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harts/chart2.xml" ContentType="application/vnd.openxmlformats-officedocument.drawingml.chart+xml"/>
  <Override PartName="/ppt/slides/slide15.xml" ContentType="application/vnd.openxmlformats-officedocument.presentationml.slide+xml"/>
  <Override PartName="/ppt/charts/chart3.xml" ContentType="application/vnd.openxmlformats-officedocument.drawingml.chart+xml"/>
  <Override PartName="/ppt/slides/slide16.xml" ContentType="application/vnd.openxmlformats-officedocument.presentationml.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slides/slide17.xml" ContentType="application/vnd.openxmlformats-officedocument.presentationml.slide+xml"/>
  <Override PartName="/ppt/charts/chart7.xml" ContentType="application/vnd.openxmlformats-officedocument.drawingml.chart+xml"/>
  <Override PartName="/ppt/slides/slide18.xml" ContentType="application/vnd.openxmlformats-officedocument.presentationml.slide+xml"/>
  <Override PartName="/ppt/charts/chart8.xml" ContentType="application/vnd.openxmlformats-officedocument.drawingml.chart+xml"/>
  <Override PartName="/ppt/charts/chart9.xml" ContentType="application/vnd.openxmlformats-officedocument.drawingml.chart+xml"/>
  <Override PartName="/ppt/slides/slide19.xml" ContentType="application/vnd.openxmlformats-officedocument.presentationml.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xml" ContentType="application/vnd.openxmlformats-officedocument.themeOverr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type="screen16x9" cy="5143500" cx="9144000"/>
  <p:notesSz cx="6858000" cy="9144000"/>
  <p:defaultTex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1pPr>
    <a:lvl2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2pPr>
    <a:lvl3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3pPr>
    <a:lvl4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4pPr>
    <a:lvl5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5pPr>
    <a:lvl6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6pPr>
    <a:lvl7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7pPr>
    <a:lvl8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8pPr>
    <a:lvl9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363636"/>
        </a:fontRef>
        <a:srgbClr val="363636"/>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F3E5D8"/>
          </a:solidFill>
        </a:fill>
      </a:tcStyle>
    </a:wholeTbl>
    <a:band2H>
      <a:tcStyle>
        <a:tcBdr/>
        <a:fill>
          <a:solidFill>
            <a:srgbClr val="F9F3ED"/>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Row>
  </a:tblStyle>
  <a:tblStyle styleId="{EEE7283C-3CF3-47DC-8721-378D4A62B228}" styleName="">
    <a:tblBg/>
    <a:wholeTbl>
      <a:tcTxStyle b="off" i="off">
        <a:fontRef idx="minor">
          <a:srgbClr val="363636"/>
        </a:fontRef>
        <a:srgbClr val="363636"/>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9D1CF"/>
          </a:solidFill>
        </a:fill>
      </a:tcStyle>
    </a:wholeTbl>
    <a:band2H>
      <a:tcStyle>
        <a:tcBdr/>
        <a:fill>
          <a:solidFill>
            <a:srgbClr val="EDE9E8"/>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Row>
  </a:tblStyle>
  <a:tblStyle styleId="{CF821DB8-F4EB-4A41-A1BA-3FCAFE7338EE}" styleName="">
    <a:tblBg/>
    <a:wholeTbl>
      <a:tcTxStyle b="off" i="off">
        <a:fontRef idx="minor">
          <a:srgbClr val="363636"/>
        </a:fontRef>
        <a:srgbClr val="363636"/>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6D1CD"/>
          </a:solidFill>
        </a:fill>
      </a:tcStyle>
    </a:wholeTbl>
    <a:band2H>
      <a:tcStyle>
        <a:tcBdr/>
        <a:fill>
          <a:solidFill>
            <a:srgbClr val="ECE9E8"/>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firstRow>
  </a:tblStyle>
  <a:tblStyle styleId="{33BA23B1-9221-436E-865A-0063620EA4FD}" styleName="">
    <a:tblBg/>
    <a:wholeTbl>
      <a:tcTxStyle b="off" i="off">
        <a:fontRef idx="minor">
          <a:srgbClr val="363636"/>
        </a:fontRef>
        <a:srgbClr val="36363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Style>
        <a:tcBdr/>
        <a:fill>
          <a:solidFill>
            <a:schemeClr val="accent2"/>
          </a:solidFill>
        </a:fill>
      </a:tcStyle>
    </a:band2H>
    <a:firstCol>
      <a:tcTxStyle b="on" i="off">
        <a:fontRef idx="minor">
          <a:schemeClr val="accent2"/>
        </a:fontRef>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63636"/>
        </a:fontRef>
        <a:srgbClr val="363636"/>
      </a:tcTxStyle>
      <a:tcStyle>
        <a:tcBdr>
          <a:left>
            <a:ln w="12700" cap="flat">
              <a:noFill/>
              <a:miter lim="400000"/>
            </a:ln>
          </a:left>
          <a:right>
            <a:ln w="12700" cap="flat">
              <a:noFill/>
              <a:miter lim="400000"/>
            </a:ln>
          </a:right>
          <a:top>
            <a:ln w="50800" cap="flat">
              <a:solidFill>
                <a:srgbClr val="363636"/>
              </a:solidFill>
              <a:prstDash val="solid"/>
              <a:round/>
            </a:ln>
          </a:top>
          <a:bottom>
            <a:ln w="25400" cap="flat">
              <a:solidFill>
                <a:srgbClr val="363636"/>
              </a:solidFill>
              <a:prstDash val="solid"/>
              <a:round/>
            </a:ln>
          </a:bottom>
          <a:insideH>
            <a:ln w="12700" cap="flat">
              <a:noFill/>
              <a:miter lim="400000"/>
            </a:ln>
          </a:insideH>
          <a:insideV>
            <a:ln w="12700" cap="flat">
              <a:noFill/>
              <a:miter lim="400000"/>
            </a:ln>
          </a:insideV>
        </a:tcBdr>
        <a:fill>
          <a:solidFill>
            <a:schemeClr val="accent2"/>
          </a:solidFill>
        </a:fill>
      </a:tcStyle>
    </a:lastRow>
    <a:firstRow>
      <a:tcTxStyle b="on" i="off">
        <a:fontRef idx="minor">
          <a:schemeClr val="accent2"/>
        </a:fontRef>
        <a:schemeClr val="accent2"/>
      </a:tcTxStyle>
      <a:tcStyle>
        <a:tcBdr>
          <a:left>
            <a:ln w="12700" cap="flat">
              <a:noFill/>
              <a:miter lim="400000"/>
            </a:ln>
          </a:left>
          <a:right>
            <a:ln w="12700" cap="flat">
              <a:noFill/>
              <a:miter lim="400000"/>
            </a:ln>
          </a:right>
          <a:top>
            <a:ln w="25400" cap="flat">
              <a:solidFill>
                <a:srgbClr val="363636"/>
              </a:solidFill>
              <a:prstDash val="solid"/>
              <a:round/>
            </a:ln>
          </a:top>
          <a:bottom>
            <a:ln w="25400" cap="flat">
              <a:solidFill>
                <a:srgbClr val="36363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363636"/>
        </a:fontRef>
        <a:srgbClr val="363636"/>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CCCCC"/>
          </a:solidFill>
        </a:fill>
      </a:tcStyle>
    </a:wholeTbl>
    <a:band2H>
      <a:tcStyle>
        <a:tcBdr/>
        <a:fill>
          <a:solidFill>
            <a:srgbClr val="E7E7E7"/>
          </a:solidFill>
        </a:fill>
      </a:tcStyle>
    </a:band2H>
    <a:firstCol>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63636"/>
          </a:solidFill>
        </a:fill>
      </a:tcStyle>
    </a:firstCol>
    <a:la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63636"/>
          </a:solidFill>
        </a:fill>
      </a:tcStyle>
    </a:lastRow>
    <a:firstRow>
      <a:tcTxStyle b="on" i="off">
        <a:fontRef idx="min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63636"/>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نمط ذو نسُق 1 - تميي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نمط ذو نسُق 1 - تميي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B1032C-EA38-4F05-BA0D-38AFFFC7BED3}" styleName="نمط فاتح 3 - تميي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03447BB-5D67-496B-8E87-E561075AD55C}" styleName="نمط داكن 1 - تميي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97" d="100"/>
          <a:sy n="97" d="100"/>
        </p:scale>
        <p:origin x="624" y="4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2007_Workbook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2007_Workbook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Office_Excel_2007_Workbook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Office_Excel_2007_Workbook13.xlsx"/><Relationship Id="rId2" Type="http://schemas.microsoft.com/office/2011/relationships/chartStyle" Target="style13.xml"/><Relationship Id="rId3" Type="http://schemas.microsoft.com/office/2011/relationships/chartColorStyle" Target="colors13.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2007_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2007_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2007_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2007_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2007_Workbook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2007_Workbook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2007_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172844"/>
          <c:y val="0.0439575"/>
          <c:w val="0.822156"/>
          <c:h val="0.771714"/>
        </c:manualLayout>
      </c:layout>
      <c:barChart>
        <c:barDir val="col"/>
        <c:grouping val="clustered"/>
        <c:varyColors val="0"/>
        <c:ser>
          <c:idx val="0"/>
          <c:order val="0"/>
          <c:tx>
            <c:v/>
          </c:tx>
          <c:spPr>
            <a:solidFill>
              <a:srgbClr val="AD7150"/>
            </a:solidFill>
            <a:ln w="9525" cap="flat">
              <a:solidFill>
                <a:srgbClr val="E3C5A0"/>
              </a:solidFill>
              <a:prstDash val="solid"/>
              <a:round/>
            </a:ln>
            <a:effectLst/>
          </c:spPr>
          <c:invertIfNegative val="0"/>
          <c:dPt>
            <c:idx val="0"/>
            <c:invertIfNegative val="1"/>
            <c:bubble3D val="0"/>
          </c:dPt>
          <c:dPt>
            <c:idx val="1"/>
            <c:invertIfNegative val="1"/>
            <c:bubble3D val="0"/>
            <c:spPr>
              <a:solidFill>
                <a:srgbClr val="C27F59"/>
              </a:solidFill>
              <a:ln w="9525" cap="flat">
                <a:solidFill>
                  <a:srgbClr val="E3C5A0"/>
                </a:solidFill>
                <a:prstDash val="solid"/>
                <a:round/>
              </a:ln>
              <a:effectLst/>
            </c:spPr>
          </c:dPt>
          <c:dPt>
            <c:idx val="2"/>
            <c:invertIfNegative val="1"/>
            <c:bubble3D val="0"/>
            <c:spPr>
              <a:solidFill>
                <a:srgbClr val="D88D63"/>
              </a:solidFill>
              <a:ln w="9525" cap="flat">
                <a:solidFill>
                  <a:srgbClr val="E3C5A0"/>
                </a:solidFill>
                <a:prstDash val="solid"/>
                <a:round/>
              </a:ln>
              <a:effectLst/>
            </c:spPr>
          </c:dPt>
          <c:dPt>
            <c:idx val="3"/>
            <c:invertIfNegative val="1"/>
            <c:bubble3D val="0"/>
            <c:spPr>
              <a:solidFill>
                <a:srgbClr val="ED9C70"/>
              </a:solidFill>
              <a:ln w="9525" cap="flat">
                <a:solidFill>
                  <a:srgbClr val="E3C5A0"/>
                </a:solidFill>
                <a:prstDash val="solid"/>
                <a:round/>
              </a:ln>
              <a:effectLst/>
            </c:spPr>
          </c:dPt>
          <c:dPt>
            <c:idx val="4"/>
            <c:invertIfNegative val="1"/>
            <c:bubble3D val="0"/>
            <c:spPr>
              <a:solidFill>
                <a:srgbClr val="EFA987"/>
              </a:solidFill>
              <a:ln w="9525" cap="flat">
                <a:solidFill>
                  <a:srgbClr val="E3C5A0"/>
                </a:solidFill>
                <a:prstDash val="solid"/>
                <a:round/>
              </a:ln>
              <a:effectLst/>
            </c:spPr>
          </c:dPt>
          <c:dPt>
            <c:idx val="5"/>
            <c:invertIfNegative val="1"/>
            <c:bubble3D val="0"/>
            <c:spPr>
              <a:solidFill>
                <a:srgbClr val="F3C3AF"/>
              </a:solidFill>
              <a:ln w="9525" cap="flat">
                <a:solidFill>
                  <a:srgbClr val="E3C5A0"/>
                </a:solidFill>
                <a:prstDash val="solid"/>
                <a:round/>
              </a:ln>
              <a:effectLst/>
            </c:spPr>
          </c:dPt>
          <c:dPt>
            <c:idx val="6"/>
            <c:invertIfNegative val="1"/>
            <c:bubble3D val="0"/>
            <c:spPr>
              <a:solidFill>
                <a:srgbClr val="B88162"/>
              </a:solidFill>
              <a:ln w="9525" cap="flat">
                <a:solidFill>
                  <a:srgbClr val="E7CCAB"/>
                </a:solidFill>
                <a:prstDash val="solid"/>
                <a:round/>
              </a:ln>
              <a:effectLst/>
            </c:spPr>
          </c:dPt>
          <c:dPt>
            <c:idx val="7"/>
            <c:invertIfNegative val="1"/>
            <c:bubble3D val="0"/>
            <c:spPr>
              <a:solidFill>
                <a:srgbClr val="CA8E6C"/>
              </a:solidFill>
              <a:ln w="9525" cap="flat">
                <a:solidFill>
                  <a:srgbClr val="E7CCAB"/>
                </a:solidFill>
                <a:prstDash val="solid"/>
                <a:round/>
              </a:ln>
              <a:effectLst/>
            </c:spPr>
          </c:dPt>
          <c:dPt>
            <c:idx val="8"/>
            <c:invertIfNegative val="1"/>
            <c:bubble3D val="0"/>
            <c:spPr>
              <a:solidFill>
                <a:srgbClr val="DD9B76"/>
              </a:solidFill>
              <a:ln w="9525" cap="flat">
                <a:solidFill>
                  <a:srgbClr val="E7CCAB"/>
                </a:solidFill>
                <a:prstDash val="solid"/>
                <a:round/>
              </a:ln>
              <a:effectLst/>
            </c:spPr>
          </c:dPt>
          <c:dPt>
            <c:idx val="9"/>
            <c:invertIfNegative val="1"/>
            <c:bubble3D val="0"/>
            <c:spPr>
              <a:solidFill>
                <a:srgbClr val="F0A982"/>
              </a:solidFill>
              <a:ln w="9525" cap="flat">
                <a:solidFill>
                  <a:srgbClr val="E7CCAB"/>
                </a:solidFill>
                <a:prstDash val="solid"/>
                <a:round/>
              </a:ln>
              <a:effectLst/>
            </c:spPr>
          </c:dPt>
          <c:dPt>
            <c:idx val="10"/>
            <c:invertIfNegative val="1"/>
            <c:bubble3D val="0"/>
            <c:spPr>
              <a:solidFill>
                <a:srgbClr val="F1B496"/>
              </a:solidFill>
              <a:ln w="9525" cap="flat">
                <a:solidFill>
                  <a:srgbClr val="E7CCAB"/>
                </a:solidFill>
                <a:prstDash val="solid"/>
                <a:round/>
              </a:ln>
              <a:effectLst/>
            </c:spPr>
          </c:dPt>
          <c:dPt>
            <c:idx val="11"/>
            <c:invertIfNegative val="1"/>
            <c:bubble3D val="0"/>
            <c:spPr>
              <a:solidFill>
                <a:srgbClr val="F5CBB9"/>
              </a:solidFill>
              <a:ln w="9525" cap="flat">
                <a:solidFill>
                  <a:srgbClr val="E7CCAB"/>
                </a:solidFill>
                <a:prstDash val="solid"/>
                <a:round/>
              </a:ln>
              <a:effectLst/>
            </c:spPr>
          </c:dPt>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838.0</c:v>
              </c:pt>
              <c:pt idx="1">
                <c:v>959.0</c:v>
              </c:pt>
              <c:pt idx="2">
                <c:v>1545.0</c:v>
              </c:pt>
              <c:pt idx="3">
                <c:v>1006.0</c:v>
              </c:pt>
              <c:pt idx="4">
                <c:v>908.0</c:v>
              </c:pt>
              <c:pt idx="5">
                <c:v>865.0</c:v>
              </c:pt>
              <c:pt idx="6">
                <c:v>763.0</c:v>
              </c:pt>
              <c:pt idx="7">
                <c:v>1076.0</c:v>
              </c:pt>
              <c:pt idx="8">
                <c:v>1644.0</c:v>
              </c:pt>
              <c:pt idx="9">
                <c:v>1400.0</c:v>
              </c:pt>
              <c:pt idx="10">
                <c:v>1616.0</c:v>
              </c:pt>
              <c:pt idx="11">
                <c:v>1148.0</c:v>
              </c:pt>
            </c:numLit>
          </c:val>
        </c:ser>
        <c:dLbls>
          <c:showLegendKey val="0"/>
          <c:showVal val="0"/>
          <c:showCatName val="0"/>
          <c:showSerName val="0"/>
          <c:showPercent val="0"/>
          <c:showBubbleSize val="0"/>
        </c:dLbls>
        <c:gapWidth val="100"/>
        <c:overlap val="-10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8E8E8E"/>
            </a:solidFill>
            <a:prstDash val="solid"/>
            <a:round/>
          </a:ln>
        </c:spPr>
        <c:txPr>
          <a:bodyPr rot="-16200000"/>
          <a:lstStyle/>
          <a:p>
            <a:pPr>
              <a:defRPr sz="600" b="0" i="0" u="none" strike="noStrike">
                <a:solidFill>
                  <a:srgbClr val="FFFFFF"/>
                </a:solidFill>
                <a:latin typeface="Arial"/>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8E8E8E"/>
              </a:solidFill>
              <a:prstDash val="solid"/>
              <a:round/>
            </a:ln>
          </c:spPr>
        </c:majorGridlines>
        <c:numFmt formatCode="General" sourceLinked="1"/>
        <c:majorTickMark val="none"/>
        <c:minorTickMark val="none"/>
        <c:tickLblPos val="nextTo"/>
        <c:spPr>
          <a:ln w="12700" cap="flat">
            <a:solidFill>
              <a:srgbClr val="8E8E8E"/>
            </a:solidFill>
            <a:prstDash val="solid"/>
            <a:round/>
          </a:ln>
        </c:spPr>
        <c:txPr>
          <a:bodyPr rot="0"/>
          <a:lstStyle/>
          <a:p>
            <a:pPr>
              <a:defRPr sz="600" b="0" i="0" u="none" strike="noStrike">
                <a:solidFill>
                  <a:srgbClr val="FFFFFF"/>
                </a:solidFill>
                <a:latin typeface="Arial"/>
              </a:defRPr>
            </a:pPr>
            <a:endParaRPr lang="en-US"/>
          </a:p>
        </c:txPr>
        <c:crossAx val="2094734552"/>
        <c:crosses val="autoZero"/>
        <c:crossBetween val="between"/>
        <c:majorUnit val="283.333"/>
        <c:minorUnit val="141.667"/>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236978"/>
          <c:y val="0.068582"/>
          <c:w val="0.758022"/>
          <c:h val="0.703149"/>
        </c:manualLayout>
      </c:layout>
      <c:barChart>
        <c:barDir val="col"/>
        <c:grouping val="clustered"/>
        <c:varyColors val="0"/>
        <c:ser>
          <c:idx val="0"/>
          <c:order val="0"/>
          <c:tx>
            <c:v/>
          </c:tx>
          <c:spPr>
            <a:solidFill>
              <a:srgbClr val="AD7150"/>
            </a:solidFill>
            <a:ln w="9525" cap="flat">
              <a:solidFill>
                <a:srgbClr val="E3C5A0"/>
              </a:solidFill>
              <a:prstDash val="solid"/>
              <a:round/>
            </a:ln>
            <a:effectLst/>
          </c:spPr>
          <c:invertIfNegative val="0"/>
          <c:dPt>
            <c:idx val="0"/>
            <c:invertIfNegative val="1"/>
            <c:bubble3D val="0"/>
          </c:dPt>
          <c:dPt>
            <c:idx val="1"/>
            <c:invertIfNegative val="1"/>
            <c:bubble3D val="0"/>
            <c:spPr>
              <a:solidFill>
                <a:srgbClr val="C27F59"/>
              </a:solidFill>
              <a:ln w="9525" cap="flat">
                <a:solidFill>
                  <a:srgbClr val="E3C5A0"/>
                </a:solidFill>
                <a:prstDash val="solid"/>
                <a:round/>
              </a:ln>
              <a:effectLst/>
            </c:spPr>
          </c:dPt>
          <c:dPt>
            <c:idx val="2"/>
            <c:invertIfNegative val="1"/>
            <c:bubble3D val="0"/>
            <c:spPr>
              <a:solidFill>
                <a:srgbClr val="D88D63"/>
              </a:solidFill>
              <a:ln w="9525" cap="flat">
                <a:solidFill>
                  <a:srgbClr val="E3C5A0"/>
                </a:solidFill>
                <a:prstDash val="solid"/>
                <a:round/>
              </a:ln>
              <a:effectLst/>
            </c:spPr>
          </c:dPt>
          <c:dPt>
            <c:idx val="3"/>
            <c:invertIfNegative val="1"/>
            <c:bubble3D val="0"/>
            <c:spPr>
              <a:solidFill>
                <a:srgbClr val="ED9C70"/>
              </a:solidFill>
              <a:ln w="9525" cap="flat">
                <a:solidFill>
                  <a:srgbClr val="E3C5A0"/>
                </a:solidFill>
                <a:prstDash val="solid"/>
                <a:round/>
              </a:ln>
              <a:effectLst/>
            </c:spPr>
          </c:dPt>
          <c:dPt>
            <c:idx val="4"/>
            <c:invertIfNegative val="1"/>
            <c:bubble3D val="0"/>
            <c:spPr>
              <a:solidFill>
                <a:srgbClr val="EFA987"/>
              </a:solidFill>
              <a:ln w="9525" cap="flat">
                <a:solidFill>
                  <a:srgbClr val="E3C5A0"/>
                </a:solidFill>
                <a:prstDash val="solid"/>
                <a:round/>
              </a:ln>
              <a:effectLst/>
            </c:spPr>
          </c:dPt>
          <c:dPt>
            <c:idx val="5"/>
            <c:invertIfNegative val="1"/>
            <c:bubble3D val="0"/>
            <c:spPr>
              <a:solidFill>
                <a:srgbClr val="F3C3AF"/>
              </a:solidFill>
              <a:ln w="9525" cap="flat">
                <a:solidFill>
                  <a:srgbClr val="E3C5A0"/>
                </a:solidFill>
                <a:prstDash val="solid"/>
                <a:round/>
              </a:ln>
              <a:effectLst/>
            </c:spPr>
          </c:dPt>
          <c:dPt>
            <c:idx val="6"/>
            <c:invertIfNegative val="1"/>
            <c:bubble3D val="0"/>
            <c:spPr>
              <a:solidFill>
                <a:srgbClr val="B88162"/>
              </a:solidFill>
              <a:ln w="9525" cap="flat">
                <a:solidFill>
                  <a:srgbClr val="E7CCAB"/>
                </a:solidFill>
                <a:prstDash val="solid"/>
                <a:round/>
              </a:ln>
              <a:effectLst/>
            </c:spPr>
          </c:dPt>
          <c:dPt>
            <c:idx val="7"/>
            <c:invertIfNegative val="1"/>
            <c:bubble3D val="0"/>
            <c:spPr>
              <a:solidFill>
                <a:srgbClr val="CA8E6C"/>
              </a:solidFill>
              <a:ln w="9525" cap="flat">
                <a:solidFill>
                  <a:srgbClr val="E7CCAB"/>
                </a:solidFill>
                <a:prstDash val="solid"/>
                <a:round/>
              </a:ln>
              <a:effectLst/>
            </c:spPr>
          </c:dPt>
          <c:dPt>
            <c:idx val="8"/>
            <c:invertIfNegative val="1"/>
            <c:bubble3D val="0"/>
            <c:spPr>
              <a:solidFill>
                <a:srgbClr val="DD9B76"/>
              </a:solidFill>
              <a:ln w="9525" cap="flat">
                <a:solidFill>
                  <a:srgbClr val="E7CCAB"/>
                </a:solidFill>
                <a:prstDash val="solid"/>
                <a:round/>
              </a:ln>
              <a:effectLst/>
            </c:spPr>
          </c:dPt>
          <c:dPt>
            <c:idx val="9"/>
            <c:invertIfNegative val="1"/>
            <c:bubble3D val="0"/>
            <c:spPr>
              <a:solidFill>
                <a:srgbClr val="F0A982"/>
              </a:solidFill>
              <a:ln w="9525" cap="flat">
                <a:solidFill>
                  <a:srgbClr val="E7CCAB"/>
                </a:solidFill>
                <a:prstDash val="solid"/>
                <a:round/>
              </a:ln>
              <a:effectLst/>
            </c:spPr>
          </c:dPt>
          <c:dPt>
            <c:idx val="10"/>
            <c:invertIfNegative val="1"/>
            <c:bubble3D val="0"/>
            <c:spPr>
              <a:solidFill>
                <a:srgbClr val="F1B496"/>
              </a:solidFill>
              <a:ln w="9525" cap="flat">
                <a:solidFill>
                  <a:srgbClr val="E7CCAB"/>
                </a:solidFill>
                <a:prstDash val="solid"/>
                <a:round/>
              </a:ln>
              <a:effectLst/>
            </c:spPr>
          </c:dPt>
          <c:dPt>
            <c:idx val="11"/>
            <c:invertIfNegative val="1"/>
            <c:bubble3D val="0"/>
            <c:spPr>
              <a:solidFill>
                <a:srgbClr val="F5CBB9"/>
              </a:solidFill>
              <a:ln w="9525" cap="flat">
                <a:solidFill>
                  <a:srgbClr val="E7CCAB"/>
                </a:solidFill>
                <a:prstDash val="solid"/>
                <a:round/>
              </a:ln>
              <a:effectLst/>
            </c:spPr>
          </c:dPt>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829.0</c:v>
              </c:pt>
              <c:pt idx="1">
                <c:v>987.0</c:v>
              </c:pt>
              <c:pt idx="2">
                <c:v>1021.0</c:v>
              </c:pt>
              <c:pt idx="3">
                <c:v>1681.0</c:v>
              </c:pt>
              <c:pt idx="4">
                <c:v>399.0</c:v>
              </c:pt>
              <c:pt idx="5">
                <c:v>1385.0</c:v>
              </c:pt>
              <c:pt idx="6">
                <c:v>1004.0</c:v>
              </c:pt>
              <c:pt idx="7">
                <c:v>706.0</c:v>
              </c:pt>
              <c:pt idx="8">
                <c:v>1277.0</c:v>
              </c:pt>
              <c:pt idx="9">
                <c:v>885.0</c:v>
              </c:pt>
              <c:pt idx="10">
                <c:v>823.0</c:v>
              </c:pt>
              <c:pt idx="11">
                <c:v>1190.0</c:v>
              </c:pt>
            </c:numLit>
          </c:val>
        </c:ser>
        <c:dLbls>
          <c:showLegendKey val="0"/>
          <c:showVal val="0"/>
          <c:showCatName val="0"/>
          <c:showSerName val="0"/>
          <c:showPercent val="0"/>
          <c:showBubbleSize val="0"/>
        </c:dLbls>
        <c:gapWidth val="100"/>
        <c:overlap val="-10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8E8E8E"/>
            </a:solidFill>
            <a:prstDash val="solid"/>
            <a:round/>
          </a:ln>
        </c:spPr>
        <c:txPr>
          <a:bodyPr rot="-16200000"/>
          <a:lstStyle/>
          <a:p>
            <a:pPr>
              <a:defRPr sz="900" b="1" i="0" u="none" strike="noStrike">
                <a:solidFill>
                  <a:srgbClr val="FFFFFF"/>
                </a:solidFill>
                <a:latin typeface="Arial"/>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8E8E8E"/>
              </a:solidFill>
              <a:prstDash val="solid"/>
              <a:round/>
            </a:ln>
          </c:spPr>
        </c:majorGridlines>
        <c:numFmt formatCode="General" sourceLinked="1"/>
        <c:majorTickMark val="none"/>
        <c:minorTickMark val="none"/>
        <c:tickLblPos val="nextTo"/>
        <c:spPr>
          <a:ln w="12700" cap="flat">
            <a:solidFill>
              <a:srgbClr val="8E8E8E"/>
            </a:solidFill>
            <a:prstDash val="solid"/>
            <a:round/>
          </a:ln>
        </c:spPr>
        <c:txPr>
          <a:bodyPr rot="0"/>
          <a:lstStyle/>
          <a:p>
            <a:pPr>
              <a:defRPr sz="1000" b="0" i="0" u="none" strike="noStrike">
                <a:solidFill>
                  <a:srgbClr val="FFFFFF"/>
                </a:solidFill>
                <a:latin typeface="Arial"/>
              </a:defRPr>
            </a:pPr>
            <a:endParaRPr lang="en-US"/>
          </a:p>
        </c:txPr>
        <c:crossAx val="2094734552"/>
        <c:crosses val="autoZero"/>
        <c:crossBetween val="between"/>
        <c:majorUnit val="300.0"/>
        <c:minorUnit val="1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236978"/>
          <c:y val="0.068582"/>
          <c:w val="0.758022"/>
          <c:h val="0.703149"/>
        </c:manualLayout>
      </c:layout>
      <c:barChart>
        <c:barDir val="col"/>
        <c:grouping val="clustered"/>
        <c:varyColors val="0"/>
        <c:ser>
          <c:idx val="0"/>
          <c:order val="0"/>
          <c:tx>
            <c:v/>
          </c:tx>
          <c:spPr>
            <a:solidFill>
              <a:srgbClr val="AD7150"/>
            </a:solidFill>
            <a:ln w="9525" cap="flat">
              <a:solidFill>
                <a:srgbClr val="E3C5A0"/>
              </a:solidFill>
              <a:prstDash val="solid"/>
              <a:round/>
            </a:ln>
            <a:effectLst/>
          </c:spPr>
          <c:invertIfNegative val="0"/>
          <c:dPt>
            <c:idx val="0"/>
            <c:invertIfNegative val="1"/>
            <c:bubble3D val="0"/>
          </c:dPt>
          <c:dPt>
            <c:idx val="1"/>
            <c:invertIfNegative val="1"/>
            <c:bubble3D val="0"/>
            <c:spPr>
              <a:solidFill>
                <a:srgbClr val="C27F59"/>
              </a:solidFill>
              <a:ln w="9525" cap="flat">
                <a:solidFill>
                  <a:srgbClr val="E3C5A0"/>
                </a:solidFill>
                <a:prstDash val="solid"/>
                <a:round/>
              </a:ln>
              <a:effectLst/>
            </c:spPr>
          </c:dPt>
          <c:dPt>
            <c:idx val="2"/>
            <c:invertIfNegative val="1"/>
            <c:bubble3D val="0"/>
            <c:spPr>
              <a:solidFill>
                <a:srgbClr val="D88D63"/>
              </a:solidFill>
              <a:ln w="9525" cap="flat">
                <a:solidFill>
                  <a:srgbClr val="E3C5A0"/>
                </a:solidFill>
                <a:prstDash val="solid"/>
                <a:round/>
              </a:ln>
              <a:effectLst/>
            </c:spPr>
          </c:dPt>
          <c:dPt>
            <c:idx val="3"/>
            <c:invertIfNegative val="1"/>
            <c:bubble3D val="0"/>
            <c:spPr>
              <a:solidFill>
                <a:srgbClr val="ED9C70"/>
              </a:solidFill>
              <a:ln w="9525" cap="flat">
                <a:solidFill>
                  <a:srgbClr val="E3C5A0"/>
                </a:solidFill>
                <a:prstDash val="solid"/>
                <a:round/>
              </a:ln>
              <a:effectLst/>
            </c:spPr>
          </c:dPt>
          <c:dPt>
            <c:idx val="4"/>
            <c:invertIfNegative val="1"/>
            <c:bubble3D val="0"/>
            <c:spPr>
              <a:solidFill>
                <a:srgbClr val="EFA987"/>
              </a:solidFill>
              <a:ln w="9525" cap="flat">
                <a:solidFill>
                  <a:srgbClr val="E3C5A0"/>
                </a:solidFill>
                <a:prstDash val="solid"/>
                <a:round/>
              </a:ln>
              <a:effectLst/>
            </c:spPr>
          </c:dPt>
          <c:dPt>
            <c:idx val="5"/>
            <c:invertIfNegative val="1"/>
            <c:bubble3D val="0"/>
            <c:spPr>
              <a:solidFill>
                <a:srgbClr val="F3C3AF"/>
              </a:solidFill>
              <a:ln w="9525" cap="flat">
                <a:solidFill>
                  <a:srgbClr val="E3C5A0"/>
                </a:solidFill>
                <a:prstDash val="solid"/>
                <a:round/>
              </a:ln>
              <a:effectLst/>
            </c:spPr>
          </c:dPt>
          <c:dPt>
            <c:idx val="6"/>
            <c:invertIfNegative val="1"/>
            <c:bubble3D val="0"/>
            <c:spPr>
              <a:solidFill>
                <a:srgbClr val="B88162"/>
              </a:solidFill>
              <a:ln w="9525" cap="flat">
                <a:solidFill>
                  <a:srgbClr val="E7CCAB"/>
                </a:solidFill>
                <a:prstDash val="solid"/>
                <a:round/>
              </a:ln>
              <a:effectLst/>
            </c:spPr>
          </c:dPt>
          <c:dPt>
            <c:idx val="7"/>
            <c:invertIfNegative val="1"/>
            <c:bubble3D val="0"/>
            <c:spPr>
              <a:solidFill>
                <a:srgbClr val="CA8E6C"/>
              </a:solidFill>
              <a:ln w="9525" cap="flat">
                <a:solidFill>
                  <a:srgbClr val="E7CCAB"/>
                </a:solidFill>
                <a:prstDash val="solid"/>
                <a:round/>
              </a:ln>
              <a:effectLst/>
            </c:spPr>
          </c:dPt>
          <c:dPt>
            <c:idx val="8"/>
            <c:invertIfNegative val="1"/>
            <c:bubble3D val="0"/>
            <c:spPr>
              <a:solidFill>
                <a:srgbClr val="DD9B76"/>
              </a:solidFill>
              <a:ln w="9525" cap="flat">
                <a:solidFill>
                  <a:srgbClr val="E7CCAB"/>
                </a:solidFill>
                <a:prstDash val="solid"/>
                <a:round/>
              </a:ln>
              <a:effectLst/>
            </c:spPr>
          </c:dPt>
          <c:dPt>
            <c:idx val="9"/>
            <c:invertIfNegative val="1"/>
            <c:bubble3D val="0"/>
            <c:spPr>
              <a:solidFill>
                <a:srgbClr val="F0A982"/>
              </a:solidFill>
              <a:ln w="9525" cap="flat">
                <a:solidFill>
                  <a:srgbClr val="E7CCAB"/>
                </a:solidFill>
                <a:prstDash val="solid"/>
                <a:round/>
              </a:ln>
              <a:effectLst/>
            </c:spPr>
          </c:dPt>
          <c:dPt>
            <c:idx val="10"/>
            <c:invertIfNegative val="1"/>
            <c:bubble3D val="0"/>
            <c:spPr>
              <a:solidFill>
                <a:srgbClr val="F1B496"/>
              </a:solidFill>
              <a:ln w="9525" cap="flat">
                <a:solidFill>
                  <a:srgbClr val="E7CCAB"/>
                </a:solidFill>
                <a:prstDash val="solid"/>
                <a:round/>
              </a:ln>
              <a:effectLst/>
            </c:spPr>
          </c:dPt>
          <c:dPt>
            <c:idx val="11"/>
            <c:invertIfNegative val="1"/>
            <c:bubble3D val="0"/>
            <c:spPr>
              <a:solidFill>
                <a:srgbClr val="F5CBB9"/>
              </a:solidFill>
              <a:ln w="9525" cap="flat">
                <a:solidFill>
                  <a:srgbClr val="E7CCAB"/>
                </a:solidFill>
                <a:prstDash val="solid"/>
                <a:round/>
              </a:ln>
              <a:effectLst/>
            </c:spPr>
          </c:dPt>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567.0</c:v>
              </c:pt>
              <c:pt idx="1">
                <c:v>1798.0</c:v>
              </c:pt>
              <c:pt idx="2">
                <c:v>915.0</c:v>
              </c:pt>
              <c:pt idx="3">
                <c:v>762.0</c:v>
              </c:pt>
              <c:pt idx="4">
                <c:v>939.0</c:v>
              </c:pt>
              <c:pt idx="5">
                <c:v>1438.0</c:v>
              </c:pt>
              <c:pt idx="6">
                <c:v>1309.0</c:v>
              </c:pt>
              <c:pt idx="7">
                <c:v>300.0</c:v>
              </c:pt>
              <c:pt idx="8">
                <c:v>713.0</c:v>
              </c:pt>
              <c:pt idx="9">
                <c:v>1515.0</c:v>
              </c:pt>
              <c:pt idx="10">
                <c:v>1109.0</c:v>
              </c:pt>
              <c:pt idx="11">
                <c:v>752.0</c:v>
              </c:pt>
            </c:numLit>
          </c:val>
        </c:ser>
        <c:dLbls>
          <c:showLegendKey val="0"/>
          <c:showVal val="0"/>
          <c:showCatName val="0"/>
          <c:showSerName val="0"/>
          <c:showPercent val="0"/>
          <c:showBubbleSize val="0"/>
        </c:dLbls>
        <c:gapWidth val="100"/>
        <c:overlap val="-10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8E8E8E"/>
            </a:solidFill>
            <a:prstDash val="solid"/>
            <a:round/>
          </a:ln>
        </c:spPr>
        <c:txPr>
          <a:bodyPr rot="-16200000"/>
          <a:lstStyle/>
          <a:p>
            <a:pPr>
              <a:defRPr sz="900" b="1" i="0" u="none" strike="noStrike">
                <a:solidFill>
                  <a:srgbClr val="FFFFFF"/>
                </a:solidFill>
                <a:latin typeface="Arial"/>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8E8E8E"/>
              </a:solidFill>
              <a:prstDash val="solid"/>
              <a:round/>
            </a:ln>
          </c:spPr>
        </c:majorGridlines>
        <c:numFmt formatCode="General" sourceLinked="1"/>
        <c:majorTickMark val="none"/>
        <c:minorTickMark val="none"/>
        <c:tickLblPos val="nextTo"/>
        <c:spPr>
          <a:ln w="12700" cap="flat">
            <a:solidFill>
              <a:srgbClr val="8E8E8E"/>
            </a:solidFill>
            <a:prstDash val="solid"/>
            <a:round/>
          </a:ln>
        </c:spPr>
        <c:txPr>
          <a:bodyPr rot="0"/>
          <a:lstStyle/>
          <a:p>
            <a:pPr>
              <a:defRPr sz="1000" b="0" i="0" u="none" strike="noStrike">
                <a:solidFill>
                  <a:srgbClr val="FFFFFF"/>
                </a:solidFill>
                <a:latin typeface="Arial"/>
              </a:defRPr>
            </a:pPr>
            <a:endParaRPr lang="en-US"/>
          </a:p>
        </c:txPr>
        <c:crossAx val="2094734552"/>
        <c:crosses val="autoZero"/>
        <c:crossBetween val="between"/>
        <c:majorUnit val="300.0"/>
        <c:minorUnit val="15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268771"/>
          <c:y val="0.068582"/>
          <c:w val="0.726229"/>
          <c:h val="0.703149"/>
        </c:manualLayout>
      </c:layout>
      <c:barChart>
        <c:barDir val="col"/>
        <c:grouping val="clustered"/>
        <c:varyColors val="0"/>
        <c:ser>
          <c:idx val="0"/>
          <c:order val="0"/>
          <c:tx>
            <c:v/>
          </c:tx>
          <c:spPr>
            <a:solidFill>
              <a:srgbClr val="AD7150"/>
            </a:solidFill>
            <a:ln w="9525" cap="flat">
              <a:solidFill>
                <a:srgbClr val="E3C5A0"/>
              </a:solidFill>
              <a:prstDash val="solid"/>
              <a:round/>
            </a:ln>
            <a:effectLst/>
          </c:spPr>
          <c:invertIfNegative val="0"/>
          <c:dPt>
            <c:idx val="0"/>
            <c:invertIfNegative val="1"/>
            <c:bubble3D val="0"/>
          </c:dPt>
          <c:dPt>
            <c:idx val="1"/>
            <c:invertIfNegative val="1"/>
            <c:bubble3D val="0"/>
            <c:spPr>
              <a:solidFill>
                <a:srgbClr val="C27F59"/>
              </a:solidFill>
              <a:ln w="9525" cap="flat">
                <a:solidFill>
                  <a:srgbClr val="E3C5A0"/>
                </a:solidFill>
                <a:prstDash val="solid"/>
                <a:round/>
              </a:ln>
              <a:effectLst/>
            </c:spPr>
          </c:dPt>
          <c:dPt>
            <c:idx val="2"/>
            <c:invertIfNegative val="1"/>
            <c:bubble3D val="0"/>
            <c:spPr>
              <a:solidFill>
                <a:srgbClr val="D88D63"/>
              </a:solidFill>
              <a:ln w="9525" cap="flat">
                <a:solidFill>
                  <a:srgbClr val="E3C5A0"/>
                </a:solidFill>
                <a:prstDash val="solid"/>
                <a:round/>
              </a:ln>
              <a:effectLst/>
            </c:spPr>
          </c:dPt>
          <c:dPt>
            <c:idx val="3"/>
            <c:invertIfNegative val="1"/>
            <c:bubble3D val="0"/>
            <c:spPr>
              <a:solidFill>
                <a:srgbClr val="ED9C70"/>
              </a:solidFill>
              <a:ln w="9525" cap="flat">
                <a:solidFill>
                  <a:srgbClr val="E3C5A0"/>
                </a:solidFill>
                <a:prstDash val="solid"/>
                <a:round/>
              </a:ln>
              <a:effectLst/>
            </c:spPr>
          </c:dPt>
          <c:dPt>
            <c:idx val="4"/>
            <c:invertIfNegative val="1"/>
            <c:bubble3D val="0"/>
            <c:spPr>
              <a:solidFill>
                <a:srgbClr val="EFA987"/>
              </a:solidFill>
              <a:ln w="9525" cap="flat">
                <a:solidFill>
                  <a:srgbClr val="E3C5A0"/>
                </a:solidFill>
                <a:prstDash val="solid"/>
                <a:round/>
              </a:ln>
              <a:effectLst/>
            </c:spPr>
          </c:dPt>
          <c:dPt>
            <c:idx val="5"/>
            <c:invertIfNegative val="1"/>
            <c:bubble3D val="0"/>
            <c:spPr>
              <a:solidFill>
                <a:srgbClr val="F3C3AF"/>
              </a:solidFill>
              <a:ln w="9525" cap="flat">
                <a:solidFill>
                  <a:srgbClr val="E3C5A0"/>
                </a:solidFill>
                <a:prstDash val="solid"/>
                <a:round/>
              </a:ln>
              <a:effectLst/>
            </c:spPr>
          </c:dPt>
          <c:dPt>
            <c:idx val="6"/>
            <c:invertIfNegative val="1"/>
            <c:bubble3D val="0"/>
            <c:spPr>
              <a:solidFill>
                <a:srgbClr val="B88162"/>
              </a:solidFill>
              <a:ln w="9525" cap="flat">
                <a:solidFill>
                  <a:srgbClr val="E7CCAB"/>
                </a:solidFill>
                <a:prstDash val="solid"/>
                <a:round/>
              </a:ln>
              <a:effectLst/>
            </c:spPr>
          </c:dPt>
          <c:dPt>
            <c:idx val="7"/>
            <c:invertIfNegative val="1"/>
            <c:bubble3D val="0"/>
            <c:spPr>
              <a:solidFill>
                <a:srgbClr val="CA8E6C"/>
              </a:solidFill>
              <a:ln w="9525" cap="flat">
                <a:solidFill>
                  <a:srgbClr val="E7CCAB"/>
                </a:solidFill>
                <a:prstDash val="solid"/>
                <a:round/>
              </a:ln>
              <a:effectLst/>
            </c:spPr>
          </c:dPt>
          <c:dPt>
            <c:idx val="8"/>
            <c:invertIfNegative val="1"/>
            <c:bubble3D val="0"/>
            <c:spPr>
              <a:solidFill>
                <a:srgbClr val="DD9B76"/>
              </a:solidFill>
              <a:ln w="9525" cap="flat">
                <a:solidFill>
                  <a:srgbClr val="E7CCAB"/>
                </a:solidFill>
                <a:prstDash val="solid"/>
                <a:round/>
              </a:ln>
              <a:effectLst/>
            </c:spPr>
          </c:dPt>
          <c:dPt>
            <c:idx val="9"/>
            <c:invertIfNegative val="1"/>
            <c:bubble3D val="0"/>
            <c:spPr>
              <a:solidFill>
                <a:srgbClr val="F0A982"/>
              </a:solidFill>
              <a:ln w="9525" cap="flat">
                <a:solidFill>
                  <a:srgbClr val="E7CCAB"/>
                </a:solidFill>
                <a:prstDash val="solid"/>
                <a:round/>
              </a:ln>
              <a:effectLst/>
            </c:spPr>
          </c:dPt>
          <c:dPt>
            <c:idx val="10"/>
            <c:invertIfNegative val="1"/>
            <c:bubble3D val="0"/>
            <c:spPr>
              <a:solidFill>
                <a:srgbClr val="F1B496"/>
              </a:solidFill>
              <a:ln w="9525" cap="flat">
                <a:solidFill>
                  <a:srgbClr val="E7CCAB"/>
                </a:solidFill>
                <a:prstDash val="solid"/>
                <a:round/>
              </a:ln>
              <a:effectLst/>
            </c:spPr>
          </c:dPt>
          <c:dPt>
            <c:idx val="11"/>
            <c:invertIfNegative val="1"/>
            <c:bubble3D val="0"/>
            <c:spPr>
              <a:solidFill>
                <a:srgbClr val="F5CBB9"/>
              </a:solidFill>
              <a:ln w="9525" cap="flat">
                <a:solidFill>
                  <a:srgbClr val="E7CCAB"/>
                </a:solidFill>
                <a:prstDash val="solid"/>
                <a:round/>
              </a:ln>
              <a:effectLst/>
            </c:spPr>
          </c:dPt>
          <c:cat>
            <c:strLit>
              <c:ptCount val="12"/>
              <c:pt idx="0">
                <c:v>Jan</c:v>
              </c:pt>
              <c:pt idx="1">
                <c:v>Feb</c:v>
              </c:pt>
              <c:pt idx="2">
                <c:v>Mar</c:v>
              </c:pt>
              <c:pt idx="3">
                <c:v>Apr</c:v>
              </c:pt>
              <c:pt idx="4">
                <c:v>May</c:v>
              </c:pt>
              <c:pt idx="5">
                <c:v>Jun</c:v>
              </c:pt>
              <c:pt idx="6">
                <c:v>Jul</c:v>
              </c:pt>
              <c:pt idx="7">
                <c:v>Aug</c:v>
              </c:pt>
              <c:pt idx="8">
                <c:v>Sep</c:v>
              </c:pt>
              <c:pt idx="9">
                <c:v>Oct</c:v>
              </c:pt>
              <c:pt idx="10">
                <c:v>Nov</c:v>
              </c:pt>
              <c:pt idx="11">
                <c:v>Dec</c:v>
              </c:pt>
            </c:strLit>
          </c:cat>
          <c:val>
            <c:numLit>
              <c:formatCode>General</c:formatCode>
              <c:ptCount val="12"/>
              <c:pt idx="0">
                <c:v>838.0</c:v>
              </c:pt>
              <c:pt idx="1">
                <c:v>959.0</c:v>
              </c:pt>
              <c:pt idx="2">
                <c:v>1545.0</c:v>
              </c:pt>
              <c:pt idx="3">
                <c:v>1006.0</c:v>
              </c:pt>
              <c:pt idx="4">
                <c:v>908.0</c:v>
              </c:pt>
              <c:pt idx="5">
                <c:v>865.0</c:v>
              </c:pt>
              <c:pt idx="6">
                <c:v>763.0</c:v>
              </c:pt>
              <c:pt idx="7">
                <c:v>1076.0</c:v>
              </c:pt>
              <c:pt idx="8">
                <c:v>1644.0</c:v>
              </c:pt>
              <c:pt idx="9">
                <c:v>1400.0</c:v>
              </c:pt>
              <c:pt idx="10">
                <c:v>1616.0</c:v>
              </c:pt>
              <c:pt idx="11">
                <c:v>1148.0</c:v>
              </c:pt>
            </c:numLit>
          </c:val>
        </c:ser>
        <c:dLbls>
          <c:showLegendKey val="0"/>
          <c:showVal val="0"/>
          <c:showCatName val="0"/>
          <c:showSerName val="0"/>
          <c:showPercent val="0"/>
          <c:showBubbleSize val="0"/>
        </c:dLbls>
        <c:gapWidth val="100"/>
        <c:overlap val="-10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8E8E8E"/>
            </a:solidFill>
            <a:prstDash val="solid"/>
            <a:round/>
          </a:ln>
        </c:spPr>
        <c:txPr>
          <a:bodyPr rot="-16200000"/>
          <a:lstStyle/>
          <a:p>
            <a:pPr>
              <a:defRPr sz="900" b="1" i="0" u="none" strike="noStrike">
                <a:solidFill>
                  <a:srgbClr val="FFFFFF"/>
                </a:solidFill>
                <a:latin typeface="Arial"/>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8E8E8E"/>
              </a:solidFill>
              <a:prstDash val="solid"/>
              <a:round/>
            </a:ln>
          </c:spPr>
        </c:majorGridlines>
        <c:numFmt formatCode="General" sourceLinked="1"/>
        <c:majorTickMark val="none"/>
        <c:minorTickMark val="none"/>
        <c:tickLblPos val="nextTo"/>
        <c:spPr>
          <a:ln w="12700" cap="flat">
            <a:solidFill>
              <a:srgbClr val="8E8E8E"/>
            </a:solidFill>
            <a:prstDash val="solid"/>
            <a:round/>
          </a:ln>
        </c:spPr>
        <c:txPr>
          <a:bodyPr rot="0"/>
          <a:lstStyle/>
          <a:p>
            <a:pPr>
              <a:defRPr sz="1000" b="0" i="0" u="none" strike="noStrike">
                <a:solidFill>
                  <a:srgbClr val="FFFFFF"/>
                </a:solidFill>
                <a:latin typeface="Arial"/>
              </a:defRPr>
            </a:pPr>
            <a:endParaRPr lang="en-US"/>
          </a:p>
        </c:txPr>
        <c:crossAx val="2094734552"/>
        <c:crosses val="autoZero"/>
        <c:crossBetween val="between"/>
        <c:majorUnit val="283.333"/>
        <c:minorUnit val="141.667"/>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Profit in relation to unit price</a:t>
            </a:r>
          </a:p>
        </c:rich>
      </c:tx>
      <c:layout>
        <c:manualLayout>
          <c:xMode val="edge"/>
          <c:yMode val="edge"/>
          <c:x val="0.2118054863677701"/>
          <c:y val="0.02529763564711750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products!$F$1</c:f>
              <c:strCache>
                <c:ptCount val="1"/>
                <c:pt idx="0">
                  <c:v>Profit</c:v>
                </c:pt>
              </c:strCache>
            </c:strRef>
          </c:tx>
          <c:spPr>
            <a:ln w="19050" cap="rnd">
              <a:noFill/>
              <a:round/>
            </a:ln>
            <a:effectLst/>
          </c:spPr>
          <c:marker>
            <c:symbol val="circle"/>
            <c:size val="5"/>
            <c:spPr>
              <a:solidFill>
                <a:srgbClr val="634934">
                  <a:lumMod val="50000"/>
                </a:srgbClr>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linear"/>
            <c:dispRSqr val="1"/>
            <c:dispEq val="1"/>
            <c:trendlineLbl>
              <c:layout>
                <c:manualLayout>
                  <c:x val="-0.35601710039647205"/>
                  <c:y val="-0.1109011328475034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products!$E$2:$E$241</c:f>
              <c:numCache>
                <c:formatCode>General</c:formatCode>
                <c:ptCount val="240"/>
                <c:pt idx="0">
                  <c:v>3.885</c:v>
                </c:pt>
                <c:pt idx="1">
                  <c:v>7.77</c:v>
                </c:pt>
                <c:pt idx="2">
                  <c:v>12.95</c:v>
                </c:pt>
                <c:pt idx="3">
                  <c:v>29.785</c:v>
                </c:pt>
                <c:pt idx="4">
                  <c:v>3.375</c:v>
                </c:pt>
                <c:pt idx="5">
                  <c:v>6.75</c:v>
                </c:pt>
                <c:pt idx="6">
                  <c:v>11.25</c:v>
                </c:pt>
                <c:pt idx="7">
                  <c:v>25.875</c:v>
                </c:pt>
                <c:pt idx="8">
                  <c:v>2.985</c:v>
                </c:pt>
                <c:pt idx="9">
                  <c:v>5.97</c:v>
                </c:pt>
                <c:pt idx="10">
                  <c:v>9.95</c:v>
                </c:pt>
                <c:pt idx="11">
                  <c:v>22.885</c:v>
                </c:pt>
                <c:pt idx="12">
                  <c:v>3.585</c:v>
                </c:pt>
                <c:pt idx="13">
                  <c:v>7.17</c:v>
                </c:pt>
                <c:pt idx="14">
                  <c:v>11.95</c:v>
                </c:pt>
                <c:pt idx="15">
                  <c:v>27.485</c:v>
                </c:pt>
                <c:pt idx="16">
                  <c:v>2.985</c:v>
                </c:pt>
                <c:pt idx="17">
                  <c:v>5.97</c:v>
                </c:pt>
                <c:pt idx="18">
                  <c:v>9.95</c:v>
                </c:pt>
                <c:pt idx="19">
                  <c:v>22.885</c:v>
                </c:pt>
                <c:pt idx="20">
                  <c:v>2.685</c:v>
                </c:pt>
                <c:pt idx="21">
                  <c:v>5.37</c:v>
                </c:pt>
                <c:pt idx="22">
                  <c:v>8.95</c:v>
                </c:pt>
                <c:pt idx="23">
                  <c:v>20.585</c:v>
                </c:pt>
                <c:pt idx="24">
                  <c:v>4.755</c:v>
                </c:pt>
                <c:pt idx="25">
                  <c:v>9.51</c:v>
                </c:pt>
                <c:pt idx="26">
                  <c:v>15.85</c:v>
                </c:pt>
                <c:pt idx="27">
                  <c:v>36.455</c:v>
                </c:pt>
                <c:pt idx="28">
                  <c:v>4.365</c:v>
                </c:pt>
                <c:pt idx="29">
                  <c:v>8.73</c:v>
                </c:pt>
                <c:pt idx="30">
                  <c:v>14.55</c:v>
                </c:pt>
                <c:pt idx="31">
                  <c:v>33.465</c:v>
                </c:pt>
                <c:pt idx="32">
                  <c:v>3.885</c:v>
                </c:pt>
                <c:pt idx="33">
                  <c:v>7.77</c:v>
                </c:pt>
                <c:pt idx="34">
                  <c:v>12.95</c:v>
                </c:pt>
                <c:pt idx="35">
                  <c:v>29.785</c:v>
                </c:pt>
                <c:pt idx="36">
                  <c:v>4.455</c:v>
                </c:pt>
                <c:pt idx="37">
                  <c:v>8.91</c:v>
                </c:pt>
                <c:pt idx="38">
                  <c:v>14.85</c:v>
                </c:pt>
                <c:pt idx="39">
                  <c:v>34.155</c:v>
                </c:pt>
                <c:pt idx="40">
                  <c:v>4.125</c:v>
                </c:pt>
                <c:pt idx="41">
                  <c:v>8.25</c:v>
                </c:pt>
                <c:pt idx="42">
                  <c:v>13.75</c:v>
                </c:pt>
                <c:pt idx="43">
                  <c:v>31.625</c:v>
                </c:pt>
                <c:pt idx="44">
                  <c:v>3.645</c:v>
                </c:pt>
                <c:pt idx="45">
                  <c:v>7.29</c:v>
                </c:pt>
                <c:pt idx="46">
                  <c:v>12.15</c:v>
                </c:pt>
                <c:pt idx="47">
                  <c:v>27.945</c:v>
                </c:pt>
                <c:pt idx="48">
                  <c:v>4.385</c:v>
                </c:pt>
                <c:pt idx="49">
                  <c:v>8.27</c:v>
                </c:pt>
                <c:pt idx="50">
                  <c:v>13.45</c:v>
                </c:pt>
                <c:pt idx="51">
                  <c:v>30.285</c:v>
                </c:pt>
                <c:pt idx="52">
                  <c:v>3.875</c:v>
                </c:pt>
                <c:pt idx="53">
                  <c:v>7.25</c:v>
                </c:pt>
                <c:pt idx="54">
                  <c:v>11.75</c:v>
                </c:pt>
                <c:pt idx="55">
                  <c:v>26.375</c:v>
                </c:pt>
                <c:pt idx="56">
                  <c:v>3.485</c:v>
                </c:pt>
                <c:pt idx="57">
                  <c:v>6.47</c:v>
                </c:pt>
                <c:pt idx="58">
                  <c:v>10.45</c:v>
                </c:pt>
                <c:pt idx="59">
                  <c:v>23.385</c:v>
                </c:pt>
                <c:pt idx="60">
                  <c:v>4.085</c:v>
                </c:pt>
                <c:pt idx="61">
                  <c:v>7.67</c:v>
                </c:pt>
                <c:pt idx="62">
                  <c:v>12.45</c:v>
                </c:pt>
                <c:pt idx="63">
                  <c:v>27.985</c:v>
                </c:pt>
                <c:pt idx="64">
                  <c:v>3.485</c:v>
                </c:pt>
                <c:pt idx="65">
                  <c:v>6.47</c:v>
                </c:pt>
                <c:pt idx="66">
                  <c:v>10.45</c:v>
                </c:pt>
                <c:pt idx="67">
                  <c:v>23.385</c:v>
                </c:pt>
                <c:pt idx="68">
                  <c:v>3.185</c:v>
                </c:pt>
                <c:pt idx="69">
                  <c:v>5.87</c:v>
                </c:pt>
                <c:pt idx="70">
                  <c:v>9.45</c:v>
                </c:pt>
                <c:pt idx="71">
                  <c:v>21.085</c:v>
                </c:pt>
                <c:pt idx="72">
                  <c:v>5.255</c:v>
                </c:pt>
                <c:pt idx="73">
                  <c:v>10.01</c:v>
                </c:pt>
                <c:pt idx="74">
                  <c:v>16.35</c:v>
                </c:pt>
                <c:pt idx="75">
                  <c:v>36.955</c:v>
                </c:pt>
                <c:pt idx="76">
                  <c:v>4.865</c:v>
                </c:pt>
                <c:pt idx="77">
                  <c:v>9.23</c:v>
                </c:pt>
                <c:pt idx="78">
                  <c:v>15.05</c:v>
                </c:pt>
                <c:pt idx="79">
                  <c:v>33.965</c:v>
                </c:pt>
                <c:pt idx="80">
                  <c:v>4.385</c:v>
                </c:pt>
                <c:pt idx="81">
                  <c:v>8.27</c:v>
                </c:pt>
                <c:pt idx="82">
                  <c:v>13.45</c:v>
                </c:pt>
                <c:pt idx="83">
                  <c:v>30.285</c:v>
                </c:pt>
                <c:pt idx="84">
                  <c:v>4.955</c:v>
                </c:pt>
                <c:pt idx="85">
                  <c:v>9.41</c:v>
                </c:pt>
                <c:pt idx="86">
                  <c:v>15.35</c:v>
                </c:pt>
                <c:pt idx="87">
                  <c:v>34.655</c:v>
                </c:pt>
                <c:pt idx="88">
                  <c:v>4.625</c:v>
                </c:pt>
                <c:pt idx="89">
                  <c:v>8.75</c:v>
                </c:pt>
                <c:pt idx="90">
                  <c:v>14.25</c:v>
                </c:pt>
                <c:pt idx="91">
                  <c:v>32.125</c:v>
                </c:pt>
                <c:pt idx="92">
                  <c:v>4.145</c:v>
                </c:pt>
                <c:pt idx="93">
                  <c:v>7.79</c:v>
                </c:pt>
                <c:pt idx="94">
                  <c:v>12.65</c:v>
                </c:pt>
                <c:pt idx="95">
                  <c:v>28.445</c:v>
                </c:pt>
                <c:pt idx="96">
                  <c:v>4.585</c:v>
                </c:pt>
                <c:pt idx="97">
                  <c:v>8.46999999999999</c:v>
                </c:pt>
                <c:pt idx="98">
                  <c:v>13.6499999999999</c:v>
                </c:pt>
                <c:pt idx="99">
                  <c:v>30.485</c:v>
                </c:pt>
                <c:pt idx="100">
                  <c:v>4.075</c:v>
                </c:pt>
                <c:pt idx="101">
                  <c:v>7.45</c:v>
                </c:pt>
                <c:pt idx="102">
                  <c:v>11.95</c:v>
                </c:pt>
                <c:pt idx="103">
                  <c:v>26.575</c:v>
                </c:pt>
                <c:pt idx="104">
                  <c:v>3.68499999999999</c:v>
                </c:pt>
                <c:pt idx="105">
                  <c:v>6.67</c:v>
                </c:pt>
                <c:pt idx="106">
                  <c:v>10.6499999999999</c:v>
                </c:pt>
                <c:pt idx="107">
                  <c:v>23.585</c:v>
                </c:pt>
                <c:pt idx="108">
                  <c:v>4.285</c:v>
                </c:pt>
                <c:pt idx="109">
                  <c:v>7.87</c:v>
                </c:pt>
                <c:pt idx="110">
                  <c:v>12.6499999999999</c:v>
                </c:pt>
                <c:pt idx="111">
                  <c:v>28.185</c:v>
                </c:pt>
                <c:pt idx="112">
                  <c:v>3.68499999999999</c:v>
                </c:pt>
                <c:pt idx="113">
                  <c:v>6.67</c:v>
                </c:pt>
                <c:pt idx="114">
                  <c:v>10.6499999999999</c:v>
                </c:pt>
                <c:pt idx="115">
                  <c:v>23.585</c:v>
                </c:pt>
                <c:pt idx="116">
                  <c:v>3.385</c:v>
                </c:pt>
                <c:pt idx="117">
                  <c:v>6.07</c:v>
                </c:pt>
                <c:pt idx="118">
                  <c:v>9.64999999999999</c:v>
                </c:pt>
                <c:pt idx="119">
                  <c:v>21.285</c:v>
                </c:pt>
                <c:pt idx="120">
                  <c:v>5.455</c:v>
                </c:pt>
                <c:pt idx="121">
                  <c:v>10.2099999999999</c:v>
                </c:pt>
                <c:pt idx="122">
                  <c:v>16.55</c:v>
                </c:pt>
                <c:pt idx="123">
                  <c:v>37.155</c:v>
                </c:pt>
                <c:pt idx="124">
                  <c:v>5.065</c:v>
                </c:pt>
                <c:pt idx="125">
                  <c:v>9.43</c:v>
                </c:pt>
                <c:pt idx="126">
                  <c:v>15.25</c:v>
                </c:pt>
                <c:pt idx="127">
                  <c:v>34.165</c:v>
                </c:pt>
                <c:pt idx="128">
                  <c:v>4.585</c:v>
                </c:pt>
                <c:pt idx="129">
                  <c:v>8.46999999999999</c:v>
                </c:pt>
                <c:pt idx="130">
                  <c:v>13.6499999999999</c:v>
                </c:pt>
                <c:pt idx="131">
                  <c:v>30.485</c:v>
                </c:pt>
                <c:pt idx="132">
                  <c:v>5.155</c:v>
                </c:pt>
                <c:pt idx="133">
                  <c:v>9.61</c:v>
                </c:pt>
                <c:pt idx="134">
                  <c:v>15.5499999999999</c:v>
                </c:pt>
                <c:pt idx="135">
                  <c:v>34.855</c:v>
                </c:pt>
                <c:pt idx="136">
                  <c:v>4.825</c:v>
                </c:pt>
                <c:pt idx="137">
                  <c:v>8.95</c:v>
                </c:pt>
                <c:pt idx="138">
                  <c:v>14.45</c:v>
                </c:pt>
                <c:pt idx="139">
                  <c:v>32.325</c:v>
                </c:pt>
                <c:pt idx="140">
                  <c:v>4.345</c:v>
                </c:pt>
                <c:pt idx="141">
                  <c:v>7.99</c:v>
                </c:pt>
                <c:pt idx="142">
                  <c:v>12.85</c:v>
                </c:pt>
                <c:pt idx="143">
                  <c:v>28.645</c:v>
                </c:pt>
                <c:pt idx="144">
                  <c:v>4.785</c:v>
                </c:pt>
                <c:pt idx="145">
                  <c:v>8.67</c:v>
                </c:pt>
                <c:pt idx="146">
                  <c:v>13.85</c:v>
                </c:pt>
                <c:pt idx="147">
                  <c:v>30.685</c:v>
                </c:pt>
                <c:pt idx="148">
                  <c:v>4.275</c:v>
                </c:pt>
                <c:pt idx="149">
                  <c:v>7.65</c:v>
                </c:pt>
                <c:pt idx="150">
                  <c:v>12.15</c:v>
                </c:pt>
                <c:pt idx="151">
                  <c:v>26.775</c:v>
                </c:pt>
                <c:pt idx="152">
                  <c:v>3.885</c:v>
                </c:pt>
                <c:pt idx="153">
                  <c:v>6.87</c:v>
                </c:pt>
                <c:pt idx="154">
                  <c:v>10.85</c:v>
                </c:pt>
                <c:pt idx="155">
                  <c:v>23.785</c:v>
                </c:pt>
                <c:pt idx="156">
                  <c:v>4.485</c:v>
                </c:pt>
                <c:pt idx="157">
                  <c:v>8.07</c:v>
                </c:pt>
                <c:pt idx="158">
                  <c:v>12.85</c:v>
                </c:pt>
                <c:pt idx="159">
                  <c:v>28.3849999999999</c:v>
                </c:pt>
                <c:pt idx="160">
                  <c:v>3.885</c:v>
                </c:pt>
                <c:pt idx="161">
                  <c:v>6.87</c:v>
                </c:pt>
                <c:pt idx="162">
                  <c:v>10.85</c:v>
                </c:pt>
                <c:pt idx="163">
                  <c:v>23.785</c:v>
                </c:pt>
                <c:pt idx="164">
                  <c:v>3.585</c:v>
                </c:pt>
                <c:pt idx="165">
                  <c:v>6.27</c:v>
                </c:pt>
                <c:pt idx="166">
                  <c:v>9.85</c:v>
                </c:pt>
                <c:pt idx="167">
                  <c:v>21.485</c:v>
                </c:pt>
                <c:pt idx="168">
                  <c:v>5.655</c:v>
                </c:pt>
                <c:pt idx="169">
                  <c:v>10.41</c:v>
                </c:pt>
                <c:pt idx="170">
                  <c:v>16.75</c:v>
                </c:pt>
                <c:pt idx="171">
                  <c:v>37.355</c:v>
                </c:pt>
                <c:pt idx="172">
                  <c:v>5.265</c:v>
                </c:pt>
                <c:pt idx="173">
                  <c:v>9.63</c:v>
                </c:pt>
                <c:pt idx="174">
                  <c:v>15.45</c:v>
                </c:pt>
                <c:pt idx="175">
                  <c:v>34.365</c:v>
                </c:pt>
                <c:pt idx="176">
                  <c:v>4.785</c:v>
                </c:pt>
                <c:pt idx="177">
                  <c:v>8.67</c:v>
                </c:pt>
                <c:pt idx="178">
                  <c:v>13.85</c:v>
                </c:pt>
                <c:pt idx="179">
                  <c:v>30.685</c:v>
                </c:pt>
                <c:pt idx="180">
                  <c:v>5.355</c:v>
                </c:pt>
                <c:pt idx="181">
                  <c:v>9.81</c:v>
                </c:pt>
                <c:pt idx="182">
                  <c:v>15.75</c:v>
                </c:pt>
                <c:pt idx="183">
                  <c:v>35.055</c:v>
                </c:pt>
                <c:pt idx="184">
                  <c:v>5.025</c:v>
                </c:pt>
                <c:pt idx="185">
                  <c:v>9.15</c:v>
                </c:pt>
                <c:pt idx="186">
                  <c:v>14.65</c:v>
                </c:pt>
                <c:pt idx="187">
                  <c:v>32.525</c:v>
                </c:pt>
                <c:pt idx="188">
                  <c:v>4.545</c:v>
                </c:pt>
                <c:pt idx="189">
                  <c:v>8.19</c:v>
                </c:pt>
                <c:pt idx="190">
                  <c:v>13.05</c:v>
                </c:pt>
                <c:pt idx="191">
                  <c:v>28.845</c:v>
                </c:pt>
                <c:pt idx="192">
                  <c:v>4.985</c:v>
                </c:pt>
                <c:pt idx="193">
                  <c:v>8.87</c:v>
                </c:pt>
                <c:pt idx="194">
                  <c:v>14.05</c:v>
                </c:pt>
                <c:pt idx="195">
                  <c:v>30.885</c:v>
                </c:pt>
                <c:pt idx="196">
                  <c:v>4.475</c:v>
                </c:pt>
                <c:pt idx="197">
                  <c:v>7.85</c:v>
                </c:pt>
                <c:pt idx="198">
                  <c:v>12.35</c:v>
                </c:pt>
                <c:pt idx="199">
                  <c:v>26.975</c:v>
                </c:pt>
                <c:pt idx="200">
                  <c:v>4.085</c:v>
                </c:pt>
                <c:pt idx="201">
                  <c:v>7.07</c:v>
                </c:pt>
                <c:pt idx="202">
                  <c:v>11.05</c:v>
                </c:pt>
                <c:pt idx="203">
                  <c:v>23.985</c:v>
                </c:pt>
                <c:pt idx="204">
                  <c:v>4.685</c:v>
                </c:pt>
                <c:pt idx="205">
                  <c:v>8.27</c:v>
                </c:pt>
                <c:pt idx="206">
                  <c:v>13.05</c:v>
                </c:pt>
                <c:pt idx="207">
                  <c:v>28.585</c:v>
                </c:pt>
                <c:pt idx="208">
                  <c:v>4.085</c:v>
                </c:pt>
                <c:pt idx="209">
                  <c:v>7.07</c:v>
                </c:pt>
                <c:pt idx="210">
                  <c:v>11.05</c:v>
                </c:pt>
                <c:pt idx="211">
                  <c:v>23.985</c:v>
                </c:pt>
                <c:pt idx="212">
                  <c:v>3.785</c:v>
                </c:pt>
                <c:pt idx="213">
                  <c:v>6.47</c:v>
                </c:pt>
                <c:pt idx="214">
                  <c:v>10.05</c:v>
                </c:pt>
                <c:pt idx="215">
                  <c:v>21.685</c:v>
                </c:pt>
                <c:pt idx="216">
                  <c:v>5.855</c:v>
                </c:pt>
                <c:pt idx="217">
                  <c:v>10.61</c:v>
                </c:pt>
                <c:pt idx="218">
                  <c:v>16.95</c:v>
                </c:pt>
                <c:pt idx="219">
                  <c:v>37.555</c:v>
                </c:pt>
                <c:pt idx="220">
                  <c:v>5.465</c:v>
                </c:pt>
                <c:pt idx="221">
                  <c:v>9.83</c:v>
                </c:pt>
                <c:pt idx="222">
                  <c:v>15.65</c:v>
                </c:pt>
                <c:pt idx="223">
                  <c:v>34.565</c:v>
                </c:pt>
                <c:pt idx="224">
                  <c:v>4.985</c:v>
                </c:pt>
                <c:pt idx="225">
                  <c:v>8.87</c:v>
                </c:pt>
                <c:pt idx="226">
                  <c:v>14.05</c:v>
                </c:pt>
                <c:pt idx="227">
                  <c:v>30.885</c:v>
                </c:pt>
                <c:pt idx="228">
                  <c:v>5.555</c:v>
                </c:pt>
                <c:pt idx="229">
                  <c:v>9.01</c:v>
                </c:pt>
                <c:pt idx="230">
                  <c:v>15.95</c:v>
                </c:pt>
                <c:pt idx="231">
                  <c:v>35.255</c:v>
                </c:pt>
                <c:pt idx="232">
                  <c:v>5.225</c:v>
                </c:pt>
                <c:pt idx="233">
                  <c:v>9.35</c:v>
                </c:pt>
                <c:pt idx="234">
                  <c:v>14.85</c:v>
                </c:pt>
                <c:pt idx="235">
                  <c:v>32.725</c:v>
                </c:pt>
                <c:pt idx="236">
                  <c:v>4.745</c:v>
                </c:pt>
                <c:pt idx="237">
                  <c:v>8.39</c:v>
                </c:pt>
                <c:pt idx="238">
                  <c:v>13.25</c:v>
                </c:pt>
                <c:pt idx="239">
                  <c:v>29.045</c:v>
                </c:pt>
              </c:numCache>
            </c:numRef>
          </c:xVal>
          <c:yVal>
            <c:numRef>
              <c:f>products!$F$2:$F$241</c:f>
              <c:numCache>
                <c:formatCode>General</c:formatCode>
                <c:ptCount val="240"/>
                <c:pt idx="0">
                  <c:v>0.34965</c:v>
                </c:pt>
                <c:pt idx="1">
                  <c:v>0.6993</c:v>
                </c:pt>
                <c:pt idx="2">
                  <c:v>1.1655</c:v>
                </c:pt>
                <c:pt idx="3">
                  <c:v>2.68065</c:v>
                </c:pt>
                <c:pt idx="4">
                  <c:v>0.30375</c:v>
                </c:pt>
                <c:pt idx="5">
                  <c:v>0.6075</c:v>
                </c:pt>
                <c:pt idx="6">
                  <c:v>1.0125</c:v>
                </c:pt>
                <c:pt idx="7">
                  <c:v>2.32875</c:v>
                </c:pt>
                <c:pt idx="8">
                  <c:v>0.26865</c:v>
                </c:pt>
                <c:pt idx="9">
                  <c:v>0.5373</c:v>
                </c:pt>
                <c:pt idx="10">
                  <c:v>0.8955</c:v>
                </c:pt>
                <c:pt idx="11">
                  <c:v>2.05965</c:v>
                </c:pt>
                <c:pt idx="12">
                  <c:v>0.2151</c:v>
                </c:pt>
                <c:pt idx="13">
                  <c:v>0.4302</c:v>
                </c:pt>
                <c:pt idx="14">
                  <c:v>0.717</c:v>
                </c:pt>
                <c:pt idx="15">
                  <c:v>1.6491</c:v>
                </c:pt>
                <c:pt idx="16">
                  <c:v>0.1791</c:v>
                </c:pt>
                <c:pt idx="17">
                  <c:v>0.3582</c:v>
                </c:pt>
                <c:pt idx="18">
                  <c:v>0.597</c:v>
                </c:pt>
                <c:pt idx="19">
                  <c:v>1.3731</c:v>
                </c:pt>
                <c:pt idx="20">
                  <c:v>0.1611</c:v>
                </c:pt>
                <c:pt idx="21">
                  <c:v>0.3222</c:v>
                </c:pt>
                <c:pt idx="22">
                  <c:v>0.537</c:v>
                </c:pt>
                <c:pt idx="23">
                  <c:v>1.2351</c:v>
                </c:pt>
                <c:pt idx="24">
                  <c:v>0.61815</c:v>
                </c:pt>
                <c:pt idx="25">
                  <c:v>1.2363</c:v>
                </c:pt>
                <c:pt idx="26">
                  <c:v>2.0605</c:v>
                </c:pt>
                <c:pt idx="27">
                  <c:v>4.73915</c:v>
                </c:pt>
                <c:pt idx="28">
                  <c:v>0.56745</c:v>
                </c:pt>
                <c:pt idx="29">
                  <c:v>1.1349</c:v>
                </c:pt>
                <c:pt idx="30">
                  <c:v>1.8915</c:v>
                </c:pt>
                <c:pt idx="31">
                  <c:v>4.35045</c:v>
                </c:pt>
                <c:pt idx="32">
                  <c:v>0.50505</c:v>
                </c:pt>
                <c:pt idx="33">
                  <c:v>1.0101</c:v>
                </c:pt>
                <c:pt idx="34">
                  <c:v>1.6835</c:v>
                </c:pt>
                <c:pt idx="35">
                  <c:v>3.87205</c:v>
                </c:pt>
                <c:pt idx="36">
                  <c:v>0.49005</c:v>
                </c:pt>
                <c:pt idx="37">
                  <c:v>0.9801</c:v>
                </c:pt>
                <c:pt idx="38">
                  <c:v>1.6335</c:v>
                </c:pt>
                <c:pt idx="39">
                  <c:v>3.75705</c:v>
                </c:pt>
                <c:pt idx="40">
                  <c:v>0.45375</c:v>
                </c:pt>
                <c:pt idx="41">
                  <c:v>0.9075</c:v>
                </c:pt>
                <c:pt idx="42">
                  <c:v>1.5125</c:v>
                </c:pt>
                <c:pt idx="43">
                  <c:v>3.47875</c:v>
                </c:pt>
                <c:pt idx="44">
                  <c:v>0.40095</c:v>
                </c:pt>
                <c:pt idx="45">
                  <c:v>0.8019</c:v>
                </c:pt>
                <c:pt idx="46">
                  <c:v>1.3365</c:v>
                </c:pt>
                <c:pt idx="47">
                  <c:v>3.07395</c:v>
                </c:pt>
                <c:pt idx="48">
                  <c:v>0.84965</c:v>
                </c:pt>
                <c:pt idx="49">
                  <c:v>1.1993</c:v>
                </c:pt>
                <c:pt idx="50">
                  <c:v>1.6655</c:v>
                </c:pt>
                <c:pt idx="51">
                  <c:v>3.18065</c:v>
                </c:pt>
                <c:pt idx="52">
                  <c:v>0.80375</c:v>
                </c:pt>
                <c:pt idx="53">
                  <c:v>1.1075</c:v>
                </c:pt>
                <c:pt idx="54">
                  <c:v>1.5125</c:v>
                </c:pt>
                <c:pt idx="55">
                  <c:v>2.82875</c:v>
                </c:pt>
                <c:pt idx="56">
                  <c:v>0.76865</c:v>
                </c:pt>
                <c:pt idx="57">
                  <c:v>1.0373</c:v>
                </c:pt>
                <c:pt idx="58">
                  <c:v>1.3955</c:v>
                </c:pt>
                <c:pt idx="59">
                  <c:v>2.55965</c:v>
                </c:pt>
                <c:pt idx="60">
                  <c:v>0.7151</c:v>
                </c:pt>
                <c:pt idx="61">
                  <c:v>0.9302</c:v>
                </c:pt>
                <c:pt idx="62">
                  <c:v>1.217</c:v>
                </c:pt>
                <c:pt idx="63">
                  <c:v>2.1491</c:v>
                </c:pt>
                <c:pt idx="64">
                  <c:v>0.6791</c:v>
                </c:pt>
                <c:pt idx="65">
                  <c:v>0.8582</c:v>
                </c:pt>
                <c:pt idx="66">
                  <c:v>1.097</c:v>
                </c:pt>
                <c:pt idx="67">
                  <c:v>1.8731</c:v>
                </c:pt>
                <c:pt idx="68">
                  <c:v>0.6611</c:v>
                </c:pt>
                <c:pt idx="69">
                  <c:v>0.8222</c:v>
                </c:pt>
                <c:pt idx="70">
                  <c:v>1.037</c:v>
                </c:pt>
                <c:pt idx="71">
                  <c:v>1.7351</c:v>
                </c:pt>
                <c:pt idx="72">
                  <c:v>1.11815</c:v>
                </c:pt>
                <c:pt idx="73">
                  <c:v>1.7363</c:v>
                </c:pt>
                <c:pt idx="74">
                  <c:v>2.5605</c:v>
                </c:pt>
                <c:pt idx="75">
                  <c:v>5.23915</c:v>
                </c:pt>
                <c:pt idx="76">
                  <c:v>1.06745</c:v>
                </c:pt>
                <c:pt idx="77">
                  <c:v>1.6349</c:v>
                </c:pt>
                <c:pt idx="78">
                  <c:v>2.3915</c:v>
                </c:pt>
                <c:pt idx="79">
                  <c:v>4.85045</c:v>
                </c:pt>
                <c:pt idx="80">
                  <c:v>1.00505</c:v>
                </c:pt>
                <c:pt idx="81">
                  <c:v>1.5101</c:v>
                </c:pt>
                <c:pt idx="82">
                  <c:v>2.1835</c:v>
                </c:pt>
                <c:pt idx="83">
                  <c:v>4.37205</c:v>
                </c:pt>
                <c:pt idx="84">
                  <c:v>0.99005</c:v>
                </c:pt>
                <c:pt idx="85">
                  <c:v>1.4801</c:v>
                </c:pt>
                <c:pt idx="86">
                  <c:v>2.1335</c:v>
                </c:pt>
                <c:pt idx="87">
                  <c:v>4.25705</c:v>
                </c:pt>
                <c:pt idx="88">
                  <c:v>0.95375</c:v>
                </c:pt>
                <c:pt idx="89">
                  <c:v>1.4075</c:v>
                </c:pt>
                <c:pt idx="90">
                  <c:v>2.0125</c:v>
                </c:pt>
                <c:pt idx="91">
                  <c:v>3.97875</c:v>
                </c:pt>
                <c:pt idx="92">
                  <c:v>0.90095</c:v>
                </c:pt>
                <c:pt idx="93">
                  <c:v>1.3019</c:v>
                </c:pt>
                <c:pt idx="94">
                  <c:v>1.8365</c:v>
                </c:pt>
                <c:pt idx="95">
                  <c:v>3.57395</c:v>
                </c:pt>
                <c:pt idx="96">
                  <c:v>1.04965</c:v>
                </c:pt>
                <c:pt idx="97">
                  <c:v>1.3993</c:v>
                </c:pt>
                <c:pt idx="98">
                  <c:v>1.8655</c:v>
                </c:pt>
                <c:pt idx="99">
                  <c:v>3.38065</c:v>
                </c:pt>
                <c:pt idx="100">
                  <c:v>1.00375</c:v>
                </c:pt>
                <c:pt idx="101">
                  <c:v>1.3075</c:v>
                </c:pt>
                <c:pt idx="102">
                  <c:v>1.7125</c:v>
                </c:pt>
                <c:pt idx="103">
                  <c:v>3.02875</c:v>
                </c:pt>
                <c:pt idx="104">
                  <c:v>0.96865</c:v>
                </c:pt>
                <c:pt idx="105">
                  <c:v>1.2373</c:v>
                </c:pt>
                <c:pt idx="106">
                  <c:v>1.5955</c:v>
                </c:pt>
                <c:pt idx="107">
                  <c:v>2.75965</c:v>
                </c:pt>
                <c:pt idx="108">
                  <c:v>0.9151</c:v>
                </c:pt>
                <c:pt idx="109">
                  <c:v>1.1302</c:v>
                </c:pt>
                <c:pt idx="110">
                  <c:v>1.417</c:v>
                </c:pt>
                <c:pt idx="111">
                  <c:v>2.3491</c:v>
                </c:pt>
                <c:pt idx="112">
                  <c:v>0.8791</c:v>
                </c:pt>
                <c:pt idx="113">
                  <c:v>1.0582</c:v>
                </c:pt>
                <c:pt idx="114">
                  <c:v>1.297</c:v>
                </c:pt>
                <c:pt idx="115">
                  <c:v>2.0731</c:v>
                </c:pt>
                <c:pt idx="116">
                  <c:v>0.8611</c:v>
                </c:pt>
                <c:pt idx="117">
                  <c:v>1.0222</c:v>
                </c:pt>
                <c:pt idx="118">
                  <c:v>1.237</c:v>
                </c:pt>
                <c:pt idx="119">
                  <c:v>1.9351</c:v>
                </c:pt>
                <c:pt idx="120">
                  <c:v>1.31815</c:v>
                </c:pt>
                <c:pt idx="121">
                  <c:v>1.9363</c:v>
                </c:pt>
                <c:pt idx="122">
                  <c:v>2.7605</c:v>
                </c:pt>
                <c:pt idx="123">
                  <c:v>5.43915</c:v>
                </c:pt>
                <c:pt idx="124">
                  <c:v>1.26745</c:v>
                </c:pt>
                <c:pt idx="125">
                  <c:v>1.8349</c:v>
                </c:pt>
                <c:pt idx="126">
                  <c:v>2.5915</c:v>
                </c:pt>
                <c:pt idx="127">
                  <c:v>5.05045</c:v>
                </c:pt>
                <c:pt idx="128">
                  <c:v>1.20505</c:v>
                </c:pt>
                <c:pt idx="129">
                  <c:v>1.7101</c:v>
                </c:pt>
                <c:pt idx="130">
                  <c:v>2.3835</c:v>
                </c:pt>
                <c:pt idx="131">
                  <c:v>4.57205</c:v>
                </c:pt>
                <c:pt idx="132">
                  <c:v>1.19005</c:v>
                </c:pt>
                <c:pt idx="133">
                  <c:v>1.6801</c:v>
                </c:pt>
                <c:pt idx="134">
                  <c:v>2.3335</c:v>
                </c:pt>
                <c:pt idx="135">
                  <c:v>4.45705</c:v>
                </c:pt>
                <c:pt idx="136">
                  <c:v>1.15375</c:v>
                </c:pt>
                <c:pt idx="137">
                  <c:v>1.6075</c:v>
                </c:pt>
                <c:pt idx="138">
                  <c:v>2.2125</c:v>
                </c:pt>
                <c:pt idx="139">
                  <c:v>4.17875</c:v>
                </c:pt>
                <c:pt idx="140">
                  <c:v>1.10095</c:v>
                </c:pt>
                <c:pt idx="141">
                  <c:v>1.5019</c:v>
                </c:pt>
                <c:pt idx="142">
                  <c:v>2.0365</c:v>
                </c:pt>
                <c:pt idx="143">
                  <c:v>3.77395</c:v>
                </c:pt>
                <c:pt idx="144">
                  <c:v>1.24965</c:v>
                </c:pt>
                <c:pt idx="145">
                  <c:v>1.5993</c:v>
                </c:pt>
                <c:pt idx="146">
                  <c:v>2.0655</c:v>
                </c:pt>
                <c:pt idx="147">
                  <c:v>3.58065</c:v>
                </c:pt>
                <c:pt idx="148">
                  <c:v>1.20375</c:v>
                </c:pt>
                <c:pt idx="149">
                  <c:v>1.5075</c:v>
                </c:pt>
                <c:pt idx="150">
                  <c:v>1.9125</c:v>
                </c:pt>
                <c:pt idx="151">
                  <c:v>3.22875</c:v>
                </c:pt>
                <c:pt idx="152">
                  <c:v>1.16865</c:v>
                </c:pt>
                <c:pt idx="153">
                  <c:v>1.4373</c:v>
                </c:pt>
                <c:pt idx="154">
                  <c:v>1.7955</c:v>
                </c:pt>
                <c:pt idx="155">
                  <c:v>2.95965</c:v>
                </c:pt>
                <c:pt idx="156">
                  <c:v>1.1151</c:v>
                </c:pt>
                <c:pt idx="157">
                  <c:v>1.3302</c:v>
                </c:pt>
                <c:pt idx="158">
                  <c:v>1.617</c:v>
                </c:pt>
                <c:pt idx="159">
                  <c:v>2.5491</c:v>
                </c:pt>
                <c:pt idx="160">
                  <c:v>1.0791</c:v>
                </c:pt>
                <c:pt idx="161">
                  <c:v>1.2582</c:v>
                </c:pt>
                <c:pt idx="162">
                  <c:v>1.497</c:v>
                </c:pt>
                <c:pt idx="163">
                  <c:v>2.2731</c:v>
                </c:pt>
                <c:pt idx="164">
                  <c:v>1.0611</c:v>
                </c:pt>
                <c:pt idx="165">
                  <c:v>1.2222</c:v>
                </c:pt>
                <c:pt idx="166">
                  <c:v>1.437</c:v>
                </c:pt>
                <c:pt idx="167">
                  <c:v>2.1351</c:v>
                </c:pt>
                <c:pt idx="168">
                  <c:v>1.51815</c:v>
                </c:pt>
                <c:pt idx="169">
                  <c:v>2.1363</c:v>
                </c:pt>
                <c:pt idx="170">
                  <c:v>2.9605</c:v>
                </c:pt>
                <c:pt idx="171">
                  <c:v>5.63915</c:v>
                </c:pt>
                <c:pt idx="172">
                  <c:v>1.46745</c:v>
                </c:pt>
                <c:pt idx="173">
                  <c:v>2.0349</c:v>
                </c:pt>
                <c:pt idx="174">
                  <c:v>2.7915</c:v>
                </c:pt>
                <c:pt idx="175">
                  <c:v>5.25045</c:v>
                </c:pt>
                <c:pt idx="176">
                  <c:v>1.40505</c:v>
                </c:pt>
                <c:pt idx="177">
                  <c:v>1.9101</c:v>
                </c:pt>
                <c:pt idx="178">
                  <c:v>2.5835</c:v>
                </c:pt>
                <c:pt idx="179">
                  <c:v>4.77205</c:v>
                </c:pt>
                <c:pt idx="180">
                  <c:v>1.39005</c:v>
                </c:pt>
                <c:pt idx="181">
                  <c:v>1.8801</c:v>
                </c:pt>
                <c:pt idx="182">
                  <c:v>2.5335</c:v>
                </c:pt>
                <c:pt idx="183">
                  <c:v>4.65705</c:v>
                </c:pt>
                <c:pt idx="184">
                  <c:v>1.35375</c:v>
                </c:pt>
                <c:pt idx="185">
                  <c:v>1.8075</c:v>
                </c:pt>
                <c:pt idx="186">
                  <c:v>2.4125</c:v>
                </c:pt>
                <c:pt idx="187">
                  <c:v>4.37875</c:v>
                </c:pt>
                <c:pt idx="188">
                  <c:v>1.30095</c:v>
                </c:pt>
                <c:pt idx="189">
                  <c:v>1.7019</c:v>
                </c:pt>
                <c:pt idx="190">
                  <c:v>2.2365</c:v>
                </c:pt>
                <c:pt idx="191">
                  <c:v>3.97395</c:v>
                </c:pt>
                <c:pt idx="192">
                  <c:v>1.44965</c:v>
                </c:pt>
                <c:pt idx="193">
                  <c:v>1.7993</c:v>
                </c:pt>
                <c:pt idx="194">
                  <c:v>2.2655</c:v>
                </c:pt>
                <c:pt idx="195">
                  <c:v>3.78065</c:v>
                </c:pt>
                <c:pt idx="196">
                  <c:v>1.40375</c:v>
                </c:pt>
                <c:pt idx="197">
                  <c:v>1.7075</c:v>
                </c:pt>
                <c:pt idx="198">
                  <c:v>2.1125</c:v>
                </c:pt>
                <c:pt idx="199">
                  <c:v>3.42875</c:v>
                </c:pt>
                <c:pt idx="200">
                  <c:v>1.36865</c:v>
                </c:pt>
                <c:pt idx="201">
                  <c:v>1.6373</c:v>
                </c:pt>
                <c:pt idx="202">
                  <c:v>1.9955</c:v>
                </c:pt>
                <c:pt idx="203">
                  <c:v>3.15965</c:v>
                </c:pt>
                <c:pt idx="204">
                  <c:v>1.3151</c:v>
                </c:pt>
                <c:pt idx="205">
                  <c:v>1.5302</c:v>
                </c:pt>
                <c:pt idx="206">
                  <c:v>1.817</c:v>
                </c:pt>
                <c:pt idx="207">
                  <c:v>2.7491</c:v>
                </c:pt>
                <c:pt idx="208">
                  <c:v>1.2791</c:v>
                </c:pt>
                <c:pt idx="209">
                  <c:v>1.4582</c:v>
                </c:pt>
                <c:pt idx="210">
                  <c:v>1.697</c:v>
                </c:pt>
                <c:pt idx="211">
                  <c:v>2.4731</c:v>
                </c:pt>
                <c:pt idx="212">
                  <c:v>1.2611</c:v>
                </c:pt>
                <c:pt idx="213">
                  <c:v>1.4222</c:v>
                </c:pt>
                <c:pt idx="214">
                  <c:v>1.637</c:v>
                </c:pt>
                <c:pt idx="215">
                  <c:v>2.3351</c:v>
                </c:pt>
                <c:pt idx="216">
                  <c:v>1.71815</c:v>
                </c:pt>
                <c:pt idx="217">
                  <c:v>2.3363</c:v>
                </c:pt>
                <c:pt idx="218">
                  <c:v>3.1605</c:v>
                </c:pt>
                <c:pt idx="219">
                  <c:v>5.83915</c:v>
                </c:pt>
                <c:pt idx="220">
                  <c:v>1.66745</c:v>
                </c:pt>
                <c:pt idx="221">
                  <c:v>2.2349</c:v>
                </c:pt>
                <c:pt idx="222">
                  <c:v>2.9915</c:v>
                </c:pt>
                <c:pt idx="223">
                  <c:v>5.45045</c:v>
                </c:pt>
                <c:pt idx="224">
                  <c:v>1.60505</c:v>
                </c:pt>
                <c:pt idx="225">
                  <c:v>2.1101</c:v>
                </c:pt>
                <c:pt idx="226">
                  <c:v>2.7835</c:v>
                </c:pt>
                <c:pt idx="227">
                  <c:v>4.97205</c:v>
                </c:pt>
                <c:pt idx="228">
                  <c:v>1.59005</c:v>
                </c:pt>
                <c:pt idx="229">
                  <c:v>2.0801</c:v>
                </c:pt>
                <c:pt idx="230">
                  <c:v>2.7335</c:v>
                </c:pt>
                <c:pt idx="231">
                  <c:v>4.85705</c:v>
                </c:pt>
                <c:pt idx="232">
                  <c:v>1.55375</c:v>
                </c:pt>
                <c:pt idx="233">
                  <c:v>2.0075</c:v>
                </c:pt>
                <c:pt idx="234">
                  <c:v>2.6125</c:v>
                </c:pt>
                <c:pt idx="235">
                  <c:v>4.57875</c:v>
                </c:pt>
                <c:pt idx="236">
                  <c:v>1.50095</c:v>
                </c:pt>
                <c:pt idx="237">
                  <c:v>1.9019</c:v>
                </c:pt>
                <c:pt idx="238">
                  <c:v>2.4365</c:v>
                </c:pt>
                <c:pt idx="239">
                  <c:v>4.17395</c:v>
                </c:pt>
              </c:numCache>
            </c:numRef>
          </c:yVal>
          <c:smooth val="0"/>
        </c:ser>
        <c:dLbls>
          <c:showLegendKey val="0"/>
          <c:showVal val="0"/>
          <c:showCatName val="0"/>
          <c:showSerName val="0"/>
          <c:showPercent val="0"/>
          <c:showBubbleSize val="0"/>
        </c:dLbls>
        <c:axId val="275575240"/>
        <c:axId val="853649710"/>
      </c:scatterChart>
      <c:valAx>
        <c:axId val="27557524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649710"/>
        <c:crosses val="autoZero"/>
        <c:crossBetween val="midCat"/>
      </c:valAx>
      <c:valAx>
        <c:axId val="85364971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57524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136166"/>
          <c:y val="0.111111"/>
          <c:w val="0.85422"/>
          <c:h val="0.592212"/>
        </c:manualLayout>
      </c:layout>
      <c:barChart>
        <c:barDir val="col"/>
        <c:grouping val="clustered"/>
        <c:varyColors val="0"/>
        <c:ser>
          <c:idx val="0"/>
          <c:order val="0"/>
          <c:tx>
            <c:strRef>
              <c:f>Sheet1!$A$2</c:f>
              <c:strCache>
                <c:ptCount val="1"/>
                <c:pt idx="0">
                  <c:v>Don Flintiff</c:v>
                </c:pt>
              </c:strCache>
            </c:strRef>
          </c:tx>
          <c:spPr>
            <a:solidFill>
              <a:schemeClr val="accent1"/>
            </a:solidFill>
            <a:ln w="9525" cap="flat">
              <a:solidFill>
                <a:srgbClr val="E3C5A0"/>
              </a:solidFill>
              <a:prstDash val="solid"/>
              <a:round/>
            </a:ln>
            <a:effectLst/>
          </c:spPr>
          <c:invertIfNegative val="0"/>
          <c:cat>
            <c:strRef>
              <c:f>Sheet1!$B$1:$B$1</c:f>
              <c:strCache>
                <c:ptCount val="1"/>
                <c:pt idx="0">
                  <c:v/>
                </c:pt>
              </c:strCache>
            </c:strRef>
          </c:cat>
          <c:val>
            <c:numRef>
              <c:f>Sheet1!$B$2:$B$2</c:f>
              <c:numCache>
                <c:formatCode>General</c:formatCode>
                <c:ptCount val="1"/>
                <c:pt idx="0">
                  <c:v>278.0</c:v>
                </c:pt>
              </c:numCache>
            </c:numRef>
          </c:val>
        </c:ser>
        <c:ser>
          <c:idx val="1"/>
          <c:order val="1"/>
          <c:tx>
            <c:strRef>
              <c:f>Sheet1!$A$3</c:f>
              <c:strCache>
                <c:ptCount val="1"/>
                <c:pt idx="0">
                  <c:v>Nealson Cuttler</c:v>
                </c:pt>
              </c:strCache>
            </c:strRef>
          </c:tx>
          <c:spPr>
            <a:solidFill>
              <a:schemeClr val="accent2"/>
            </a:solidFill>
            <a:ln w="9525" cap="flat">
              <a:solidFill>
                <a:srgbClr val="E3C5A0"/>
              </a:solidFill>
              <a:prstDash val="solid"/>
              <a:round/>
            </a:ln>
            <a:effectLst/>
          </c:spPr>
          <c:invertIfNegative val="0"/>
          <c:cat>
            <c:strRef>
              <c:f>Sheet1!$B$1:$B$1</c:f>
              <c:strCache>
                <c:ptCount val="1"/>
                <c:pt idx="0">
                  <c:v/>
                </c:pt>
              </c:strCache>
            </c:strRef>
          </c:cat>
          <c:val>
            <c:numRef>
              <c:f>Sheet1!$B$3:$B$3</c:f>
              <c:numCache>
                <c:formatCode>General</c:formatCode>
                <c:ptCount val="1"/>
                <c:pt idx="0">
                  <c:v>282.0</c:v>
                </c:pt>
              </c:numCache>
            </c:numRef>
          </c:val>
        </c:ser>
        <c:ser>
          <c:idx val="2"/>
          <c:order val="2"/>
          <c:tx>
            <c:strRef>
              <c:f>Sheet1!$A$4</c:f>
              <c:strCache>
                <c:ptCount val="1"/>
                <c:pt idx="0">
                  <c:v>Terri Farra</c:v>
                </c:pt>
              </c:strCache>
            </c:strRef>
          </c:tx>
          <c:spPr>
            <a:solidFill>
              <a:schemeClr val="accent3"/>
            </a:solidFill>
            <a:ln w="9525" cap="flat">
              <a:solidFill>
                <a:srgbClr val="E3C5A0"/>
              </a:solidFill>
              <a:prstDash val="solid"/>
              <a:round/>
            </a:ln>
            <a:effectLst/>
          </c:spPr>
          <c:invertIfNegative val="0"/>
          <c:cat>
            <c:strRef>
              <c:f>Sheet1!$B$1:$B$1</c:f>
              <c:strCache>
                <c:ptCount val="1"/>
                <c:pt idx="0">
                  <c:v/>
                </c:pt>
              </c:strCache>
            </c:strRef>
          </c:cat>
          <c:val>
            <c:numRef>
              <c:f>Sheet1!$B$4:$B$4</c:f>
              <c:numCache>
                <c:formatCode>General</c:formatCode>
                <c:ptCount val="1"/>
                <c:pt idx="0">
                  <c:v>289.0</c:v>
                </c:pt>
              </c:numCache>
            </c:numRef>
          </c:val>
        </c:ser>
        <c:ser>
          <c:idx val="3"/>
          <c:order val="3"/>
          <c:tx>
            <c:strRef>
              <c:f>Sheet1!$A$5</c:f>
              <c:strCache>
                <c:ptCount val="1"/>
                <c:pt idx="0">
                  <c:v>Brenn Dundredge</c:v>
                </c:pt>
              </c:strCache>
            </c:strRef>
          </c:tx>
          <c:spPr>
            <a:solidFill>
              <a:schemeClr val="accent4"/>
            </a:solidFill>
            <a:ln w="9525" cap="flat">
              <a:solidFill>
                <a:srgbClr val="E3C5A0"/>
              </a:solidFill>
              <a:prstDash val="solid"/>
              <a:round/>
            </a:ln>
            <a:effectLst/>
          </c:spPr>
          <c:invertIfNegative val="0"/>
          <c:cat>
            <c:strRef>
              <c:f>Sheet1!$B$1:$B$1</c:f>
              <c:strCache>
                <c:ptCount val="1"/>
                <c:pt idx="0">
                  <c:v/>
                </c:pt>
              </c:strCache>
            </c:strRef>
          </c:cat>
          <c:val>
            <c:numRef>
              <c:f>Sheet1!$B$5:$B$5</c:f>
              <c:numCache>
                <c:formatCode>General</c:formatCode>
                <c:ptCount val="1"/>
                <c:pt idx="0">
                  <c:v>307.0</c:v>
                </c:pt>
              </c:numCache>
            </c:numRef>
          </c:val>
        </c:ser>
        <c:ser>
          <c:idx val="4"/>
          <c:order val="4"/>
          <c:tx>
            <c:strRef>
              <c:f>Sheet1!$A$6</c:f>
              <c:strCache>
                <c:ptCount val="1"/>
                <c:pt idx="0">
                  <c:v>Allis Wilmore</c:v>
                </c:pt>
              </c:strCache>
            </c:strRef>
          </c:tx>
          <c:spPr>
            <a:solidFill>
              <a:schemeClr val="accent5"/>
            </a:solidFill>
            <a:ln w="9525" cap="flat">
              <a:solidFill>
                <a:srgbClr val="E3C5A0"/>
              </a:solidFill>
              <a:prstDash val="solid"/>
              <a:round/>
            </a:ln>
            <a:effectLst/>
          </c:spPr>
          <c:invertIfNegative val="0"/>
          <c:cat>
            <c:strRef>
              <c:f>Sheet1!$B$1:$B$1</c:f>
              <c:strCache>
                <c:ptCount val="1"/>
                <c:pt idx="0">
                  <c:v/>
                </c:pt>
              </c:strCache>
            </c:strRef>
          </c:cat>
          <c:val>
            <c:numRef>
              <c:f>Sheet1!$B$6:$B$6</c:f>
              <c:numCache>
                <c:formatCode>General</c:formatCode>
                <c:ptCount val="1"/>
                <c:pt idx="0">
                  <c:v>317.0</c:v>
                </c:pt>
              </c:numCache>
            </c:numRef>
          </c:val>
        </c:ser>
        <c:dLbls>
          <c:showLegendKey val="0"/>
          <c:showVal val="0"/>
          <c:showCatName val="0"/>
          <c:showSerName val="0"/>
          <c:showPercent val="0"/>
          <c:showBubbleSize val="0"/>
        </c:dLbls>
        <c:gapWidth val="120"/>
        <c:overlap val="-5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8E8E8E"/>
            </a:solidFill>
            <a:prstDash val="solid"/>
            <a:round/>
          </a:ln>
        </c:spPr>
        <c:txPr>
          <a:bodyPr rot="0"/>
          <a:lstStyle/>
          <a:p>
            <a:pPr>
              <a:defRPr sz="1800" b="0" i="0" u="none" strike="noStrike">
                <a:solidFill>
                  <a:srgbClr val="363636"/>
                </a:solidFill>
                <a:latin typeface="Annai MN Regular"/>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chemeClr val="accent2"/>
              </a:solidFill>
              <a:prstDash val="solid"/>
              <a:round/>
            </a:ln>
          </c:spPr>
        </c:majorGridlines>
        <c:numFmt formatCode="General" sourceLinked="1"/>
        <c:majorTickMark val="out"/>
        <c:minorTickMark val="none"/>
        <c:tickLblPos val="nextTo"/>
        <c:spPr>
          <a:ln w="12700" cap="flat">
            <a:solidFill>
              <a:srgbClr val="8E8E8E"/>
            </a:solidFill>
            <a:prstDash val="solid"/>
            <a:round/>
          </a:ln>
        </c:spPr>
        <c:txPr>
          <a:bodyPr rot="0"/>
          <a:lstStyle/>
          <a:p>
            <a:pPr>
              <a:defRPr sz="800" b="0" i="0" u="none" strike="noStrike">
                <a:solidFill>
                  <a:srgbClr val="E8C9A4"/>
                </a:solidFill>
                <a:latin typeface="Annai MN Regular"/>
              </a:defRPr>
            </a:pPr>
            <a:endParaRPr lang="en-US"/>
          </a:p>
        </c:txPr>
        <c:crossAx val="2094734552"/>
        <c:crosses val="autoZero"/>
        <c:crossBetween val="between"/>
        <c:majorUnit val="5.0"/>
        <c:minorUnit val="2.5"/>
      </c:valAx>
      <c:spPr>
        <a:noFill/>
        <a:ln w="12700" cap="flat">
          <a:noFill/>
          <a:miter lim="400000"/>
        </a:ln>
        <a:effectLst/>
      </c:spPr>
    </c:plotArea>
    <c:legend>
      <c:legendPos val="b"/>
      <c:layout>
        <c:manualLayout>
          <c:xMode val="edge"/>
          <c:yMode val="edge"/>
          <c:x val="0.116454"/>
          <c:y val="0.789969"/>
          <c:w val="0.883546"/>
          <c:h val="0.210031"/>
        </c:manualLayout>
      </c:layout>
      <c:overlay val="1"/>
      <c:spPr>
        <a:noFill/>
        <a:ln w="12700" cap="flat">
          <a:noFill/>
          <a:miter lim="400000"/>
        </a:ln>
        <a:effectLst/>
      </c:spPr>
      <c:txPr>
        <a:bodyPr rot="0"/>
        <a:lstStyle/>
        <a:p>
          <a:pPr>
            <a:defRPr sz="1100" b="0" i="0" u="none" strike="noStrike">
              <a:solidFill>
                <a:srgbClr val="D9B98C"/>
              </a:solidFill>
              <a:latin typeface="Annai MN Regular"/>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162979"/>
          <c:y val="0.109413"/>
          <c:w val="0.822981"/>
          <c:h val="0.710255"/>
        </c:manualLayout>
      </c:layout>
      <c:barChart>
        <c:barDir val="col"/>
        <c:grouping val="clustered"/>
        <c:varyColors val="0"/>
        <c:ser>
          <c:idx val="0"/>
          <c:order val="0"/>
          <c:tx>
            <c:strRef>
              <c:f>Sheet1!$A$2</c:f>
              <c:strCache>
                <c:ptCount val="1"/>
                <c:pt idx="0">
                  <c:v>United Kingdom</c:v>
                </c:pt>
              </c:strCache>
            </c:strRef>
          </c:tx>
          <c:spPr>
            <a:solidFill>
              <a:schemeClr val="accent1"/>
            </a:solidFill>
            <a:ln w="9525" cap="flat">
              <a:solidFill>
                <a:srgbClr val="E3C5A0"/>
              </a:solidFill>
              <a:prstDash val="solid"/>
              <a:round/>
            </a:ln>
            <a:effectLst/>
          </c:spPr>
          <c:invertIfNegative val="0"/>
          <c:cat>
            <c:strRef>
              <c:f>Sheet1!$B$1:$C$1</c:f>
              <c:strCache>
                <c:ptCount val="2"/>
                <c:pt idx="0">
                  <c:v/>
                </c:pt>
                <c:pt idx="1">
                  <c:v/>
                </c:pt>
              </c:strCache>
            </c:strRef>
          </c:cat>
          <c:val>
            <c:numRef>
              <c:f>Sheet1!$B$2:$C$2</c:f>
              <c:numCache>
                <c:formatCode>General</c:formatCode>
                <c:ptCount val="2"/>
                <c:pt idx="0">
                  <c:v>2799.0</c:v>
                </c:pt>
              </c:numCache>
            </c:numRef>
          </c:val>
        </c:ser>
        <c:ser>
          <c:idx val="1"/>
          <c:order val="1"/>
          <c:tx>
            <c:strRef>
              <c:f>Sheet1!$A$3</c:f>
              <c:strCache>
                <c:ptCount val="1"/>
                <c:pt idx="0">
                  <c:v>Ireland</c:v>
                </c:pt>
              </c:strCache>
            </c:strRef>
          </c:tx>
          <c:spPr>
            <a:solidFill>
              <a:schemeClr val="accent2"/>
            </a:solidFill>
            <a:ln w="9525" cap="flat">
              <a:solidFill>
                <a:srgbClr val="E3C5A0"/>
              </a:solidFill>
              <a:prstDash val="solid"/>
              <a:round/>
            </a:ln>
            <a:effectLst/>
          </c:spPr>
          <c:invertIfNegative val="0"/>
          <c:cat>
            <c:strRef>
              <c:f>Sheet1!$B$1:$C$1</c:f>
              <c:strCache>
                <c:ptCount val="2"/>
                <c:pt idx="0">
                  <c:v/>
                </c:pt>
                <c:pt idx="1">
                  <c:v/>
                </c:pt>
              </c:strCache>
            </c:strRef>
          </c:cat>
          <c:val>
            <c:numRef>
              <c:f>Sheet1!$B$3:$C$3</c:f>
              <c:numCache>
                <c:formatCode>General</c:formatCode>
                <c:ptCount val="2"/>
                <c:pt idx="0">
                  <c:v>6697.0</c:v>
                </c:pt>
              </c:numCache>
            </c:numRef>
          </c:val>
        </c:ser>
        <c:ser>
          <c:idx val="2"/>
          <c:order val="2"/>
          <c:tx>
            <c:strRef>
              <c:f>Sheet1!$A$4</c:f>
              <c:strCache>
                <c:ptCount val="1"/>
                <c:pt idx="0">
                  <c:v>United States</c:v>
                </c:pt>
              </c:strCache>
            </c:strRef>
          </c:tx>
          <c:spPr>
            <a:solidFill>
              <a:schemeClr val="accent3"/>
            </a:solidFill>
            <a:ln w="9525" cap="flat">
              <a:solidFill>
                <a:srgbClr val="E3C5A0"/>
              </a:solidFill>
              <a:prstDash val="solid"/>
              <a:round/>
            </a:ln>
            <a:effectLst/>
          </c:spPr>
          <c:invertIfNegative val="0"/>
          <c:cat>
            <c:strRef>
              <c:f>Sheet1!$B$1:$C$1</c:f>
              <c:strCache>
                <c:ptCount val="2"/>
                <c:pt idx="0">
                  <c:v/>
                </c:pt>
                <c:pt idx="1">
                  <c:v/>
                </c:pt>
              </c:strCache>
            </c:strRef>
          </c:cat>
          <c:val>
            <c:numRef>
              <c:f>Sheet1!$B$4:$C$4</c:f>
              <c:numCache>
                <c:formatCode>General</c:formatCode>
                <c:ptCount val="2"/>
                <c:pt idx="0">
                  <c:v>35639.0</c:v>
                </c:pt>
              </c:numCache>
            </c:numRef>
          </c:val>
        </c:ser>
        <c:dLbls>
          <c:showLegendKey val="0"/>
          <c:showVal val="0"/>
          <c:showCatName val="0"/>
          <c:showSerName val="0"/>
          <c:showPercent val="0"/>
          <c:showBubbleSize val="0"/>
        </c:dLbls>
        <c:gapWidth val="90"/>
        <c:overlap val="-50"/>
        <c:axId val="2094734552"/>
        <c:axId val="2094734553"/>
      </c:barChart>
      <c:catAx>
        <c:axId val="2094734552"/>
        <c:scaling>
          <c:orientation val="minMax"/>
        </c:scaling>
        <c:delete val="0"/>
        <c:axPos val="b"/>
        <c:numFmt formatCode="General" sourceLinked="0"/>
        <c:majorTickMark val="out"/>
        <c:minorTickMark val="none"/>
        <c:tickLblPos val="none"/>
        <c:spPr>
          <a:ln w="12700" cap="flat">
            <a:solidFill>
              <a:srgbClr val="8E8E8E"/>
            </a:solidFill>
            <a:prstDash val="solid"/>
            <a:round/>
          </a:ln>
        </c:spPr>
        <c:txPr>
          <a:bodyPr rot="0"/>
          <a:lstStyle/>
          <a:p>
            <a:pPr>
              <a:defRPr sz="1800" b="0" i="0" u="none" strike="noStrike">
                <a:solidFill>
                  <a:srgbClr val="363636"/>
                </a:solidFill>
                <a:latin typeface="Annai MN Regular"/>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chemeClr val="accent2"/>
              </a:solidFill>
              <a:prstDash val="solid"/>
              <a:round/>
            </a:ln>
          </c:spPr>
        </c:majorGridlines>
        <c:numFmt formatCode="General" sourceLinked="1"/>
        <c:majorTickMark val="out"/>
        <c:minorTickMark val="none"/>
        <c:tickLblPos val="nextTo"/>
        <c:spPr>
          <a:ln w="12700" cap="flat">
            <a:solidFill>
              <a:srgbClr val="8E8E8E"/>
            </a:solidFill>
            <a:prstDash val="solid"/>
            <a:round/>
          </a:ln>
        </c:spPr>
        <c:txPr>
          <a:bodyPr rot="0"/>
          <a:lstStyle/>
          <a:p>
            <a:pPr>
              <a:defRPr sz="800" b="0" i="0" u="none" strike="noStrike">
                <a:solidFill>
                  <a:srgbClr val="E8C9A4"/>
                </a:solidFill>
                <a:latin typeface="Annai MN Regular"/>
              </a:defRPr>
            </a:pPr>
            <a:endParaRPr lang="en-US"/>
          </a:p>
        </c:txPr>
        <c:crossAx val="2094734552"/>
        <c:crosses val="autoZero"/>
        <c:crossBetween val="between"/>
        <c:majorUnit val="4000.0"/>
        <c:minorUnit val="2000.0"/>
      </c:valAx>
      <c:spPr>
        <a:noFill/>
        <a:ln w="12700" cap="flat">
          <a:noFill/>
          <a:miter lim="400000"/>
        </a:ln>
        <a:effectLst/>
      </c:spPr>
    </c:plotArea>
    <c:legend>
      <c:legendPos val="b"/>
      <c:layout>
        <c:manualLayout>
          <c:xMode val="edge"/>
          <c:yMode val="edge"/>
          <c:x val="0.15396"/>
          <c:y val="0.922662"/>
          <c:w val="0.84604"/>
          <c:h val="0.0773375"/>
        </c:manualLayout>
      </c:layout>
      <c:overlay val="1"/>
      <c:spPr>
        <a:noFill/>
        <a:ln w="12700" cap="flat">
          <a:noFill/>
          <a:miter lim="400000"/>
        </a:ln>
        <a:effectLst/>
      </c:spPr>
      <c:txPr>
        <a:bodyPr rot="0"/>
        <a:lstStyle/>
        <a:p>
          <a:pPr>
            <a:defRPr sz="1100" b="0" i="0" u="none" strike="noStrike">
              <a:solidFill>
                <a:srgbClr val="D9B98C"/>
              </a:solidFill>
              <a:latin typeface="Annai MN Regular"/>
            </a:defRPr>
          </a:pPr>
          <a:endParaRPr lang="en-US"/>
        </a:p>
      </c:txPr>
    </c:legend>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title>
      <c:tx>
        <c:rich>
          <a:bodyPr rot="0"/>
          <a:lstStyle/>
          <a:p>
            <a:pPr>
              <a:defRPr sz="1200" b="0" i="0" u="none" strike="noStrike">
                <a:solidFill>
                  <a:srgbClr val="F1AC80"/>
                </a:solidFill>
                <a:latin typeface="Annai MN Regular"/>
              </a:defRPr>
            </a:pPr>
            <a:r>
              <a:rPr lang="en-US" sz="1200" b="0" i="0" u="none" strike="noStrike">
                <a:solidFill>
                  <a:srgbClr val="F1AC80"/>
                </a:solidFill>
                <a:latin typeface="Annai MN Regular"/>
              </a:rPr>
              <a:t>Ireland</a:t>
            </a:r>
          </a:p>
        </c:rich>
      </c:tx>
      <c:layout>
        <c:manualLayout>
          <c:xMode val="edge"/>
          <c:yMode val="edge"/>
          <c:x val="0.390032"/>
          <c:y val="0.0"/>
          <c:w val="0.219937"/>
          <c:h val="0.264477"/>
        </c:manualLayout>
      </c:layout>
      <c:overlay val="1"/>
      <c:spPr>
        <a:noFill/>
        <a:effectLst/>
      </c:spPr>
    </c:title>
    <c:autoTitleDeleted val="0"/>
    <c:plotArea>
      <c:layout>
        <c:manualLayout>
          <c:layoutTarget val="inner"/>
          <c:xMode val="edge"/>
          <c:yMode val="edge"/>
          <c:x val="0.264477"/>
          <c:y val="0.264477"/>
          <c:w val="0.471047"/>
          <c:h val="0.458547"/>
        </c:manualLayout>
      </c:layout>
      <c:pieChart>
        <c:varyColors val="0"/>
        <c:ser>
          <c:idx val="0"/>
          <c:order val="0"/>
          <c:tx>
            <c:strRef>
              <c:f>Sheet1!$A$2</c:f>
              <c:strCache>
                <c:ptCount val="1"/>
                <c:pt idx="0">
                  <c:v/>
                </c:pt>
              </c:strCache>
            </c:strRef>
          </c:tx>
          <c:spPr>
            <a:solidFill>
              <a:srgbClr val="AD7150"/>
            </a:solidFill>
            <a:ln w="9525" cap="flat">
              <a:solidFill>
                <a:srgbClr val="E3C5A0"/>
              </a:solidFill>
              <a:prstDash val="solid"/>
              <a:round/>
            </a:ln>
            <a:effectLst/>
          </c:spPr>
          <c:explosion val="10"/>
          <c:dPt>
            <c:idx val="0"/>
            <c:bubble3D val="0"/>
          </c:dPt>
          <c:dPt>
            <c:idx val="1"/>
            <c:bubble3D val="0"/>
            <c:spPr>
              <a:solidFill>
                <a:srgbClr val="C27F59"/>
              </a:solidFill>
              <a:ln w="9525" cap="flat">
                <a:solidFill>
                  <a:srgbClr val="E3C5A0"/>
                </a:solidFill>
                <a:prstDash val="solid"/>
                <a:round/>
              </a:ln>
              <a:effectLst/>
            </c:spPr>
          </c:dPt>
          <c:dLbls>
            <c:dLbl>
              <c:idx val="0"/>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dLbl>
              <c:idx val="1"/>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Sheet1!$B$1:$C$1</c:f>
              <c:strCache>
                <c:ptCount val="2"/>
                <c:pt idx="0">
                  <c:v>No</c:v>
                </c:pt>
                <c:pt idx="1">
                  <c:v>Yes</c:v>
                </c:pt>
              </c:strCache>
            </c:strRef>
          </c:cat>
          <c:val>
            <c:numRef>
              <c:f>Sheet1!$B$2:$C$2</c:f>
              <c:numCache>
                <c:formatCode>General</c:formatCode>
                <c:ptCount val="2"/>
                <c:pt idx="0">
                  <c:v>0.467</c:v>
                </c:pt>
                <c:pt idx="1">
                  <c:v>0.533</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title>
      <c:tx>
        <c:rich>
          <a:bodyPr rot="0"/>
          <a:lstStyle/>
          <a:p>
            <a:pPr>
              <a:defRPr sz="1200" b="0" i="0" u="none" strike="noStrike">
                <a:solidFill>
                  <a:srgbClr val="F2AC7F"/>
                </a:solidFill>
                <a:latin typeface="Annai MN Regular"/>
              </a:defRPr>
            </a:pPr>
            <a:r>
              <a:rPr lang="en-US" sz="1200" b="0" i="0" u="none" strike="noStrike">
                <a:solidFill>
                  <a:srgbClr val="F2AC7F"/>
                </a:solidFill>
                <a:latin typeface="Annai MN Regular"/>
              </a:rPr>
              <a:t>United Kingdom</a:t>
            </a:r>
          </a:p>
        </c:rich>
      </c:tx>
      <c:layout>
        <c:manualLayout>
          <c:xMode val="edge"/>
          <c:yMode val="edge"/>
          <c:x val="0.220302"/>
          <c:y val="0.0"/>
          <c:w val="0.559395"/>
          <c:h val="0.28388"/>
        </c:manualLayout>
      </c:layout>
      <c:overlay val="1"/>
      <c:spPr>
        <a:noFill/>
        <a:effectLst/>
      </c:spPr>
    </c:title>
    <c:autoTitleDeleted val="0"/>
    <c:plotArea>
      <c:layout>
        <c:manualLayout>
          <c:layoutTarget val="inner"/>
          <c:xMode val="edge"/>
          <c:yMode val="edge"/>
          <c:x val="0.241371"/>
          <c:y val="0.28388"/>
          <c:w val="0.517258"/>
          <c:h val="0.475774"/>
        </c:manualLayout>
      </c:layout>
      <c:pieChart>
        <c:varyColors val="0"/>
        <c:ser>
          <c:idx val="0"/>
          <c:order val="0"/>
          <c:tx>
            <c:strRef>
              <c:f>Sheet1!$A$2</c:f>
              <c:strCache>
                <c:ptCount val="1"/>
                <c:pt idx="0">
                  <c:v/>
                </c:pt>
              </c:strCache>
            </c:strRef>
          </c:tx>
          <c:spPr>
            <a:solidFill>
              <a:srgbClr val="63453A"/>
            </a:solidFill>
            <a:ln w="9525" cap="flat">
              <a:solidFill>
                <a:srgbClr val="E3C5A0"/>
              </a:solidFill>
              <a:prstDash val="solid"/>
              <a:round/>
            </a:ln>
            <a:effectLst/>
          </c:spPr>
          <c:explosion val="9"/>
          <c:dPt>
            <c:idx val="0"/>
            <c:bubble3D val="0"/>
          </c:dPt>
          <c:dPt>
            <c:idx val="1"/>
            <c:bubble3D val="0"/>
            <c:spPr>
              <a:solidFill>
                <a:srgbClr val="6F4D41"/>
              </a:solidFill>
              <a:ln w="9525" cap="flat">
                <a:solidFill>
                  <a:srgbClr val="E3C5A0"/>
                </a:solidFill>
                <a:prstDash val="solid"/>
                <a:round/>
              </a:ln>
              <a:effectLst/>
            </c:spPr>
          </c:dPt>
          <c:dLbls>
            <c:dLbl>
              <c:idx val="0"/>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dLbl>
              <c:idx val="1"/>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showLeaderLines val="1"/>
            <c:leaderLines>
              <c:spPr>
                <a:ln w="3175" cap="flat">
                  <a:solidFill>
                    <a:schemeClr val="accent2"/>
                  </a:solidFill>
                  <a:prstDash val="solid"/>
                  <a:miter lim="400000"/>
                </a:ln>
                <a:effectLst/>
              </c:spPr>
            </c:leaderLines>
            <c:extLst>
              <c:ext xmlns:c15="http://schemas.microsoft.com/office/drawing/2012/chart" uri="{CE6537A1-D6FC-4f65-9D91-7224C49458BB}"/>
            </c:extLst>
          </c:dLbls>
          <c:cat>
            <c:strRef>
              <c:f>Sheet1!$B$1:$C$1</c:f>
              <c:strCache>
                <c:ptCount val="2"/>
                <c:pt idx="0">
                  <c:v>No</c:v>
                </c:pt>
                <c:pt idx="1">
                  <c:v>Yes</c:v>
                </c:pt>
              </c:strCache>
            </c:strRef>
          </c:cat>
          <c:val>
            <c:numRef>
              <c:f>Sheet1!$B$2:$C$2</c:f>
              <c:numCache>
                <c:formatCode>General</c:formatCode>
                <c:ptCount val="2"/>
                <c:pt idx="0">
                  <c:v>0.603</c:v>
                </c:pt>
                <c:pt idx="1">
                  <c:v>0.397</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title>
      <c:tx>
        <c:rich>
          <a:bodyPr rot="0"/>
          <a:lstStyle/>
          <a:p>
            <a:pPr>
              <a:defRPr sz="1200" b="0" i="0" u="none" strike="noStrike">
                <a:solidFill>
                  <a:srgbClr val="F1AB7F"/>
                </a:solidFill>
                <a:latin typeface="Annai MN Regular"/>
              </a:defRPr>
            </a:pPr>
            <a:r>
              <a:rPr lang="en-US" sz="1200" b="0" i="0" u="none" strike="noStrike">
                <a:solidFill>
                  <a:srgbClr val="F1AB7F"/>
                </a:solidFill>
                <a:latin typeface="Annai MN Regular"/>
              </a:rPr>
              <a:t>United States</a:t>
            </a:r>
          </a:p>
        </c:rich>
      </c:tx>
      <c:layout>
        <c:manualLayout>
          <c:xMode val="edge"/>
          <c:yMode val="edge"/>
          <c:x val="0.283866"/>
          <c:y val="0.0"/>
          <c:w val="0.432269"/>
          <c:h val="0.269958"/>
        </c:manualLayout>
      </c:layout>
      <c:overlay val="1"/>
      <c:spPr>
        <a:noFill/>
        <a:effectLst/>
      </c:spPr>
    </c:title>
    <c:autoTitleDeleted val="0"/>
    <c:plotArea>
      <c:layout>
        <c:manualLayout>
          <c:layoutTarget val="inner"/>
          <c:xMode val="edge"/>
          <c:yMode val="edge"/>
          <c:x val="0.269958"/>
          <c:y val="0.269958"/>
          <c:w val="0.460084"/>
          <c:h val="0.447584"/>
        </c:manualLayout>
      </c:layout>
      <c:pieChart>
        <c:varyColors val="0"/>
        <c:ser>
          <c:idx val="0"/>
          <c:order val="0"/>
          <c:tx>
            <c:strRef>
              <c:f>Sheet1!$A$2</c:f>
              <c:strCache>
                <c:ptCount val="1"/>
                <c:pt idx="0">
                  <c:v/>
                </c:pt>
              </c:strCache>
            </c:strRef>
          </c:tx>
          <c:spPr>
            <a:solidFill>
              <a:schemeClr val="accent1"/>
            </a:solidFill>
            <a:ln w="9525" cap="flat">
              <a:solidFill>
                <a:srgbClr val="E3C5A0"/>
              </a:solidFill>
              <a:prstDash val="solid"/>
              <a:round/>
            </a:ln>
            <a:effectLst/>
          </c:spPr>
          <c:explosion val="9"/>
          <c:dPt>
            <c:idx val="0"/>
            <c:bubble3D val="0"/>
          </c:dPt>
          <c:dPt>
            <c:idx val="1"/>
            <c:bubble3D val="0"/>
            <c:spPr>
              <a:solidFill>
                <a:schemeClr val="accent2"/>
              </a:solidFill>
              <a:ln w="9525" cap="flat">
                <a:solidFill>
                  <a:srgbClr val="E3C5A0"/>
                </a:solidFill>
                <a:prstDash val="solid"/>
                <a:round/>
              </a:ln>
              <a:effectLst/>
            </c:spPr>
          </c:dPt>
          <c:dLbls>
            <c:dLbl>
              <c:idx val="0"/>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dLbl>
              <c:idx val="1"/>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a:lstStyle/>
              <a:p>
                <a:pPr>
                  <a:defRPr sz="1800" b="0" i="0" u="none" strike="noStrike">
                    <a:solidFill>
                      <a:srgbClr val="D9B98C"/>
                    </a:solidFill>
                    <a:latin typeface="Arial"/>
                  </a:defRPr>
                </a:pPr>
                <a:endParaRPr lang="en-US"/>
              </a:p>
            </c:txPr>
            <c:dLblPos val="outEnd"/>
            <c:showLegendKey val="0"/>
            <c:showVal val="0"/>
            <c:showCatName val="1"/>
            <c:showSerName val="0"/>
            <c:showPercent val="1"/>
            <c:showBubbleSize val="0"/>
            <c:showLeaderLines val="1"/>
            <c:leaderLines>
              <c:spPr>
                <a:ln w="3175" cap="flat">
                  <a:solidFill>
                    <a:schemeClr val="accent4"/>
                  </a:solidFill>
                  <a:prstDash val="solid"/>
                  <a:miter lim="400000"/>
                </a:ln>
                <a:effectLst/>
              </c:spPr>
            </c:leaderLines>
            <c:extLst>
              <c:ext xmlns:c15="http://schemas.microsoft.com/office/drawing/2012/chart" uri="{CE6537A1-D6FC-4f65-9D91-7224C49458BB}"/>
            </c:extLst>
          </c:dLbls>
          <c:cat>
            <c:strRef>
              <c:f>Sheet1!$B$1:$C$1</c:f>
              <c:strCache>
                <c:ptCount val="2"/>
                <c:pt idx="0">
                  <c:v>No</c:v>
                </c:pt>
                <c:pt idx="1">
                  <c:v>Yes</c:v>
                </c:pt>
              </c:strCache>
            </c:strRef>
          </c:cat>
          <c:val>
            <c:numRef>
              <c:f>Sheet1!$B$2:$C$2</c:f>
              <c:numCache>
                <c:formatCode>General</c:formatCode>
                <c:ptCount val="2"/>
                <c:pt idx="0">
                  <c:v>0.515</c:v>
                </c:pt>
                <c:pt idx="1">
                  <c:v>0.485</c:v>
                </c:pt>
              </c:numCache>
            </c:numRef>
          </c:val>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338868"/>
          <c:y val="0.338868"/>
          <c:w val="0.322263"/>
          <c:h val="0.309763"/>
        </c:manualLayout>
      </c:layout>
      <c:doughnutChart>
        <c:varyColors val="0"/>
        <c:ser>
          <c:idx val="0"/>
          <c:order val="0"/>
          <c:tx>
            <c:strRef>
              <c:f>Sheet1!$A$2</c:f>
              <c:strCache>
                <c:ptCount val="1"/>
                <c:pt idx="0">
                  <c:v>Region 1</c:v>
                </c:pt>
              </c:strCache>
            </c:strRef>
          </c:tx>
          <c:spPr>
            <a:solidFill>
              <a:srgbClr val="9E7F5F"/>
            </a:solidFill>
            <a:ln w="9525" cap="flat">
              <a:solidFill>
                <a:srgbClr val="E3C5A0"/>
              </a:solidFill>
              <a:prstDash val="solid"/>
              <a:round/>
            </a:ln>
            <a:effectLst/>
          </c:spPr>
          <c:dPt>
            <c:idx val="0"/>
            <c:bubble3D val="0"/>
          </c:dPt>
          <c:dPt>
            <c:idx val="1"/>
            <c:bubble3D val="0"/>
            <c:spPr>
              <a:solidFill>
                <a:srgbClr val="C7B88B"/>
              </a:solidFill>
              <a:ln w="9525" cap="flat">
                <a:solidFill>
                  <a:srgbClr val="E3C5A0"/>
                </a:solidFill>
                <a:prstDash val="solid"/>
                <a:round/>
              </a:ln>
              <a:effectLst/>
            </c:spPr>
          </c:dPt>
          <c:dPt>
            <c:idx val="2"/>
            <c:bubble3D val="0"/>
            <c:spPr>
              <a:solidFill>
                <a:srgbClr val="3A291C"/>
              </a:solidFill>
              <a:ln w="9525" cap="flat">
                <a:solidFill>
                  <a:srgbClr val="E3C5A0"/>
                </a:solidFill>
                <a:prstDash val="solid"/>
                <a:round/>
              </a:ln>
              <a:effectLst/>
            </c:spPr>
          </c:dPt>
          <c:dLbls>
            <c:dLbl>
              <c:idx val="0"/>
              <c:spPr/>
              <c:txPr>
                <a:bodyPr/>
                <a:lstStyle/>
                <a:p>
                  <a:pPr>
                    <a:defRPr sz="1700" b="0" i="0" u="none" strike="noStrike">
                      <a:solidFill>
                        <a:srgbClr val="D9B98C"/>
                      </a:solidFill>
                      <a:latin typeface="Annai MN Regular"/>
                    </a:defRPr>
                  </a:pPr>
                  <a:endParaRPr lang="en-US"/>
                </a:p>
              </c:txPr>
              <c:showLegendKey val="0"/>
              <c:showVal val="0"/>
              <c:showCatName val="1"/>
              <c:showSerName val="0"/>
              <c:showPercent val="1"/>
              <c:showBubbleSize val="0"/>
              <c:extLst>
                <c:ext xmlns:c15="http://schemas.microsoft.com/office/drawing/2012/chart" uri="{CE6537A1-D6FC-4f65-9D91-7224C49458BB}"/>
              </c:extLst>
            </c:dLbl>
            <c:dLbl>
              <c:idx val="1"/>
              <c:spPr/>
              <c:txPr>
                <a:bodyPr/>
                <a:lstStyle/>
                <a:p>
                  <a:pPr>
                    <a:defRPr sz="1700" b="0" i="0" u="none" strike="noStrike">
                      <a:solidFill>
                        <a:srgbClr val="D9B98C"/>
                      </a:solidFill>
                      <a:latin typeface="Annai MN Regular"/>
                    </a:defRPr>
                  </a:pPr>
                  <a:endParaRPr lang="en-US"/>
                </a:p>
              </c:txPr>
              <c:showLegendKey val="0"/>
              <c:showVal val="0"/>
              <c:showCatName val="1"/>
              <c:showSerName val="0"/>
              <c:showPercent val="1"/>
              <c:showBubbleSize val="0"/>
              <c:extLst>
                <c:ext xmlns:c15="http://schemas.microsoft.com/office/drawing/2012/chart" uri="{CE6537A1-D6FC-4f65-9D91-7224C49458BB}"/>
              </c:extLst>
            </c:dLbl>
            <c:dLbl>
              <c:idx val="2"/>
              <c:spPr/>
              <c:txPr>
                <a:bodyPr/>
                <a:lstStyle/>
                <a:p>
                  <a:pPr>
                    <a:defRPr sz="1700" b="0" i="0" u="none" strike="noStrike">
                      <a:solidFill>
                        <a:srgbClr val="D9B98C"/>
                      </a:solidFill>
                      <a:latin typeface="Annai MN Regular"/>
                    </a:defRPr>
                  </a:pPr>
                  <a:endParaRPr lang="en-US"/>
                </a:p>
              </c:txPr>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a:lstStyle/>
              <a:p>
                <a:pPr>
                  <a:defRPr sz="1700" b="0" i="0" u="none" strike="noStrike">
                    <a:solidFill>
                      <a:srgbClr val="D9B98C"/>
                    </a:solidFill>
                    <a:latin typeface="Annai MN Regular"/>
                  </a:defRPr>
                </a:pPr>
                <a:endParaRPr lang="en-US"/>
              </a:p>
            </c:txPr>
            <c:showLegendKey val="0"/>
            <c:showVal val="0"/>
            <c:showCatName val="1"/>
            <c:showSerName val="0"/>
            <c:showPercent val="1"/>
            <c:showBubbleSize val="0"/>
            <c:showLeaderLines val="1"/>
            <c:leaderLines>
              <c:spPr>
                <a:ln w="12700" cap="flat">
                  <a:solidFill>
                    <a:srgbClr val="000000"/>
                  </a:solidFill>
                  <a:prstDash val="solid"/>
                  <a:miter lim="400000"/>
                </a:ln>
                <a:effectLst/>
              </c:spPr>
            </c:leaderLines>
            <c:extLst>
              <c:ext xmlns:c15="http://schemas.microsoft.com/office/drawing/2012/chart" uri="{CE6537A1-D6FC-4f65-9D91-7224C49458BB}"/>
            </c:extLst>
          </c:dLbls>
          <c:cat>
            <c:strRef>
              <c:f>Sheet1!$B$1:$D$1</c:f>
              <c:strCache>
                <c:ptCount val="3"/>
                <c:pt idx="0">
                  <c:v>Ireland </c:v>
                </c:pt>
                <c:pt idx="1">
                  <c:v>United Kingdom</c:v>
                </c:pt>
                <c:pt idx="2">
                  <c:v>United States</c:v>
                </c:pt>
              </c:strCache>
            </c:strRef>
          </c:cat>
          <c:val>
            <c:numRef>
              <c:f>Sheet1!$B$2:$D$2</c:f>
              <c:numCache>
                <c:formatCode>General</c:formatCode>
                <c:ptCount val="3"/>
                <c:pt idx="0">
                  <c:v>15.0</c:v>
                </c:pt>
                <c:pt idx="1">
                  <c:v>7.0</c:v>
                </c:pt>
                <c:pt idx="2">
                  <c:v>78.0</c:v>
                </c:pt>
              </c:numCache>
            </c:numRef>
          </c:val>
        </c:ser>
        <c:dLbls>
          <c:showLegendKey val="0"/>
          <c:showVal val="0"/>
          <c:showCatName val="0"/>
          <c:showSerName val="0"/>
          <c:showPercent val="0"/>
          <c:showBubbleSize val="0"/>
          <c:showLeaderLines val="1"/>
        </c:dLbls>
        <c:firstSliceAng val="1"/>
        <c:holeSize val="75"/>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165797"/>
          <c:y val="0.0808115"/>
          <c:w val="0.703523"/>
          <c:h val="0.766752"/>
        </c:manualLayout>
      </c:layout>
      <c:barChart>
        <c:barDir val="col"/>
        <c:grouping val="clustered"/>
        <c:varyColors val="0"/>
        <c:ser>
          <c:idx val="0"/>
          <c:order val="0"/>
          <c:tx>
            <c:strRef>
              <c:f>Sheet1!$A$2</c:f>
              <c:strCache>
                <c:ptCount val="1"/>
                <c:pt idx="0">
                  <c:v>Exc</c:v>
                </c:pt>
              </c:strCache>
            </c:strRef>
          </c:tx>
          <c:spPr>
            <a:solidFill>
              <a:srgbClr val="AD7150"/>
            </a:solidFill>
            <a:ln w="9525" cap="flat">
              <a:solidFill>
                <a:srgbClr val="E3C5A0"/>
              </a:solidFill>
              <a:prstDash val="solid"/>
              <a:round/>
            </a:ln>
            <a:effectLst/>
          </c:spPr>
          <c:invertIfNegative val="0"/>
          <c:cat>
            <c:strRef>
              <c:f>Sheet1!$B$1:$B$1</c:f>
              <c:strCache>
                <c:ptCount val="1"/>
                <c:pt idx="0">
                  <c:v/>
                </c:pt>
              </c:strCache>
            </c:strRef>
          </c:cat>
          <c:val>
            <c:numRef>
              <c:f>Sheet1!$B$2:$B$2</c:f>
              <c:numCache>
                <c:formatCode>General</c:formatCode>
                <c:ptCount val="1"/>
                <c:pt idx="0">
                  <c:v>12306.44</c:v>
                </c:pt>
              </c:numCache>
            </c:numRef>
          </c:val>
        </c:ser>
        <c:ser>
          <c:idx val="1"/>
          <c:order val="1"/>
          <c:tx>
            <c:strRef>
              <c:f>Sheet1!$A$3</c:f>
              <c:strCache>
                <c:ptCount val="1"/>
                <c:pt idx="0">
                  <c:v>Lib</c:v>
                </c:pt>
              </c:strCache>
            </c:strRef>
          </c:tx>
          <c:spPr>
            <a:solidFill>
              <a:srgbClr val="C27F59"/>
            </a:solidFill>
            <a:ln w="9525" cap="flat">
              <a:solidFill>
                <a:srgbClr val="E3C5A0"/>
              </a:solidFill>
              <a:prstDash val="solid"/>
              <a:round/>
            </a:ln>
            <a:effectLst/>
          </c:spPr>
          <c:invertIfNegative val="0"/>
          <c:cat>
            <c:strRef>
              <c:f>Sheet1!$B$1:$B$1</c:f>
              <c:strCache>
                <c:ptCount val="1"/>
                <c:pt idx="0">
                  <c:v/>
                </c:pt>
              </c:strCache>
            </c:strRef>
          </c:cat>
          <c:val>
            <c:numRef>
              <c:f>Sheet1!$B$3:$B$3</c:f>
              <c:numCache>
                <c:formatCode>General</c:formatCode>
                <c:ptCount val="1"/>
                <c:pt idx="0">
                  <c:v>12054.08</c:v>
                </c:pt>
              </c:numCache>
            </c:numRef>
          </c:val>
        </c:ser>
        <c:ser>
          <c:idx val="2"/>
          <c:order val="2"/>
          <c:tx>
            <c:strRef>
              <c:f>Sheet1!$A$4</c:f>
              <c:strCache>
                <c:ptCount val="1"/>
                <c:pt idx="0">
                  <c:v>Ara</c:v>
                </c:pt>
              </c:strCache>
            </c:strRef>
          </c:tx>
          <c:spPr>
            <a:solidFill>
              <a:srgbClr val="D88D63"/>
            </a:solidFill>
            <a:ln w="9525" cap="flat">
              <a:solidFill>
                <a:srgbClr val="E3C5A0"/>
              </a:solidFill>
              <a:prstDash val="solid"/>
              <a:round/>
            </a:ln>
            <a:effectLst/>
          </c:spPr>
          <c:invertIfNegative val="0"/>
          <c:cat>
            <c:strRef>
              <c:f>Sheet1!$B$1:$B$1</c:f>
              <c:strCache>
                <c:ptCount val="1"/>
                <c:pt idx="0">
                  <c:v/>
                </c:pt>
              </c:strCache>
            </c:strRef>
          </c:cat>
          <c:val>
            <c:numRef>
              <c:f>Sheet1!$B$4:$B$4</c:f>
              <c:numCache>
                <c:formatCode>General</c:formatCode>
                <c:ptCount val="1"/>
                <c:pt idx="0">
                  <c:v>11768.5</c:v>
                </c:pt>
              </c:numCache>
            </c:numRef>
          </c:val>
        </c:ser>
        <c:ser>
          <c:idx val="3"/>
          <c:order val="3"/>
          <c:tx>
            <c:strRef>
              <c:f>Sheet1!$A$5</c:f>
              <c:strCache>
                <c:ptCount val="1"/>
                <c:pt idx="0">
                  <c:v>Rob</c:v>
                </c:pt>
              </c:strCache>
            </c:strRef>
          </c:tx>
          <c:spPr>
            <a:solidFill>
              <a:srgbClr val="ED9C70"/>
            </a:solidFill>
            <a:ln w="9525" cap="flat">
              <a:solidFill>
                <a:srgbClr val="E3C5A0"/>
              </a:solidFill>
              <a:prstDash val="solid"/>
              <a:round/>
            </a:ln>
            <a:effectLst/>
          </c:spPr>
          <c:invertIfNegative val="0"/>
          <c:cat>
            <c:strRef>
              <c:f>Sheet1!$B$1:$B$1</c:f>
              <c:strCache>
                <c:ptCount val="1"/>
                <c:pt idx="0">
                  <c:v/>
                </c:pt>
              </c:strCache>
            </c:strRef>
          </c:cat>
          <c:val>
            <c:numRef>
              <c:f>Sheet1!$B$5:$B$5</c:f>
              <c:numCache>
                <c:formatCode>General</c:formatCode>
                <c:ptCount val="1"/>
                <c:pt idx="0">
                  <c:v>9005.25</c:v>
                </c:pt>
              </c:numCache>
            </c:numRef>
          </c:val>
        </c:ser>
        <c:dLbls>
          <c:showLegendKey val="0"/>
          <c:showVal val="0"/>
          <c:showCatName val="0"/>
          <c:showSerName val="0"/>
          <c:showPercent val="0"/>
          <c:showBubbleSize val="0"/>
        </c:dLbls>
        <c:gapWidth val="130"/>
        <c:overlap val="-10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8E8E8E"/>
            </a:solidFill>
            <a:prstDash val="solid"/>
            <a:round/>
          </a:ln>
        </c:spPr>
        <c:txPr>
          <a:bodyPr rot="0"/>
          <a:lstStyle/>
          <a:p>
            <a:pPr>
              <a:defRPr sz="1800" b="0" i="0" u="none" strike="noStrike">
                <a:solidFill>
                  <a:srgbClr val="363636"/>
                </a:solidFill>
                <a:latin typeface="Arial"/>
              </a:defRPr>
            </a:pPr>
            <a:endParaRPr lang="en-US"/>
          </a:p>
        </c:txPr>
        <c:crossAx val="2094734553"/>
        <c:crosses val="autoZero"/>
        <c:auto val="1"/>
        <c:lblAlgn val="ctr"/>
        <c:lblOffset val="100"/>
        <c:noMultiLvlLbl val="1"/>
      </c:catAx>
      <c:valAx>
        <c:axId val="2094734553"/>
        <c:scaling>
          <c:orientation val="minMax"/>
          <c:max val="15000.0"/>
          <c:min val="1000.0"/>
        </c:scaling>
        <c:delete val="0"/>
        <c:axPos val="l"/>
        <c:majorGridlines>
          <c:spPr>
            <a:ln w="12700" cap="flat">
              <a:solidFill>
                <a:srgbClr val="8E8E8E"/>
              </a:solidFill>
              <a:prstDash val="solid"/>
              <a:round/>
            </a:ln>
          </c:spPr>
        </c:majorGridlines>
        <c:numFmt formatCode="General" sourceLinked="1"/>
        <c:majorTickMark val="none"/>
        <c:minorTickMark val="none"/>
        <c:tickLblPos val="nextTo"/>
        <c:spPr>
          <a:ln w="12700" cap="flat">
            <a:solidFill>
              <a:srgbClr val="8E8E8E"/>
            </a:solidFill>
            <a:prstDash val="solid"/>
            <a:round/>
          </a:ln>
        </c:spPr>
        <c:txPr>
          <a:bodyPr rot="0"/>
          <a:lstStyle/>
          <a:p>
            <a:pPr>
              <a:defRPr sz="1000" b="0" i="0" u="none" strike="noStrike">
                <a:solidFill>
                  <a:srgbClr val="FFFFFF"/>
                </a:solidFill>
                <a:latin typeface="Arial"/>
              </a:defRPr>
            </a:pPr>
            <a:endParaRPr lang="en-US"/>
          </a:p>
        </c:txPr>
        <c:crossAx val="2094734552"/>
        <c:crosses val="autoZero"/>
        <c:crossBetween val="between"/>
        <c:majorUnit val="1750.0"/>
        <c:minorUnit val="875.0"/>
      </c:valAx>
      <c:spPr>
        <a:noFill/>
        <a:ln w="12700" cap="flat">
          <a:noFill/>
          <a:miter lim="400000"/>
        </a:ln>
        <a:effectLst/>
      </c:spPr>
    </c:plotArea>
    <c:legend>
      <c:legendPos val="b"/>
      <c:layout>
        <c:manualLayout>
          <c:xMode val="edge"/>
          <c:yMode val="edge"/>
          <c:x val="0.0719538"/>
          <c:y val="0.922137"/>
          <c:w val="0.928046"/>
          <c:h val="0.0778633"/>
        </c:manualLayout>
      </c:layout>
      <c:overlay val="1"/>
      <c:spPr>
        <a:noFill/>
        <a:ln w="12700" cap="flat">
          <a:noFill/>
          <a:miter lim="400000"/>
        </a:ln>
        <a:effectLst/>
      </c:spPr>
      <c:txPr>
        <a:bodyPr rot="0"/>
        <a:lstStyle/>
        <a:p>
          <a:pPr>
            <a:defRPr sz="1500" b="0" i="0" u="none" strike="noStrike">
              <a:solidFill>
                <a:srgbClr val="FFFFFF"/>
              </a:solidFill>
              <a:latin typeface="Arial"/>
            </a:defRPr>
          </a:pPr>
          <a:endParaRPr lang="en-US"/>
        </a:p>
      </c:txPr>
    </c:legend>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ar-SA"/>
  <c:roundedCorners val="0"/>
  <c:style val="2"/>
  <c:chart>
    <c:autoTitleDeleted val="1"/>
    <c:plotArea>
      <c:layout>
        <c:manualLayout>
          <c:layoutTarget val="inner"/>
          <c:xMode val="edge"/>
          <c:yMode val="edge"/>
          <c:x val="0.141745"/>
          <c:y val="0.0224689"/>
          <c:w val="0.723807"/>
          <c:h val="0.816213"/>
        </c:manualLayout>
      </c:layout>
      <c:barChart>
        <c:barDir val="col"/>
        <c:grouping val="clustered"/>
        <c:varyColors val="0"/>
        <c:ser>
          <c:idx val="0"/>
          <c:order val="0"/>
          <c:tx>
            <c:strRef>
              <c:f>Sheet1!$A$2</c:f>
              <c:strCache>
                <c:ptCount val="1"/>
                <c:pt idx="0">
                  <c:v>Exc</c:v>
                </c:pt>
              </c:strCache>
            </c:strRef>
          </c:tx>
          <c:spPr>
            <a:solidFill>
              <a:schemeClr val="accent1"/>
            </a:solidFill>
            <a:ln w="9525" cap="flat">
              <a:solidFill>
                <a:srgbClr val="E3C5A0"/>
              </a:solidFill>
              <a:prstDash val="solid"/>
              <a:round/>
            </a:ln>
            <a:effectLst/>
          </c:spPr>
          <c:invertIfNegative val="0"/>
          <c:cat>
            <c:strRef>
              <c:f>Sheet1!$B$1:$B$1</c:f>
              <c:strCache>
                <c:ptCount val="1"/>
                <c:pt idx="0">
                  <c:v/>
                </c:pt>
              </c:strCache>
            </c:strRef>
          </c:cat>
          <c:val>
            <c:numRef>
              <c:f>Sheet1!$B$2:$B$2</c:f>
              <c:numCache>
                <c:formatCode>General</c:formatCode>
                <c:ptCount val="1"/>
                <c:pt idx="0">
                  <c:v>102.9435</c:v>
                </c:pt>
              </c:numCache>
            </c:numRef>
          </c:val>
        </c:ser>
        <c:ser>
          <c:idx val="1"/>
          <c:order val="1"/>
          <c:tx>
            <c:strRef>
              <c:f>Sheet1!$A$3</c:f>
              <c:strCache>
                <c:ptCount val="1"/>
                <c:pt idx="0">
                  <c:v>Lib</c:v>
                </c:pt>
              </c:strCache>
            </c:strRef>
          </c:tx>
          <c:spPr>
            <a:solidFill>
              <a:schemeClr val="accent2"/>
            </a:solidFill>
            <a:ln w="9525" cap="flat">
              <a:solidFill>
                <a:srgbClr val="E3C5A0"/>
              </a:solidFill>
              <a:prstDash val="solid"/>
              <a:round/>
            </a:ln>
            <a:effectLst/>
          </c:spPr>
          <c:invertIfNegative val="0"/>
          <c:cat>
            <c:strRef>
              <c:f>Sheet1!$B$1:$B$1</c:f>
              <c:strCache>
                <c:ptCount val="1"/>
                <c:pt idx="0">
                  <c:v/>
                </c:pt>
              </c:strCache>
            </c:strRef>
          </c:cat>
          <c:val>
            <c:numRef>
              <c:f>Sheet1!$B$3:$B$3</c:f>
              <c:numCache>
                <c:formatCode>General</c:formatCode>
                <c:ptCount val="1"/>
                <c:pt idx="0">
                  <c:v>132.5325</c:v>
                </c:pt>
              </c:numCache>
            </c:numRef>
          </c:val>
        </c:ser>
        <c:ser>
          <c:idx val="2"/>
          <c:order val="2"/>
          <c:tx>
            <c:strRef>
              <c:f>Sheet1!$A$4</c:f>
              <c:strCache>
                <c:ptCount val="1"/>
                <c:pt idx="0">
                  <c:v>Ara</c:v>
                </c:pt>
              </c:strCache>
            </c:strRef>
          </c:tx>
          <c:spPr>
            <a:solidFill>
              <a:schemeClr val="accent3"/>
            </a:solidFill>
            <a:ln w="9525" cap="flat">
              <a:solidFill>
                <a:srgbClr val="E3C5A0"/>
              </a:solidFill>
              <a:prstDash val="solid"/>
              <a:round/>
            </a:ln>
            <a:effectLst/>
          </c:spPr>
          <c:invertIfNegative val="0"/>
          <c:cat>
            <c:strRef>
              <c:f>Sheet1!$B$1:$B$1</c:f>
              <c:strCache>
                <c:ptCount val="1"/>
                <c:pt idx="0">
                  <c:v/>
                </c:pt>
              </c:strCache>
            </c:strRef>
          </c:cat>
          <c:val>
            <c:numRef>
              <c:f>Sheet1!$B$4:$B$4</c:f>
              <c:numCache>
                <c:formatCode>General</c:formatCode>
                <c:ptCount val="1"/>
                <c:pt idx="0">
                  <c:v>156.7455</c:v>
                </c:pt>
              </c:numCache>
            </c:numRef>
          </c:val>
        </c:ser>
        <c:ser>
          <c:idx val="3"/>
          <c:order val="3"/>
          <c:tx>
            <c:strRef>
              <c:f>Sheet1!$A$5</c:f>
              <c:strCache>
                <c:ptCount val="1"/>
                <c:pt idx="0">
                  <c:v>Rob</c:v>
                </c:pt>
              </c:strCache>
            </c:strRef>
          </c:tx>
          <c:spPr>
            <a:solidFill>
              <a:schemeClr val="accent4"/>
            </a:solidFill>
            <a:ln w="9525" cap="flat">
              <a:solidFill>
                <a:srgbClr val="E3C5A0"/>
              </a:solidFill>
              <a:prstDash val="solid"/>
              <a:round/>
            </a:ln>
            <a:effectLst/>
          </c:spPr>
          <c:invertIfNegative val="0"/>
          <c:cat>
            <c:strRef>
              <c:f>Sheet1!$B$1:$B$1</c:f>
              <c:strCache>
                <c:ptCount val="1"/>
                <c:pt idx="0">
                  <c:v/>
                </c:pt>
              </c:strCache>
            </c:strRef>
          </c:cat>
          <c:val>
            <c:numRef>
              <c:f>Sheet1!$B$5:$B$5</c:f>
              <c:numCache>
                <c:formatCode>General</c:formatCode>
                <c:ptCount val="1"/>
                <c:pt idx="0">
                  <c:v>77.271</c:v>
                </c:pt>
              </c:numCache>
            </c:numRef>
          </c:val>
        </c:ser>
        <c:dLbls>
          <c:showLegendKey val="0"/>
          <c:showVal val="0"/>
          <c:showCatName val="0"/>
          <c:showSerName val="0"/>
          <c:showPercent val="0"/>
          <c:showBubbleSize val="0"/>
        </c:dLbls>
        <c:gapWidth val="130"/>
        <c:overlap val="-100"/>
        <c:axId val="2094734552"/>
        <c:axId val="2094734553"/>
      </c:barChart>
      <c:catAx>
        <c:axId val="2094734552"/>
        <c:scaling>
          <c:orientation val="minMax"/>
        </c:scaling>
        <c:delete val="0"/>
        <c:axPos val="b"/>
        <c:numFmt formatCode="General" sourceLinked="0"/>
        <c:majorTickMark val="out"/>
        <c:minorTickMark val="none"/>
        <c:tickLblPos val="low"/>
        <c:spPr>
          <a:ln w="12700" cap="flat">
            <a:solidFill>
              <a:srgbClr val="8E8E8E"/>
            </a:solidFill>
            <a:prstDash val="solid"/>
            <a:round/>
          </a:ln>
        </c:spPr>
        <c:txPr>
          <a:bodyPr rot="0"/>
          <a:lstStyle/>
          <a:p>
            <a:pPr>
              <a:defRPr sz="200" b="0" i="0" u="none" strike="noStrike">
                <a:solidFill>
                  <a:srgbClr val="363636"/>
                </a:solidFill>
                <a:latin typeface="Arial"/>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8E8E8E"/>
              </a:solidFill>
              <a:prstDash val="solid"/>
              <a:round/>
            </a:ln>
          </c:spPr>
        </c:majorGridlines>
        <c:numFmt formatCode="General" sourceLinked="1"/>
        <c:majorTickMark val="out"/>
        <c:minorTickMark val="none"/>
        <c:tickLblPos val="nextTo"/>
        <c:spPr>
          <a:ln w="12700" cap="flat">
            <a:solidFill>
              <a:srgbClr val="8E8E8E"/>
            </a:solidFill>
            <a:prstDash val="solid"/>
            <a:round/>
          </a:ln>
        </c:spPr>
        <c:txPr>
          <a:bodyPr rot="0"/>
          <a:lstStyle/>
          <a:p>
            <a:pPr>
              <a:defRPr sz="1000" b="0" i="0" u="none" strike="noStrike">
                <a:solidFill>
                  <a:srgbClr val="FFFFFF"/>
                </a:solidFill>
                <a:latin typeface="Arial"/>
              </a:defRPr>
            </a:pPr>
            <a:endParaRPr lang="en-US"/>
          </a:p>
        </c:txPr>
        <c:crossAx val="2094734552"/>
        <c:crosses val="autoZero"/>
        <c:crossBetween val="between"/>
        <c:majorUnit val="20.0"/>
        <c:minorUnit val="10.0"/>
      </c:valAx>
      <c:spPr>
        <a:noFill/>
        <a:ln w="12700" cap="flat">
          <a:noFill/>
          <a:miter lim="400000"/>
        </a:ln>
        <a:effectLst/>
      </c:spPr>
    </c:plotArea>
    <c:legend>
      <c:legendPos val="b"/>
      <c:layout>
        <c:manualLayout>
          <c:xMode val="edge"/>
          <c:yMode val="edge"/>
          <c:x val="0.0451966"/>
          <c:y val="0.917988"/>
          <c:w val="0.954803"/>
          <c:h val="0.0820121"/>
        </c:manualLayout>
      </c:layout>
      <c:overlay val="1"/>
      <c:spPr>
        <a:noFill/>
        <a:ln w="12700" cap="flat">
          <a:noFill/>
          <a:miter lim="400000"/>
        </a:ln>
        <a:effectLst/>
      </c:spPr>
      <c:txPr>
        <a:bodyPr rot="0"/>
        <a:lstStyle/>
        <a:p>
          <a:pPr>
            <a:defRPr sz="1500" b="0" i="0" u="none" strike="noStrike">
              <a:solidFill>
                <a:srgbClr val="FFFFFF"/>
              </a:solidFill>
              <a:latin typeface="Arial"/>
            </a:defRPr>
          </a:pPr>
          <a:endParaRPr lang="en-US"/>
        </a:p>
      </c:txPr>
    </c:legend>
    <c:plotVisOnly val="1"/>
    <c:dispBlanksAs val="gap"/>
    <c:showDLblsOverMax val="1"/>
  </c:chart>
  <c:spPr>
    <a:noFill/>
    <a:ln>
      <a:noFill/>
    </a:ln>
    <a:effectLst/>
  </c:spPr>
  <c:externalData r:id="rId1">
    <c:autoUpdate val="0"/>
  </c:externalData>
</c:chartSpac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67" name=""/>
        <p:cNvGrpSpPr/>
        <p:nvPr/>
      </p:nvGrpSpPr>
      <p:grpSpPr>
        <a:xfrm>
          <a:off x="0" y="0"/>
          <a:ext cx="0" cy="0"/>
          <a:chOff x="0" y="0"/>
          <a:chExt cx="0" cy="0"/>
        </a:xfrm>
      </p:grpSpPr>
      <p:sp>
        <p:nvSpPr>
          <p:cNvPr id="1050949" name="Shape 846"/>
          <p:cNvSpPr>
            <a:spLocks noChangeAspect="1" noRot="1" noGrp="1"/>
          </p:cNvSpPr>
          <p:nvPr>
            <p:ph type="sldImg"/>
          </p:nvPr>
        </p:nvSpPr>
        <p:spPr>
          <a:xfrm>
            <a:off x="1143000" y="685800"/>
            <a:ext cx="4572000" cy="3429000"/>
          </a:xfrm>
          <a:prstGeom prst="rect"/>
        </p:spPr>
        <p:txBody>
          <a:bodyPr/>
          <a:p/>
        </p:txBody>
      </p:sp>
      <p:sp>
        <p:nvSpPr>
          <p:cNvPr id="1050950" name="Shape 847"/>
          <p:cNvSpPr>
            <a:spLocks noGrp="1"/>
          </p:cNvSpPr>
          <p:nvPr>
            <p:ph type="body" sz="quarter" idx="1"/>
          </p:nvPr>
        </p:nvSpPr>
        <p:spPr>
          <a:xfrm>
            <a:off x="914400" y="4343400"/>
            <a:ext cx="5029200" cy="4114800"/>
          </a:xfrm>
          <a:prstGeom prst="rect"/>
        </p:spPr>
        <p:txBody>
          <a:bodyPr/>
          <a:p/>
        </p:txBody>
      </p:sp>
    </p:spTree>
  </p:cSld>
  <p:clrMap accent1="accent1" accent2="accent2" accent3="accent3" accent4="accent4" accent5="accent5" accent6="accent6" bg1="lt1" bg2="lt2" tx1="dk1" tx2="dk2"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32" name=""/>
        <p:cNvGrpSpPr/>
        <p:nvPr/>
      </p:nvGrpSpPr>
      <p:grpSpPr>
        <a:xfrm>
          <a:off x="0" y="0"/>
          <a:ext cx="0" cy="0"/>
          <a:chOff x="0" y="0"/>
          <a:chExt cx="0" cy="0"/>
        </a:xfrm>
      </p:grpSpPr>
      <p:sp>
        <p:nvSpPr>
          <p:cNvPr id="1048590" name="Title Text"/>
          <p:cNvSpPr txBox="1">
            <a:spLocks noGrp="1"/>
          </p:cNvSpPr>
          <p:nvPr>
            <p:ph type="title"/>
          </p:nvPr>
        </p:nvSpPr>
        <p:spPr>
          <a:xfrm>
            <a:off x="713230" y="1329420"/>
            <a:ext cx="4325103" cy="1680002"/>
          </a:xfrm>
          <a:prstGeom prst="rect"/>
          <a:effectLst>
            <a:outerShdw dir="3000000" dist="95250" rotWithShape="0">
              <a:srgbClr val="000000">
                <a:alpha val="10000"/>
              </a:srgbClr>
            </a:outerShdw>
          </a:effectLst>
        </p:spPr>
        <p:txBody>
          <a:bodyPr/>
          <a:lstStyle>
            <a:lvl1pPr algn="l">
              <a:defRPr sz="9600"/>
            </a:lvl1pPr>
          </a:lstStyle>
          <a:p>
            <a:r>
              <a:t>Title Text</a:t>
            </a:r>
          </a:p>
        </p:txBody>
      </p:sp>
      <p:sp>
        <p:nvSpPr>
          <p:cNvPr id="1048591" name="Body Level One…"/>
          <p:cNvSpPr txBox="1">
            <a:spLocks noGrp="1"/>
          </p:cNvSpPr>
          <p:nvPr>
            <p:ph type="body" sz="quarter" idx="1"/>
          </p:nvPr>
        </p:nvSpPr>
        <p:spPr>
          <a:xfrm>
            <a:off x="749808" y="3359451"/>
            <a:ext cx="4026900" cy="365702"/>
          </a:xfrm>
          <a:prstGeom prst="rect"/>
        </p:spPr>
        <p:txBody>
          <a:bodyPr/>
          <a:lstStyle>
            <a:lvl1pPr algn="ctr" indent="127000" marL="0">
              <a:buClrTx/>
              <a:buSzTx/>
              <a:buNone/>
              <a:defRPr sz="2100">
                <a:solidFill>
                  <a:srgbClr val="363636"/>
                </a:solidFill>
              </a:defRPr>
            </a:lvl1pPr>
            <a:lvl2pPr algn="ctr" indent="127000" marL="0">
              <a:buClrTx/>
              <a:buSzTx/>
              <a:buNone/>
              <a:defRPr sz="2100">
                <a:solidFill>
                  <a:srgbClr val="363636"/>
                </a:solidFill>
              </a:defRPr>
            </a:lvl2pPr>
            <a:lvl3pPr algn="ctr" indent="127000" marL="0">
              <a:buClrTx/>
              <a:buSzTx/>
              <a:buNone/>
              <a:defRPr sz="2100">
                <a:solidFill>
                  <a:srgbClr val="363636"/>
                </a:solidFill>
              </a:defRPr>
            </a:lvl3pPr>
            <a:lvl4pPr algn="ctr" indent="127000" marL="0">
              <a:buClrTx/>
              <a:buSzTx/>
              <a:buNone/>
              <a:defRPr sz="2100">
                <a:solidFill>
                  <a:srgbClr val="363636"/>
                </a:solidFill>
              </a:defRPr>
            </a:lvl4pPr>
            <a:lvl5pPr algn="ctr" indent="127000" marL="0">
              <a:buClrTx/>
              <a:buSzTx/>
              <a:buNone/>
              <a:defRPr sz="2100">
                <a:solidFill>
                  <a:srgbClr val="363636"/>
                </a:solidFill>
              </a:defRPr>
            </a:lvl5pPr>
          </a:lstStyle>
          <a:p>
            <a:r>
              <a:t>Body Level One</a:t>
            </a:r>
          </a:p>
          <a:p>
            <a:pPr lvl="1"/>
            <a:r>
              <a:t>Body Level Two</a:t>
            </a:r>
          </a:p>
          <a:p>
            <a:pPr lvl="2"/>
            <a:r>
              <a:t>Body Level Three</a:t>
            </a:r>
          </a:p>
          <a:p>
            <a:pPr lvl="3"/>
            <a:r>
              <a:t>Body Level Four</a:t>
            </a:r>
          </a:p>
          <a:p>
            <a:pPr lvl="4"/>
            <a:r>
              <a:t>Body Level Five</a:t>
            </a:r>
          </a:p>
        </p:txBody>
      </p:sp>
      <p:grpSp>
        <p:nvGrpSpPr>
          <p:cNvPr id="33" name="Google Shape;11;p2"/>
          <p:cNvGrpSpPr/>
          <p:nvPr/>
        </p:nvGrpSpPr>
        <p:grpSpPr>
          <a:xfrm>
            <a:off x="5042318" y="-2"/>
            <a:ext cx="5168706" cy="5143655"/>
            <a:chOff x="97" y="0"/>
            <a:chExt cx="5168704" cy="5143653"/>
          </a:xfrm>
        </p:grpSpPr>
        <p:grpSp>
          <p:nvGrpSpPr>
            <p:cNvPr id="34" name="Google Shape;12;p2"/>
            <p:cNvGrpSpPr/>
            <p:nvPr/>
          </p:nvGrpSpPr>
          <p:grpSpPr>
            <a:xfrm>
              <a:off x="97" y="-1"/>
              <a:ext cx="5168706" cy="5143655"/>
              <a:chOff x="97" y="0"/>
              <a:chExt cx="5168704" cy="5143653"/>
            </a:xfrm>
          </p:grpSpPr>
          <p:sp>
            <p:nvSpPr>
              <p:cNvPr id="1048592" name="Google Shape;13;p2"/>
              <p:cNvSpPr/>
              <p:nvPr/>
            </p:nvSpPr>
            <p:spPr>
              <a:xfrm>
                <a:off x="97" y="-1"/>
                <a:ext cx="5168706" cy="5143654"/>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93" name="Google Shape;14;p2"/>
              <p:cNvSpPr/>
              <p:nvPr/>
            </p:nvSpPr>
            <p:spPr>
              <a:xfrm>
                <a:off x="208840" y="0"/>
                <a:ext cx="4959953"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E1C69F"/>
              </a:solidFill>
              <a:ln w="12700" cap="flat">
                <a:noFill/>
                <a:miter lim="400000"/>
              </a:ln>
              <a:effectLst/>
            </p:spPr>
            <p:txBody>
              <a:bodyPr anchor="ctr" bIns="0" lIns="0" numCol="1" rIns="0" tIns="0" wrap="square">
                <a:noAutofit/>
              </a:bodyPr>
              <a:p>
                <a:pPr>
                  <a:defRPr>
                    <a:solidFill>
                      <a:srgbClr val="000000"/>
                    </a:solidFill>
                  </a:defRPr>
                </a:pPr>
              </a:p>
            </p:txBody>
          </p:sp>
          <p:sp>
            <p:nvSpPr>
              <p:cNvPr id="1048594" name="Google Shape;15;p2"/>
              <p:cNvSpPr/>
              <p:nvPr/>
            </p:nvSpPr>
            <p:spPr>
              <a:xfrm>
                <a:off x="50558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35" name="Google Shape;16;p2"/>
            <p:cNvGrpSpPr/>
            <p:nvPr/>
          </p:nvGrpSpPr>
          <p:grpSpPr>
            <a:xfrm>
              <a:off x="2413544" y="594262"/>
              <a:ext cx="974353" cy="680380"/>
              <a:chOff x="-3" y="0"/>
              <a:chExt cx="974351" cy="680378"/>
            </a:xfrm>
          </p:grpSpPr>
          <p:sp>
            <p:nvSpPr>
              <p:cNvPr id="1048595" name="Google Shape;17;p2"/>
              <p:cNvSpPr/>
              <p:nvPr/>
            </p:nvSpPr>
            <p:spPr>
              <a:xfrm rot="19545035">
                <a:off x="300377" y="223256"/>
                <a:ext cx="238811" cy="174616"/>
              </a:xfrm>
              <a:custGeom>
                <a:avLst/>
                <a:ahLst/>
                <a:cxnLst>
                  <a:cxn ang="0">
                    <a:pos x="wd2" y="hd2"/>
                  </a:cxn>
                  <a:cxn ang="5400000">
                    <a:pos x="wd2" y="hd2"/>
                  </a:cxn>
                  <a:cxn ang="10800000">
                    <a:pos x="wd2" y="hd2"/>
                  </a:cxn>
                  <a:cxn ang="16200000">
                    <a:pos x="wd2" y="hd2"/>
                  </a:cxn>
                </a:cxnLst>
                <a:rect l="0" t="0" r="r" b="b"/>
                <a:pathLst>
                  <a:path w="21189" h="21600" extrusionOk="0">
                    <a:moveTo>
                      <a:pt x="5015" y="0"/>
                    </a:moveTo>
                    <a:cubicBezTo>
                      <a:pt x="4694" y="0"/>
                      <a:pt x="4376" y="24"/>
                      <a:pt x="4057" y="79"/>
                    </a:cubicBezTo>
                    <a:cubicBezTo>
                      <a:pt x="2994" y="364"/>
                      <a:pt x="1980" y="998"/>
                      <a:pt x="1218" y="1918"/>
                    </a:cubicBezTo>
                    <a:cubicBezTo>
                      <a:pt x="457" y="2908"/>
                      <a:pt x="2" y="4180"/>
                      <a:pt x="2" y="5594"/>
                    </a:cubicBezTo>
                    <a:cubicBezTo>
                      <a:pt x="-49" y="7928"/>
                      <a:pt x="1017" y="10047"/>
                      <a:pt x="2233" y="11390"/>
                    </a:cubicBezTo>
                    <a:cubicBezTo>
                      <a:pt x="3449" y="12662"/>
                      <a:pt x="4921" y="13371"/>
                      <a:pt x="6237" y="14076"/>
                    </a:cubicBezTo>
                    <a:cubicBezTo>
                      <a:pt x="8570" y="15348"/>
                      <a:pt x="10801" y="17044"/>
                      <a:pt x="12830" y="19096"/>
                    </a:cubicBezTo>
                    <a:cubicBezTo>
                      <a:pt x="13895" y="20158"/>
                      <a:pt x="14958" y="21358"/>
                      <a:pt x="16379" y="21568"/>
                    </a:cubicBezTo>
                    <a:cubicBezTo>
                      <a:pt x="16530" y="21592"/>
                      <a:pt x="16680" y="21600"/>
                      <a:pt x="16828" y="21600"/>
                    </a:cubicBezTo>
                    <a:cubicBezTo>
                      <a:pt x="18704" y="21600"/>
                      <a:pt x="20230" y="19960"/>
                      <a:pt x="20841" y="17472"/>
                    </a:cubicBezTo>
                    <a:cubicBezTo>
                      <a:pt x="21551" y="14924"/>
                      <a:pt x="21196" y="11390"/>
                      <a:pt x="19573" y="9342"/>
                    </a:cubicBezTo>
                    <a:cubicBezTo>
                      <a:pt x="17800" y="7080"/>
                      <a:pt x="15518" y="5594"/>
                      <a:pt x="13438" y="3970"/>
                    </a:cubicBezTo>
                    <a:cubicBezTo>
                      <a:pt x="12068" y="2908"/>
                      <a:pt x="10548" y="1775"/>
                      <a:pt x="8874" y="998"/>
                    </a:cubicBezTo>
                    <a:cubicBezTo>
                      <a:pt x="7652" y="432"/>
                      <a:pt x="6331" y="0"/>
                      <a:pt x="501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96" name="Google Shape;18;p2"/>
              <p:cNvSpPr/>
              <p:nvPr/>
            </p:nvSpPr>
            <p:spPr>
              <a:xfrm rot="19545035">
                <a:off x="797856" y="34462"/>
                <a:ext cx="157860" cy="114855"/>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3"/>
                      <a:pt x="200" y="8607"/>
                      <a:pt x="1300" y="10324"/>
                    </a:cubicBezTo>
                    <a:cubicBezTo>
                      <a:pt x="2399" y="12149"/>
                      <a:pt x="3860" y="13336"/>
                      <a:pt x="5325" y="14408"/>
                    </a:cubicBezTo>
                    <a:cubicBezTo>
                      <a:pt x="7816" y="16233"/>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3"/>
                      <a:pt x="12502" y="4734"/>
                    </a:cubicBezTo>
                    <a:cubicBezTo>
                      <a:pt x="10233" y="2801"/>
                      <a:pt x="7668" y="114"/>
                      <a:pt x="4886" y="6"/>
                    </a:cubicBezTo>
                    <a:cubicBezTo>
                      <a:pt x="4808" y="0"/>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97" name="Google Shape;19;p2"/>
              <p:cNvSpPr/>
              <p:nvPr/>
            </p:nvSpPr>
            <p:spPr>
              <a:xfrm rot="19545035">
                <a:off x="25863" y="490601"/>
                <a:ext cx="188032" cy="149859"/>
              </a:xfrm>
              <a:custGeom>
                <a:avLst/>
                <a:ahLst/>
                <a:cxnLst>
                  <a:cxn ang="0">
                    <a:pos x="wd2" y="hd2"/>
                  </a:cxn>
                  <a:cxn ang="5400000">
                    <a:pos x="wd2" y="hd2"/>
                  </a:cxn>
                  <a:cxn ang="10800000">
                    <a:pos x="wd2" y="hd2"/>
                  </a:cxn>
                  <a:cxn ang="16200000">
                    <a:pos x="wd2" y="hd2"/>
                  </a:cxn>
                </a:cxnLst>
                <a:rect l="0" t="0" r="r" b="b"/>
                <a:pathLst>
                  <a:path w="20193" h="21600" extrusionOk="0">
                    <a:moveTo>
                      <a:pt x="4528" y="0"/>
                    </a:moveTo>
                    <a:cubicBezTo>
                      <a:pt x="2809" y="0"/>
                      <a:pt x="1075" y="1057"/>
                      <a:pt x="339" y="2968"/>
                    </a:cubicBezTo>
                    <a:cubicBezTo>
                      <a:pt x="-397" y="5027"/>
                      <a:pt x="153" y="7497"/>
                      <a:pt x="1137" y="9228"/>
                    </a:cubicBezTo>
                    <a:cubicBezTo>
                      <a:pt x="2117" y="11038"/>
                      <a:pt x="3589" y="12275"/>
                      <a:pt x="5003" y="13512"/>
                    </a:cubicBezTo>
                    <a:cubicBezTo>
                      <a:pt x="7397" y="15571"/>
                      <a:pt x="9849" y="17464"/>
                      <a:pt x="12243" y="19523"/>
                    </a:cubicBezTo>
                    <a:cubicBezTo>
                      <a:pt x="13450" y="20524"/>
                      <a:pt x="14709" y="21600"/>
                      <a:pt x="16123" y="21600"/>
                    </a:cubicBezTo>
                    <a:cubicBezTo>
                      <a:pt x="16219" y="21600"/>
                      <a:pt x="16319" y="21595"/>
                      <a:pt x="16419" y="21582"/>
                    </a:cubicBezTo>
                    <a:cubicBezTo>
                      <a:pt x="20897" y="21337"/>
                      <a:pt x="21203" y="12769"/>
                      <a:pt x="18321" y="9639"/>
                    </a:cubicBezTo>
                    <a:cubicBezTo>
                      <a:pt x="16725" y="7991"/>
                      <a:pt x="14699" y="6758"/>
                      <a:pt x="13041" y="5355"/>
                    </a:cubicBezTo>
                    <a:cubicBezTo>
                      <a:pt x="10585" y="3296"/>
                      <a:pt x="8071" y="577"/>
                      <a:pt x="5371" y="83"/>
                    </a:cubicBezTo>
                    <a:cubicBezTo>
                      <a:pt x="5092" y="28"/>
                      <a:pt x="4810" y="0"/>
                      <a:pt x="452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36" name="Google Shape;20;p2"/>
            <p:cNvGrpSpPr/>
            <p:nvPr/>
          </p:nvGrpSpPr>
          <p:grpSpPr>
            <a:xfrm>
              <a:off x="2399654" y="4272170"/>
              <a:ext cx="1053464" cy="675770"/>
              <a:chOff x="1" y="1"/>
              <a:chExt cx="1053463" cy="675768"/>
            </a:xfrm>
          </p:grpSpPr>
          <p:sp>
            <p:nvSpPr>
              <p:cNvPr id="1048598" name="Google Shape;21;p2"/>
              <p:cNvSpPr/>
              <p:nvPr/>
            </p:nvSpPr>
            <p:spPr>
              <a:xfrm rot="2970597">
                <a:off x="148749" y="232474"/>
                <a:ext cx="294117" cy="203083"/>
              </a:xfrm>
              <a:custGeom>
                <a:avLst/>
                <a:ahLst/>
                <a:cxnLst>
                  <a:cxn ang="0">
                    <a:pos x="wd2" y="hd2"/>
                  </a:cxn>
                  <a:cxn ang="5400000">
                    <a:pos x="wd2" y="hd2"/>
                  </a:cxn>
                  <a:cxn ang="10800000">
                    <a:pos x="wd2" y="hd2"/>
                  </a:cxn>
                  <a:cxn ang="16200000">
                    <a:pos x="wd2" y="hd2"/>
                  </a:cxn>
                </a:cxnLst>
                <a:rect l="0" t="0" r="r" b="b"/>
                <a:pathLst>
                  <a:path w="20138" h="21600" extrusionOk="0">
                    <a:moveTo>
                      <a:pt x="4466" y="0"/>
                    </a:moveTo>
                    <a:cubicBezTo>
                      <a:pt x="2621" y="0"/>
                      <a:pt x="729" y="1512"/>
                      <a:pt x="152" y="4197"/>
                    </a:cubicBezTo>
                    <a:cubicBezTo>
                      <a:pt x="-317" y="6564"/>
                      <a:pt x="350" y="9242"/>
                      <a:pt x="1483" y="10941"/>
                    </a:cubicBezTo>
                    <a:cubicBezTo>
                      <a:pt x="2619" y="12706"/>
                      <a:pt x="4067" y="13799"/>
                      <a:pt x="5553" y="14831"/>
                    </a:cubicBezTo>
                    <a:cubicBezTo>
                      <a:pt x="8058" y="16596"/>
                      <a:pt x="10483" y="18357"/>
                      <a:pt x="12987" y="20060"/>
                    </a:cubicBezTo>
                    <a:cubicBezTo>
                      <a:pt x="14112" y="20830"/>
                      <a:pt x="15264" y="21600"/>
                      <a:pt x="16443" y="21600"/>
                    </a:cubicBezTo>
                    <a:cubicBezTo>
                      <a:pt x="16660" y="21600"/>
                      <a:pt x="16877" y="21573"/>
                      <a:pt x="17095" y="21518"/>
                    </a:cubicBezTo>
                    <a:cubicBezTo>
                      <a:pt x="21283" y="20241"/>
                      <a:pt x="20812" y="10880"/>
                      <a:pt x="17722" y="8087"/>
                    </a:cubicBezTo>
                    <a:cubicBezTo>
                      <a:pt x="16077" y="6564"/>
                      <a:pt x="14044" y="5655"/>
                      <a:pt x="12283" y="4316"/>
                    </a:cubicBezTo>
                    <a:cubicBezTo>
                      <a:pt x="9856" y="2616"/>
                      <a:pt x="7275" y="123"/>
                      <a:pt x="4575" y="0"/>
                    </a:cubicBezTo>
                    <a:cubicBezTo>
                      <a:pt x="4538" y="0"/>
                      <a:pt x="4503" y="0"/>
                      <a:pt x="4466"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99" name="Google Shape;22;p2"/>
              <p:cNvSpPr/>
              <p:nvPr/>
            </p:nvSpPr>
            <p:spPr>
              <a:xfrm rot="2970597">
                <a:off x="512097" y="409171"/>
                <a:ext cx="157856" cy="114851"/>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9"/>
                      <a:pt x="200" y="8607"/>
                      <a:pt x="1300" y="10324"/>
                    </a:cubicBezTo>
                    <a:cubicBezTo>
                      <a:pt x="2399" y="12155"/>
                      <a:pt x="3860" y="13336"/>
                      <a:pt x="5325" y="14408"/>
                    </a:cubicBezTo>
                    <a:cubicBezTo>
                      <a:pt x="7816" y="16239"/>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9"/>
                      <a:pt x="12502" y="4740"/>
                    </a:cubicBezTo>
                    <a:cubicBezTo>
                      <a:pt x="10233" y="2909"/>
                      <a:pt x="7668" y="331"/>
                      <a:pt x="4886" y="6"/>
                    </a:cubicBezTo>
                    <a:cubicBezTo>
                      <a:pt x="4808" y="6"/>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00" name="Google Shape;23;p2"/>
              <p:cNvSpPr/>
              <p:nvPr/>
            </p:nvSpPr>
            <p:spPr>
              <a:xfrm rot="2970597">
                <a:off x="409342" y="41057"/>
                <a:ext cx="165859" cy="125547"/>
              </a:xfrm>
              <a:custGeom>
                <a:avLst/>
                <a:ahLst/>
                <a:cxnLst>
                  <a:cxn ang="0">
                    <a:pos x="wd2" y="hd2"/>
                  </a:cxn>
                  <a:cxn ang="5400000">
                    <a:pos x="wd2" y="hd2"/>
                  </a:cxn>
                  <a:cxn ang="10800000">
                    <a:pos x="wd2" y="hd2"/>
                  </a:cxn>
                  <a:cxn ang="16200000">
                    <a:pos x="wd2" y="hd2"/>
                  </a:cxn>
                </a:cxnLst>
                <a:rect l="0" t="0" r="r" b="b"/>
                <a:pathLst>
                  <a:path w="20287" h="21600" extrusionOk="0">
                    <a:moveTo>
                      <a:pt x="4637" y="0"/>
                    </a:moveTo>
                    <a:cubicBezTo>
                      <a:pt x="2816" y="0"/>
                      <a:pt x="975" y="1097"/>
                      <a:pt x="266" y="3367"/>
                    </a:cubicBezTo>
                    <a:cubicBezTo>
                      <a:pt x="-365" y="5428"/>
                      <a:pt x="195" y="8083"/>
                      <a:pt x="1245" y="9852"/>
                    </a:cubicBezTo>
                    <a:cubicBezTo>
                      <a:pt x="2291" y="11720"/>
                      <a:pt x="3760" y="12806"/>
                      <a:pt x="5229" y="13985"/>
                    </a:cubicBezTo>
                    <a:cubicBezTo>
                      <a:pt x="7673" y="15952"/>
                      <a:pt x="10122" y="17721"/>
                      <a:pt x="12566" y="19688"/>
                    </a:cubicBezTo>
                    <a:cubicBezTo>
                      <a:pt x="13753" y="20564"/>
                      <a:pt x="14995" y="21600"/>
                      <a:pt x="16295" y="21600"/>
                    </a:cubicBezTo>
                    <a:cubicBezTo>
                      <a:pt x="16448" y="21600"/>
                      <a:pt x="16605" y="21583"/>
                      <a:pt x="16761" y="21556"/>
                    </a:cubicBezTo>
                    <a:cubicBezTo>
                      <a:pt x="21235" y="20966"/>
                      <a:pt x="21164" y="12117"/>
                      <a:pt x="18160" y="9163"/>
                    </a:cubicBezTo>
                    <a:cubicBezTo>
                      <a:pt x="16479" y="7593"/>
                      <a:pt x="14525" y="6414"/>
                      <a:pt x="12778" y="4937"/>
                    </a:cubicBezTo>
                    <a:cubicBezTo>
                      <a:pt x="10329" y="3168"/>
                      <a:pt x="7885" y="413"/>
                      <a:pt x="5088" y="22"/>
                    </a:cubicBezTo>
                    <a:cubicBezTo>
                      <a:pt x="4939" y="6"/>
                      <a:pt x="4786" y="0"/>
                      <a:pt x="4637"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01" name="Google Shape;24;p2"/>
              <p:cNvSpPr/>
              <p:nvPr/>
            </p:nvSpPr>
            <p:spPr>
              <a:xfrm rot="2970597">
                <a:off x="13061" y="533846"/>
                <a:ext cx="149373" cy="103224"/>
              </a:xfrm>
              <a:custGeom>
                <a:avLst/>
                <a:ahLst/>
                <a:cxnLst>
                  <a:cxn ang="0">
                    <a:pos x="wd2" y="hd2"/>
                  </a:cxn>
                  <a:cxn ang="5400000">
                    <a:pos x="wd2" y="hd2"/>
                  </a:cxn>
                  <a:cxn ang="10800000">
                    <a:pos x="wd2" y="hd2"/>
                  </a:cxn>
                  <a:cxn ang="16200000">
                    <a:pos x="wd2" y="hd2"/>
                  </a:cxn>
                </a:cxnLst>
                <a:rect l="0" t="0" r="r" b="b"/>
                <a:pathLst>
                  <a:path w="20091" h="21600" extrusionOk="0">
                    <a:moveTo>
                      <a:pt x="4535" y="0"/>
                    </a:moveTo>
                    <a:cubicBezTo>
                      <a:pt x="2691" y="0"/>
                      <a:pt x="692" y="1555"/>
                      <a:pt x="154" y="4189"/>
                    </a:cubicBezTo>
                    <a:cubicBezTo>
                      <a:pt x="-307" y="6581"/>
                      <a:pt x="309" y="9088"/>
                      <a:pt x="1464" y="11004"/>
                    </a:cubicBezTo>
                    <a:cubicBezTo>
                      <a:pt x="2614" y="12794"/>
                      <a:pt x="4074" y="13752"/>
                      <a:pt x="5535" y="14831"/>
                    </a:cubicBezTo>
                    <a:cubicBezTo>
                      <a:pt x="7994" y="16621"/>
                      <a:pt x="10454" y="18296"/>
                      <a:pt x="12914" y="20092"/>
                    </a:cubicBezTo>
                    <a:cubicBezTo>
                      <a:pt x="13961" y="20802"/>
                      <a:pt x="15176" y="21600"/>
                      <a:pt x="16416" y="21600"/>
                    </a:cubicBezTo>
                    <a:cubicBezTo>
                      <a:pt x="16632" y="21600"/>
                      <a:pt x="16847" y="21580"/>
                      <a:pt x="17067" y="21526"/>
                    </a:cubicBezTo>
                    <a:cubicBezTo>
                      <a:pt x="21293" y="20327"/>
                      <a:pt x="20677" y="11004"/>
                      <a:pt x="17756" y="8250"/>
                    </a:cubicBezTo>
                    <a:cubicBezTo>
                      <a:pt x="16067" y="6816"/>
                      <a:pt x="14069" y="5857"/>
                      <a:pt x="12376" y="4544"/>
                    </a:cubicBezTo>
                    <a:cubicBezTo>
                      <a:pt x="9843" y="2634"/>
                      <a:pt x="7228" y="0"/>
                      <a:pt x="453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02" name="Google Shape;25;p2"/>
              <p:cNvSpPr/>
              <p:nvPr/>
            </p:nvSpPr>
            <p:spPr>
              <a:xfrm rot="2970597">
                <a:off x="766047" y="236244"/>
                <a:ext cx="254576" cy="203756"/>
              </a:xfrm>
              <a:custGeom>
                <a:avLst/>
                <a:ahLst/>
                <a:cxnLst>
                  <a:cxn ang="0">
                    <a:pos x="wd2" y="hd2"/>
                  </a:cxn>
                  <a:cxn ang="5400000">
                    <a:pos x="wd2" y="hd2"/>
                  </a:cxn>
                  <a:cxn ang="10800000">
                    <a:pos x="wd2" y="hd2"/>
                  </a:cxn>
                  <a:cxn ang="16200000">
                    <a:pos x="wd2" y="hd2"/>
                  </a:cxn>
                </a:cxnLst>
                <a:rect l="0" t="0" r="r" b="b"/>
                <a:pathLst>
                  <a:path w="20216" h="21600" extrusionOk="0">
                    <a:moveTo>
                      <a:pt x="4541" y="0"/>
                    </a:moveTo>
                    <a:cubicBezTo>
                      <a:pt x="2827" y="0"/>
                      <a:pt x="1100" y="995"/>
                      <a:pt x="357" y="2981"/>
                    </a:cubicBezTo>
                    <a:cubicBezTo>
                      <a:pt x="-370" y="4981"/>
                      <a:pt x="85" y="7524"/>
                      <a:pt x="1082" y="9221"/>
                    </a:cubicBezTo>
                    <a:cubicBezTo>
                      <a:pt x="2127" y="11038"/>
                      <a:pt x="3580" y="12250"/>
                      <a:pt x="4986" y="13462"/>
                    </a:cubicBezTo>
                    <a:cubicBezTo>
                      <a:pt x="7435" y="15523"/>
                      <a:pt x="9841" y="17519"/>
                      <a:pt x="12245" y="19519"/>
                    </a:cubicBezTo>
                    <a:cubicBezTo>
                      <a:pt x="13427" y="20534"/>
                      <a:pt x="14724" y="21600"/>
                      <a:pt x="16103" y="21600"/>
                    </a:cubicBezTo>
                    <a:cubicBezTo>
                      <a:pt x="16210" y="21600"/>
                      <a:pt x="16314" y="21593"/>
                      <a:pt x="16421" y="21580"/>
                    </a:cubicBezTo>
                    <a:cubicBezTo>
                      <a:pt x="20958" y="21216"/>
                      <a:pt x="21230" y="12735"/>
                      <a:pt x="18282" y="9707"/>
                    </a:cubicBezTo>
                    <a:cubicBezTo>
                      <a:pt x="16693" y="8009"/>
                      <a:pt x="14651" y="6797"/>
                      <a:pt x="12926" y="5405"/>
                    </a:cubicBezTo>
                    <a:cubicBezTo>
                      <a:pt x="10658" y="3344"/>
                      <a:pt x="8163" y="618"/>
                      <a:pt x="5347" y="75"/>
                    </a:cubicBezTo>
                    <a:cubicBezTo>
                      <a:pt x="5083" y="24"/>
                      <a:pt x="4813" y="0"/>
                      <a:pt x="4541"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sp>
        <p:nvSpPr>
          <p:cNvPr id="1048603" name="Google Shape;26;p2"/>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8604" name="Google Shape;27;p2"/>
          <p:cNvSpPr/>
          <p:nvPr/>
        </p:nvSpPr>
        <p:spPr>
          <a:xfrm>
            <a:off x="3703125" y="4599442"/>
            <a:ext cx="1331283" cy="548668"/>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713" y="722"/>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389" y="19947"/>
                </a:lnTo>
                <a:lnTo>
                  <a:pt x="470" y="20502"/>
                </a:lnTo>
                <a:lnTo>
                  <a:pt x="561" y="21058"/>
                </a:lnTo>
                <a:lnTo>
                  <a:pt x="653" y="21600"/>
                </a:lnTo>
                <a:lnTo>
                  <a:pt x="21600" y="21600"/>
                </a:lnTo>
                <a:lnTo>
                  <a:pt x="21577" y="21280"/>
                </a:lnTo>
                <a:lnTo>
                  <a:pt x="21548" y="20961"/>
                </a:lnTo>
                <a:lnTo>
                  <a:pt x="21525" y="20794"/>
                </a:lnTo>
                <a:lnTo>
                  <a:pt x="21497" y="20628"/>
                </a:lnTo>
                <a:lnTo>
                  <a:pt x="21468" y="20461"/>
                </a:lnTo>
                <a:lnTo>
                  <a:pt x="21434" y="20308"/>
                </a:lnTo>
                <a:lnTo>
                  <a:pt x="21394" y="20155"/>
                </a:lnTo>
                <a:lnTo>
                  <a:pt x="21354" y="20016"/>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348" y="1694"/>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37" name="Google Shape;28;p2"/>
          <p:cNvGrpSpPr/>
          <p:nvPr/>
        </p:nvGrpSpPr>
        <p:grpSpPr>
          <a:xfrm>
            <a:off x="1080797" y="62214"/>
            <a:ext cx="657428" cy="548672"/>
            <a:chOff x="0" y="0"/>
            <a:chExt cx="657426" cy="548670"/>
          </a:xfrm>
        </p:grpSpPr>
        <p:sp>
          <p:nvSpPr>
            <p:cNvPr id="1048605" name="Google Shape;29;p2"/>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06" name="Google Shape;30;p2"/>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07" name="Google Shape;31;p2"/>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08" name="Google Shape;32;p2"/>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09" name="Google Shape;33;p2"/>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10" name="Google Shape;34;p2"/>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11" name="Google Shape;35;p2"/>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38" name="Google Shape;36;p2"/>
          <p:cNvGrpSpPr/>
          <p:nvPr/>
        </p:nvGrpSpPr>
        <p:grpSpPr>
          <a:xfrm>
            <a:off x="6096337" y="106014"/>
            <a:ext cx="657428" cy="548671"/>
            <a:chOff x="0" y="0"/>
            <a:chExt cx="657426" cy="548669"/>
          </a:xfrm>
        </p:grpSpPr>
        <p:sp>
          <p:nvSpPr>
            <p:cNvPr id="1048612" name="Google Shape;37;p2"/>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13" name="Google Shape;38;p2"/>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14" name="Google Shape;39;p2"/>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15" name="Google Shape;40;p2"/>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16" name="Google Shape;41;p2"/>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17" name="Google Shape;42;p2"/>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18" name="Google Shape;43;p2"/>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8619" name="Google Shape;44;p2"/>
          <p:cNvSpPr/>
          <p:nvPr/>
        </p:nvSpPr>
        <p:spPr>
          <a:xfrm>
            <a:off x="3155263" y="-14160"/>
            <a:ext cx="1377053" cy="789041"/>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sp>
        <p:nvSpPr>
          <p:cNvPr id="1048620"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USTOM_22">
    <p:spTree>
      <p:nvGrpSpPr>
        <p:cNvPr id="142" name=""/>
        <p:cNvGrpSpPr/>
        <p:nvPr/>
      </p:nvGrpSpPr>
      <p:grpSpPr>
        <a:xfrm>
          <a:off x="0" y="0"/>
          <a:ext cx="0" cy="0"/>
          <a:chOff x="0" y="0"/>
          <a:chExt cx="0" cy="0"/>
        </a:xfrm>
      </p:grpSpPr>
      <p:sp>
        <p:nvSpPr>
          <p:cNvPr id="1049836" name="Title Text"/>
          <p:cNvSpPr txBox="1">
            <a:spLocks noGrp="1"/>
          </p:cNvSpPr>
          <p:nvPr>
            <p:ph type="title"/>
          </p:nvPr>
        </p:nvSpPr>
        <p:spPr>
          <a:prstGeom prst="rect"/>
        </p:spPr>
        <p:txBody>
          <a:bodyPr/>
          <a:p>
            <a:r>
              <a:t>Title Text</a:t>
            </a:r>
          </a:p>
        </p:txBody>
      </p:sp>
      <p:sp>
        <p:nvSpPr>
          <p:cNvPr id="1049837" name="Google Shape;273;p15"/>
          <p:cNvSpPr/>
          <p:nvPr/>
        </p:nvSpPr>
        <p:spPr>
          <a:xfrm>
            <a:off x="7433225" y="14927"/>
            <a:ext cx="1742622"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sp>
        <p:nvSpPr>
          <p:cNvPr id="1049838" name="Google Shape;274;p15"/>
          <p:cNvSpPr/>
          <p:nvPr/>
        </p:nvSpPr>
        <p:spPr>
          <a:xfrm rot="5400000">
            <a:off x="-550264" y="786355"/>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9839" name="Google Shape;275;p15"/>
          <p:cNvSpPr/>
          <p:nvPr/>
        </p:nvSpPr>
        <p:spPr>
          <a:xfrm flipH="1">
            <a:off x="7811375" y="4450527"/>
            <a:ext cx="1561225"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143" name="Google Shape;276;p15"/>
          <p:cNvGrpSpPr/>
          <p:nvPr/>
        </p:nvGrpSpPr>
        <p:grpSpPr>
          <a:xfrm>
            <a:off x="8411149" y="1042464"/>
            <a:ext cx="657428" cy="548670"/>
            <a:chOff x="0" y="0"/>
            <a:chExt cx="657426" cy="548668"/>
          </a:xfrm>
        </p:grpSpPr>
        <p:sp>
          <p:nvSpPr>
            <p:cNvPr id="1049840" name="Google Shape;277;p15"/>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41" name="Google Shape;278;p15"/>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42" name="Google Shape;279;p15"/>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43" name="Google Shape;280;p15"/>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44" name="Google Shape;281;p15"/>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45" name="Google Shape;282;p15"/>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46" name="Google Shape;283;p15"/>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44" name="Google Shape;284;p15"/>
          <p:cNvGrpSpPr/>
          <p:nvPr/>
        </p:nvGrpSpPr>
        <p:grpSpPr>
          <a:xfrm>
            <a:off x="121598" y="2348865"/>
            <a:ext cx="657427" cy="548670"/>
            <a:chOff x="0" y="0"/>
            <a:chExt cx="657426" cy="548668"/>
          </a:xfrm>
        </p:grpSpPr>
        <p:sp>
          <p:nvSpPr>
            <p:cNvPr id="1049847" name="Google Shape;285;p15"/>
            <p:cNvSpPr/>
            <p:nvPr/>
          </p:nvSpPr>
          <p:spPr>
            <a:xfrm>
              <a:off x="143964"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48" name="Google Shape;286;p15"/>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49" name="Google Shape;287;p15"/>
            <p:cNvSpPr/>
            <p:nvPr/>
          </p:nvSpPr>
          <p:spPr>
            <a:xfrm>
              <a:off x="219655" y="240655"/>
              <a:ext cx="188765"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50" name="Google Shape;288;p15"/>
            <p:cNvSpPr/>
            <p:nvPr/>
          </p:nvSpPr>
          <p:spPr>
            <a:xfrm>
              <a:off x="422625"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51" name="Google Shape;289;p15"/>
            <p:cNvSpPr/>
            <p:nvPr/>
          </p:nvSpPr>
          <p:spPr>
            <a:xfrm>
              <a:off x="-1"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52" name="Google Shape;290;p15"/>
            <p:cNvSpPr/>
            <p:nvPr/>
          </p:nvSpPr>
          <p:spPr>
            <a:xfrm>
              <a:off x="164045"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53" name="Google Shape;291;p15"/>
            <p:cNvSpPr/>
            <p:nvPr/>
          </p:nvSpPr>
          <p:spPr>
            <a:xfrm>
              <a:off x="500778"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854" name="Google Shape;292;p15"/>
          <p:cNvSpPr/>
          <p:nvPr/>
        </p:nvSpPr>
        <p:spPr>
          <a:xfrm rot="16200000">
            <a:off x="4569366" y="3753391"/>
            <a:ext cx="369968"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
        <p:nvSpPr>
          <p:cNvPr id="1049855"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USTOM_15">
    <p:spTree>
      <p:nvGrpSpPr>
        <p:cNvPr id="79" name=""/>
        <p:cNvGrpSpPr/>
        <p:nvPr/>
      </p:nvGrpSpPr>
      <p:grpSpPr>
        <a:xfrm>
          <a:off x="0" y="0"/>
          <a:ext cx="0" cy="0"/>
          <a:chOff x="0" y="0"/>
          <a:chExt cx="0" cy="0"/>
        </a:xfrm>
      </p:grpSpPr>
      <p:sp>
        <p:nvSpPr>
          <p:cNvPr id="1048923" name="Title Text"/>
          <p:cNvSpPr txBox="1">
            <a:spLocks noGrp="1"/>
          </p:cNvSpPr>
          <p:nvPr>
            <p:ph type="title"/>
          </p:nvPr>
        </p:nvSpPr>
        <p:spPr>
          <a:xfrm>
            <a:off x="3066450" y="2332570"/>
            <a:ext cx="3011100" cy="548702"/>
          </a:xfrm>
          <a:prstGeom prst="rect"/>
        </p:spPr>
        <p:txBody>
          <a:bodyPr/>
          <a:p>
            <a:r>
              <a:t>Title Text</a:t>
            </a:r>
          </a:p>
        </p:txBody>
      </p:sp>
      <p:sp>
        <p:nvSpPr>
          <p:cNvPr id="1048924" name="Body Level One…"/>
          <p:cNvSpPr txBox="1">
            <a:spLocks noGrp="1"/>
          </p:cNvSpPr>
          <p:nvPr>
            <p:ph type="body" sz="quarter" idx="1"/>
          </p:nvPr>
        </p:nvSpPr>
        <p:spPr>
          <a:xfrm>
            <a:off x="2135550" y="3006295"/>
            <a:ext cx="4872900" cy="731402"/>
          </a:xfrm>
          <a:prstGeom prst="rect"/>
        </p:spPr>
        <p:txBody>
          <a:bodyPr/>
          <a:lstStyle>
            <a:lvl1pPr algn="ctr" indent="-76200" marL="203200">
              <a:buClrTx/>
              <a:buSzTx/>
              <a:buNone/>
              <a:defRPr sz="1600"/>
            </a:lvl1pPr>
            <a:lvl2pPr algn="ctr" indent="127000" marL="203200">
              <a:buClrTx/>
              <a:buSzTx/>
              <a:buNone/>
              <a:defRPr sz="1600"/>
            </a:lvl2pPr>
            <a:lvl3pPr algn="ctr" indent="127000" marL="203200">
              <a:buClrTx/>
              <a:buSzTx/>
              <a:buNone/>
              <a:defRPr sz="1600"/>
            </a:lvl3pPr>
            <a:lvl4pPr algn="ctr" indent="127000" marL="203200">
              <a:buClrTx/>
              <a:buSzTx/>
              <a:buNone/>
              <a:defRPr sz="1600"/>
            </a:lvl4pPr>
            <a:lvl5pPr algn="ct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48925" name="Google Shape;296;p16"/>
          <p:cNvSpPr/>
          <p:nvPr/>
        </p:nvSpPr>
        <p:spPr>
          <a:xfrm rot="5400000" flipH="1">
            <a:off x="6325170" y="2332883"/>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8926" name="Google Shape;297;p16"/>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8927" name="Google Shape;298;p16"/>
          <p:cNvSpPr/>
          <p:nvPr/>
        </p:nvSpPr>
        <p:spPr>
          <a:xfrm>
            <a:off x="955774" y="4599442"/>
            <a:ext cx="1331284" cy="548668"/>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713" y="722"/>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389" y="19947"/>
                </a:lnTo>
                <a:lnTo>
                  <a:pt x="470" y="20502"/>
                </a:lnTo>
                <a:lnTo>
                  <a:pt x="561" y="21058"/>
                </a:lnTo>
                <a:lnTo>
                  <a:pt x="653" y="21600"/>
                </a:lnTo>
                <a:lnTo>
                  <a:pt x="21600" y="21600"/>
                </a:lnTo>
                <a:lnTo>
                  <a:pt x="21577" y="21280"/>
                </a:lnTo>
                <a:lnTo>
                  <a:pt x="21548" y="20961"/>
                </a:lnTo>
                <a:lnTo>
                  <a:pt x="21525" y="20794"/>
                </a:lnTo>
                <a:lnTo>
                  <a:pt x="21497" y="20628"/>
                </a:lnTo>
                <a:lnTo>
                  <a:pt x="21468" y="20461"/>
                </a:lnTo>
                <a:lnTo>
                  <a:pt x="21434" y="20308"/>
                </a:lnTo>
                <a:lnTo>
                  <a:pt x="21394" y="20155"/>
                </a:lnTo>
                <a:lnTo>
                  <a:pt x="21354" y="20016"/>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348" y="1694"/>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8928" name="Google Shape;299;p16"/>
          <p:cNvSpPr/>
          <p:nvPr/>
        </p:nvSpPr>
        <p:spPr>
          <a:xfrm flipH="1">
            <a:off x="6915574" y="4450527"/>
            <a:ext cx="1561224"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8929" name="Google Shape;300;p16"/>
          <p:cNvSpPr/>
          <p:nvPr/>
        </p:nvSpPr>
        <p:spPr>
          <a:xfrm>
            <a:off x="955774" y="40"/>
            <a:ext cx="1742622"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grpSp>
        <p:nvGrpSpPr>
          <p:cNvPr id="80" name="Google Shape;301;p16"/>
          <p:cNvGrpSpPr/>
          <p:nvPr/>
        </p:nvGrpSpPr>
        <p:grpSpPr>
          <a:xfrm>
            <a:off x="7701536" y="164739"/>
            <a:ext cx="657428" cy="548671"/>
            <a:chOff x="0" y="0"/>
            <a:chExt cx="657426" cy="548669"/>
          </a:xfrm>
        </p:grpSpPr>
        <p:sp>
          <p:nvSpPr>
            <p:cNvPr id="1048930" name="Google Shape;302;p16"/>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31" name="Google Shape;303;p16"/>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32" name="Google Shape;304;p16"/>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33" name="Google Shape;305;p16"/>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34" name="Google Shape;306;p16"/>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35" name="Google Shape;307;p16"/>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36" name="Google Shape;308;p16"/>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8937" name="Google Shape;309;p16"/>
          <p:cNvSpPr/>
          <p:nvPr/>
        </p:nvSpPr>
        <p:spPr>
          <a:xfrm>
            <a:off x="2552699" y="-79375"/>
            <a:ext cx="4038602" cy="405091"/>
          </a:xfrm>
          <a:custGeom>
            <a:avLst/>
            <a:ahLst/>
            <a:cxnLst>
              <a:cxn ang="0">
                <a:pos x="wd2" y="hd2"/>
              </a:cxn>
              <a:cxn ang="5400000">
                <a:pos x="wd2" y="hd2"/>
              </a:cxn>
              <a:cxn ang="10800000">
                <a:pos x="wd2" y="hd2"/>
              </a:cxn>
              <a:cxn ang="16200000">
                <a:pos x="wd2" y="hd2"/>
              </a:cxn>
            </a:cxnLst>
            <a:rect l="0" t="0" r="r" b="b"/>
            <a:pathLst>
              <a:path w="21600" h="20529" extrusionOk="0">
                <a:moveTo>
                  <a:pt x="0" y="1931"/>
                </a:moveTo>
                <a:cubicBezTo>
                  <a:pt x="1621" y="3851"/>
                  <a:pt x="2958" y="16941"/>
                  <a:pt x="4585" y="18343"/>
                </a:cubicBezTo>
                <a:cubicBezTo>
                  <a:pt x="5959" y="19526"/>
                  <a:pt x="7351" y="13298"/>
                  <a:pt x="8711" y="15446"/>
                </a:cubicBezTo>
                <a:cubicBezTo>
                  <a:pt x="9962" y="17422"/>
                  <a:pt x="11221" y="21600"/>
                  <a:pt x="12481" y="20274"/>
                </a:cubicBezTo>
                <a:cubicBezTo>
                  <a:pt x="13443" y="19260"/>
                  <a:pt x="14223" y="11434"/>
                  <a:pt x="15181" y="10137"/>
                </a:cubicBezTo>
                <a:cubicBezTo>
                  <a:pt x="16309" y="8610"/>
                  <a:pt x="17466" y="13594"/>
                  <a:pt x="18594" y="12068"/>
                </a:cubicBezTo>
                <a:cubicBezTo>
                  <a:pt x="19672" y="10609"/>
                  <a:pt x="20831" y="7290"/>
                  <a:pt x="21600" y="0"/>
                </a:cubicBezTo>
              </a:path>
            </a:pathLst>
          </a:custGeom>
          <a:ln w="28575">
            <a:solidFill>
              <a:schemeClr val="accent1"/>
            </a:solidFill>
          </a:ln>
        </p:spPr>
        <p:txBody>
          <a:bodyPr bIns="0" lIns="0" rIns="0" tIns="0"/>
          <a:p>
            <a:pPr>
              <a:defRPr>
                <a:solidFill>
                  <a:srgbClr val="000000"/>
                </a:solidFill>
              </a:defRPr>
            </a:pPr>
          </a:p>
        </p:txBody>
      </p:sp>
      <p:sp>
        <p:nvSpPr>
          <p:cNvPr id="1048938" name="Google Shape;310;p16"/>
          <p:cNvSpPr/>
          <p:nvPr/>
        </p:nvSpPr>
        <p:spPr>
          <a:xfrm>
            <a:off x="2978150" y="4508313"/>
            <a:ext cx="3657600" cy="857244"/>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p>
        </p:txBody>
      </p:sp>
      <p:sp>
        <p:nvSpPr>
          <p:cNvPr id="1048939"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USTOM_13">
    <p:spTree>
      <p:nvGrpSpPr>
        <p:cNvPr id="200" name=""/>
        <p:cNvGrpSpPr/>
        <p:nvPr/>
      </p:nvGrpSpPr>
      <p:grpSpPr>
        <a:xfrm>
          <a:off x="0" y="0"/>
          <a:ext cx="0" cy="0"/>
          <a:chOff x="0" y="0"/>
          <a:chExt cx="0" cy="0"/>
        </a:xfrm>
      </p:grpSpPr>
      <p:sp>
        <p:nvSpPr>
          <p:cNvPr id="1050348" name="Title Text"/>
          <p:cNvSpPr txBox="1">
            <a:spLocks noGrp="1"/>
          </p:cNvSpPr>
          <p:nvPr>
            <p:ph type="title"/>
          </p:nvPr>
        </p:nvSpPr>
        <p:spPr>
          <a:xfrm>
            <a:off x="975600" y="3342349"/>
            <a:ext cx="7192800" cy="548702"/>
          </a:xfrm>
          <a:prstGeom prst="rect"/>
        </p:spPr>
        <p:txBody>
          <a:bodyPr/>
          <a:p>
            <a:r>
              <a:t>Title Text</a:t>
            </a:r>
          </a:p>
        </p:txBody>
      </p:sp>
      <p:sp>
        <p:nvSpPr>
          <p:cNvPr id="1050349" name="Body Level One…"/>
          <p:cNvSpPr txBox="1">
            <a:spLocks noGrp="1"/>
          </p:cNvSpPr>
          <p:nvPr>
            <p:ph type="body" sz="quarter" idx="1"/>
          </p:nvPr>
        </p:nvSpPr>
        <p:spPr>
          <a:xfrm>
            <a:off x="1630198" y="3989825"/>
            <a:ext cx="5883604" cy="650102"/>
          </a:xfrm>
          <a:prstGeom prst="rect"/>
        </p:spPr>
        <p:txBody>
          <a:bodyPr/>
          <a:lstStyle>
            <a:lvl1pPr algn="ctr" indent="-76200" marL="203200">
              <a:buClrTx/>
              <a:buSzTx/>
              <a:buNone/>
              <a:defRPr sz="1600"/>
            </a:lvl1pPr>
            <a:lvl2pPr algn="ctr" indent="127000" marL="203200">
              <a:buClrTx/>
              <a:buSzTx/>
              <a:buNone/>
              <a:defRPr sz="1600"/>
            </a:lvl2pPr>
            <a:lvl3pPr algn="ctr" indent="127000" marL="203200">
              <a:buClrTx/>
              <a:buSzTx/>
              <a:buNone/>
              <a:defRPr sz="1600"/>
            </a:lvl3pPr>
            <a:lvl4pPr algn="ctr" indent="127000" marL="203200">
              <a:buClrTx/>
              <a:buSzTx/>
              <a:buNone/>
              <a:defRPr sz="1600"/>
            </a:lvl4pPr>
            <a:lvl5pPr algn="ct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50350" name="Google Shape;314;p17"/>
          <p:cNvSpPr/>
          <p:nvPr/>
        </p:nvSpPr>
        <p:spPr>
          <a:xfrm>
            <a:off x="-2" y="40"/>
            <a:ext cx="1742623"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sp>
        <p:nvSpPr>
          <p:cNvPr id="1050351" name="Google Shape;315;p17"/>
          <p:cNvSpPr/>
          <p:nvPr/>
        </p:nvSpPr>
        <p:spPr>
          <a:xfrm rot="10800000" flipH="1">
            <a:off x="0" y="4735905"/>
            <a:ext cx="9144001" cy="4076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42" y="10769"/>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578" y="10769"/>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50352"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USTOM_4">
    <p:spTree>
      <p:nvGrpSpPr>
        <p:cNvPr id="119" name=""/>
        <p:cNvGrpSpPr/>
        <p:nvPr/>
      </p:nvGrpSpPr>
      <p:grpSpPr>
        <a:xfrm>
          <a:off x="0" y="0"/>
          <a:ext cx="0" cy="0"/>
          <a:chOff x="0" y="0"/>
          <a:chExt cx="0" cy="0"/>
        </a:xfrm>
      </p:grpSpPr>
      <p:sp>
        <p:nvSpPr>
          <p:cNvPr id="1049512" name="Title Text"/>
          <p:cNvSpPr txBox="1">
            <a:spLocks noGrp="1"/>
          </p:cNvSpPr>
          <p:nvPr>
            <p:ph type="title"/>
          </p:nvPr>
        </p:nvSpPr>
        <p:spPr>
          <a:xfrm>
            <a:off x="1546898" y="1539113"/>
            <a:ext cx="2567403" cy="457202"/>
          </a:xfrm>
          <a:prstGeom prst="rect"/>
        </p:spPr>
        <p:txBody>
          <a:bodyPr/>
          <a:p>
            <a:r>
              <a:t>Title Text</a:t>
            </a:r>
          </a:p>
        </p:txBody>
      </p:sp>
      <p:sp>
        <p:nvSpPr>
          <p:cNvPr id="1049513" name="Body Level One…"/>
          <p:cNvSpPr txBox="1">
            <a:spLocks noGrp="1"/>
          </p:cNvSpPr>
          <p:nvPr>
            <p:ph type="body" sz="quarter" idx="1"/>
          </p:nvPr>
        </p:nvSpPr>
        <p:spPr>
          <a:xfrm>
            <a:off x="874862" y="2187037"/>
            <a:ext cx="3888902" cy="1463102"/>
          </a:xfrm>
          <a:prstGeom prst="rect"/>
        </p:spPr>
        <p:txBody>
          <a:bodyPr/>
          <a:lstStyle>
            <a:lvl1pPr algn="ctr" indent="-76200" marL="203200">
              <a:buClrTx/>
              <a:buSzTx/>
              <a:buNone/>
              <a:defRPr sz="1600"/>
            </a:lvl1pPr>
            <a:lvl2pPr algn="ctr" indent="127000" marL="203200">
              <a:buClrTx/>
              <a:buSzTx/>
              <a:buNone/>
              <a:defRPr sz="1600"/>
            </a:lvl2pPr>
            <a:lvl3pPr algn="ctr" indent="127000" marL="203200">
              <a:buClrTx/>
              <a:buSzTx/>
              <a:buNone/>
              <a:defRPr sz="1600"/>
            </a:lvl3pPr>
            <a:lvl4pPr algn="ctr" indent="127000" marL="203200">
              <a:buClrTx/>
              <a:buSzTx/>
              <a:buNone/>
              <a:defRPr sz="1600"/>
            </a:lvl4pPr>
            <a:lvl5pPr algn="ct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49514" name="Google Shape;319;p18"/>
          <p:cNvSpPr/>
          <p:nvPr/>
        </p:nvSpPr>
        <p:spPr>
          <a:xfrm rot="16200000">
            <a:off x="7738436" y="584223"/>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9515" name="Google Shape;320;p18"/>
          <p:cNvSpPr/>
          <p:nvPr/>
        </p:nvSpPr>
        <p:spPr>
          <a:xfrm rot="5400000">
            <a:off x="-600506" y="3638958"/>
            <a:ext cx="2105059" cy="904041"/>
          </a:xfrm>
          <a:custGeom>
            <a:avLst/>
            <a:ahLst/>
            <a:cxnLst>
              <a:cxn ang="0">
                <a:pos x="wd2" y="hd2"/>
              </a:cxn>
              <a:cxn ang="5400000">
                <a:pos x="wd2" y="hd2"/>
              </a:cxn>
              <a:cxn ang="10800000">
                <a:pos x="wd2" y="hd2"/>
              </a:cxn>
              <a:cxn ang="16200000">
                <a:pos x="wd2" y="hd2"/>
              </a:cxn>
            </a:cxnLst>
            <a:rect l="0" t="0" r="r" b="b"/>
            <a:pathLst>
              <a:path w="21600" h="21600" extrusionOk="0">
                <a:moveTo>
                  <a:pt x="12707" y="0"/>
                </a:moveTo>
                <a:lnTo>
                  <a:pt x="12577" y="14"/>
                </a:lnTo>
                <a:lnTo>
                  <a:pt x="12448" y="41"/>
                </a:lnTo>
                <a:lnTo>
                  <a:pt x="12329" y="69"/>
                </a:lnTo>
                <a:lnTo>
                  <a:pt x="12205" y="110"/>
                </a:lnTo>
                <a:lnTo>
                  <a:pt x="12087" y="151"/>
                </a:lnTo>
                <a:lnTo>
                  <a:pt x="11969" y="219"/>
                </a:lnTo>
                <a:lnTo>
                  <a:pt x="11857" y="289"/>
                </a:lnTo>
                <a:lnTo>
                  <a:pt x="11745" y="357"/>
                </a:lnTo>
                <a:lnTo>
                  <a:pt x="11633" y="439"/>
                </a:lnTo>
                <a:lnTo>
                  <a:pt x="11520" y="536"/>
                </a:lnTo>
                <a:lnTo>
                  <a:pt x="11302" y="742"/>
                </a:lnTo>
                <a:lnTo>
                  <a:pt x="11089" y="976"/>
                </a:lnTo>
                <a:lnTo>
                  <a:pt x="10883" y="1251"/>
                </a:lnTo>
                <a:lnTo>
                  <a:pt x="10682" y="1540"/>
                </a:lnTo>
                <a:lnTo>
                  <a:pt x="10481" y="1842"/>
                </a:lnTo>
                <a:lnTo>
                  <a:pt x="10286" y="2172"/>
                </a:lnTo>
                <a:lnTo>
                  <a:pt x="10097" y="2529"/>
                </a:lnTo>
                <a:lnTo>
                  <a:pt x="9902" y="2887"/>
                </a:lnTo>
                <a:lnTo>
                  <a:pt x="9720" y="3272"/>
                </a:lnTo>
                <a:lnTo>
                  <a:pt x="9530" y="3657"/>
                </a:lnTo>
                <a:lnTo>
                  <a:pt x="9164" y="4454"/>
                </a:lnTo>
                <a:lnTo>
                  <a:pt x="8426" y="6104"/>
                </a:lnTo>
                <a:lnTo>
                  <a:pt x="8054" y="6902"/>
                </a:lnTo>
                <a:lnTo>
                  <a:pt x="7865" y="7301"/>
                </a:lnTo>
                <a:lnTo>
                  <a:pt x="7670" y="7672"/>
                </a:lnTo>
                <a:lnTo>
                  <a:pt x="7476" y="8043"/>
                </a:lnTo>
                <a:lnTo>
                  <a:pt x="7275" y="8387"/>
                </a:lnTo>
                <a:lnTo>
                  <a:pt x="7074" y="8731"/>
                </a:lnTo>
                <a:lnTo>
                  <a:pt x="6867" y="9047"/>
                </a:lnTo>
                <a:lnTo>
                  <a:pt x="6655" y="9335"/>
                </a:lnTo>
                <a:lnTo>
                  <a:pt x="6442" y="9597"/>
                </a:lnTo>
                <a:lnTo>
                  <a:pt x="6218" y="9844"/>
                </a:lnTo>
                <a:lnTo>
                  <a:pt x="6106" y="9954"/>
                </a:lnTo>
                <a:lnTo>
                  <a:pt x="5988" y="10051"/>
                </a:lnTo>
                <a:lnTo>
                  <a:pt x="5810" y="10201"/>
                </a:lnTo>
                <a:lnTo>
                  <a:pt x="5628" y="10326"/>
                </a:lnTo>
                <a:lnTo>
                  <a:pt x="5444" y="10435"/>
                </a:lnTo>
                <a:lnTo>
                  <a:pt x="5261" y="10532"/>
                </a:lnTo>
                <a:lnTo>
                  <a:pt x="5078" y="10614"/>
                </a:lnTo>
                <a:lnTo>
                  <a:pt x="4889" y="10683"/>
                </a:lnTo>
                <a:lnTo>
                  <a:pt x="4511" y="10793"/>
                </a:lnTo>
                <a:lnTo>
                  <a:pt x="4134" y="10889"/>
                </a:lnTo>
                <a:lnTo>
                  <a:pt x="3756" y="10971"/>
                </a:lnTo>
                <a:lnTo>
                  <a:pt x="3378" y="11054"/>
                </a:lnTo>
                <a:lnTo>
                  <a:pt x="3000" y="11164"/>
                </a:lnTo>
                <a:lnTo>
                  <a:pt x="2811" y="11233"/>
                </a:lnTo>
                <a:lnTo>
                  <a:pt x="2622" y="11316"/>
                </a:lnTo>
                <a:lnTo>
                  <a:pt x="2433" y="11412"/>
                </a:lnTo>
                <a:lnTo>
                  <a:pt x="2244" y="11522"/>
                </a:lnTo>
                <a:lnTo>
                  <a:pt x="2061" y="11645"/>
                </a:lnTo>
                <a:lnTo>
                  <a:pt x="1878" y="11783"/>
                </a:lnTo>
                <a:lnTo>
                  <a:pt x="1701" y="11948"/>
                </a:lnTo>
                <a:lnTo>
                  <a:pt x="1523" y="12127"/>
                </a:lnTo>
                <a:lnTo>
                  <a:pt x="1352" y="12319"/>
                </a:lnTo>
                <a:lnTo>
                  <a:pt x="1187" y="12539"/>
                </a:lnTo>
                <a:lnTo>
                  <a:pt x="1034" y="12772"/>
                </a:lnTo>
                <a:lnTo>
                  <a:pt x="886" y="13034"/>
                </a:lnTo>
                <a:lnTo>
                  <a:pt x="744" y="13309"/>
                </a:lnTo>
                <a:lnTo>
                  <a:pt x="673" y="13460"/>
                </a:lnTo>
                <a:lnTo>
                  <a:pt x="614" y="13612"/>
                </a:lnTo>
                <a:lnTo>
                  <a:pt x="549" y="13776"/>
                </a:lnTo>
                <a:lnTo>
                  <a:pt x="490" y="13942"/>
                </a:lnTo>
                <a:lnTo>
                  <a:pt x="431" y="14121"/>
                </a:lnTo>
                <a:lnTo>
                  <a:pt x="378" y="14299"/>
                </a:lnTo>
                <a:lnTo>
                  <a:pt x="325" y="14505"/>
                </a:lnTo>
                <a:lnTo>
                  <a:pt x="272" y="14711"/>
                </a:lnTo>
                <a:lnTo>
                  <a:pt x="231" y="14918"/>
                </a:lnTo>
                <a:lnTo>
                  <a:pt x="189" y="15138"/>
                </a:lnTo>
                <a:lnTo>
                  <a:pt x="148" y="15358"/>
                </a:lnTo>
                <a:lnTo>
                  <a:pt x="118" y="15577"/>
                </a:lnTo>
                <a:lnTo>
                  <a:pt x="89" y="15811"/>
                </a:lnTo>
                <a:lnTo>
                  <a:pt x="65" y="16031"/>
                </a:lnTo>
                <a:lnTo>
                  <a:pt x="42" y="16265"/>
                </a:lnTo>
                <a:lnTo>
                  <a:pt x="30" y="16499"/>
                </a:lnTo>
                <a:lnTo>
                  <a:pt x="18" y="16733"/>
                </a:lnTo>
                <a:lnTo>
                  <a:pt x="6" y="16967"/>
                </a:lnTo>
                <a:lnTo>
                  <a:pt x="0" y="17214"/>
                </a:lnTo>
                <a:lnTo>
                  <a:pt x="0" y="17448"/>
                </a:lnTo>
                <a:lnTo>
                  <a:pt x="6" y="17695"/>
                </a:lnTo>
                <a:lnTo>
                  <a:pt x="12" y="17929"/>
                </a:lnTo>
                <a:lnTo>
                  <a:pt x="36" y="18410"/>
                </a:lnTo>
                <a:lnTo>
                  <a:pt x="71" y="18891"/>
                </a:lnTo>
                <a:lnTo>
                  <a:pt x="118" y="19359"/>
                </a:lnTo>
                <a:lnTo>
                  <a:pt x="177" y="19826"/>
                </a:lnTo>
                <a:lnTo>
                  <a:pt x="254" y="20294"/>
                </a:lnTo>
                <a:lnTo>
                  <a:pt x="337" y="20748"/>
                </a:lnTo>
                <a:lnTo>
                  <a:pt x="431" y="21174"/>
                </a:lnTo>
                <a:lnTo>
                  <a:pt x="537" y="21600"/>
                </a:lnTo>
                <a:lnTo>
                  <a:pt x="21600" y="21600"/>
                </a:lnTo>
                <a:lnTo>
                  <a:pt x="21505" y="20953"/>
                </a:lnTo>
                <a:lnTo>
                  <a:pt x="21399" y="20294"/>
                </a:lnTo>
                <a:lnTo>
                  <a:pt x="21287" y="19647"/>
                </a:lnTo>
                <a:lnTo>
                  <a:pt x="21175" y="19015"/>
                </a:lnTo>
                <a:lnTo>
                  <a:pt x="21057" y="18382"/>
                </a:lnTo>
                <a:lnTo>
                  <a:pt x="20933" y="17750"/>
                </a:lnTo>
                <a:lnTo>
                  <a:pt x="20803" y="17117"/>
                </a:lnTo>
                <a:lnTo>
                  <a:pt x="20673" y="16499"/>
                </a:lnTo>
                <a:lnTo>
                  <a:pt x="20537" y="15881"/>
                </a:lnTo>
                <a:lnTo>
                  <a:pt x="20395" y="15275"/>
                </a:lnTo>
                <a:lnTo>
                  <a:pt x="20248" y="14670"/>
                </a:lnTo>
                <a:lnTo>
                  <a:pt x="20094" y="14079"/>
                </a:lnTo>
                <a:lnTo>
                  <a:pt x="19941" y="13474"/>
                </a:lnTo>
                <a:lnTo>
                  <a:pt x="19781" y="12897"/>
                </a:lnTo>
                <a:lnTo>
                  <a:pt x="19622" y="12319"/>
                </a:lnTo>
                <a:lnTo>
                  <a:pt x="19451" y="11741"/>
                </a:lnTo>
                <a:lnTo>
                  <a:pt x="19279" y="11178"/>
                </a:lnTo>
                <a:lnTo>
                  <a:pt x="19102" y="10614"/>
                </a:lnTo>
                <a:lnTo>
                  <a:pt x="18925" y="10064"/>
                </a:lnTo>
                <a:lnTo>
                  <a:pt x="18742" y="9514"/>
                </a:lnTo>
                <a:lnTo>
                  <a:pt x="18553" y="8978"/>
                </a:lnTo>
                <a:lnTo>
                  <a:pt x="18358" y="8456"/>
                </a:lnTo>
                <a:lnTo>
                  <a:pt x="18163" y="7933"/>
                </a:lnTo>
                <a:lnTo>
                  <a:pt x="17963" y="7425"/>
                </a:lnTo>
                <a:lnTo>
                  <a:pt x="17762" y="6916"/>
                </a:lnTo>
                <a:lnTo>
                  <a:pt x="17555" y="6421"/>
                </a:lnTo>
                <a:lnTo>
                  <a:pt x="17343" y="5926"/>
                </a:lnTo>
                <a:lnTo>
                  <a:pt x="17124" y="5445"/>
                </a:lnTo>
                <a:lnTo>
                  <a:pt x="16906" y="4977"/>
                </a:lnTo>
                <a:lnTo>
                  <a:pt x="16687" y="4509"/>
                </a:lnTo>
                <a:lnTo>
                  <a:pt x="16463" y="4055"/>
                </a:lnTo>
                <a:lnTo>
                  <a:pt x="16232" y="3616"/>
                </a:lnTo>
                <a:lnTo>
                  <a:pt x="16026" y="3231"/>
                </a:lnTo>
                <a:lnTo>
                  <a:pt x="15813" y="2860"/>
                </a:lnTo>
                <a:lnTo>
                  <a:pt x="15601" y="2502"/>
                </a:lnTo>
                <a:lnTo>
                  <a:pt x="15382" y="2145"/>
                </a:lnTo>
                <a:lnTo>
                  <a:pt x="15158" y="1815"/>
                </a:lnTo>
                <a:lnTo>
                  <a:pt x="14927" y="1498"/>
                </a:lnTo>
                <a:lnTo>
                  <a:pt x="14691" y="1209"/>
                </a:lnTo>
                <a:lnTo>
                  <a:pt x="14455" y="948"/>
                </a:lnTo>
                <a:lnTo>
                  <a:pt x="14213" y="701"/>
                </a:lnTo>
                <a:lnTo>
                  <a:pt x="13971" y="494"/>
                </a:lnTo>
                <a:lnTo>
                  <a:pt x="13847" y="412"/>
                </a:lnTo>
                <a:lnTo>
                  <a:pt x="13723" y="316"/>
                </a:lnTo>
                <a:lnTo>
                  <a:pt x="13599" y="248"/>
                </a:lnTo>
                <a:lnTo>
                  <a:pt x="13475" y="178"/>
                </a:lnTo>
                <a:lnTo>
                  <a:pt x="13351" y="123"/>
                </a:lnTo>
                <a:lnTo>
                  <a:pt x="13221" y="82"/>
                </a:lnTo>
                <a:lnTo>
                  <a:pt x="13097" y="41"/>
                </a:lnTo>
                <a:lnTo>
                  <a:pt x="12967" y="14"/>
                </a:lnTo>
                <a:lnTo>
                  <a:pt x="12837"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120" name="Google Shape;321;p18"/>
          <p:cNvGrpSpPr/>
          <p:nvPr/>
        </p:nvGrpSpPr>
        <p:grpSpPr>
          <a:xfrm>
            <a:off x="8269123" y="4405414"/>
            <a:ext cx="657428" cy="548670"/>
            <a:chOff x="0" y="0"/>
            <a:chExt cx="657426" cy="548668"/>
          </a:xfrm>
        </p:grpSpPr>
        <p:sp>
          <p:nvSpPr>
            <p:cNvPr id="1049516" name="Google Shape;322;p18"/>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17" name="Google Shape;323;p18"/>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18" name="Google Shape;324;p18"/>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19" name="Google Shape;325;p18"/>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0" name="Google Shape;326;p18"/>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1" name="Google Shape;327;p1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2" name="Google Shape;328;p18"/>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21" name="Google Shape;329;p18"/>
          <p:cNvGrpSpPr/>
          <p:nvPr/>
        </p:nvGrpSpPr>
        <p:grpSpPr>
          <a:xfrm>
            <a:off x="281349" y="265164"/>
            <a:ext cx="657427" cy="548672"/>
            <a:chOff x="0" y="0"/>
            <a:chExt cx="657426" cy="548670"/>
          </a:xfrm>
        </p:grpSpPr>
        <p:sp>
          <p:nvSpPr>
            <p:cNvPr id="1049523" name="Google Shape;330;p18"/>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4" name="Google Shape;331;p18"/>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5" name="Google Shape;332;p18"/>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6" name="Google Shape;333;p18"/>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7" name="Google Shape;334;p18"/>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8" name="Google Shape;335;p1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29" name="Google Shape;336;p18"/>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530" name="Google Shape;337;p18"/>
          <p:cNvSpPr/>
          <p:nvPr/>
        </p:nvSpPr>
        <p:spPr>
          <a:xfrm rot="16200000">
            <a:off x="3720841" y="3753391"/>
            <a:ext cx="369968"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
        <p:nvSpPr>
          <p:cNvPr id="1049531" name="Google Shape;338;p18"/>
          <p:cNvSpPr/>
          <p:nvPr/>
        </p:nvSpPr>
        <p:spPr>
          <a:xfrm rot="10800000" flipH="1">
            <a:off x="4952500" y="-215805"/>
            <a:ext cx="3657602" cy="857243"/>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p>
        </p:txBody>
      </p:sp>
      <p:sp>
        <p:nvSpPr>
          <p:cNvPr id="1049532"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_AND_TWO_COLUMNS_1">
    <p:spTree>
      <p:nvGrpSpPr>
        <p:cNvPr id="186" name=""/>
        <p:cNvGrpSpPr/>
        <p:nvPr/>
      </p:nvGrpSpPr>
      <p:grpSpPr>
        <a:xfrm>
          <a:off x="0" y="0"/>
          <a:ext cx="0" cy="0"/>
          <a:chOff x="0" y="0"/>
          <a:chExt cx="0" cy="0"/>
        </a:xfrm>
      </p:grpSpPr>
      <p:sp>
        <p:nvSpPr>
          <p:cNvPr id="1050183" name="Title Text"/>
          <p:cNvSpPr txBox="1">
            <a:spLocks noGrp="1"/>
          </p:cNvSpPr>
          <p:nvPr>
            <p:ph type="title"/>
          </p:nvPr>
        </p:nvSpPr>
        <p:spPr>
          <a:xfrm>
            <a:off x="1336675" y="2616830"/>
            <a:ext cx="2742602" cy="365702"/>
          </a:xfrm>
          <a:prstGeom prst="rect"/>
        </p:spPr>
        <p:txBody>
          <a:bodyPr/>
          <a:lstStyle>
            <a:lvl1pPr>
              <a:defRPr sz="2000"/>
            </a:lvl1pPr>
          </a:lstStyle>
          <a:p>
            <a:r>
              <a:t>Title Text</a:t>
            </a:r>
          </a:p>
        </p:txBody>
      </p:sp>
      <p:sp>
        <p:nvSpPr>
          <p:cNvPr id="1050184" name="Body Level One…"/>
          <p:cNvSpPr txBox="1">
            <a:spLocks noGrp="1"/>
          </p:cNvSpPr>
          <p:nvPr>
            <p:ph type="body" sz="quarter" idx="1"/>
          </p:nvPr>
        </p:nvSpPr>
        <p:spPr>
          <a:xfrm>
            <a:off x="5183225" y="2975093"/>
            <a:ext cx="2505602" cy="1010702"/>
          </a:xfrm>
          <a:prstGeom prst="rect"/>
        </p:spPr>
        <p:txBody>
          <a:bodyPr/>
          <a:lstStyle>
            <a:lvl1pPr algn="ctr" indent="-76200" marL="203200">
              <a:buClrTx/>
              <a:buSzTx/>
              <a:buNone/>
              <a:defRPr sz="1400"/>
            </a:lvl1pPr>
            <a:lvl2pPr algn="ctr" indent="127000" marL="203200">
              <a:buClrTx/>
              <a:buSzTx/>
              <a:buNone/>
              <a:defRPr sz="1400"/>
            </a:lvl2pPr>
            <a:lvl3pPr algn="ctr" indent="127000" marL="203200">
              <a:buClrTx/>
              <a:buSzTx/>
              <a:buNone/>
              <a:defRPr sz="1400"/>
            </a:lvl3pPr>
            <a:lvl4pPr algn="ctr" indent="127000" marL="203200">
              <a:buClrTx/>
              <a:buSzTx/>
              <a:buNone/>
              <a:defRPr sz="1400"/>
            </a:lvl4pPr>
            <a:lvl5pPr algn="ctr" indent="127000" marL="203200">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050185" name="Google Shape;345;p19"/>
          <p:cNvSpPr/>
          <p:nvPr/>
        </p:nvSpPr>
        <p:spPr>
          <a:xfrm rot="16200000">
            <a:off x="7737085" y="550310"/>
            <a:ext cx="1952609" cy="852023"/>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50186" name="Google Shape;346;p19"/>
          <p:cNvSpPr/>
          <p:nvPr/>
        </p:nvSpPr>
        <p:spPr>
          <a:xfrm rot="5400000">
            <a:off x="-600531" y="600508"/>
            <a:ext cx="2105059" cy="904042"/>
          </a:xfrm>
          <a:custGeom>
            <a:avLst/>
            <a:ahLst/>
            <a:cxnLst>
              <a:cxn ang="0">
                <a:pos x="wd2" y="hd2"/>
              </a:cxn>
              <a:cxn ang="5400000">
                <a:pos x="wd2" y="hd2"/>
              </a:cxn>
              <a:cxn ang="10800000">
                <a:pos x="wd2" y="hd2"/>
              </a:cxn>
              <a:cxn ang="16200000">
                <a:pos x="wd2" y="hd2"/>
              </a:cxn>
            </a:cxnLst>
            <a:rect l="0" t="0" r="r" b="b"/>
            <a:pathLst>
              <a:path w="21600" h="21600" extrusionOk="0">
                <a:moveTo>
                  <a:pt x="12707" y="0"/>
                </a:moveTo>
                <a:lnTo>
                  <a:pt x="12577" y="14"/>
                </a:lnTo>
                <a:lnTo>
                  <a:pt x="12448" y="41"/>
                </a:lnTo>
                <a:lnTo>
                  <a:pt x="12329" y="69"/>
                </a:lnTo>
                <a:lnTo>
                  <a:pt x="12205" y="110"/>
                </a:lnTo>
                <a:lnTo>
                  <a:pt x="12087" y="151"/>
                </a:lnTo>
                <a:lnTo>
                  <a:pt x="11969" y="219"/>
                </a:lnTo>
                <a:lnTo>
                  <a:pt x="11857" y="289"/>
                </a:lnTo>
                <a:lnTo>
                  <a:pt x="11745" y="357"/>
                </a:lnTo>
                <a:lnTo>
                  <a:pt x="11633" y="439"/>
                </a:lnTo>
                <a:lnTo>
                  <a:pt x="11520" y="536"/>
                </a:lnTo>
                <a:lnTo>
                  <a:pt x="11302" y="742"/>
                </a:lnTo>
                <a:lnTo>
                  <a:pt x="11089" y="976"/>
                </a:lnTo>
                <a:lnTo>
                  <a:pt x="10883" y="1251"/>
                </a:lnTo>
                <a:lnTo>
                  <a:pt x="10682" y="1540"/>
                </a:lnTo>
                <a:lnTo>
                  <a:pt x="10481" y="1842"/>
                </a:lnTo>
                <a:lnTo>
                  <a:pt x="10286" y="2172"/>
                </a:lnTo>
                <a:lnTo>
                  <a:pt x="10097" y="2529"/>
                </a:lnTo>
                <a:lnTo>
                  <a:pt x="9902" y="2887"/>
                </a:lnTo>
                <a:lnTo>
                  <a:pt x="9720" y="3272"/>
                </a:lnTo>
                <a:lnTo>
                  <a:pt x="9530" y="3657"/>
                </a:lnTo>
                <a:lnTo>
                  <a:pt x="9164" y="4454"/>
                </a:lnTo>
                <a:lnTo>
                  <a:pt x="8426" y="6104"/>
                </a:lnTo>
                <a:lnTo>
                  <a:pt x="8054" y="6902"/>
                </a:lnTo>
                <a:lnTo>
                  <a:pt x="7865" y="7301"/>
                </a:lnTo>
                <a:lnTo>
                  <a:pt x="7670" y="7672"/>
                </a:lnTo>
                <a:lnTo>
                  <a:pt x="7476" y="8043"/>
                </a:lnTo>
                <a:lnTo>
                  <a:pt x="7275" y="8387"/>
                </a:lnTo>
                <a:lnTo>
                  <a:pt x="7074" y="8731"/>
                </a:lnTo>
                <a:lnTo>
                  <a:pt x="6867" y="9047"/>
                </a:lnTo>
                <a:lnTo>
                  <a:pt x="6655" y="9335"/>
                </a:lnTo>
                <a:lnTo>
                  <a:pt x="6442" y="9597"/>
                </a:lnTo>
                <a:lnTo>
                  <a:pt x="6218" y="9844"/>
                </a:lnTo>
                <a:lnTo>
                  <a:pt x="6106" y="9954"/>
                </a:lnTo>
                <a:lnTo>
                  <a:pt x="5988" y="10051"/>
                </a:lnTo>
                <a:lnTo>
                  <a:pt x="5810" y="10201"/>
                </a:lnTo>
                <a:lnTo>
                  <a:pt x="5628" y="10326"/>
                </a:lnTo>
                <a:lnTo>
                  <a:pt x="5444" y="10435"/>
                </a:lnTo>
                <a:lnTo>
                  <a:pt x="5261" y="10532"/>
                </a:lnTo>
                <a:lnTo>
                  <a:pt x="5078" y="10614"/>
                </a:lnTo>
                <a:lnTo>
                  <a:pt x="4889" y="10683"/>
                </a:lnTo>
                <a:lnTo>
                  <a:pt x="4511" y="10793"/>
                </a:lnTo>
                <a:lnTo>
                  <a:pt x="4134" y="10889"/>
                </a:lnTo>
                <a:lnTo>
                  <a:pt x="3756" y="10971"/>
                </a:lnTo>
                <a:lnTo>
                  <a:pt x="3378" y="11054"/>
                </a:lnTo>
                <a:lnTo>
                  <a:pt x="3000" y="11164"/>
                </a:lnTo>
                <a:lnTo>
                  <a:pt x="2811" y="11233"/>
                </a:lnTo>
                <a:lnTo>
                  <a:pt x="2622" y="11316"/>
                </a:lnTo>
                <a:lnTo>
                  <a:pt x="2433" y="11412"/>
                </a:lnTo>
                <a:lnTo>
                  <a:pt x="2244" y="11522"/>
                </a:lnTo>
                <a:lnTo>
                  <a:pt x="2061" y="11645"/>
                </a:lnTo>
                <a:lnTo>
                  <a:pt x="1878" y="11783"/>
                </a:lnTo>
                <a:lnTo>
                  <a:pt x="1701" y="11948"/>
                </a:lnTo>
                <a:lnTo>
                  <a:pt x="1523" y="12127"/>
                </a:lnTo>
                <a:lnTo>
                  <a:pt x="1352" y="12319"/>
                </a:lnTo>
                <a:lnTo>
                  <a:pt x="1187" y="12539"/>
                </a:lnTo>
                <a:lnTo>
                  <a:pt x="1034" y="12772"/>
                </a:lnTo>
                <a:lnTo>
                  <a:pt x="886" y="13034"/>
                </a:lnTo>
                <a:lnTo>
                  <a:pt x="744" y="13309"/>
                </a:lnTo>
                <a:lnTo>
                  <a:pt x="673" y="13460"/>
                </a:lnTo>
                <a:lnTo>
                  <a:pt x="614" y="13612"/>
                </a:lnTo>
                <a:lnTo>
                  <a:pt x="549" y="13776"/>
                </a:lnTo>
                <a:lnTo>
                  <a:pt x="490" y="13942"/>
                </a:lnTo>
                <a:lnTo>
                  <a:pt x="431" y="14121"/>
                </a:lnTo>
                <a:lnTo>
                  <a:pt x="378" y="14299"/>
                </a:lnTo>
                <a:lnTo>
                  <a:pt x="325" y="14505"/>
                </a:lnTo>
                <a:lnTo>
                  <a:pt x="272" y="14711"/>
                </a:lnTo>
                <a:lnTo>
                  <a:pt x="231" y="14918"/>
                </a:lnTo>
                <a:lnTo>
                  <a:pt x="189" y="15138"/>
                </a:lnTo>
                <a:lnTo>
                  <a:pt x="148" y="15358"/>
                </a:lnTo>
                <a:lnTo>
                  <a:pt x="118" y="15577"/>
                </a:lnTo>
                <a:lnTo>
                  <a:pt x="89" y="15811"/>
                </a:lnTo>
                <a:lnTo>
                  <a:pt x="65" y="16031"/>
                </a:lnTo>
                <a:lnTo>
                  <a:pt x="42" y="16265"/>
                </a:lnTo>
                <a:lnTo>
                  <a:pt x="30" y="16499"/>
                </a:lnTo>
                <a:lnTo>
                  <a:pt x="18" y="16733"/>
                </a:lnTo>
                <a:lnTo>
                  <a:pt x="6" y="16967"/>
                </a:lnTo>
                <a:lnTo>
                  <a:pt x="0" y="17214"/>
                </a:lnTo>
                <a:lnTo>
                  <a:pt x="0" y="17448"/>
                </a:lnTo>
                <a:lnTo>
                  <a:pt x="6" y="17695"/>
                </a:lnTo>
                <a:lnTo>
                  <a:pt x="12" y="17929"/>
                </a:lnTo>
                <a:lnTo>
                  <a:pt x="36" y="18410"/>
                </a:lnTo>
                <a:lnTo>
                  <a:pt x="71" y="18891"/>
                </a:lnTo>
                <a:lnTo>
                  <a:pt x="118" y="19359"/>
                </a:lnTo>
                <a:lnTo>
                  <a:pt x="177" y="19826"/>
                </a:lnTo>
                <a:lnTo>
                  <a:pt x="254" y="20294"/>
                </a:lnTo>
                <a:lnTo>
                  <a:pt x="337" y="20748"/>
                </a:lnTo>
                <a:lnTo>
                  <a:pt x="431" y="21174"/>
                </a:lnTo>
                <a:lnTo>
                  <a:pt x="537" y="21600"/>
                </a:lnTo>
                <a:lnTo>
                  <a:pt x="21600" y="21600"/>
                </a:lnTo>
                <a:lnTo>
                  <a:pt x="21505" y="20953"/>
                </a:lnTo>
                <a:lnTo>
                  <a:pt x="21399" y="20294"/>
                </a:lnTo>
                <a:lnTo>
                  <a:pt x="21287" y="19647"/>
                </a:lnTo>
                <a:lnTo>
                  <a:pt x="21175" y="19015"/>
                </a:lnTo>
                <a:lnTo>
                  <a:pt x="21057" y="18382"/>
                </a:lnTo>
                <a:lnTo>
                  <a:pt x="20933" y="17750"/>
                </a:lnTo>
                <a:lnTo>
                  <a:pt x="20803" y="17117"/>
                </a:lnTo>
                <a:lnTo>
                  <a:pt x="20673" y="16499"/>
                </a:lnTo>
                <a:lnTo>
                  <a:pt x="20537" y="15881"/>
                </a:lnTo>
                <a:lnTo>
                  <a:pt x="20395" y="15275"/>
                </a:lnTo>
                <a:lnTo>
                  <a:pt x="20248" y="14670"/>
                </a:lnTo>
                <a:lnTo>
                  <a:pt x="20094" y="14079"/>
                </a:lnTo>
                <a:lnTo>
                  <a:pt x="19941" y="13474"/>
                </a:lnTo>
                <a:lnTo>
                  <a:pt x="19781" y="12897"/>
                </a:lnTo>
                <a:lnTo>
                  <a:pt x="19622" y="12319"/>
                </a:lnTo>
                <a:lnTo>
                  <a:pt x="19451" y="11741"/>
                </a:lnTo>
                <a:lnTo>
                  <a:pt x="19279" y="11178"/>
                </a:lnTo>
                <a:lnTo>
                  <a:pt x="19102" y="10614"/>
                </a:lnTo>
                <a:lnTo>
                  <a:pt x="18925" y="10064"/>
                </a:lnTo>
                <a:lnTo>
                  <a:pt x="18742" y="9514"/>
                </a:lnTo>
                <a:lnTo>
                  <a:pt x="18553" y="8978"/>
                </a:lnTo>
                <a:lnTo>
                  <a:pt x="18358" y="8456"/>
                </a:lnTo>
                <a:lnTo>
                  <a:pt x="18163" y="7933"/>
                </a:lnTo>
                <a:lnTo>
                  <a:pt x="17963" y="7425"/>
                </a:lnTo>
                <a:lnTo>
                  <a:pt x="17762" y="6916"/>
                </a:lnTo>
                <a:lnTo>
                  <a:pt x="17555" y="6421"/>
                </a:lnTo>
                <a:lnTo>
                  <a:pt x="17343" y="5926"/>
                </a:lnTo>
                <a:lnTo>
                  <a:pt x="17124" y="5445"/>
                </a:lnTo>
                <a:lnTo>
                  <a:pt x="16906" y="4977"/>
                </a:lnTo>
                <a:lnTo>
                  <a:pt x="16687" y="4509"/>
                </a:lnTo>
                <a:lnTo>
                  <a:pt x="16463" y="4055"/>
                </a:lnTo>
                <a:lnTo>
                  <a:pt x="16232" y="3616"/>
                </a:lnTo>
                <a:lnTo>
                  <a:pt x="16026" y="3231"/>
                </a:lnTo>
                <a:lnTo>
                  <a:pt x="15813" y="2860"/>
                </a:lnTo>
                <a:lnTo>
                  <a:pt x="15601" y="2502"/>
                </a:lnTo>
                <a:lnTo>
                  <a:pt x="15382" y="2145"/>
                </a:lnTo>
                <a:lnTo>
                  <a:pt x="15158" y="1815"/>
                </a:lnTo>
                <a:lnTo>
                  <a:pt x="14927" y="1498"/>
                </a:lnTo>
                <a:lnTo>
                  <a:pt x="14691" y="1209"/>
                </a:lnTo>
                <a:lnTo>
                  <a:pt x="14455" y="948"/>
                </a:lnTo>
                <a:lnTo>
                  <a:pt x="14213" y="701"/>
                </a:lnTo>
                <a:lnTo>
                  <a:pt x="13971" y="494"/>
                </a:lnTo>
                <a:lnTo>
                  <a:pt x="13847" y="412"/>
                </a:lnTo>
                <a:lnTo>
                  <a:pt x="13723" y="316"/>
                </a:lnTo>
                <a:lnTo>
                  <a:pt x="13599" y="248"/>
                </a:lnTo>
                <a:lnTo>
                  <a:pt x="13475" y="178"/>
                </a:lnTo>
                <a:lnTo>
                  <a:pt x="13351" y="123"/>
                </a:lnTo>
                <a:lnTo>
                  <a:pt x="13221" y="82"/>
                </a:lnTo>
                <a:lnTo>
                  <a:pt x="13097" y="41"/>
                </a:lnTo>
                <a:lnTo>
                  <a:pt x="12967" y="14"/>
                </a:lnTo>
                <a:lnTo>
                  <a:pt x="12837"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50187" name="Google Shape;347;p19"/>
          <p:cNvSpPr/>
          <p:nvPr/>
        </p:nvSpPr>
        <p:spPr>
          <a:xfrm rot="18416869">
            <a:off x="6937195" y="3395660"/>
            <a:ext cx="3657679" cy="857262"/>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p>
        </p:txBody>
      </p:sp>
      <p:sp>
        <p:nvSpPr>
          <p:cNvPr id="1050188" name="Google Shape;348;p19"/>
          <p:cNvSpPr/>
          <p:nvPr/>
        </p:nvSpPr>
        <p:spPr>
          <a:xfrm rot="10800000" flipH="1">
            <a:off x="0" y="4735905"/>
            <a:ext cx="9144001" cy="4076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42" y="10769"/>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578" y="10769"/>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50189"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USTOM_7_1">
    <p:spTree>
      <p:nvGrpSpPr>
        <p:cNvPr id="148" name=""/>
        <p:cNvGrpSpPr/>
        <p:nvPr/>
      </p:nvGrpSpPr>
      <p:grpSpPr>
        <a:xfrm>
          <a:off x="0" y="0"/>
          <a:ext cx="0" cy="0"/>
          <a:chOff x="0" y="0"/>
          <a:chExt cx="0" cy="0"/>
        </a:xfrm>
      </p:grpSpPr>
      <p:sp>
        <p:nvSpPr>
          <p:cNvPr id="1049881" name="Title Text"/>
          <p:cNvSpPr txBox="1">
            <a:spLocks noGrp="1"/>
          </p:cNvSpPr>
          <p:nvPr>
            <p:ph type="title"/>
          </p:nvPr>
        </p:nvSpPr>
        <p:spPr>
          <a:xfrm>
            <a:off x="2147865" y="1193700"/>
            <a:ext cx="1986003" cy="365700"/>
          </a:xfrm>
          <a:prstGeom prst="rect"/>
        </p:spPr>
        <p:txBody>
          <a:bodyPr/>
          <a:lstStyle>
            <a:lvl1pPr algn="l">
              <a:defRPr sz="2000"/>
            </a:lvl1pPr>
          </a:lstStyle>
          <a:p>
            <a:r>
              <a:t>Title Text</a:t>
            </a:r>
          </a:p>
        </p:txBody>
      </p:sp>
      <p:sp>
        <p:nvSpPr>
          <p:cNvPr id="1049882" name="Body Level One…"/>
          <p:cNvSpPr txBox="1">
            <a:spLocks noGrp="1"/>
          </p:cNvSpPr>
          <p:nvPr>
            <p:ph type="body" sz="quarter" idx="1"/>
          </p:nvPr>
        </p:nvSpPr>
        <p:spPr>
          <a:xfrm>
            <a:off x="2147865" y="1556519"/>
            <a:ext cx="1986003" cy="523202"/>
          </a:xfrm>
          <a:prstGeom prst="rect"/>
        </p:spPr>
        <p:txBody>
          <a:bodyPr/>
          <a:lstStyle>
            <a:lvl1pPr indent="-76200" marL="203200">
              <a:buClrTx/>
              <a:buSzTx/>
              <a:buNone/>
              <a:defRPr sz="1600"/>
            </a:lvl1pPr>
            <a:lvl2pPr indent="127000" marL="203200">
              <a:buClrTx/>
              <a:buSzTx/>
              <a:buNone/>
              <a:defRPr sz="1600"/>
            </a:lvl2pPr>
            <a:lvl3pPr indent="127000" marL="203200">
              <a:buClrTx/>
              <a:buSzTx/>
              <a:buNone/>
              <a:defRPr sz="1600"/>
            </a:lvl3pPr>
            <a:lvl4pPr indent="127000" marL="203200">
              <a:buClrTx/>
              <a:buSzTx/>
              <a:buNone/>
              <a:defRPr sz="1600"/>
            </a:lvl4pPr>
            <a:lvl5pP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49883" name="Google Shape;467;p24"/>
          <p:cNvSpPr/>
          <p:nvPr/>
        </p:nvSpPr>
        <p:spPr>
          <a:xfrm rot="10800000" flipH="1">
            <a:off x="0" y="4735905"/>
            <a:ext cx="9144001" cy="4076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42" y="10769"/>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578" y="10769"/>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9884" name="Google Shape;468;p24"/>
          <p:cNvSpPr/>
          <p:nvPr/>
        </p:nvSpPr>
        <p:spPr>
          <a:xfrm rot="5400000">
            <a:off x="8060924" y="294012"/>
            <a:ext cx="1377054" cy="789040"/>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sp>
        <p:nvSpPr>
          <p:cNvPr id="1049885" name="Google Shape;469;p24"/>
          <p:cNvSpPr/>
          <p:nvPr/>
        </p:nvSpPr>
        <p:spPr>
          <a:xfrm>
            <a:off x="34573" y="-9748"/>
            <a:ext cx="1742623"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grpSp>
        <p:nvGrpSpPr>
          <p:cNvPr id="149" name="Google Shape;470;p24"/>
          <p:cNvGrpSpPr/>
          <p:nvPr/>
        </p:nvGrpSpPr>
        <p:grpSpPr>
          <a:xfrm>
            <a:off x="8327935" y="4050741"/>
            <a:ext cx="657428" cy="548669"/>
            <a:chOff x="0" y="0"/>
            <a:chExt cx="657426" cy="548667"/>
          </a:xfrm>
        </p:grpSpPr>
        <p:sp>
          <p:nvSpPr>
            <p:cNvPr id="1049886" name="Google Shape;471;p24"/>
            <p:cNvSpPr/>
            <p:nvPr/>
          </p:nvSpPr>
          <p:spPr>
            <a:xfrm flipH="1">
              <a:off x="351569" y="421998"/>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87" name="Google Shape;472;p24"/>
            <p:cNvSpPr/>
            <p:nvPr/>
          </p:nvSpPr>
          <p:spPr>
            <a:xfrm flipH="1">
              <a:off x="140570" y="467423"/>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88" name="Google Shape;473;p24"/>
            <p:cNvSpPr/>
            <p:nvPr/>
          </p:nvSpPr>
          <p:spPr>
            <a:xfrm flipH="1">
              <a:off x="249006" y="240654"/>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89" name="Google Shape;474;p24"/>
            <p:cNvSpPr/>
            <p:nvPr/>
          </p:nvSpPr>
          <p:spPr>
            <a:xfrm flipH="1">
              <a:off x="82498" y="223968"/>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0" name="Google Shape;475;p24"/>
            <p:cNvSpPr/>
            <p:nvPr/>
          </p:nvSpPr>
          <p:spPr>
            <a:xfrm flipH="1">
              <a:off x="525512" y="198947"/>
              <a:ext cx="131915"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1" name="Google Shape;476;p24"/>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2" name="Google Shape;477;p24"/>
            <p:cNvSpPr/>
            <p:nvPr/>
          </p:nvSpPr>
          <p:spPr>
            <a:xfrm flipH="1">
              <a:off x="0" y="0"/>
              <a:ext cx="156647" cy="108115"/>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50" name="Google Shape;478;p24"/>
          <p:cNvGrpSpPr/>
          <p:nvPr/>
        </p:nvGrpSpPr>
        <p:grpSpPr>
          <a:xfrm>
            <a:off x="135537" y="1279365"/>
            <a:ext cx="657427" cy="548670"/>
            <a:chOff x="0" y="0"/>
            <a:chExt cx="657426" cy="548669"/>
          </a:xfrm>
        </p:grpSpPr>
        <p:sp>
          <p:nvSpPr>
            <p:cNvPr id="1049893" name="Google Shape;479;p24"/>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4" name="Google Shape;480;p24"/>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5" name="Google Shape;481;p24"/>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6" name="Google Shape;482;p24"/>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7" name="Google Shape;483;p24"/>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8" name="Google Shape;484;p24"/>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99" name="Google Shape;485;p24"/>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900" name="Google Shape;486;p24"/>
          <p:cNvSpPr/>
          <p:nvPr/>
        </p:nvSpPr>
        <p:spPr>
          <a:xfrm rot="3599956">
            <a:off x="-1174557" y="4092241"/>
            <a:ext cx="3657522" cy="857224"/>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p>
        </p:txBody>
      </p:sp>
      <p:sp>
        <p:nvSpPr>
          <p:cNvPr id="1049901"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USTOM_9">
    <p:spTree>
      <p:nvGrpSpPr>
        <p:cNvPr id="262" name=""/>
        <p:cNvGrpSpPr/>
        <p:nvPr/>
      </p:nvGrpSpPr>
      <p:grpSpPr>
        <a:xfrm>
          <a:off x="0" y="0"/>
          <a:ext cx="0" cy="0"/>
          <a:chOff x="0" y="0"/>
          <a:chExt cx="0" cy="0"/>
        </a:xfrm>
      </p:grpSpPr>
      <p:sp>
        <p:nvSpPr>
          <p:cNvPr id="1050882" name="Google Shape;550;p28"/>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263" name="Google Shape;551;p28"/>
          <p:cNvGrpSpPr/>
          <p:nvPr/>
        </p:nvGrpSpPr>
        <p:grpSpPr>
          <a:xfrm>
            <a:off x="1080797" y="62214"/>
            <a:ext cx="657428" cy="548672"/>
            <a:chOff x="0" y="0"/>
            <a:chExt cx="657426" cy="548670"/>
          </a:xfrm>
        </p:grpSpPr>
        <p:sp>
          <p:nvSpPr>
            <p:cNvPr id="1050883" name="Google Shape;552;p28"/>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84" name="Google Shape;553;p28"/>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85" name="Google Shape;554;p28"/>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86" name="Google Shape;555;p28"/>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87" name="Google Shape;556;p28"/>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88" name="Google Shape;557;p2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89" name="Google Shape;558;p28"/>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890" name="Google Shape;559;p28"/>
          <p:cNvSpPr/>
          <p:nvPr/>
        </p:nvSpPr>
        <p:spPr>
          <a:xfrm>
            <a:off x="0" y="4594843"/>
            <a:ext cx="2101757" cy="548662"/>
          </a:xfrm>
          <a:custGeom>
            <a:avLst/>
            <a:ahLst/>
            <a:cxnLst>
              <a:cxn ang="0">
                <a:pos x="wd2" y="hd2"/>
              </a:cxn>
              <a:cxn ang="5400000">
                <a:pos x="wd2" y="hd2"/>
              </a:cxn>
              <a:cxn ang="10800000">
                <a:pos x="wd2" y="hd2"/>
              </a:cxn>
              <a:cxn ang="16200000">
                <a:pos x="wd2" y="hd2"/>
              </a:cxn>
            </a:cxnLst>
            <a:rect l="0" t="0" r="r" b="b"/>
            <a:pathLst>
              <a:path w="21600" h="21600" extrusionOk="0">
                <a:moveTo>
                  <a:pt x="9899" y="0"/>
                </a:moveTo>
                <a:lnTo>
                  <a:pt x="9629" y="31"/>
                </a:lnTo>
                <a:lnTo>
                  <a:pt x="9368" y="93"/>
                </a:lnTo>
                <a:lnTo>
                  <a:pt x="9107" y="156"/>
                </a:lnTo>
                <a:lnTo>
                  <a:pt x="8838" y="218"/>
                </a:lnTo>
                <a:lnTo>
                  <a:pt x="8576" y="344"/>
                </a:lnTo>
                <a:lnTo>
                  <a:pt x="8315" y="469"/>
                </a:lnTo>
                <a:lnTo>
                  <a:pt x="8054" y="593"/>
                </a:lnTo>
                <a:lnTo>
                  <a:pt x="7793" y="781"/>
                </a:lnTo>
                <a:lnTo>
                  <a:pt x="7532" y="938"/>
                </a:lnTo>
                <a:lnTo>
                  <a:pt x="7279" y="1156"/>
                </a:lnTo>
                <a:lnTo>
                  <a:pt x="6920" y="1438"/>
                </a:lnTo>
                <a:lnTo>
                  <a:pt x="6569" y="1750"/>
                </a:lnTo>
                <a:lnTo>
                  <a:pt x="6210" y="2094"/>
                </a:lnTo>
                <a:lnTo>
                  <a:pt x="5859" y="2532"/>
                </a:lnTo>
                <a:lnTo>
                  <a:pt x="5508" y="2970"/>
                </a:lnTo>
                <a:lnTo>
                  <a:pt x="5166" y="3469"/>
                </a:lnTo>
                <a:lnTo>
                  <a:pt x="4823" y="4031"/>
                </a:lnTo>
                <a:lnTo>
                  <a:pt x="4488" y="4625"/>
                </a:lnTo>
                <a:lnTo>
                  <a:pt x="4154" y="5251"/>
                </a:lnTo>
                <a:lnTo>
                  <a:pt x="3827" y="5939"/>
                </a:lnTo>
                <a:lnTo>
                  <a:pt x="3509" y="6688"/>
                </a:lnTo>
                <a:lnTo>
                  <a:pt x="3191" y="7470"/>
                </a:lnTo>
                <a:lnTo>
                  <a:pt x="2889" y="8284"/>
                </a:lnTo>
                <a:lnTo>
                  <a:pt x="2587" y="9158"/>
                </a:lnTo>
                <a:lnTo>
                  <a:pt x="2301" y="10096"/>
                </a:lnTo>
                <a:lnTo>
                  <a:pt x="2024" y="11065"/>
                </a:lnTo>
                <a:lnTo>
                  <a:pt x="1861" y="11628"/>
                </a:lnTo>
                <a:lnTo>
                  <a:pt x="1714" y="12190"/>
                </a:lnTo>
                <a:lnTo>
                  <a:pt x="1567" y="12784"/>
                </a:lnTo>
                <a:lnTo>
                  <a:pt x="1420" y="13409"/>
                </a:lnTo>
                <a:lnTo>
                  <a:pt x="1281" y="14034"/>
                </a:lnTo>
                <a:lnTo>
                  <a:pt x="1142" y="14659"/>
                </a:lnTo>
                <a:lnTo>
                  <a:pt x="1012" y="15315"/>
                </a:lnTo>
                <a:lnTo>
                  <a:pt x="890" y="15973"/>
                </a:lnTo>
                <a:lnTo>
                  <a:pt x="645" y="17316"/>
                </a:lnTo>
                <a:lnTo>
                  <a:pt x="417" y="18692"/>
                </a:lnTo>
                <a:lnTo>
                  <a:pt x="204" y="20130"/>
                </a:lnTo>
                <a:lnTo>
                  <a:pt x="0" y="21600"/>
                </a:lnTo>
                <a:lnTo>
                  <a:pt x="21600" y="21600"/>
                </a:lnTo>
                <a:lnTo>
                  <a:pt x="21543" y="20724"/>
                </a:lnTo>
                <a:lnTo>
                  <a:pt x="21469" y="19881"/>
                </a:lnTo>
                <a:lnTo>
                  <a:pt x="21379" y="19067"/>
                </a:lnTo>
                <a:lnTo>
                  <a:pt x="21274" y="18285"/>
                </a:lnTo>
                <a:lnTo>
                  <a:pt x="21159" y="17504"/>
                </a:lnTo>
                <a:lnTo>
                  <a:pt x="21029" y="16722"/>
                </a:lnTo>
                <a:lnTo>
                  <a:pt x="20882" y="16004"/>
                </a:lnTo>
                <a:lnTo>
                  <a:pt x="20727" y="15254"/>
                </a:lnTo>
                <a:lnTo>
                  <a:pt x="20563" y="14567"/>
                </a:lnTo>
                <a:lnTo>
                  <a:pt x="20384" y="13878"/>
                </a:lnTo>
                <a:lnTo>
                  <a:pt x="20204" y="13222"/>
                </a:lnTo>
                <a:lnTo>
                  <a:pt x="20009" y="12597"/>
                </a:lnTo>
                <a:lnTo>
                  <a:pt x="19805" y="11971"/>
                </a:lnTo>
                <a:lnTo>
                  <a:pt x="19601" y="11377"/>
                </a:lnTo>
                <a:lnTo>
                  <a:pt x="19380" y="10785"/>
                </a:lnTo>
                <a:lnTo>
                  <a:pt x="19160" y="10221"/>
                </a:lnTo>
                <a:lnTo>
                  <a:pt x="18940" y="9690"/>
                </a:lnTo>
                <a:lnTo>
                  <a:pt x="18711" y="9158"/>
                </a:lnTo>
                <a:lnTo>
                  <a:pt x="18483" y="8658"/>
                </a:lnTo>
                <a:lnTo>
                  <a:pt x="18254" y="8158"/>
                </a:lnTo>
                <a:lnTo>
                  <a:pt x="17789" y="7252"/>
                </a:lnTo>
                <a:lnTo>
                  <a:pt x="17324" y="6408"/>
                </a:lnTo>
                <a:lnTo>
                  <a:pt x="16867" y="5658"/>
                </a:lnTo>
                <a:lnTo>
                  <a:pt x="16434" y="4969"/>
                </a:lnTo>
                <a:lnTo>
                  <a:pt x="16018" y="4344"/>
                </a:lnTo>
                <a:lnTo>
                  <a:pt x="15627" y="3782"/>
                </a:lnTo>
                <a:lnTo>
                  <a:pt x="15129" y="3157"/>
                </a:lnTo>
                <a:lnTo>
                  <a:pt x="14615" y="2532"/>
                </a:lnTo>
                <a:lnTo>
                  <a:pt x="14101" y="1999"/>
                </a:lnTo>
                <a:lnTo>
                  <a:pt x="13587" y="1530"/>
                </a:lnTo>
                <a:lnTo>
                  <a:pt x="13064" y="1125"/>
                </a:lnTo>
                <a:lnTo>
                  <a:pt x="12542" y="749"/>
                </a:lnTo>
                <a:lnTo>
                  <a:pt x="12012" y="469"/>
                </a:lnTo>
                <a:lnTo>
                  <a:pt x="11481" y="249"/>
                </a:lnTo>
                <a:lnTo>
                  <a:pt x="10959" y="93"/>
                </a:lnTo>
                <a:lnTo>
                  <a:pt x="10429" y="31"/>
                </a:lnTo>
                <a:lnTo>
                  <a:pt x="9899" y="0"/>
                </a:lnTo>
                <a:close/>
              </a:path>
            </a:pathLst>
          </a:custGeom>
          <a:solidFill>
            <a:srgbClr val="72543B"/>
          </a:solidFill>
          <a:ln w="12700">
            <a:miter lim="400000"/>
          </a:ln>
        </p:spPr>
        <p:txBody>
          <a:bodyPr anchor="ctr" bIns="0" lIns="0" rIns="0" tIns="0"/>
          <a:p>
            <a:pPr>
              <a:defRPr>
                <a:solidFill>
                  <a:srgbClr val="000000"/>
                </a:solidFill>
              </a:defRPr>
            </a:pPr>
          </a:p>
        </p:txBody>
      </p:sp>
      <p:grpSp>
        <p:nvGrpSpPr>
          <p:cNvPr id="264" name="Google Shape;560;p28"/>
          <p:cNvGrpSpPr/>
          <p:nvPr/>
        </p:nvGrpSpPr>
        <p:grpSpPr>
          <a:xfrm>
            <a:off x="8317172" y="4046115"/>
            <a:ext cx="657428" cy="548670"/>
            <a:chOff x="0" y="0"/>
            <a:chExt cx="657426" cy="548668"/>
          </a:xfrm>
        </p:grpSpPr>
        <p:sp>
          <p:nvSpPr>
            <p:cNvPr id="1050891" name="Google Shape;561;p28"/>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92" name="Google Shape;562;p28"/>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93" name="Google Shape;563;p28"/>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94" name="Google Shape;564;p28"/>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95" name="Google Shape;565;p28"/>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96" name="Google Shape;566;p2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97" name="Google Shape;567;p28"/>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898" name="Google Shape;568;p28"/>
          <p:cNvSpPr/>
          <p:nvPr/>
        </p:nvSpPr>
        <p:spPr>
          <a:xfrm rot="10800000" flipH="1">
            <a:off x="0" y="4735905"/>
            <a:ext cx="9144001" cy="4076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42" y="10769"/>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578" y="10769"/>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265" name="Google Shape;569;p28"/>
          <p:cNvGrpSpPr/>
          <p:nvPr/>
        </p:nvGrpSpPr>
        <p:grpSpPr>
          <a:xfrm>
            <a:off x="7616720" y="3783867"/>
            <a:ext cx="1132676" cy="1073165"/>
            <a:chOff x="-1" y="0"/>
            <a:chExt cx="1132675" cy="1073163"/>
          </a:xfrm>
        </p:grpSpPr>
        <p:sp>
          <p:nvSpPr>
            <p:cNvPr id="1050899" name="Google Shape;570;p28"/>
            <p:cNvSpPr/>
            <p:nvPr/>
          </p:nvSpPr>
          <p:spPr>
            <a:xfrm>
              <a:off x="-2" y="247840"/>
              <a:ext cx="896580" cy="825324"/>
            </a:xfrm>
            <a:custGeom>
              <a:avLst/>
              <a:ahLst/>
              <a:cxnLst>
                <a:cxn ang="0">
                  <a:pos x="wd2" y="hd2"/>
                </a:cxn>
                <a:cxn ang="5400000">
                  <a:pos x="wd2" y="hd2"/>
                </a:cxn>
                <a:cxn ang="10800000">
                  <a:pos x="wd2" y="hd2"/>
                </a:cxn>
                <a:cxn ang="16200000">
                  <a:pos x="wd2" y="hd2"/>
                </a:cxn>
              </a:cxnLst>
              <a:rect l="0" t="0" r="r" b="b"/>
              <a:pathLst>
                <a:path w="21600" h="21600" extrusionOk="0">
                  <a:moveTo>
                    <a:pt x="9178" y="0"/>
                  </a:moveTo>
                  <a:lnTo>
                    <a:pt x="9102" y="51"/>
                  </a:lnTo>
                  <a:lnTo>
                    <a:pt x="8895" y="205"/>
                  </a:lnTo>
                  <a:lnTo>
                    <a:pt x="8574" y="461"/>
                  </a:lnTo>
                  <a:lnTo>
                    <a:pt x="8376" y="635"/>
                  </a:lnTo>
                  <a:lnTo>
                    <a:pt x="8150" y="840"/>
                  </a:lnTo>
                  <a:lnTo>
                    <a:pt x="7904" y="1076"/>
                  </a:lnTo>
                  <a:lnTo>
                    <a:pt x="7631" y="1342"/>
                  </a:lnTo>
                  <a:lnTo>
                    <a:pt x="7348" y="1639"/>
                  </a:lnTo>
                  <a:lnTo>
                    <a:pt x="7046" y="1967"/>
                  </a:lnTo>
                  <a:lnTo>
                    <a:pt x="6716" y="2326"/>
                  </a:lnTo>
                  <a:lnTo>
                    <a:pt x="6386" y="2715"/>
                  </a:lnTo>
                  <a:lnTo>
                    <a:pt x="6037" y="3136"/>
                  </a:lnTo>
                  <a:lnTo>
                    <a:pt x="5678" y="3597"/>
                  </a:lnTo>
                  <a:lnTo>
                    <a:pt x="5320" y="4099"/>
                  </a:lnTo>
                  <a:lnTo>
                    <a:pt x="4943" y="4631"/>
                  </a:lnTo>
                  <a:lnTo>
                    <a:pt x="4565" y="5195"/>
                  </a:lnTo>
                  <a:lnTo>
                    <a:pt x="4188" y="5800"/>
                  </a:lnTo>
                  <a:lnTo>
                    <a:pt x="3801" y="6435"/>
                  </a:lnTo>
                  <a:lnTo>
                    <a:pt x="3424" y="7121"/>
                  </a:lnTo>
                  <a:lnTo>
                    <a:pt x="3047" y="7839"/>
                  </a:lnTo>
                  <a:lnTo>
                    <a:pt x="2670" y="8597"/>
                  </a:lnTo>
                  <a:lnTo>
                    <a:pt x="2481" y="8986"/>
                  </a:lnTo>
                  <a:lnTo>
                    <a:pt x="2292" y="9396"/>
                  </a:lnTo>
                  <a:lnTo>
                    <a:pt x="2113" y="9806"/>
                  </a:lnTo>
                  <a:lnTo>
                    <a:pt x="1934" y="10226"/>
                  </a:lnTo>
                  <a:lnTo>
                    <a:pt x="1755" y="10667"/>
                  </a:lnTo>
                  <a:lnTo>
                    <a:pt x="1575" y="11107"/>
                  </a:lnTo>
                  <a:lnTo>
                    <a:pt x="1405" y="11568"/>
                  </a:lnTo>
                  <a:lnTo>
                    <a:pt x="1235" y="12030"/>
                  </a:lnTo>
                  <a:lnTo>
                    <a:pt x="1066" y="12511"/>
                  </a:lnTo>
                  <a:lnTo>
                    <a:pt x="906" y="12993"/>
                  </a:lnTo>
                  <a:lnTo>
                    <a:pt x="745" y="13495"/>
                  </a:lnTo>
                  <a:lnTo>
                    <a:pt x="585" y="14007"/>
                  </a:lnTo>
                  <a:lnTo>
                    <a:pt x="434" y="14519"/>
                  </a:lnTo>
                  <a:lnTo>
                    <a:pt x="283" y="15052"/>
                  </a:lnTo>
                  <a:lnTo>
                    <a:pt x="141" y="15595"/>
                  </a:lnTo>
                  <a:lnTo>
                    <a:pt x="0" y="16149"/>
                  </a:lnTo>
                  <a:lnTo>
                    <a:pt x="57" y="16241"/>
                  </a:lnTo>
                  <a:lnTo>
                    <a:pt x="245" y="16497"/>
                  </a:lnTo>
                  <a:lnTo>
                    <a:pt x="387" y="16671"/>
                  </a:lnTo>
                  <a:lnTo>
                    <a:pt x="556" y="16876"/>
                  </a:lnTo>
                  <a:lnTo>
                    <a:pt x="774" y="17112"/>
                  </a:lnTo>
                  <a:lnTo>
                    <a:pt x="1028" y="17368"/>
                  </a:lnTo>
                  <a:lnTo>
                    <a:pt x="1311" y="17634"/>
                  </a:lnTo>
                  <a:lnTo>
                    <a:pt x="1641" y="17931"/>
                  </a:lnTo>
                  <a:lnTo>
                    <a:pt x="2009" y="18229"/>
                  </a:lnTo>
                  <a:lnTo>
                    <a:pt x="2424" y="18536"/>
                  </a:lnTo>
                  <a:lnTo>
                    <a:pt x="2877" y="18844"/>
                  </a:lnTo>
                  <a:lnTo>
                    <a:pt x="3122" y="18998"/>
                  </a:lnTo>
                  <a:lnTo>
                    <a:pt x="3377" y="19161"/>
                  </a:lnTo>
                  <a:lnTo>
                    <a:pt x="3650" y="19315"/>
                  </a:lnTo>
                  <a:lnTo>
                    <a:pt x="3924" y="19469"/>
                  </a:lnTo>
                  <a:lnTo>
                    <a:pt x="4216" y="19612"/>
                  </a:lnTo>
                  <a:lnTo>
                    <a:pt x="4518" y="19766"/>
                  </a:lnTo>
                  <a:lnTo>
                    <a:pt x="4830" y="19909"/>
                  </a:lnTo>
                  <a:lnTo>
                    <a:pt x="5159" y="20053"/>
                  </a:lnTo>
                  <a:lnTo>
                    <a:pt x="5499" y="20196"/>
                  </a:lnTo>
                  <a:lnTo>
                    <a:pt x="5848" y="20329"/>
                  </a:lnTo>
                  <a:lnTo>
                    <a:pt x="6216" y="20462"/>
                  </a:lnTo>
                  <a:lnTo>
                    <a:pt x="6593" y="20596"/>
                  </a:lnTo>
                  <a:lnTo>
                    <a:pt x="6990" y="20719"/>
                  </a:lnTo>
                  <a:lnTo>
                    <a:pt x="7395" y="20832"/>
                  </a:lnTo>
                  <a:lnTo>
                    <a:pt x="7810" y="20944"/>
                  </a:lnTo>
                  <a:lnTo>
                    <a:pt x="8244" y="21046"/>
                  </a:lnTo>
                  <a:lnTo>
                    <a:pt x="8687" y="21139"/>
                  </a:lnTo>
                  <a:lnTo>
                    <a:pt x="9140" y="21231"/>
                  </a:lnTo>
                  <a:lnTo>
                    <a:pt x="9611" y="21303"/>
                  </a:lnTo>
                  <a:lnTo>
                    <a:pt x="10102" y="21374"/>
                  </a:lnTo>
                  <a:lnTo>
                    <a:pt x="10602" y="21436"/>
                  </a:lnTo>
                  <a:lnTo>
                    <a:pt x="11121" y="21498"/>
                  </a:lnTo>
                  <a:lnTo>
                    <a:pt x="11649" y="21538"/>
                  </a:lnTo>
                  <a:lnTo>
                    <a:pt x="12196" y="21569"/>
                  </a:lnTo>
                  <a:lnTo>
                    <a:pt x="12753" y="21590"/>
                  </a:lnTo>
                  <a:lnTo>
                    <a:pt x="13328" y="21600"/>
                  </a:lnTo>
                  <a:lnTo>
                    <a:pt x="13922" y="21600"/>
                  </a:lnTo>
                  <a:lnTo>
                    <a:pt x="14526" y="21590"/>
                  </a:lnTo>
                  <a:lnTo>
                    <a:pt x="15148" y="21559"/>
                  </a:lnTo>
                  <a:lnTo>
                    <a:pt x="15781" y="21518"/>
                  </a:lnTo>
                  <a:lnTo>
                    <a:pt x="16431" y="21467"/>
                  </a:lnTo>
                  <a:lnTo>
                    <a:pt x="17101" y="21405"/>
                  </a:lnTo>
                  <a:lnTo>
                    <a:pt x="17790" y="21323"/>
                  </a:lnTo>
                  <a:lnTo>
                    <a:pt x="18488" y="21221"/>
                  </a:lnTo>
                  <a:lnTo>
                    <a:pt x="19204" y="21108"/>
                  </a:lnTo>
                  <a:lnTo>
                    <a:pt x="19940" y="20985"/>
                  </a:lnTo>
                  <a:lnTo>
                    <a:pt x="20695" y="20842"/>
                  </a:lnTo>
                  <a:lnTo>
                    <a:pt x="21459" y="20678"/>
                  </a:lnTo>
                  <a:lnTo>
                    <a:pt x="21515" y="19960"/>
                  </a:lnTo>
                  <a:lnTo>
                    <a:pt x="21563" y="19120"/>
                  </a:lnTo>
                  <a:lnTo>
                    <a:pt x="21581" y="18659"/>
                  </a:lnTo>
                  <a:lnTo>
                    <a:pt x="21591" y="18178"/>
                  </a:lnTo>
                  <a:lnTo>
                    <a:pt x="21600" y="17665"/>
                  </a:lnTo>
                  <a:lnTo>
                    <a:pt x="21600" y="17132"/>
                  </a:lnTo>
                  <a:lnTo>
                    <a:pt x="21591" y="16589"/>
                  </a:lnTo>
                  <a:lnTo>
                    <a:pt x="21581" y="16016"/>
                  </a:lnTo>
                  <a:lnTo>
                    <a:pt x="21553" y="15431"/>
                  </a:lnTo>
                  <a:lnTo>
                    <a:pt x="21525" y="14827"/>
                  </a:lnTo>
                  <a:lnTo>
                    <a:pt x="21477" y="14212"/>
                  </a:lnTo>
                  <a:lnTo>
                    <a:pt x="21421" y="13587"/>
                  </a:lnTo>
                  <a:lnTo>
                    <a:pt x="21355" y="12952"/>
                  </a:lnTo>
                  <a:lnTo>
                    <a:pt x="21270" y="12306"/>
                  </a:lnTo>
                  <a:lnTo>
                    <a:pt x="21176" y="11650"/>
                  </a:lnTo>
                  <a:lnTo>
                    <a:pt x="21072" y="10985"/>
                  </a:lnTo>
                  <a:lnTo>
                    <a:pt x="20940" y="10329"/>
                  </a:lnTo>
                  <a:lnTo>
                    <a:pt x="20798" y="9652"/>
                  </a:lnTo>
                  <a:lnTo>
                    <a:pt x="20638" y="8986"/>
                  </a:lnTo>
                  <a:lnTo>
                    <a:pt x="20459" y="8320"/>
                  </a:lnTo>
                  <a:lnTo>
                    <a:pt x="20261" y="7654"/>
                  </a:lnTo>
                  <a:lnTo>
                    <a:pt x="20034" y="6998"/>
                  </a:lnTo>
                  <a:lnTo>
                    <a:pt x="19799" y="6342"/>
                  </a:lnTo>
                  <a:lnTo>
                    <a:pt x="19667" y="6014"/>
                  </a:lnTo>
                  <a:lnTo>
                    <a:pt x="19535" y="5687"/>
                  </a:lnTo>
                  <a:lnTo>
                    <a:pt x="19393" y="5369"/>
                  </a:lnTo>
                  <a:lnTo>
                    <a:pt x="19252" y="5051"/>
                  </a:lnTo>
                  <a:lnTo>
                    <a:pt x="19101" y="4734"/>
                  </a:lnTo>
                  <a:lnTo>
                    <a:pt x="18940" y="4416"/>
                  </a:lnTo>
                  <a:lnTo>
                    <a:pt x="18770" y="4109"/>
                  </a:lnTo>
                  <a:lnTo>
                    <a:pt x="18601" y="3801"/>
                  </a:lnTo>
                  <a:lnTo>
                    <a:pt x="18431" y="3494"/>
                  </a:lnTo>
                  <a:lnTo>
                    <a:pt x="18242" y="3197"/>
                  </a:lnTo>
                  <a:lnTo>
                    <a:pt x="18054" y="2900"/>
                  </a:lnTo>
                  <a:lnTo>
                    <a:pt x="17855" y="2602"/>
                  </a:lnTo>
                  <a:lnTo>
                    <a:pt x="17658" y="2316"/>
                  </a:lnTo>
                  <a:lnTo>
                    <a:pt x="17440" y="2029"/>
                  </a:lnTo>
                  <a:lnTo>
                    <a:pt x="9178"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50900" name="Google Shape;572;p28"/>
            <p:cNvSpPr/>
            <p:nvPr/>
          </p:nvSpPr>
          <p:spPr>
            <a:xfrm>
              <a:off x="357844" y="391528"/>
              <a:ext cx="116685" cy="53246"/>
            </a:xfrm>
            <a:custGeom>
              <a:avLst/>
              <a:ahLst/>
              <a:cxnLst>
                <a:cxn ang="0">
                  <a:pos x="wd2" y="hd2"/>
                </a:cxn>
                <a:cxn ang="5400000">
                  <a:pos x="wd2" y="hd2"/>
                </a:cxn>
                <a:cxn ang="10800000">
                  <a:pos x="wd2" y="hd2"/>
                </a:cxn>
                <a:cxn ang="16200000">
                  <a:pos x="wd2" y="hd2"/>
                </a:cxn>
              </a:cxnLst>
              <a:rect l="0" t="0" r="r" b="b"/>
              <a:pathLst>
                <a:path w="21600" h="21600" extrusionOk="0">
                  <a:moveTo>
                    <a:pt x="10511" y="0"/>
                  </a:moveTo>
                  <a:lnTo>
                    <a:pt x="9424" y="159"/>
                  </a:lnTo>
                  <a:lnTo>
                    <a:pt x="8191" y="470"/>
                  </a:lnTo>
                  <a:lnTo>
                    <a:pt x="6959" y="1267"/>
                  </a:lnTo>
                  <a:lnTo>
                    <a:pt x="5799" y="2223"/>
                  </a:lnTo>
                  <a:lnTo>
                    <a:pt x="4712" y="3490"/>
                  </a:lnTo>
                  <a:lnTo>
                    <a:pt x="3625" y="5083"/>
                  </a:lnTo>
                  <a:lnTo>
                    <a:pt x="2611" y="6828"/>
                  </a:lnTo>
                  <a:lnTo>
                    <a:pt x="1669" y="8573"/>
                  </a:lnTo>
                  <a:lnTo>
                    <a:pt x="800" y="10636"/>
                  </a:lnTo>
                  <a:lnTo>
                    <a:pt x="0" y="12700"/>
                  </a:lnTo>
                  <a:lnTo>
                    <a:pt x="0" y="13019"/>
                  </a:lnTo>
                  <a:lnTo>
                    <a:pt x="218" y="13337"/>
                  </a:lnTo>
                  <a:lnTo>
                    <a:pt x="582" y="13497"/>
                  </a:lnTo>
                  <a:lnTo>
                    <a:pt x="1087" y="13656"/>
                  </a:lnTo>
                  <a:lnTo>
                    <a:pt x="1596" y="13656"/>
                  </a:lnTo>
                  <a:lnTo>
                    <a:pt x="2101" y="13497"/>
                  </a:lnTo>
                  <a:lnTo>
                    <a:pt x="2538" y="13337"/>
                  </a:lnTo>
                  <a:lnTo>
                    <a:pt x="2756" y="12859"/>
                  </a:lnTo>
                  <a:lnTo>
                    <a:pt x="3625" y="10636"/>
                  </a:lnTo>
                  <a:lnTo>
                    <a:pt x="4567" y="8573"/>
                  </a:lnTo>
                  <a:lnTo>
                    <a:pt x="5581" y="6828"/>
                  </a:lnTo>
                  <a:lnTo>
                    <a:pt x="6595" y="5083"/>
                  </a:lnTo>
                  <a:lnTo>
                    <a:pt x="7177" y="4446"/>
                  </a:lnTo>
                  <a:lnTo>
                    <a:pt x="7682" y="3808"/>
                  </a:lnTo>
                  <a:lnTo>
                    <a:pt x="8191" y="3330"/>
                  </a:lnTo>
                  <a:lnTo>
                    <a:pt x="8697" y="2852"/>
                  </a:lnTo>
                  <a:lnTo>
                    <a:pt x="9206" y="2701"/>
                  </a:lnTo>
                  <a:lnTo>
                    <a:pt x="9642" y="2542"/>
                  </a:lnTo>
                  <a:lnTo>
                    <a:pt x="10656" y="2542"/>
                  </a:lnTo>
                  <a:lnTo>
                    <a:pt x="11525" y="3011"/>
                  </a:lnTo>
                  <a:lnTo>
                    <a:pt x="12394" y="3808"/>
                  </a:lnTo>
                  <a:lnTo>
                    <a:pt x="13263" y="4765"/>
                  </a:lnTo>
                  <a:lnTo>
                    <a:pt x="14063" y="6031"/>
                  </a:lnTo>
                  <a:lnTo>
                    <a:pt x="14787" y="7625"/>
                  </a:lnTo>
                  <a:lnTo>
                    <a:pt x="15510" y="9370"/>
                  </a:lnTo>
                  <a:lnTo>
                    <a:pt x="16165" y="11115"/>
                  </a:lnTo>
                  <a:lnTo>
                    <a:pt x="16743" y="13019"/>
                  </a:lnTo>
                  <a:lnTo>
                    <a:pt x="17324" y="15082"/>
                  </a:lnTo>
                  <a:lnTo>
                    <a:pt x="17902" y="17154"/>
                  </a:lnTo>
                  <a:lnTo>
                    <a:pt x="18844" y="20962"/>
                  </a:lnTo>
                  <a:lnTo>
                    <a:pt x="18917" y="21122"/>
                  </a:lnTo>
                  <a:lnTo>
                    <a:pt x="19062" y="21441"/>
                  </a:lnTo>
                  <a:lnTo>
                    <a:pt x="19426" y="21600"/>
                  </a:lnTo>
                  <a:lnTo>
                    <a:pt x="20440" y="21600"/>
                  </a:lnTo>
                  <a:lnTo>
                    <a:pt x="20945" y="21281"/>
                  </a:lnTo>
                  <a:lnTo>
                    <a:pt x="21309" y="20962"/>
                  </a:lnTo>
                  <a:lnTo>
                    <a:pt x="21527" y="20484"/>
                  </a:lnTo>
                  <a:lnTo>
                    <a:pt x="21600" y="20166"/>
                  </a:lnTo>
                  <a:lnTo>
                    <a:pt x="21527" y="19855"/>
                  </a:lnTo>
                  <a:lnTo>
                    <a:pt x="20440" y="15401"/>
                  </a:lnTo>
                  <a:lnTo>
                    <a:pt x="19858" y="13337"/>
                  </a:lnTo>
                  <a:lnTo>
                    <a:pt x="19208" y="11274"/>
                  </a:lnTo>
                  <a:lnTo>
                    <a:pt x="18557" y="9370"/>
                  </a:lnTo>
                  <a:lnTo>
                    <a:pt x="17830" y="7625"/>
                  </a:lnTo>
                  <a:lnTo>
                    <a:pt x="17106" y="6031"/>
                  </a:lnTo>
                  <a:lnTo>
                    <a:pt x="16310" y="4605"/>
                  </a:lnTo>
                  <a:lnTo>
                    <a:pt x="15510" y="3171"/>
                  </a:lnTo>
                  <a:lnTo>
                    <a:pt x="14568" y="2064"/>
                  </a:lnTo>
                  <a:lnTo>
                    <a:pt x="13700" y="1267"/>
                  </a:lnTo>
                  <a:lnTo>
                    <a:pt x="12685" y="629"/>
                  </a:lnTo>
                  <a:lnTo>
                    <a:pt x="11671" y="159"/>
                  </a:lnTo>
                  <a:lnTo>
                    <a:pt x="105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901" name="Google Shape;573;p28"/>
            <p:cNvSpPr/>
            <p:nvPr/>
          </p:nvSpPr>
          <p:spPr>
            <a:xfrm>
              <a:off x="579052" y="432242"/>
              <a:ext cx="116292" cy="54032"/>
            </a:xfrm>
            <a:custGeom>
              <a:avLst/>
              <a:ahLst/>
              <a:cxnLst>
                <a:cxn ang="0">
                  <a:pos x="wd2" y="hd2"/>
                </a:cxn>
                <a:cxn ang="5400000">
                  <a:pos x="wd2" y="hd2"/>
                </a:cxn>
                <a:cxn ang="10800000">
                  <a:pos x="wd2" y="hd2"/>
                </a:cxn>
                <a:cxn ang="16200000">
                  <a:pos x="wd2" y="hd2"/>
                </a:cxn>
              </a:cxnLst>
              <a:rect l="0" t="0" r="r" b="b"/>
              <a:pathLst>
                <a:path w="21600" h="21600" extrusionOk="0">
                  <a:moveTo>
                    <a:pt x="11783" y="0"/>
                  </a:moveTo>
                  <a:lnTo>
                    <a:pt x="10765" y="157"/>
                  </a:lnTo>
                  <a:lnTo>
                    <a:pt x="9675" y="471"/>
                  </a:lnTo>
                  <a:lnTo>
                    <a:pt x="8584" y="1091"/>
                  </a:lnTo>
                  <a:lnTo>
                    <a:pt x="7493" y="1876"/>
                  </a:lnTo>
                  <a:lnTo>
                    <a:pt x="6475" y="2819"/>
                  </a:lnTo>
                  <a:lnTo>
                    <a:pt x="5454" y="3910"/>
                  </a:lnTo>
                  <a:lnTo>
                    <a:pt x="4436" y="5166"/>
                  </a:lnTo>
                  <a:lnTo>
                    <a:pt x="3491" y="6415"/>
                  </a:lnTo>
                  <a:lnTo>
                    <a:pt x="2619" y="7985"/>
                  </a:lnTo>
                  <a:lnTo>
                    <a:pt x="1748" y="9391"/>
                  </a:lnTo>
                  <a:lnTo>
                    <a:pt x="146" y="12366"/>
                  </a:lnTo>
                  <a:lnTo>
                    <a:pt x="0" y="12681"/>
                  </a:lnTo>
                  <a:lnTo>
                    <a:pt x="0" y="13144"/>
                  </a:lnTo>
                  <a:lnTo>
                    <a:pt x="73" y="13301"/>
                  </a:lnTo>
                  <a:lnTo>
                    <a:pt x="438" y="13615"/>
                  </a:lnTo>
                  <a:lnTo>
                    <a:pt x="876" y="13772"/>
                  </a:lnTo>
                  <a:lnTo>
                    <a:pt x="1383" y="13929"/>
                  </a:lnTo>
                  <a:lnTo>
                    <a:pt x="1893" y="13772"/>
                  </a:lnTo>
                  <a:lnTo>
                    <a:pt x="2327" y="13615"/>
                  </a:lnTo>
                  <a:lnTo>
                    <a:pt x="2619" y="13144"/>
                  </a:lnTo>
                  <a:lnTo>
                    <a:pt x="4221" y="10176"/>
                  </a:lnTo>
                  <a:lnTo>
                    <a:pt x="5020" y="8919"/>
                  </a:lnTo>
                  <a:lnTo>
                    <a:pt x="5892" y="7514"/>
                  </a:lnTo>
                  <a:lnTo>
                    <a:pt x="6763" y="6415"/>
                  </a:lnTo>
                  <a:lnTo>
                    <a:pt x="7566" y="5481"/>
                  </a:lnTo>
                  <a:lnTo>
                    <a:pt x="8438" y="4695"/>
                  </a:lnTo>
                  <a:lnTo>
                    <a:pt x="9310" y="4067"/>
                  </a:lnTo>
                  <a:lnTo>
                    <a:pt x="10182" y="3753"/>
                  </a:lnTo>
                  <a:lnTo>
                    <a:pt x="11053" y="3596"/>
                  </a:lnTo>
                  <a:lnTo>
                    <a:pt x="11929" y="3753"/>
                  </a:lnTo>
                  <a:lnTo>
                    <a:pt x="12801" y="4224"/>
                  </a:lnTo>
                  <a:lnTo>
                    <a:pt x="13600" y="5009"/>
                  </a:lnTo>
                  <a:lnTo>
                    <a:pt x="14472" y="6101"/>
                  </a:lnTo>
                  <a:lnTo>
                    <a:pt x="15274" y="7514"/>
                  </a:lnTo>
                  <a:lnTo>
                    <a:pt x="16146" y="9548"/>
                  </a:lnTo>
                  <a:lnTo>
                    <a:pt x="16945" y="12052"/>
                  </a:lnTo>
                  <a:lnTo>
                    <a:pt x="17671" y="14714"/>
                  </a:lnTo>
                  <a:lnTo>
                    <a:pt x="18328" y="17682"/>
                  </a:lnTo>
                  <a:lnTo>
                    <a:pt x="18762" y="20501"/>
                  </a:lnTo>
                  <a:lnTo>
                    <a:pt x="18835" y="20972"/>
                  </a:lnTo>
                  <a:lnTo>
                    <a:pt x="18981" y="21129"/>
                  </a:lnTo>
                  <a:lnTo>
                    <a:pt x="19346" y="21443"/>
                  </a:lnTo>
                  <a:lnTo>
                    <a:pt x="19856" y="21600"/>
                  </a:lnTo>
                  <a:lnTo>
                    <a:pt x="20363" y="21600"/>
                  </a:lnTo>
                  <a:lnTo>
                    <a:pt x="20874" y="21443"/>
                  </a:lnTo>
                  <a:lnTo>
                    <a:pt x="21308" y="21129"/>
                  </a:lnTo>
                  <a:lnTo>
                    <a:pt x="21600" y="20658"/>
                  </a:lnTo>
                  <a:lnTo>
                    <a:pt x="21600" y="20038"/>
                  </a:lnTo>
                  <a:lnTo>
                    <a:pt x="21235" y="17533"/>
                  </a:lnTo>
                  <a:lnTo>
                    <a:pt x="20728" y="15028"/>
                  </a:lnTo>
                  <a:lnTo>
                    <a:pt x="20217" y="12681"/>
                  </a:lnTo>
                  <a:lnTo>
                    <a:pt x="19564" y="10333"/>
                  </a:lnTo>
                  <a:lnTo>
                    <a:pt x="18762" y="8291"/>
                  </a:lnTo>
                  <a:lnTo>
                    <a:pt x="17963" y="6258"/>
                  </a:lnTo>
                  <a:lnTo>
                    <a:pt x="17018" y="4538"/>
                  </a:lnTo>
                  <a:lnTo>
                    <a:pt x="16000" y="2819"/>
                  </a:lnTo>
                  <a:lnTo>
                    <a:pt x="14983" y="1719"/>
                  </a:lnTo>
                  <a:lnTo>
                    <a:pt x="13965" y="785"/>
                  </a:lnTo>
                  <a:lnTo>
                    <a:pt x="12874" y="314"/>
                  </a:lnTo>
                  <a:lnTo>
                    <a:pt x="1178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902" name="Google Shape;574;p28"/>
            <p:cNvSpPr/>
            <p:nvPr/>
          </p:nvSpPr>
          <p:spPr>
            <a:xfrm>
              <a:off x="476864" y="434578"/>
              <a:ext cx="95532" cy="19108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450" y="577"/>
                  </a:lnTo>
                  <a:lnTo>
                    <a:pt x="19389" y="1108"/>
                  </a:lnTo>
                  <a:lnTo>
                    <a:pt x="18327" y="1594"/>
                  </a:lnTo>
                  <a:lnTo>
                    <a:pt x="17266" y="1994"/>
                  </a:lnTo>
                  <a:lnTo>
                    <a:pt x="16289" y="2347"/>
                  </a:lnTo>
                  <a:lnTo>
                    <a:pt x="15316" y="2613"/>
                  </a:lnTo>
                  <a:lnTo>
                    <a:pt x="14344" y="2833"/>
                  </a:lnTo>
                  <a:lnTo>
                    <a:pt x="13456" y="3011"/>
                  </a:lnTo>
                  <a:lnTo>
                    <a:pt x="12483" y="3144"/>
                  </a:lnTo>
                  <a:lnTo>
                    <a:pt x="11688" y="3188"/>
                  </a:lnTo>
                  <a:lnTo>
                    <a:pt x="10800" y="3233"/>
                  </a:lnTo>
                  <a:lnTo>
                    <a:pt x="10005" y="3233"/>
                  </a:lnTo>
                  <a:lnTo>
                    <a:pt x="9210" y="3188"/>
                  </a:lnTo>
                  <a:lnTo>
                    <a:pt x="8500" y="3144"/>
                  </a:lnTo>
                  <a:lnTo>
                    <a:pt x="7794" y="3055"/>
                  </a:lnTo>
                  <a:lnTo>
                    <a:pt x="7083" y="2922"/>
                  </a:lnTo>
                  <a:lnTo>
                    <a:pt x="5844" y="2613"/>
                  </a:lnTo>
                  <a:lnTo>
                    <a:pt x="4694" y="2258"/>
                  </a:lnTo>
                  <a:lnTo>
                    <a:pt x="3810" y="1905"/>
                  </a:lnTo>
                  <a:lnTo>
                    <a:pt x="3011" y="1550"/>
                  </a:lnTo>
                  <a:lnTo>
                    <a:pt x="2394" y="1197"/>
                  </a:lnTo>
                  <a:lnTo>
                    <a:pt x="1950" y="930"/>
                  </a:lnTo>
                  <a:lnTo>
                    <a:pt x="1505" y="666"/>
                  </a:lnTo>
                  <a:lnTo>
                    <a:pt x="1328" y="1594"/>
                  </a:lnTo>
                  <a:lnTo>
                    <a:pt x="799" y="4116"/>
                  </a:lnTo>
                  <a:lnTo>
                    <a:pt x="533" y="5755"/>
                  </a:lnTo>
                  <a:lnTo>
                    <a:pt x="266" y="7569"/>
                  </a:lnTo>
                  <a:lnTo>
                    <a:pt x="89" y="9560"/>
                  </a:lnTo>
                  <a:lnTo>
                    <a:pt x="0" y="11551"/>
                  </a:lnTo>
                  <a:lnTo>
                    <a:pt x="0" y="13543"/>
                  </a:lnTo>
                  <a:lnTo>
                    <a:pt x="266" y="15448"/>
                  </a:lnTo>
                  <a:lnTo>
                    <a:pt x="444" y="16376"/>
                  </a:lnTo>
                  <a:lnTo>
                    <a:pt x="622" y="17217"/>
                  </a:lnTo>
                  <a:lnTo>
                    <a:pt x="888" y="18059"/>
                  </a:lnTo>
                  <a:lnTo>
                    <a:pt x="1239" y="18767"/>
                  </a:lnTo>
                  <a:lnTo>
                    <a:pt x="1683" y="19475"/>
                  </a:lnTo>
                  <a:lnTo>
                    <a:pt x="2127" y="20050"/>
                  </a:lnTo>
                  <a:lnTo>
                    <a:pt x="2744" y="20581"/>
                  </a:lnTo>
                  <a:lnTo>
                    <a:pt x="3366" y="20981"/>
                  </a:lnTo>
                  <a:lnTo>
                    <a:pt x="3722" y="21156"/>
                  </a:lnTo>
                  <a:lnTo>
                    <a:pt x="4072" y="21289"/>
                  </a:lnTo>
                  <a:lnTo>
                    <a:pt x="4428" y="21422"/>
                  </a:lnTo>
                  <a:lnTo>
                    <a:pt x="4872" y="21511"/>
                  </a:lnTo>
                  <a:lnTo>
                    <a:pt x="5311" y="21556"/>
                  </a:lnTo>
                  <a:lnTo>
                    <a:pt x="5755" y="21600"/>
                  </a:lnTo>
                  <a:lnTo>
                    <a:pt x="6199" y="21600"/>
                  </a:lnTo>
                  <a:lnTo>
                    <a:pt x="6728" y="21556"/>
                  </a:lnTo>
                  <a:lnTo>
                    <a:pt x="7261" y="21467"/>
                  </a:lnTo>
                  <a:lnTo>
                    <a:pt x="7705" y="21378"/>
                  </a:lnTo>
                  <a:lnTo>
                    <a:pt x="8677" y="21111"/>
                  </a:lnTo>
                  <a:lnTo>
                    <a:pt x="9650" y="20714"/>
                  </a:lnTo>
                  <a:lnTo>
                    <a:pt x="10538" y="20272"/>
                  </a:lnTo>
                  <a:lnTo>
                    <a:pt x="11422" y="19739"/>
                  </a:lnTo>
                  <a:lnTo>
                    <a:pt x="12217" y="19120"/>
                  </a:lnTo>
                  <a:lnTo>
                    <a:pt x="12927" y="18412"/>
                  </a:lnTo>
                  <a:lnTo>
                    <a:pt x="13722" y="17659"/>
                  </a:lnTo>
                  <a:lnTo>
                    <a:pt x="14433" y="16864"/>
                  </a:lnTo>
                  <a:lnTo>
                    <a:pt x="15050" y="16023"/>
                  </a:lnTo>
                  <a:lnTo>
                    <a:pt x="15672" y="15137"/>
                  </a:lnTo>
                  <a:lnTo>
                    <a:pt x="16289" y="14209"/>
                  </a:lnTo>
                  <a:lnTo>
                    <a:pt x="17355" y="12260"/>
                  </a:lnTo>
                  <a:lnTo>
                    <a:pt x="18327" y="10313"/>
                  </a:lnTo>
                  <a:lnTo>
                    <a:pt x="19122" y="8366"/>
                  </a:lnTo>
                  <a:lnTo>
                    <a:pt x="19833" y="6507"/>
                  </a:lnTo>
                  <a:lnTo>
                    <a:pt x="20361" y="4736"/>
                  </a:lnTo>
                  <a:lnTo>
                    <a:pt x="20805" y="3188"/>
                  </a:lnTo>
                  <a:lnTo>
                    <a:pt x="21427" y="841"/>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903" name="Google Shape;575;p28"/>
            <p:cNvSpPr/>
            <p:nvPr/>
          </p:nvSpPr>
          <p:spPr>
            <a:xfrm>
              <a:off x="481971" y="447895"/>
              <a:ext cx="85338" cy="4228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511" y="1806"/>
                  </a:lnTo>
                  <a:lnTo>
                    <a:pt x="19423" y="3401"/>
                  </a:lnTo>
                  <a:lnTo>
                    <a:pt x="18428" y="4806"/>
                  </a:lnTo>
                  <a:lnTo>
                    <a:pt x="17340" y="5999"/>
                  </a:lnTo>
                  <a:lnTo>
                    <a:pt x="16350" y="7003"/>
                  </a:lnTo>
                  <a:lnTo>
                    <a:pt x="15356" y="7806"/>
                  </a:lnTo>
                  <a:lnTo>
                    <a:pt x="14367" y="8598"/>
                  </a:lnTo>
                  <a:lnTo>
                    <a:pt x="13477" y="9200"/>
                  </a:lnTo>
                  <a:lnTo>
                    <a:pt x="12582" y="9400"/>
                  </a:lnTo>
                  <a:lnTo>
                    <a:pt x="11692" y="9802"/>
                  </a:lnTo>
                  <a:lnTo>
                    <a:pt x="10007" y="9802"/>
                  </a:lnTo>
                  <a:lnTo>
                    <a:pt x="8421" y="9601"/>
                  </a:lnTo>
                  <a:lnTo>
                    <a:pt x="6935" y="8798"/>
                  </a:lnTo>
                  <a:lnTo>
                    <a:pt x="5647" y="8006"/>
                  </a:lnTo>
                  <a:lnTo>
                    <a:pt x="4459" y="7003"/>
                  </a:lnTo>
                  <a:lnTo>
                    <a:pt x="3465" y="5799"/>
                  </a:lnTo>
                  <a:lnTo>
                    <a:pt x="2575" y="4806"/>
                  </a:lnTo>
                  <a:lnTo>
                    <a:pt x="1387" y="3000"/>
                  </a:lnTo>
                  <a:lnTo>
                    <a:pt x="989" y="2208"/>
                  </a:lnTo>
                  <a:lnTo>
                    <a:pt x="0" y="21600"/>
                  </a:lnTo>
                  <a:lnTo>
                    <a:pt x="19915" y="1840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904" name="Google Shape;576;p28"/>
            <p:cNvSpPr/>
            <p:nvPr/>
          </p:nvSpPr>
          <p:spPr>
            <a:xfrm>
              <a:off x="486272" y="562221"/>
              <a:ext cx="41502" cy="59119"/>
            </a:xfrm>
            <a:custGeom>
              <a:avLst/>
              <a:ahLst/>
              <a:cxnLst>
                <a:cxn ang="0">
                  <a:pos x="wd2" y="hd2"/>
                </a:cxn>
                <a:cxn ang="5400000">
                  <a:pos x="wd2" y="hd2"/>
                </a:cxn>
                <a:cxn ang="10800000">
                  <a:pos x="wd2" y="hd2"/>
                </a:cxn>
                <a:cxn ang="16200000">
                  <a:pos x="wd2" y="hd2"/>
                </a:cxn>
              </a:cxnLst>
              <a:rect l="0" t="0" r="r" b="b"/>
              <a:pathLst>
                <a:path w="21600" h="21600" extrusionOk="0">
                  <a:moveTo>
                    <a:pt x="11408" y="0"/>
                  </a:moveTo>
                  <a:lnTo>
                    <a:pt x="10396" y="144"/>
                  </a:lnTo>
                  <a:lnTo>
                    <a:pt x="9374" y="431"/>
                  </a:lnTo>
                  <a:lnTo>
                    <a:pt x="8352" y="718"/>
                  </a:lnTo>
                  <a:lnTo>
                    <a:pt x="7329" y="1148"/>
                  </a:lnTo>
                  <a:lnTo>
                    <a:pt x="5500" y="2289"/>
                  </a:lnTo>
                  <a:lnTo>
                    <a:pt x="3670" y="3717"/>
                  </a:lnTo>
                  <a:lnTo>
                    <a:pt x="2239" y="5296"/>
                  </a:lnTo>
                  <a:lnTo>
                    <a:pt x="1216" y="7298"/>
                  </a:lnTo>
                  <a:lnTo>
                    <a:pt x="409" y="9444"/>
                  </a:lnTo>
                  <a:lnTo>
                    <a:pt x="0" y="11590"/>
                  </a:lnTo>
                  <a:lnTo>
                    <a:pt x="0" y="13735"/>
                  </a:lnTo>
                  <a:lnTo>
                    <a:pt x="613" y="15594"/>
                  </a:lnTo>
                  <a:lnTo>
                    <a:pt x="1421" y="17309"/>
                  </a:lnTo>
                  <a:lnTo>
                    <a:pt x="2648" y="18888"/>
                  </a:lnTo>
                  <a:lnTo>
                    <a:pt x="3261" y="19598"/>
                  </a:lnTo>
                  <a:lnTo>
                    <a:pt x="4079" y="20172"/>
                  </a:lnTo>
                  <a:lnTo>
                    <a:pt x="4886" y="20603"/>
                  </a:lnTo>
                  <a:lnTo>
                    <a:pt x="5909" y="21033"/>
                  </a:lnTo>
                  <a:lnTo>
                    <a:pt x="6931" y="21313"/>
                  </a:lnTo>
                  <a:lnTo>
                    <a:pt x="7943" y="21456"/>
                  </a:lnTo>
                  <a:lnTo>
                    <a:pt x="8965" y="21600"/>
                  </a:lnTo>
                  <a:lnTo>
                    <a:pt x="9987" y="21600"/>
                  </a:lnTo>
                  <a:lnTo>
                    <a:pt x="11204" y="21456"/>
                  </a:lnTo>
                  <a:lnTo>
                    <a:pt x="12226" y="21177"/>
                  </a:lnTo>
                  <a:lnTo>
                    <a:pt x="13248" y="20890"/>
                  </a:lnTo>
                  <a:lnTo>
                    <a:pt x="14260" y="20459"/>
                  </a:lnTo>
                  <a:lnTo>
                    <a:pt x="16100" y="19311"/>
                  </a:lnTo>
                  <a:lnTo>
                    <a:pt x="17726" y="17883"/>
                  </a:lnTo>
                  <a:lnTo>
                    <a:pt x="19361" y="16168"/>
                  </a:lnTo>
                  <a:lnTo>
                    <a:pt x="20373" y="14309"/>
                  </a:lnTo>
                  <a:lnTo>
                    <a:pt x="21191" y="12164"/>
                  </a:lnTo>
                  <a:lnTo>
                    <a:pt x="21600" y="10018"/>
                  </a:lnTo>
                  <a:lnTo>
                    <a:pt x="21396" y="7872"/>
                  </a:lnTo>
                  <a:lnTo>
                    <a:pt x="20987" y="5870"/>
                  </a:lnTo>
                  <a:lnTo>
                    <a:pt x="20169" y="4148"/>
                  </a:lnTo>
                  <a:lnTo>
                    <a:pt x="18952" y="2720"/>
                  </a:lnTo>
                  <a:lnTo>
                    <a:pt x="18135" y="2002"/>
                  </a:lnTo>
                  <a:lnTo>
                    <a:pt x="17521" y="1435"/>
                  </a:lnTo>
                  <a:lnTo>
                    <a:pt x="16509" y="1005"/>
                  </a:lnTo>
                  <a:lnTo>
                    <a:pt x="15691" y="574"/>
                  </a:lnTo>
                  <a:lnTo>
                    <a:pt x="14669" y="287"/>
                  </a:lnTo>
                  <a:lnTo>
                    <a:pt x="13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905" name="Google Shape;577;p28"/>
            <p:cNvSpPr/>
            <p:nvPr/>
          </p:nvSpPr>
          <p:spPr>
            <a:xfrm>
              <a:off x="27789" y="605685"/>
              <a:ext cx="840213" cy="439295"/>
            </a:xfrm>
            <a:custGeom>
              <a:avLst/>
              <a:ahLst/>
              <a:cxnLst>
                <a:cxn ang="0">
                  <a:pos x="wd2" y="hd2"/>
                </a:cxn>
                <a:cxn ang="5400000">
                  <a:pos x="wd2" y="hd2"/>
                </a:cxn>
                <a:cxn ang="10800000">
                  <a:pos x="wd2" y="hd2"/>
                </a:cxn>
                <a:cxn ang="16200000">
                  <a:pos x="wd2" y="hd2"/>
                </a:cxn>
              </a:cxnLst>
              <a:rect l="0" t="0" r="r" b="b"/>
              <a:pathLst>
                <a:path w="21600" h="21600" extrusionOk="0">
                  <a:moveTo>
                    <a:pt x="2466" y="0"/>
                  </a:moveTo>
                  <a:lnTo>
                    <a:pt x="0" y="12551"/>
                  </a:lnTo>
                  <a:lnTo>
                    <a:pt x="403" y="13187"/>
                  </a:lnTo>
                  <a:lnTo>
                    <a:pt x="805" y="13803"/>
                  </a:lnTo>
                  <a:lnTo>
                    <a:pt x="1218" y="14361"/>
                  </a:lnTo>
                  <a:lnTo>
                    <a:pt x="1631" y="14919"/>
                  </a:lnTo>
                  <a:lnTo>
                    <a:pt x="2053" y="15440"/>
                  </a:lnTo>
                  <a:lnTo>
                    <a:pt x="2486" y="15940"/>
                  </a:lnTo>
                  <a:lnTo>
                    <a:pt x="2919" y="16402"/>
                  </a:lnTo>
                  <a:lnTo>
                    <a:pt x="3352" y="16845"/>
                  </a:lnTo>
                  <a:lnTo>
                    <a:pt x="3795" y="17268"/>
                  </a:lnTo>
                  <a:lnTo>
                    <a:pt x="4238" y="17653"/>
                  </a:lnTo>
                  <a:lnTo>
                    <a:pt x="4681" y="18038"/>
                  </a:lnTo>
                  <a:lnTo>
                    <a:pt x="5133" y="18385"/>
                  </a:lnTo>
                  <a:lnTo>
                    <a:pt x="5576" y="18712"/>
                  </a:lnTo>
                  <a:lnTo>
                    <a:pt x="6029" y="19020"/>
                  </a:lnTo>
                  <a:lnTo>
                    <a:pt x="6482" y="19308"/>
                  </a:lnTo>
                  <a:lnTo>
                    <a:pt x="6935" y="19578"/>
                  </a:lnTo>
                  <a:lnTo>
                    <a:pt x="7388" y="19829"/>
                  </a:lnTo>
                  <a:lnTo>
                    <a:pt x="7841" y="20040"/>
                  </a:lnTo>
                  <a:lnTo>
                    <a:pt x="8294" y="20252"/>
                  </a:lnTo>
                  <a:lnTo>
                    <a:pt x="8747" y="20445"/>
                  </a:lnTo>
                  <a:lnTo>
                    <a:pt x="9200" y="20618"/>
                  </a:lnTo>
                  <a:lnTo>
                    <a:pt x="9653" y="20791"/>
                  </a:lnTo>
                  <a:lnTo>
                    <a:pt x="10096" y="20926"/>
                  </a:lnTo>
                  <a:lnTo>
                    <a:pt x="10549" y="21042"/>
                  </a:lnTo>
                  <a:lnTo>
                    <a:pt x="10991" y="21157"/>
                  </a:lnTo>
                  <a:lnTo>
                    <a:pt x="11424" y="21253"/>
                  </a:lnTo>
                  <a:lnTo>
                    <a:pt x="11857" y="21349"/>
                  </a:lnTo>
                  <a:lnTo>
                    <a:pt x="12290" y="21407"/>
                  </a:lnTo>
                  <a:lnTo>
                    <a:pt x="13135" y="21523"/>
                  </a:lnTo>
                  <a:lnTo>
                    <a:pt x="13971" y="21581"/>
                  </a:lnTo>
                  <a:lnTo>
                    <a:pt x="14766" y="21600"/>
                  </a:lnTo>
                  <a:lnTo>
                    <a:pt x="15541" y="21581"/>
                  </a:lnTo>
                  <a:lnTo>
                    <a:pt x="16286" y="21523"/>
                  </a:lnTo>
                  <a:lnTo>
                    <a:pt x="16990" y="21465"/>
                  </a:lnTo>
                  <a:lnTo>
                    <a:pt x="17665" y="21368"/>
                  </a:lnTo>
                  <a:lnTo>
                    <a:pt x="18289" y="21253"/>
                  </a:lnTo>
                  <a:lnTo>
                    <a:pt x="18872" y="21137"/>
                  </a:lnTo>
                  <a:lnTo>
                    <a:pt x="19416" y="21003"/>
                  </a:lnTo>
                  <a:lnTo>
                    <a:pt x="19899" y="20868"/>
                  </a:lnTo>
                  <a:lnTo>
                    <a:pt x="20332" y="20734"/>
                  </a:lnTo>
                  <a:lnTo>
                    <a:pt x="21016" y="20502"/>
                  </a:lnTo>
                  <a:lnTo>
                    <a:pt x="21449" y="20329"/>
                  </a:lnTo>
                  <a:lnTo>
                    <a:pt x="21600" y="20271"/>
                  </a:lnTo>
                  <a:lnTo>
                    <a:pt x="21389" y="5718"/>
                  </a:lnTo>
                  <a:lnTo>
                    <a:pt x="2466"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906" name="Google Shape;579;p28"/>
            <p:cNvSpPr/>
            <p:nvPr/>
          </p:nvSpPr>
          <p:spPr>
            <a:xfrm>
              <a:off x="137422" y="630353"/>
              <a:ext cx="625269" cy="175016"/>
            </a:xfrm>
            <a:custGeom>
              <a:avLst/>
              <a:ahLst/>
              <a:cxnLst>
                <a:cxn ang="0">
                  <a:pos x="wd2" y="hd2"/>
                </a:cxn>
                <a:cxn ang="5400000">
                  <a:pos x="wd2" y="hd2"/>
                </a:cxn>
                <a:cxn ang="10800000">
                  <a:pos x="wd2" y="hd2"/>
                </a:cxn>
                <a:cxn ang="16200000">
                  <a:pos x="wd2" y="hd2"/>
                </a:cxn>
              </a:cxnLst>
              <a:rect l="0" t="0" r="r" b="b"/>
              <a:pathLst>
                <a:path w="21600" h="21600" extrusionOk="0">
                  <a:moveTo>
                    <a:pt x="338" y="0"/>
                  </a:moveTo>
                  <a:lnTo>
                    <a:pt x="244" y="48"/>
                  </a:lnTo>
                  <a:lnTo>
                    <a:pt x="149" y="97"/>
                  </a:lnTo>
                  <a:lnTo>
                    <a:pt x="68" y="194"/>
                  </a:lnTo>
                  <a:lnTo>
                    <a:pt x="14" y="337"/>
                  </a:lnTo>
                  <a:lnTo>
                    <a:pt x="0" y="434"/>
                  </a:lnTo>
                  <a:lnTo>
                    <a:pt x="0" y="531"/>
                  </a:lnTo>
                  <a:lnTo>
                    <a:pt x="41" y="1062"/>
                  </a:lnTo>
                  <a:lnTo>
                    <a:pt x="81" y="1547"/>
                  </a:lnTo>
                  <a:lnTo>
                    <a:pt x="135" y="2029"/>
                  </a:lnTo>
                  <a:lnTo>
                    <a:pt x="189" y="2511"/>
                  </a:lnTo>
                  <a:lnTo>
                    <a:pt x="338" y="3478"/>
                  </a:lnTo>
                  <a:lnTo>
                    <a:pt x="514" y="4349"/>
                  </a:lnTo>
                  <a:lnTo>
                    <a:pt x="717" y="5219"/>
                  </a:lnTo>
                  <a:lnTo>
                    <a:pt x="934" y="5992"/>
                  </a:lnTo>
                  <a:lnTo>
                    <a:pt x="1163" y="6765"/>
                  </a:lnTo>
                  <a:lnTo>
                    <a:pt x="1420" y="7490"/>
                  </a:lnTo>
                  <a:lnTo>
                    <a:pt x="1677" y="8166"/>
                  </a:lnTo>
                  <a:lnTo>
                    <a:pt x="1948" y="8843"/>
                  </a:lnTo>
                  <a:lnTo>
                    <a:pt x="2232" y="9470"/>
                  </a:lnTo>
                  <a:lnTo>
                    <a:pt x="2502" y="10050"/>
                  </a:lnTo>
                  <a:lnTo>
                    <a:pt x="3043" y="11065"/>
                  </a:lnTo>
                  <a:lnTo>
                    <a:pt x="3557" y="11984"/>
                  </a:lnTo>
                  <a:lnTo>
                    <a:pt x="4207" y="13094"/>
                  </a:lnTo>
                  <a:lnTo>
                    <a:pt x="4869" y="14158"/>
                  </a:lnTo>
                  <a:lnTo>
                    <a:pt x="5545" y="15123"/>
                  </a:lnTo>
                  <a:lnTo>
                    <a:pt x="6222" y="16042"/>
                  </a:lnTo>
                  <a:lnTo>
                    <a:pt x="6912" y="16864"/>
                  </a:lnTo>
                  <a:lnTo>
                    <a:pt x="7601" y="17637"/>
                  </a:lnTo>
                  <a:lnTo>
                    <a:pt x="8291" y="18362"/>
                  </a:lnTo>
                  <a:lnTo>
                    <a:pt x="8995" y="18989"/>
                  </a:lnTo>
                  <a:lnTo>
                    <a:pt x="9765" y="19617"/>
                  </a:lnTo>
                  <a:lnTo>
                    <a:pt x="10522" y="20150"/>
                  </a:lnTo>
                  <a:lnTo>
                    <a:pt x="11307" y="20584"/>
                  </a:lnTo>
                  <a:lnTo>
                    <a:pt x="12078" y="20924"/>
                  </a:lnTo>
                  <a:lnTo>
                    <a:pt x="12863" y="21212"/>
                  </a:lnTo>
                  <a:lnTo>
                    <a:pt x="13633" y="21406"/>
                  </a:lnTo>
                  <a:lnTo>
                    <a:pt x="14418" y="21552"/>
                  </a:lnTo>
                  <a:lnTo>
                    <a:pt x="15203" y="21600"/>
                  </a:lnTo>
                  <a:lnTo>
                    <a:pt x="15987" y="21552"/>
                  </a:lnTo>
                  <a:lnTo>
                    <a:pt x="16771" y="21455"/>
                  </a:lnTo>
                  <a:lnTo>
                    <a:pt x="17556" y="21261"/>
                  </a:lnTo>
                  <a:lnTo>
                    <a:pt x="18340" y="21018"/>
                  </a:lnTo>
                  <a:lnTo>
                    <a:pt x="19125" y="20681"/>
                  </a:lnTo>
                  <a:lnTo>
                    <a:pt x="19896" y="20293"/>
                  </a:lnTo>
                  <a:lnTo>
                    <a:pt x="20666" y="19811"/>
                  </a:lnTo>
                  <a:lnTo>
                    <a:pt x="21437" y="19280"/>
                  </a:lnTo>
                  <a:lnTo>
                    <a:pt x="21532" y="19183"/>
                  </a:lnTo>
                  <a:lnTo>
                    <a:pt x="21573" y="19086"/>
                  </a:lnTo>
                  <a:lnTo>
                    <a:pt x="21586" y="19038"/>
                  </a:lnTo>
                  <a:lnTo>
                    <a:pt x="21600" y="18941"/>
                  </a:lnTo>
                  <a:lnTo>
                    <a:pt x="21600" y="18892"/>
                  </a:lnTo>
                  <a:lnTo>
                    <a:pt x="21573" y="18747"/>
                  </a:lnTo>
                  <a:lnTo>
                    <a:pt x="21519" y="18604"/>
                  </a:lnTo>
                  <a:lnTo>
                    <a:pt x="21451" y="18555"/>
                  </a:lnTo>
                  <a:lnTo>
                    <a:pt x="21370" y="18507"/>
                  </a:lnTo>
                  <a:lnTo>
                    <a:pt x="21275" y="18507"/>
                  </a:lnTo>
                  <a:lnTo>
                    <a:pt x="20545" y="19038"/>
                  </a:lnTo>
                  <a:lnTo>
                    <a:pt x="19814" y="19472"/>
                  </a:lnTo>
                  <a:lnTo>
                    <a:pt x="19084" y="19860"/>
                  </a:lnTo>
                  <a:lnTo>
                    <a:pt x="18353" y="20150"/>
                  </a:lnTo>
                  <a:lnTo>
                    <a:pt x="17610" y="20390"/>
                  </a:lnTo>
                  <a:lnTo>
                    <a:pt x="16880" y="20584"/>
                  </a:lnTo>
                  <a:lnTo>
                    <a:pt x="16149" y="20681"/>
                  </a:lnTo>
                  <a:lnTo>
                    <a:pt x="14675" y="20681"/>
                  </a:lnTo>
                  <a:lnTo>
                    <a:pt x="13931" y="20536"/>
                  </a:lnTo>
                  <a:lnTo>
                    <a:pt x="13200" y="20390"/>
                  </a:lnTo>
                  <a:lnTo>
                    <a:pt x="12457" y="20150"/>
                  </a:lnTo>
                  <a:lnTo>
                    <a:pt x="11726" y="19811"/>
                  </a:lnTo>
                  <a:lnTo>
                    <a:pt x="10996" y="19426"/>
                  </a:lnTo>
                  <a:lnTo>
                    <a:pt x="10265" y="18989"/>
                  </a:lnTo>
                  <a:lnTo>
                    <a:pt x="9535" y="18459"/>
                  </a:lnTo>
                  <a:lnTo>
                    <a:pt x="8859" y="17879"/>
                  </a:lnTo>
                  <a:lnTo>
                    <a:pt x="8170" y="17203"/>
                  </a:lnTo>
                  <a:lnTo>
                    <a:pt x="7507" y="16478"/>
                  </a:lnTo>
                  <a:lnTo>
                    <a:pt x="6830" y="15656"/>
                  </a:lnTo>
                  <a:lnTo>
                    <a:pt x="6167" y="14786"/>
                  </a:lnTo>
                  <a:lnTo>
                    <a:pt x="5518" y="13867"/>
                  </a:lnTo>
                  <a:lnTo>
                    <a:pt x="4869" y="12900"/>
                  </a:lnTo>
                  <a:lnTo>
                    <a:pt x="4234" y="11839"/>
                  </a:lnTo>
                  <a:lnTo>
                    <a:pt x="3706" y="10968"/>
                  </a:lnTo>
                  <a:lnTo>
                    <a:pt x="3138" y="9904"/>
                  </a:lnTo>
                  <a:lnTo>
                    <a:pt x="2854" y="9373"/>
                  </a:lnTo>
                  <a:lnTo>
                    <a:pt x="2570" y="8746"/>
                  </a:lnTo>
                  <a:lnTo>
                    <a:pt x="2286" y="8069"/>
                  </a:lnTo>
                  <a:lnTo>
                    <a:pt x="2015" y="7393"/>
                  </a:lnTo>
                  <a:lnTo>
                    <a:pt x="1745" y="6668"/>
                  </a:lnTo>
                  <a:lnTo>
                    <a:pt x="1501" y="5895"/>
                  </a:lnTo>
                  <a:lnTo>
                    <a:pt x="1271" y="5073"/>
                  </a:lnTo>
                  <a:lnTo>
                    <a:pt x="1069" y="4252"/>
                  </a:lnTo>
                  <a:lnTo>
                    <a:pt x="879" y="3333"/>
                  </a:lnTo>
                  <a:lnTo>
                    <a:pt x="798" y="2851"/>
                  </a:lnTo>
                  <a:lnTo>
                    <a:pt x="731" y="2417"/>
                  </a:lnTo>
                  <a:lnTo>
                    <a:pt x="663" y="1932"/>
                  </a:lnTo>
                  <a:lnTo>
                    <a:pt x="609" y="1401"/>
                  </a:lnTo>
                  <a:lnTo>
                    <a:pt x="568" y="919"/>
                  </a:lnTo>
                  <a:lnTo>
                    <a:pt x="528" y="385"/>
                  </a:lnTo>
                  <a:lnTo>
                    <a:pt x="528" y="288"/>
                  </a:lnTo>
                  <a:lnTo>
                    <a:pt x="501" y="194"/>
                  </a:lnTo>
                  <a:lnTo>
                    <a:pt x="433" y="97"/>
                  </a:lnTo>
                  <a:lnTo>
                    <a:pt x="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50907" name="Google Shape;580;p28"/>
            <p:cNvSpPr/>
            <p:nvPr/>
          </p:nvSpPr>
          <p:spPr>
            <a:xfrm>
              <a:off x="266243" y="655021"/>
              <a:ext cx="403647" cy="106098"/>
            </a:xfrm>
            <a:custGeom>
              <a:avLst/>
              <a:ahLst/>
              <a:cxnLst>
                <a:cxn ang="0">
                  <a:pos x="wd2" y="hd2"/>
                </a:cxn>
                <a:cxn ang="5400000">
                  <a:pos x="wd2" y="hd2"/>
                </a:cxn>
                <a:cxn ang="10800000">
                  <a:pos x="wd2" y="hd2"/>
                </a:cxn>
                <a:cxn ang="16200000">
                  <a:pos x="wd2" y="hd2"/>
                </a:cxn>
              </a:cxnLst>
              <a:rect l="0" t="0" r="r" b="b"/>
              <a:pathLst>
                <a:path w="21600" h="21600" extrusionOk="0">
                  <a:moveTo>
                    <a:pt x="251" y="0"/>
                  </a:moveTo>
                  <a:lnTo>
                    <a:pt x="125" y="160"/>
                  </a:lnTo>
                  <a:lnTo>
                    <a:pt x="41" y="316"/>
                  </a:lnTo>
                  <a:lnTo>
                    <a:pt x="21" y="476"/>
                  </a:lnTo>
                  <a:lnTo>
                    <a:pt x="0" y="556"/>
                  </a:lnTo>
                  <a:lnTo>
                    <a:pt x="21" y="1591"/>
                  </a:lnTo>
                  <a:lnTo>
                    <a:pt x="83" y="2631"/>
                  </a:lnTo>
                  <a:lnTo>
                    <a:pt x="167" y="3587"/>
                  </a:lnTo>
                  <a:lnTo>
                    <a:pt x="272" y="4542"/>
                  </a:lnTo>
                  <a:lnTo>
                    <a:pt x="418" y="5418"/>
                  </a:lnTo>
                  <a:lnTo>
                    <a:pt x="586" y="6218"/>
                  </a:lnTo>
                  <a:lnTo>
                    <a:pt x="775" y="7013"/>
                  </a:lnTo>
                  <a:lnTo>
                    <a:pt x="964" y="7809"/>
                  </a:lnTo>
                  <a:lnTo>
                    <a:pt x="1194" y="8529"/>
                  </a:lnTo>
                  <a:lnTo>
                    <a:pt x="1403" y="9245"/>
                  </a:lnTo>
                  <a:lnTo>
                    <a:pt x="1885" y="10520"/>
                  </a:lnTo>
                  <a:lnTo>
                    <a:pt x="2367" y="11636"/>
                  </a:lnTo>
                  <a:lnTo>
                    <a:pt x="2807" y="12591"/>
                  </a:lnTo>
                  <a:lnTo>
                    <a:pt x="3457" y="13867"/>
                  </a:lnTo>
                  <a:lnTo>
                    <a:pt x="4148" y="14982"/>
                  </a:lnTo>
                  <a:lnTo>
                    <a:pt x="4839" y="16022"/>
                  </a:lnTo>
                  <a:lnTo>
                    <a:pt x="5551" y="16898"/>
                  </a:lnTo>
                  <a:lnTo>
                    <a:pt x="6264" y="17693"/>
                  </a:lnTo>
                  <a:lnTo>
                    <a:pt x="6976" y="18413"/>
                  </a:lnTo>
                  <a:lnTo>
                    <a:pt x="7710" y="19049"/>
                  </a:lnTo>
                  <a:lnTo>
                    <a:pt x="8422" y="19609"/>
                  </a:lnTo>
                  <a:lnTo>
                    <a:pt x="9218" y="20164"/>
                  </a:lnTo>
                  <a:lnTo>
                    <a:pt x="10035" y="20564"/>
                  </a:lnTo>
                  <a:lnTo>
                    <a:pt x="10832" y="20964"/>
                  </a:lnTo>
                  <a:lnTo>
                    <a:pt x="11648" y="21280"/>
                  </a:lnTo>
                  <a:lnTo>
                    <a:pt x="12466" y="21440"/>
                  </a:lnTo>
                  <a:lnTo>
                    <a:pt x="13282" y="21600"/>
                  </a:lnTo>
                  <a:lnTo>
                    <a:pt x="14121" y="21600"/>
                  </a:lnTo>
                  <a:lnTo>
                    <a:pt x="14938" y="21520"/>
                  </a:lnTo>
                  <a:lnTo>
                    <a:pt x="15754" y="21440"/>
                  </a:lnTo>
                  <a:lnTo>
                    <a:pt x="16572" y="21280"/>
                  </a:lnTo>
                  <a:lnTo>
                    <a:pt x="17389" y="20964"/>
                  </a:lnTo>
                  <a:lnTo>
                    <a:pt x="18206" y="20644"/>
                  </a:lnTo>
                  <a:lnTo>
                    <a:pt x="19023" y="20244"/>
                  </a:lnTo>
                  <a:lnTo>
                    <a:pt x="19820" y="19769"/>
                  </a:lnTo>
                  <a:lnTo>
                    <a:pt x="20636" y="19289"/>
                  </a:lnTo>
                  <a:lnTo>
                    <a:pt x="21433" y="18649"/>
                  </a:lnTo>
                  <a:lnTo>
                    <a:pt x="21558" y="18569"/>
                  </a:lnTo>
                  <a:lnTo>
                    <a:pt x="21600" y="18493"/>
                  </a:lnTo>
                  <a:lnTo>
                    <a:pt x="21600" y="18413"/>
                  </a:lnTo>
                  <a:lnTo>
                    <a:pt x="21558" y="18253"/>
                  </a:lnTo>
                  <a:lnTo>
                    <a:pt x="21475" y="18173"/>
                  </a:lnTo>
                  <a:lnTo>
                    <a:pt x="21223" y="18093"/>
                  </a:lnTo>
                  <a:lnTo>
                    <a:pt x="20993" y="18093"/>
                  </a:lnTo>
                  <a:lnTo>
                    <a:pt x="20238" y="18649"/>
                  </a:lnTo>
                  <a:lnTo>
                    <a:pt x="19463" y="19129"/>
                  </a:lnTo>
                  <a:lnTo>
                    <a:pt x="18688" y="19529"/>
                  </a:lnTo>
                  <a:lnTo>
                    <a:pt x="17892" y="19925"/>
                  </a:lnTo>
                  <a:lnTo>
                    <a:pt x="17116" y="20164"/>
                  </a:lnTo>
                  <a:lnTo>
                    <a:pt x="16342" y="20404"/>
                  </a:lnTo>
                  <a:lnTo>
                    <a:pt x="15566" y="20564"/>
                  </a:lnTo>
                  <a:lnTo>
                    <a:pt x="14770" y="20644"/>
                  </a:lnTo>
                  <a:lnTo>
                    <a:pt x="13995" y="20644"/>
                  </a:lnTo>
                  <a:lnTo>
                    <a:pt x="13219" y="20564"/>
                  </a:lnTo>
                  <a:lnTo>
                    <a:pt x="12424" y="20404"/>
                  </a:lnTo>
                  <a:lnTo>
                    <a:pt x="11648" y="20164"/>
                  </a:lnTo>
                  <a:lnTo>
                    <a:pt x="10874" y="19845"/>
                  </a:lnTo>
                  <a:lnTo>
                    <a:pt x="10098" y="19449"/>
                  </a:lnTo>
                  <a:lnTo>
                    <a:pt x="9322" y="19049"/>
                  </a:lnTo>
                  <a:lnTo>
                    <a:pt x="8548" y="18493"/>
                  </a:lnTo>
                  <a:lnTo>
                    <a:pt x="7877" y="17933"/>
                  </a:lnTo>
                  <a:lnTo>
                    <a:pt x="7207" y="17298"/>
                  </a:lnTo>
                  <a:lnTo>
                    <a:pt x="6536" y="16578"/>
                  </a:lnTo>
                  <a:lnTo>
                    <a:pt x="5887" y="15782"/>
                  </a:lnTo>
                  <a:lnTo>
                    <a:pt x="5237" y="14902"/>
                  </a:lnTo>
                  <a:lnTo>
                    <a:pt x="4588" y="13947"/>
                  </a:lnTo>
                  <a:lnTo>
                    <a:pt x="3980" y="12831"/>
                  </a:lnTo>
                  <a:lnTo>
                    <a:pt x="3373" y="11636"/>
                  </a:lnTo>
                  <a:lnTo>
                    <a:pt x="2953" y="10760"/>
                  </a:lnTo>
                  <a:lnTo>
                    <a:pt x="2514" y="9644"/>
                  </a:lnTo>
                  <a:lnTo>
                    <a:pt x="2095" y="8449"/>
                  </a:lnTo>
                  <a:lnTo>
                    <a:pt x="1885" y="7809"/>
                  </a:lnTo>
                  <a:lnTo>
                    <a:pt x="1696" y="7093"/>
                  </a:lnTo>
                  <a:lnTo>
                    <a:pt x="1508" y="6373"/>
                  </a:lnTo>
                  <a:lnTo>
                    <a:pt x="1340" y="5578"/>
                  </a:lnTo>
                  <a:lnTo>
                    <a:pt x="1194" y="4782"/>
                  </a:lnTo>
                  <a:lnTo>
                    <a:pt x="1068" y="3982"/>
                  </a:lnTo>
                  <a:lnTo>
                    <a:pt x="964" y="3107"/>
                  </a:lnTo>
                  <a:lnTo>
                    <a:pt x="880" y="2231"/>
                  </a:lnTo>
                  <a:lnTo>
                    <a:pt x="838" y="1276"/>
                  </a:lnTo>
                  <a:lnTo>
                    <a:pt x="817" y="316"/>
                  </a:lnTo>
                  <a:lnTo>
                    <a:pt x="817" y="240"/>
                  </a:lnTo>
                  <a:lnTo>
                    <a:pt x="796" y="160"/>
                  </a:lnTo>
                  <a:lnTo>
                    <a:pt x="69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50908" name="Google Shape;581;p28"/>
            <p:cNvSpPr/>
            <p:nvPr/>
          </p:nvSpPr>
          <p:spPr>
            <a:xfrm>
              <a:off x="376640" y="684776"/>
              <a:ext cx="185583" cy="45017"/>
            </a:xfrm>
            <a:custGeom>
              <a:avLst/>
              <a:ahLst/>
              <a:cxnLst>
                <a:cxn ang="0">
                  <a:pos x="wd2" y="hd2"/>
                </a:cxn>
                <a:cxn ang="5400000">
                  <a:pos x="wd2" y="hd2"/>
                </a:cxn>
                <a:cxn ang="10800000">
                  <a:pos x="wd2" y="hd2"/>
                </a:cxn>
                <a:cxn ang="16200000">
                  <a:pos x="wd2" y="hd2"/>
                </a:cxn>
              </a:cxnLst>
              <a:rect l="0" t="0" r="r" b="b"/>
              <a:pathLst>
                <a:path w="21600" h="21600" extrusionOk="0">
                  <a:moveTo>
                    <a:pt x="455" y="0"/>
                  </a:moveTo>
                  <a:lnTo>
                    <a:pt x="274" y="189"/>
                  </a:lnTo>
                  <a:lnTo>
                    <a:pt x="137" y="566"/>
                  </a:lnTo>
                  <a:lnTo>
                    <a:pt x="46" y="933"/>
                  </a:lnTo>
                  <a:lnTo>
                    <a:pt x="0" y="1310"/>
                  </a:lnTo>
                  <a:lnTo>
                    <a:pt x="0" y="1875"/>
                  </a:lnTo>
                  <a:lnTo>
                    <a:pt x="137" y="2252"/>
                  </a:lnTo>
                  <a:lnTo>
                    <a:pt x="1230" y="4882"/>
                  </a:lnTo>
                  <a:lnTo>
                    <a:pt x="2371" y="7511"/>
                  </a:lnTo>
                  <a:lnTo>
                    <a:pt x="3509" y="9763"/>
                  </a:lnTo>
                  <a:lnTo>
                    <a:pt x="4693" y="12025"/>
                  </a:lnTo>
                  <a:lnTo>
                    <a:pt x="5925" y="13901"/>
                  </a:lnTo>
                  <a:lnTo>
                    <a:pt x="7109" y="15776"/>
                  </a:lnTo>
                  <a:lnTo>
                    <a:pt x="8339" y="17284"/>
                  </a:lnTo>
                  <a:lnTo>
                    <a:pt x="9615" y="18594"/>
                  </a:lnTo>
                  <a:lnTo>
                    <a:pt x="10893" y="19725"/>
                  </a:lnTo>
                  <a:lnTo>
                    <a:pt x="12122" y="20667"/>
                  </a:lnTo>
                  <a:lnTo>
                    <a:pt x="13398" y="21223"/>
                  </a:lnTo>
                  <a:lnTo>
                    <a:pt x="14719" y="21600"/>
                  </a:lnTo>
                  <a:lnTo>
                    <a:pt x="15995" y="21600"/>
                  </a:lnTo>
                  <a:lnTo>
                    <a:pt x="17270" y="21223"/>
                  </a:lnTo>
                  <a:lnTo>
                    <a:pt x="18548" y="20667"/>
                  </a:lnTo>
                  <a:lnTo>
                    <a:pt x="19824" y="19725"/>
                  </a:lnTo>
                  <a:lnTo>
                    <a:pt x="20324" y="19159"/>
                  </a:lnTo>
                  <a:lnTo>
                    <a:pt x="20779" y="18405"/>
                  </a:lnTo>
                  <a:lnTo>
                    <a:pt x="21145" y="17284"/>
                  </a:lnTo>
                  <a:lnTo>
                    <a:pt x="21282" y="16718"/>
                  </a:lnTo>
                  <a:lnTo>
                    <a:pt x="21417" y="15964"/>
                  </a:lnTo>
                  <a:lnTo>
                    <a:pt x="21509" y="15210"/>
                  </a:lnTo>
                  <a:lnTo>
                    <a:pt x="21554" y="14655"/>
                  </a:lnTo>
                  <a:lnTo>
                    <a:pt x="21600" y="13712"/>
                  </a:lnTo>
                  <a:lnTo>
                    <a:pt x="21600" y="12958"/>
                  </a:lnTo>
                  <a:lnTo>
                    <a:pt x="21554" y="12025"/>
                  </a:lnTo>
                  <a:lnTo>
                    <a:pt x="21463" y="11271"/>
                  </a:lnTo>
                  <a:lnTo>
                    <a:pt x="21328" y="10329"/>
                  </a:lnTo>
                  <a:lnTo>
                    <a:pt x="21099" y="9386"/>
                  </a:lnTo>
                  <a:lnTo>
                    <a:pt x="20871" y="8453"/>
                  </a:lnTo>
                  <a:lnTo>
                    <a:pt x="20599" y="7511"/>
                  </a:lnTo>
                  <a:lnTo>
                    <a:pt x="20279" y="6757"/>
                  </a:lnTo>
                  <a:lnTo>
                    <a:pt x="19915" y="6201"/>
                  </a:lnTo>
                  <a:lnTo>
                    <a:pt x="19550" y="5636"/>
                  </a:lnTo>
                  <a:lnTo>
                    <a:pt x="19140" y="5259"/>
                  </a:lnTo>
                  <a:lnTo>
                    <a:pt x="18320" y="4505"/>
                  </a:lnTo>
                  <a:lnTo>
                    <a:pt x="17499" y="4128"/>
                  </a:lnTo>
                  <a:lnTo>
                    <a:pt x="16678" y="4128"/>
                  </a:lnTo>
                  <a:lnTo>
                    <a:pt x="15903" y="4505"/>
                  </a:lnTo>
                  <a:lnTo>
                    <a:pt x="15266" y="4882"/>
                  </a:lnTo>
                  <a:lnTo>
                    <a:pt x="15085" y="5259"/>
                  </a:lnTo>
                  <a:lnTo>
                    <a:pt x="14994" y="5636"/>
                  </a:lnTo>
                  <a:lnTo>
                    <a:pt x="14994" y="6013"/>
                  </a:lnTo>
                  <a:lnTo>
                    <a:pt x="15039" y="6568"/>
                  </a:lnTo>
                  <a:lnTo>
                    <a:pt x="15085" y="6945"/>
                  </a:lnTo>
                  <a:lnTo>
                    <a:pt x="15220" y="7134"/>
                  </a:lnTo>
                  <a:lnTo>
                    <a:pt x="15357" y="7322"/>
                  </a:lnTo>
                  <a:lnTo>
                    <a:pt x="15540" y="7322"/>
                  </a:lnTo>
                  <a:lnTo>
                    <a:pt x="16041" y="6945"/>
                  </a:lnTo>
                  <a:lnTo>
                    <a:pt x="17044" y="6945"/>
                  </a:lnTo>
                  <a:lnTo>
                    <a:pt x="17545" y="7134"/>
                  </a:lnTo>
                  <a:lnTo>
                    <a:pt x="18365" y="7888"/>
                  </a:lnTo>
                  <a:lnTo>
                    <a:pt x="19003" y="8831"/>
                  </a:lnTo>
                  <a:lnTo>
                    <a:pt x="19732" y="9952"/>
                  </a:lnTo>
                  <a:lnTo>
                    <a:pt x="20050" y="10517"/>
                  </a:lnTo>
                  <a:lnTo>
                    <a:pt x="20324" y="11271"/>
                  </a:lnTo>
                  <a:lnTo>
                    <a:pt x="20553" y="12025"/>
                  </a:lnTo>
                  <a:lnTo>
                    <a:pt x="20688" y="12769"/>
                  </a:lnTo>
                  <a:lnTo>
                    <a:pt x="20779" y="13712"/>
                  </a:lnTo>
                  <a:lnTo>
                    <a:pt x="20734" y="14466"/>
                  </a:lnTo>
                  <a:lnTo>
                    <a:pt x="20599" y="15399"/>
                  </a:lnTo>
                  <a:lnTo>
                    <a:pt x="20324" y="16153"/>
                  </a:lnTo>
                  <a:lnTo>
                    <a:pt x="20050" y="16907"/>
                  </a:lnTo>
                  <a:lnTo>
                    <a:pt x="19732" y="17284"/>
                  </a:lnTo>
                  <a:lnTo>
                    <a:pt x="19140" y="18028"/>
                  </a:lnTo>
                  <a:lnTo>
                    <a:pt x="18457" y="18594"/>
                  </a:lnTo>
                  <a:lnTo>
                    <a:pt x="17728" y="18782"/>
                  </a:lnTo>
                  <a:lnTo>
                    <a:pt x="16998" y="18971"/>
                  </a:lnTo>
                  <a:lnTo>
                    <a:pt x="16315" y="18971"/>
                  </a:lnTo>
                  <a:lnTo>
                    <a:pt x="14994" y="18782"/>
                  </a:lnTo>
                  <a:lnTo>
                    <a:pt x="14036" y="18594"/>
                  </a:lnTo>
                  <a:lnTo>
                    <a:pt x="13078" y="18217"/>
                  </a:lnTo>
                  <a:lnTo>
                    <a:pt x="12168" y="17850"/>
                  </a:lnTo>
                  <a:lnTo>
                    <a:pt x="11210" y="17284"/>
                  </a:lnTo>
                  <a:lnTo>
                    <a:pt x="10298" y="16530"/>
                  </a:lnTo>
                  <a:lnTo>
                    <a:pt x="9388" y="15587"/>
                  </a:lnTo>
                  <a:lnTo>
                    <a:pt x="8476" y="14655"/>
                  </a:lnTo>
                  <a:lnTo>
                    <a:pt x="7564" y="13524"/>
                  </a:lnTo>
                  <a:lnTo>
                    <a:pt x="6700" y="12204"/>
                  </a:lnTo>
                  <a:lnTo>
                    <a:pt x="5834" y="10894"/>
                  </a:lnTo>
                  <a:lnTo>
                    <a:pt x="4967" y="9386"/>
                  </a:lnTo>
                  <a:lnTo>
                    <a:pt x="4101" y="7699"/>
                  </a:lnTo>
                  <a:lnTo>
                    <a:pt x="2416" y="4128"/>
                  </a:lnTo>
                  <a:lnTo>
                    <a:pt x="729" y="377"/>
                  </a:lnTo>
                  <a:lnTo>
                    <a:pt x="59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50909" name="Google Shape;582;p28"/>
            <p:cNvSpPr/>
            <p:nvPr/>
          </p:nvSpPr>
          <p:spPr>
            <a:xfrm>
              <a:off x="736056" y="435757"/>
              <a:ext cx="102583" cy="239613"/>
            </a:xfrm>
            <a:custGeom>
              <a:avLst/>
              <a:ahLst/>
              <a:cxnLst>
                <a:cxn ang="0">
                  <a:pos x="wd2" y="hd2"/>
                </a:cxn>
                <a:cxn ang="5400000">
                  <a:pos x="wd2" y="hd2"/>
                </a:cxn>
                <a:cxn ang="10800000">
                  <a:pos x="wd2" y="hd2"/>
                </a:cxn>
                <a:cxn ang="16200000">
                  <a:pos x="wd2" y="hd2"/>
                </a:cxn>
              </a:cxnLst>
              <a:rect l="0" t="0" r="r" b="b"/>
              <a:pathLst>
                <a:path w="21600" h="21600" extrusionOk="0">
                  <a:moveTo>
                    <a:pt x="4289" y="0"/>
                  </a:moveTo>
                  <a:lnTo>
                    <a:pt x="3958" y="35"/>
                  </a:lnTo>
                  <a:lnTo>
                    <a:pt x="3461" y="106"/>
                  </a:lnTo>
                  <a:lnTo>
                    <a:pt x="3135" y="212"/>
                  </a:lnTo>
                  <a:lnTo>
                    <a:pt x="2721" y="319"/>
                  </a:lnTo>
                  <a:lnTo>
                    <a:pt x="2390" y="459"/>
                  </a:lnTo>
                  <a:lnTo>
                    <a:pt x="2064" y="636"/>
                  </a:lnTo>
                  <a:lnTo>
                    <a:pt x="1733" y="813"/>
                  </a:lnTo>
                  <a:lnTo>
                    <a:pt x="1237" y="1271"/>
                  </a:lnTo>
                  <a:lnTo>
                    <a:pt x="745" y="1801"/>
                  </a:lnTo>
                  <a:lnTo>
                    <a:pt x="414" y="2436"/>
                  </a:lnTo>
                  <a:lnTo>
                    <a:pt x="165" y="3107"/>
                  </a:lnTo>
                  <a:lnTo>
                    <a:pt x="83" y="3883"/>
                  </a:lnTo>
                  <a:lnTo>
                    <a:pt x="0" y="4695"/>
                  </a:lnTo>
                  <a:lnTo>
                    <a:pt x="83" y="5577"/>
                  </a:lnTo>
                  <a:lnTo>
                    <a:pt x="165" y="6530"/>
                  </a:lnTo>
                  <a:lnTo>
                    <a:pt x="414" y="7518"/>
                  </a:lnTo>
                  <a:lnTo>
                    <a:pt x="823" y="8541"/>
                  </a:lnTo>
                  <a:lnTo>
                    <a:pt x="1237" y="9601"/>
                  </a:lnTo>
                  <a:lnTo>
                    <a:pt x="1816" y="10660"/>
                  </a:lnTo>
                  <a:lnTo>
                    <a:pt x="2473" y="11788"/>
                  </a:lnTo>
                  <a:lnTo>
                    <a:pt x="3218" y="12813"/>
                  </a:lnTo>
                  <a:lnTo>
                    <a:pt x="3958" y="13801"/>
                  </a:lnTo>
                  <a:lnTo>
                    <a:pt x="4781" y="14754"/>
                  </a:lnTo>
                  <a:lnTo>
                    <a:pt x="5608" y="15671"/>
                  </a:lnTo>
                  <a:lnTo>
                    <a:pt x="6514" y="16554"/>
                  </a:lnTo>
                  <a:lnTo>
                    <a:pt x="7419" y="17365"/>
                  </a:lnTo>
                  <a:lnTo>
                    <a:pt x="8329" y="18107"/>
                  </a:lnTo>
                  <a:lnTo>
                    <a:pt x="9317" y="18778"/>
                  </a:lnTo>
                  <a:lnTo>
                    <a:pt x="10306" y="19412"/>
                  </a:lnTo>
                  <a:lnTo>
                    <a:pt x="11294" y="19976"/>
                  </a:lnTo>
                  <a:lnTo>
                    <a:pt x="12283" y="20435"/>
                  </a:lnTo>
                  <a:lnTo>
                    <a:pt x="13193" y="20860"/>
                  </a:lnTo>
                  <a:lnTo>
                    <a:pt x="14181" y="21177"/>
                  </a:lnTo>
                  <a:lnTo>
                    <a:pt x="15086" y="21425"/>
                  </a:lnTo>
                  <a:lnTo>
                    <a:pt x="15992" y="21565"/>
                  </a:lnTo>
                  <a:lnTo>
                    <a:pt x="16488" y="21600"/>
                  </a:lnTo>
                  <a:lnTo>
                    <a:pt x="17311" y="21600"/>
                  </a:lnTo>
                  <a:lnTo>
                    <a:pt x="17642" y="21565"/>
                  </a:lnTo>
                  <a:lnTo>
                    <a:pt x="18139" y="21496"/>
                  </a:lnTo>
                  <a:lnTo>
                    <a:pt x="18470" y="21389"/>
                  </a:lnTo>
                  <a:lnTo>
                    <a:pt x="18879" y="21283"/>
                  </a:lnTo>
                  <a:lnTo>
                    <a:pt x="19210" y="21141"/>
                  </a:lnTo>
                  <a:lnTo>
                    <a:pt x="19541" y="20964"/>
                  </a:lnTo>
                  <a:lnTo>
                    <a:pt x="19867" y="20789"/>
                  </a:lnTo>
                  <a:lnTo>
                    <a:pt x="20363" y="20331"/>
                  </a:lnTo>
                  <a:lnTo>
                    <a:pt x="20777" y="19801"/>
                  </a:lnTo>
                  <a:lnTo>
                    <a:pt x="21186" y="19166"/>
                  </a:lnTo>
                  <a:lnTo>
                    <a:pt x="21435" y="18495"/>
                  </a:lnTo>
                  <a:lnTo>
                    <a:pt x="21517" y="17717"/>
                  </a:lnTo>
                  <a:lnTo>
                    <a:pt x="21600" y="16871"/>
                  </a:lnTo>
                  <a:lnTo>
                    <a:pt x="21517" y="15989"/>
                  </a:lnTo>
                  <a:lnTo>
                    <a:pt x="21435" y="15070"/>
                  </a:lnTo>
                  <a:lnTo>
                    <a:pt x="21104" y="14082"/>
                  </a:lnTo>
                  <a:lnTo>
                    <a:pt x="20777" y="13059"/>
                  </a:lnTo>
                  <a:lnTo>
                    <a:pt x="20363" y="12000"/>
                  </a:lnTo>
                  <a:lnTo>
                    <a:pt x="19784" y="10942"/>
                  </a:lnTo>
                  <a:lnTo>
                    <a:pt x="19127" y="9812"/>
                  </a:lnTo>
                  <a:lnTo>
                    <a:pt x="18387" y="8789"/>
                  </a:lnTo>
                  <a:lnTo>
                    <a:pt x="17642" y="7801"/>
                  </a:lnTo>
                  <a:lnTo>
                    <a:pt x="16819" y="6848"/>
                  </a:lnTo>
                  <a:lnTo>
                    <a:pt x="15992" y="5929"/>
                  </a:lnTo>
                  <a:lnTo>
                    <a:pt x="15086" y="5048"/>
                  </a:lnTo>
                  <a:lnTo>
                    <a:pt x="14181" y="4235"/>
                  </a:lnTo>
                  <a:lnTo>
                    <a:pt x="13275" y="3495"/>
                  </a:lnTo>
                  <a:lnTo>
                    <a:pt x="12283" y="2789"/>
                  </a:lnTo>
                  <a:lnTo>
                    <a:pt x="11294" y="2188"/>
                  </a:lnTo>
                  <a:lnTo>
                    <a:pt x="10306" y="1624"/>
                  </a:lnTo>
                  <a:lnTo>
                    <a:pt x="9317" y="1130"/>
                  </a:lnTo>
                  <a:lnTo>
                    <a:pt x="8407" y="742"/>
                  </a:lnTo>
                  <a:lnTo>
                    <a:pt x="7419" y="425"/>
                  </a:lnTo>
                  <a:lnTo>
                    <a:pt x="6514" y="177"/>
                  </a:lnTo>
                  <a:lnTo>
                    <a:pt x="5608" y="35"/>
                  </a:lnTo>
                  <a:lnTo>
                    <a:pt x="511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910" name="Google Shape;585;p28"/>
            <p:cNvSpPr/>
            <p:nvPr/>
          </p:nvSpPr>
          <p:spPr>
            <a:xfrm>
              <a:off x="773648" y="718439"/>
              <a:ext cx="90445" cy="267796"/>
            </a:xfrm>
            <a:custGeom>
              <a:avLst/>
              <a:ahLst/>
              <a:cxnLst>
                <a:cxn ang="0">
                  <a:pos x="wd2" y="hd2"/>
                </a:cxn>
                <a:cxn ang="5400000">
                  <a:pos x="wd2" y="hd2"/>
                </a:cxn>
                <a:cxn ang="10800000">
                  <a:pos x="wd2" y="hd2"/>
                </a:cxn>
                <a:cxn ang="16200000">
                  <a:pos x="wd2" y="hd2"/>
                </a:cxn>
              </a:cxnLst>
              <a:rect l="0" t="0" r="r" b="b"/>
              <a:pathLst>
                <a:path w="21600" h="21600" extrusionOk="0">
                  <a:moveTo>
                    <a:pt x="15146" y="0"/>
                  </a:moveTo>
                  <a:lnTo>
                    <a:pt x="15521" y="821"/>
                  </a:lnTo>
                  <a:lnTo>
                    <a:pt x="15896" y="1768"/>
                  </a:lnTo>
                  <a:lnTo>
                    <a:pt x="16178" y="2779"/>
                  </a:lnTo>
                  <a:lnTo>
                    <a:pt x="16272" y="3884"/>
                  </a:lnTo>
                  <a:lnTo>
                    <a:pt x="16360" y="5085"/>
                  </a:lnTo>
                  <a:lnTo>
                    <a:pt x="16178" y="6348"/>
                  </a:lnTo>
                  <a:lnTo>
                    <a:pt x="15896" y="7674"/>
                  </a:lnTo>
                  <a:lnTo>
                    <a:pt x="15333" y="9063"/>
                  </a:lnTo>
                  <a:lnTo>
                    <a:pt x="14958" y="9790"/>
                  </a:lnTo>
                  <a:lnTo>
                    <a:pt x="14588" y="10516"/>
                  </a:lnTo>
                  <a:lnTo>
                    <a:pt x="14119" y="11243"/>
                  </a:lnTo>
                  <a:lnTo>
                    <a:pt x="13556" y="12000"/>
                  </a:lnTo>
                  <a:lnTo>
                    <a:pt x="12904" y="12759"/>
                  </a:lnTo>
                  <a:lnTo>
                    <a:pt x="12153" y="13548"/>
                  </a:lnTo>
                  <a:lnTo>
                    <a:pt x="11407" y="14307"/>
                  </a:lnTo>
                  <a:lnTo>
                    <a:pt x="10474" y="15095"/>
                  </a:lnTo>
                  <a:lnTo>
                    <a:pt x="9536" y="15916"/>
                  </a:lnTo>
                  <a:lnTo>
                    <a:pt x="8509" y="16707"/>
                  </a:lnTo>
                  <a:lnTo>
                    <a:pt x="7294" y="17495"/>
                  </a:lnTo>
                  <a:lnTo>
                    <a:pt x="6079" y="18316"/>
                  </a:lnTo>
                  <a:lnTo>
                    <a:pt x="4677" y="19138"/>
                  </a:lnTo>
                  <a:lnTo>
                    <a:pt x="3274" y="19959"/>
                  </a:lnTo>
                  <a:lnTo>
                    <a:pt x="1684" y="20779"/>
                  </a:lnTo>
                  <a:lnTo>
                    <a:pt x="0" y="21600"/>
                  </a:lnTo>
                  <a:lnTo>
                    <a:pt x="652" y="21443"/>
                  </a:lnTo>
                  <a:lnTo>
                    <a:pt x="2430" y="21001"/>
                  </a:lnTo>
                  <a:lnTo>
                    <a:pt x="5141" y="20274"/>
                  </a:lnTo>
                  <a:lnTo>
                    <a:pt x="6731" y="19800"/>
                  </a:lnTo>
                  <a:lnTo>
                    <a:pt x="8321" y="19263"/>
                  </a:lnTo>
                  <a:lnTo>
                    <a:pt x="10099" y="18665"/>
                  </a:lnTo>
                  <a:lnTo>
                    <a:pt x="11970" y="18001"/>
                  </a:lnTo>
                  <a:lnTo>
                    <a:pt x="13743" y="17274"/>
                  </a:lnTo>
                  <a:lnTo>
                    <a:pt x="15521" y="16516"/>
                  </a:lnTo>
                  <a:lnTo>
                    <a:pt x="17205" y="15664"/>
                  </a:lnTo>
                  <a:lnTo>
                    <a:pt x="18795" y="14749"/>
                  </a:lnTo>
                  <a:lnTo>
                    <a:pt x="20291" y="13770"/>
                  </a:lnTo>
                  <a:lnTo>
                    <a:pt x="20943" y="13296"/>
                  </a:lnTo>
                  <a:lnTo>
                    <a:pt x="21600" y="12759"/>
                  </a:lnTo>
                  <a:lnTo>
                    <a:pt x="20756" y="1768"/>
                  </a:lnTo>
                  <a:lnTo>
                    <a:pt x="19635" y="979"/>
                  </a:lnTo>
                  <a:lnTo>
                    <a:pt x="18420" y="158"/>
                  </a:lnTo>
                  <a:lnTo>
                    <a:pt x="1514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911" name="Google Shape;586;p28"/>
            <p:cNvSpPr/>
            <p:nvPr/>
          </p:nvSpPr>
          <p:spPr>
            <a:xfrm>
              <a:off x="305778" y="-1"/>
              <a:ext cx="499984" cy="371949"/>
            </a:xfrm>
            <a:custGeom>
              <a:avLst/>
              <a:ahLst/>
              <a:cxnLst>
                <a:cxn ang="0">
                  <a:pos x="wd2" y="hd2"/>
                </a:cxn>
                <a:cxn ang="5400000">
                  <a:pos x="wd2" y="hd2"/>
                </a:cxn>
                <a:cxn ang="10800000">
                  <a:pos x="wd2" y="hd2"/>
                </a:cxn>
                <a:cxn ang="16200000">
                  <a:pos x="wd2" y="hd2"/>
                </a:cxn>
              </a:cxnLst>
              <a:rect l="0" t="0" r="r" b="b"/>
              <a:pathLst>
                <a:path w="21600" h="21600" extrusionOk="0">
                  <a:moveTo>
                    <a:pt x="2503" y="0"/>
                  </a:moveTo>
                  <a:lnTo>
                    <a:pt x="5666" y="11482"/>
                  </a:lnTo>
                  <a:lnTo>
                    <a:pt x="541" y="9231"/>
                  </a:lnTo>
                  <a:lnTo>
                    <a:pt x="0" y="16552"/>
                  </a:lnTo>
                  <a:lnTo>
                    <a:pt x="20111" y="21600"/>
                  </a:lnTo>
                  <a:lnTo>
                    <a:pt x="21600" y="16416"/>
                  </a:lnTo>
                  <a:lnTo>
                    <a:pt x="17168" y="13574"/>
                  </a:lnTo>
                  <a:lnTo>
                    <a:pt x="21160" y="7390"/>
                  </a:lnTo>
                  <a:lnTo>
                    <a:pt x="2503"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50912" name="Google Shape;587;p28"/>
            <p:cNvSpPr/>
            <p:nvPr/>
          </p:nvSpPr>
          <p:spPr>
            <a:xfrm>
              <a:off x="659322" y="119412"/>
              <a:ext cx="473353" cy="386051"/>
            </a:xfrm>
            <a:custGeom>
              <a:avLst/>
              <a:ahLst/>
              <a:cxnLst>
                <a:cxn ang="0">
                  <a:pos x="wd2" y="hd2"/>
                </a:cxn>
                <a:cxn ang="5400000">
                  <a:pos x="wd2" y="hd2"/>
                </a:cxn>
                <a:cxn ang="10800000">
                  <a:pos x="wd2" y="hd2"/>
                </a:cxn>
                <a:cxn ang="16200000">
                  <a:pos x="wd2" y="hd2"/>
                </a:cxn>
              </a:cxnLst>
              <a:rect l="0" t="0" r="r" b="b"/>
              <a:pathLst>
                <a:path w="21600" h="21600" extrusionOk="0">
                  <a:moveTo>
                    <a:pt x="16615" y="0"/>
                  </a:moveTo>
                  <a:lnTo>
                    <a:pt x="15901" y="44"/>
                  </a:lnTo>
                  <a:lnTo>
                    <a:pt x="15168" y="132"/>
                  </a:lnTo>
                  <a:lnTo>
                    <a:pt x="14418" y="219"/>
                  </a:lnTo>
                  <a:lnTo>
                    <a:pt x="13650" y="373"/>
                  </a:lnTo>
                  <a:lnTo>
                    <a:pt x="12864" y="526"/>
                  </a:lnTo>
                  <a:lnTo>
                    <a:pt x="12078" y="723"/>
                  </a:lnTo>
                  <a:lnTo>
                    <a:pt x="11292" y="942"/>
                  </a:lnTo>
                  <a:lnTo>
                    <a:pt x="10506" y="1162"/>
                  </a:lnTo>
                  <a:lnTo>
                    <a:pt x="9719" y="1424"/>
                  </a:lnTo>
                  <a:lnTo>
                    <a:pt x="8951" y="1687"/>
                  </a:lnTo>
                  <a:lnTo>
                    <a:pt x="8183" y="1949"/>
                  </a:lnTo>
                  <a:lnTo>
                    <a:pt x="7432" y="2234"/>
                  </a:lnTo>
                  <a:lnTo>
                    <a:pt x="5985" y="2826"/>
                  </a:lnTo>
                  <a:lnTo>
                    <a:pt x="4645" y="3396"/>
                  </a:lnTo>
                  <a:lnTo>
                    <a:pt x="3412" y="3943"/>
                  </a:lnTo>
                  <a:lnTo>
                    <a:pt x="2358" y="4447"/>
                  </a:lnTo>
                  <a:lnTo>
                    <a:pt x="1483" y="4864"/>
                  </a:lnTo>
                  <a:lnTo>
                    <a:pt x="822" y="5214"/>
                  </a:lnTo>
                  <a:lnTo>
                    <a:pt x="268" y="5499"/>
                  </a:lnTo>
                  <a:lnTo>
                    <a:pt x="0" y="7208"/>
                  </a:lnTo>
                  <a:lnTo>
                    <a:pt x="17813" y="4776"/>
                  </a:lnTo>
                  <a:lnTo>
                    <a:pt x="17455" y="5586"/>
                  </a:lnTo>
                  <a:lnTo>
                    <a:pt x="17133" y="6375"/>
                  </a:lnTo>
                  <a:lnTo>
                    <a:pt x="16847" y="7164"/>
                  </a:lnTo>
                  <a:lnTo>
                    <a:pt x="16615" y="7952"/>
                  </a:lnTo>
                  <a:lnTo>
                    <a:pt x="16419" y="8719"/>
                  </a:lnTo>
                  <a:lnTo>
                    <a:pt x="16258" y="9486"/>
                  </a:lnTo>
                  <a:lnTo>
                    <a:pt x="16151" y="10253"/>
                  </a:lnTo>
                  <a:lnTo>
                    <a:pt x="16061" y="10997"/>
                  </a:lnTo>
                  <a:lnTo>
                    <a:pt x="15990" y="11742"/>
                  </a:lnTo>
                  <a:lnTo>
                    <a:pt x="15973" y="12443"/>
                  </a:lnTo>
                  <a:lnTo>
                    <a:pt x="15955" y="13144"/>
                  </a:lnTo>
                  <a:lnTo>
                    <a:pt x="15973" y="13845"/>
                  </a:lnTo>
                  <a:lnTo>
                    <a:pt x="16025" y="14502"/>
                  </a:lnTo>
                  <a:lnTo>
                    <a:pt x="16079" y="15159"/>
                  </a:lnTo>
                  <a:lnTo>
                    <a:pt x="16151" y="15773"/>
                  </a:lnTo>
                  <a:lnTo>
                    <a:pt x="16241" y="16386"/>
                  </a:lnTo>
                  <a:lnTo>
                    <a:pt x="16347" y="16956"/>
                  </a:lnTo>
                  <a:lnTo>
                    <a:pt x="16473" y="17503"/>
                  </a:lnTo>
                  <a:lnTo>
                    <a:pt x="16579" y="18029"/>
                  </a:lnTo>
                  <a:lnTo>
                    <a:pt x="16705" y="18511"/>
                  </a:lnTo>
                  <a:lnTo>
                    <a:pt x="16973" y="19409"/>
                  </a:lnTo>
                  <a:lnTo>
                    <a:pt x="17223" y="20154"/>
                  </a:lnTo>
                  <a:lnTo>
                    <a:pt x="17455" y="20767"/>
                  </a:lnTo>
                  <a:lnTo>
                    <a:pt x="17633" y="21227"/>
                  </a:lnTo>
                  <a:lnTo>
                    <a:pt x="17813" y="21600"/>
                  </a:lnTo>
                  <a:lnTo>
                    <a:pt x="18116" y="20745"/>
                  </a:lnTo>
                  <a:lnTo>
                    <a:pt x="18473" y="19781"/>
                  </a:lnTo>
                  <a:lnTo>
                    <a:pt x="18884" y="18511"/>
                  </a:lnTo>
                  <a:lnTo>
                    <a:pt x="19367" y="16999"/>
                  </a:lnTo>
                  <a:lnTo>
                    <a:pt x="19867" y="15312"/>
                  </a:lnTo>
                  <a:lnTo>
                    <a:pt x="20117" y="14414"/>
                  </a:lnTo>
                  <a:lnTo>
                    <a:pt x="20367" y="13495"/>
                  </a:lnTo>
                  <a:lnTo>
                    <a:pt x="20582" y="12553"/>
                  </a:lnTo>
                  <a:lnTo>
                    <a:pt x="20814" y="11589"/>
                  </a:lnTo>
                  <a:lnTo>
                    <a:pt x="21010" y="10624"/>
                  </a:lnTo>
                  <a:lnTo>
                    <a:pt x="21189" y="9682"/>
                  </a:lnTo>
                  <a:lnTo>
                    <a:pt x="21332" y="8719"/>
                  </a:lnTo>
                  <a:lnTo>
                    <a:pt x="21457" y="7799"/>
                  </a:lnTo>
                  <a:lnTo>
                    <a:pt x="21546" y="6879"/>
                  </a:lnTo>
                  <a:lnTo>
                    <a:pt x="21600" y="6002"/>
                  </a:lnTo>
                  <a:lnTo>
                    <a:pt x="21600" y="4754"/>
                  </a:lnTo>
                  <a:lnTo>
                    <a:pt x="21564" y="4359"/>
                  </a:lnTo>
                  <a:lnTo>
                    <a:pt x="21528" y="3965"/>
                  </a:lnTo>
                  <a:lnTo>
                    <a:pt x="21492" y="3592"/>
                  </a:lnTo>
                  <a:lnTo>
                    <a:pt x="21422" y="3242"/>
                  </a:lnTo>
                  <a:lnTo>
                    <a:pt x="21350" y="2891"/>
                  </a:lnTo>
                  <a:lnTo>
                    <a:pt x="21260" y="2585"/>
                  </a:lnTo>
                  <a:lnTo>
                    <a:pt x="21154" y="2256"/>
                  </a:lnTo>
                  <a:lnTo>
                    <a:pt x="21028" y="1971"/>
                  </a:lnTo>
                  <a:lnTo>
                    <a:pt x="20904" y="1709"/>
                  </a:lnTo>
                  <a:lnTo>
                    <a:pt x="20742" y="1446"/>
                  </a:lnTo>
                  <a:lnTo>
                    <a:pt x="20582" y="1204"/>
                  </a:lnTo>
                  <a:lnTo>
                    <a:pt x="20385" y="1008"/>
                  </a:lnTo>
                  <a:lnTo>
                    <a:pt x="20188" y="811"/>
                  </a:lnTo>
                  <a:lnTo>
                    <a:pt x="19974" y="635"/>
                  </a:lnTo>
                  <a:lnTo>
                    <a:pt x="19724" y="504"/>
                  </a:lnTo>
                  <a:lnTo>
                    <a:pt x="19474" y="373"/>
                  </a:lnTo>
                  <a:lnTo>
                    <a:pt x="19188" y="285"/>
                  </a:lnTo>
                  <a:lnTo>
                    <a:pt x="18902" y="219"/>
                  </a:lnTo>
                  <a:lnTo>
                    <a:pt x="18599" y="154"/>
                  </a:lnTo>
                  <a:lnTo>
                    <a:pt x="17973" y="66"/>
                  </a:lnTo>
                  <a:lnTo>
                    <a:pt x="17312" y="22"/>
                  </a:lnTo>
                  <a:lnTo>
                    <a:pt x="16615"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50913" name="Google Shape;588;p28"/>
            <p:cNvSpPr/>
            <p:nvPr/>
          </p:nvSpPr>
          <p:spPr>
            <a:xfrm>
              <a:off x="307350" y="256049"/>
              <a:ext cx="471780" cy="102976"/>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0" y="2056"/>
                  </a:lnTo>
                  <a:lnTo>
                    <a:pt x="21510" y="21600"/>
                  </a:lnTo>
                  <a:lnTo>
                    <a:pt x="21600" y="19631"/>
                  </a:lnTo>
                  <a:lnTo>
                    <a:pt x="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914" name="Google Shape;589;p28"/>
            <p:cNvSpPr/>
            <p:nvPr/>
          </p:nvSpPr>
          <p:spPr>
            <a:xfrm>
              <a:off x="313615" y="190667"/>
              <a:ext cx="481560" cy="126858"/>
            </a:xfrm>
            <a:custGeom>
              <a:avLst/>
              <a:ahLst/>
              <a:cxnLst>
                <a:cxn ang="0">
                  <a:pos x="wd2" y="hd2"/>
                </a:cxn>
                <a:cxn ang="5400000">
                  <a:pos x="wd2" y="hd2"/>
                </a:cxn>
                <a:cxn ang="10800000">
                  <a:pos x="wd2" y="hd2"/>
                </a:cxn>
                <a:cxn ang="16200000">
                  <a:pos x="wd2" y="hd2"/>
                </a:cxn>
              </a:cxnLst>
              <a:rect l="0" t="0" r="r" b="b"/>
              <a:pathLst>
                <a:path w="21600" h="21600" extrusionOk="0">
                  <a:moveTo>
                    <a:pt x="105" y="0"/>
                  </a:moveTo>
                  <a:lnTo>
                    <a:pt x="0" y="1669"/>
                  </a:lnTo>
                  <a:lnTo>
                    <a:pt x="21495" y="21600"/>
                  </a:lnTo>
                  <a:lnTo>
                    <a:pt x="21600" y="20002"/>
                  </a:lnTo>
                  <a:lnTo>
                    <a:pt x="10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266" name="Google Shape;590;p28"/>
          <p:cNvGrpSpPr/>
          <p:nvPr/>
        </p:nvGrpSpPr>
        <p:grpSpPr>
          <a:xfrm>
            <a:off x="263759" y="346240"/>
            <a:ext cx="1431162" cy="944523"/>
            <a:chOff x="0" y="0"/>
            <a:chExt cx="1431160" cy="944521"/>
          </a:xfrm>
        </p:grpSpPr>
        <p:sp>
          <p:nvSpPr>
            <p:cNvPr id="1050915" name="Google Shape;591;p28"/>
            <p:cNvSpPr/>
            <p:nvPr/>
          </p:nvSpPr>
          <p:spPr>
            <a:xfrm>
              <a:off x="210424" y="33610"/>
              <a:ext cx="821803" cy="712184"/>
            </a:xfrm>
            <a:custGeom>
              <a:avLst/>
              <a:ahLst/>
              <a:cxnLst>
                <a:cxn ang="0">
                  <a:pos x="wd2" y="hd2"/>
                </a:cxn>
                <a:cxn ang="5400000">
                  <a:pos x="wd2" y="hd2"/>
                </a:cxn>
                <a:cxn ang="10800000">
                  <a:pos x="wd2" y="hd2"/>
                </a:cxn>
                <a:cxn ang="16200000">
                  <a:pos x="wd2" y="hd2"/>
                </a:cxn>
              </a:cxnLst>
              <a:rect l="0" t="0" r="r" b="b"/>
              <a:pathLst>
                <a:path w="21600" h="21600" extrusionOk="0">
                  <a:moveTo>
                    <a:pt x="17554" y="0"/>
                  </a:moveTo>
                  <a:lnTo>
                    <a:pt x="0" y="12247"/>
                  </a:lnTo>
                  <a:lnTo>
                    <a:pt x="51" y="12913"/>
                  </a:lnTo>
                  <a:lnTo>
                    <a:pt x="128" y="13547"/>
                  </a:lnTo>
                  <a:lnTo>
                    <a:pt x="218" y="14153"/>
                  </a:lnTo>
                  <a:lnTo>
                    <a:pt x="333" y="14745"/>
                  </a:lnTo>
                  <a:lnTo>
                    <a:pt x="461" y="15291"/>
                  </a:lnTo>
                  <a:lnTo>
                    <a:pt x="628" y="15823"/>
                  </a:lnTo>
                  <a:lnTo>
                    <a:pt x="794" y="16325"/>
                  </a:lnTo>
                  <a:lnTo>
                    <a:pt x="986" y="16813"/>
                  </a:lnTo>
                  <a:lnTo>
                    <a:pt x="1204" y="17271"/>
                  </a:lnTo>
                  <a:lnTo>
                    <a:pt x="1434" y="17700"/>
                  </a:lnTo>
                  <a:lnTo>
                    <a:pt x="1677" y="18098"/>
                  </a:lnTo>
                  <a:lnTo>
                    <a:pt x="1934" y="18482"/>
                  </a:lnTo>
                  <a:lnTo>
                    <a:pt x="2215" y="18837"/>
                  </a:lnTo>
                  <a:lnTo>
                    <a:pt x="2510" y="19177"/>
                  </a:lnTo>
                  <a:lnTo>
                    <a:pt x="2817" y="19487"/>
                  </a:lnTo>
                  <a:lnTo>
                    <a:pt x="3125" y="19782"/>
                  </a:lnTo>
                  <a:lnTo>
                    <a:pt x="3457" y="20048"/>
                  </a:lnTo>
                  <a:lnTo>
                    <a:pt x="3803" y="20285"/>
                  </a:lnTo>
                  <a:lnTo>
                    <a:pt x="4161" y="20507"/>
                  </a:lnTo>
                  <a:lnTo>
                    <a:pt x="4520" y="20713"/>
                  </a:lnTo>
                  <a:lnTo>
                    <a:pt x="4891" y="20891"/>
                  </a:lnTo>
                  <a:lnTo>
                    <a:pt x="5275" y="21053"/>
                  </a:lnTo>
                  <a:lnTo>
                    <a:pt x="5672" y="21186"/>
                  </a:lnTo>
                  <a:lnTo>
                    <a:pt x="6069" y="21304"/>
                  </a:lnTo>
                  <a:lnTo>
                    <a:pt x="6479" y="21407"/>
                  </a:lnTo>
                  <a:lnTo>
                    <a:pt x="6888" y="21481"/>
                  </a:lnTo>
                  <a:lnTo>
                    <a:pt x="7311" y="21540"/>
                  </a:lnTo>
                  <a:lnTo>
                    <a:pt x="7734" y="21585"/>
                  </a:lnTo>
                  <a:lnTo>
                    <a:pt x="8169" y="21600"/>
                  </a:lnTo>
                  <a:lnTo>
                    <a:pt x="8604" y="21600"/>
                  </a:lnTo>
                  <a:lnTo>
                    <a:pt x="9040" y="21585"/>
                  </a:lnTo>
                  <a:lnTo>
                    <a:pt x="9475" y="21555"/>
                  </a:lnTo>
                  <a:lnTo>
                    <a:pt x="9910" y="21496"/>
                  </a:lnTo>
                  <a:lnTo>
                    <a:pt x="10358" y="21422"/>
                  </a:lnTo>
                  <a:lnTo>
                    <a:pt x="10794" y="21348"/>
                  </a:lnTo>
                  <a:lnTo>
                    <a:pt x="11241" y="21245"/>
                  </a:lnTo>
                  <a:lnTo>
                    <a:pt x="11677" y="21112"/>
                  </a:lnTo>
                  <a:lnTo>
                    <a:pt x="12125" y="20979"/>
                  </a:lnTo>
                  <a:lnTo>
                    <a:pt x="12560" y="20832"/>
                  </a:lnTo>
                  <a:lnTo>
                    <a:pt x="12996" y="20669"/>
                  </a:lnTo>
                  <a:lnTo>
                    <a:pt x="13418" y="20477"/>
                  </a:lnTo>
                  <a:lnTo>
                    <a:pt x="13853" y="20285"/>
                  </a:lnTo>
                  <a:lnTo>
                    <a:pt x="14263" y="20063"/>
                  </a:lnTo>
                  <a:lnTo>
                    <a:pt x="14686" y="19841"/>
                  </a:lnTo>
                  <a:lnTo>
                    <a:pt x="15095" y="19605"/>
                  </a:lnTo>
                  <a:lnTo>
                    <a:pt x="15493" y="19354"/>
                  </a:lnTo>
                  <a:lnTo>
                    <a:pt x="15889" y="19073"/>
                  </a:lnTo>
                  <a:lnTo>
                    <a:pt x="16273" y="18793"/>
                  </a:lnTo>
                  <a:lnTo>
                    <a:pt x="16658" y="18497"/>
                  </a:lnTo>
                  <a:lnTo>
                    <a:pt x="17016" y="18201"/>
                  </a:lnTo>
                  <a:lnTo>
                    <a:pt x="17375" y="17877"/>
                  </a:lnTo>
                  <a:lnTo>
                    <a:pt x="17720" y="17552"/>
                  </a:lnTo>
                  <a:lnTo>
                    <a:pt x="18066" y="17197"/>
                  </a:lnTo>
                  <a:lnTo>
                    <a:pt x="18386" y="16857"/>
                  </a:lnTo>
                  <a:lnTo>
                    <a:pt x="18694" y="16488"/>
                  </a:lnTo>
                  <a:lnTo>
                    <a:pt x="18988" y="16104"/>
                  </a:lnTo>
                  <a:lnTo>
                    <a:pt x="19270" y="15720"/>
                  </a:lnTo>
                  <a:lnTo>
                    <a:pt x="19538" y="15320"/>
                  </a:lnTo>
                  <a:lnTo>
                    <a:pt x="19781" y="14922"/>
                  </a:lnTo>
                  <a:lnTo>
                    <a:pt x="20025" y="14508"/>
                  </a:lnTo>
                  <a:lnTo>
                    <a:pt x="20230" y="14080"/>
                  </a:lnTo>
                  <a:lnTo>
                    <a:pt x="20434" y="13636"/>
                  </a:lnTo>
                  <a:lnTo>
                    <a:pt x="20614" y="13193"/>
                  </a:lnTo>
                  <a:lnTo>
                    <a:pt x="20780" y="12750"/>
                  </a:lnTo>
                  <a:lnTo>
                    <a:pt x="20985" y="12070"/>
                  </a:lnTo>
                  <a:lnTo>
                    <a:pt x="21164" y="11406"/>
                  </a:lnTo>
                  <a:lnTo>
                    <a:pt x="21318" y="10770"/>
                  </a:lnTo>
                  <a:lnTo>
                    <a:pt x="21433" y="10150"/>
                  </a:lnTo>
                  <a:lnTo>
                    <a:pt x="21510" y="9559"/>
                  </a:lnTo>
                  <a:lnTo>
                    <a:pt x="21574" y="8967"/>
                  </a:lnTo>
                  <a:lnTo>
                    <a:pt x="21600" y="8421"/>
                  </a:lnTo>
                  <a:lnTo>
                    <a:pt x="21600" y="7874"/>
                  </a:lnTo>
                  <a:lnTo>
                    <a:pt x="21587" y="7342"/>
                  </a:lnTo>
                  <a:lnTo>
                    <a:pt x="21536" y="6841"/>
                  </a:lnTo>
                  <a:lnTo>
                    <a:pt x="21472" y="6353"/>
                  </a:lnTo>
                  <a:lnTo>
                    <a:pt x="21382" y="5894"/>
                  </a:lnTo>
                  <a:lnTo>
                    <a:pt x="21280" y="5437"/>
                  </a:lnTo>
                  <a:lnTo>
                    <a:pt x="21164" y="5008"/>
                  </a:lnTo>
                  <a:lnTo>
                    <a:pt x="21023" y="4594"/>
                  </a:lnTo>
                  <a:lnTo>
                    <a:pt x="20870" y="4195"/>
                  </a:lnTo>
                  <a:lnTo>
                    <a:pt x="20704" y="3812"/>
                  </a:lnTo>
                  <a:lnTo>
                    <a:pt x="20524" y="3457"/>
                  </a:lnTo>
                  <a:lnTo>
                    <a:pt x="20332" y="3102"/>
                  </a:lnTo>
                  <a:lnTo>
                    <a:pt x="20140" y="2777"/>
                  </a:lnTo>
                  <a:lnTo>
                    <a:pt x="19935" y="2452"/>
                  </a:lnTo>
                  <a:lnTo>
                    <a:pt x="19717" y="2157"/>
                  </a:lnTo>
                  <a:lnTo>
                    <a:pt x="19500" y="1876"/>
                  </a:lnTo>
                  <a:lnTo>
                    <a:pt x="19282" y="1610"/>
                  </a:lnTo>
                  <a:lnTo>
                    <a:pt x="19064" y="1359"/>
                  </a:lnTo>
                  <a:lnTo>
                    <a:pt x="18834" y="1122"/>
                  </a:lnTo>
                  <a:lnTo>
                    <a:pt x="18617" y="901"/>
                  </a:lnTo>
                  <a:lnTo>
                    <a:pt x="18399" y="694"/>
                  </a:lnTo>
                  <a:lnTo>
                    <a:pt x="17964" y="325"/>
                  </a:lnTo>
                  <a:lnTo>
                    <a:pt x="1755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16" name="Google Shape;592;p28"/>
            <p:cNvSpPr/>
            <p:nvPr/>
          </p:nvSpPr>
          <p:spPr>
            <a:xfrm>
              <a:off x="492" y="458372"/>
              <a:ext cx="336592" cy="306898"/>
            </a:xfrm>
            <a:custGeom>
              <a:avLst/>
              <a:ahLst/>
              <a:cxnLst>
                <a:cxn ang="0">
                  <a:pos x="wd2" y="hd2"/>
                </a:cxn>
                <a:cxn ang="5400000">
                  <a:pos x="wd2" y="hd2"/>
                </a:cxn>
                <a:cxn ang="10800000">
                  <a:pos x="wd2" y="hd2"/>
                </a:cxn>
                <a:cxn ang="16200000">
                  <a:pos x="wd2" y="hd2"/>
                </a:cxn>
              </a:cxnLst>
              <a:rect l="0" t="0" r="r" b="b"/>
              <a:pathLst>
                <a:path w="21600" h="21600" extrusionOk="0">
                  <a:moveTo>
                    <a:pt x="8439" y="0"/>
                  </a:moveTo>
                  <a:lnTo>
                    <a:pt x="7095" y="69"/>
                  </a:lnTo>
                  <a:lnTo>
                    <a:pt x="5783" y="172"/>
                  </a:lnTo>
                  <a:lnTo>
                    <a:pt x="5126" y="241"/>
                  </a:lnTo>
                  <a:lnTo>
                    <a:pt x="4500" y="343"/>
                  </a:lnTo>
                  <a:lnTo>
                    <a:pt x="3906" y="480"/>
                  </a:lnTo>
                  <a:lnTo>
                    <a:pt x="3343" y="617"/>
                  </a:lnTo>
                  <a:lnTo>
                    <a:pt x="2781" y="789"/>
                  </a:lnTo>
                  <a:lnTo>
                    <a:pt x="2282" y="995"/>
                  </a:lnTo>
                  <a:lnTo>
                    <a:pt x="1812" y="1201"/>
                  </a:lnTo>
                  <a:lnTo>
                    <a:pt x="1406" y="1475"/>
                  </a:lnTo>
                  <a:lnTo>
                    <a:pt x="1030" y="1749"/>
                  </a:lnTo>
                  <a:lnTo>
                    <a:pt x="719" y="2057"/>
                  </a:lnTo>
                  <a:lnTo>
                    <a:pt x="438" y="2400"/>
                  </a:lnTo>
                  <a:lnTo>
                    <a:pt x="250" y="2778"/>
                  </a:lnTo>
                  <a:lnTo>
                    <a:pt x="125" y="3223"/>
                  </a:lnTo>
                  <a:lnTo>
                    <a:pt x="30" y="3703"/>
                  </a:lnTo>
                  <a:lnTo>
                    <a:pt x="0" y="4216"/>
                  </a:lnTo>
                  <a:lnTo>
                    <a:pt x="0" y="4766"/>
                  </a:lnTo>
                  <a:lnTo>
                    <a:pt x="30" y="5383"/>
                  </a:lnTo>
                  <a:lnTo>
                    <a:pt x="125" y="6034"/>
                  </a:lnTo>
                  <a:lnTo>
                    <a:pt x="250" y="6686"/>
                  </a:lnTo>
                  <a:lnTo>
                    <a:pt x="406" y="7405"/>
                  </a:lnTo>
                  <a:lnTo>
                    <a:pt x="593" y="8126"/>
                  </a:lnTo>
                  <a:lnTo>
                    <a:pt x="812" y="8880"/>
                  </a:lnTo>
                  <a:lnTo>
                    <a:pt x="1062" y="9634"/>
                  </a:lnTo>
                  <a:lnTo>
                    <a:pt x="1343" y="10389"/>
                  </a:lnTo>
                  <a:lnTo>
                    <a:pt x="1656" y="11178"/>
                  </a:lnTo>
                  <a:lnTo>
                    <a:pt x="2000" y="11932"/>
                  </a:lnTo>
                  <a:lnTo>
                    <a:pt x="2343" y="12720"/>
                  </a:lnTo>
                  <a:lnTo>
                    <a:pt x="2719" y="13474"/>
                  </a:lnTo>
                  <a:lnTo>
                    <a:pt x="3094" y="14228"/>
                  </a:lnTo>
                  <a:lnTo>
                    <a:pt x="3532" y="14983"/>
                  </a:lnTo>
                  <a:lnTo>
                    <a:pt x="3938" y="15703"/>
                  </a:lnTo>
                  <a:lnTo>
                    <a:pt x="4375" y="16389"/>
                  </a:lnTo>
                  <a:lnTo>
                    <a:pt x="4845" y="17073"/>
                  </a:lnTo>
                  <a:lnTo>
                    <a:pt x="5282" y="17725"/>
                  </a:lnTo>
                  <a:lnTo>
                    <a:pt x="5752" y="18342"/>
                  </a:lnTo>
                  <a:lnTo>
                    <a:pt x="6219" y="18891"/>
                  </a:lnTo>
                  <a:lnTo>
                    <a:pt x="6689" y="19439"/>
                  </a:lnTo>
                  <a:lnTo>
                    <a:pt x="7158" y="19919"/>
                  </a:lnTo>
                  <a:lnTo>
                    <a:pt x="7627" y="20331"/>
                  </a:lnTo>
                  <a:lnTo>
                    <a:pt x="8096" y="20708"/>
                  </a:lnTo>
                  <a:lnTo>
                    <a:pt x="8564" y="21018"/>
                  </a:lnTo>
                  <a:lnTo>
                    <a:pt x="9033" y="21257"/>
                  </a:lnTo>
                  <a:lnTo>
                    <a:pt x="9471" y="21428"/>
                  </a:lnTo>
                  <a:lnTo>
                    <a:pt x="9909" y="21531"/>
                  </a:lnTo>
                  <a:lnTo>
                    <a:pt x="10347" y="21600"/>
                  </a:lnTo>
                  <a:lnTo>
                    <a:pt x="10816" y="21565"/>
                  </a:lnTo>
                  <a:lnTo>
                    <a:pt x="11284" y="21531"/>
                  </a:lnTo>
                  <a:lnTo>
                    <a:pt x="11753" y="21428"/>
                  </a:lnTo>
                  <a:lnTo>
                    <a:pt x="12222" y="21292"/>
                  </a:lnTo>
                  <a:lnTo>
                    <a:pt x="12723" y="21085"/>
                  </a:lnTo>
                  <a:lnTo>
                    <a:pt x="13191" y="20879"/>
                  </a:lnTo>
                  <a:lnTo>
                    <a:pt x="13692" y="20640"/>
                  </a:lnTo>
                  <a:lnTo>
                    <a:pt x="14191" y="20366"/>
                  </a:lnTo>
                  <a:lnTo>
                    <a:pt x="14660" y="20058"/>
                  </a:lnTo>
                  <a:lnTo>
                    <a:pt x="15629" y="19406"/>
                  </a:lnTo>
                  <a:lnTo>
                    <a:pt x="16567" y="18650"/>
                  </a:lnTo>
                  <a:lnTo>
                    <a:pt x="17474" y="17897"/>
                  </a:lnTo>
                  <a:lnTo>
                    <a:pt x="18350" y="17143"/>
                  </a:lnTo>
                  <a:lnTo>
                    <a:pt x="19130" y="16389"/>
                  </a:lnTo>
                  <a:lnTo>
                    <a:pt x="19818" y="15668"/>
                  </a:lnTo>
                  <a:lnTo>
                    <a:pt x="20412" y="15051"/>
                  </a:lnTo>
                  <a:lnTo>
                    <a:pt x="21287" y="14091"/>
                  </a:lnTo>
                  <a:lnTo>
                    <a:pt x="21600" y="13715"/>
                  </a:lnTo>
                  <a:lnTo>
                    <a:pt x="20255" y="11280"/>
                  </a:lnTo>
                  <a:lnTo>
                    <a:pt x="10784" y="19919"/>
                  </a:lnTo>
                  <a:lnTo>
                    <a:pt x="2343" y="3771"/>
                  </a:lnTo>
                  <a:lnTo>
                    <a:pt x="15660" y="1577"/>
                  </a:lnTo>
                  <a:lnTo>
                    <a:pt x="15348" y="411"/>
                  </a:lnTo>
                  <a:lnTo>
                    <a:pt x="14753" y="343"/>
                  </a:lnTo>
                  <a:lnTo>
                    <a:pt x="13222" y="206"/>
                  </a:lnTo>
                  <a:lnTo>
                    <a:pt x="12190" y="102"/>
                  </a:lnTo>
                  <a:lnTo>
                    <a:pt x="11034" y="35"/>
                  </a:lnTo>
                  <a:lnTo>
                    <a:pt x="975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17" name="Google Shape;593;p28"/>
            <p:cNvSpPr/>
            <p:nvPr/>
          </p:nvSpPr>
          <p:spPr>
            <a:xfrm>
              <a:off x="547038" y="425748"/>
              <a:ext cx="113019" cy="77440"/>
            </a:xfrm>
            <a:custGeom>
              <a:avLst/>
              <a:ahLst/>
              <a:cxnLst>
                <a:cxn ang="0">
                  <a:pos x="wd2" y="hd2"/>
                </a:cxn>
                <a:cxn ang="5400000">
                  <a:pos x="wd2" y="hd2"/>
                </a:cxn>
                <a:cxn ang="10800000">
                  <a:pos x="wd2" y="hd2"/>
                </a:cxn>
                <a:cxn ang="16200000">
                  <a:pos x="wd2" y="hd2"/>
                </a:cxn>
              </a:cxnLst>
              <a:rect l="0" t="0" r="r" b="b"/>
              <a:pathLst>
                <a:path w="21600" h="21600" extrusionOk="0">
                  <a:moveTo>
                    <a:pt x="13685" y="0"/>
                  </a:moveTo>
                  <a:lnTo>
                    <a:pt x="12941" y="130"/>
                  </a:lnTo>
                  <a:lnTo>
                    <a:pt x="12104" y="405"/>
                  </a:lnTo>
                  <a:lnTo>
                    <a:pt x="11360" y="673"/>
                  </a:lnTo>
                  <a:lnTo>
                    <a:pt x="10612" y="1085"/>
                  </a:lnTo>
                  <a:lnTo>
                    <a:pt x="9868" y="1628"/>
                  </a:lnTo>
                  <a:lnTo>
                    <a:pt x="9125" y="2308"/>
                  </a:lnTo>
                  <a:lnTo>
                    <a:pt x="8376" y="2988"/>
                  </a:lnTo>
                  <a:lnTo>
                    <a:pt x="6984" y="4615"/>
                  </a:lnTo>
                  <a:lnTo>
                    <a:pt x="5769" y="6518"/>
                  </a:lnTo>
                  <a:lnTo>
                    <a:pt x="4560" y="8558"/>
                  </a:lnTo>
                  <a:lnTo>
                    <a:pt x="3445" y="10865"/>
                  </a:lnTo>
                  <a:lnTo>
                    <a:pt x="2419" y="13310"/>
                  </a:lnTo>
                  <a:lnTo>
                    <a:pt x="1487" y="15755"/>
                  </a:lnTo>
                  <a:lnTo>
                    <a:pt x="744" y="18207"/>
                  </a:lnTo>
                  <a:lnTo>
                    <a:pt x="94" y="20783"/>
                  </a:lnTo>
                  <a:lnTo>
                    <a:pt x="0" y="21057"/>
                  </a:lnTo>
                  <a:lnTo>
                    <a:pt x="0" y="21195"/>
                  </a:lnTo>
                  <a:lnTo>
                    <a:pt x="278" y="21463"/>
                  </a:lnTo>
                  <a:lnTo>
                    <a:pt x="649" y="21600"/>
                  </a:lnTo>
                  <a:lnTo>
                    <a:pt x="1115" y="21600"/>
                  </a:lnTo>
                  <a:lnTo>
                    <a:pt x="1581" y="21463"/>
                  </a:lnTo>
                  <a:lnTo>
                    <a:pt x="2047" y="21195"/>
                  </a:lnTo>
                  <a:lnTo>
                    <a:pt x="2419" y="20920"/>
                  </a:lnTo>
                  <a:lnTo>
                    <a:pt x="2607" y="20377"/>
                  </a:lnTo>
                  <a:lnTo>
                    <a:pt x="3351" y="17795"/>
                  </a:lnTo>
                  <a:lnTo>
                    <a:pt x="4188" y="15213"/>
                  </a:lnTo>
                  <a:lnTo>
                    <a:pt x="5026" y="12768"/>
                  </a:lnTo>
                  <a:lnTo>
                    <a:pt x="6052" y="10323"/>
                  </a:lnTo>
                  <a:lnTo>
                    <a:pt x="7073" y="8283"/>
                  </a:lnTo>
                  <a:lnTo>
                    <a:pt x="8193" y="6380"/>
                  </a:lnTo>
                  <a:lnTo>
                    <a:pt x="9402" y="4615"/>
                  </a:lnTo>
                  <a:lnTo>
                    <a:pt x="10056" y="3935"/>
                  </a:lnTo>
                  <a:lnTo>
                    <a:pt x="10800" y="3125"/>
                  </a:lnTo>
                  <a:lnTo>
                    <a:pt x="11360" y="2713"/>
                  </a:lnTo>
                  <a:lnTo>
                    <a:pt x="11915" y="2445"/>
                  </a:lnTo>
                  <a:lnTo>
                    <a:pt x="12475" y="2170"/>
                  </a:lnTo>
                  <a:lnTo>
                    <a:pt x="13035" y="2033"/>
                  </a:lnTo>
                  <a:lnTo>
                    <a:pt x="13591" y="2170"/>
                  </a:lnTo>
                  <a:lnTo>
                    <a:pt x="14151" y="2170"/>
                  </a:lnTo>
                  <a:lnTo>
                    <a:pt x="15176" y="2713"/>
                  </a:lnTo>
                  <a:lnTo>
                    <a:pt x="16292" y="3393"/>
                  </a:lnTo>
                  <a:lnTo>
                    <a:pt x="17224" y="4347"/>
                  </a:lnTo>
                  <a:lnTo>
                    <a:pt x="18155" y="5295"/>
                  </a:lnTo>
                  <a:lnTo>
                    <a:pt x="19087" y="6518"/>
                  </a:lnTo>
                  <a:lnTo>
                    <a:pt x="19365" y="6792"/>
                  </a:lnTo>
                  <a:lnTo>
                    <a:pt x="20296" y="6792"/>
                  </a:lnTo>
                  <a:lnTo>
                    <a:pt x="20852" y="6518"/>
                  </a:lnTo>
                  <a:lnTo>
                    <a:pt x="21228" y="6113"/>
                  </a:lnTo>
                  <a:lnTo>
                    <a:pt x="21506" y="5838"/>
                  </a:lnTo>
                  <a:lnTo>
                    <a:pt x="21600" y="5295"/>
                  </a:lnTo>
                  <a:lnTo>
                    <a:pt x="21506" y="5158"/>
                  </a:lnTo>
                  <a:lnTo>
                    <a:pt x="21412" y="4890"/>
                  </a:lnTo>
                  <a:lnTo>
                    <a:pt x="20574" y="3805"/>
                  </a:lnTo>
                  <a:lnTo>
                    <a:pt x="19642" y="2850"/>
                  </a:lnTo>
                  <a:lnTo>
                    <a:pt x="18805" y="2033"/>
                  </a:lnTo>
                  <a:lnTo>
                    <a:pt x="17873" y="1353"/>
                  </a:lnTo>
                  <a:lnTo>
                    <a:pt x="17035" y="810"/>
                  </a:lnTo>
                  <a:lnTo>
                    <a:pt x="16198" y="405"/>
                  </a:lnTo>
                  <a:lnTo>
                    <a:pt x="15360" y="130"/>
                  </a:lnTo>
                  <a:lnTo>
                    <a:pt x="1452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918" name="Google Shape;594;p28"/>
            <p:cNvSpPr/>
            <p:nvPr/>
          </p:nvSpPr>
          <p:spPr>
            <a:xfrm>
              <a:off x="774034" y="331246"/>
              <a:ext cx="122770" cy="69167"/>
            </a:xfrm>
            <a:custGeom>
              <a:avLst/>
              <a:ahLst/>
              <a:cxnLst>
                <a:cxn ang="0">
                  <a:pos x="wd2" y="hd2"/>
                </a:cxn>
                <a:cxn ang="5400000">
                  <a:pos x="wd2" y="hd2"/>
                </a:cxn>
                <a:cxn ang="10800000">
                  <a:pos x="wd2" y="hd2"/>
                </a:cxn>
                <a:cxn ang="16200000">
                  <a:pos x="wd2" y="hd2"/>
                </a:cxn>
              </a:cxnLst>
              <a:rect l="0" t="0" r="r" b="b"/>
              <a:pathLst>
                <a:path w="21600" h="21600" extrusionOk="0">
                  <a:moveTo>
                    <a:pt x="11913" y="0"/>
                  </a:moveTo>
                  <a:lnTo>
                    <a:pt x="10887" y="146"/>
                  </a:lnTo>
                  <a:lnTo>
                    <a:pt x="9942" y="607"/>
                  </a:lnTo>
                  <a:lnTo>
                    <a:pt x="8916" y="1061"/>
                  </a:lnTo>
                  <a:lnTo>
                    <a:pt x="7971" y="1822"/>
                  </a:lnTo>
                  <a:lnTo>
                    <a:pt x="7027" y="2737"/>
                  </a:lnTo>
                  <a:lnTo>
                    <a:pt x="6087" y="3952"/>
                  </a:lnTo>
                  <a:lnTo>
                    <a:pt x="5056" y="5629"/>
                  </a:lnTo>
                  <a:lnTo>
                    <a:pt x="4029" y="7451"/>
                  </a:lnTo>
                  <a:lnTo>
                    <a:pt x="3171" y="9427"/>
                  </a:lnTo>
                  <a:lnTo>
                    <a:pt x="2313" y="11404"/>
                  </a:lnTo>
                  <a:lnTo>
                    <a:pt x="1629" y="13687"/>
                  </a:lnTo>
                  <a:lnTo>
                    <a:pt x="944" y="15971"/>
                  </a:lnTo>
                  <a:lnTo>
                    <a:pt x="429" y="18401"/>
                  </a:lnTo>
                  <a:lnTo>
                    <a:pt x="0" y="20685"/>
                  </a:lnTo>
                  <a:lnTo>
                    <a:pt x="0" y="21139"/>
                  </a:lnTo>
                  <a:lnTo>
                    <a:pt x="173" y="21446"/>
                  </a:lnTo>
                  <a:lnTo>
                    <a:pt x="516" y="21600"/>
                  </a:lnTo>
                  <a:lnTo>
                    <a:pt x="944" y="21600"/>
                  </a:lnTo>
                  <a:lnTo>
                    <a:pt x="1456" y="21292"/>
                  </a:lnTo>
                  <a:lnTo>
                    <a:pt x="1802" y="20993"/>
                  </a:lnTo>
                  <a:lnTo>
                    <a:pt x="2144" y="20685"/>
                  </a:lnTo>
                  <a:lnTo>
                    <a:pt x="2313" y="20231"/>
                  </a:lnTo>
                  <a:lnTo>
                    <a:pt x="2829" y="17640"/>
                  </a:lnTo>
                  <a:lnTo>
                    <a:pt x="3427" y="15056"/>
                  </a:lnTo>
                  <a:lnTo>
                    <a:pt x="4202" y="12626"/>
                  </a:lnTo>
                  <a:lnTo>
                    <a:pt x="4973" y="10342"/>
                  </a:lnTo>
                  <a:lnTo>
                    <a:pt x="5658" y="8666"/>
                  </a:lnTo>
                  <a:lnTo>
                    <a:pt x="6429" y="7144"/>
                  </a:lnTo>
                  <a:lnTo>
                    <a:pt x="7200" y="5775"/>
                  </a:lnTo>
                  <a:lnTo>
                    <a:pt x="8058" y="4714"/>
                  </a:lnTo>
                  <a:lnTo>
                    <a:pt x="8916" y="3952"/>
                  </a:lnTo>
                  <a:lnTo>
                    <a:pt x="9769" y="3345"/>
                  </a:lnTo>
                  <a:lnTo>
                    <a:pt x="10627" y="2884"/>
                  </a:lnTo>
                  <a:lnTo>
                    <a:pt x="11571" y="2737"/>
                  </a:lnTo>
                  <a:lnTo>
                    <a:pt x="12516" y="2737"/>
                  </a:lnTo>
                  <a:lnTo>
                    <a:pt x="13456" y="2884"/>
                  </a:lnTo>
                  <a:lnTo>
                    <a:pt x="14487" y="3345"/>
                  </a:lnTo>
                  <a:lnTo>
                    <a:pt x="15427" y="3799"/>
                  </a:lnTo>
                  <a:lnTo>
                    <a:pt x="16371" y="4560"/>
                  </a:lnTo>
                  <a:lnTo>
                    <a:pt x="17398" y="5321"/>
                  </a:lnTo>
                  <a:lnTo>
                    <a:pt x="18342" y="6382"/>
                  </a:lnTo>
                  <a:lnTo>
                    <a:pt x="19282" y="7451"/>
                  </a:lnTo>
                  <a:lnTo>
                    <a:pt x="19629" y="7751"/>
                  </a:lnTo>
                  <a:lnTo>
                    <a:pt x="20058" y="7751"/>
                  </a:lnTo>
                  <a:lnTo>
                    <a:pt x="20482" y="7605"/>
                  </a:lnTo>
                  <a:lnTo>
                    <a:pt x="20911" y="7297"/>
                  </a:lnTo>
                  <a:lnTo>
                    <a:pt x="21253" y="6998"/>
                  </a:lnTo>
                  <a:lnTo>
                    <a:pt x="21513" y="6536"/>
                  </a:lnTo>
                  <a:lnTo>
                    <a:pt x="21600" y="6236"/>
                  </a:lnTo>
                  <a:lnTo>
                    <a:pt x="21600" y="6082"/>
                  </a:lnTo>
                  <a:lnTo>
                    <a:pt x="21513" y="5929"/>
                  </a:lnTo>
                  <a:lnTo>
                    <a:pt x="19711" y="3952"/>
                  </a:lnTo>
                  <a:lnTo>
                    <a:pt x="18771" y="3037"/>
                  </a:lnTo>
                  <a:lnTo>
                    <a:pt x="17827" y="2276"/>
                  </a:lnTo>
                  <a:lnTo>
                    <a:pt x="16887" y="1515"/>
                  </a:lnTo>
                  <a:lnTo>
                    <a:pt x="15856" y="907"/>
                  </a:lnTo>
                  <a:lnTo>
                    <a:pt x="14911" y="454"/>
                  </a:lnTo>
                  <a:lnTo>
                    <a:pt x="13884" y="146"/>
                  </a:lnTo>
                  <a:lnTo>
                    <a:pt x="1285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919" name="Google Shape;595;p28"/>
            <p:cNvSpPr/>
            <p:nvPr/>
          </p:nvSpPr>
          <p:spPr>
            <a:xfrm>
              <a:off x="672711" y="388223"/>
              <a:ext cx="100365" cy="188537"/>
            </a:xfrm>
            <a:custGeom>
              <a:avLst/>
              <a:ahLst/>
              <a:cxnLst>
                <a:cxn ang="0">
                  <a:pos x="wd2" y="hd2"/>
                </a:cxn>
                <a:cxn ang="5400000">
                  <a:pos x="wd2" y="hd2"/>
                </a:cxn>
                <a:cxn ang="10800000">
                  <a:pos x="wd2" y="hd2"/>
                </a:cxn>
                <a:cxn ang="16200000">
                  <a:pos x="wd2" y="hd2"/>
                </a:cxn>
              </a:cxnLst>
              <a:rect l="0" t="0" r="r" b="b"/>
              <a:pathLst>
                <a:path w="21600" h="21600" extrusionOk="0">
                  <a:moveTo>
                    <a:pt x="16878" y="0"/>
                  </a:moveTo>
                  <a:lnTo>
                    <a:pt x="16354" y="781"/>
                  </a:lnTo>
                  <a:lnTo>
                    <a:pt x="15829" y="1453"/>
                  </a:lnTo>
                  <a:lnTo>
                    <a:pt x="15310" y="2065"/>
                  </a:lnTo>
                  <a:lnTo>
                    <a:pt x="14785" y="2623"/>
                  </a:lnTo>
                  <a:lnTo>
                    <a:pt x="14260" y="3069"/>
                  </a:lnTo>
                  <a:lnTo>
                    <a:pt x="13630" y="3405"/>
                  </a:lnTo>
                  <a:lnTo>
                    <a:pt x="13105" y="3741"/>
                  </a:lnTo>
                  <a:lnTo>
                    <a:pt x="12581" y="3963"/>
                  </a:lnTo>
                  <a:lnTo>
                    <a:pt x="11950" y="4130"/>
                  </a:lnTo>
                  <a:lnTo>
                    <a:pt x="11431" y="4243"/>
                  </a:lnTo>
                  <a:lnTo>
                    <a:pt x="10906" y="4299"/>
                  </a:lnTo>
                  <a:lnTo>
                    <a:pt x="10275" y="4353"/>
                  </a:lnTo>
                  <a:lnTo>
                    <a:pt x="9751" y="4299"/>
                  </a:lnTo>
                  <a:lnTo>
                    <a:pt x="9226" y="4243"/>
                  </a:lnTo>
                  <a:lnTo>
                    <a:pt x="8177" y="4020"/>
                  </a:lnTo>
                  <a:lnTo>
                    <a:pt x="7234" y="3684"/>
                  </a:lnTo>
                  <a:lnTo>
                    <a:pt x="6396" y="3292"/>
                  </a:lnTo>
                  <a:lnTo>
                    <a:pt x="5559" y="2903"/>
                  </a:lnTo>
                  <a:lnTo>
                    <a:pt x="4928" y="2457"/>
                  </a:lnTo>
                  <a:lnTo>
                    <a:pt x="3879" y="1732"/>
                  </a:lnTo>
                  <a:lnTo>
                    <a:pt x="3566" y="1396"/>
                  </a:lnTo>
                  <a:lnTo>
                    <a:pt x="3042" y="2401"/>
                  </a:lnTo>
                  <a:lnTo>
                    <a:pt x="2517" y="3461"/>
                  </a:lnTo>
                  <a:lnTo>
                    <a:pt x="1993" y="4855"/>
                  </a:lnTo>
                  <a:lnTo>
                    <a:pt x="1362" y="6530"/>
                  </a:lnTo>
                  <a:lnTo>
                    <a:pt x="837" y="8373"/>
                  </a:lnTo>
                  <a:lnTo>
                    <a:pt x="313" y="10325"/>
                  </a:lnTo>
                  <a:lnTo>
                    <a:pt x="106" y="12333"/>
                  </a:lnTo>
                  <a:lnTo>
                    <a:pt x="0" y="13284"/>
                  </a:lnTo>
                  <a:lnTo>
                    <a:pt x="106" y="14288"/>
                  </a:lnTo>
                  <a:lnTo>
                    <a:pt x="212" y="15236"/>
                  </a:lnTo>
                  <a:lnTo>
                    <a:pt x="419" y="16130"/>
                  </a:lnTo>
                  <a:lnTo>
                    <a:pt x="631" y="17022"/>
                  </a:lnTo>
                  <a:lnTo>
                    <a:pt x="1049" y="17859"/>
                  </a:lnTo>
                  <a:lnTo>
                    <a:pt x="1574" y="18584"/>
                  </a:lnTo>
                  <a:lnTo>
                    <a:pt x="2205" y="19309"/>
                  </a:lnTo>
                  <a:lnTo>
                    <a:pt x="3042" y="19924"/>
                  </a:lnTo>
                  <a:lnTo>
                    <a:pt x="3879" y="20426"/>
                  </a:lnTo>
                  <a:lnTo>
                    <a:pt x="4928" y="20872"/>
                  </a:lnTo>
                  <a:lnTo>
                    <a:pt x="5559" y="21095"/>
                  </a:lnTo>
                  <a:lnTo>
                    <a:pt x="6184" y="21264"/>
                  </a:lnTo>
                  <a:lnTo>
                    <a:pt x="6815" y="21374"/>
                  </a:lnTo>
                  <a:lnTo>
                    <a:pt x="7552" y="21487"/>
                  </a:lnTo>
                  <a:lnTo>
                    <a:pt x="8283" y="21544"/>
                  </a:lnTo>
                  <a:lnTo>
                    <a:pt x="9019" y="21600"/>
                  </a:lnTo>
                  <a:lnTo>
                    <a:pt x="10800" y="21544"/>
                  </a:lnTo>
                  <a:lnTo>
                    <a:pt x="12687" y="21431"/>
                  </a:lnTo>
                  <a:lnTo>
                    <a:pt x="14260" y="21208"/>
                  </a:lnTo>
                  <a:lnTo>
                    <a:pt x="15622" y="20872"/>
                  </a:lnTo>
                  <a:lnTo>
                    <a:pt x="16778" y="20426"/>
                  </a:lnTo>
                  <a:lnTo>
                    <a:pt x="17822" y="19924"/>
                  </a:lnTo>
                  <a:lnTo>
                    <a:pt x="18664" y="19366"/>
                  </a:lnTo>
                  <a:lnTo>
                    <a:pt x="19501" y="18754"/>
                  </a:lnTo>
                  <a:lnTo>
                    <a:pt x="20132" y="18026"/>
                  </a:lnTo>
                  <a:lnTo>
                    <a:pt x="20551" y="17244"/>
                  </a:lnTo>
                  <a:lnTo>
                    <a:pt x="20969" y="16463"/>
                  </a:lnTo>
                  <a:lnTo>
                    <a:pt x="21282" y="15628"/>
                  </a:lnTo>
                  <a:lnTo>
                    <a:pt x="21494" y="14734"/>
                  </a:lnTo>
                  <a:lnTo>
                    <a:pt x="21600" y="13786"/>
                  </a:lnTo>
                  <a:lnTo>
                    <a:pt x="21600" y="12892"/>
                  </a:lnTo>
                  <a:lnTo>
                    <a:pt x="21494" y="11887"/>
                  </a:lnTo>
                  <a:lnTo>
                    <a:pt x="21176" y="9992"/>
                  </a:lnTo>
                  <a:lnTo>
                    <a:pt x="20757" y="8093"/>
                  </a:lnTo>
                  <a:lnTo>
                    <a:pt x="20026" y="6251"/>
                  </a:lnTo>
                  <a:lnTo>
                    <a:pt x="19395" y="4576"/>
                  </a:lnTo>
                  <a:lnTo>
                    <a:pt x="18664" y="3069"/>
                  </a:lnTo>
                  <a:lnTo>
                    <a:pt x="17403" y="838"/>
                  </a:lnTo>
                  <a:lnTo>
                    <a:pt x="16878"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920" name="Google Shape;596;p28"/>
            <p:cNvSpPr/>
            <p:nvPr/>
          </p:nvSpPr>
          <p:spPr>
            <a:xfrm>
              <a:off x="683422" y="419395"/>
              <a:ext cx="24378" cy="141755"/>
            </a:xfrm>
            <a:custGeom>
              <a:avLst/>
              <a:ahLst/>
              <a:cxnLst>
                <a:cxn ang="0">
                  <a:pos x="wd2" y="hd2"/>
                </a:cxn>
                <a:cxn ang="5400000">
                  <a:pos x="wd2" y="hd2"/>
                </a:cxn>
                <a:cxn ang="10800000">
                  <a:pos x="wd2" y="hd2"/>
                </a:cxn>
                <a:cxn ang="16200000">
                  <a:pos x="wd2" y="hd2"/>
                </a:cxn>
              </a:cxnLst>
              <a:rect l="0" t="0" r="r" b="b"/>
              <a:pathLst>
                <a:path w="21600" h="21600" extrusionOk="0">
                  <a:moveTo>
                    <a:pt x="17695" y="0"/>
                  </a:moveTo>
                  <a:lnTo>
                    <a:pt x="0" y="21454"/>
                  </a:lnTo>
                  <a:lnTo>
                    <a:pt x="3884" y="21600"/>
                  </a:lnTo>
                  <a:lnTo>
                    <a:pt x="21600" y="150"/>
                  </a:lnTo>
                  <a:lnTo>
                    <a:pt x="176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921" name="Google Shape;597;p28"/>
            <p:cNvSpPr/>
            <p:nvPr/>
          </p:nvSpPr>
          <p:spPr>
            <a:xfrm>
              <a:off x="715077" y="426215"/>
              <a:ext cx="12702" cy="150545"/>
            </a:xfrm>
            <a:custGeom>
              <a:avLst/>
              <a:ahLst/>
              <a:cxnLst>
                <a:cxn ang="0">
                  <a:pos x="wd2" y="hd2"/>
                </a:cxn>
                <a:cxn ang="5400000">
                  <a:pos x="wd2" y="hd2"/>
                </a:cxn>
                <a:cxn ang="10800000">
                  <a:pos x="wd2" y="hd2"/>
                </a:cxn>
                <a:cxn ang="16200000">
                  <a:pos x="wd2" y="hd2"/>
                </a:cxn>
              </a:cxnLst>
              <a:rect l="0" t="0" r="r" b="b"/>
              <a:pathLst>
                <a:path w="21600" h="21600" extrusionOk="0">
                  <a:moveTo>
                    <a:pt x="3554" y="0"/>
                  </a:moveTo>
                  <a:lnTo>
                    <a:pt x="0" y="21600"/>
                  </a:lnTo>
                  <a:lnTo>
                    <a:pt x="18046" y="21600"/>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922" name="Google Shape;598;p28"/>
            <p:cNvSpPr/>
            <p:nvPr/>
          </p:nvSpPr>
          <p:spPr>
            <a:xfrm>
              <a:off x="738971" y="410629"/>
              <a:ext cx="28737" cy="141287"/>
            </a:xfrm>
            <a:custGeom>
              <a:avLst/>
              <a:ahLst/>
              <a:cxnLst>
                <a:cxn ang="0">
                  <a:pos x="wd2" y="hd2"/>
                </a:cxn>
                <a:cxn ang="5400000">
                  <a:pos x="wd2" y="hd2"/>
                </a:cxn>
                <a:cxn ang="10800000">
                  <a:pos x="wd2" y="hd2"/>
                </a:cxn>
                <a:cxn ang="16200000">
                  <a:pos x="wd2" y="hd2"/>
                </a:cxn>
              </a:cxnLst>
              <a:rect l="0" t="0" r="r" b="b"/>
              <a:pathLst>
                <a:path w="21600" h="21600" extrusionOk="0">
                  <a:moveTo>
                    <a:pt x="3295" y="0"/>
                  </a:moveTo>
                  <a:lnTo>
                    <a:pt x="0" y="151"/>
                  </a:lnTo>
                  <a:lnTo>
                    <a:pt x="17935" y="21600"/>
                  </a:lnTo>
                  <a:lnTo>
                    <a:pt x="21600" y="21525"/>
                  </a:lnTo>
                  <a:lnTo>
                    <a:pt x="32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923" name="Google Shape;599;p28"/>
            <p:cNvSpPr/>
            <p:nvPr/>
          </p:nvSpPr>
          <p:spPr>
            <a:xfrm>
              <a:off x="672219" y="440841"/>
              <a:ext cx="94504" cy="34105"/>
            </a:xfrm>
            <a:custGeom>
              <a:avLst/>
              <a:ahLst/>
              <a:cxnLst>
                <a:cxn ang="0">
                  <a:pos x="wd2" y="hd2"/>
                </a:cxn>
                <a:cxn ang="5400000">
                  <a:pos x="wd2" y="hd2"/>
                </a:cxn>
                <a:cxn ang="10800000">
                  <a:pos x="wd2" y="hd2"/>
                </a:cxn>
                <a:cxn ang="16200000">
                  <a:pos x="wd2" y="hd2"/>
                </a:cxn>
              </a:cxnLst>
              <a:rect l="0" t="0" r="r" b="b"/>
              <a:pathLst>
                <a:path w="21600" h="21600" extrusionOk="0">
                  <a:moveTo>
                    <a:pt x="21268" y="0"/>
                  </a:moveTo>
                  <a:lnTo>
                    <a:pt x="0" y="18512"/>
                  </a:lnTo>
                  <a:lnTo>
                    <a:pt x="338" y="21600"/>
                  </a:lnTo>
                  <a:lnTo>
                    <a:pt x="21600" y="2776"/>
                  </a:lnTo>
                  <a:lnTo>
                    <a:pt x="212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924" name="Google Shape;600;p28"/>
            <p:cNvSpPr/>
            <p:nvPr/>
          </p:nvSpPr>
          <p:spPr>
            <a:xfrm>
              <a:off x="245019" y="57469"/>
              <a:ext cx="625956" cy="395070"/>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975" y="21600"/>
                  </a:lnTo>
                  <a:lnTo>
                    <a:pt x="1916" y="21573"/>
                  </a:lnTo>
                  <a:lnTo>
                    <a:pt x="2824" y="21494"/>
                  </a:lnTo>
                  <a:lnTo>
                    <a:pt x="3698" y="21413"/>
                  </a:lnTo>
                  <a:lnTo>
                    <a:pt x="4555" y="21280"/>
                  </a:lnTo>
                  <a:lnTo>
                    <a:pt x="5379" y="21146"/>
                  </a:lnTo>
                  <a:lnTo>
                    <a:pt x="6186" y="20961"/>
                  </a:lnTo>
                  <a:lnTo>
                    <a:pt x="6959" y="20748"/>
                  </a:lnTo>
                  <a:lnTo>
                    <a:pt x="7699" y="20534"/>
                  </a:lnTo>
                  <a:lnTo>
                    <a:pt x="8422" y="20294"/>
                  </a:lnTo>
                  <a:lnTo>
                    <a:pt x="9111" y="20028"/>
                  </a:lnTo>
                  <a:lnTo>
                    <a:pt x="9783" y="19735"/>
                  </a:lnTo>
                  <a:lnTo>
                    <a:pt x="10422" y="19415"/>
                  </a:lnTo>
                  <a:lnTo>
                    <a:pt x="11044" y="19069"/>
                  </a:lnTo>
                  <a:lnTo>
                    <a:pt x="11649" y="18723"/>
                  </a:lnTo>
                  <a:lnTo>
                    <a:pt x="12221" y="18350"/>
                  </a:lnTo>
                  <a:lnTo>
                    <a:pt x="12775" y="17977"/>
                  </a:lnTo>
                  <a:lnTo>
                    <a:pt x="13313" y="17578"/>
                  </a:lnTo>
                  <a:lnTo>
                    <a:pt x="13817" y="17152"/>
                  </a:lnTo>
                  <a:lnTo>
                    <a:pt x="14305" y="16725"/>
                  </a:lnTo>
                  <a:lnTo>
                    <a:pt x="14776" y="16300"/>
                  </a:lnTo>
                  <a:lnTo>
                    <a:pt x="15212" y="15846"/>
                  </a:lnTo>
                  <a:lnTo>
                    <a:pt x="15650" y="15367"/>
                  </a:lnTo>
                  <a:lnTo>
                    <a:pt x="16053" y="14915"/>
                  </a:lnTo>
                  <a:lnTo>
                    <a:pt x="16439" y="14435"/>
                  </a:lnTo>
                  <a:lnTo>
                    <a:pt x="16810" y="13956"/>
                  </a:lnTo>
                  <a:lnTo>
                    <a:pt x="17162" y="13450"/>
                  </a:lnTo>
                  <a:lnTo>
                    <a:pt x="17499" y="12944"/>
                  </a:lnTo>
                  <a:lnTo>
                    <a:pt x="17818" y="12438"/>
                  </a:lnTo>
                  <a:lnTo>
                    <a:pt x="18121" y="11931"/>
                  </a:lnTo>
                  <a:lnTo>
                    <a:pt x="18389" y="11425"/>
                  </a:lnTo>
                  <a:lnTo>
                    <a:pt x="18658" y="10919"/>
                  </a:lnTo>
                  <a:lnTo>
                    <a:pt x="18911" y="10413"/>
                  </a:lnTo>
                  <a:lnTo>
                    <a:pt x="19162" y="9908"/>
                  </a:lnTo>
                  <a:lnTo>
                    <a:pt x="19382" y="9402"/>
                  </a:lnTo>
                  <a:lnTo>
                    <a:pt x="19583" y="8896"/>
                  </a:lnTo>
                  <a:lnTo>
                    <a:pt x="19970" y="7910"/>
                  </a:lnTo>
                  <a:lnTo>
                    <a:pt x="20289" y="6925"/>
                  </a:lnTo>
                  <a:lnTo>
                    <a:pt x="20574" y="5992"/>
                  </a:lnTo>
                  <a:lnTo>
                    <a:pt x="20810" y="5087"/>
                  </a:lnTo>
                  <a:lnTo>
                    <a:pt x="21012" y="4235"/>
                  </a:lnTo>
                  <a:lnTo>
                    <a:pt x="21163" y="3436"/>
                  </a:lnTo>
                  <a:lnTo>
                    <a:pt x="21298" y="2690"/>
                  </a:lnTo>
                  <a:lnTo>
                    <a:pt x="21399" y="2025"/>
                  </a:lnTo>
                  <a:lnTo>
                    <a:pt x="21466" y="1438"/>
                  </a:lnTo>
                  <a:lnTo>
                    <a:pt x="21533" y="959"/>
                  </a:lnTo>
                  <a:lnTo>
                    <a:pt x="21583" y="267"/>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925" name="Google Shape;601;p28"/>
            <p:cNvSpPr/>
            <p:nvPr/>
          </p:nvSpPr>
          <p:spPr>
            <a:xfrm>
              <a:off x="91079" y="87188"/>
              <a:ext cx="293748" cy="335632"/>
            </a:xfrm>
            <a:custGeom>
              <a:avLst/>
              <a:ahLst/>
              <a:cxnLst>
                <a:cxn ang="0">
                  <a:pos x="wd2" y="hd2"/>
                </a:cxn>
                <a:cxn ang="5400000">
                  <a:pos x="wd2" y="hd2"/>
                </a:cxn>
                <a:cxn ang="10800000">
                  <a:pos x="wd2" y="hd2"/>
                </a:cxn>
                <a:cxn ang="16200000">
                  <a:pos x="wd2" y="hd2"/>
                </a:cxn>
              </a:cxnLst>
              <a:rect l="0" t="0" r="r" b="b"/>
              <a:pathLst>
                <a:path w="21600" h="21600" extrusionOk="0">
                  <a:moveTo>
                    <a:pt x="824" y="0"/>
                  </a:moveTo>
                  <a:lnTo>
                    <a:pt x="717" y="32"/>
                  </a:lnTo>
                  <a:lnTo>
                    <a:pt x="574" y="93"/>
                  </a:lnTo>
                  <a:lnTo>
                    <a:pt x="465" y="157"/>
                  </a:lnTo>
                  <a:lnTo>
                    <a:pt x="358" y="250"/>
                  </a:lnTo>
                  <a:lnTo>
                    <a:pt x="252" y="376"/>
                  </a:lnTo>
                  <a:lnTo>
                    <a:pt x="143" y="501"/>
                  </a:lnTo>
                  <a:lnTo>
                    <a:pt x="109" y="658"/>
                  </a:lnTo>
                  <a:lnTo>
                    <a:pt x="36" y="814"/>
                  </a:lnTo>
                  <a:lnTo>
                    <a:pt x="0" y="1160"/>
                  </a:lnTo>
                  <a:lnTo>
                    <a:pt x="72" y="1567"/>
                  </a:lnTo>
                  <a:lnTo>
                    <a:pt x="179" y="1974"/>
                  </a:lnTo>
                  <a:lnTo>
                    <a:pt x="358" y="2445"/>
                  </a:lnTo>
                  <a:lnTo>
                    <a:pt x="574" y="2947"/>
                  </a:lnTo>
                  <a:lnTo>
                    <a:pt x="860" y="3480"/>
                  </a:lnTo>
                  <a:lnTo>
                    <a:pt x="1219" y="4012"/>
                  </a:lnTo>
                  <a:lnTo>
                    <a:pt x="1577" y="4608"/>
                  </a:lnTo>
                  <a:lnTo>
                    <a:pt x="2437" y="5768"/>
                  </a:lnTo>
                  <a:lnTo>
                    <a:pt x="3404" y="6991"/>
                  </a:lnTo>
                  <a:lnTo>
                    <a:pt x="4478" y="8213"/>
                  </a:lnTo>
                  <a:lnTo>
                    <a:pt x="5553" y="9405"/>
                  </a:lnTo>
                  <a:lnTo>
                    <a:pt x="6592" y="10533"/>
                  </a:lnTo>
                  <a:lnTo>
                    <a:pt x="7593" y="11599"/>
                  </a:lnTo>
                  <a:lnTo>
                    <a:pt x="8526" y="12509"/>
                  </a:lnTo>
                  <a:lnTo>
                    <a:pt x="9922" y="13888"/>
                  </a:lnTo>
                  <a:lnTo>
                    <a:pt x="10460" y="14390"/>
                  </a:lnTo>
                  <a:lnTo>
                    <a:pt x="10174" y="14263"/>
                  </a:lnTo>
                  <a:lnTo>
                    <a:pt x="9457" y="13919"/>
                  </a:lnTo>
                  <a:lnTo>
                    <a:pt x="8417" y="13512"/>
                  </a:lnTo>
                  <a:lnTo>
                    <a:pt x="7809" y="13292"/>
                  </a:lnTo>
                  <a:lnTo>
                    <a:pt x="7201" y="13103"/>
                  </a:lnTo>
                  <a:lnTo>
                    <a:pt x="6592" y="12916"/>
                  </a:lnTo>
                  <a:lnTo>
                    <a:pt x="5982" y="12791"/>
                  </a:lnTo>
                  <a:lnTo>
                    <a:pt x="5374" y="12696"/>
                  </a:lnTo>
                  <a:lnTo>
                    <a:pt x="4621" y="12696"/>
                  </a:lnTo>
                  <a:lnTo>
                    <a:pt x="4371" y="12728"/>
                  </a:lnTo>
                  <a:lnTo>
                    <a:pt x="4155" y="12791"/>
                  </a:lnTo>
                  <a:lnTo>
                    <a:pt x="3976" y="12885"/>
                  </a:lnTo>
                  <a:lnTo>
                    <a:pt x="3833" y="12978"/>
                  </a:lnTo>
                  <a:lnTo>
                    <a:pt x="3690" y="13135"/>
                  </a:lnTo>
                  <a:lnTo>
                    <a:pt x="3583" y="13292"/>
                  </a:lnTo>
                  <a:lnTo>
                    <a:pt x="3511" y="13480"/>
                  </a:lnTo>
                  <a:lnTo>
                    <a:pt x="3511" y="13606"/>
                  </a:lnTo>
                  <a:lnTo>
                    <a:pt x="3547" y="13699"/>
                  </a:lnTo>
                  <a:lnTo>
                    <a:pt x="3583" y="13824"/>
                  </a:lnTo>
                  <a:lnTo>
                    <a:pt x="3654" y="13951"/>
                  </a:lnTo>
                  <a:lnTo>
                    <a:pt x="3833" y="14201"/>
                  </a:lnTo>
                  <a:lnTo>
                    <a:pt x="4155" y="14483"/>
                  </a:lnTo>
                  <a:lnTo>
                    <a:pt x="4514" y="14766"/>
                  </a:lnTo>
                  <a:lnTo>
                    <a:pt x="4979" y="15079"/>
                  </a:lnTo>
                  <a:lnTo>
                    <a:pt x="5517" y="15393"/>
                  </a:lnTo>
                  <a:lnTo>
                    <a:pt x="6125" y="15707"/>
                  </a:lnTo>
                  <a:lnTo>
                    <a:pt x="7450" y="16364"/>
                  </a:lnTo>
                  <a:lnTo>
                    <a:pt x="8991" y="17054"/>
                  </a:lnTo>
                  <a:lnTo>
                    <a:pt x="10639" y="17713"/>
                  </a:lnTo>
                  <a:lnTo>
                    <a:pt x="12359" y="18371"/>
                  </a:lnTo>
                  <a:lnTo>
                    <a:pt x="14077" y="19030"/>
                  </a:lnTo>
                  <a:lnTo>
                    <a:pt x="15725" y="19624"/>
                  </a:lnTo>
                  <a:lnTo>
                    <a:pt x="18698" y="20659"/>
                  </a:lnTo>
                  <a:lnTo>
                    <a:pt x="20776" y="21350"/>
                  </a:lnTo>
                  <a:lnTo>
                    <a:pt x="21600" y="21600"/>
                  </a:lnTo>
                  <a:lnTo>
                    <a:pt x="21528" y="20879"/>
                  </a:lnTo>
                  <a:lnTo>
                    <a:pt x="21314" y="18935"/>
                  </a:lnTo>
                  <a:lnTo>
                    <a:pt x="21135" y="17650"/>
                  </a:lnTo>
                  <a:lnTo>
                    <a:pt x="20919" y="16208"/>
                  </a:lnTo>
                  <a:lnTo>
                    <a:pt x="20633" y="14672"/>
                  </a:lnTo>
                  <a:lnTo>
                    <a:pt x="20275" y="13103"/>
                  </a:lnTo>
                  <a:lnTo>
                    <a:pt x="19846" y="11568"/>
                  </a:lnTo>
                  <a:lnTo>
                    <a:pt x="19630" y="10815"/>
                  </a:lnTo>
                  <a:lnTo>
                    <a:pt x="19344" y="10062"/>
                  </a:lnTo>
                  <a:lnTo>
                    <a:pt x="19092" y="9373"/>
                  </a:lnTo>
                  <a:lnTo>
                    <a:pt x="18770" y="8684"/>
                  </a:lnTo>
                  <a:lnTo>
                    <a:pt x="18448" y="8088"/>
                  </a:lnTo>
                  <a:lnTo>
                    <a:pt x="18126" y="7492"/>
                  </a:lnTo>
                  <a:lnTo>
                    <a:pt x="17767" y="6991"/>
                  </a:lnTo>
                  <a:lnTo>
                    <a:pt x="17372" y="6521"/>
                  </a:lnTo>
                  <a:lnTo>
                    <a:pt x="16943" y="6113"/>
                  </a:lnTo>
                  <a:lnTo>
                    <a:pt x="16728" y="5957"/>
                  </a:lnTo>
                  <a:lnTo>
                    <a:pt x="16514" y="5800"/>
                  </a:lnTo>
                  <a:lnTo>
                    <a:pt x="16262" y="5675"/>
                  </a:lnTo>
                  <a:lnTo>
                    <a:pt x="16047" y="5579"/>
                  </a:lnTo>
                  <a:lnTo>
                    <a:pt x="15797" y="5486"/>
                  </a:lnTo>
                  <a:lnTo>
                    <a:pt x="15545" y="5423"/>
                  </a:lnTo>
                  <a:lnTo>
                    <a:pt x="15296" y="5392"/>
                  </a:lnTo>
                  <a:lnTo>
                    <a:pt x="14758" y="5392"/>
                  </a:lnTo>
                  <a:lnTo>
                    <a:pt x="14508" y="5423"/>
                  </a:lnTo>
                  <a:lnTo>
                    <a:pt x="14293" y="5486"/>
                  </a:lnTo>
                  <a:lnTo>
                    <a:pt x="14150" y="5579"/>
                  </a:lnTo>
                  <a:lnTo>
                    <a:pt x="14043" y="5705"/>
                  </a:lnTo>
                  <a:lnTo>
                    <a:pt x="14043" y="6050"/>
                  </a:lnTo>
                  <a:lnTo>
                    <a:pt x="14150" y="6270"/>
                  </a:lnTo>
                  <a:lnTo>
                    <a:pt x="14256" y="6489"/>
                  </a:lnTo>
                  <a:lnTo>
                    <a:pt x="14399" y="6739"/>
                  </a:lnTo>
                  <a:lnTo>
                    <a:pt x="14830" y="7273"/>
                  </a:lnTo>
                  <a:lnTo>
                    <a:pt x="15296" y="7838"/>
                  </a:lnTo>
                  <a:lnTo>
                    <a:pt x="15797" y="8463"/>
                  </a:lnTo>
                  <a:lnTo>
                    <a:pt x="16299" y="9091"/>
                  </a:lnTo>
                  <a:lnTo>
                    <a:pt x="16764" y="9718"/>
                  </a:lnTo>
                  <a:lnTo>
                    <a:pt x="16979" y="10032"/>
                  </a:lnTo>
                  <a:lnTo>
                    <a:pt x="17122" y="10344"/>
                  </a:lnTo>
                  <a:lnTo>
                    <a:pt x="17266" y="10628"/>
                  </a:lnTo>
                  <a:lnTo>
                    <a:pt x="17338" y="10910"/>
                  </a:lnTo>
                  <a:lnTo>
                    <a:pt x="17372" y="11161"/>
                  </a:lnTo>
                  <a:lnTo>
                    <a:pt x="17372" y="11411"/>
                  </a:lnTo>
                  <a:lnTo>
                    <a:pt x="17302" y="11631"/>
                  </a:lnTo>
                  <a:lnTo>
                    <a:pt x="17195" y="11818"/>
                  </a:lnTo>
                  <a:lnTo>
                    <a:pt x="16979" y="12007"/>
                  </a:lnTo>
                  <a:lnTo>
                    <a:pt x="16693" y="12164"/>
                  </a:lnTo>
                  <a:lnTo>
                    <a:pt x="16369" y="12289"/>
                  </a:lnTo>
                  <a:lnTo>
                    <a:pt x="15904" y="12382"/>
                  </a:lnTo>
                  <a:lnTo>
                    <a:pt x="15402" y="12446"/>
                  </a:lnTo>
                  <a:lnTo>
                    <a:pt x="14758" y="12477"/>
                  </a:lnTo>
                  <a:lnTo>
                    <a:pt x="14436" y="12446"/>
                  </a:lnTo>
                  <a:lnTo>
                    <a:pt x="14113" y="12446"/>
                  </a:lnTo>
                  <a:lnTo>
                    <a:pt x="13791" y="12382"/>
                  </a:lnTo>
                  <a:lnTo>
                    <a:pt x="13469" y="12320"/>
                  </a:lnTo>
                  <a:lnTo>
                    <a:pt x="12824" y="12132"/>
                  </a:lnTo>
                  <a:lnTo>
                    <a:pt x="12216" y="11882"/>
                  </a:lnTo>
                  <a:lnTo>
                    <a:pt x="11606" y="11536"/>
                  </a:lnTo>
                  <a:lnTo>
                    <a:pt x="10997" y="11161"/>
                  </a:lnTo>
                  <a:lnTo>
                    <a:pt x="10423" y="10722"/>
                  </a:lnTo>
                  <a:lnTo>
                    <a:pt x="9851" y="10251"/>
                  </a:lnTo>
                  <a:lnTo>
                    <a:pt x="9314" y="9750"/>
                  </a:lnTo>
                  <a:lnTo>
                    <a:pt x="8776" y="9184"/>
                  </a:lnTo>
                  <a:lnTo>
                    <a:pt x="8240" y="8620"/>
                  </a:lnTo>
                  <a:lnTo>
                    <a:pt x="7738" y="7994"/>
                  </a:lnTo>
                  <a:lnTo>
                    <a:pt x="6735" y="6771"/>
                  </a:lnTo>
                  <a:lnTo>
                    <a:pt x="5803" y="5486"/>
                  </a:lnTo>
                  <a:lnTo>
                    <a:pt x="4119" y="3103"/>
                  </a:lnTo>
                  <a:lnTo>
                    <a:pt x="3368" y="2038"/>
                  </a:lnTo>
                  <a:lnTo>
                    <a:pt x="3009" y="1599"/>
                  </a:lnTo>
                  <a:lnTo>
                    <a:pt x="2651" y="1160"/>
                  </a:lnTo>
                  <a:lnTo>
                    <a:pt x="2328" y="814"/>
                  </a:lnTo>
                  <a:lnTo>
                    <a:pt x="2006" y="501"/>
                  </a:lnTo>
                  <a:lnTo>
                    <a:pt x="1684" y="282"/>
                  </a:lnTo>
                  <a:lnTo>
                    <a:pt x="1398" y="93"/>
                  </a:lnTo>
                  <a:lnTo>
                    <a:pt x="111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926" name="Google Shape;602;p28"/>
            <p:cNvSpPr/>
            <p:nvPr/>
          </p:nvSpPr>
          <p:spPr>
            <a:xfrm>
              <a:off x="235761" y="117376"/>
              <a:ext cx="52620" cy="45307"/>
            </a:xfrm>
            <a:custGeom>
              <a:avLst/>
              <a:ahLst/>
              <a:cxnLst>
                <a:cxn ang="0">
                  <a:pos x="wd2" y="hd2"/>
                </a:cxn>
                <a:cxn ang="5400000">
                  <a:pos x="wd2" y="hd2"/>
                </a:cxn>
                <a:cxn ang="10800000">
                  <a:pos x="wd2" y="hd2"/>
                </a:cxn>
                <a:cxn ang="16200000">
                  <a:pos x="wd2" y="hd2"/>
                </a:cxn>
              </a:cxnLst>
              <a:rect l="0" t="0" r="r" b="b"/>
              <a:pathLst>
                <a:path w="21600" h="21600" extrusionOk="0">
                  <a:moveTo>
                    <a:pt x="10795" y="0"/>
                  </a:moveTo>
                  <a:lnTo>
                    <a:pt x="8602" y="235"/>
                  </a:lnTo>
                  <a:lnTo>
                    <a:pt x="6600" y="704"/>
                  </a:lnTo>
                  <a:lnTo>
                    <a:pt x="4801" y="1867"/>
                  </a:lnTo>
                  <a:lnTo>
                    <a:pt x="3204" y="3252"/>
                  </a:lnTo>
                  <a:lnTo>
                    <a:pt x="1799" y="4649"/>
                  </a:lnTo>
                  <a:lnTo>
                    <a:pt x="799" y="6503"/>
                  </a:lnTo>
                  <a:lnTo>
                    <a:pt x="202" y="8593"/>
                  </a:lnTo>
                  <a:lnTo>
                    <a:pt x="0" y="10917"/>
                  </a:lnTo>
                  <a:lnTo>
                    <a:pt x="202" y="13007"/>
                  </a:lnTo>
                  <a:lnTo>
                    <a:pt x="799" y="15097"/>
                  </a:lnTo>
                  <a:lnTo>
                    <a:pt x="1799" y="16963"/>
                  </a:lnTo>
                  <a:lnTo>
                    <a:pt x="3204" y="18583"/>
                  </a:lnTo>
                  <a:lnTo>
                    <a:pt x="4801" y="19745"/>
                  </a:lnTo>
                  <a:lnTo>
                    <a:pt x="6600" y="20907"/>
                  </a:lnTo>
                  <a:lnTo>
                    <a:pt x="8602" y="21377"/>
                  </a:lnTo>
                  <a:lnTo>
                    <a:pt x="10795" y="21600"/>
                  </a:lnTo>
                  <a:lnTo>
                    <a:pt x="12998" y="21377"/>
                  </a:lnTo>
                  <a:lnTo>
                    <a:pt x="15000" y="20907"/>
                  </a:lnTo>
                  <a:lnTo>
                    <a:pt x="16799" y="19745"/>
                  </a:lnTo>
                  <a:lnTo>
                    <a:pt x="18396" y="18583"/>
                  </a:lnTo>
                  <a:lnTo>
                    <a:pt x="19801" y="16963"/>
                  </a:lnTo>
                  <a:lnTo>
                    <a:pt x="20801" y="15097"/>
                  </a:lnTo>
                  <a:lnTo>
                    <a:pt x="21398" y="13007"/>
                  </a:lnTo>
                  <a:lnTo>
                    <a:pt x="21600" y="10917"/>
                  </a:lnTo>
                  <a:lnTo>
                    <a:pt x="21398" y="8593"/>
                  </a:lnTo>
                  <a:lnTo>
                    <a:pt x="20801" y="6503"/>
                  </a:lnTo>
                  <a:lnTo>
                    <a:pt x="19801" y="4649"/>
                  </a:lnTo>
                  <a:lnTo>
                    <a:pt x="18396" y="3252"/>
                  </a:lnTo>
                  <a:lnTo>
                    <a:pt x="16799" y="1867"/>
                  </a:lnTo>
                  <a:lnTo>
                    <a:pt x="15000" y="704"/>
                  </a:lnTo>
                  <a:lnTo>
                    <a:pt x="12998" y="235"/>
                  </a:lnTo>
                  <a:lnTo>
                    <a:pt x="1079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927" name="Google Shape;603;p28"/>
            <p:cNvSpPr/>
            <p:nvPr/>
          </p:nvSpPr>
          <p:spPr>
            <a:xfrm>
              <a:off x="271315" y="71110"/>
              <a:ext cx="31667" cy="31666"/>
            </a:xfrm>
            <a:custGeom>
              <a:avLst/>
              <a:ahLst/>
              <a:cxnLst>
                <a:cxn ang="0">
                  <a:pos x="wd2" y="hd2"/>
                </a:cxn>
                <a:cxn ang="5400000">
                  <a:pos x="wd2" y="hd2"/>
                </a:cxn>
                <a:cxn ang="10800000">
                  <a:pos x="wd2" y="hd2"/>
                </a:cxn>
                <a:cxn ang="16200000">
                  <a:pos x="wd2" y="hd2"/>
                </a:cxn>
              </a:cxnLst>
              <a:rect l="0" t="0" r="r" b="b"/>
              <a:pathLst>
                <a:path w="21600" h="21600" extrusionOk="0">
                  <a:moveTo>
                    <a:pt x="8650" y="0"/>
                  </a:moveTo>
                  <a:lnTo>
                    <a:pt x="6651" y="672"/>
                  </a:lnTo>
                  <a:lnTo>
                    <a:pt x="4653" y="1663"/>
                  </a:lnTo>
                  <a:lnTo>
                    <a:pt x="3326" y="2990"/>
                  </a:lnTo>
                  <a:lnTo>
                    <a:pt x="1999" y="4653"/>
                  </a:lnTo>
                  <a:lnTo>
                    <a:pt x="1008" y="6315"/>
                  </a:lnTo>
                  <a:lnTo>
                    <a:pt x="336" y="8633"/>
                  </a:lnTo>
                  <a:lnTo>
                    <a:pt x="0" y="10632"/>
                  </a:lnTo>
                  <a:lnTo>
                    <a:pt x="336" y="12967"/>
                  </a:lnTo>
                  <a:lnTo>
                    <a:pt x="1008" y="14949"/>
                  </a:lnTo>
                  <a:lnTo>
                    <a:pt x="1999" y="16612"/>
                  </a:lnTo>
                  <a:lnTo>
                    <a:pt x="3326" y="18274"/>
                  </a:lnTo>
                  <a:lnTo>
                    <a:pt x="4653" y="19601"/>
                  </a:lnTo>
                  <a:lnTo>
                    <a:pt x="6651" y="20609"/>
                  </a:lnTo>
                  <a:lnTo>
                    <a:pt x="8650" y="21264"/>
                  </a:lnTo>
                  <a:lnTo>
                    <a:pt x="10968" y="21600"/>
                  </a:lnTo>
                  <a:lnTo>
                    <a:pt x="12967" y="21264"/>
                  </a:lnTo>
                  <a:lnTo>
                    <a:pt x="14965" y="20609"/>
                  </a:lnTo>
                  <a:lnTo>
                    <a:pt x="16947" y="19601"/>
                  </a:lnTo>
                  <a:lnTo>
                    <a:pt x="18610" y="18274"/>
                  </a:lnTo>
                  <a:lnTo>
                    <a:pt x="19937" y="16612"/>
                  </a:lnTo>
                  <a:lnTo>
                    <a:pt x="20945" y="14949"/>
                  </a:lnTo>
                  <a:lnTo>
                    <a:pt x="21264" y="12967"/>
                  </a:lnTo>
                  <a:lnTo>
                    <a:pt x="21600" y="10632"/>
                  </a:lnTo>
                  <a:lnTo>
                    <a:pt x="21264" y="8633"/>
                  </a:lnTo>
                  <a:lnTo>
                    <a:pt x="20945" y="6315"/>
                  </a:lnTo>
                  <a:lnTo>
                    <a:pt x="19937" y="4653"/>
                  </a:lnTo>
                  <a:lnTo>
                    <a:pt x="18610" y="2990"/>
                  </a:lnTo>
                  <a:lnTo>
                    <a:pt x="16947" y="1663"/>
                  </a:lnTo>
                  <a:lnTo>
                    <a:pt x="14965" y="672"/>
                  </a:lnTo>
                  <a:lnTo>
                    <a:pt x="1296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928" name="Google Shape;604;p28"/>
            <p:cNvSpPr/>
            <p:nvPr/>
          </p:nvSpPr>
          <p:spPr>
            <a:xfrm>
              <a:off x="-1" y="11671"/>
              <a:ext cx="88176" cy="75027"/>
            </a:xfrm>
            <a:custGeom>
              <a:avLst/>
              <a:ahLst/>
              <a:cxnLst>
                <a:cxn ang="0">
                  <a:pos x="wd2" y="hd2"/>
                </a:cxn>
                <a:cxn ang="5400000">
                  <a:pos x="wd2" y="hd2"/>
                </a:cxn>
                <a:cxn ang="10800000">
                  <a:pos x="wd2" y="hd2"/>
                </a:cxn>
                <a:cxn ang="16200000">
                  <a:pos x="wd2" y="hd2"/>
                </a:cxn>
              </a:cxnLst>
              <a:rect l="0" t="0" r="r" b="b"/>
              <a:pathLst>
                <a:path w="21600" h="21600" extrusionOk="0">
                  <a:moveTo>
                    <a:pt x="9784" y="0"/>
                  </a:moveTo>
                  <a:lnTo>
                    <a:pt x="8710" y="142"/>
                  </a:lnTo>
                  <a:lnTo>
                    <a:pt x="7636" y="425"/>
                  </a:lnTo>
                  <a:lnTo>
                    <a:pt x="6683" y="844"/>
                  </a:lnTo>
                  <a:lnTo>
                    <a:pt x="5724" y="1262"/>
                  </a:lnTo>
                  <a:lnTo>
                    <a:pt x="4771" y="1829"/>
                  </a:lnTo>
                  <a:lnTo>
                    <a:pt x="3939" y="2389"/>
                  </a:lnTo>
                  <a:lnTo>
                    <a:pt x="3221" y="3091"/>
                  </a:lnTo>
                  <a:lnTo>
                    <a:pt x="2503" y="3927"/>
                  </a:lnTo>
                  <a:lnTo>
                    <a:pt x="1906" y="4771"/>
                  </a:lnTo>
                  <a:lnTo>
                    <a:pt x="1309" y="5614"/>
                  </a:lnTo>
                  <a:lnTo>
                    <a:pt x="953" y="6593"/>
                  </a:lnTo>
                  <a:lnTo>
                    <a:pt x="477" y="7578"/>
                  </a:lnTo>
                  <a:lnTo>
                    <a:pt x="235" y="8556"/>
                  </a:lnTo>
                  <a:lnTo>
                    <a:pt x="121" y="9676"/>
                  </a:lnTo>
                  <a:lnTo>
                    <a:pt x="0" y="10804"/>
                  </a:lnTo>
                  <a:lnTo>
                    <a:pt x="121" y="11924"/>
                  </a:lnTo>
                  <a:lnTo>
                    <a:pt x="235" y="12902"/>
                  </a:lnTo>
                  <a:lnTo>
                    <a:pt x="477" y="14029"/>
                  </a:lnTo>
                  <a:lnTo>
                    <a:pt x="953" y="15007"/>
                  </a:lnTo>
                  <a:lnTo>
                    <a:pt x="1309" y="15993"/>
                  </a:lnTo>
                  <a:lnTo>
                    <a:pt x="1906" y="16829"/>
                  </a:lnTo>
                  <a:lnTo>
                    <a:pt x="2503" y="17673"/>
                  </a:lnTo>
                  <a:lnTo>
                    <a:pt x="3221" y="18516"/>
                  </a:lnTo>
                  <a:lnTo>
                    <a:pt x="3939" y="19218"/>
                  </a:lnTo>
                  <a:lnTo>
                    <a:pt x="4771" y="19778"/>
                  </a:lnTo>
                  <a:lnTo>
                    <a:pt x="5724" y="20338"/>
                  </a:lnTo>
                  <a:lnTo>
                    <a:pt x="6683" y="20756"/>
                  </a:lnTo>
                  <a:lnTo>
                    <a:pt x="7636" y="21182"/>
                  </a:lnTo>
                  <a:lnTo>
                    <a:pt x="8710" y="21458"/>
                  </a:lnTo>
                  <a:lnTo>
                    <a:pt x="9784" y="21600"/>
                  </a:lnTo>
                  <a:lnTo>
                    <a:pt x="11931" y="21600"/>
                  </a:lnTo>
                  <a:lnTo>
                    <a:pt x="13005" y="21458"/>
                  </a:lnTo>
                  <a:lnTo>
                    <a:pt x="14078" y="21182"/>
                  </a:lnTo>
                  <a:lnTo>
                    <a:pt x="15031" y="20756"/>
                  </a:lnTo>
                  <a:lnTo>
                    <a:pt x="15990" y="20338"/>
                  </a:lnTo>
                  <a:lnTo>
                    <a:pt x="16823" y="19778"/>
                  </a:lnTo>
                  <a:lnTo>
                    <a:pt x="17661" y="19218"/>
                  </a:lnTo>
                  <a:lnTo>
                    <a:pt x="18494" y="18516"/>
                  </a:lnTo>
                  <a:lnTo>
                    <a:pt x="19211" y="17673"/>
                  </a:lnTo>
                  <a:lnTo>
                    <a:pt x="19809" y="16829"/>
                  </a:lnTo>
                  <a:lnTo>
                    <a:pt x="20285" y="15993"/>
                  </a:lnTo>
                  <a:lnTo>
                    <a:pt x="20762" y="15007"/>
                  </a:lnTo>
                  <a:lnTo>
                    <a:pt x="21117" y="14029"/>
                  </a:lnTo>
                  <a:lnTo>
                    <a:pt x="21359" y="12902"/>
                  </a:lnTo>
                  <a:lnTo>
                    <a:pt x="21600" y="11924"/>
                  </a:lnTo>
                  <a:lnTo>
                    <a:pt x="21600" y="9676"/>
                  </a:lnTo>
                  <a:lnTo>
                    <a:pt x="21359" y="8556"/>
                  </a:lnTo>
                  <a:lnTo>
                    <a:pt x="21117" y="7578"/>
                  </a:lnTo>
                  <a:lnTo>
                    <a:pt x="20762" y="6593"/>
                  </a:lnTo>
                  <a:lnTo>
                    <a:pt x="20285" y="5614"/>
                  </a:lnTo>
                  <a:lnTo>
                    <a:pt x="19809" y="4771"/>
                  </a:lnTo>
                  <a:lnTo>
                    <a:pt x="19211" y="3927"/>
                  </a:lnTo>
                  <a:lnTo>
                    <a:pt x="18494" y="3091"/>
                  </a:lnTo>
                  <a:lnTo>
                    <a:pt x="17661" y="2389"/>
                  </a:lnTo>
                  <a:lnTo>
                    <a:pt x="16823" y="1829"/>
                  </a:lnTo>
                  <a:lnTo>
                    <a:pt x="15990" y="1262"/>
                  </a:lnTo>
                  <a:lnTo>
                    <a:pt x="15031" y="844"/>
                  </a:lnTo>
                  <a:lnTo>
                    <a:pt x="14078" y="425"/>
                  </a:lnTo>
                  <a:lnTo>
                    <a:pt x="13005" y="142"/>
                  </a:lnTo>
                  <a:lnTo>
                    <a:pt x="1193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929" name="Google Shape;605;p28"/>
            <p:cNvSpPr/>
            <p:nvPr/>
          </p:nvSpPr>
          <p:spPr>
            <a:xfrm>
              <a:off x="101814" y="42375"/>
              <a:ext cx="26791" cy="27284"/>
            </a:xfrm>
            <a:custGeom>
              <a:avLst/>
              <a:ahLst/>
              <a:cxnLst>
                <a:cxn ang="0">
                  <a:pos x="wd2" y="hd2"/>
                </a:cxn>
                <a:cxn ang="5400000">
                  <a:pos x="wd2" y="hd2"/>
                </a:cxn>
                <a:cxn ang="10800000">
                  <a:pos x="wd2" y="hd2"/>
                </a:cxn>
                <a:cxn ang="16200000">
                  <a:pos x="wd2" y="hd2"/>
                </a:cxn>
              </a:cxnLst>
              <a:rect l="0" t="0" r="r" b="b"/>
              <a:pathLst>
                <a:path w="21600" h="21600" extrusionOk="0">
                  <a:moveTo>
                    <a:pt x="10601" y="0"/>
                  </a:moveTo>
                  <a:lnTo>
                    <a:pt x="8636" y="390"/>
                  </a:lnTo>
                  <a:lnTo>
                    <a:pt x="6671" y="760"/>
                  </a:lnTo>
                  <a:lnTo>
                    <a:pt x="4705" y="1930"/>
                  </a:lnTo>
                  <a:lnTo>
                    <a:pt x="3137" y="3080"/>
                  </a:lnTo>
                  <a:lnTo>
                    <a:pt x="1568" y="4620"/>
                  </a:lnTo>
                  <a:lnTo>
                    <a:pt x="774" y="6550"/>
                  </a:lnTo>
                  <a:lnTo>
                    <a:pt x="0" y="8480"/>
                  </a:lnTo>
                  <a:lnTo>
                    <a:pt x="0" y="13100"/>
                  </a:lnTo>
                  <a:lnTo>
                    <a:pt x="774" y="15030"/>
                  </a:lnTo>
                  <a:lnTo>
                    <a:pt x="1568" y="16960"/>
                  </a:lnTo>
                  <a:lnTo>
                    <a:pt x="3137" y="18500"/>
                  </a:lnTo>
                  <a:lnTo>
                    <a:pt x="4705" y="19670"/>
                  </a:lnTo>
                  <a:lnTo>
                    <a:pt x="6671" y="20820"/>
                  </a:lnTo>
                  <a:lnTo>
                    <a:pt x="8636" y="21210"/>
                  </a:lnTo>
                  <a:lnTo>
                    <a:pt x="10601" y="21600"/>
                  </a:lnTo>
                  <a:lnTo>
                    <a:pt x="12944" y="21210"/>
                  </a:lnTo>
                  <a:lnTo>
                    <a:pt x="14910" y="20820"/>
                  </a:lnTo>
                  <a:lnTo>
                    <a:pt x="16875" y="19670"/>
                  </a:lnTo>
                  <a:lnTo>
                    <a:pt x="18443" y="18500"/>
                  </a:lnTo>
                  <a:lnTo>
                    <a:pt x="20032" y="16960"/>
                  </a:lnTo>
                  <a:lnTo>
                    <a:pt x="20806" y="15030"/>
                  </a:lnTo>
                  <a:lnTo>
                    <a:pt x="21600" y="13100"/>
                  </a:lnTo>
                  <a:lnTo>
                    <a:pt x="21600" y="8480"/>
                  </a:lnTo>
                  <a:lnTo>
                    <a:pt x="20806" y="6550"/>
                  </a:lnTo>
                  <a:lnTo>
                    <a:pt x="20032" y="4620"/>
                  </a:lnTo>
                  <a:lnTo>
                    <a:pt x="18443" y="3080"/>
                  </a:lnTo>
                  <a:lnTo>
                    <a:pt x="16875" y="1930"/>
                  </a:lnTo>
                  <a:lnTo>
                    <a:pt x="14910" y="760"/>
                  </a:lnTo>
                  <a:lnTo>
                    <a:pt x="12944" y="390"/>
                  </a:lnTo>
                  <a:lnTo>
                    <a:pt x="1060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930" name="Google Shape;606;p28"/>
            <p:cNvSpPr/>
            <p:nvPr/>
          </p:nvSpPr>
          <p:spPr>
            <a:xfrm>
              <a:off x="442294" y="241596"/>
              <a:ext cx="334179" cy="156379"/>
            </a:xfrm>
            <a:custGeom>
              <a:avLst/>
              <a:ahLst/>
              <a:cxnLst>
                <a:cxn ang="0">
                  <a:pos x="wd2" y="hd2"/>
                </a:cxn>
                <a:cxn ang="5400000">
                  <a:pos x="wd2" y="hd2"/>
                </a:cxn>
                <a:cxn ang="10800000">
                  <a:pos x="wd2" y="hd2"/>
                </a:cxn>
                <a:cxn ang="16200000">
                  <a:pos x="wd2" y="hd2"/>
                </a:cxn>
              </a:cxnLst>
              <a:rect l="0" t="0" r="r" b="b"/>
              <a:pathLst>
                <a:path w="21600" h="21600" extrusionOk="0">
                  <a:moveTo>
                    <a:pt x="21442" y="0"/>
                  </a:moveTo>
                  <a:lnTo>
                    <a:pt x="21285" y="68"/>
                  </a:lnTo>
                  <a:lnTo>
                    <a:pt x="21159" y="204"/>
                  </a:lnTo>
                  <a:lnTo>
                    <a:pt x="20215" y="2357"/>
                  </a:lnTo>
                  <a:lnTo>
                    <a:pt x="19238" y="4442"/>
                  </a:lnTo>
                  <a:lnTo>
                    <a:pt x="18231" y="6462"/>
                  </a:lnTo>
                  <a:lnTo>
                    <a:pt x="17192" y="8411"/>
                  </a:lnTo>
                  <a:lnTo>
                    <a:pt x="16122" y="10227"/>
                  </a:lnTo>
                  <a:lnTo>
                    <a:pt x="15019" y="11978"/>
                  </a:lnTo>
                  <a:lnTo>
                    <a:pt x="13886" y="13659"/>
                  </a:lnTo>
                  <a:lnTo>
                    <a:pt x="12721" y="15206"/>
                  </a:lnTo>
                  <a:lnTo>
                    <a:pt x="12091" y="15879"/>
                  </a:lnTo>
                  <a:lnTo>
                    <a:pt x="11367" y="16689"/>
                  </a:lnTo>
                  <a:lnTo>
                    <a:pt x="10517" y="17563"/>
                  </a:lnTo>
                  <a:lnTo>
                    <a:pt x="9573" y="18369"/>
                  </a:lnTo>
                  <a:lnTo>
                    <a:pt x="8566" y="19178"/>
                  </a:lnTo>
                  <a:lnTo>
                    <a:pt x="7556" y="19916"/>
                  </a:lnTo>
                  <a:lnTo>
                    <a:pt x="6487" y="20522"/>
                  </a:lnTo>
                  <a:lnTo>
                    <a:pt x="5982" y="20791"/>
                  </a:lnTo>
                  <a:lnTo>
                    <a:pt x="5448" y="20995"/>
                  </a:lnTo>
                  <a:lnTo>
                    <a:pt x="4943" y="21127"/>
                  </a:lnTo>
                  <a:lnTo>
                    <a:pt x="4440" y="21195"/>
                  </a:lnTo>
                  <a:lnTo>
                    <a:pt x="3968" y="21263"/>
                  </a:lnTo>
                  <a:lnTo>
                    <a:pt x="3495" y="21263"/>
                  </a:lnTo>
                  <a:lnTo>
                    <a:pt x="3054" y="21127"/>
                  </a:lnTo>
                  <a:lnTo>
                    <a:pt x="2645" y="20995"/>
                  </a:lnTo>
                  <a:lnTo>
                    <a:pt x="2236" y="20726"/>
                  </a:lnTo>
                  <a:lnTo>
                    <a:pt x="1889" y="20389"/>
                  </a:lnTo>
                  <a:lnTo>
                    <a:pt x="1544" y="19916"/>
                  </a:lnTo>
                  <a:lnTo>
                    <a:pt x="1260" y="19447"/>
                  </a:lnTo>
                  <a:lnTo>
                    <a:pt x="1007" y="18774"/>
                  </a:lnTo>
                  <a:lnTo>
                    <a:pt x="788" y="18100"/>
                  </a:lnTo>
                  <a:lnTo>
                    <a:pt x="630" y="17226"/>
                  </a:lnTo>
                  <a:lnTo>
                    <a:pt x="505" y="16284"/>
                  </a:lnTo>
                  <a:lnTo>
                    <a:pt x="441" y="15206"/>
                  </a:lnTo>
                  <a:lnTo>
                    <a:pt x="441" y="13995"/>
                  </a:lnTo>
                  <a:lnTo>
                    <a:pt x="411" y="13931"/>
                  </a:lnTo>
                  <a:lnTo>
                    <a:pt x="347" y="13863"/>
                  </a:lnTo>
                  <a:lnTo>
                    <a:pt x="221" y="13863"/>
                  </a:lnTo>
                  <a:lnTo>
                    <a:pt x="64" y="13931"/>
                  </a:lnTo>
                  <a:lnTo>
                    <a:pt x="0" y="14063"/>
                  </a:lnTo>
                  <a:lnTo>
                    <a:pt x="0" y="15005"/>
                  </a:lnTo>
                  <a:lnTo>
                    <a:pt x="32" y="15879"/>
                  </a:lnTo>
                  <a:lnTo>
                    <a:pt x="127" y="16621"/>
                  </a:lnTo>
                  <a:lnTo>
                    <a:pt x="221" y="17294"/>
                  </a:lnTo>
                  <a:lnTo>
                    <a:pt x="347" y="17968"/>
                  </a:lnTo>
                  <a:lnTo>
                    <a:pt x="505" y="18505"/>
                  </a:lnTo>
                  <a:lnTo>
                    <a:pt x="694" y="19042"/>
                  </a:lnTo>
                  <a:lnTo>
                    <a:pt x="882" y="19515"/>
                  </a:lnTo>
                  <a:lnTo>
                    <a:pt x="1103" y="19916"/>
                  </a:lnTo>
                  <a:lnTo>
                    <a:pt x="1354" y="20253"/>
                  </a:lnTo>
                  <a:lnTo>
                    <a:pt x="1638" y="20590"/>
                  </a:lnTo>
                  <a:lnTo>
                    <a:pt x="1921" y="20859"/>
                  </a:lnTo>
                  <a:lnTo>
                    <a:pt x="2204" y="21063"/>
                  </a:lnTo>
                  <a:lnTo>
                    <a:pt x="2519" y="21263"/>
                  </a:lnTo>
                  <a:lnTo>
                    <a:pt x="2834" y="21399"/>
                  </a:lnTo>
                  <a:lnTo>
                    <a:pt x="3181" y="21532"/>
                  </a:lnTo>
                  <a:lnTo>
                    <a:pt x="3874" y="21600"/>
                  </a:lnTo>
                  <a:lnTo>
                    <a:pt x="4566" y="21600"/>
                  </a:lnTo>
                  <a:lnTo>
                    <a:pt x="5290" y="21464"/>
                  </a:lnTo>
                  <a:lnTo>
                    <a:pt x="6014" y="21263"/>
                  </a:lnTo>
                  <a:lnTo>
                    <a:pt x="6738" y="20995"/>
                  </a:lnTo>
                  <a:lnTo>
                    <a:pt x="7401" y="20658"/>
                  </a:lnTo>
                  <a:lnTo>
                    <a:pt x="8029" y="20253"/>
                  </a:lnTo>
                  <a:lnTo>
                    <a:pt x="8596" y="19916"/>
                  </a:lnTo>
                  <a:lnTo>
                    <a:pt x="9541" y="19178"/>
                  </a:lnTo>
                  <a:lnTo>
                    <a:pt x="10455" y="18369"/>
                  </a:lnTo>
                  <a:lnTo>
                    <a:pt x="11367" y="17427"/>
                  </a:lnTo>
                  <a:lnTo>
                    <a:pt x="12248" y="16485"/>
                  </a:lnTo>
                  <a:lnTo>
                    <a:pt x="13130" y="15410"/>
                  </a:lnTo>
                  <a:lnTo>
                    <a:pt x="14012" y="14264"/>
                  </a:lnTo>
                  <a:lnTo>
                    <a:pt x="14831" y="13053"/>
                  </a:lnTo>
                  <a:lnTo>
                    <a:pt x="15649" y="11842"/>
                  </a:lnTo>
                  <a:lnTo>
                    <a:pt x="16467" y="10499"/>
                  </a:lnTo>
                  <a:lnTo>
                    <a:pt x="17255" y="9152"/>
                  </a:lnTo>
                  <a:lnTo>
                    <a:pt x="18041" y="7737"/>
                  </a:lnTo>
                  <a:lnTo>
                    <a:pt x="18767" y="6258"/>
                  </a:lnTo>
                  <a:lnTo>
                    <a:pt x="19521" y="4778"/>
                  </a:lnTo>
                  <a:lnTo>
                    <a:pt x="20215" y="3299"/>
                  </a:lnTo>
                  <a:lnTo>
                    <a:pt x="20908" y="1752"/>
                  </a:lnTo>
                  <a:lnTo>
                    <a:pt x="21568" y="204"/>
                  </a:lnTo>
                  <a:lnTo>
                    <a:pt x="21600" y="136"/>
                  </a:lnTo>
                  <a:lnTo>
                    <a:pt x="21568" y="68"/>
                  </a:lnTo>
                  <a:lnTo>
                    <a:pt x="21442"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p>
          </p:txBody>
        </p:sp>
        <p:sp>
          <p:nvSpPr>
            <p:cNvPr id="1050931" name="Google Shape;607;p28"/>
            <p:cNvSpPr/>
            <p:nvPr/>
          </p:nvSpPr>
          <p:spPr>
            <a:xfrm>
              <a:off x="497350" y="201166"/>
              <a:ext cx="283014" cy="158817"/>
            </a:xfrm>
            <a:custGeom>
              <a:avLst/>
              <a:ahLst/>
              <a:cxnLst>
                <a:cxn ang="0">
                  <a:pos x="wd2" y="hd2"/>
                </a:cxn>
                <a:cxn ang="5400000">
                  <a:pos x="wd2" y="hd2"/>
                </a:cxn>
                <a:cxn ang="10800000">
                  <a:pos x="wd2" y="hd2"/>
                </a:cxn>
                <a:cxn ang="16200000">
                  <a:pos x="wd2" y="hd2"/>
                </a:cxn>
              </a:cxnLst>
              <a:rect l="0" t="0" r="r" b="b"/>
              <a:pathLst>
                <a:path w="21600" h="21600" extrusionOk="0">
                  <a:moveTo>
                    <a:pt x="21265" y="0"/>
                  </a:moveTo>
                  <a:lnTo>
                    <a:pt x="21192" y="67"/>
                  </a:lnTo>
                  <a:lnTo>
                    <a:pt x="21117" y="201"/>
                  </a:lnTo>
                  <a:lnTo>
                    <a:pt x="20300" y="1788"/>
                  </a:lnTo>
                  <a:lnTo>
                    <a:pt x="19482" y="3379"/>
                  </a:lnTo>
                  <a:lnTo>
                    <a:pt x="18627" y="4970"/>
                  </a:lnTo>
                  <a:lnTo>
                    <a:pt x="17772" y="6493"/>
                  </a:lnTo>
                  <a:lnTo>
                    <a:pt x="16879" y="8017"/>
                  </a:lnTo>
                  <a:lnTo>
                    <a:pt x="15987" y="9410"/>
                  </a:lnTo>
                  <a:lnTo>
                    <a:pt x="15056" y="10867"/>
                  </a:lnTo>
                  <a:lnTo>
                    <a:pt x="14091" y="12190"/>
                  </a:lnTo>
                  <a:lnTo>
                    <a:pt x="13125" y="13449"/>
                  </a:lnTo>
                  <a:lnTo>
                    <a:pt x="12119" y="14641"/>
                  </a:lnTo>
                  <a:lnTo>
                    <a:pt x="11080" y="15770"/>
                  </a:lnTo>
                  <a:lnTo>
                    <a:pt x="10001" y="16764"/>
                  </a:lnTo>
                  <a:lnTo>
                    <a:pt x="8923" y="17692"/>
                  </a:lnTo>
                  <a:lnTo>
                    <a:pt x="7808" y="18553"/>
                  </a:lnTo>
                  <a:lnTo>
                    <a:pt x="6654" y="19279"/>
                  </a:lnTo>
                  <a:lnTo>
                    <a:pt x="5465" y="19875"/>
                  </a:lnTo>
                  <a:lnTo>
                    <a:pt x="4536" y="20274"/>
                  </a:lnTo>
                  <a:lnTo>
                    <a:pt x="3606" y="20605"/>
                  </a:lnTo>
                  <a:lnTo>
                    <a:pt x="2676" y="20803"/>
                  </a:lnTo>
                  <a:lnTo>
                    <a:pt x="1710" y="20803"/>
                  </a:lnTo>
                  <a:lnTo>
                    <a:pt x="1300" y="20739"/>
                  </a:lnTo>
                  <a:lnTo>
                    <a:pt x="1114" y="20605"/>
                  </a:lnTo>
                  <a:lnTo>
                    <a:pt x="1004" y="20538"/>
                  </a:lnTo>
                  <a:lnTo>
                    <a:pt x="855" y="20408"/>
                  </a:lnTo>
                  <a:lnTo>
                    <a:pt x="780" y="20207"/>
                  </a:lnTo>
                  <a:lnTo>
                    <a:pt x="707" y="20076"/>
                  </a:lnTo>
                  <a:lnTo>
                    <a:pt x="669" y="19875"/>
                  </a:lnTo>
                  <a:lnTo>
                    <a:pt x="594" y="19413"/>
                  </a:lnTo>
                  <a:lnTo>
                    <a:pt x="631" y="18948"/>
                  </a:lnTo>
                  <a:lnTo>
                    <a:pt x="707" y="18419"/>
                  </a:lnTo>
                  <a:lnTo>
                    <a:pt x="855" y="17889"/>
                  </a:lnTo>
                  <a:lnTo>
                    <a:pt x="1004" y="17360"/>
                  </a:lnTo>
                  <a:lnTo>
                    <a:pt x="1190" y="16828"/>
                  </a:lnTo>
                  <a:lnTo>
                    <a:pt x="1599" y="15837"/>
                  </a:lnTo>
                  <a:lnTo>
                    <a:pt x="1969" y="15040"/>
                  </a:lnTo>
                  <a:lnTo>
                    <a:pt x="2193" y="14511"/>
                  </a:lnTo>
                  <a:lnTo>
                    <a:pt x="2714" y="13583"/>
                  </a:lnTo>
                  <a:lnTo>
                    <a:pt x="3272" y="12722"/>
                  </a:lnTo>
                  <a:lnTo>
                    <a:pt x="4424" y="11065"/>
                  </a:lnTo>
                  <a:lnTo>
                    <a:pt x="5057" y="10271"/>
                  </a:lnTo>
                  <a:lnTo>
                    <a:pt x="5726" y="9541"/>
                  </a:lnTo>
                  <a:lnTo>
                    <a:pt x="6061" y="9276"/>
                  </a:lnTo>
                  <a:lnTo>
                    <a:pt x="6357" y="9142"/>
                  </a:lnTo>
                  <a:lnTo>
                    <a:pt x="6617" y="9209"/>
                  </a:lnTo>
                  <a:lnTo>
                    <a:pt x="6840" y="9343"/>
                  </a:lnTo>
                  <a:lnTo>
                    <a:pt x="7064" y="9608"/>
                  </a:lnTo>
                  <a:lnTo>
                    <a:pt x="7213" y="9939"/>
                  </a:lnTo>
                  <a:lnTo>
                    <a:pt x="7323" y="10338"/>
                  </a:lnTo>
                  <a:lnTo>
                    <a:pt x="7399" y="10867"/>
                  </a:lnTo>
                  <a:lnTo>
                    <a:pt x="7436" y="11329"/>
                  </a:lnTo>
                  <a:lnTo>
                    <a:pt x="7436" y="11925"/>
                  </a:lnTo>
                  <a:lnTo>
                    <a:pt x="7361" y="12458"/>
                  </a:lnTo>
                  <a:lnTo>
                    <a:pt x="7213" y="12987"/>
                  </a:lnTo>
                  <a:lnTo>
                    <a:pt x="7026" y="13516"/>
                  </a:lnTo>
                  <a:lnTo>
                    <a:pt x="6767" y="13981"/>
                  </a:lnTo>
                  <a:lnTo>
                    <a:pt x="6433" y="14377"/>
                  </a:lnTo>
                  <a:lnTo>
                    <a:pt x="6023" y="14775"/>
                  </a:lnTo>
                  <a:lnTo>
                    <a:pt x="5912" y="14842"/>
                  </a:lnTo>
                  <a:lnTo>
                    <a:pt x="5875" y="14973"/>
                  </a:lnTo>
                  <a:lnTo>
                    <a:pt x="5875" y="15040"/>
                  </a:lnTo>
                  <a:lnTo>
                    <a:pt x="5912" y="15174"/>
                  </a:lnTo>
                  <a:lnTo>
                    <a:pt x="5985" y="15241"/>
                  </a:lnTo>
                  <a:lnTo>
                    <a:pt x="6061" y="15304"/>
                  </a:lnTo>
                  <a:lnTo>
                    <a:pt x="6247" y="15304"/>
                  </a:lnTo>
                  <a:lnTo>
                    <a:pt x="6544" y="15040"/>
                  </a:lnTo>
                  <a:lnTo>
                    <a:pt x="6840" y="14641"/>
                  </a:lnTo>
                  <a:lnTo>
                    <a:pt x="7137" y="14112"/>
                  </a:lnTo>
                  <a:lnTo>
                    <a:pt x="7399" y="13583"/>
                  </a:lnTo>
                  <a:lnTo>
                    <a:pt x="7622" y="12920"/>
                  </a:lnTo>
                  <a:lnTo>
                    <a:pt x="7844" y="12257"/>
                  </a:lnTo>
                  <a:lnTo>
                    <a:pt x="8030" y="11594"/>
                  </a:lnTo>
                  <a:lnTo>
                    <a:pt x="8143" y="10934"/>
                  </a:lnTo>
                  <a:lnTo>
                    <a:pt x="8216" y="10271"/>
                  </a:lnTo>
                  <a:lnTo>
                    <a:pt x="8254" y="9675"/>
                  </a:lnTo>
                  <a:lnTo>
                    <a:pt x="8216" y="9142"/>
                  </a:lnTo>
                  <a:lnTo>
                    <a:pt x="8178" y="8878"/>
                  </a:lnTo>
                  <a:lnTo>
                    <a:pt x="8105" y="8680"/>
                  </a:lnTo>
                  <a:lnTo>
                    <a:pt x="8030" y="8483"/>
                  </a:lnTo>
                  <a:lnTo>
                    <a:pt x="7919" y="8349"/>
                  </a:lnTo>
                  <a:lnTo>
                    <a:pt x="7808" y="8215"/>
                  </a:lnTo>
                  <a:lnTo>
                    <a:pt x="7658" y="8084"/>
                  </a:lnTo>
                  <a:lnTo>
                    <a:pt x="7472" y="8017"/>
                  </a:lnTo>
                  <a:lnTo>
                    <a:pt x="7288" y="8017"/>
                  </a:lnTo>
                  <a:lnTo>
                    <a:pt x="6840" y="8151"/>
                  </a:lnTo>
                  <a:lnTo>
                    <a:pt x="6433" y="8349"/>
                  </a:lnTo>
                  <a:lnTo>
                    <a:pt x="5948" y="8613"/>
                  </a:lnTo>
                  <a:lnTo>
                    <a:pt x="5465" y="9012"/>
                  </a:lnTo>
                  <a:lnTo>
                    <a:pt x="4944" y="9541"/>
                  </a:lnTo>
                  <a:lnTo>
                    <a:pt x="4424" y="10070"/>
                  </a:lnTo>
                  <a:lnTo>
                    <a:pt x="3866" y="10666"/>
                  </a:lnTo>
                  <a:lnTo>
                    <a:pt x="3345" y="11329"/>
                  </a:lnTo>
                  <a:lnTo>
                    <a:pt x="2789" y="12059"/>
                  </a:lnTo>
                  <a:lnTo>
                    <a:pt x="2306" y="12853"/>
                  </a:lnTo>
                  <a:lnTo>
                    <a:pt x="1821" y="13650"/>
                  </a:lnTo>
                  <a:lnTo>
                    <a:pt x="1376" y="14444"/>
                  </a:lnTo>
                  <a:lnTo>
                    <a:pt x="966" y="15241"/>
                  </a:lnTo>
                  <a:lnTo>
                    <a:pt x="631" y="16101"/>
                  </a:lnTo>
                  <a:lnTo>
                    <a:pt x="372" y="16895"/>
                  </a:lnTo>
                  <a:lnTo>
                    <a:pt x="148" y="17756"/>
                  </a:lnTo>
                  <a:lnTo>
                    <a:pt x="38" y="18553"/>
                  </a:lnTo>
                  <a:lnTo>
                    <a:pt x="0" y="19015"/>
                  </a:lnTo>
                  <a:lnTo>
                    <a:pt x="38" y="19480"/>
                  </a:lnTo>
                  <a:lnTo>
                    <a:pt x="75" y="19942"/>
                  </a:lnTo>
                  <a:lnTo>
                    <a:pt x="148" y="20274"/>
                  </a:lnTo>
                  <a:lnTo>
                    <a:pt x="297" y="20605"/>
                  </a:lnTo>
                  <a:lnTo>
                    <a:pt x="445" y="20870"/>
                  </a:lnTo>
                  <a:lnTo>
                    <a:pt x="594" y="21068"/>
                  </a:lnTo>
                  <a:lnTo>
                    <a:pt x="817" y="21268"/>
                  </a:lnTo>
                  <a:lnTo>
                    <a:pt x="1041" y="21399"/>
                  </a:lnTo>
                  <a:lnTo>
                    <a:pt x="1300" y="21466"/>
                  </a:lnTo>
                  <a:lnTo>
                    <a:pt x="1859" y="21600"/>
                  </a:lnTo>
                  <a:lnTo>
                    <a:pt x="2454" y="21600"/>
                  </a:lnTo>
                  <a:lnTo>
                    <a:pt x="3123" y="21466"/>
                  </a:lnTo>
                  <a:lnTo>
                    <a:pt x="3792" y="21268"/>
                  </a:lnTo>
                  <a:lnTo>
                    <a:pt x="4461" y="21068"/>
                  </a:lnTo>
                  <a:lnTo>
                    <a:pt x="5762" y="20471"/>
                  </a:lnTo>
                  <a:lnTo>
                    <a:pt x="6840" y="19875"/>
                  </a:lnTo>
                  <a:lnTo>
                    <a:pt x="7585" y="19413"/>
                  </a:lnTo>
                  <a:lnTo>
                    <a:pt x="8588" y="18750"/>
                  </a:lnTo>
                  <a:lnTo>
                    <a:pt x="9629" y="17956"/>
                  </a:lnTo>
                  <a:lnTo>
                    <a:pt x="10595" y="17092"/>
                  </a:lnTo>
                  <a:lnTo>
                    <a:pt x="11599" y="16165"/>
                  </a:lnTo>
                  <a:lnTo>
                    <a:pt x="12529" y="15107"/>
                  </a:lnTo>
                  <a:lnTo>
                    <a:pt x="13459" y="13981"/>
                  </a:lnTo>
                  <a:lnTo>
                    <a:pt x="14350" y="12853"/>
                  </a:lnTo>
                  <a:lnTo>
                    <a:pt x="15243" y="11594"/>
                  </a:lnTo>
                  <a:lnTo>
                    <a:pt x="16098" y="10338"/>
                  </a:lnTo>
                  <a:lnTo>
                    <a:pt x="16917" y="9012"/>
                  </a:lnTo>
                  <a:lnTo>
                    <a:pt x="17734" y="7619"/>
                  </a:lnTo>
                  <a:lnTo>
                    <a:pt x="18552" y="6229"/>
                  </a:lnTo>
                  <a:lnTo>
                    <a:pt x="20076" y="3379"/>
                  </a:lnTo>
                  <a:lnTo>
                    <a:pt x="21527" y="465"/>
                  </a:lnTo>
                  <a:lnTo>
                    <a:pt x="21600" y="265"/>
                  </a:lnTo>
                  <a:lnTo>
                    <a:pt x="21600" y="201"/>
                  </a:lnTo>
                  <a:lnTo>
                    <a:pt x="21527" y="67"/>
                  </a:lnTo>
                  <a:lnTo>
                    <a:pt x="21452"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p>
          </p:txBody>
        </p:sp>
        <p:sp>
          <p:nvSpPr>
            <p:cNvPr id="1050932" name="Google Shape;608;p28"/>
            <p:cNvSpPr/>
            <p:nvPr/>
          </p:nvSpPr>
          <p:spPr>
            <a:xfrm>
              <a:off x="195823" y="765268"/>
              <a:ext cx="348779" cy="179254"/>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388" y="763"/>
                  </a:lnTo>
                  <a:lnTo>
                    <a:pt x="20816" y="2759"/>
                  </a:lnTo>
                  <a:lnTo>
                    <a:pt x="19971" y="5634"/>
                  </a:lnTo>
                  <a:lnTo>
                    <a:pt x="19429" y="7278"/>
                  </a:lnTo>
                  <a:lnTo>
                    <a:pt x="18884" y="8922"/>
                  </a:lnTo>
                  <a:lnTo>
                    <a:pt x="18282" y="10625"/>
                  </a:lnTo>
                  <a:lnTo>
                    <a:pt x="17647" y="12269"/>
                  </a:lnTo>
                  <a:lnTo>
                    <a:pt x="16984" y="13734"/>
                  </a:lnTo>
                  <a:lnTo>
                    <a:pt x="16652" y="14441"/>
                  </a:lnTo>
                  <a:lnTo>
                    <a:pt x="16321" y="15084"/>
                  </a:lnTo>
                  <a:lnTo>
                    <a:pt x="15988" y="15731"/>
                  </a:lnTo>
                  <a:lnTo>
                    <a:pt x="15658" y="16259"/>
                  </a:lnTo>
                  <a:lnTo>
                    <a:pt x="15325" y="16728"/>
                  </a:lnTo>
                  <a:lnTo>
                    <a:pt x="14993" y="17141"/>
                  </a:lnTo>
                  <a:lnTo>
                    <a:pt x="14662" y="17491"/>
                  </a:lnTo>
                  <a:lnTo>
                    <a:pt x="14329" y="17728"/>
                  </a:lnTo>
                  <a:lnTo>
                    <a:pt x="13997" y="17844"/>
                  </a:lnTo>
                  <a:lnTo>
                    <a:pt x="13697" y="17903"/>
                  </a:lnTo>
                  <a:lnTo>
                    <a:pt x="13395" y="17844"/>
                  </a:lnTo>
                  <a:lnTo>
                    <a:pt x="13154" y="17728"/>
                  </a:lnTo>
                  <a:lnTo>
                    <a:pt x="12942" y="17491"/>
                  </a:lnTo>
                  <a:lnTo>
                    <a:pt x="12791" y="17200"/>
                  </a:lnTo>
                  <a:lnTo>
                    <a:pt x="12640" y="16787"/>
                  </a:lnTo>
                  <a:lnTo>
                    <a:pt x="12550" y="16319"/>
                  </a:lnTo>
                  <a:lnTo>
                    <a:pt x="12460" y="15850"/>
                  </a:lnTo>
                  <a:lnTo>
                    <a:pt x="12429" y="15262"/>
                  </a:lnTo>
                  <a:lnTo>
                    <a:pt x="12399" y="14616"/>
                  </a:lnTo>
                  <a:lnTo>
                    <a:pt x="12429" y="13969"/>
                  </a:lnTo>
                  <a:lnTo>
                    <a:pt x="12429" y="13266"/>
                  </a:lnTo>
                  <a:lnTo>
                    <a:pt x="12489" y="12503"/>
                  </a:lnTo>
                  <a:lnTo>
                    <a:pt x="12640" y="10975"/>
                  </a:lnTo>
                  <a:lnTo>
                    <a:pt x="12852" y="9391"/>
                  </a:lnTo>
                  <a:lnTo>
                    <a:pt x="13093" y="7806"/>
                  </a:lnTo>
                  <a:lnTo>
                    <a:pt x="13364" y="6281"/>
                  </a:lnTo>
                  <a:lnTo>
                    <a:pt x="13636" y="4813"/>
                  </a:lnTo>
                  <a:lnTo>
                    <a:pt x="13907" y="3522"/>
                  </a:lnTo>
                  <a:lnTo>
                    <a:pt x="14299" y="1644"/>
                  </a:lnTo>
                  <a:lnTo>
                    <a:pt x="14480" y="881"/>
                  </a:lnTo>
                  <a:lnTo>
                    <a:pt x="13847" y="881"/>
                  </a:lnTo>
                  <a:lnTo>
                    <a:pt x="12187" y="997"/>
                  </a:lnTo>
                  <a:lnTo>
                    <a:pt x="9864" y="1175"/>
                  </a:lnTo>
                  <a:lnTo>
                    <a:pt x="8538" y="1291"/>
                  </a:lnTo>
                  <a:lnTo>
                    <a:pt x="7179" y="1525"/>
                  </a:lnTo>
                  <a:lnTo>
                    <a:pt x="5822" y="1759"/>
                  </a:lnTo>
                  <a:lnTo>
                    <a:pt x="4524" y="2053"/>
                  </a:lnTo>
                  <a:lnTo>
                    <a:pt x="3288" y="2466"/>
                  </a:lnTo>
                  <a:lnTo>
                    <a:pt x="2202" y="2875"/>
                  </a:lnTo>
                  <a:lnTo>
                    <a:pt x="1719" y="3109"/>
                  </a:lnTo>
                  <a:lnTo>
                    <a:pt x="1267" y="3403"/>
                  </a:lnTo>
                  <a:lnTo>
                    <a:pt x="904" y="3697"/>
                  </a:lnTo>
                  <a:lnTo>
                    <a:pt x="573" y="3991"/>
                  </a:lnTo>
                  <a:lnTo>
                    <a:pt x="302" y="4344"/>
                  </a:lnTo>
                  <a:lnTo>
                    <a:pt x="120" y="4697"/>
                  </a:lnTo>
                  <a:lnTo>
                    <a:pt x="59" y="4872"/>
                  </a:lnTo>
                  <a:lnTo>
                    <a:pt x="30" y="5106"/>
                  </a:lnTo>
                  <a:lnTo>
                    <a:pt x="0" y="5281"/>
                  </a:lnTo>
                  <a:lnTo>
                    <a:pt x="0" y="5694"/>
                  </a:lnTo>
                  <a:lnTo>
                    <a:pt x="30" y="5869"/>
                  </a:lnTo>
                  <a:lnTo>
                    <a:pt x="90" y="6047"/>
                  </a:lnTo>
                  <a:lnTo>
                    <a:pt x="151" y="6222"/>
                  </a:lnTo>
                  <a:lnTo>
                    <a:pt x="331" y="6456"/>
                  </a:lnTo>
                  <a:lnTo>
                    <a:pt x="573" y="6691"/>
                  </a:lnTo>
                  <a:lnTo>
                    <a:pt x="875" y="6809"/>
                  </a:lnTo>
                  <a:lnTo>
                    <a:pt x="1206" y="6925"/>
                  </a:lnTo>
                  <a:lnTo>
                    <a:pt x="1598" y="6984"/>
                  </a:lnTo>
                  <a:lnTo>
                    <a:pt x="2020" y="6984"/>
                  </a:lnTo>
                  <a:lnTo>
                    <a:pt x="2986" y="6925"/>
                  </a:lnTo>
                  <a:lnTo>
                    <a:pt x="4073" y="6691"/>
                  </a:lnTo>
                  <a:lnTo>
                    <a:pt x="5218" y="6397"/>
                  </a:lnTo>
                  <a:lnTo>
                    <a:pt x="6395" y="5987"/>
                  </a:lnTo>
                  <a:lnTo>
                    <a:pt x="7573" y="5519"/>
                  </a:lnTo>
                  <a:lnTo>
                    <a:pt x="8718" y="5047"/>
                  </a:lnTo>
                  <a:lnTo>
                    <a:pt x="10709" y="4109"/>
                  </a:lnTo>
                  <a:lnTo>
                    <a:pt x="12158" y="3403"/>
                  </a:lnTo>
                  <a:lnTo>
                    <a:pt x="12701" y="3109"/>
                  </a:lnTo>
                  <a:lnTo>
                    <a:pt x="12519" y="3875"/>
                  </a:lnTo>
                  <a:lnTo>
                    <a:pt x="12127" y="5809"/>
                  </a:lnTo>
                  <a:lnTo>
                    <a:pt x="11886" y="7162"/>
                  </a:lnTo>
                  <a:lnTo>
                    <a:pt x="11644" y="8628"/>
                  </a:lnTo>
                  <a:lnTo>
                    <a:pt x="11434" y="10213"/>
                  </a:lnTo>
                  <a:lnTo>
                    <a:pt x="11252" y="11856"/>
                  </a:lnTo>
                  <a:lnTo>
                    <a:pt x="11101" y="13500"/>
                  </a:lnTo>
                  <a:lnTo>
                    <a:pt x="11071" y="14381"/>
                  </a:lnTo>
                  <a:lnTo>
                    <a:pt x="11042" y="15144"/>
                  </a:lnTo>
                  <a:lnTo>
                    <a:pt x="11042" y="15966"/>
                  </a:lnTo>
                  <a:lnTo>
                    <a:pt x="11071" y="16728"/>
                  </a:lnTo>
                  <a:lnTo>
                    <a:pt x="11132" y="17434"/>
                  </a:lnTo>
                  <a:lnTo>
                    <a:pt x="11193" y="18137"/>
                  </a:lnTo>
                  <a:lnTo>
                    <a:pt x="11313" y="18784"/>
                  </a:lnTo>
                  <a:lnTo>
                    <a:pt x="11464" y="19372"/>
                  </a:lnTo>
                  <a:lnTo>
                    <a:pt x="11644" y="19900"/>
                  </a:lnTo>
                  <a:lnTo>
                    <a:pt x="11886" y="20369"/>
                  </a:lnTo>
                  <a:lnTo>
                    <a:pt x="12127" y="20778"/>
                  </a:lnTo>
                  <a:lnTo>
                    <a:pt x="12429" y="21131"/>
                  </a:lnTo>
                  <a:lnTo>
                    <a:pt x="12791" y="21366"/>
                  </a:lnTo>
                  <a:lnTo>
                    <a:pt x="13183" y="21544"/>
                  </a:lnTo>
                  <a:lnTo>
                    <a:pt x="13605" y="21600"/>
                  </a:lnTo>
                  <a:lnTo>
                    <a:pt x="14027" y="21484"/>
                  </a:lnTo>
                  <a:lnTo>
                    <a:pt x="14450" y="21306"/>
                  </a:lnTo>
                  <a:lnTo>
                    <a:pt x="14842" y="20956"/>
                  </a:lnTo>
                  <a:lnTo>
                    <a:pt x="15264" y="20544"/>
                  </a:lnTo>
                  <a:lnTo>
                    <a:pt x="15658" y="20016"/>
                  </a:lnTo>
                  <a:lnTo>
                    <a:pt x="16019" y="19428"/>
                  </a:lnTo>
                  <a:lnTo>
                    <a:pt x="16411" y="18725"/>
                  </a:lnTo>
                  <a:lnTo>
                    <a:pt x="16774" y="17962"/>
                  </a:lnTo>
                  <a:lnTo>
                    <a:pt x="17135" y="17081"/>
                  </a:lnTo>
                  <a:lnTo>
                    <a:pt x="17497" y="16200"/>
                  </a:lnTo>
                  <a:lnTo>
                    <a:pt x="17829" y="15262"/>
                  </a:lnTo>
                  <a:lnTo>
                    <a:pt x="18161" y="14322"/>
                  </a:lnTo>
                  <a:lnTo>
                    <a:pt x="18492" y="13325"/>
                  </a:lnTo>
                  <a:lnTo>
                    <a:pt x="19096" y="11212"/>
                  </a:lnTo>
                  <a:lnTo>
                    <a:pt x="19639" y="9156"/>
                  </a:lnTo>
                  <a:lnTo>
                    <a:pt x="20122" y="7162"/>
                  </a:lnTo>
                  <a:lnTo>
                    <a:pt x="20545" y="5225"/>
                  </a:lnTo>
                  <a:lnTo>
                    <a:pt x="20906" y="3522"/>
                  </a:lnTo>
                  <a:lnTo>
                    <a:pt x="21419" y="938"/>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933" name="Google Shape;609;p28"/>
            <p:cNvSpPr/>
            <p:nvPr/>
          </p:nvSpPr>
          <p:spPr>
            <a:xfrm>
              <a:off x="885106" y="633735"/>
              <a:ext cx="349764" cy="270849"/>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6456" y="21600"/>
                  </a:lnTo>
                  <a:lnTo>
                    <a:pt x="16755" y="21017"/>
                  </a:lnTo>
                  <a:lnTo>
                    <a:pt x="17478" y="19385"/>
                  </a:lnTo>
                  <a:lnTo>
                    <a:pt x="18471" y="17054"/>
                  </a:lnTo>
                  <a:lnTo>
                    <a:pt x="19042" y="15735"/>
                  </a:lnTo>
                  <a:lnTo>
                    <a:pt x="19584" y="14335"/>
                  </a:lnTo>
                  <a:lnTo>
                    <a:pt x="20095" y="12936"/>
                  </a:lnTo>
                  <a:lnTo>
                    <a:pt x="20577" y="11538"/>
                  </a:lnTo>
                  <a:lnTo>
                    <a:pt x="20998" y="10179"/>
                  </a:lnTo>
                  <a:lnTo>
                    <a:pt x="21329" y="8937"/>
                  </a:lnTo>
                  <a:lnTo>
                    <a:pt x="21449" y="8353"/>
                  </a:lnTo>
                  <a:lnTo>
                    <a:pt x="21539" y="7809"/>
                  </a:lnTo>
                  <a:lnTo>
                    <a:pt x="21570" y="7305"/>
                  </a:lnTo>
                  <a:lnTo>
                    <a:pt x="21600" y="6877"/>
                  </a:lnTo>
                  <a:lnTo>
                    <a:pt x="21570" y="6449"/>
                  </a:lnTo>
                  <a:lnTo>
                    <a:pt x="21509" y="6138"/>
                  </a:lnTo>
                  <a:lnTo>
                    <a:pt x="21419" y="5828"/>
                  </a:lnTo>
                  <a:lnTo>
                    <a:pt x="21329" y="5710"/>
                  </a:lnTo>
                  <a:lnTo>
                    <a:pt x="21238" y="5634"/>
                  </a:lnTo>
                  <a:lnTo>
                    <a:pt x="21057" y="5479"/>
                  </a:lnTo>
                  <a:lnTo>
                    <a:pt x="20878" y="5439"/>
                  </a:lnTo>
                  <a:lnTo>
                    <a:pt x="20666" y="5518"/>
                  </a:lnTo>
                  <a:lnTo>
                    <a:pt x="20487" y="5634"/>
                  </a:lnTo>
                  <a:lnTo>
                    <a:pt x="20276" y="5828"/>
                  </a:lnTo>
                  <a:lnTo>
                    <a:pt x="20066" y="6138"/>
                  </a:lnTo>
                  <a:lnTo>
                    <a:pt x="19854" y="6449"/>
                  </a:lnTo>
                  <a:lnTo>
                    <a:pt x="19645" y="6877"/>
                  </a:lnTo>
                  <a:lnTo>
                    <a:pt x="19403" y="7305"/>
                  </a:lnTo>
                  <a:lnTo>
                    <a:pt x="19193" y="7809"/>
                  </a:lnTo>
                  <a:lnTo>
                    <a:pt x="18772" y="8937"/>
                  </a:lnTo>
                  <a:lnTo>
                    <a:pt x="18350" y="10179"/>
                  </a:lnTo>
                  <a:lnTo>
                    <a:pt x="17960" y="11499"/>
                  </a:lnTo>
                  <a:lnTo>
                    <a:pt x="17569" y="12821"/>
                  </a:lnTo>
                  <a:lnTo>
                    <a:pt x="17207" y="14142"/>
                  </a:lnTo>
                  <a:lnTo>
                    <a:pt x="16635" y="16510"/>
                  </a:lnTo>
                  <a:lnTo>
                    <a:pt x="16244" y="18181"/>
                  </a:lnTo>
                  <a:lnTo>
                    <a:pt x="16094" y="18841"/>
                  </a:lnTo>
                  <a:lnTo>
                    <a:pt x="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934" name="Google Shape;610;p28"/>
            <p:cNvSpPr/>
            <p:nvPr/>
          </p:nvSpPr>
          <p:spPr>
            <a:xfrm>
              <a:off x="780854" y="0"/>
              <a:ext cx="650307" cy="827122"/>
            </a:xfrm>
            <a:custGeom>
              <a:avLst/>
              <a:ahLst/>
              <a:cxnLst>
                <a:cxn ang="0">
                  <a:pos x="wd2" y="hd2"/>
                </a:cxn>
                <a:cxn ang="5400000">
                  <a:pos x="wd2" y="hd2"/>
                </a:cxn>
                <a:cxn ang="10800000">
                  <a:pos x="wd2" y="hd2"/>
                </a:cxn>
                <a:cxn ang="16200000">
                  <a:pos x="wd2" y="hd2"/>
                </a:cxn>
              </a:cxnLst>
              <a:rect l="0" t="0" r="r" b="b"/>
              <a:pathLst>
                <a:path w="21600" h="21600" extrusionOk="0">
                  <a:moveTo>
                    <a:pt x="18526" y="0"/>
                  </a:moveTo>
                  <a:lnTo>
                    <a:pt x="18284" y="12"/>
                  </a:lnTo>
                  <a:lnTo>
                    <a:pt x="18024" y="25"/>
                  </a:lnTo>
                  <a:lnTo>
                    <a:pt x="17766" y="51"/>
                  </a:lnTo>
                  <a:lnTo>
                    <a:pt x="17507" y="76"/>
                  </a:lnTo>
                  <a:lnTo>
                    <a:pt x="17232" y="127"/>
                  </a:lnTo>
                  <a:lnTo>
                    <a:pt x="16956" y="178"/>
                  </a:lnTo>
                  <a:lnTo>
                    <a:pt x="16682" y="241"/>
                  </a:lnTo>
                  <a:lnTo>
                    <a:pt x="16407" y="305"/>
                  </a:lnTo>
                  <a:lnTo>
                    <a:pt x="16131" y="381"/>
                  </a:lnTo>
                  <a:lnTo>
                    <a:pt x="15856" y="471"/>
                  </a:lnTo>
                  <a:lnTo>
                    <a:pt x="15565" y="572"/>
                  </a:lnTo>
                  <a:lnTo>
                    <a:pt x="15290" y="674"/>
                  </a:lnTo>
                  <a:lnTo>
                    <a:pt x="14999" y="788"/>
                  </a:lnTo>
                  <a:lnTo>
                    <a:pt x="14724" y="916"/>
                  </a:lnTo>
                  <a:lnTo>
                    <a:pt x="14449" y="1043"/>
                  </a:lnTo>
                  <a:lnTo>
                    <a:pt x="14158" y="1182"/>
                  </a:lnTo>
                  <a:lnTo>
                    <a:pt x="13883" y="1336"/>
                  </a:lnTo>
                  <a:lnTo>
                    <a:pt x="13607" y="1488"/>
                  </a:lnTo>
                  <a:lnTo>
                    <a:pt x="13332" y="1653"/>
                  </a:lnTo>
                  <a:lnTo>
                    <a:pt x="13073" y="1831"/>
                  </a:lnTo>
                  <a:lnTo>
                    <a:pt x="12815" y="2009"/>
                  </a:lnTo>
                  <a:lnTo>
                    <a:pt x="12572" y="2188"/>
                  </a:lnTo>
                  <a:lnTo>
                    <a:pt x="12329" y="2366"/>
                  </a:lnTo>
                  <a:lnTo>
                    <a:pt x="12102" y="2557"/>
                  </a:lnTo>
                  <a:lnTo>
                    <a:pt x="11892" y="2748"/>
                  </a:lnTo>
                  <a:lnTo>
                    <a:pt x="11682" y="2939"/>
                  </a:lnTo>
                  <a:lnTo>
                    <a:pt x="11488" y="3129"/>
                  </a:lnTo>
                  <a:lnTo>
                    <a:pt x="11310" y="3320"/>
                  </a:lnTo>
                  <a:lnTo>
                    <a:pt x="11148" y="3511"/>
                  </a:lnTo>
                  <a:lnTo>
                    <a:pt x="10986" y="3714"/>
                  </a:lnTo>
                  <a:lnTo>
                    <a:pt x="10840" y="3905"/>
                  </a:lnTo>
                  <a:lnTo>
                    <a:pt x="10695" y="4109"/>
                  </a:lnTo>
                  <a:lnTo>
                    <a:pt x="10582" y="4299"/>
                  </a:lnTo>
                  <a:lnTo>
                    <a:pt x="10468" y="4503"/>
                  </a:lnTo>
                  <a:lnTo>
                    <a:pt x="10356" y="4694"/>
                  </a:lnTo>
                  <a:lnTo>
                    <a:pt x="10275" y="4885"/>
                  </a:lnTo>
                  <a:lnTo>
                    <a:pt x="10194" y="5075"/>
                  </a:lnTo>
                  <a:lnTo>
                    <a:pt x="10145" y="5266"/>
                  </a:lnTo>
                  <a:lnTo>
                    <a:pt x="10096" y="5457"/>
                  </a:lnTo>
                  <a:lnTo>
                    <a:pt x="10048" y="5635"/>
                  </a:lnTo>
                  <a:lnTo>
                    <a:pt x="10032" y="5826"/>
                  </a:lnTo>
                  <a:lnTo>
                    <a:pt x="10015" y="6004"/>
                  </a:lnTo>
                  <a:lnTo>
                    <a:pt x="10032" y="6170"/>
                  </a:lnTo>
                  <a:lnTo>
                    <a:pt x="10048" y="6335"/>
                  </a:lnTo>
                  <a:lnTo>
                    <a:pt x="10080" y="6500"/>
                  </a:lnTo>
                  <a:lnTo>
                    <a:pt x="10129" y="6665"/>
                  </a:lnTo>
                  <a:lnTo>
                    <a:pt x="10194" y="6818"/>
                  </a:lnTo>
                  <a:lnTo>
                    <a:pt x="10258" y="6971"/>
                  </a:lnTo>
                  <a:lnTo>
                    <a:pt x="10356" y="7111"/>
                  </a:lnTo>
                  <a:lnTo>
                    <a:pt x="10452" y="7251"/>
                  </a:lnTo>
                  <a:lnTo>
                    <a:pt x="10582" y="7378"/>
                  </a:lnTo>
                  <a:lnTo>
                    <a:pt x="10711" y="7492"/>
                  </a:lnTo>
                  <a:lnTo>
                    <a:pt x="10194" y="7798"/>
                  </a:lnTo>
                  <a:lnTo>
                    <a:pt x="9692" y="8103"/>
                  </a:lnTo>
                  <a:lnTo>
                    <a:pt x="9190" y="8396"/>
                  </a:lnTo>
                  <a:lnTo>
                    <a:pt x="8721" y="8701"/>
                  </a:lnTo>
                  <a:lnTo>
                    <a:pt x="8268" y="9006"/>
                  </a:lnTo>
                  <a:lnTo>
                    <a:pt x="7831" y="9311"/>
                  </a:lnTo>
                  <a:lnTo>
                    <a:pt x="7410" y="9617"/>
                  </a:lnTo>
                  <a:lnTo>
                    <a:pt x="6990" y="9922"/>
                  </a:lnTo>
                  <a:lnTo>
                    <a:pt x="6602" y="10228"/>
                  </a:lnTo>
                  <a:lnTo>
                    <a:pt x="6229" y="10533"/>
                  </a:lnTo>
                  <a:lnTo>
                    <a:pt x="5857" y="10838"/>
                  </a:lnTo>
                  <a:lnTo>
                    <a:pt x="5517" y="11131"/>
                  </a:lnTo>
                  <a:lnTo>
                    <a:pt x="4854" y="11729"/>
                  </a:lnTo>
                  <a:lnTo>
                    <a:pt x="4255" y="12327"/>
                  </a:lnTo>
                  <a:lnTo>
                    <a:pt x="3706" y="12912"/>
                  </a:lnTo>
                  <a:lnTo>
                    <a:pt x="3203" y="13497"/>
                  </a:lnTo>
                  <a:lnTo>
                    <a:pt x="2750" y="14057"/>
                  </a:lnTo>
                  <a:lnTo>
                    <a:pt x="2346" y="14616"/>
                  </a:lnTo>
                  <a:lnTo>
                    <a:pt x="1974" y="15163"/>
                  </a:lnTo>
                  <a:lnTo>
                    <a:pt x="1650" y="15685"/>
                  </a:lnTo>
                  <a:lnTo>
                    <a:pt x="1359" y="16206"/>
                  </a:lnTo>
                  <a:lnTo>
                    <a:pt x="1100" y="16703"/>
                  </a:lnTo>
                  <a:lnTo>
                    <a:pt x="890" y="17174"/>
                  </a:lnTo>
                  <a:lnTo>
                    <a:pt x="696" y="17631"/>
                  </a:lnTo>
                  <a:lnTo>
                    <a:pt x="534" y="18064"/>
                  </a:lnTo>
                  <a:lnTo>
                    <a:pt x="405" y="18471"/>
                  </a:lnTo>
                  <a:lnTo>
                    <a:pt x="291" y="18865"/>
                  </a:lnTo>
                  <a:lnTo>
                    <a:pt x="195" y="19222"/>
                  </a:lnTo>
                  <a:lnTo>
                    <a:pt x="129" y="19552"/>
                  </a:lnTo>
                  <a:lnTo>
                    <a:pt x="81" y="19857"/>
                  </a:lnTo>
                  <a:lnTo>
                    <a:pt x="16" y="20379"/>
                  </a:lnTo>
                  <a:lnTo>
                    <a:pt x="0" y="20761"/>
                  </a:lnTo>
                  <a:lnTo>
                    <a:pt x="0" y="21079"/>
                  </a:lnTo>
                  <a:lnTo>
                    <a:pt x="1035" y="21600"/>
                  </a:lnTo>
                  <a:lnTo>
                    <a:pt x="1100" y="21307"/>
                  </a:lnTo>
                  <a:lnTo>
                    <a:pt x="1197" y="20964"/>
                  </a:lnTo>
                  <a:lnTo>
                    <a:pt x="1343" y="20506"/>
                  </a:lnTo>
                  <a:lnTo>
                    <a:pt x="1538" y="19947"/>
                  </a:lnTo>
                  <a:lnTo>
                    <a:pt x="1796" y="19272"/>
                  </a:lnTo>
                  <a:lnTo>
                    <a:pt x="2120" y="18522"/>
                  </a:lnTo>
                  <a:lnTo>
                    <a:pt x="2314" y="18127"/>
                  </a:lnTo>
                  <a:lnTo>
                    <a:pt x="2524" y="17695"/>
                  </a:lnTo>
                  <a:lnTo>
                    <a:pt x="2767" y="17262"/>
                  </a:lnTo>
                  <a:lnTo>
                    <a:pt x="3010" y="16804"/>
                  </a:lnTo>
                  <a:lnTo>
                    <a:pt x="3284" y="16334"/>
                  </a:lnTo>
                  <a:lnTo>
                    <a:pt x="3592" y="15850"/>
                  </a:lnTo>
                  <a:lnTo>
                    <a:pt x="3899" y="15367"/>
                  </a:lnTo>
                  <a:lnTo>
                    <a:pt x="4255" y="14858"/>
                  </a:lnTo>
                  <a:lnTo>
                    <a:pt x="4627" y="14349"/>
                  </a:lnTo>
                  <a:lnTo>
                    <a:pt x="5016" y="13828"/>
                  </a:lnTo>
                  <a:lnTo>
                    <a:pt x="5436" y="13306"/>
                  </a:lnTo>
                  <a:lnTo>
                    <a:pt x="5889" y="12784"/>
                  </a:lnTo>
                  <a:lnTo>
                    <a:pt x="6375" y="12250"/>
                  </a:lnTo>
                  <a:lnTo>
                    <a:pt x="6893" y="11716"/>
                  </a:lnTo>
                  <a:lnTo>
                    <a:pt x="7427" y="11181"/>
                  </a:lnTo>
                  <a:lnTo>
                    <a:pt x="7993" y="10648"/>
                  </a:lnTo>
                  <a:lnTo>
                    <a:pt x="8608" y="10113"/>
                  </a:lnTo>
                  <a:lnTo>
                    <a:pt x="9239" y="9592"/>
                  </a:lnTo>
                  <a:lnTo>
                    <a:pt x="10258" y="9553"/>
                  </a:lnTo>
                  <a:lnTo>
                    <a:pt x="12313" y="8128"/>
                  </a:lnTo>
                  <a:lnTo>
                    <a:pt x="12636" y="8167"/>
                  </a:lnTo>
                  <a:lnTo>
                    <a:pt x="12960" y="8180"/>
                  </a:lnTo>
                  <a:lnTo>
                    <a:pt x="13316" y="8180"/>
                  </a:lnTo>
                  <a:lnTo>
                    <a:pt x="13656" y="8154"/>
                  </a:lnTo>
                  <a:lnTo>
                    <a:pt x="14028" y="8116"/>
                  </a:lnTo>
                  <a:lnTo>
                    <a:pt x="14401" y="8052"/>
                  </a:lnTo>
                  <a:lnTo>
                    <a:pt x="14788" y="7989"/>
                  </a:lnTo>
                  <a:lnTo>
                    <a:pt x="15160" y="7887"/>
                  </a:lnTo>
                  <a:lnTo>
                    <a:pt x="15549" y="7785"/>
                  </a:lnTo>
                  <a:lnTo>
                    <a:pt x="15954" y="7658"/>
                  </a:lnTo>
                  <a:lnTo>
                    <a:pt x="16342" y="7505"/>
                  </a:lnTo>
                  <a:lnTo>
                    <a:pt x="16730" y="7340"/>
                  </a:lnTo>
                  <a:lnTo>
                    <a:pt x="17135" y="7162"/>
                  </a:lnTo>
                  <a:lnTo>
                    <a:pt x="17523" y="6971"/>
                  </a:lnTo>
                  <a:lnTo>
                    <a:pt x="17912" y="6755"/>
                  </a:lnTo>
                  <a:lnTo>
                    <a:pt x="18284" y="6526"/>
                  </a:lnTo>
                  <a:lnTo>
                    <a:pt x="18558" y="6360"/>
                  </a:lnTo>
                  <a:lnTo>
                    <a:pt x="18801" y="6182"/>
                  </a:lnTo>
                  <a:lnTo>
                    <a:pt x="19060" y="6004"/>
                  </a:lnTo>
                  <a:lnTo>
                    <a:pt x="19286" y="5813"/>
                  </a:lnTo>
                  <a:lnTo>
                    <a:pt x="19513" y="5635"/>
                  </a:lnTo>
                  <a:lnTo>
                    <a:pt x="19723" y="5444"/>
                  </a:lnTo>
                  <a:lnTo>
                    <a:pt x="19934" y="5253"/>
                  </a:lnTo>
                  <a:lnTo>
                    <a:pt x="20128" y="5062"/>
                  </a:lnTo>
                  <a:lnTo>
                    <a:pt x="20306" y="4859"/>
                  </a:lnTo>
                  <a:lnTo>
                    <a:pt x="20484" y="4668"/>
                  </a:lnTo>
                  <a:lnTo>
                    <a:pt x="20646" y="4465"/>
                  </a:lnTo>
                  <a:lnTo>
                    <a:pt x="20791" y="4274"/>
                  </a:lnTo>
                  <a:lnTo>
                    <a:pt x="20920" y="4083"/>
                  </a:lnTo>
                  <a:lnTo>
                    <a:pt x="21050" y="3880"/>
                  </a:lnTo>
                  <a:lnTo>
                    <a:pt x="21163" y="3689"/>
                  </a:lnTo>
                  <a:lnTo>
                    <a:pt x="21261" y="3485"/>
                  </a:lnTo>
                  <a:lnTo>
                    <a:pt x="21342" y="3295"/>
                  </a:lnTo>
                  <a:lnTo>
                    <a:pt x="21423" y="3104"/>
                  </a:lnTo>
                  <a:lnTo>
                    <a:pt x="21487" y="2913"/>
                  </a:lnTo>
                  <a:lnTo>
                    <a:pt x="21535" y="2735"/>
                  </a:lnTo>
                  <a:lnTo>
                    <a:pt x="21568" y="2544"/>
                  </a:lnTo>
                  <a:lnTo>
                    <a:pt x="21600" y="2366"/>
                  </a:lnTo>
                  <a:lnTo>
                    <a:pt x="21600" y="2009"/>
                  </a:lnTo>
                  <a:lnTo>
                    <a:pt x="21584" y="1844"/>
                  </a:lnTo>
                  <a:lnTo>
                    <a:pt x="21552" y="1679"/>
                  </a:lnTo>
                  <a:lnTo>
                    <a:pt x="21503" y="1514"/>
                  </a:lnTo>
                  <a:lnTo>
                    <a:pt x="21439" y="1361"/>
                  </a:lnTo>
                  <a:lnTo>
                    <a:pt x="21358" y="1208"/>
                  </a:lnTo>
                  <a:lnTo>
                    <a:pt x="21277" y="1068"/>
                  </a:lnTo>
                  <a:lnTo>
                    <a:pt x="21163" y="941"/>
                  </a:lnTo>
                  <a:lnTo>
                    <a:pt x="21050" y="801"/>
                  </a:lnTo>
                  <a:lnTo>
                    <a:pt x="20905" y="687"/>
                  </a:lnTo>
                  <a:lnTo>
                    <a:pt x="20759" y="572"/>
                  </a:lnTo>
                  <a:lnTo>
                    <a:pt x="20614" y="471"/>
                  </a:lnTo>
                  <a:lnTo>
                    <a:pt x="20435" y="381"/>
                  </a:lnTo>
                  <a:lnTo>
                    <a:pt x="20257" y="305"/>
                  </a:lnTo>
                  <a:lnTo>
                    <a:pt x="20080" y="229"/>
                  </a:lnTo>
                  <a:lnTo>
                    <a:pt x="19869" y="165"/>
                  </a:lnTo>
                  <a:lnTo>
                    <a:pt x="19675" y="114"/>
                  </a:lnTo>
                  <a:lnTo>
                    <a:pt x="19448" y="76"/>
                  </a:lnTo>
                  <a:lnTo>
                    <a:pt x="19238" y="38"/>
                  </a:lnTo>
                  <a:lnTo>
                    <a:pt x="19012" y="12"/>
                  </a:lnTo>
                  <a:lnTo>
                    <a:pt x="1876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35" name="Google Shape;611;p28"/>
            <p:cNvSpPr/>
            <p:nvPr/>
          </p:nvSpPr>
          <p:spPr>
            <a:xfrm>
              <a:off x="1391714" y="47251"/>
              <a:ext cx="30213" cy="60893"/>
            </a:xfrm>
            <a:custGeom>
              <a:avLst/>
              <a:ahLst/>
              <a:cxnLst>
                <a:cxn ang="0">
                  <a:pos x="wd2" y="hd2"/>
                </a:cxn>
                <a:cxn ang="5400000">
                  <a:pos x="wd2" y="hd2"/>
                </a:cxn>
                <a:cxn ang="10800000">
                  <a:pos x="wd2" y="hd2"/>
                </a:cxn>
                <a:cxn ang="16200000">
                  <a:pos x="wd2" y="hd2"/>
                </a:cxn>
              </a:cxnLst>
              <a:rect l="0" t="0" r="r" b="b"/>
              <a:pathLst>
                <a:path w="21600" h="21600" extrusionOk="0">
                  <a:moveTo>
                    <a:pt x="10791" y="0"/>
                  </a:moveTo>
                  <a:lnTo>
                    <a:pt x="9753" y="166"/>
                  </a:lnTo>
                  <a:lnTo>
                    <a:pt x="8714" y="166"/>
                  </a:lnTo>
                  <a:lnTo>
                    <a:pt x="6619" y="856"/>
                  </a:lnTo>
                  <a:lnTo>
                    <a:pt x="4876" y="1895"/>
                  </a:lnTo>
                  <a:lnTo>
                    <a:pt x="3133" y="3275"/>
                  </a:lnTo>
                  <a:lnTo>
                    <a:pt x="2095" y="4839"/>
                  </a:lnTo>
                  <a:lnTo>
                    <a:pt x="1039" y="6559"/>
                  </a:lnTo>
                  <a:lnTo>
                    <a:pt x="352" y="8638"/>
                  </a:lnTo>
                  <a:lnTo>
                    <a:pt x="0" y="10883"/>
                  </a:lnTo>
                  <a:lnTo>
                    <a:pt x="352" y="12953"/>
                  </a:lnTo>
                  <a:lnTo>
                    <a:pt x="1039" y="15032"/>
                  </a:lnTo>
                  <a:lnTo>
                    <a:pt x="2095" y="16927"/>
                  </a:lnTo>
                  <a:lnTo>
                    <a:pt x="3133" y="18482"/>
                  </a:lnTo>
                  <a:lnTo>
                    <a:pt x="4876" y="19871"/>
                  </a:lnTo>
                  <a:lnTo>
                    <a:pt x="6619" y="20735"/>
                  </a:lnTo>
                  <a:lnTo>
                    <a:pt x="8714" y="21425"/>
                  </a:lnTo>
                  <a:lnTo>
                    <a:pt x="9753" y="21600"/>
                  </a:lnTo>
                  <a:lnTo>
                    <a:pt x="12182" y="21600"/>
                  </a:lnTo>
                  <a:lnTo>
                    <a:pt x="13238" y="21425"/>
                  </a:lnTo>
                  <a:lnTo>
                    <a:pt x="14981" y="20735"/>
                  </a:lnTo>
                  <a:lnTo>
                    <a:pt x="17058" y="19871"/>
                  </a:lnTo>
                  <a:lnTo>
                    <a:pt x="18449" y="18482"/>
                  </a:lnTo>
                  <a:lnTo>
                    <a:pt x="19857" y="16927"/>
                  </a:lnTo>
                  <a:lnTo>
                    <a:pt x="20896" y="15032"/>
                  </a:lnTo>
                  <a:lnTo>
                    <a:pt x="21600" y="12953"/>
                  </a:lnTo>
                  <a:lnTo>
                    <a:pt x="21600" y="8638"/>
                  </a:lnTo>
                  <a:lnTo>
                    <a:pt x="20896" y="6559"/>
                  </a:lnTo>
                  <a:lnTo>
                    <a:pt x="19857" y="4839"/>
                  </a:lnTo>
                  <a:lnTo>
                    <a:pt x="18449" y="3275"/>
                  </a:lnTo>
                  <a:lnTo>
                    <a:pt x="17058" y="1895"/>
                  </a:lnTo>
                  <a:lnTo>
                    <a:pt x="14981" y="856"/>
                  </a:lnTo>
                  <a:lnTo>
                    <a:pt x="13238" y="166"/>
                  </a:lnTo>
                  <a:lnTo>
                    <a:pt x="12182" y="166"/>
                  </a:lnTo>
                  <a:lnTo>
                    <a:pt x="10791"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p>
          </p:txBody>
        </p:sp>
        <p:sp>
          <p:nvSpPr>
            <p:cNvPr id="1050936" name="Google Shape;612;p28"/>
            <p:cNvSpPr/>
            <p:nvPr/>
          </p:nvSpPr>
          <p:spPr>
            <a:xfrm>
              <a:off x="1238759" y="120798"/>
              <a:ext cx="163667" cy="15832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830" y="1528"/>
                  </a:lnTo>
                  <a:lnTo>
                    <a:pt x="20056" y="2990"/>
                  </a:lnTo>
                  <a:lnTo>
                    <a:pt x="19286" y="4387"/>
                  </a:lnTo>
                  <a:lnTo>
                    <a:pt x="18451" y="5714"/>
                  </a:lnTo>
                  <a:lnTo>
                    <a:pt x="17551" y="6977"/>
                  </a:lnTo>
                  <a:lnTo>
                    <a:pt x="16716" y="8240"/>
                  </a:lnTo>
                  <a:lnTo>
                    <a:pt x="15816" y="9369"/>
                  </a:lnTo>
                  <a:lnTo>
                    <a:pt x="14916" y="10434"/>
                  </a:lnTo>
                  <a:lnTo>
                    <a:pt x="14015" y="11432"/>
                  </a:lnTo>
                  <a:lnTo>
                    <a:pt x="13115" y="12426"/>
                  </a:lnTo>
                  <a:lnTo>
                    <a:pt x="11315" y="14223"/>
                  </a:lnTo>
                  <a:lnTo>
                    <a:pt x="9580" y="15752"/>
                  </a:lnTo>
                  <a:lnTo>
                    <a:pt x="7841" y="17078"/>
                  </a:lnTo>
                  <a:lnTo>
                    <a:pt x="6236" y="18211"/>
                  </a:lnTo>
                  <a:lnTo>
                    <a:pt x="4757" y="19205"/>
                  </a:lnTo>
                  <a:lnTo>
                    <a:pt x="3406" y="19937"/>
                  </a:lnTo>
                  <a:lnTo>
                    <a:pt x="2249" y="20602"/>
                  </a:lnTo>
                  <a:lnTo>
                    <a:pt x="578" y="21335"/>
                  </a:lnTo>
                  <a:lnTo>
                    <a:pt x="0" y="21600"/>
                  </a:lnTo>
                  <a:lnTo>
                    <a:pt x="1735" y="21267"/>
                  </a:lnTo>
                  <a:lnTo>
                    <a:pt x="3344" y="20868"/>
                  </a:lnTo>
                  <a:lnTo>
                    <a:pt x="4884" y="20404"/>
                  </a:lnTo>
                  <a:lnTo>
                    <a:pt x="6363" y="19870"/>
                  </a:lnTo>
                  <a:lnTo>
                    <a:pt x="7715" y="19205"/>
                  </a:lnTo>
                  <a:lnTo>
                    <a:pt x="9063" y="18543"/>
                  </a:lnTo>
                  <a:lnTo>
                    <a:pt x="10220" y="17811"/>
                  </a:lnTo>
                  <a:lnTo>
                    <a:pt x="11380" y="17015"/>
                  </a:lnTo>
                  <a:lnTo>
                    <a:pt x="12407" y="16215"/>
                  </a:lnTo>
                  <a:lnTo>
                    <a:pt x="13437" y="15352"/>
                  </a:lnTo>
                  <a:lnTo>
                    <a:pt x="14337" y="14421"/>
                  </a:lnTo>
                  <a:lnTo>
                    <a:pt x="15172" y="13491"/>
                  </a:lnTo>
                  <a:lnTo>
                    <a:pt x="15942" y="12560"/>
                  </a:lnTo>
                  <a:lnTo>
                    <a:pt x="16651" y="11630"/>
                  </a:lnTo>
                  <a:lnTo>
                    <a:pt x="17294" y="10699"/>
                  </a:lnTo>
                  <a:lnTo>
                    <a:pt x="17934" y="9702"/>
                  </a:lnTo>
                  <a:lnTo>
                    <a:pt x="18451" y="8771"/>
                  </a:lnTo>
                  <a:lnTo>
                    <a:pt x="18965" y="7840"/>
                  </a:lnTo>
                  <a:lnTo>
                    <a:pt x="19800" y="6047"/>
                  </a:lnTo>
                  <a:lnTo>
                    <a:pt x="20443" y="4451"/>
                  </a:lnTo>
                  <a:lnTo>
                    <a:pt x="20895" y="2990"/>
                  </a:lnTo>
                  <a:lnTo>
                    <a:pt x="21213" y="1727"/>
                  </a:lnTo>
                  <a:lnTo>
                    <a:pt x="21473" y="796"/>
                  </a:lnTo>
                  <a:lnTo>
                    <a:pt x="21600"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p>
          </p:txBody>
        </p:sp>
        <p:sp>
          <p:nvSpPr>
            <p:cNvPr id="1050937" name="Google Shape;613;p28"/>
            <p:cNvSpPr/>
            <p:nvPr/>
          </p:nvSpPr>
          <p:spPr>
            <a:xfrm>
              <a:off x="1119906" y="3398"/>
              <a:ext cx="265482" cy="266467"/>
            </a:xfrm>
            <a:custGeom>
              <a:avLst/>
              <a:ahLst/>
              <a:cxnLst>
                <a:cxn ang="0">
                  <a:pos x="wd2" y="hd2"/>
                </a:cxn>
                <a:cxn ang="5400000">
                  <a:pos x="wd2" y="hd2"/>
                </a:cxn>
                <a:cxn ang="10800000">
                  <a:pos x="wd2" y="hd2"/>
                </a:cxn>
                <a:cxn ang="16200000">
                  <a:pos x="wd2" y="hd2"/>
                </a:cxn>
              </a:cxnLst>
              <a:rect l="0" t="0" r="r" b="b"/>
              <a:pathLst>
                <a:path w="21600" h="21600" extrusionOk="0">
                  <a:moveTo>
                    <a:pt x="16327" y="0"/>
                  </a:moveTo>
                  <a:lnTo>
                    <a:pt x="15933" y="40"/>
                  </a:lnTo>
                  <a:lnTo>
                    <a:pt x="15536" y="80"/>
                  </a:lnTo>
                  <a:lnTo>
                    <a:pt x="15179" y="158"/>
                  </a:lnTo>
                  <a:lnTo>
                    <a:pt x="15257" y="513"/>
                  </a:lnTo>
                  <a:lnTo>
                    <a:pt x="15614" y="435"/>
                  </a:lnTo>
                  <a:lnTo>
                    <a:pt x="15971" y="395"/>
                  </a:lnTo>
                  <a:lnTo>
                    <a:pt x="16686" y="395"/>
                  </a:lnTo>
                  <a:lnTo>
                    <a:pt x="17042" y="435"/>
                  </a:lnTo>
                  <a:lnTo>
                    <a:pt x="17359" y="473"/>
                  </a:lnTo>
                  <a:lnTo>
                    <a:pt x="17716" y="593"/>
                  </a:lnTo>
                  <a:lnTo>
                    <a:pt x="18032" y="711"/>
                  </a:lnTo>
                  <a:lnTo>
                    <a:pt x="18389" y="828"/>
                  </a:lnTo>
                  <a:lnTo>
                    <a:pt x="18667" y="988"/>
                  </a:lnTo>
                  <a:lnTo>
                    <a:pt x="18984" y="1186"/>
                  </a:lnTo>
                  <a:lnTo>
                    <a:pt x="19260" y="1381"/>
                  </a:lnTo>
                  <a:lnTo>
                    <a:pt x="19539" y="1619"/>
                  </a:lnTo>
                  <a:lnTo>
                    <a:pt x="19777" y="1856"/>
                  </a:lnTo>
                  <a:lnTo>
                    <a:pt x="20053" y="2132"/>
                  </a:lnTo>
                  <a:lnTo>
                    <a:pt x="20252" y="2409"/>
                  </a:lnTo>
                  <a:lnTo>
                    <a:pt x="20568" y="2882"/>
                  </a:lnTo>
                  <a:lnTo>
                    <a:pt x="20807" y="3395"/>
                  </a:lnTo>
                  <a:lnTo>
                    <a:pt x="20965" y="3910"/>
                  </a:lnTo>
                  <a:lnTo>
                    <a:pt x="21123" y="4501"/>
                  </a:lnTo>
                  <a:lnTo>
                    <a:pt x="21203" y="5054"/>
                  </a:lnTo>
                  <a:lnTo>
                    <a:pt x="21243" y="5686"/>
                  </a:lnTo>
                  <a:lnTo>
                    <a:pt x="21203" y="6279"/>
                  </a:lnTo>
                  <a:lnTo>
                    <a:pt x="21123" y="6950"/>
                  </a:lnTo>
                  <a:lnTo>
                    <a:pt x="21005" y="7620"/>
                  </a:lnTo>
                  <a:lnTo>
                    <a:pt x="20847" y="8293"/>
                  </a:lnTo>
                  <a:lnTo>
                    <a:pt x="20608" y="9004"/>
                  </a:lnTo>
                  <a:lnTo>
                    <a:pt x="20332" y="9714"/>
                  </a:lnTo>
                  <a:lnTo>
                    <a:pt x="19975" y="10425"/>
                  </a:lnTo>
                  <a:lnTo>
                    <a:pt x="19619" y="11175"/>
                  </a:lnTo>
                  <a:lnTo>
                    <a:pt x="19182" y="11926"/>
                  </a:lnTo>
                  <a:lnTo>
                    <a:pt x="18707" y="12676"/>
                  </a:lnTo>
                  <a:lnTo>
                    <a:pt x="18152" y="13465"/>
                  </a:lnTo>
                  <a:lnTo>
                    <a:pt x="17557" y="14175"/>
                  </a:lnTo>
                  <a:lnTo>
                    <a:pt x="16922" y="14848"/>
                  </a:lnTo>
                  <a:lnTo>
                    <a:pt x="16289" y="15478"/>
                  </a:lnTo>
                  <a:lnTo>
                    <a:pt x="15614" y="16071"/>
                  </a:lnTo>
                  <a:lnTo>
                    <a:pt x="14901" y="16584"/>
                  </a:lnTo>
                  <a:lnTo>
                    <a:pt x="14188" y="17097"/>
                  </a:lnTo>
                  <a:lnTo>
                    <a:pt x="13434" y="17572"/>
                  </a:lnTo>
                  <a:lnTo>
                    <a:pt x="12681" y="18005"/>
                  </a:lnTo>
                  <a:lnTo>
                    <a:pt x="11890" y="18401"/>
                  </a:lnTo>
                  <a:lnTo>
                    <a:pt x="11137" y="18756"/>
                  </a:lnTo>
                  <a:lnTo>
                    <a:pt x="10343" y="19073"/>
                  </a:lnTo>
                  <a:lnTo>
                    <a:pt x="9590" y="19389"/>
                  </a:lnTo>
                  <a:lnTo>
                    <a:pt x="8799" y="19664"/>
                  </a:lnTo>
                  <a:lnTo>
                    <a:pt x="7292" y="20099"/>
                  </a:lnTo>
                  <a:lnTo>
                    <a:pt x="5866" y="20454"/>
                  </a:lnTo>
                  <a:lnTo>
                    <a:pt x="4518" y="20732"/>
                  </a:lnTo>
                  <a:lnTo>
                    <a:pt x="3289" y="20927"/>
                  </a:lnTo>
                  <a:lnTo>
                    <a:pt x="2180" y="21047"/>
                  </a:lnTo>
                  <a:lnTo>
                    <a:pt x="1306" y="21125"/>
                  </a:lnTo>
                  <a:lnTo>
                    <a:pt x="593" y="21205"/>
                  </a:lnTo>
                  <a:lnTo>
                    <a:pt x="0" y="21205"/>
                  </a:lnTo>
                  <a:lnTo>
                    <a:pt x="0" y="21600"/>
                  </a:lnTo>
                  <a:lnTo>
                    <a:pt x="633" y="21560"/>
                  </a:lnTo>
                  <a:lnTo>
                    <a:pt x="1306" y="21520"/>
                  </a:lnTo>
                  <a:lnTo>
                    <a:pt x="2218" y="21442"/>
                  </a:lnTo>
                  <a:lnTo>
                    <a:pt x="3328" y="21283"/>
                  </a:lnTo>
                  <a:lnTo>
                    <a:pt x="4598" y="21087"/>
                  </a:lnTo>
                  <a:lnTo>
                    <a:pt x="5944" y="20810"/>
                  </a:lnTo>
                  <a:lnTo>
                    <a:pt x="7410" y="20454"/>
                  </a:lnTo>
                  <a:lnTo>
                    <a:pt x="8957" y="20019"/>
                  </a:lnTo>
                  <a:lnTo>
                    <a:pt x="9748" y="19744"/>
                  </a:lnTo>
                  <a:lnTo>
                    <a:pt x="10542" y="19428"/>
                  </a:lnTo>
                  <a:lnTo>
                    <a:pt x="11295" y="19073"/>
                  </a:lnTo>
                  <a:lnTo>
                    <a:pt x="12088" y="18718"/>
                  </a:lnTo>
                  <a:lnTo>
                    <a:pt x="12879" y="18323"/>
                  </a:lnTo>
                  <a:lnTo>
                    <a:pt x="13633" y="17888"/>
                  </a:lnTo>
                  <a:lnTo>
                    <a:pt x="14426" y="17415"/>
                  </a:lnTo>
                  <a:lnTo>
                    <a:pt x="15139" y="16900"/>
                  </a:lnTo>
                  <a:lnTo>
                    <a:pt x="15852" y="16349"/>
                  </a:lnTo>
                  <a:lnTo>
                    <a:pt x="16566" y="15716"/>
                  </a:lnTo>
                  <a:lnTo>
                    <a:pt x="17241" y="15083"/>
                  </a:lnTo>
                  <a:lnTo>
                    <a:pt x="17874" y="14413"/>
                  </a:lnTo>
                  <a:lnTo>
                    <a:pt x="18469" y="13662"/>
                  </a:lnTo>
                  <a:lnTo>
                    <a:pt x="19024" y="12874"/>
                  </a:lnTo>
                  <a:lnTo>
                    <a:pt x="19697" y="11806"/>
                  </a:lnTo>
                  <a:lnTo>
                    <a:pt x="20252" y="10780"/>
                  </a:lnTo>
                  <a:lnTo>
                    <a:pt x="20688" y="9792"/>
                  </a:lnTo>
                  <a:lnTo>
                    <a:pt x="21045" y="8884"/>
                  </a:lnTo>
                  <a:lnTo>
                    <a:pt x="21281" y="8016"/>
                  </a:lnTo>
                  <a:lnTo>
                    <a:pt x="21480" y="7187"/>
                  </a:lnTo>
                  <a:lnTo>
                    <a:pt x="21560" y="6477"/>
                  </a:lnTo>
                  <a:lnTo>
                    <a:pt x="21600" y="5764"/>
                  </a:lnTo>
                  <a:lnTo>
                    <a:pt x="21560" y="5134"/>
                  </a:lnTo>
                  <a:lnTo>
                    <a:pt x="21480" y="4541"/>
                  </a:lnTo>
                  <a:lnTo>
                    <a:pt x="21402" y="4028"/>
                  </a:lnTo>
                  <a:lnTo>
                    <a:pt x="21243" y="3555"/>
                  </a:lnTo>
                  <a:lnTo>
                    <a:pt x="21085" y="3120"/>
                  </a:lnTo>
                  <a:lnTo>
                    <a:pt x="20887" y="2764"/>
                  </a:lnTo>
                  <a:lnTo>
                    <a:pt x="20727" y="2449"/>
                  </a:lnTo>
                  <a:lnTo>
                    <a:pt x="20568" y="2211"/>
                  </a:lnTo>
                  <a:lnTo>
                    <a:pt x="20332" y="1896"/>
                  </a:lnTo>
                  <a:lnTo>
                    <a:pt x="20053" y="1579"/>
                  </a:lnTo>
                  <a:lnTo>
                    <a:pt x="19777" y="1343"/>
                  </a:lnTo>
                  <a:lnTo>
                    <a:pt x="19498" y="1066"/>
                  </a:lnTo>
                  <a:lnTo>
                    <a:pt x="19182" y="868"/>
                  </a:lnTo>
                  <a:lnTo>
                    <a:pt x="18865" y="671"/>
                  </a:lnTo>
                  <a:lnTo>
                    <a:pt x="18547" y="473"/>
                  </a:lnTo>
                  <a:lnTo>
                    <a:pt x="18190" y="355"/>
                  </a:lnTo>
                  <a:lnTo>
                    <a:pt x="17834" y="238"/>
                  </a:lnTo>
                  <a:lnTo>
                    <a:pt x="17477" y="118"/>
                  </a:lnTo>
                  <a:lnTo>
                    <a:pt x="17080" y="40"/>
                  </a:lnTo>
                  <a:lnTo>
                    <a:pt x="1672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938" name="Google Shape;614;p28"/>
            <p:cNvSpPr/>
            <p:nvPr/>
          </p:nvSpPr>
          <p:spPr>
            <a:xfrm>
              <a:off x="992263" y="275698"/>
              <a:ext cx="172926" cy="320046"/>
            </a:xfrm>
            <a:custGeom>
              <a:avLst/>
              <a:ahLst/>
              <a:cxnLst>
                <a:cxn ang="0">
                  <a:pos x="wd2" y="hd2"/>
                </a:cxn>
                <a:cxn ang="5400000">
                  <a:pos x="wd2" y="hd2"/>
                </a:cxn>
                <a:cxn ang="10800000">
                  <a:pos x="wd2" y="hd2"/>
                </a:cxn>
                <a:cxn ang="16200000">
                  <a:pos x="wd2" y="hd2"/>
                </a:cxn>
              </a:cxnLst>
              <a:rect l="0" t="0" r="r" b="b"/>
              <a:pathLst>
                <a:path w="21600" h="21600" extrusionOk="0">
                  <a:moveTo>
                    <a:pt x="18500" y="0"/>
                  </a:moveTo>
                  <a:lnTo>
                    <a:pt x="9553" y="3222"/>
                  </a:lnTo>
                  <a:lnTo>
                    <a:pt x="11318" y="4603"/>
                  </a:lnTo>
                  <a:lnTo>
                    <a:pt x="9796" y="5393"/>
                  </a:lnTo>
                  <a:lnTo>
                    <a:pt x="8338" y="6182"/>
                  </a:lnTo>
                  <a:lnTo>
                    <a:pt x="8396" y="6345"/>
                  </a:lnTo>
                  <a:lnTo>
                    <a:pt x="8519" y="6444"/>
                  </a:lnTo>
                  <a:lnTo>
                    <a:pt x="8642" y="6542"/>
                  </a:lnTo>
                  <a:lnTo>
                    <a:pt x="8824" y="6609"/>
                  </a:lnTo>
                  <a:lnTo>
                    <a:pt x="9005" y="6674"/>
                  </a:lnTo>
                  <a:lnTo>
                    <a:pt x="9676" y="6674"/>
                  </a:lnTo>
                  <a:lnTo>
                    <a:pt x="10100" y="6641"/>
                  </a:lnTo>
                  <a:lnTo>
                    <a:pt x="10466" y="6576"/>
                  </a:lnTo>
                  <a:lnTo>
                    <a:pt x="10771" y="6509"/>
                  </a:lnTo>
                  <a:lnTo>
                    <a:pt x="13693" y="20679"/>
                  </a:lnTo>
                  <a:lnTo>
                    <a:pt x="0" y="15616"/>
                  </a:lnTo>
                  <a:lnTo>
                    <a:pt x="304" y="15978"/>
                  </a:lnTo>
                  <a:lnTo>
                    <a:pt x="1095" y="16734"/>
                  </a:lnTo>
                  <a:lnTo>
                    <a:pt x="1642" y="17228"/>
                  </a:lnTo>
                  <a:lnTo>
                    <a:pt x="2313" y="17753"/>
                  </a:lnTo>
                  <a:lnTo>
                    <a:pt x="3042" y="18313"/>
                  </a:lnTo>
                  <a:lnTo>
                    <a:pt x="3894" y="18905"/>
                  </a:lnTo>
                  <a:lnTo>
                    <a:pt x="4807" y="19463"/>
                  </a:lnTo>
                  <a:lnTo>
                    <a:pt x="5841" y="20021"/>
                  </a:lnTo>
                  <a:lnTo>
                    <a:pt x="6939" y="20515"/>
                  </a:lnTo>
                  <a:lnTo>
                    <a:pt x="7486" y="20713"/>
                  </a:lnTo>
                  <a:lnTo>
                    <a:pt x="8092" y="20942"/>
                  </a:lnTo>
                  <a:lnTo>
                    <a:pt x="8642" y="21106"/>
                  </a:lnTo>
                  <a:lnTo>
                    <a:pt x="9248" y="21271"/>
                  </a:lnTo>
                  <a:lnTo>
                    <a:pt x="9919" y="21402"/>
                  </a:lnTo>
                  <a:lnTo>
                    <a:pt x="10528" y="21502"/>
                  </a:lnTo>
                  <a:lnTo>
                    <a:pt x="11195" y="21567"/>
                  </a:lnTo>
                  <a:lnTo>
                    <a:pt x="11866" y="21600"/>
                  </a:lnTo>
                  <a:lnTo>
                    <a:pt x="12536" y="21600"/>
                  </a:lnTo>
                  <a:lnTo>
                    <a:pt x="13204" y="21567"/>
                  </a:lnTo>
                  <a:lnTo>
                    <a:pt x="13508" y="21535"/>
                  </a:lnTo>
                  <a:lnTo>
                    <a:pt x="13874" y="21469"/>
                  </a:lnTo>
                  <a:lnTo>
                    <a:pt x="14117" y="21402"/>
                  </a:lnTo>
                  <a:lnTo>
                    <a:pt x="14422" y="21304"/>
                  </a:lnTo>
                  <a:lnTo>
                    <a:pt x="14665" y="21173"/>
                  </a:lnTo>
                  <a:lnTo>
                    <a:pt x="14907" y="21042"/>
                  </a:lnTo>
                  <a:lnTo>
                    <a:pt x="15335" y="20713"/>
                  </a:lnTo>
                  <a:lnTo>
                    <a:pt x="15698" y="20350"/>
                  </a:lnTo>
                  <a:lnTo>
                    <a:pt x="16002" y="19890"/>
                  </a:lnTo>
                  <a:lnTo>
                    <a:pt x="16248" y="19430"/>
                  </a:lnTo>
                  <a:lnTo>
                    <a:pt x="16430" y="18871"/>
                  </a:lnTo>
                  <a:lnTo>
                    <a:pt x="16550" y="18313"/>
                  </a:lnTo>
                  <a:lnTo>
                    <a:pt x="16611" y="17688"/>
                  </a:lnTo>
                  <a:lnTo>
                    <a:pt x="16673" y="17063"/>
                  </a:lnTo>
                  <a:lnTo>
                    <a:pt x="16611" y="16372"/>
                  </a:lnTo>
                  <a:lnTo>
                    <a:pt x="16491" y="14993"/>
                  </a:lnTo>
                  <a:lnTo>
                    <a:pt x="16248" y="13579"/>
                  </a:lnTo>
                  <a:lnTo>
                    <a:pt x="15944" y="12164"/>
                  </a:lnTo>
                  <a:lnTo>
                    <a:pt x="15578" y="10783"/>
                  </a:lnTo>
                  <a:lnTo>
                    <a:pt x="15150" y="9502"/>
                  </a:lnTo>
                  <a:lnTo>
                    <a:pt x="14726" y="8384"/>
                  </a:lnTo>
                  <a:lnTo>
                    <a:pt x="14056" y="6674"/>
                  </a:lnTo>
                  <a:lnTo>
                    <a:pt x="13751" y="6017"/>
                  </a:lnTo>
                  <a:lnTo>
                    <a:pt x="14299" y="5951"/>
                  </a:lnTo>
                  <a:lnTo>
                    <a:pt x="15578" y="5655"/>
                  </a:lnTo>
                  <a:lnTo>
                    <a:pt x="16430" y="5457"/>
                  </a:lnTo>
                  <a:lnTo>
                    <a:pt x="17343" y="5195"/>
                  </a:lnTo>
                  <a:lnTo>
                    <a:pt x="18254" y="4899"/>
                  </a:lnTo>
                  <a:lnTo>
                    <a:pt x="19167" y="4570"/>
                  </a:lnTo>
                  <a:lnTo>
                    <a:pt x="19958" y="4208"/>
                  </a:lnTo>
                  <a:lnTo>
                    <a:pt x="20324" y="4012"/>
                  </a:lnTo>
                  <a:lnTo>
                    <a:pt x="20628" y="3781"/>
                  </a:lnTo>
                  <a:lnTo>
                    <a:pt x="20933" y="3551"/>
                  </a:lnTo>
                  <a:lnTo>
                    <a:pt x="21176" y="3354"/>
                  </a:lnTo>
                  <a:lnTo>
                    <a:pt x="21357" y="3091"/>
                  </a:lnTo>
                  <a:lnTo>
                    <a:pt x="21480" y="2860"/>
                  </a:lnTo>
                  <a:lnTo>
                    <a:pt x="21600" y="2597"/>
                  </a:lnTo>
                  <a:lnTo>
                    <a:pt x="21600" y="2335"/>
                  </a:lnTo>
                  <a:lnTo>
                    <a:pt x="21480" y="2072"/>
                  </a:lnTo>
                  <a:lnTo>
                    <a:pt x="21357" y="1775"/>
                  </a:lnTo>
                  <a:lnTo>
                    <a:pt x="21114" y="1512"/>
                  </a:lnTo>
                  <a:lnTo>
                    <a:pt x="20751" y="1216"/>
                  </a:lnTo>
                  <a:lnTo>
                    <a:pt x="20324" y="887"/>
                  </a:lnTo>
                  <a:lnTo>
                    <a:pt x="19838" y="592"/>
                  </a:lnTo>
                  <a:lnTo>
                    <a:pt x="19229" y="296"/>
                  </a:lnTo>
                  <a:lnTo>
                    <a:pt x="185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939" name="Google Shape;615;p28"/>
            <p:cNvSpPr/>
            <p:nvPr/>
          </p:nvSpPr>
          <p:spPr>
            <a:xfrm>
              <a:off x="1081421" y="312238"/>
              <a:ext cx="24354" cy="44322"/>
            </a:xfrm>
            <a:custGeom>
              <a:avLst/>
              <a:ahLst/>
              <a:cxnLst>
                <a:cxn ang="0">
                  <a:pos x="wd2" y="hd2"/>
                </a:cxn>
                <a:cxn ang="5400000">
                  <a:pos x="wd2" y="hd2"/>
                </a:cxn>
                <a:cxn ang="10800000">
                  <a:pos x="wd2" y="hd2"/>
                </a:cxn>
                <a:cxn ang="16200000">
                  <a:pos x="wd2" y="hd2"/>
                </a:cxn>
              </a:cxnLst>
              <a:rect l="0" t="0" r="r" b="b"/>
              <a:pathLst>
                <a:path w="21600" h="21600" extrusionOk="0">
                  <a:moveTo>
                    <a:pt x="4739" y="0"/>
                  </a:moveTo>
                  <a:lnTo>
                    <a:pt x="3014" y="240"/>
                  </a:lnTo>
                  <a:lnTo>
                    <a:pt x="852" y="708"/>
                  </a:lnTo>
                  <a:lnTo>
                    <a:pt x="415" y="948"/>
                  </a:lnTo>
                  <a:lnTo>
                    <a:pt x="0" y="1188"/>
                  </a:lnTo>
                  <a:lnTo>
                    <a:pt x="415" y="1428"/>
                  </a:lnTo>
                  <a:lnTo>
                    <a:pt x="1289" y="1656"/>
                  </a:lnTo>
                  <a:lnTo>
                    <a:pt x="3888" y="2136"/>
                  </a:lnTo>
                  <a:lnTo>
                    <a:pt x="6050" y="2844"/>
                  </a:lnTo>
                  <a:lnTo>
                    <a:pt x="8212" y="3564"/>
                  </a:lnTo>
                  <a:lnTo>
                    <a:pt x="9937" y="4512"/>
                  </a:lnTo>
                  <a:lnTo>
                    <a:pt x="11226" y="5700"/>
                  </a:lnTo>
                  <a:lnTo>
                    <a:pt x="12514" y="7116"/>
                  </a:lnTo>
                  <a:lnTo>
                    <a:pt x="13825" y="8304"/>
                  </a:lnTo>
                  <a:lnTo>
                    <a:pt x="14262" y="9732"/>
                  </a:lnTo>
                  <a:lnTo>
                    <a:pt x="15113" y="12816"/>
                  </a:lnTo>
                  <a:lnTo>
                    <a:pt x="15550" y="15900"/>
                  </a:lnTo>
                  <a:lnTo>
                    <a:pt x="14677" y="18756"/>
                  </a:lnTo>
                  <a:lnTo>
                    <a:pt x="12951" y="21132"/>
                  </a:lnTo>
                  <a:lnTo>
                    <a:pt x="12951" y="21360"/>
                  </a:lnTo>
                  <a:lnTo>
                    <a:pt x="13388" y="21600"/>
                  </a:lnTo>
                  <a:lnTo>
                    <a:pt x="15550" y="21600"/>
                  </a:lnTo>
                  <a:lnTo>
                    <a:pt x="17712" y="21360"/>
                  </a:lnTo>
                  <a:lnTo>
                    <a:pt x="18564" y="21132"/>
                  </a:lnTo>
                  <a:lnTo>
                    <a:pt x="19001" y="20652"/>
                  </a:lnTo>
                  <a:lnTo>
                    <a:pt x="19875" y="19224"/>
                  </a:lnTo>
                  <a:lnTo>
                    <a:pt x="20726" y="17808"/>
                  </a:lnTo>
                  <a:lnTo>
                    <a:pt x="21600" y="14724"/>
                  </a:lnTo>
                  <a:lnTo>
                    <a:pt x="21163" y="11628"/>
                  </a:lnTo>
                  <a:lnTo>
                    <a:pt x="20726" y="9972"/>
                  </a:lnTo>
                  <a:lnTo>
                    <a:pt x="19875" y="8544"/>
                  </a:lnTo>
                  <a:lnTo>
                    <a:pt x="19001" y="6888"/>
                  </a:lnTo>
                  <a:lnTo>
                    <a:pt x="17712" y="5460"/>
                  </a:lnTo>
                  <a:lnTo>
                    <a:pt x="16402" y="4272"/>
                  </a:lnTo>
                  <a:lnTo>
                    <a:pt x="14677" y="3084"/>
                  </a:lnTo>
                  <a:lnTo>
                    <a:pt x="12514" y="1896"/>
                  </a:lnTo>
                  <a:lnTo>
                    <a:pt x="10352" y="1188"/>
                  </a:lnTo>
                  <a:lnTo>
                    <a:pt x="7775" y="480"/>
                  </a:lnTo>
                  <a:lnTo>
                    <a:pt x="473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40" name="Google Shape;616;p28"/>
            <p:cNvSpPr/>
            <p:nvPr/>
          </p:nvSpPr>
          <p:spPr>
            <a:xfrm>
              <a:off x="1100897" y="300542"/>
              <a:ext cx="24354" cy="44323"/>
            </a:xfrm>
            <a:custGeom>
              <a:avLst/>
              <a:ahLst/>
              <a:cxnLst>
                <a:cxn ang="0">
                  <a:pos x="wd2" y="hd2"/>
                </a:cxn>
                <a:cxn ang="5400000">
                  <a:pos x="wd2" y="hd2"/>
                </a:cxn>
                <a:cxn ang="10800000">
                  <a:pos x="wd2" y="hd2"/>
                </a:cxn>
                <a:cxn ang="16200000">
                  <a:pos x="wd2" y="hd2"/>
                </a:cxn>
              </a:cxnLst>
              <a:rect l="0" t="0" r="r" b="b"/>
              <a:pathLst>
                <a:path w="21600" h="21600" extrusionOk="0">
                  <a:moveTo>
                    <a:pt x="3036" y="0"/>
                  </a:moveTo>
                  <a:lnTo>
                    <a:pt x="1289" y="480"/>
                  </a:lnTo>
                  <a:lnTo>
                    <a:pt x="437" y="948"/>
                  </a:lnTo>
                  <a:lnTo>
                    <a:pt x="0" y="1188"/>
                  </a:lnTo>
                  <a:lnTo>
                    <a:pt x="437" y="1428"/>
                  </a:lnTo>
                  <a:lnTo>
                    <a:pt x="1289" y="1668"/>
                  </a:lnTo>
                  <a:lnTo>
                    <a:pt x="3888" y="2136"/>
                  </a:lnTo>
                  <a:lnTo>
                    <a:pt x="6050" y="2616"/>
                  </a:lnTo>
                  <a:lnTo>
                    <a:pt x="8212" y="3564"/>
                  </a:lnTo>
                  <a:lnTo>
                    <a:pt x="9937" y="4512"/>
                  </a:lnTo>
                  <a:lnTo>
                    <a:pt x="11663" y="5700"/>
                  </a:lnTo>
                  <a:lnTo>
                    <a:pt x="12536" y="6888"/>
                  </a:lnTo>
                  <a:lnTo>
                    <a:pt x="13825" y="8316"/>
                  </a:lnTo>
                  <a:lnTo>
                    <a:pt x="14698" y="9732"/>
                  </a:lnTo>
                  <a:lnTo>
                    <a:pt x="15550" y="12816"/>
                  </a:lnTo>
                  <a:lnTo>
                    <a:pt x="15550" y="15672"/>
                  </a:lnTo>
                  <a:lnTo>
                    <a:pt x="14698" y="18516"/>
                  </a:lnTo>
                  <a:lnTo>
                    <a:pt x="13388" y="21132"/>
                  </a:lnTo>
                  <a:lnTo>
                    <a:pt x="13388" y="21372"/>
                  </a:lnTo>
                  <a:lnTo>
                    <a:pt x="13825" y="21600"/>
                  </a:lnTo>
                  <a:lnTo>
                    <a:pt x="15550" y="21600"/>
                  </a:lnTo>
                  <a:lnTo>
                    <a:pt x="17712" y="21372"/>
                  </a:lnTo>
                  <a:lnTo>
                    <a:pt x="19023" y="20652"/>
                  </a:lnTo>
                  <a:lnTo>
                    <a:pt x="19875" y="19236"/>
                  </a:lnTo>
                  <a:lnTo>
                    <a:pt x="20748" y="17808"/>
                  </a:lnTo>
                  <a:lnTo>
                    <a:pt x="21600" y="14724"/>
                  </a:lnTo>
                  <a:lnTo>
                    <a:pt x="21163" y="11400"/>
                  </a:lnTo>
                  <a:lnTo>
                    <a:pt x="20748" y="9972"/>
                  </a:lnTo>
                  <a:lnTo>
                    <a:pt x="20311" y="8316"/>
                  </a:lnTo>
                  <a:lnTo>
                    <a:pt x="19023" y="6888"/>
                  </a:lnTo>
                  <a:lnTo>
                    <a:pt x="17712" y="5460"/>
                  </a:lnTo>
                  <a:lnTo>
                    <a:pt x="16424" y="4032"/>
                  </a:lnTo>
                  <a:lnTo>
                    <a:pt x="14698" y="2856"/>
                  </a:lnTo>
                  <a:lnTo>
                    <a:pt x="12536" y="1896"/>
                  </a:lnTo>
                  <a:lnTo>
                    <a:pt x="10374" y="1188"/>
                  </a:lnTo>
                  <a:lnTo>
                    <a:pt x="7775" y="480"/>
                  </a:lnTo>
                  <a:lnTo>
                    <a:pt x="476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41" name="Google Shape;617;p28"/>
            <p:cNvSpPr/>
            <p:nvPr/>
          </p:nvSpPr>
          <p:spPr>
            <a:xfrm>
              <a:off x="1123796" y="285941"/>
              <a:ext cx="23861" cy="44323"/>
            </a:xfrm>
            <a:custGeom>
              <a:avLst/>
              <a:ahLst/>
              <a:cxnLst>
                <a:cxn ang="0">
                  <a:pos x="wd2" y="hd2"/>
                </a:cxn>
                <a:cxn ang="5400000">
                  <a:pos x="wd2" y="hd2"/>
                </a:cxn>
                <a:cxn ang="10800000">
                  <a:pos x="wd2" y="hd2"/>
                </a:cxn>
                <a:cxn ang="16200000">
                  <a:pos x="wd2" y="hd2"/>
                </a:cxn>
              </a:cxnLst>
              <a:rect l="0" t="0" r="r" b="b"/>
              <a:pathLst>
                <a:path w="21600" h="21600" extrusionOk="0">
                  <a:moveTo>
                    <a:pt x="4837" y="0"/>
                  </a:moveTo>
                  <a:lnTo>
                    <a:pt x="3076" y="228"/>
                  </a:lnTo>
                  <a:lnTo>
                    <a:pt x="869" y="708"/>
                  </a:lnTo>
                  <a:lnTo>
                    <a:pt x="0" y="948"/>
                  </a:lnTo>
                  <a:lnTo>
                    <a:pt x="0" y="1656"/>
                  </a:lnTo>
                  <a:lnTo>
                    <a:pt x="869" y="1656"/>
                  </a:lnTo>
                  <a:lnTo>
                    <a:pt x="3522" y="2136"/>
                  </a:lnTo>
                  <a:lnTo>
                    <a:pt x="6175" y="2844"/>
                  </a:lnTo>
                  <a:lnTo>
                    <a:pt x="7936" y="3552"/>
                  </a:lnTo>
                  <a:lnTo>
                    <a:pt x="9697" y="4740"/>
                  </a:lnTo>
                  <a:lnTo>
                    <a:pt x="11458" y="5688"/>
                  </a:lnTo>
                  <a:lnTo>
                    <a:pt x="12795" y="7116"/>
                  </a:lnTo>
                  <a:lnTo>
                    <a:pt x="13664" y="8544"/>
                  </a:lnTo>
                  <a:lnTo>
                    <a:pt x="14556" y="9972"/>
                  </a:lnTo>
                  <a:lnTo>
                    <a:pt x="15425" y="12816"/>
                  </a:lnTo>
                  <a:lnTo>
                    <a:pt x="15425" y="15900"/>
                  </a:lnTo>
                  <a:lnTo>
                    <a:pt x="14556" y="18756"/>
                  </a:lnTo>
                  <a:lnTo>
                    <a:pt x="13219" y="21120"/>
                  </a:lnTo>
                  <a:lnTo>
                    <a:pt x="13219" y="21600"/>
                  </a:lnTo>
                  <a:lnTo>
                    <a:pt x="15425" y="21600"/>
                  </a:lnTo>
                  <a:lnTo>
                    <a:pt x="17632" y="21360"/>
                  </a:lnTo>
                  <a:lnTo>
                    <a:pt x="18524" y="21120"/>
                  </a:lnTo>
                  <a:lnTo>
                    <a:pt x="19393" y="20652"/>
                  </a:lnTo>
                  <a:lnTo>
                    <a:pt x="20285" y="19464"/>
                  </a:lnTo>
                  <a:lnTo>
                    <a:pt x="21154" y="18036"/>
                  </a:lnTo>
                  <a:lnTo>
                    <a:pt x="21600" y="14952"/>
                  </a:lnTo>
                  <a:lnTo>
                    <a:pt x="21600" y="11628"/>
                  </a:lnTo>
                  <a:lnTo>
                    <a:pt x="21154" y="9972"/>
                  </a:lnTo>
                  <a:lnTo>
                    <a:pt x="20285" y="8544"/>
                  </a:lnTo>
                  <a:lnTo>
                    <a:pt x="19393" y="6876"/>
                  </a:lnTo>
                  <a:lnTo>
                    <a:pt x="18078" y="5688"/>
                  </a:lnTo>
                  <a:lnTo>
                    <a:pt x="16317" y="4272"/>
                  </a:lnTo>
                  <a:lnTo>
                    <a:pt x="14556" y="3084"/>
                  </a:lnTo>
                  <a:lnTo>
                    <a:pt x="12795" y="2136"/>
                  </a:lnTo>
                  <a:lnTo>
                    <a:pt x="10142" y="1188"/>
                  </a:lnTo>
                  <a:lnTo>
                    <a:pt x="7490" y="468"/>
                  </a:lnTo>
                  <a:lnTo>
                    <a:pt x="483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42" name="Google Shape;618;p28"/>
            <p:cNvSpPr/>
            <p:nvPr/>
          </p:nvSpPr>
          <p:spPr>
            <a:xfrm>
              <a:off x="546546" y="575281"/>
              <a:ext cx="324429" cy="272302"/>
            </a:xfrm>
            <a:custGeom>
              <a:avLst/>
              <a:ahLst/>
              <a:cxnLst>
                <a:cxn ang="0">
                  <a:pos x="wd2" y="hd2"/>
                </a:cxn>
                <a:cxn ang="5400000">
                  <a:pos x="wd2" y="hd2"/>
                </a:cxn>
                <a:cxn ang="10800000">
                  <a:pos x="wd2" y="hd2"/>
                </a:cxn>
                <a:cxn ang="16200000">
                  <a:pos x="wd2" y="hd2"/>
                </a:cxn>
              </a:cxnLst>
              <a:rect l="0" t="0" r="r" b="b"/>
              <a:pathLst>
                <a:path w="21600" h="21600" extrusionOk="0">
                  <a:moveTo>
                    <a:pt x="1751" y="0"/>
                  </a:moveTo>
                  <a:lnTo>
                    <a:pt x="1557" y="658"/>
                  </a:lnTo>
                  <a:lnTo>
                    <a:pt x="1362" y="1469"/>
                  </a:lnTo>
                  <a:lnTo>
                    <a:pt x="1136" y="2512"/>
                  </a:lnTo>
                  <a:lnTo>
                    <a:pt x="875" y="3748"/>
                  </a:lnTo>
                  <a:lnTo>
                    <a:pt x="616" y="5139"/>
                  </a:lnTo>
                  <a:lnTo>
                    <a:pt x="357" y="6686"/>
                  </a:lnTo>
                  <a:lnTo>
                    <a:pt x="162" y="8309"/>
                  </a:lnTo>
                  <a:lnTo>
                    <a:pt x="97" y="9158"/>
                  </a:lnTo>
                  <a:lnTo>
                    <a:pt x="33" y="9969"/>
                  </a:lnTo>
                  <a:lnTo>
                    <a:pt x="0" y="10821"/>
                  </a:lnTo>
                  <a:lnTo>
                    <a:pt x="0" y="11670"/>
                  </a:lnTo>
                  <a:lnTo>
                    <a:pt x="33" y="12481"/>
                  </a:lnTo>
                  <a:lnTo>
                    <a:pt x="66" y="13332"/>
                  </a:lnTo>
                  <a:lnTo>
                    <a:pt x="162" y="14104"/>
                  </a:lnTo>
                  <a:lnTo>
                    <a:pt x="259" y="14877"/>
                  </a:lnTo>
                  <a:lnTo>
                    <a:pt x="421" y="15651"/>
                  </a:lnTo>
                  <a:lnTo>
                    <a:pt x="649" y="16346"/>
                  </a:lnTo>
                  <a:lnTo>
                    <a:pt x="875" y="17041"/>
                  </a:lnTo>
                  <a:lnTo>
                    <a:pt x="1167" y="17659"/>
                  </a:lnTo>
                  <a:lnTo>
                    <a:pt x="1492" y="18239"/>
                  </a:lnTo>
                  <a:lnTo>
                    <a:pt x="1882" y="18780"/>
                  </a:lnTo>
                  <a:lnTo>
                    <a:pt x="2336" y="19282"/>
                  </a:lnTo>
                  <a:lnTo>
                    <a:pt x="2595" y="19475"/>
                  </a:lnTo>
                  <a:lnTo>
                    <a:pt x="2854" y="19668"/>
                  </a:lnTo>
                  <a:lnTo>
                    <a:pt x="3374" y="20016"/>
                  </a:lnTo>
                  <a:lnTo>
                    <a:pt x="3925" y="20325"/>
                  </a:lnTo>
                  <a:lnTo>
                    <a:pt x="4443" y="20557"/>
                  </a:lnTo>
                  <a:lnTo>
                    <a:pt x="4962" y="20750"/>
                  </a:lnTo>
                  <a:lnTo>
                    <a:pt x="5482" y="20866"/>
                  </a:lnTo>
                  <a:lnTo>
                    <a:pt x="5967" y="20983"/>
                  </a:lnTo>
                  <a:lnTo>
                    <a:pt x="6487" y="21022"/>
                  </a:lnTo>
                  <a:lnTo>
                    <a:pt x="6974" y="21022"/>
                  </a:lnTo>
                  <a:lnTo>
                    <a:pt x="7459" y="20983"/>
                  </a:lnTo>
                  <a:lnTo>
                    <a:pt x="7913" y="20905"/>
                  </a:lnTo>
                  <a:lnTo>
                    <a:pt x="8367" y="20829"/>
                  </a:lnTo>
                  <a:lnTo>
                    <a:pt x="8821" y="20711"/>
                  </a:lnTo>
                  <a:lnTo>
                    <a:pt x="9275" y="20557"/>
                  </a:lnTo>
                  <a:lnTo>
                    <a:pt x="9697" y="20403"/>
                  </a:lnTo>
                  <a:lnTo>
                    <a:pt x="10475" y="20016"/>
                  </a:lnTo>
                  <a:lnTo>
                    <a:pt x="11221" y="19553"/>
                  </a:lnTo>
                  <a:lnTo>
                    <a:pt x="11870" y="19088"/>
                  </a:lnTo>
                  <a:lnTo>
                    <a:pt x="12421" y="18664"/>
                  </a:lnTo>
                  <a:lnTo>
                    <a:pt x="12908" y="18239"/>
                  </a:lnTo>
                  <a:lnTo>
                    <a:pt x="13297" y="17852"/>
                  </a:lnTo>
                  <a:lnTo>
                    <a:pt x="13590" y="17543"/>
                  </a:lnTo>
                  <a:lnTo>
                    <a:pt x="13849" y="17274"/>
                  </a:lnTo>
                  <a:lnTo>
                    <a:pt x="13849" y="17465"/>
                  </a:lnTo>
                  <a:lnTo>
                    <a:pt x="13882" y="17930"/>
                  </a:lnTo>
                  <a:lnTo>
                    <a:pt x="14011" y="18625"/>
                  </a:lnTo>
                  <a:lnTo>
                    <a:pt x="14108" y="19012"/>
                  </a:lnTo>
                  <a:lnTo>
                    <a:pt x="14205" y="19399"/>
                  </a:lnTo>
                  <a:lnTo>
                    <a:pt x="14367" y="19823"/>
                  </a:lnTo>
                  <a:lnTo>
                    <a:pt x="14530" y="20209"/>
                  </a:lnTo>
                  <a:lnTo>
                    <a:pt x="14725" y="20557"/>
                  </a:lnTo>
                  <a:lnTo>
                    <a:pt x="14984" y="20905"/>
                  </a:lnTo>
                  <a:lnTo>
                    <a:pt x="15275" y="21176"/>
                  </a:lnTo>
                  <a:lnTo>
                    <a:pt x="15600" y="21407"/>
                  </a:lnTo>
                  <a:lnTo>
                    <a:pt x="15795" y="21485"/>
                  </a:lnTo>
                  <a:lnTo>
                    <a:pt x="15990" y="21563"/>
                  </a:lnTo>
                  <a:lnTo>
                    <a:pt x="16216" y="21600"/>
                  </a:lnTo>
                  <a:lnTo>
                    <a:pt x="16670" y="21600"/>
                  </a:lnTo>
                  <a:lnTo>
                    <a:pt x="16930" y="21524"/>
                  </a:lnTo>
                  <a:lnTo>
                    <a:pt x="17190" y="21370"/>
                  </a:lnTo>
                  <a:lnTo>
                    <a:pt x="17482" y="21176"/>
                  </a:lnTo>
                  <a:lnTo>
                    <a:pt x="17774" y="20944"/>
                  </a:lnTo>
                  <a:lnTo>
                    <a:pt x="18066" y="20674"/>
                  </a:lnTo>
                  <a:lnTo>
                    <a:pt x="18357" y="20325"/>
                  </a:lnTo>
                  <a:lnTo>
                    <a:pt x="18649" y="19977"/>
                  </a:lnTo>
                  <a:lnTo>
                    <a:pt x="18941" y="19553"/>
                  </a:lnTo>
                  <a:lnTo>
                    <a:pt x="19233" y="19127"/>
                  </a:lnTo>
                  <a:lnTo>
                    <a:pt x="19784" y="18200"/>
                  </a:lnTo>
                  <a:lnTo>
                    <a:pt x="20303" y="17157"/>
                  </a:lnTo>
                  <a:lnTo>
                    <a:pt x="20562" y="16616"/>
                  </a:lnTo>
                  <a:lnTo>
                    <a:pt x="20757" y="16075"/>
                  </a:lnTo>
                  <a:lnTo>
                    <a:pt x="20951" y="15494"/>
                  </a:lnTo>
                  <a:lnTo>
                    <a:pt x="21146" y="14955"/>
                  </a:lnTo>
                  <a:lnTo>
                    <a:pt x="21275" y="14414"/>
                  </a:lnTo>
                  <a:lnTo>
                    <a:pt x="21405" y="13834"/>
                  </a:lnTo>
                  <a:lnTo>
                    <a:pt x="21503" y="13293"/>
                  </a:lnTo>
                  <a:lnTo>
                    <a:pt x="21567" y="12752"/>
                  </a:lnTo>
                  <a:lnTo>
                    <a:pt x="21600" y="12250"/>
                  </a:lnTo>
                  <a:lnTo>
                    <a:pt x="21567" y="11746"/>
                  </a:lnTo>
                  <a:lnTo>
                    <a:pt x="21536" y="11244"/>
                  </a:lnTo>
                  <a:lnTo>
                    <a:pt x="21438" y="10781"/>
                  </a:lnTo>
                  <a:lnTo>
                    <a:pt x="21275" y="10356"/>
                  </a:lnTo>
                  <a:lnTo>
                    <a:pt x="21082" y="9969"/>
                  </a:lnTo>
                  <a:lnTo>
                    <a:pt x="20854" y="9621"/>
                  </a:lnTo>
                  <a:lnTo>
                    <a:pt x="20562" y="9274"/>
                  </a:lnTo>
                  <a:lnTo>
                    <a:pt x="20238" y="9004"/>
                  </a:lnTo>
                  <a:lnTo>
                    <a:pt x="19816" y="8772"/>
                  </a:lnTo>
                  <a:lnTo>
                    <a:pt x="19428" y="8578"/>
                  </a:lnTo>
                  <a:lnTo>
                    <a:pt x="19005" y="8463"/>
                  </a:lnTo>
                  <a:lnTo>
                    <a:pt x="18649" y="8424"/>
                  </a:lnTo>
                  <a:lnTo>
                    <a:pt x="18292" y="8385"/>
                  </a:lnTo>
                  <a:lnTo>
                    <a:pt x="17936" y="8424"/>
                  </a:lnTo>
                  <a:lnTo>
                    <a:pt x="17611" y="8502"/>
                  </a:lnTo>
                  <a:lnTo>
                    <a:pt x="17320" y="8617"/>
                  </a:lnTo>
                  <a:lnTo>
                    <a:pt x="17028" y="8772"/>
                  </a:lnTo>
                  <a:lnTo>
                    <a:pt x="16767" y="8965"/>
                  </a:lnTo>
                  <a:lnTo>
                    <a:pt x="16508" y="9197"/>
                  </a:lnTo>
                  <a:lnTo>
                    <a:pt x="16282" y="9428"/>
                  </a:lnTo>
                  <a:lnTo>
                    <a:pt x="16054" y="9699"/>
                  </a:lnTo>
                  <a:lnTo>
                    <a:pt x="15859" y="10008"/>
                  </a:lnTo>
                  <a:lnTo>
                    <a:pt x="15666" y="10317"/>
                  </a:lnTo>
                  <a:lnTo>
                    <a:pt x="15341" y="10975"/>
                  </a:lnTo>
                  <a:lnTo>
                    <a:pt x="15049" y="11631"/>
                  </a:lnTo>
                  <a:lnTo>
                    <a:pt x="14821" y="12326"/>
                  </a:lnTo>
                  <a:lnTo>
                    <a:pt x="14628" y="12946"/>
                  </a:lnTo>
                  <a:lnTo>
                    <a:pt x="14497" y="13563"/>
                  </a:lnTo>
                  <a:lnTo>
                    <a:pt x="14303" y="14451"/>
                  </a:lnTo>
                  <a:lnTo>
                    <a:pt x="14270" y="14799"/>
                  </a:lnTo>
                  <a:lnTo>
                    <a:pt x="14075" y="14992"/>
                  </a:lnTo>
                  <a:lnTo>
                    <a:pt x="13557" y="15418"/>
                  </a:lnTo>
                  <a:lnTo>
                    <a:pt x="12779" y="16075"/>
                  </a:lnTo>
                  <a:lnTo>
                    <a:pt x="11774" y="16848"/>
                  </a:lnTo>
                  <a:lnTo>
                    <a:pt x="11190" y="17196"/>
                  </a:lnTo>
                  <a:lnTo>
                    <a:pt x="10574" y="17582"/>
                  </a:lnTo>
                  <a:lnTo>
                    <a:pt x="9925" y="17930"/>
                  </a:lnTo>
                  <a:lnTo>
                    <a:pt x="9275" y="18239"/>
                  </a:lnTo>
                  <a:lnTo>
                    <a:pt x="8595" y="18547"/>
                  </a:lnTo>
                  <a:lnTo>
                    <a:pt x="7913" y="18741"/>
                  </a:lnTo>
                  <a:lnTo>
                    <a:pt x="7233" y="18895"/>
                  </a:lnTo>
                  <a:lnTo>
                    <a:pt x="6551" y="18973"/>
                  </a:lnTo>
                  <a:lnTo>
                    <a:pt x="6195" y="18973"/>
                  </a:lnTo>
                  <a:lnTo>
                    <a:pt x="5870" y="18934"/>
                  </a:lnTo>
                  <a:lnTo>
                    <a:pt x="5546" y="18895"/>
                  </a:lnTo>
                  <a:lnTo>
                    <a:pt x="5221" y="18819"/>
                  </a:lnTo>
                  <a:lnTo>
                    <a:pt x="4897" y="18741"/>
                  </a:lnTo>
                  <a:lnTo>
                    <a:pt x="4605" y="18586"/>
                  </a:lnTo>
                  <a:lnTo>
                    <a:pt x="4282" y="18432"/>
                  </a:lnTo>
                  <a:lnTo>
                    <a:pt x="3990" y="18239"/>
                  </a:lnTo>
                  <a:lnTo>
                    <a:pt x="3730" y="18006"/>
                  </a:lnTo>
                  <a:lnTo>
                    <a:pt x="3438" y="17737"/>
                  </a:lnTo>
                  <a:lnTo>
                    <a:pt x="3179" y="17428"/>
                  </a:lnTo>
                  <a:lnTo>
                    <a:pt x="2920" y="17117"/>
                  </a:lnTo>
                  <a:lnTo>
                    <a:pt x="2692" y="16733"/>
                  </a:lnTo>
                  <a:lnTo>
                    <a:pt x="2466" y="16307"/>
                  </a:lnTo>
                  <a:lnTo>
                    <a:pt x="2270" y="15844"/>
                  </a:lnTo>
                  <a:lnTo>
                    <a:pt x="2075" y="15340"/>
                  </a:lnTo>
                  <a:lnTo>
                    <a:pt x="1882" y="14762"/>
                  </a:lnTo>
                  <a:lnTo>
                    <a:pt x="1720" y="14182"/>
                  </a:lnTo>
                  <a:lnTo>
                    <a:pt x="1590" y="13526"/>
                  </a:lnTo>
                  <a:lnTo>
                    <a:pt x="1459" y="12828"/>
                  </a:lnTo>
                  <a:lnTo>
                    <a:pt x="1362" y="12057"/>
                  </a:lnTo>
                  <a:lnTo>
                    <a:pt x="1266" y="11244"/>
                  </a:lnTo>
                  <a:lnTo>
                    <a:pt x="1200" y="10395"/>
                  </a:lnTo>
                  <a:lnTo>
                    <a:pt x="1167" y="9506"/>
                  </a:lnTo>
                  <a:lnTo>
                    <a:pt x="1167" y="7496"/>
                  </a:lnTo>
                  <a:lnTo>
                    <a:pt x="1200" y="6377"/>
                  </a:lnTo>
                  <a:lnTo>
                    <a:pt x="1266" y="5256"/>
                  </a:lnTo>
                  <a:lnTo>
                    <a:pt x="1330" y="4020"/>
                  </a:lnTo>
                  <a:lnTo>
                    <a:pt x="1459" y="2744"/>
                  </a:lnTo>
                  <a:lnTo>
                    <a:pt x="1590" y="1391"/>
                  </a:lnTo>
                  <a:lnTo>
                    <a:pt x="1751"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943" name="Google Shape;619;p28"/>
            <p:cNvSpPr/>
            <p:nvPr/>
          </p:nvSpPr>
          <p:spPr>
            <a:xfrm>
              <a:off x="817394" y="709744"/>
              <a:ext cx="16081" cy="110557"/>
            </a:xfrm>
            <a:custGeom>
              <a:avLst/>
              <a:ahLst/>
              <a:cxnLst>
                <a:cxn ang="0">
                  <a:pos x="wd2" y="hd2"/>
                </a:cxn>
                <a:cxn ang="5400000">
                  <a:pos x="wd2" y="hd2"/>
                </a:cxn>
                <a:cxn ang="10800000">
                  <a:pos x="wd2" y="hd2"/>
                </a:cxn>
                <a:cxn ang="16200000">
                  <a:pos x="wd2" y="hd2"/>
                </a:cxn>
              </a:cxnLst>
              <a:rect l="0" t="0" r="r" b="b"/>
              <a:pathLst>
                <a:path w="21600" h="21600" extrusionOk="0">
                  <a:moveTo>
                    <a:pt x="6549" y="0"/>
                  </a:moveTo>
                  <a:lnTo>
                    <a:pt x="3275" y="188"/>
                  </a:lnTo>
                  <a:lnTo>
                    <a:pt x="662" y="380"/>
                  </a:lnTo>
                  <a:lnTo>
                    <a:pt x="0" y="471"/>
                  </a:lnTo>
                  <a:lnTo>
                    <a:pt x="2613" y="856"/>
                  </a:lnTo>
                  <a:lnTo>
                    <a:pt x="4565" y="1236"/>
                  </a:lnTo>
                  <a:lnTo>
                    <a:pt x="7211" y="1996"/>
                  </a:lnTo>
                  <a:lnTo>
                    <a:pt x="9824" y="2949"/>
                  </a:lnTo>
                  <a:lnTo>
                    <a:pt x="11114" y="3901"/>
                  </a:lnTo>
                  <a:lnTo>
                    <a:pt x="11776" y="4945"/>
                  </a:lnTo>
                  <a:lnTo>
                    <a:pt x="12437" y="5898"/>
                  </a:lnTo>
                  <a:lnTo>
                    <a:pt x="12437" y="11324"/>
                  </a:lnTo>
                  <a:lnTo>
                    <a:pt x="11776" y="13037"/>
                  </a:lnTo>
                  <a:lnTo>
                    <a:pt x="10453" y="14750"/>
                  </a:lnTo>
                  <a:lnTo>
                    <a:pt x="9163" y="16462"/>
                  </a:lnTo>
                  <a:lnTo>
                    <a:pt x="7211" y="18079"/>
                  </a:lnTo>
                  <a:lnTo>
                    <a:pt x="4565" y="19796"/>
                  </a:lnTo>
                  <a:lnTo>
                    <a:pt x="1952" y="21509"/>
                  </a:lnTo>
                  <a:lnTo>
                    <a:pt x="1952" y="21600"/>
                  </a:lnTo>
                  <a:lnTo>
                    <a:pt x="5888" y="21600"/>
                  </a:lnTo>
                  <a:lnTo>
                    <a:pt x="9163" y="21509"/>
                  </a:lnTo>
                  <a:lnTo>
                    <a:pt x="9824" y="21412"/>
                  </a:lnTo>
                  <a:lnTo>
                    <a:pt x="10453" y="21316"/>
                  </a:lnTo>
                  <a:lnTo>
                    <a:pt x="15712" y="17987"/>
                  </a:lnTo>
                  <a:lnTo>
                    <a:pt x="18987" y="14750"/>
                  </a:lnTo>
                  <a:lnTo>
                    <a:pt x="20277" y="13133"/>
                  </a:lnTo>
                  <a:lnTo>
                    <a:pt x="20938" y="11421"/>
                  </a:lnTo>
                  <a:lnTo>
                    <a:pt x="21600" y="9799"/>
                  </a:lnTo>
                  <a:lnTo>
                    <a:pt x="21600" y="5994"/>
                  </a:lnTo>
                  <a:lnTo>
                    <a:pt x="20938" y="4945"/>
                  </a:lnTo>
                  <a:lnTo>
                    <a:pt x="20277" y="3805"/>
                  </a:lnTo>
                  <a:lnTo>
                    <a:pt x="18987" y="2757"/>
                  </a:lnTo>
                  <a:lnTo>
                    <a:pt x="16341" y="1713"/>
                  </a:lnTo>
                  <a:lnTo>
                    <a:pt x="13099" y="856"/>
                  </a:lnTo>
                  <a:lnTo>
                    <a:pt x="11114" y="471"/>
                  </a:lnTo>
                  <a:lnTo>
                    <a:pt x="8501" y="91"/>
                  </a:lnTo>
                  <a:lnTo>
                    <a:pt x="78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44" name="Google Shape;620;p28"/>
            <p:cNvSpPr/>
            <p:nvPr/>
          </p:nvSpPr>
          <p:spPr>
            <a:xfrm>
              <a:off x="774034" y="706322"/>
              <a:ext cx="35089" cy="21916"/>
            </a:xfrm>
            <a:custGeom>
              <a:avLst/>
              <a:ahLst/>
              <a:cxnLst>
                <a:cxn ang="0">
                  <a:pos x="wd2" y="hd2"/>
                </a:cxn>
                <a:cxn ang="5400000">
                  <a:pos x="wd2" y="hd2"/>
                </a:cxn>
                <a:cxn ang="10800000">
                  <a:pos x="wd2" y="hd2"/>
                </a:cxn>
                <a:cxn ang="16200000">
                  <a:pos x="wd2" y="hd2"/>
                </a:cxn>
              </a:cxnLst>
              <a:rect l="0" t="0" r="r" b="b"/>
              <a:pathLst>
                <a:path w="21600" h="21600" extrusionOk="0">
                  <a:moveTo>
                    <a:pt x="19493" y="0"/>
                  </a:moveTo>
                  <a:lnTo>
                    <a:pt x="14097" y="3373"/>
                  </a:lnTo>
                  <a:lnTo>
                    <a:pt x="9292" y="7208"/>
                  </a:lnTo>
                  <a:lnTo>
                    <a:pt x="6897" y="9611"/>
                  </a:lnTo>
                  <a:lnTo>
                    <a:pt x="4502" y="12013"/>
                  </a:lnTo>
                  <a:lnTo>
                    <a:pt x="2395" y="15363"/>
                  </a:lnTo>
                  <a:lnTo>
                    <a:pt x="606" y="18251"/>
                  </a:lnTo>
                  <a:lnTo>
                    <a:pt x="0" y="19683"/>
                  </a:lnTo>
                  <a:lnTo>
                    <a:pt x="303" y="20168"/>
                  </a:lnTo>
                  <a:lnTo>
                    <a:pt x="606" y="21139"/>
                  </a:lnTo>
                  <a:lnTo>
                    <a:pt x="1197" y="21600"/>
                  </a:lnTo>
                  <a:lnTo>
                    <a:pt x="2698" y="21600"/>
                  </a:lnTo>
                  <a:lnTo>
                    <a:pt x="3304" y="21139"/>
                  </a:lnTo>
                  <a:lnTo>
                    <a:pt x="3896" y="20168"/>
                  </a:lnTo>
                  <a:lnTo>
                    <a:pt x="5699" y="17280"/>
                  </a:lnTo>
                  <a:lnTo>
                    <a:pt x="7503" y="14877"/>
                  </a:lnTo>
                  <a:lnTo>
                    <a:pt x="9292" y="12475"/>
                  </a:lnTo>
                  <a:lnTo>
                    <a:pt x="11399" y="10557"/>
                  </a:lnTo>
                  <a:lnTo>
                    <a:pt x="15597" y="7208"/>
                  </a:lnTo>
                  <a:lnTo>
                    <a:pt x="20099" y="4320"/>
                  </a:lnTo>
                  <a:lnTo>
                    <a:pt x="20994" y="3835"/>
                  </a:lnTo>
                  <a:lnTo>
                    <a:pt x="21297" y="2888"/>
                  </a:lnTo>
                  <a:lnTo>
                    <a:pt x="21600" y="1917"/>
                  </a:lnTo>
                  <a:lnTo>
                    <a:pt x="21600" y="1432"/>
                  </a:lnTo>
                  <a:lnTo>
                    <a:pt x="21297" y="485"/>
                  </a:lnTo>
                  <a:lnTo>
                    <a:pt x="2099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45" name="Google Shape;621;p28"/>
            <p:cNvSpPr/>
            <p:nvPr/>
          </p:nvSpPr>
          <p:spPr>
            <a:xfrm>
              <a:off x="826652" y="710705"/>
              <a:ext cx="34104" cy="23861"/>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00" y="446"/>
                  </a:lnTo>
                  <a:lnTo>
                    <a:pt x="12336" y="4414"/>
                  </a:lnTo>
                  <a:lnTo>
                    <a:pt x="7096" y="9697"/>
                  </a:lnTo>
                  <a:lnTo>
                    <a:pt x="4928" y="11458"/>
                  </a:lnTo>
                  <a:lnTo>
                    <a:pt x="2464" y="14556"/>
                  </a:lnTo>
                  <a:lnTo>
                    <a:pt x="1232" y="15871"/>
                  </a:lnTo>
                  <a:lnTo>
                    <a:pt x="312" y="17632"/>
                  </a:lnTo>
                  <a:lnTo>
                    <a:pt x="0" y="19415"/>
                  </a:lnTo>
                  <a:lnTo>
                    <a:pt x="312" y="21176"/>
                  </a:lnTo>
                  <a:lnTo>
                    <a:pt x="608" y="21600"/>
                  </a:lnTo>
                  <a:lnTo>
                    <a:pt x="1232" y="21600"/>
                  </a:lnTo>
                  <a:lnTo>
                    <a:pt x="2776" y="21176"/>
                  </a:lnTo>
                  <a:lnTo>
                    <a:pt x="4008" y="20285"/>
                  </a:lnTo>
                  <a:lnTo>
                    <a:pt x="4320" y="19839"/>
                  </a:lnTo>
                  <a:lnTo>
                    <a:pt x="4632" y="19415"/>
                  </a:lnTo>
                  <a:lnTo>
                    <a:pt x="4320" y="18078"/>
                  </a:lnTo>
                  <a:lnTo>
                    <a:pt x="4632" y="16763"/>
                  </a:lnTo>
                  <a:lnTo>
                    <a:pt x="5552" y="15002"/>
                  </a:lnTo>
                  <a:lnTo>
                    <a:pt x="6784" y="13664"/>
                  </a:lnTo>
                  <a:lnTo>
                    <a:pt x="8952" y="11034"/>
                  </a:lnTo>
                  <a:lnTo>
                    <a:pt x="10792" y="9273"/>
                  </a:lnTo>
                  <a:lnTo>
                    <a:pt x="15736" y="4859"/>
                  </a:lnTo>
                  <a:lnTo>
                    <a:pt x="20664" y="1315"/>
                  </a:lnTo>
                  <a:lnTo>
                    <a:pt x="21288" y="446"/>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46" name="Google Shape;622;p28"/>
            <p:cNvSpPr/>
            <p:nvPr/>
          </p:nvSpPr>
          <p:spPr>
            <a:xfrm>
              <a:off x="827612" y="747737"/>
              <a:ext cx="36542" cy="18493"/>
            </a:xfrm>
            <a:custGeom>
              <a:avLst/>
              <a:ahLst/>
              <a:cxnLst>
                <a:cxn ang="0">
                  <a:pos x="wd2" y="hd2"/>
                </a:cxn>
                <a:cxn ang="5400000">
                  <a:pos x="wd2" y="hd2"/>
                </a:cxn>
                <a:cxn ang="10800000">
                  <a:pos x="wd2" y="hd2"/>
                </a:cxn>
                <a:cxn ang="16200000">
                  <a:pos x="wd2" y="hd2"/>
                </a:cxn>
              </a:cxnLst>
              <a:rect l="0" t="0" r="r" b="b"/>
              <a:pathLst>
                <a:path w="21600" h="21600" extrusionOk="0">
                  <a:moveTo>
                    <a:pt x="21309" y="0"/>
                  </a:moveTo>
                  <a:lnTo>
                    <a:pt x="19868" y="546"/>
                  </a:lnTo>
                  <a:lnTo>
                    <a:pt x="14686" y="3969"/>
                  </a:lnTo>
                  <a:lnTo>
                    <a:pt x="9796" y="8513"/>
                  </a:lnTo>
                  <a:lnTo>
                    <a:pt x="5473" y="13633"/>
                  </a:lnTo>
                  <a:lnTo>
                    <a:pt x="2314" y="17631"/>
                  </a:lnTo>
                  <a:lnTo>
                    <a:pt x="1732" y="18206"/>
                  </a:lnTo>
                  <a:lnTo>
                    <a:pt x="1441" y="18781"/>
                  </a:lnTo>
                  <a:lnTo>
                    <a:pt x="1732" y="18781"/>
                  </a:lnTo>
                  <a:lnTo>
                    <a:pt x="291" y="19903"/>
                  </a:lnTo>
                  <a:lnTo>
                    <a:pt x="0" y="20478"/>
                  </a:lnTo>
                  <a:lnTo>
                    <a:pt x="0" y="21054"/>
                  </a:lnTo>
                  <a:lnTo>
                    <a:pt x="291" y="21054"/>
                  </a:lnTo>
                  <a:lnTo>
                    <a:pt x="582" y="21600"/>
                  </a:lnTo>
                  <a:lnTo>
                    <a:pt x="2023" y="21054"/>
                  </a:lnTo>
                  <a:lnTo>
                    <a:pt x="3755" y="19903"/>
                  </a:lnTo>
                  <a:lnTo>
                    <a:pt x="5182" y="18206"/>
                  </a:lnTo>
                  <a:lnTo>
                    <a:pt x="8355" y="13633"/>
                  </a:lnTo>
                  <a:lnTo>
                    <a:pt x="11237" y="10239"/>
                  </a:lnTo>
                  <a:lnTo>
                    <a:pt x="14119" y="7392"/>
                  </a:lnTo>
                  <a:lnTo>
                    <a:pt x="17001" y="4544"/>
                  </a:lnTo>
                  <a:lnTo>
                    <a:pt x="20159" y="2847"/>
                  </a:lnTo>
                  <a:lnTo>
                    <a:pt x="21309" y="1697"/>
                  </a:lnTo>
                  <a:lnTo>
                    <a:pt x="21600" y="1122"/>
                  </a:lnTo>
                  <a:lnTo>
                    <a:pt x="21600" y="546"/>
                  </a:lnTo>
                  <a:lnTo>
                    <a:pt x="2130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947" name="Google Shape;623;p28"/>
            <p:cNvSpPr/>
            <p:nvPr/>
          </p:nvSpPr>
          <p:spPr>
            <a:xfrm>
              <a:off x="824707" y="787406"/>
              <a:ext cx="29697" cy="12702"/>
            </a:xfrm>
            <a:custGeom>
              <a:avLst/>
              <a:ahLst/>
              <a:cxnLst>
                <a:cxn ang="0">
                  <a:pos x="wd2" y="hd2"/>
                </a:cxn>
                <a:cxn ang="5400000">
                  <a:pos x="wd2" y="hd2"/>
                </a:cxn>
                <a:cxn ang="10800000">
                  <a:pos x="wd2" y="hd2"/>
                </a:cxn>
                <a:cxn ang="16200000">
                  <a:pos x="wd2" y="hd2"/>
                </a:cxn>
              </a:cxnLst>
              <a:rect l="0" t="0" r="r" b="b"/>
              <a:pathLst>
                <a:path w="21600" h="21600" extrusionOk="0">
                  <a:moveTo>
                    <a:pt x="14884" y="0"/>
                  </a:moveTo>
                  <a:lnTo>
                    <a:pt x="10263" y="2298"/>
                  </a:lnTo>
                  <a:lnTo>
                    <a:pt x="5660" y="5687"/>
                  </a:lnTo>
                  <a:lnTo>
                    <a:pt x="1415" y="11374"/>
                  </a:lnTo>
                  <a:lnTo>
                    <a:pt x="699" y="12523"/>
                  </a:lnTo>
                  <a:lnTo>
                    <a:pt x="340" y="14764"/>
                  </a:lnTo>
                  <a:lnTo>
                    <a:pt x="0" y="17062"/>
                  </a:lnTo>
                  <a:lnTo>
                    <a:pt x="340" y="19360"/>
                  </a:lnTo>
                  <a:lnTo>
                    <a:pt x="1057" y="20451"/>
                  </a:lnTo>
                  <a:lnTo>
                    <a:pt x="1773" y="21600"/>
                  </a:lnTo>
                  <a:lnTo>
                    <a:pt x="3528" y="20451"/>
                  </a:lnTo>
                  <a:lnTo>
                    <a:pt x="7433" y="15913"/>
                  </a:lnTo>
                  <a:lnTo>
                    <a:pt x="11337" y="13672"/>
                  </a:lnTo>
                  <a:lnTo>
                    <a:pt x="15224" y="11374"/>
                  </a:lnTo>
                  <a:lnTo>
                    <a:pt x="19128" y="11374"/>
                  </a:lnTo>
                  <a:lnTo>
                    <a:pt x="20185" y="10226"/>
                  </a:lnTo>
                  <a:lnTo>
                    <a:pt x="20901" y="9134"/>
                  </a:lnTo>
                  <a:lnTo>
                    <a:pt x="21260" y="6836"/>
                  </a:lnTo>
                  <a:lnTo>
                    <a:pt x="21600" y="5687"/>
                  </a:lnTo>
                  <a:lnTo>
                    <a:pt x="21600" y="3447"/>
                  </a:lnTo>
                  <a:lnTo>
                    <a:pt x="21260" y="1149"/>
                  </a:lnTo>
                  <a:lnTo>
                    <a:pt x="2054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948"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USTOM_9_1">
    <p:spTree>
      <p:nvGrpSpPr>
        <p:cNvPr id="255" name=""/>
        <p:cNvGrpSpPr/>
        <p:nvPr/>
      </p:nvGrpSpPr>
      <p:grpSpPr>
        <a:xfrm>
          <a:off x="0" y="0"/>
          <a:ext cx="0" cy="0"/>
          <a:chOff x="0" y="0"/>
          <a:chExt cx="0" cy="0"/>
        </a:xfrm>
      </p:grpSpPr>
      <p:sp>
        <p:nvSpPr>
          <p:cNvPr id="1050767" name="Google Shape;625;p29"/>
          <p:cNvSpPr/>
          <p:nvPr/>
        </p:nvSpPr>
        <p:spPr>
          <a:xfrm rot="10800000" flipH="1">
            <a:off x="7197725" y="4149579"/>
            <a:ext cx="1742621" cy="998509"/>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sp>
        <p:nvSpPr>
          <p:cNvPr id="1050768" name="Google Shape;626;p29"/>
          <p:cNvSpPr/>
          <p:nvPr/>
        </p:nvSpPr>
        <p:spPr>
          <a:xfrm rot="5400000">
            <a:off x="-600506" y="600508"/>
            <a:ext cx="2105059" cy="904042"/>
          </a:xfrm>
          <a:custGeom>
            <a:avLst/>
            <a:ahLst/>
            <a:cxnLst>
              <a:cxn ang="0">
                <a:pos x="wd2" y="hd2"/>
              </a:cxn>
              <a:cxn ang="5400000">
                <a:pos x="wd2" y="hd2"/>
              </a:cxn>
              <a:cxn ang="10800000">
                <a:pos x="wd2" y="hd2"/>
              </a:cxn>
              <a:cxn ang="16200000">
                <a:pos x="wd2" y="hd2"/>
              </a:cxn>
            </a:cxnLst>
            <a:rect l="0" t="0" r="r" b="b"/>
            <a:pathLst>
              <a:path w="21600" h="21600" extrusionOk="0">
                <a:moveTo>
                  <a:pt x="12707" y="0"/>
                </a:moveTo>
                <a:lnTo>
                  <a:pt x="12577" y="14"/>
                </a:lnTo>
                <a:lnTo>
                  <a:pt x="12448" y="41"/>
                </a:lnTo>
                <a:lnTo>
                  <a:pt x="12329" y="69"/>
                </a:lnTo>
                <a:lnTo>
                  <a:pt x="12205" y="110"/>
                </a:lnTo>
                <a:lnTo>
                  <a:pt x="12087" y="151"/>
                </a:lnTo>
                <a:lnTo>
                  <a:pt x="11969" y="219"/>
                </a:lnTo>
                <a:lnTo>
                  <a:pt x="11857" y="289"/>
                </a:lnTo>
                <a:lnTo>
                  <a:pt x="11745" y="357"/>
                </a:lnTo>
                <a:lnTo>
                  <a:pt x="11633" y="439"/>
                </a:lnTo>
                <a:lnTo>
                  <a:pt x="11520" y="536"/>
                </a:lnTo>
                <a:lnTo>
                  <a:pt x="11302" y="742"/>
                </a:lnTo>
                <a:lnTo>
                  <a:pt x="11089" y="976"/>
                </a:lnTo>
                <a:lnTo>
                  <a:pt x="10883" y="1251"/>
                </a:lnTo>
                <a:lnTo>
                  <a:pt x="10682" y="1540"/>
                </a:lnTo>
                <a:lnTo>
                  <a:pt x="10481" y="1842"/>
                </a:lnTo>
                <a:lnTo>
                  <a:pt x="10286" y="2172"/>
                </a:lnTo>
                <a:lnTo>
                  <a:pt x="10097" y="2529"/>
                </a:lnTo>
                <a:lnTo>
                  <a:pt x="9902" y="2887"/>
                </a:lnTo>
                <a:lnTo>
                  <a:pt x="9720" y="3272"/>
                </a:lnTo>
                <a:lnTo>
                  <a:pt x="9530" y="3657"/>
                </a:lnTo>
                <a:lnTo>
                  <a:pt x="9164" y="4454"/>
                </a:lnTo>
                <a:lnTo>
                  <a:pt x="8426" y="6104"/>
                </a:lnTo>
                <a:lnTo>
                  <a:pt x="8054" y="6902"/>
                </a:lnTo>
                <a:lnTo>
                  <a:pt x="7865" y="7301"/>
                </a:lnTo>
                <a:lnTo>
                  <a:pt x="7670" y="7672"/>
                </a:lnTo>
                <a:lnTo>
                  <a:pt x="7476" y="8043"/>
                </a:lnTo>
                <a:lnTo>
                  <a:pt x="7275" y="8387"/>
                </a:lnTo>
                <a:lnTo>
                  <a:pt x="7074" y="8731"/>
                </a:lnTo>
                <a:lnTo>
                  <a:pt x="6867" y="9047"/>
                </a:lnTo>
                <a:lnTo>
                  <a:pt x="6655" y="9335"/>
                </a:lnTo>
                <a:lnTo>
                  <a:pt x="6442" y="9597"/>
                </a:lnTo>
                <a:lnTo>
                  <a:pt x="6218" y="9844"/>
                </a:lnTo>
                <a:lnTo>
                  <a:pt x="6106" y="9954"/>
                </a:lnTo>
                <a:lnTo>
                  <a:pt x="5988" y="10051"/>
                </a:lnTo>
                <a:lnTo>
                  <a:pt x="5810" y="10201"/>
                </a:lnTo>
                <a:lnTo>
                  <a:pt x="5628" y="10326"/>
                </a:lnTo>
                <a:lnTo>
                  <a:pt x="5444" y="10435"/>
                </a:lnTo>
                <a:lnTo>
                  <a:pt x="5261" y="10532"/>
                </a:lnTo>
                <a:lnTo>
                  <a:pt x="5078" y="10614"/>
                </a:lnTo>
                <a:lnTo>
                  <a:pt x="4889" y="10683"/>
                </a:lnTo>
                <a:lnTo>
                  <a:pt x="4511" y="10793"/>
                </a:lnTo>
                <a:lnTo>
                  <a:pt x="4134" y="10889"/>
                </a:lnTo>
                <a:lnTo>
                  <a:pt x="3756" y="10971"/>
                </a:lnTo>
                <a:lnTo>
                  <a:pt x="3378" y="11054"/>
                </a:lnTo>
                <a:lnTo>
                  <a:pt x="3000" y="11164"/>
                </a:lnTo>
                <a:lnTo>
                  <a:pt x="2811" y="11233"/>
                </a:lnTo>
                <a:lnTo>
                  <a:pt x="2622" y="11316"/>
                </a:lnTo>
                <a:lnTo>
                  <a:pt x="2433" y="11412"/>
                </a:lnTo>
                <a:lnTo>
                  <a:pt x="2244" y="11522"/>
                </a:lnTo>
                <a:lnTo>
                  <a:pt x="2061" y="11645"/>
                </a:lnTo>
                <a:lnTo>
                  <a:pt x="1878" y="11783"/>
                </a:lnTo>
                <a:lnTo>
                  <a:pt x="1701" y="11948"/>
                </a:lnTo>
                <a:lnTo>
                  <a:pt x="1523" y="12127"/>
                </a:lnTo>
                <a:lnTo>
                  <a:pt x="1352" y="12319"/>
                </a:lnTo>
                <a:lnTo>
                  <a:pt x="1187" y="12539"/>
                </a:lnTo>
                <a:lnTo>
                  <a:pt x="1034" y="12772"/>
                </a:lnTo>
                <a:lnTo>
                  <a:pt x="886" y="13034"/>
                </a:lnTo>
                <a:lnTo>
                  <a:pt x="744" y="13309"/>
                </a:lnTo>
                <a:lnTo>
                  <a:pt x="673" y="13460"/>
                </a:lnTo>
                <a:lnTo>
                  <a:pt x="614" y="13612"/>
                </a:lnTo>
                <a:lnTo>
                  <a:pt x="549" y="13776"/>
                </a:lnTo>
                <a:lnTo>
                  <a:pt x="490" y="13942"/>
                </a:lnTo>
                <a:lnTo>
                  <a:pt x="431" y="14121"/>
                </a:lnTo>
                <a:lnTo>
                  <a:pt x="378" y="14299"/>
                </a:lnTo>
                <a:lnTo>
                  <a:pt x="325" y="14505"/>
                </a:lnTo>
                <a:lnTo>
                  <a:pt x="272" y="14711"/>
                </a:lnTo>
                <a:lnTo>
                  <a:pt x="231" y="14918"/>
                </a:lnTo>
                <a:lnTo>
                  <a:pt x="189" y="15138"/>
                </a:lnTo>
                <a:lnTo>
                  <a:pt x="148" y="15358"/>
                </a:lnTo>
                <a:lnTo>
                  <a:pt x="118" y="15577"/>
                </a:lnTo>
                <a:lnTo>
                  <a:pt x="89" y="15811"/>
                </a:lnTo>
                <a:lnTo>
                  <a:pt x="65" y="16031"/>
                </a:lnTo>
                <a:lnTo>
                  <a:pt x="42" y="16265"/>
                </a:lnTo>
                <a:lnTo>
                  <a:pt x="30" y="16499"/>
                </a:lnTo>
                <a:lnTo>
                  <a:pt x="18" y="16733"/>
                </a:lnTo>
                <a:lnTo>
                  <a:pt x="6" y="16967"/>
                </a:lnTo>
                <a:lnTo>
                  <a:pt x="0" y="17214"/>
                </a:lnTo>
                <a:lnTo>
                  <a:pt x="0" y="17448"/>
                </a:lnTo>
                <a:lnTo>
                  <a:pt x="6" y="17695"/>
                </a:lnTo>
                <a:lnTo>
                  <a:pt x="12" y="17929"/>
                </a:lnTo>
                <a:lnTo>
                  <a:pt x="36" y="18410"/>
                </a:lnTo>
                <a:lnTo>
                  <a:pt x="71" y="18891"/>
                </a:lnTo>
                <a:lnTo>
                  <a:pt x="118" y="19359"/>
                </a:lnTo>
                <a:lnTo>
                  <a:pt x="177" y="19826"/>
                </a:lnTo>
                <a:lnTo>
                  <a:pt x="254" y="20294"/>
                </a:lnTo>
                <a:lnTo>
                  <a:pt x="337" y="20748"/>
                </a:lnTo>
                <a:lnTo>
                  <a:pt x="431" y="21174"/>
                </a:lnTo>
                <a:lnTo>
                  <a:pt x="537" y="21600"/>
                </a:lnTo>
                <a:lnTo>
                  <a:pt x="21600" y="21600"/>
                </a:lnTo>
                <a:lnTo>
                  <a:pt x="21505" y="20953"/>
                </a:lnTo>
                <a:lnTo>
                  <a:pt x="21399" y="20294"/>
                </a:lnTo>
                <a:lnTo>
                  <a:pt x="21287" y="19647"/>
                </a:lnTo>
                <a:lnTo>
                  <a:pt x="21175" y="19015"/>
                </a:lnTo>
                <a:lnTo>
                  <a:pt x="21057" y="18382"/>
                </a:lnTo>
                <a:lnTo>
                  <a:pt x="20933" y="17750"/>
                </a:lnTo>
                <a:lnTo>
                  <a:pt x="20803" y="17117"/>
                </a:lnTo>
                <a:lnTo>
                  <a:pt x="20673" y="16499"/>
                </a:lnTo>
                <a:lnTo>
                  <a:pt x="20537" y="15881"/>
                </a:lnTo>
                <a:lnTo>
                  <a:pt x="20395" y="15275"/>
                </a:lnTo>
                <a:lnTo>
                  <a:pt x="20248" y="14670"/>
                </a:lnTo>
                <a:lnTo>
                  <a:pt x="20094" y="14079"/>
                </a:lnTo>
                <a:lnTo>
                  <a:pt x="19941" y="13474"/>
                </a:lnTo>
                <a:lnTo>
                  <a:pt x="19781" y="12897"/>
                </a:lnTo>
                <a:lnTo>
                  <a:pt x="19622" y="12319"/>
                </a:lnTo>
                <a:lnTo>
                  <a:pt x="19451" y="11741"/>
                </a:lnTo>
                <a:lnTo>
                  <a:pt x="19279" y="11178"/>
                </a:lnTo>
                <a:lnTo>
                  <a:pt x="19102" y="10614"/>
                </a:lnTo>
                <a:lnTo>
                  <a:pt x="18925" y="10064"/>
                </a:lnTo>
                <a:lnTo>
                  <a:pt x="18742" y="9514"/>
                </a:lnTo>
                <a:lnTo>
                  <a:pt x="18553" y="8978"/>
                </a:lnTo>
                <a:lnTo>
                  <a:pt x="18358" y="8456"/>
                </a:lnTo>
                <a:lnTo>
                  <a:pt x="18163" y="7933"/>
                </a:lnTo>
                <a:lnTo>
                  <a:pt x="17963" y="7425"/>
                </a:lnTo>
                <a:lnTo>
                  <a:pt x="17762" y="6916"/>
                </a:lnTo>
                <a:lnTo>
                  <a:pt x="17555" y="6421"/>
                </a:lnTo>
                <a:lnTo>
                  <a:pt x="17343" y="5926"/>
                </a:lnTo>
                <a:lnTo>
                  <a:pt x="17124" y="5445"/>
                </a:lnTo>
                <a:lnTo>
                  <a:pt x="16906" y="4977"/>
                </a:lnTo>
                <a:lnTo>
                  <a:pt x="16687" y="4509"/>
                </a:lnTo>
                <a:lnTo>
                  <a:pt x="16463" y="4055"/>
                </a:lnTo>
                <a:lnTo>
                  <a:pt x="16232" y="3616"/>
                </a:lnTo>
                <a:lnTo>
                  <a:pt x="16026" y="3231"/>
                </a:lnTo>
                <a:lnTo>
                  <a:pt x="15813" y="2860"/>
                </a:lnTo>
                <a:lnTo>
                  <a:pt x="15601" y="2502"/>
                </a:lnTo>
                <a:lnTo>
                  <a:pt x="15382" y="2145"/>
                </a:lnTo>
                <a:lnTo>
                  <a:pt x="15158" y="1815"/>
                </a:lnTo>
                <a:lnTo>
                  <a:pt x="14927" y="1498"/>
                </a:lnTo>
                <a:lnTo>
                  <a:pt x="14691" y="1209"/>
                </a:lnTo>
                <a:lnTo>
                  <a:pt x="14455" y="948"/>
                </a:lnTo>
                <a:lnTo>
                  <a:pt x="14213" y="701"/>
                </a:lnTo>
                <a:lnTo>
                  <a:pt x="13971" y="494"/>
                </a:lnTo>
                <a:lnTo>
                  <a:pt x="13847" y="412"/>
                </a:lnTo>
                <a:lnTo>
                  <a:pt x="13723" y="316"/>
                </a:lnTo>
                <a:lnTo>
                  <a:pt x="13599" y="248"/>
                </a:lnTo>
                <a:lnTo>
                  <a:pt x="13475" y="178"/>
                </a:lnTo>
                <a:lnTo>
                  <a:pt x="13351" y="123"/>
                </a:lnTo>
                <a:lnTo>
                  <a:pt x="13221" y="82"/>
                </a:lnTo>
                <a:lnTo>
                  <a:pt x="13097" y="41"/>
                </a:lnTo>
                <a:lnTo>
                  <a:pt x="12967" y="14"/>
                </a:lnTo>
                <a:lnTo>
                  <a:pt x="12837"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256" name="Google Shape;627;p29"/>
          <p:cNvGrpSpPr/>
          <p:nvPr/>
        </p:nvGrpSpPr>
        <p:grpSpPr>
          <a:xfrm>
            <a:off x="7151205" y="3486172"/>
            <a:ext cx="1500529" cy="1539108"/>
            <a:chOff x="0" y="0"/>
            <a:chExt cx="1500528" cy="1539107"/>
          </a:xfrm>
        </p:grpSpPr>
        <p:sp>
          <p:nvSpPr>
            <p:cNvPr id="1050769" name="Google Shape;628;p29"/>
            <p:cNvSpPr/>
            <p:nvPr/>
          </p:nvSpPr>
          <p:spPr>
            <a:xfrm>
              <a:off x="74910" y="1008773"/>
              <a:ext cx="327874" cy="256639"/>
            </a:xfrm>
            <a:custGeom>
              <a:avLst/>
              <a:ahLst/>
              <a:cxnLst>
                <a:cxn ang="0">
                  <a:pos x="wd2" y="hd2"/>
                </a:cxn>
                <a:cxn ang="5400000">
                  <a:pos x="wd2" y="hd2"/>
                </a:cxn>
                <a:cxn ang="10800000">
                  <a:pos x="wd2" y="hd2"/>
                </a:cxn>
                <a:cxn ang="16200000">
                  <a:pos x="wd2" y="hd2"/>
                </a:cxn>
              </a:cxnLst>
              <a:rect l="0" t="0" r="r" b="b"/>
              <a:pathLst>
                <a:path w="21600" h="21600" extrusionOk="0">
                  <a:moveTo>
                    <a:pt x="49" y="0"/>
                  </a:moveTo>
                  <a:lnTo>
                    <a:pt x="0" y="1499"/>
                  </a:lnTo>
                  <a:lnTo>
                    <a:pt x="0" y="2935"/>
                  </a:lnTo>
                  <a:lnTo>
                    <a:pt x="49" y="4307"/>
                  </a:lnTo>
                  <a:lnTo>
                    <a:pt x="99" y="5557"/>
                  </a:lnTo>
                  <a:lnTo>
                    <a:pt x="245" y="7990"/>
                  </a:lnTo>
                  <a:lnTo>
                    <a:pt x="538" y="10237"/>
                  </a:lnTo>
                  <a:lnTo>
                    <a:pt x="879" y="12174"/>
                  </a:lnTo>
                  <a:lnTo>
                    <a:pt x="1272" y="13922"/>
                  </a:lnTo>
                  <a:lnTo>
                    <a:pt x="1662" y="15481"/>
                  </a:lnTo>
                  <a:lnTo>
                    <a:pt x="2151" y="16854"/>
                  </a:lnTo>
                  <a:lnTo>
                    <a:pt x="2591" y="18040"/>
                  </a:lnTo>
                  <a:lnTo>
                    <a:pt x="3031" y="19041"/>
                  </a:lnTo>
                  <a:lnTo>
                    <a:pt x="3470" y="19852"/>
                  </a:lnTo>
                  <a:lnTo>
                    <a:pt x="3861" y="20477"/>
                  </a:lnTo>
                  <a:lnTo>
                    <a:pt x="4446" y="21288"/>
                  </a:lnTo>
                  <a:lnTo>
                    <a:pt x="4644" y="21600"/>
                  </a:lnTo>
                  <a:lnTo>
                    <a:pt x="15882" y="21537"/>
                  </a:lnTo>
                  <a:lnTo>
                    <a:pt x="16517" y="20852"/>
                  </a:lnTo>
                  <a:lnTo>
                    <a:pt x="17102" y="20101"/>
                  </a:lnTo>
                  <a:lnTo>
                    <a:pt x="17641" y="19353"/>
                  </a:lnTo>
                  <a:lnTo>
                    <a:pt x="18130" y="18602"/>
                  </a:lnTo>
                  <a:lnTo>
                    <a:pt x="18569" y="17791"/>
                  </a:lnTo>
                  <a:lnTo>
                    <a:pt x="19009" y="16917"/>
                  </a:lnTo>
                  <a:lnTo>
                    <a:pt x="19350" y="16106"/>
                  </a:lnTo>
                  <a:lnTo>
                    <a:pt x="19693" y="15232"/>
                  </a:lnTo>
                  <a:lnTo>
                    <a:pt x="19987" y="14358"/>
                  </a:lnTo>
                  <a:lnTo>
                    <a:pt x="20279" y="13421"/>
                  </a:lnTo>
                  <a:lnTo>
                    <a:pt x="20718" y="11613"/>
                  </a:lnTo>
                  <a:lnTo>
                    <a:pt x="21062" y="9864"/>
                  </a:lnTo>
                  <a:lnTo>
                    <a:pt x="21306" y="8116"/>
                  </a:lnTo>
                  <a:lnTo>
                    <a:pt x="21452" y="6491"/>
                  </a:lnTo>
                  <a:lnTo>
                    <a:pt x="21551" y="4932"/>
                  </a:lnTo>
                  <a:lnTo>
                    <a:pt x="21600" y="3556"/>
                  </a:lnTo>
                  <a:lnTo>
                    <a:pt x="21600" y="2373"/>
                  </a:lnTo>
                  <a:lnTo>
                    <a:pt x="21551" y="625"/>
                  </a:lnTo>
                  <a:lnTo>
                    <a:pt x="21501"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50770" name="Google Shape;629;p29"/>
            <p:cNvSpPr/>
            <p:nvPr/>
          </p:nvSpPr>
          <p:spPr>
            <a:xfrm>
              <a:off x="370126" y="1049565"/>
              <a:ext cx="106818" cy="143899"/>
            </a:xfrm>
            <a:custGeom>
              <a:avLst/>
              <a:ahLst/>
              <a:cxnLst>
                <a:cxn ang="0">
                  <a:pos x="wd2" y="hd2"/>
                </a:cxn>
                <a:cxn ang="5400000">
                  <a:pos x="wd2" y="hd2"/>
                </a:cxn>
                <a:cxn ang="10800000">
                  <a:pos x="wd2" y="hd2"/>
                </a:cxn>
                <a:cxn ang="16200000">
                  <a:pos x="wd2" y="hd2"/>
                </a:cxn>
              </a:cxnLst>
              <a:rect l="0" t="0" r="r" b="b"/>
              <a:pathLst>
                <a:path w="21600" h="21600" extrusionOk="0">
                  <a:moveTo>
                    <a:pt x="15899" y="0"/>
                  </a:moveTo>
                  <a:lnTo>
                    <a:pt x="14397" y="113"/>
                  </a:lnTo>
                  <a:lnTo>
                    <a:pt x="12752" y="445"/>
                  </a:lnTo>
                  <a:lnTo>
                    <a:pt x="10796" y="889"/>
                  </a:lnTo>
                  <a:lnTo>
                    <a:pt x="8704" y="1671"/>
                  </a:lnTo>
                  <a:lnTo>
                    <a:pt x="6300" y="2673"/>
                  </a:lnTo>
                  <a:lnTo>
                    <a:pt x="3601" y="3895"/>
                  </a:lnTo>
                  <a:lnTo>
                    <a:pt x="3601" y="7012"/>
                  </a:lnTo>
                  <a:lnTo>
                    <a:pt x="4951" y="6236"/>
                  </a:lnTo>
                  <a:lnTo>
                    <a:pt x="6300" y="5453"/>
                  </a:lnTo>
                  <a:lnTo>
                    <a:pt x="8097" y="4564"/>
                  </a:lnTo>
                  <a:lnTo>
                    <a:pt x="9902" y="3895"/>
                  </a:lnTo>
                  <a:lnTo>
                    <a:pt x="10796" y="3562"/>
                  </a:lnTo>
                  <a:lnTo>
                    <a:pt x="11698" y="3450"/>
                  </a:lnTo>
                  <a:lnTo>
                    <a:pt x="12601" y="3337"/>
                  </a:lnTo>
                  <a:lnTo>
                    <a:pt x="13351" y="3337"/>
                  </a:lnTo>
                  <a:lnTo>
                    <a:pt x="13950" y="3562"/>
                  </a:lnTo>
                  <a:lnTo>
                    <a:pt x="14549" y="3895"/>
                  </a:lnTo>
                  <a:lnTo>
                    <a:pt x="14996" y="4564"/>
                  </a:lnTo>
                  <a:lnTo>
                    <a:pt x="15300" y="5341"/>
                  </a:lnTo>
                  <a:lnTo>
                    <a:pt x="15451" y="6455"/>
                  </a:lnTo>
                  <a:lnTo>
                    <a:pt x="15603" y="7682"/>
                  </a:lnTo>
                  <a:lnTo>
                    <a:pt x="15451" y="9016"/>
                  </a:lnTo>
                  <a:lnTo>
                    <a:pt x="15148" y="10468"/>
                  </a:lnTo>
                  <a:lnTo>
                    <a:pt x="14701" y="11802"/>
                  </a:lnTo>
                  <a:lnTo>
                    <a:pt x="14102" y="13136"/>
                  </a:lnTo>
                  <a:lnTo>
                    <a:pt x="13200" y="14475"/>
                  </a:lnTo>
                  <a:lnTo>
                    <a:pt x="12297" y="15477"/>
                  </a:lnTo>
                  <a:lnTo>
                    <a:pt x="11698" y="16034"/>
                  </a:lnTo>
                  <a:lnTo>
                    <a:pt x="11099" y="16366"/>
                  </a:lnTo>
                  <a:lnTo>
                    <a:pt x="10349" y="16698"/>
                  </a:lnTo>
                  <a:lnTo>
                    <a:pt x="9750" y="17036"/>
                  </a:lnTo>
                  <a:lnTo>
                    <a:pt x="8999" y="17255"/>
                  </a:lnTo>
                  <a:lnTo>
                    <a:pt x="8097" y="17255"/>
                  </a:lnTo>
                  <a:lnTo>
                    <a:pt x="7347" y="17368"/>
                  </a:lnTo>
                  <a:lnTo>
                    <a:pt x="6452" y="17255"/>
                  </a:lnTo>
                  <a:lnTo>
                    <a:pt x="5398" y="17036"/>
                  </a:lnTo>
                  <a:lnTo>
                    <a:pt x="4352" y="16698"/>
                  </a:lnTo>
                  <a:lnTo>
                    <a:pt x="3298" y="16253"/>
                  </a:lnTo>
                  <a:lnTo>
                    <a:pt x="2252" y="15696"/>
                  </a:lnTo>
                  <a:lnTo>
                    <a:pt x="0" y="19816"/>
                  </a:lnTo>
                  <a:lnTo>
                    <a:pt x="2100" y="20266"/>
                  </a:lnTo>
                  <a:lnTo>
                    <a:pt x="7051" y="21043"/>
                  </a:lnTo>
                  <a:lnTo>
                    <a:pt x="9902" y="21375"/>
                  </a:lnTo>
                  <a:lnTo>
                    <a:pt x="12449" y="21600"/>
                  </a:lnTo>
                  <a:lnTo>
                    <a:pt x="14549" y="21600"/>
                  </a:lnTo>
                  <a:lnTo>
                    <a:pt x="15300" y="21487"/>
                  </a:lnTo>
                  <a:lnTo>
                    <a:pt x="15899" y="21375"/>
                  </a:lnTo>
                  <a:lnTo>
                    <a:pt x="16498" y="20818"/>
                  </a:lnTo>
                  <a:lnTo>
                    <a:pt x="17248" y="19596"/>
                  </a:lnTo>
                  <a:lnTo>
                    <a:pt x="18150" y="18038"/>
                  </a:lnTo>
                  <a:lnTo>
                    <a:pt x="19053" y="16034"/>
                  </a:lnTo>
                  <a:lnTo>
                    <a:pt x="19947" y="13805"/>
                  </a:lnTo>
                  <a:lnTo>
                    <a:pt x="20698" y="11470"/>
                  </a:lnTo>
                  <a:lnTo>
                    <a:pt x="21297" y="9016"/>
                  </a:lnTo>
                  <a:lnTo>
                    <a:pt x="21600" y="6680"/>
                  </a:lnTo>
                  <a:lnTo>
                    <a:pt x="21600" y="4564"/>
                  </a:lnTo>
                  <a:lnTo>
                    <a:pt x="21297" y="3562"/>
                  </a:lnTo>
                  <a:lnTo>
                    <a:pt x="21001" y="2673"/>
                  </a:lnTo>
                  <a:lnTo>
                    <a:pt x="20546" y="1891"/>
                  </a:lnTo>
                  <a:lnTo>
                    <a:pt x="19947" y="1221"/>
                  </a:lnTo>
                  <a:lnTo>
                    <a:pt x="19197" y="670"/>
                  </a:lnTo>
                  <a:lnTo>
                    <a:pt x="18302" y="332"/>
                  </a:lnTo>
                  <a:lnTo>
                    <a:pt x="17097" y="113"/>
                  </a:lnTo>
                  <a:lnTo>
                    <a:pt x="15899"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50771" name="Google Shape;630;p29"/>
            <p:cNvSpPr/>
            <p:nvPr/>
          </p:nvSpPr>
          <p:spPr>
            <a:xfrm>
              <a:off x="83833" y="1016197"/>
              <a:ext cx="310028" cy="9714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659"/>
                  </a:lnTo>
                  <a:lnTo>
                    <a:pt x="50" y="1642"/>
                  </a:lnTo>
                  <a:lnTo>
                    <a:pt x="308" y="4118"/>
                  </a:lnTo>
                  <a:lnTo>
                    <a:pt x="515" y="5602"/>
                  </a:lnTo>
                  <a:lnTo>
                    <a:pt x="825" y="7420"/>
                  </a:lnTo>
                  <a:lnTo>
                    <a:pt x="1189" y="9395"/>
                  </a:lnTo>
                  <a:lnTo>
                    <a:pt x="1654" y="11379"/>
                  </a:lnTo>
                  <a:lnTo>
                    <a:pt x="2220" y="13355"/>
                  </a:lnTo>
                  <a:lnTo>
                    <a:pt x="2944" y="15173"/>
                  </a:lnTo>
                  <a:lnTo>
                    <a:pt x="3772" y="16982"/>
                  </a:lnTo>
                  <a:lnTo>
                    <a:pt x="4237" y="17807"/>
                  </a:lnTo>
                  <a:lnTo>
                    <a:pt x="4702" y="18632"/>
                  </a:lnTo>
                  <a:lnTo>
                    <a:pt x="5269" y="19291"/>
                  </a:lnTo>
                  <a:lnTo>
                    <a:pt x="5838" y="19949"/>
                  </a:lnTo>
                  <a:lnTo>
                    <a:pt x="6460" y="20450"/>
                  </a:lnTo>
                  <a:lnTo>
                    <a:pt x="7079" y="20941"/>
                  </a:lnTo>
                  <a:lnTo>
                    <a:pt x="7803" y="21275"/>
                  </a:lnTo>
                  <a:lnTo>
                    <a:pt x="8526" y="21433"/>
                  </a:lnTo>
                  <a:lnTo>
                    <a:pt x="9302" y="21600"/>
                  </a:lnTo>
                  <a:lnTo>
                    <a:pt x="11005" y="21600"/>
                  </a:lnTo>
                  <a:lnTo>
                    <a:pt x="11781" y="21275"/>
                  </a:lnTo>
                  <a:lnTo>
                    <a:pt x="12557" y="21108"/>
                  </a:lnTo>
                  <a:lnTo>
                    <a:pt x="13280" y="20616"/>
                  </a:lnTo>
                  <a:lnTo>
                    <a:pt x="13952" y="20116"/>
                  </a:lnTo>
                  <a:lnTo>
                    <a:pt x="14623" y="19458"/>
                  </a:lnTo>
                  <a:lnTo>
                    <a:pt x="15245" y="18799"/>
                  </a:lnTo>
                  <a:lnTo>
                    <a:pt x="15811" y="18140"/>
                  </a:lnTo>
                  <a:lnTo>
                    <a:pt x="16846" y="16490"/>
                  </a:lnTo>
                  <a:lnTo>
                    <a:pt x="17776" y="14672"/>
                  </a:lnTo>
                  <a:lnTo>
                    <a:pt x="18604" y="12697"/>
                  </a:lnTo>
                  <a:lnTo>
                    <a:pt x="19327" y="10721"/>
                  </a:lnTo>
                  <a:lnTo>
                    <a:pt x="19894" y="8737"/>
                  </a:lnTo>
                  <a:lnTo>
                    <a:pt x="20359" y="6761"/>
                  </a:lnTo>
                  <a:lnTo>
                    <a:pt x="20775" y="4944"/>
                  </a:lnTo>
                  <a:lnTo>
                    <a:pt x="21083" y="3293"/>
                  </a:lnTo>
                  <a:lnTo>
                    <a:pt x="21446" y="984"/>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772" name="Google Shape;631;p29"/>
            <p:cNvSpPr/>
            <p:nvPr/>
          </p:nvSpPr>
          <p:spPr>
            <a:xfrm>
              <a:off x="115702" y="1025083"/>
              <a:ext cx="230693" cy="74162"/>
            </a:xfrm>
            <a:custGeom>
              <a:avLst/>
              <a:ahLst/>
              <a:cxnLst>
                <a:cxn ang="0">
                  <a:pos x="wd2" y="hd2"/>
                </a:cxn>
                <a:cxn ang="5400000">
                  <a:pos x="wd2" y="hd2"/>
                </a:cxn>
                <a:cxn ang="10800000">
                  <a:pos x="wd2" y="hd2"/>
                </a:cxn>
                <a:cxn ang="16200000">
                  <a:pos x="wd2" y="hd2"/>
                </a:cxn>
              </a:cxnLst>
              <a:rect l="0" t="0" r="r" b="b"/>
              <a:pathLst>
                <a:path w="21600" h="21600" extrusionOk="0">
                  <a:moveTo>
                    <a:pt x="10837" y="0"/>
                  </a:moveTo>
                  <a:lnTo>
                    <a:pt x="8611" y="218"/>
                  </a:lnTo>
                  <a:lnTo>
                    <a:pt x="6600" y="863"/>
                  </a:lnTo>
                  <a:lnTo>
                    <a:pt x="4792" y="1944"/>
                  </a:lnTo>
                  <a:lnTo>
                    <a:pt x="3195" y="3243"/>
                  </a:lnTo>
                  <a:lnTo>
                    <a:pt x="2499" y="3888"/>
                  </a:lnTo>
                  <a:lnTo>
                    <a:pt x="1875" y="4750"/>
                  </a:lnTo>
                  <a:lnTo>
                    <a:pt x="1320" y="5613"/>
                  </a:lnTo>
                  <a:lnTo>
                    <a:pt x="835" y="6694"/>
                  </a:lnTo>
                  <a:lnTo>
                    <a:pt x="488" y="7557"/>
                  </a:lnTo>
                  <a:lnTo>
                    <a:pt x="211" y="8638"/>
                  </a:lnTo>
                  <a:lnTo>
                    <a:pt x="70" y="9719"/>
                  </a:lnTo>
                  <a:lnTo>
                    <a:pt x="0" y="10800"/>
                  </a:lnTo>
                  <a:lnTo>
                    <a:pt x="70" y="11881"/>
                  </a:lnTo>
                  <a:lnTo>
                    <a:pt x="211" y="12962"/>
                  </a:lnTo>
                  <a:lnTo>
                    <a:pt x="488" y="14043"/>
                  </a:lnTo>
                  <a:lnTo>
                    <a:pt x="835" y="15124"/>
                  </a:lnTo>
                  <a:lnTo>
                    <a:pt x="1320" y="15987"/>
                  </a:lnTo>
                  <a:lnTo>
                    <a:pt x="1875" y="16850"/>
                  </a:lnTo>
                  <a:lnTo>
                    <a:pt x="2499" y="17712"/>
                  </a:lnTo>
                  <a:lnTo>
                    <a:pt x="3195" y="18575"/>
                  </a:lnTo>
                  <a:lnTo>
                    <a:pt x="4792" y="19875"/>
                  </a:lnTo>
                  <a:lnTo>
                    <a:pt x="6600" y="20737"/>
                  </a:lnTo>
                  <a:lnTo>
                    <a:pt x="8611" y="21393"/>
                  </a:lnTo>
                  <a:lnTo>
                    <a:pt x="10837" y="21600"/>
                  </a:lnTo>
                  <a:lnTo>
                    <a:pt x="12989" y="21393"/>
                  </a:lnTo>
                  <a:lnTo>
                    <a:pt x="15004" y="20737"/>
                  </a:lnTo>
                  <a:lnTo>
                    <a:pt x="16878" y="19875"/>
                  </a:lnTo>
                  <a:lnTo>
                    <a:pt x="18476" y="18575"/>
                  </a:lnTo>
                  <a:lnTo>
                    <a:pt x="19171" y="17712"/>
                  </a:lnTo>
                  <a:lnTo>
                    <a:pt x="19796" y="16850"/>
                  </a:lnTo>
                  <a:lnTo>
                    <a:pt x="20350" y="15987"/>
                  </a:lnTo>
                  <a:lnTo>
                    <a:pt x="20768" y="15124"/>
                  </a:lnTo>
                  <a:lnTo>
                    <a:pt x="21112" y="14043"/>
                  </a:lnTo>
                  <a:lnTo>
                    <a:pt x="21393" y="12962"/>
                  </a:lnTo>
                  <a:lnTo>
                    <a:pt x="21600" y="11881"/>
                  </a:lnTo>
                  <a:lnTo>
                    <a:pt x="21600" y="9719"/>
                  </a:lnTo>
                  <a:lnTo>
                    <a:pt x="21393" y="8638"/>
                  </a:lnTo>
                  <a:lnTo>
                    <a:pt x="21112" y="7557"/>
                  </a:lnTo>
                  <a:lnTo>
                    <a:pt x="20768" y="6694"/>
                  </a:lnTo>
                  <a:lnTo>
                    <a:pt x="20350" y="5613"/>
                  </a:lnTo>
                  <a:lnTo>
                    <a:pt x="19796" y="4750"/>
                  </a:lnTo>
                  <a:lnTo>
                    <a:pt x="19171" y="3888"/>
                  </a:lnTo>
                  <a:lnTo>
                    <a:pt x="18476" y="3243"/>
                  </a:lnTo>
                  <a:lnTo>
                    <a:pt x="16878" y="1944"/>
                  </a:lnTo>
                  <a:lnTo>
                    <a:pt x="15004" y="863"/>
                  </a:lnTo>
                  <a:lnTo>
                    <a:pt x="12989" y="218"/>
                  </a:lnTo>
                  <a:lnTo>
                    <a:pt x="1083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773" name="Google Shape;632;p29"/>
            <p:cNvSpPr/>
            <p:nvPr/>
          </p:nvSpPr>
          <p:spPr>
            <a:xfrm>
              <a:off x="160955" y="1035468"/>
              <a:ext cx="166169" cy="53391"/>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8582" y="303"/>
                  </a:lnTo>
                  <a:lnTo>
                    <a:pt x="6555" y="895"/>
                  </a:lnTo>
                  <a:lnTo>
                    <a:pt x="4723" y="1805"/>
                  </a:lnTo>
                  <a:lnTo>
                    <a:pt x="3182" y="3307"/>
                  </a:lnTo>
                  <a:lnTo>
                    <a:pt x="1832" y="4808"/>
                  </a:lnTo>
                  <a:lnTo>
                    <a:pt x="1253" y="5703"/>
                  </a:lnTo>
                  <a:lnTo>
                    <a:pt x="868" y="6598"/>
                  </a:lnTo>
                  <a:lnTo>
                    <a:pt x="482" y="7508"/>
                  </a:lnTo>
                  <a:lnTo>
                    <a:pt x="195" y="8707"/>
                  </a:lnTo>
                  <a:lnTo>
                    <a:pt x="0" y="9602"/>
                  </a:lnTo>
                  <a:lnTo>
                    <a:pt x="0" y="11998"/>
                  </a:lnTo>
                  <a:lnTo>
                    <a:pt x="195" y="12908"/>
                  </a:lnTo>
                  <a:lnTo>
                    <a:pt x="482" y="14107"/>
                  </a:lnTo>
                  <a:lnTo>
                    <a:pt x="868" y="15002"/>
                  </a:lnTo>
                  <a:lnTo>
                    <a:pt x="1253" y="15912"/>
                  </a:lnTo>
                  <a:lnTo>
                    <a:pt x="1832" y="16807"/>
                  </a:lnTo>
                  <a:lnTo>
                    <a:pt x="3182" y="18612"/>
                  </a:lnTo>
                  <a:lnTo>
                    <a:pt x="4723" y="19810"/>
                  </a:lnTo>
                  <a:lnTo>
                    <a:pt x="6555" y="20705"/>
                  </a:lnTo>
                  <a:lnTo>
                    <a:pt x="8582" y="21312"/>
                  </a:lnTo>
                  <a:lnTo>
                    <a:pt x="10800" y="21600"/>
                  </a:lnTo>
                  <a:lnTo>
                    <a:pt x="12920" y="21312"/>
                  </a:lnTo>
                  <a:lnTo>
                    <a:pt x="14947" y="20705"/>
                  </a:lnTo>
                  <a:lnTo>
                    <a:pt x="16775" y="19810"/>
                  </a:lnTo>
                  <a:lnTo>
                    <a:pt x="18418" y="18612"/>
                  </a:lnTo>
                  <a:lnTo>
                    <a:pt x="19768" y="16807"/>
                  </a:lnTo>
                  <a:lnTo>
                    <a:pt x="20250" y="15912"/>
                  </a:lnTo>
                  <a:lnTo>
                    <a:pt x="20732" y="15002"/>
                  </a:lnTo>
                  <a:lnTo>
                    <a:pt x="21118" y="14107"/>
                  </a:lnTo>
                  <a:lnTo>
                    <a:pt x="21405" y="12908"/>
                  </a:lnTo>
                  <a:lnTo>
                    <a:pt x="21503" y="11998"/>
                  </a:lnTo>
                  <a:lnTo>
                    <a:pt x="21600" y="10800"/>
                  </a:lnTo>
                  <a:lnTo>
                    <a:pt x="21503" y="9602"/>
                  </a:lnTo>
                  <a:lnTo>
                    <a:pt x="21405" y="8707"/>
                  </a:lnTo>
                  <a:lnTo>
                    <a:pt x="21118" y="7508"/>
                  </a:lnTo>
                  <a:lnTo>
                    <a:pt x="20732" y="6598"/>
                  </a:lnTo>
                  <a:lnTo>
                    <a:pt x="20250" y="5703"/>
                  </a:lnTo>
                  <a:lnTo>
                    <a:pt x="19768" y="4808"/>
                  </a:lnTo>
                  <a:lnTo>
                    <a:pt x="18418" y="3307"/>
                  </a:lnTo>
                  <a:lnTo>
                    <a:pt x="16775" y="1805"/>
                  </a:lnTo>
                  <a:lnTo>
                    <a:pt x="14947" y="895"/>
                  </a:lnTo>
                  <a:lnTo>
                    <a:pt x="12920" y="303"/>
                  </a:lnTo>
                  <a:lnTo>
                    <a:pt x="108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774" name="Google Shape;633;p29"/>
            <p:cNvSpPr/>
            <p:nvPr/>
          </p:nvSpPr>
          <p:spPr>
            <a:xfrm>
              <a:off x="178764" y="1042142"/>
              <a:ext cx="94933" cy="35620"/>
            </a:xfrm>
            <a:custGeom>
              <a:avLst/>
              <a:ahLst/>
              <a:cxnLst>
                <a:cxn ang="0">
                  <a:pos x="wd2" y="hd2"/>
                </a:cxn>
                <a:cxn ang="5400000">
                  <a:pos x="wd2" y="hd2"/>
                </a:cxn>
                <a:cxn ang="10800000">
                  <a:pos x="wd2" y="hd2"/>
                </a:cxn>
                <a:cxn ang="16200000">
                  <a:pos x="wd2" y="hd2"/>
                </a:cxn>
              </a:cxnLst>
              <a:rect l="0" t="0" r="r" b="b"/>
              <a:pathLst>
                <a:path w="21600" h="21600" extrusionOk="0">
                  <a:moveTo>
                    <a:pt x="8608" y="0"/>
                  </a:moveTo>
                  <a:lnTo>
                    <a:pt x="6577" y="909"/>
                  </a:lnTo>
                  <a:lnTo>
                    <a:pt x="4726" y="1796"/>
                  </a:lnTo>
                  <a:lnTo>
                    <a:pt x="3037" y="3160"/>
                  </a:lnTo>
                  <a:lnTo>
                    <a:pt x="1851" y="4957"/>
                  </a:lnTo>
                  <a:lnTo>
                    <a:pt x="845" y="6753"/>
                  </a:lnTo>
                  <a:lnTo>
                    <a:pt x="171" y="8549"/>
                  </a:lnTo>
                  <a:lnTo>
                    <a:pt x="0" y="9891"/>
                  </a:lnTo>
                  <a:lnTo>
                    <a:pt x="0" y="12141"/>
                  </a:lnTo>
                  <a:lnTo>
                    <a:pt x="171" y="13051"/>
                  </a:lnTo>
                  <a:lnTo>
                    <a:pt x="845" y="15302"/>
                  </a:lnTo>
                  <a:lnTo>
                    <a:pt x="1851" y="17098"/>
                  </a:lnTo>
                  <a:lnTo>
                    <a:pt x="3037" y="18440"/>
                  </a:lnTo>
                  <a:lnTo>
                    <a:pt x="4726" y="19804"/>
                  </a:lnTo>
                  <a:lnTo>
                    <a:pt x="6577" y="21145"/>
                  </a:lnTo>
                  <a:lnTo>
                    <a:pt x="8608" y="21600"/>
                  </a:lnTo>
                  <a:lnTo>
                    <a:pt x="12992" y="21600"/>
                  </a:lnTo>
                  <a:lnTo>
                    <a:pt x="15023" y="21145"/>
                  </a:lnTo>
                  <a:lnTo>
                    <a:pt x="16874" y="19804"/>
                  </a:lnTo>
                  <a:lnTo>
                    <a:pt x="18392" y="18440"/>
                  </a:lnTo>
                  <a:lnTo>
                    <a:pt x="19749" y="17098"/>
                  </a:lnTo>
                  <a:lnTo>
                    <a:pt x="20755" y="15302"/>
                  </a:lnTo>
                  <a:lnTo>
                    <a:pt x="21429" y="13051"/>
                  </a:lnTo>
                  <a:lnTo>
                    <a:pt x="21600" y="12141"/>
                  </a:lnTo>
                  <a:lnTo>
                    <a:pt x="21600" y="9891"/>
                  </a:lnTo>
                  <a:lnTo>
                    <a:pt x="21429" y="8549"/>
                  </a:lnTo>
                  <a:lnTo>
                    <a:pt x="20755" y="6753"/>
                  </a:lnTo>
                  <a:lnTo>
                    <a:pt x="19749" y="4957"/>
                  </a:lnTo>
                  <a:lnTo>
                    <a:pt x="18392" y="3160"/>
                  </a:lnTo>
                  <a:lnTo>
                    <a:pt x="16874" y="1796"/>
                  </a:lnTo>
                  <a:lnTo>
                    <a:pt x="15023" y="909"/>
                  </a:lnTo>
                  <a:lnTo>
                    <a:pt x="1299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775" name="Google Shape;634;p29"/>
            <p:cNvSpPr/>
            <p:nvPr/>
          </p:nvSpPr>
          <p:spPr>
            <a:xfrm>
              <a:off x="428727" y="977617"/>
              <a:ext cx="223270" cy="278159"/>
            </a:xfrm>
            <a:custGeom>
              <a:avLst/>
              <a:ahLst/>
              <a:cxnLst>
                <a:cxn ang="0">
                  <a:pos x="wd2" y="hd2"/>
                </a:cxn>
                <a:cxn ang="5400000">
                  <a:pos x="wd2" y="hd2"/>
                </a:cxn>
                <a:cxn ang="10800000">
                  <a:pos x="wd2" y="hd2"/>
                </a:cxn>
                <a:cxn ang="16200000">
                  <a:pos x="wd2" y="hd2"/>
                </a:cxn>
              </a:cxnLst>
              <a:rect l="0" t="0" r="r" b="b"/>
              <a:pathLst>
                <a:path w="21600" h="21600" extrusionOk="0">
                  <a:moveTo>
                    <a:pt x="8756" y="0"/>
                  </a:moveTo>
                  <a:lnTo>
                    <a:pt x="8110" y="58"/>
                  </a:lnTo>
                  <a:lnTo>
                    <a:pt x="7534" y="114"/>
                  </a:lnTo>
                  <a:lnTo>
                    <a:pt x="6961" y="288"/>
                  </a:lnTo>
                  <a:lnTo>
                    <a:pt x="6388" y="518"/>
                  </a:lnTo>
                  <a:lnTo>
                    <a:pt x="5811" y="806"/>
                  </a:lnTo>
                  <a:lnTo>
                    <a:pt x="5238" y="1095"/>
                  </a:lnTo>
                  <a:lnTo>
                    <a:pt x="4665" y="1496"/>
                  </a:lnTo>
                  <a:lnTo>
                    <a:pt x="4160" y="1956"/>
                  </a:lnTo>
                  <a:lnTo>
                    <a:pt x="3660" y="2478"/>
                  </a:lnTo>
                  <a:lnTo>
                    <a:pt x="3156" y="2996"/>
                  </a:lnTo>
                  <a:lnTo>
                    <a:pt x="2728" y="3628"/>
                  </a:lnTo>
                  <a:lnTo>
                    <a:pt x="2296" y="4321"/>
                  </a:lnTo>
                  <a:lnTo>
                    <a:pt x="1864" y="5011"/>
                  </a:lnTo>
                  <a:lnTo>
                    <a:pt x="1505" y="5817"/>
                  </a:lnTo>
                  <a:lnTo>
                    <a:pt x="1219" y="6624"/>
                  </a:lnTo>
                  <a:lnTo>
                    <a:pt x="718" y="8295"/>
                  </a:lnTo>
                  <a:lnTo>
                    <a:pt x="359" y="9849"/>
                  </a:lnTo>
                  <a:lnTo>
                    <a:pt x="145" y="11288"/>
                  </a:lnTo>
                  <a:lnTo>
                    <a:pt x="0" y="12671"/>
                  </a:lnTo>
                  <a:lnTo>
                    <a:pt x="73" y="13940"/>
                  </a:lnTo>
                  <a:lnTo>
                    <a:pt x="214" y="15090"/>
                  </a:lnTo>
                  <a:lnTo>
                    <a:pt x="432" y="16126"/>
                  </a:lnTo>
                  <a:lnTo>
                    <a:pt x="791" y="17108"/>
                  </a:lnTo>
                  <a:lnTo>
                    <a:pt x="1150" y="17914"/>
                  </a:lnTo>
                  <a:lnTo>
                    <a:pt x="1650" y="18662"/>
                  </a:lnTo>
                  <a:lnTo>
                    <a:pt x="2223" y="19239"/>
                  </a:lnTo>
                  <a:lnTo>
                    <a:pt x="2800" y="19757"/>
                  </a:lnTo>
                  <a:lnTo>
                    <a:pt x="3373" y="20159"/>
                  </a:lnTo>
                  <a:lnTo>
                    <a:pt x="4019" y="20447"/>
                  </a:lnTo>
                  <a:lnTo>
                    <a:pt x="4665" y="20619"/>
                  </a:lnTo>
                  <a:lnTo>
                    <a:pt x="5383" y="20677"/>
                  </a:lnTo>
                  <a:lnTo>
                    <a:pt x="5956" y="20619"/>
                  </a:lnTo>
                  <a:lnTo>
                    <a:pt x="6529" y="20505"/>
                  </a:lnTo>
                  <a:lnTo>
                    <a:pt x="7106" y="20334"/>
                  </a:lnTo>
                  <a:lnTo>
                    <a:pt x="7606" y="20045"/>
                  </a:lnTo>
                  <a:lnTo>
                    <a:pt x="8038" y="19757"/>
                  </a:lnTo>
                  <a:lnTo>
                    <a:pt x="8397" y="19411"/>
                  </a:lnTo>
                  <a:lnTo>
                    <a:pt x="8756" y="19006"/>
                  </a:lnTo>
                  <a:lnTo>
                    <a:pt x="9043" y="18662"/>
                  </a:lnTo>
                  <a:lnTo>
                    <a:pt x="9543" y="17914"/>
                  </a:lnTo>
                  <a:lnTo>
                    <a:pt x="9830" y="17221"/>
                  </a:lnTo>
                  <a:lnTo>
                    <a:pt x="10116" y="16589"/>
                  </a:lnTo>
                  <a:lnTo>
                    <a:pt x="16145" y="21600"/>
                  </a:lnTo>
                  <a:lnTo>
                    <a:pt x="21600" y="21600"/>
                  </a:lnTo>
                  <a:lnTo>
                    <a:pt x="15572" y="9791"/>
                  </a:lnTo>
                  <a:lnTo>
                    <a:pt x="15426" y="8638"/>
                  </a:lnTo>
                  <a:lnTo>
                    <a:pt x="15285" y="7546"/>
                  </a:lnTo>
                  <a:lnTo>
                    <a:pt x="15140" y="6565"/>
                  </a:lnTo>
                  <a:lnTo>
                    <a:pt x="14853" y="5645"/>
                  </a:lnTo>
                  <a:lnTo>
                    <a:pt x="14567" y="4781"/>
                  </a:lnTo>
                  <a:lnTo>
                    <a:pt x="14208" y="4032"/>
                  </a:lnTo>
                  <a:lnTo>
                    <a:pt x="13849" y="3339"/>
                  </a:lnTo>
                  <a:lnTo>
                    <a:pt x="13490" y="2708"/>
                  </a:lnTo>
                  <a:lnTo>
                    <a:pt x="12989" y="2131"/>
                  </a:lnTo>
                  <a:lnTo>
                    <a:pt x="12557" y="1613"/>
                  </a:lnTo>
                  <a:lnTo>
                    <a:pt x="12057" y="1208"/>
                  </a:lnTo>
                  <a:lnTo>
                    <a:pt x="11553" y="806"/>
                  </a:lnTo>
                  <a:lnTo>
                    <a:pt x="10980" y="518"/>
                  </a:lnTo>
                  <a:lnTo>
                    <a:pt x="10475" y="288"/>
                  </a:lnTo>
                  <a:lnTo>
                    <a:pt x="9902" y="172"/>
                  </a:lnTo>
                  <a:lnTo>
                    <a:pt x="9329" y="58"/>
                  </a:lnTo>
                  <a:lnTo>
                    <a:pt x="8756"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50776" name="Google Shape;635;p29"/>
            <p:cNvSpPr/>
            <p:nvPr/>
          </p:nvSpPr>
          <p:spPr>
            <a:xfrm>
              <a:off x="445036" y="1005062"/>
              <a:ext cx="100894" cy="109780"/>
            </a:xfrm>
            <a:custGeom>
              <a:avLst/>
              <a:ahLst/>
              <a:cxnLst>
                <a:cxn ang="0">
                  <a:pos x="wd2" y="hd2"/>
                </a:cxn>
                <a:cxn ang="5400000">
                  <a:pos x="wd2" y="hd2"/>
                </a:cxn>
                <a:cxn ang="10800000">
                  <a:pos x="wd2" y="hd2"/>
                </a:cxn>
                <a:cxn ang="16200000">
                  <a:pos x="wd2" y="hd2"/>
                </a:cxn>
              </a:cxnLst>
              <a:rect l="0" t="0" r="r" b="b"/>
              <a:pathLst>
                <a:path w="21600" h="21600" extrusionOk="0">
                  <a:moveTo>
                    <a:pt x="18421" y="0"/>
                  </a:moveTo>
                  <a:lnTo>
                    <a:pt x="17627" y="148"/>
                  </a:lnTo>
                  <a:lnTo>
                    <a:pt x="16832" y="288"/>
                  </a:lnTo>
                  <a:lnTo>
                    <a:pt x="16359" y="730"/>
                  </a:lnTo>
                  <a:lnTo>
                    <a:pt x="13975" y="5105"/>
                  </a:lnTo>
                  <a:lnTo>
                    <a:pt x="12706" y="7296"/>
                  </a:lnTo>
                  <a:lnTo>
                    <a:pt x="11278" y="9487"/>
                  </a:lnTo>
                  <a:lnTo>
                    <a:pt x="10483" y="10505"/>
                  </a:lnTo>
                  <a:lnTo>
                    <a:pt x="9528" y="11530"/>
                  </a:lnTo>
                  <a:lnTo>
                    <a:pt x="8581" y="12401"/>
                  </a:lnTo>
                  <a:lnTo>
                    <a:pt x="7465" y="13279"/>
                  </a:lnTo>
                  <a:lnTo>
                    <a:pt x="6357" y="13861"/>
                  </a:lnTo>
                  <a:lnTo>
                    <a:pt x="5402" y="14157"/>
                  </a:lnTo>
                  <a:lnTo>
                    <a:pt x="4447" y="14009"/>
                  </a:lnTo>
                  <a:lnTo>
                    <a:pt x="3813" y="13721"/>
                  </a:lnTo>
                  <a:lnTo>
                    <a:pt x="3179" y="13131"/>
                  </a:lnTo>
                  <a:lnTo>
                    <a:pt x="2858" y="12401"/>
                  </a:lnTo>
                  <a:lnTo>
                    <a:pt x="2544" y="11678"/>
                  </a:lnTo>
                  <a:lnTo>
                    <a:pt x="2223" y="10948"/>
                  </a:lnTo>
                  <a:lnTo>
                    <a:pt x="2223" y="9339"/>
                  </a:lnTo>
                  <a:lnTo>
                    <a:pt x="2384" y="7731"/>
                  </a:lnTo>
                  <a:lnTo>
                    <a:pt x="2384" y="7443"/>
                  </a:lnTo>
                  <a:lnTo>
                    <a:pt x="1429" y="7443"/>
                  </a:lnTo>
                  <a:lnTo>
                    <a:pt x="634" y="7591"/>
                  </a:lnTo>
                  <a:lnTo>
                    <a:pt x="321" y="7731"/>
                  </a:lnTo>
                  <a:lnTo>
                    <a:pt x="161" y="8026"/>
                  </a:lnTo>
                  <a:lnTo>
                    <a:pt x="0" y="9634"/>
                  </a:lnTo>
                  <a:lnTo>
                    <a:pt x="0" y="11530"/>
                  </a:lnTo>
                  <a:lnTo>
                    <a:pt x="161" y="12548"/>
                  </a:lnTo>
                  <a:lnTo>
                    <a:pt x="482" y="13279"/>
                  </a:lnTo>
                  <a:lnTo>
                    <a:pt x="1116" y="13861"/>
                  </a:lnTo>
                  <a:lnTo>
                    <a:pt x="1910" y="14444"/>
                  </a:lnTo>
                  <a:lnTo>
                    <a:pt x="3339" y="14739"/>
                  </a:lnTo>
                  <a:lnTo>
                    <a:pt x="4768" y="14887"/>
                  </a:lnTo>
                  <a:lnTo>
                    <a:pt x="6197" y="14739"/>
                  </a:lnTo>
                  <a:lnTo>
                    <a:pt x="7625" y="14304"/>
                  </a:lnTo>
                  <a:lnTo>
                    <a:pt x="8581" y="13721"/>
                  </a:lnTo>
                  <a:lnTo>
                    <a:pt x="9528" y="13131"/>
                  </a:lnTo>
                  <a:lnTo>
                    <a:pt x="10483" y="12401"/>
                  </a:lnTo>
                  <a:lnTo>
                    <a:pt x="11278" y="11678"/>
                  </a:lnTo>
                  <a:lnTo>
                    <a:pt x="12867" y="10070"/>
                  </a:lnTo>
                  <a:lnTo>
                    <a:pt x="14296" y="8174"/>
                  </a:lnTo>
                  <a:lnTo>
                    <a:pt x="15307" y="6654"/>
                  </a:lnTo>
                  <a:lnTo>
                    <a:pt x="15090" y="8904"/>
                  </a:lnTo>
                  <a:lnTo>
                    <a:pt x="14930" y="12261"/>
                  </a:lnTo>
                  <a:lnTo>
                    <a:pt x="14930" y="13861"/>
                  </a:lnTo>
                  <a:lnTo>
                    <a:pt x="15090" y="15470"/>
                  </a:lnTo>
                  <a:lnTo>
                    <a:pt x="15403" y="16930"/>
                  </a:lnTo>
                  <a:lnTo>
                    <a:pt x="15885" y="18243"/>
                  </a:lnTo>
                  <a:lnTo>
                    <a:pt x="16519" y="19409"/>
                  </a:lnTo>
                  <a:lnTo>
                    <a:pt x="17314" y="20434"/>
                  </a:lnTo>
                  <a:lnTo>
                    <a:pt x="18261" y="21157"/>
                  </a:lnTo>
                  <a:lnTo>
                    <a:pt x="18895" y="21452"/>
                  </a:lnTo>
                  <a:lnTo>
                    <a:pt x="19537" y="21600"/>
                  </a:lnTo>
                  <a:lnTo>
                    <a:pt x="20171" y="21452"/>
                  </a:lnTo>
                  <a:lnTo>
                    <a:pt x="20966" y="21305"/>
                  </a:lnTo>
                  <a:lnTo>
                    <a:pt x="21439" y="20870"/>
                  </a:lnTo>
                  <a:lnTo>
                    <a:pt x="21600" y="20722"/>
                  </a:lnTo>
                  <a:lnTo>
                    <a:pt x="21439" y="20722"/>
                  </a:lnTo>
                  <a:lnTo>
                    <a:pt x="20171" y="20287"/>
                  </a:lnTo>
                  <a:lnTo>
                    <a:pt x="19216" y="19557"/>
                  </a:lnTo>
                  <a:lnTo>
                    <a:pt x="18582" y="18679"/>
                  </a:lnTo>
                  <a:lnTo>
                    <a:pt x="17948" y="17513"/>
                  </a:lnTo>
                  <a:lnTo>
                    <a:pt x="17627" y="16200"/>
                  </a:lnTo>
                  <a:lnTo>
                    <a:pt x="17314" y="14739"/>
                  </a:lnTo>
                  <a:lnTo>
                    <a:pt x="17153" y="13131"/>
                  </a:lnTo>
                  <a:lnTo>
                    <a:pt x="17153" y="11530"/>
                  </a:lnTo>
                  <a:lnTo>
                    <a:pt x="17314" y="8321"/>
                  </a:lnTo>
                  <a:lnTo>
                    <a:pt x="17787" y="5105"/>
                  </a:lnTo>
                  <a:lnTo>
                    <a:pt x="18582" y="288"/>
                  </a:lnTo>
                  <a:lnTo>
                    <a:pt x="18582" y="148"/>
                  </a:lnTo>
                  <a:lnTo>
                    <a:pt x="1842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777" name="Google Shape;636;p29"/>
            <p:cNvSpPr/>
            <p:nvPr/>
          </p:nvSpPr>
          <p:spPr>
            <a:xfrm>
              <a:off x="488077" y="1067374"/>
              <a:ext cx="34870" cy="169094"/>
            </a:xfrm>
            <a:custGeom>
              <a:avLst/>
              <a:ahLst/>
              <a:cxnLst>
                <a:cxn ang="0">
                  <a:pos x="wd2" y="hd2"/>
                </a:cxn>
                <a:cxn ang="5400000">
                  <a:pos x="wd2" y="hd2"/>
                </a:cxn>
                <a:cxn ang="10800000">
                  <a:pos x="wd2" y="hd2"/>
                </a:cxn>
                <a:cxn ang="16200000">
                  <a:pos x="wd2" y="hd2"/>
                </a:cxn>
              </a:cxnLst>
              <a:rect l="0" t="0" r="r" b="b"/>
              <a:pathLst>
                <a:path w="21600" h="21600" extrusionOk="0">
                  <a:moveTo>
                    <a:pt x="2299" y="0"/>
                  </a:moveTo>
                  <a:lnTo>
                    <a:pt x="1370" y="91"/>
                  </a:lnTo>
                  <a:lnTo>
                    <a:pt x="441" y="187"/>
                  </a:lnTo>
                  <a:lnTo>
                    <a:pt x="0" y="378"/>
                  </a:lnTo>
                  <a:lnTo>
                    <a:pt x="0" y="565"/>
                  </a:lnTo>
                  <a:lnTo>
                    <a:pt x="4134" y="2840"/>
                  </a:lnTo>
                  <a:lnTo>
                    <a:pt x="7804" y="5115"/>
                  </a:lnTo>
                  <a:lnTo>
                    <a:pt x="10568" y="7486"/>
                  </a:lnTo>
                  <a:lnTo>
                    <a:pt x="12403" y="9947"/>
                  </a:lnTo>
                  <a:lnTo>
                    <a:pt x="12867" y="11178"/>
                  </a:lnTo>
                  <a:lnTo>
                    <a:pt x="13308" y="12601"/>
                  </a:lnTo>
                  <a:lnTo>
                    <a:pt x="13773" y="14210"/>
                  </a:lnTo>
                  <a:lnTo>
                    <a:pt x="13308" y="15824"/>
                  </a:lnTo>
                  <a:lnTo>
                    <a:pt x="12403" y="17337"/>
                  </a:lnTo>
                  <a:lnTo>
                    <a:pt x="11474" y="18094"/>
                  </a:lnTo>
                  <a:lnTo>
                    <a:pt x="10103" y="18856"/>
                  </a:lnTo>
                  <a:lnTo>
                    <a:pt x="8733" y="19517"/>
                  </a:lnTo>
                  <a:lnTo>
                    <a:pt x="7339" y="20087"/>
                  </a:lnTo>
                  <a:lnTo>
                    <a:pt x="5505" y="20656"/>
                  </a:lnTo>
                  <a:lnTo>
                    <a:pt x="3205" y="21126"/>
                  </a:lnTo>
                  <a:lnTo>
                    <a:pt x="2741" y="21317"/>
                  </a:lnTo>
                  <a:lnTo>
                    <a:pt x="2741" y="21509"/>
                  </a:lnTo>
                  <a:lnTo>
                    <a:pt x="3205" y="21600"/>
                  </a:lnTo>
                  <a:lnTo>
                    <a:pt x="6434" y="21600"/>
                  </a:lnTo>
                  <a:lnTo>
                    <a:pt x="7804" y="21509"/>
                  </a:lnTo>
                  <a:lnTo>
                    <a:pt x="8733" y="21413"/>
                  </a:lnTo>
                  <a:lnTo>
                    <a:pt x="10568" y="21035"/>
                  </a:lnTo>
                  <a:lnTo>
                    <a:pt x="12867" y="20465"/>
                  </a:lnTo>
                  <a:lnTo>
                    <a:pt x="16072" y="19421"/>
                  </a:lnTo>
                  <a:lnTo>
                    <a:pt x="18372" y="18190"/>
                  </a:lnTo>
                  <a:lnTo>
                    <a:pt x="20206" y="16863"/>
                  </a:lnTo>
                  <a:lnTo>
                    <a:pt x="21135" y="15537"/>
                  </a:lnTo>
                  <a:lnTo>
                    <a:pt x="21600" y="14023"/>
                  </a:lnTo>
                  <a:lnTo>
                    <a:pt x="21135" y="12505"/>
                  </a:lnTo>
                  <a:lnTo>
                    <a:pt x="20671" y="10992"/>
                  </a:lnTo>
                  <a:lnTo>
                    <a:pt x="19742" y="9473"/>
                  </a:lnTo>
                  <a:lnTo>
                    <a:pt x="18372" y="7960"/>
                  </a:lnTo>
                  <a:lnTo>
                    <a:pt x="16537" y="6442"/>
                  </a:lnTo>
                  <a:lnTo>
                    <a:pt x="14702" y="5019"/>
                  </a:lnTo>
                  <a:lnTo>
                    <a:pt x="10568" y="2366"/>
                  </a:lnTo>
                  <a:lnTo>
                    <a:pt x="6434" y="187"/>
                  </a:lnTo>
                  <a:lnTo>
                    <a:pt x="550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778" name="Google Shape;637;p29"/>
            <p:cNvSpPr/>
            <p:nvPr/>
          </p:nvSpPr>
          <p:spPr>
            <a:xfrm>
              <a:off x="439862" y="1174190"/>
              <a:ext cx="74162" cy="41507"/>
            </a:xfrm>
            <a:custGeom>
              <a:avLst/>
              <a:ahLst/>
              <a:cxnLst>
                <a:cxn ang="0">
                  <a:pos x="wd2" y="hd2"/>
                </a:cxn>
                <a:cxn ang="5400000">
                  <a:pos x="wd2" y="hd2"/>
                </a:cxn>
                <a:cxn ang="10800000">
                  <a:pos x="wd2" y="hd2"/>
                </a:cxn>
                <a:cxn ang="16200000">
                  <a:pos x="wd2" y="hd2"/>
                </a:cxn>
              </a:cxnLst>
              <a:rect l="0" t="0" r="r" b="b"/>
              <a:pathLst>
                <a:path w="21600" h="21600" extrusionOk="0">
                  <a:moveTo>
                    <a:pt x="19656" y="0"/>
                  </a:moveTo>
                  <a:lnTo>
                    <a:pt x="18575" y="371"/>
                  </a:lnTo>
                  <a:lnTo>
                    <a:pt x="17276" y="761"/>
                  </a:lnTo>
                  <a:lnTo>
                    <a:pt x="16413" y="1912"/>
                  </a:lnTo>
                  <a:lnTo>
                    <a:pt x="15550" y="3083"/>
                  </a:lnTo>
                  <a:lnTo>
                    <a:pt x="14469" y="5405"/>
                  </a:lnTo>
                  <a:lnTo>
                    <a:pt x="13181" y="7707"/>
                  </a:lnTo>
                  <a:lnTo>
                    <a:pt x="12099" y="9639"/>
                  </a:lnTo>
                  <a:lnTo>
                    <a:pt x="10582" y="11571"/>
                  </a:lnTo>
                  <a:lnTo>
                    <a:pt x="9282" y="13112"/>
                  </a:lnTo>
                  <a:lnTo>
                    <a:pt x="7557" y="14283"/>
                  </a:lnTo>
                  <a:lnTo>
                    <a:pt x="6050" y="15044"/>
                  </a:lnTo>
                  <a:lnTo>
                    <a:pt x="4313" y="15044"/>
                  </a:lnTo>
                  <a:lnTo>
                    <a:pt x="3232" y="15434"/>
                  </a:lnTo>
                  <a:lnTo>
                    <a:pt x="1944" y="15824"/>
                  </a:lnTo>
                  <a:lnTo>
                    <a:pt x="1081" y="16976"/>
                  </a:lnTo>
                  <a:lnTo>
                    <a:pt x="218" y="18127"/>
                  </a:lnTo>
                  <a:lnTo>
                    <a:pt x="0" y="18907"/>
                  </a:lnTo>
                  <a:lnTo>
                    <a:pt x="0" y="19688"/>
                  </a:lnTo>
                  <a:lnTo>
                    <a:pt x="218" y="20059"/>
                  </a:lnTo>
                  <a:lnTo>
                    <a:pt x="426" y="20839"/>
                  </a:lnTo>
                  <a:lnTo>
                    <a:pt x="1081" y="21229"/>
                  </a:lnTo>
                  <a:lnTo>
                    <a:pt x="1944" y="21600"/>
                  </a:lnTo>
                  <a:lnTo>
                    <a:pt x="4750" y="21229"/>
                  </a:lnTo>
                  <a:lnTo>
                    <a:pt x="7557" y="20059"/>
                  </a:lnTo>
                  <a:lnTo>
                    <a:pt x="10156" y="18517"/>
                  </a:lnTo>
                  <a:lnTo>
                    <a:pt x="12744" y="16585"/>
                  </a:lnTo>
                  <a:lnTo>
                    <a:pt x="15124" y="13893"/>
                  </a:lnTo>
                  <a:lnTo>
                    <a:pt x="17276" y="10790"/>
                  </a:lnTo>
                  <a:lnTo>
                    <a:pt x="19438" y="7317"/>
                  </a:lnTo>
                  <a:lnTo>
                    <a:pt x="21382" y="3473"/>
                  </a:lnTo>
                  <a:lnTo>
                    <a:pt x="21600" y="2693"/>
                  </a:lnTo>
                  <a:lnTo>
                    <a:pt x="21600" y="1912"/>
                  </a:lnTo>
                  <a:lnTo>
                    <a:pt x="21382" y="1541"/>
                  </a:lnTo>
                  <a:lnTo>
                    <a:pt x="21174" y="761"/>
                  </a:lnTo>
                  <a:lnTo>
                    <a:pt x="20301" y="371"/>
                  </a:lnTo>
                  <a:lnTo>
                    <a:pt x="1965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779" name="Google Shape;638;p29"/>
            <p:cNvSpPr/>
            <p:nvPr/>
          </p:nvSpPr>
          <p:spPr>
            <a:xfrm>
              <a:off x="419841" y="1135611"/>
              <a:ext cx="91221" cy="29658"/>
            </a:xfrm>
            <a:custGeom>
              <a:avLst/>
              <a:ahLst/>
              <a:cxnLst>
                <a:cxn ang="0">
                  <a:pos x="wd2" y="hd2"/>
                </a:cxn>
                <a:cxn ang="5400000">
                  <a:pos x="wd2" y="hd2"/>
                </a:cxn>
                <a:cxn ang="10800000">
                  <a:pos x="wd2" y="hd2"/>
                </a:cxn>
                <a:cxn ang="16200000">
                  <a:pos x="wd2" y="hd2"/>
                </a:cxn>
              </a:cxnLst>
              <a:rect l="0" t="0" r="r" b="b"/>
              <a:pathLst>
                <a:path w="21600" h="21600" extrusionOk="0">
                  <a:moveTo>
                    <a:pt x="18617" y="0"/>
                  </a:moveTo>
                  <a:lnTo>
                    <a:pt x="17738" y="1611"/>
                  </a:lnTo>
                  <a:lnTo>
                    <a:pt x="17037" y="3222"/>
                  </a:lnTo>
                  <a:lnTo>
                    <a:pt x="15456" y="6472"/>
                  </a:lnTo>
                  <a:lnTo>
                    <a:pt x="14045" y="9175"/>
                  </a:lnTo>
                  <a:lnTo>
                    <a:pt x="12465" y="10786"/>
                  </a:lnTo>
                  <a:lnTo>
                    <a:pt x="10884" y="11332"/>
                  </a:lnTo>
                  <a:lnTo>
                    <a:pt x="9127" y="11332"/>
                  </a:lnTo>
                  <a:lnTo>
                    <a:pt x="7546" y="10786"/>
                  </a:lnTo>
                  <a:lnTo>
                    <a:pt x="5788" y="9721"/>
                  </a:lnTo>
                  <a:lnTo>
                    <a:pt x="4039" y="8110"/>
                  </a:lnTo>
                  <a:lnTo>
                    <a:pt x="3161" y="8110"/>
                  </a:lnTo>
                  <a:lnTo>
                    <a:pt x="2282" y="8629"/>
                  </a:lnTo>
                  <a:lnTo>
                    <a:pt x="1403" y="9721"/>
                  </a:lnTo>
                  <a:lnTo>
                    <a:pt x="701" y="11332"/>
                  </a:lnTo>
                  <a:lnTo>
                    <a:pt x="169" y="12971"/>
                  </a:lnTo>
                  <a:lnTo>
                    <a:pt x="0" y="14582"/>
                  </a:lnTo>
                  <a:lnTo>
                    <a:pt x="0" y="15674"/>
                  </a:lnTo>
                  <a:lnTo>
                    <a:pt x="169" y="16193"/>
                  </a:lnTo>
                  <a:lnTo>
                    <a:pt x="1048" y="17285"/>
                  </a:lnTo>
                  <a:lnTo>
                    <a:pt x="3684" y="19443"/>
                  </a:lnTo>
                  <a:lnTo>
                    <a:pt x="6499" y="21054"/>
                  </a:lnTo>
                  <a:lnTo>
                    <a:pt x="9127" y="21600"/>
                  </a:lnTo>
                  <a:lnTo>
                    <a:pt x="11586" y="20535"/>
                  </a:lnTo>
                  <a:lnTo>
                    <a:pt x="14045" y="18897"/>
                  </a:lnTo>
                  <a:lnTo>
                    <a:pt x="16504" y="16193"/>
                  </a:lnTo>
                  <a:lnTo>
                    <a:pt x="18786" y="11879"/>
                  </a:lnTo>
                  <a:lnTo>
                    <a:pt x="21076" y="6472"/>
                  </a:lnTo>
                  <a:lnTo>
                    <a:pt x="21600" y="4861"/>
                  </a:lnTo>
                  <a:lnTo>
                    <a:pt x="21600" y="2703"/>
                  </a:lnTo>
                  <a:lnTo>
                    <a:pt x="21245" y="1065"/>
                  </a:lnTo>
                  <a:lnTo>
                    <a:pt x="2054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780" name="Google Shape;639;p29"/>
            <p:cNvSpPr/>
            <p:nvPr/>
          </p:nvSpPr>
          <p:spPr>
            <a:xfrm>
              <a:off x="427977" y="1098531"/>
              <a:ext cx="76412" cy="28908"/>
            </a:xfrm>
            <a:custGeom>
              <a:avLst/>
              <a:ahLst/>
              <a:cxnLst>
                <a:cxn ang="0">
                  <a:pos x="wd2" y="hd2"/>
                </a:cxn>
                <a:cxn ang="5400000">
                  <a:pos x="wd2" y="hd2"/>
                </a:cxn>
                <a:cxn ang="10800000">
                  <a:pos x="wd2" y="hd2"/>
                </a:cxn>
                <a:cxn ang="16200000">
                  <a:pos x="wd2" y="hd2"/>
                </a:cxn>
              </a:cxnLst>
              <a:rect l="0" t="0" r="r" b="b"/>
              <a:pathLst>
                <a:path w="21600" h="21600" extrusionOk="0">
                  <a:moveTo>
                    <a:pt x="18664" y="0"/>
                  </a:moveTo>
                  <a:lnTo>
                    <a:pt x="17615" y="532"/>
                  </a:lnTo>
                  <a:lnTo>
                    <a:pt x="16778" y="1653"/>
                  </a:lnTo>
                  <a:lnTo>
                    <a:pt x="14054" y="6640"/>
                  </a:lnTo>
                  <a:lnTo>
                    <a:pt x="12581" y="8293"/>
                  </a:lnTo>
                  <a:lnTo>
                    <a:pt x="11118" y="9974"/>
                  </a:lnTo>
                  <a:lnTo>
                    <a:pt x="9645" y="10506"/>
                  </a:lnTo>
                  <a:lnTo>
                    <a:pt x="8807" y="10506"/>
                  </a:lnTo>
                  <a:lnTo>
                    <a:pt x="8182" y="9974"/>
                  </a:lnTo>
                  <a:lnTo>
                    <a:pt x="7546" y="8853"/>
                  </a:lnTo>
                  <a:lnTo>
                    <a:pt x="6921" y="7760"/>
                  </a:lnTo>
                  <a:lnTo>
                    <a:pt x="6296" y="6079"/>
                  </a:lnTo>
                  <a:lnTo>
                    <a:pt x="5660" y="4426"/>
                  </a:lnTo>
                  <a:lnTo>
                    <a:pt x="5458" y="3306"/>
                  </a:lnTo>
                  <a:lnTo>
                    <a:pt x="5034" y="2774"/>
                  </a:lnTo>
                  <a:lnTo>
                    <a:pt x="4197" y="2213"/>
                  </a:lnTo>
                  <a:lnTo>
                    <a:pt x="3148" y="2213"/>
                  </a:lnTo>
                  <a:lnTo>
                    <a:pt x="1887" y="2774"/>
                  </a:lnTo>
                  <a:lnTo>
                    <a:pt x="1049" y="4426"/>
                  </a:lnTo>
                  <a:lnTo>
                    <a:pt x="424" y="6079"/>
                  </a:lnTo>
                  <a:lnTo>
                    <a:pt x="0" y="8293"/>
                  </a:lnTo>
                  <a:lnTo>
                    <a:pt x="0" y="9413"/>
                  </a:lnTo>
                  <a:lnTo>
                    <a:pt x="212" y="10506"/>
                  </a:lnTo>
                  <a:lnTo>
                    <a:pt x="1049" y="14400"/>
                  </a:lnTo>
                  <a:lnTo>
                    <a:pt x="2099" y="16613"/>
                  </a:lnTo>
                  <a:lnTo>
                    <a:pt x="3360" y="18826"/>
                  </a:lnTo>
                  <a:lnTo>
                    <a:pt x="4610" y="20507"/>
                  </a:lnTo>
                  <a:lnTo>
                    <a:pt x="5872" y="21040"/>
                  </a:lnTo>
                  <a:lnTo>
                    <a:pt x="7133" y="21600"/>
                  </a:lnTo>
                  <a:lnTo>
                    <a:pt x="8595" y="21040"/>
                  </a:lnTo>
                  <a:lnTo>
                    <a:pt x="10069" y="20507"/>
                  </a:lnTo>
                  <a:lnTo>
                    <a:pt x="13005" y="18266"/>
                  </a:lnTo>
                  <a:lnTo>
                    <a:pt x="15728" y="15521"/>
                  </a:lnTo>
                  <a:lnTo>
                    <a:pt x="18452" y="11626"/>
                  </a:lnTo>
                  <a:lnTo>
                    <a:pt x="20551" y="7760"/>
                  </a:lnTo>
                  <a:lnTo>
                    <a:pt x="21388" y="5519"/>
                  </a:lnTo>
                  <a:lnTo>
                    <a:pt x="21600" y="4426"/>
                  </a:lnTo>
                  <a:lnTo>
                    <a:pt x="21600" y="3866"/>
                  </a:lnTo>
                  <a:lnTo>
                    <a:pt x="21388" y="2213"/>
                  </a:lnTo>
                  <a:lnTo>
                    <a:pt x="20763" y="1093"/>
                  </a:lnTo>
                  <a:lnTo>
                    <a:pt x="1971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781" name="Google Shape;640;p29"/>
            <p:cNvSpPr/>
            <p:nvPr/>
          </p:nvSpPr>
          <p:spPr>
            <a:xfrm>
              <a:off x="533293" y="1137073"/>
              <a:ext cx="444327" cy="402034"/>
            </a:xfrm>
            <a:custGeom>
              <a:avLst/>
              <a:ahLst/>
              <a:cxnLst>
                <a:cxn ang="0">
                  <a:pos x="wd2" y="hd2"/>
                </a:cxn>
                <a:cxn ang="5400000">
                  <a:pos x="wd2" y="hd2"/>
                </a:cxn>
                <a:cxn ang="10800000">
                  <a:pos x="wd2" y="hd2"/>
                </a:cxn>
                <a:cxn ang="16200000">
                  <a:pos x="wd2" y="hd2"/>
                </a:cxn>
              </a:cxnLst>
              <a:rect l="0" t="0" r="r" b="b"/>
              <a:pathLst>
                <a:path w="21600" h="21600" extrusionOk="0">
                  <a:moveTo>
                    <a:pt x="20446" y="0"/>
                  </a:moveTo>
                  <a:lnTo>
                    <a:pt x="9520" y="14785"/>
                  </a:lnTo>
                  <a:lnTo>
                    <a:pt x="9161" y="12993"/>
                  </a:lnTo>
                  <a:lnTo>
                    <a:pt x="8800" y="11160"/>
                  </a:lnTo>
                  <a:lnTo>
                    <a:pt x="8366" y="9046"/>
                  </a:lnTo>
                  <a:lnTo>
                    <a:pt x="7826" y="6935"/>
                  </a:lnTo>
                  <a:lnTo>
                    <a:pt x="7573" y="5938"/>
                  </a:lnTo>
                  <a:lnTo>
                    <a:pt x="7285" y="5062"/>
                  </a:lnTo>
                  <a:lnTo>
                    <a:pt x="6997" y="4305"/>
                  </a:lnTo>
                  <a:lnTo>
                    <a:pt x="6707" y="3706"/>
                  </a:lnTo>
                  <a:lnTo>
                    <a:pt x="6563" y="3507"/>
                  </a:lnTo>
                  <a:lnTo>
                    <a:pt x="6456" y="3308"/>
                  </a:lnTo>
                  <a:lnTo>
                    <a:pt x="6312" y="3229"/>
                  </a:lnTo>
                  <a:lnTo>
                    <a:pt x="6168" y="3148"/>
                  </a:lnTo>
                  <a:lnTo>
                    <a:pt x="5878" y="3148"/>
                  </a:lnTo>
                  <a:lnTo>
                    <a:pt x="5517" y="3229"/>
                  </a:lnTo>
                  <a:lnTo>
                    <a:pt x="5085" y="3388"/>
                  </a:lnTo>
                  <a:lnTo>
                    <a:pt x="4617" y="3588"/>
                  </a:lnTo>
                  <a:lnTo>
                    <a:pt x="4112" y="3827"/>
                  </a:lnTo>
                  <a:lnTo>
                    <a:pt x="3571" y="4105"/>
                  </a:lnTo>
                  <a:lnTo>
                    <a:pt x="3066" y="4464"/>
                  </a:lnTo>
                  <a:lnTo>
                    <a:pt x="2524" y="4822"/>
                  </a:lnTo>
                  <a:lnTo>
                    <a:pt x="2019" y="5221"/>
                  </a:lnTo>
                  <a:lnTo>
                    <a:pt x="1515" y="5660"/>
                  </a:lnTo>
                  <a:lnTo>
                    <a:pt x="1083" y="6097"/>
                  </a:lnTo>
                  <a:lnTo>
                    <a:pt x="722" y="6537"/>
                  </a:lnTo>
                  <a:lnTo>
                    <a:pt x="397" y="6976"/>
                  </a:lnTo>
                  <a:lnTo>
                    <a:pt x="146" y="7413"/>
                  </a:lnTo>
                  <a:lnTo>
                    <a:pt x="73" y="7653"/>
                  </a:lnTo>
                  <a:lnTo>
                    <a:pt x="36" y="7852"/>
                  </a:lnTo>
                  <a:lnTo>
                    <a:pt x="0" y="8090"/>
                  </a:lnTo>
                  <a:lnTo>
                    <a:pt x="0" y="8289"/>
                  </a:lnTo>
                  <a:lnTo>
                    <a:pt x="73" y="8809"/>
                  </a:lnTo>
                  <a:lnTo>
                    <a:pt x="217" y="9526"/>
                  </a:lnTo>
                  <a:lnTo>
                    <a:pt x="434" y="10402"/>
                  </a:lnTo>
                  <a:lnTo>
                    <a:pt x="722" y="11399"/>
                  </a:lnTo>
                  <a:lnTo>
                    <a:pt x="1119" y="12475"/>
                  </a:lnTo>
                  <a:lnTo>
                    <a:pt x="1551" y="13629"/>
                  </a:lnTo>
                  <a:lnTo>
                    <a:pt x="2056" y="14826"/>
                  </a:lnTo>
                  <a:lnTo>
                    <a:pt x="2634" y="15982"/>
                  </a:lnTo>
                  <a:lnTo>
                    <a:pt x="3246" y="17136"/>
                  </a:lnTo>
                  <a:lnTo>
                    <a:pt x="3895" y="18214"/>
                  </a:lnTo>
                  <a:lnTo>
                    <a:pt x="4256" y="18732"/>
                  </a:lnTo>
                  <a:lnTo>
                    <a:pt x="4617" y="19209"/>
                  </a:lnTo>
                  <a:lnTo>
                    <a:pt x="5012" y="19688"/>
                  </a:lnTo>
                  <a:lnTo>
                    <a:pt x="5373" y="20085"/>
                  </a:lnTo>
                  <a:lnTo>
                    <a:pt x="5770" y="20444"/>
                  </a:lnTo>
                  <a:lnTo>
                    <a:pt x="6168" y="20764"/>
                  </a:lnTo>
                  <a:lnTo>
                    <a:pt x="6600" y="21042"/>
                  </a:lnTo>
                  <a:lnTo>
                    <a:pt x="7032" y="21282"/>
                  </a:lnTo>
                  <a:lnTo>
                    <a:pt x="7465" y="21441"/>
                  </a:lnTo>
                  <a:lnTo>
                    <a:pt x="7897" y="21560"/>
                  </a:lnTo>
                  <a:lnTo>
                    <a:pt x="8331" y="21600"/>
                  </a:lnTo>
                  <a:lnTo>
                    <a:pt x="8800" y="21560"/>
                  </a:lnTo>
                  <a:lnTo>
                    <a:pt x="9015" y="21521"/>
                  </a:lnTo>
                  <a:lnTo>
                    <a:pt x="9268" y="21481"/>
                  </a:lnTo>
                  <a:lnTo>
                    <a:pt x="9736" y="21241"/>
                  </a:lnTo>
                  <a:lnTo>
                    <a:pt x="10241" y="20963"/>
                  </a:lnTo>
                  <a:lnTo>
                    <a:pt x="10746" y="20565"/>
                  </a:lnTo>
                  <a:lnTo>
                    <a:pt x="11251" y="20085"/>
                  </a:lnTo>
                  <a:lnTo>
                    <a:pt x="11792" y="19568"/>
                  </a:lnTo>
                  <a:lnTo>
                    <a:pt x="12297" y="18969"/>
                  </a:lnTo>
                  <a:lnTo>
                    <a:pt x="12839" y="18292"/>
                  </a:lnTo>
                  <a:lnTo>
                    <a:pt x="13378" y="17575"/>
                  </a:lnTo>
                  <a:lnTo>
                    <a:pt x="13919" y="16818"/>
                  </a:lnTo>
                  <a:lnTo>
                    <a:pt x="14966" y="15184"/>
                  </a:lnTo>
                  <a:lnTo>
                    <a:pt x="16010" y="13430"/>
                  </a:lnTo>
                  <a:lnTo>
                    <a:pt x="17020" y="11677"/>
                  </a:lnTo>
                  <a:lnTo>
                    <a:pt x="17958" y="9884"/>
                  </a:lnTo>
                  <a:lnTo>
                    <a:pt x="18824" y="8170"/>
                  </a:lnTo>
                  <a:lnTo>
                    <a:pt x="19617" y="6577"/>
                  </a:lnTo>
                  <a:lnTo>
                    <a:pt x="20302" y="5181"/>
                  </a:lnTo>
                  <a:lnTo>
                    <a:pt x="21239" y="3030"/>
                  </a:lnTo>
                  <a:lnTo>
                    <a:pt x="21600" y="2232"/>
                  </a:lnTo>
                  <a:lnTo>
                    <a:pt x="2044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782" name="Google Shape;641;p29"/>
            <p:cNvSpPr/>
            <p:nvPr/>
          </p:nvSpPr>
          <p:spPr>
            <a:xfrm>
              <a:off x="533293" y="1142284"/>
              <a:ext cx="138725" cy="130551"/>
            </a:xfrm>
            <a:custGeom>
              <a:avLst/>
              <a:ahLst/>
              <a:cxnLst>
                <a:cxn ang="0">
                  <a:pos x="wd2" y="hd2"/>
                </a:cxn>
                <a:cxn ang="5400000">
                  <a:pos x="wd2" y="hd2"/>
                </a:cxn>
                <a:cxn ang="10800000">
                  <a:pos x="wd2" y="hd2"/>
                </a:cxn>
                <a:cxn ang="16200000">
                  <a:pos x="wd2" y="hd2"/>
                </a:cxn>
              </a:cxnLst>
              <a:rect l="0" t="0" r="r" b="b"/>
              <a:pathLst>
                <a:path w="21600" h="21600" extrusionOk="0">
                  <a:moveTo>
                    <a:pt x="15365" y="0"/>
                  </a:moveTo>
                  <a:lnTo>
                    <a:pt x="0" y="14113"/>
                  </a:lnTo>
                  <a:lnTo>
                    <a:pt x="5546" y="21600"/>
                  </a:lnTo>
                  <a:lnTo>
                    <a:pt x="21600" y="21600"/>
                  </a:lnTo>
                  <a:lnTo>
                    <a:pt x="1536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783" name="Google Shape;642;p29"/>
            <p:cNvSpPr/>
            <p:nvPr/>
          </p:nvSpPr>
          <p:spPr>
            <a:xfrm>
              <a:off x="657918" y="-1"/>
              <a:ext cx="714311" cy="1114843"/>
            </a:xfrm>
            <a:custGeom>
              <a:avLst/>
              <a:ahLst/>
              <a:cxnLst>
                <a:cxn ang="0">
                  <a:pos x="wd2" y="hd2"/>
                </a:cxn>
                <a:cxn ang="5400000">
                  <a:pos x="wd2" y="hd2"/>
                </a:cxn>
                <a:cxn ang="10800000">
                  <a:pos x="wd2" y="hd2"/>
                </a:cxn>
                <a:cxn ang="16200000">
                  <a:pos x="wd2" y="hd2"/>
                </a:cxn>
              </a:cxnLst>
              <a:rect l="0" t="0" r="r" b="b"/>
              <a:pathLst>
                <a:path w="21600" h="21600" extrusionOk="0">
                  <a:moveTo>
                    <a:pt x="12740" y="0"/>
                  </a:moveTo>
                  <a:lnTo>
                    <a:pt x="11574" y="15"/>
                  </a:lnTo>
                  <a:lnTo>
                    <a:pt x="10430" y="43"/>
                  </a:lnTo>
                  <a:lnTo>
                    <a:pt x="9308" y="100"/>
                  </a:lnTo>
                  <a:lnTo>
                    <a:pt x="8232" y="187"/>
                  </a:lnTo>
                  <a:lnTo>
                    <a:pt x="7155" y="273"/>
                  </a:lnTo>
                  <a:lnTo>
                    <a:pt x="6123" y="388"/>
                  </a:lnTo>
                  <a:lnTo>
                    <a:pt x="5114" y="517"/>
                  </a:lnTo>
                  <a:lnTo>
                    <a:pt x="4105" y="661"/>
                  </a:lnTo>
                  <a:lnTo>
                    <a:pt x="3163" y="819"/>
                  </a:lnTo>
                  <a:lnTo>
                    <a:pt x="0" y="3334"/>
                  </a:lnTo>
                  <a:lnTo>
                    <a:pt x="9757" y="19257"/>
                  </a:lnTo>
                  <a:lnTo>
                    <a:pt x="11192" y="19257"/>
                  </a:lnTo>
                  <a:lnTo>
                    <a:pt x="11910" y="21025"/>
                  </a:lnTo>
                  <a:lnTo>
                    <a:pt x="18415" y="21600"/>
                  </a:lnTo>
                  <a:lnTo>
                    <a:pt x="18729" y="21370"/>
                  </a:lnTo>
                  <a:lnTo>
                    <a:pt x="18975" y="21155"/>
                  </a:lnTo>
                  <a:lnTo>
                    <a:pt x="19133" y="20967"/>
                  </a:lnTo>
                  <a:lnTo>
                    <a:pt x="19223" y="20795"/>
                  </a:lnTo>
                  <a:lnTo>
                    <a:pt x="19245" y="20651"/>
                  </a:lnTo>
                  <a:lnTo>
                    <a:pt x="19223" y="20522"/>
                  </a:lnTo>
                  <a:lnTo>
                    <a:pt x="19155" y="20407"/>
                  </a:lnTo>
                  <a:lnTo>
                    <a:pt x="19065" y="20321"/>
                  </a:lnTo>
                  <a:lnTo>
                    <a:pt x="18953" y="20234"/>
                  </a:lnTo>
                  <a:lnTo>
                    <a:pt x="18819" y="20162"/>
                  </a:lnTo>
                  <a:lnTo>
                    <a:pt x="18684" y="20120"/>
                  </a:lnTo>
                  <a:lnTo>
                    <a:pt x="18549" y="20077"/>
                  </a:lnTo>
                  <a:lnTo>
                    <a:pt x="18347" y="20033"/>
                  </a:lnTo>
                  <a:lnTo>
                    <a:pt x="18258" y="20019"/>
                  </a:lnTo>
                  <a:lnTo>
                    <a:pt x="18819" y="19890"/>
                  </a:lnTo>
                  <a:lnTo>
                    <a:pt x="19402" y="19761"/>
                  </a:lnTo>
                  <a:lnTo>
                    <a:pt x="20030" y="19573"/>
                  </a:lnTo>
                  <a:lnTo>
                    <a:pt x="20321" y="19473"/>
                  </a:lnTo>
                  <a:lnTo>
                    <a:pt x="20613" y="19372"/>
                  </a:lnTo>
                  <a:lnTo>
                    <a:pt x="20860" y="19257"/>
                  </a:lnTo>
                  <a:lnTo>
                    <a:pt x="21061" y="19143"/>
                  </a:lnTo>
                  <a:lnTo>
                    <a:pt x="21151" y="19085"/>
                  </a:lnTo>
                  <a:lnTo>
                    <a:pt x="21196" y="19013"/>
                  </a:lnTo>
                  <a:lnTo>
                    <a:pt x="21241" y="18956"/>
                  </a:lnTo>
                  <a:lnTo>
                    <a:pt x="21286" y="18898"/>
                  </a:lnTo>
                  <a:lnTo>
                    <a:pt x="21286" y="18827"/>
                  </a:lnTo>
                  <a:lnTo>
                    <a:pt x="21263" y="18768"/>
                  </a:lnTo>
                  <a:lnTo>
                    <a:pt x="21241" y="18711"/>
                  </a:lnTo>
                  <a:lnTo>
                    <a:pt x="21174" y="18639"/>
                  </a:lnTo>
                  <a:lnTo>
                    <a:pt x="21084" y="18582"/>
                  </a:lnTo>
                  <a:lnTo>
                    <a:pt x="20860" y="18496"/>
                  </a:lnTo>
                  <a:lnTo>
                    <a:pt x="20725" y="18452"/>
                  </a:lnTo>
                  <a:lnTo>
                    <a:pt x="20433" y="18395"/>
                  </a:lnTo>
                  <a:lnTo>
                    <a:pt x="20097" y="18352"/>
                  </a:lnTo>
                  <a:lnTo>
                    <a:pt x="19716" y="18338"/>
                  </a:lnTo>
                  <a:lnTo>
                    <a:pt x="19335" y="18338"/>
                  </a:lnTo>
                  <a:lnTo>
                    <a:pt x="18909" y="18352"/>
                  </a:lnTo>
                  <a:lnTo>
                    <a:pt x="18505" y="18366"/>
                  </a:lnTo>
                  <a:lnTo>
                    <a:pt x="17719" y="18438"/>
                  </a:lnTo>
                  <a:lnTo>
                    <a:pt x="17047" y="18510"/>
                  </a:lnTo>
                  <a:lnTo>
                    <a:pt x="16329" y="18611"/>
                  </a:lnTo>
                  <a:lnTo>
                    <a:pt x="16643" y="18438"/>
                  </a:lnTo>
                  <a:lnTo>
                    <a:pt x="16935" y="18280"/>
                  </a:lnTo>
                  <a:lnTo>
                    <a:pt x="17226" y="18094"/>
                  </a:lnTo>
                  <a:lnTo>
                    <a:pt x="17495" y="17892"/>
                  </a:lnTo>
                  <a:lnTo>
                    <a:pt x="17607" y="17791"/>
                  </a:lnTo>
                  <a:lnTo>
                    <a:pt x="17698" y="17705"/>
                  </a:lnTo>
                  <a:lnTo>
                    <a:pt x="17765" y="17619"/>
                  </a:lnTo>
                  <a:lnTo>
                    <a:pt x="17809" y="17533"/>
                  </a:lnTo>
                  <a:lnTo>
                    <a:pt x="17809" y="17461"/>
                  </a:lnTo>
                  <a:lnTo>
                    <a:pt x="17765" y="17403"/>
                  </a:lnTo>
                  <a:lnTo>
                    <a:pt x="17675" y="17361"/>
                  </a:lnTo>
                  <a:lnTo>
                    <a:pt x="17540" y="17346"/>
                  </a:lnTo>
                  <a:lnTo>
                    <a:pt x="17405" y="17346"/>
                  </a:lnTo>
                  <a:lnTo>
                    <a:pt x="17249" y="17361"/>
                  </a:lnTo>
                  <a:lnTo>
                    <a:pt x="17070" y="17403"/>
                  </a:lnTo>
                  <a:lnTo>
                    <a:pt x="16868" y="17446"/>
                  </a:lnTo>
                  <a:lnTo>
                    <a:pt x="16486" y="17547"/>
                  </a:lnTo>
                  <a:lnTo>
                    <a:pt x="16105" y="17677"/>
                  </a:lnTo>
                  <a:lnTo>
                    <a:pt x="15791" y="17791"/>
                  </a:lnTo>
                  <a:lnTo>
                    <a:pt x="15499" y="17906"/>
                  </a:lnTo>
                  <a:lnTo>
                    <a:pt x="17854" y="11209"/>
                  </a:lnTo>
                  <a:lnTo>
                    <a:pt x="16105" y="9140"/>
                  </a:lnTo>
                  <a:lnTo>
                    <a:pt x="18886" y="8249"/>
                  </a:lnTo>
                  <a:lnTo>
                    <a:pt x="21600" y="488"/>
                  </a:lnTo>
                  <a:lnTo>
                    <a:pt x="20254" y="345"/>
                  </a:lnTo>
                  <a:lnTo>
                    <a:pt x="18953" y="230"/>
                  </a:lnTo>
                  <a:lnTo>
                    <a:pt x="17652" y="144"/>
                  </a:lnTo>
                  <a:lnTo>
                    <a:pt x="16373" y="72"/>
                  </a:lnTo>
                  <a:lnTo>
                    <a:pt x="15140" y="28"/>
                  </a:lnTo>
                  <a:lnTo>
                    <a:pt x="1392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784" name="Google Shape;643;p29"/>
            <p:cNvSpPr/>
            <p:nvPr/>
          </p:nvSpPr>
          <p:spPr>
            <a:xfrm>
              <a:off x="788468" y="59313"/>
              <a:ext cx="321163" cy="359030"/>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07"/>
                  </a:lnTo>
                  <a:lnTo>
                    <a:pt x="101" y="2055"/>
                  </a:lnTo>
                  <a:lnTo>
                    <a:pt x="300" y="3124"/>
                  </a:lnTo>
                  <a:lnTo>
                    <a:pt x="449" y="3706"/>
                  </a:lnTo>
                  <a:lnTo>
                    <a:pt x="648" y="4331"/>
                  </a:lnTo>
                  <a:lnTo>
                    <a:pt x="898" y="4998"/>
                  </a:lnTo>
                  <a:lnTo>
                    <a:pt x="1198" y="5714"/>
                  </a:lnTo>
                  <a:lnTo>
                    <a:pt x="1546" y="6471"/>
                  </a:lnTo>
                  <a:lnTo>
                    <a:pt x="1995" y="7229"/>
                  </a:lnTo>
                  <a:lnTo>
                    <a:pt x="2494" y="8035"/>
                  </a:lnTo>
                  <a:lnTo>
                    <a:pt x="3044" y="8838"/>
                  </a:lnTo>
                  <a:lnTo>
                    <a:pt x="3692" y="9686"/>
                  </a:lnTo>
                  <a:lnTo>
                    <a:pt x="4441" y="10532"/>
                  </a:lnTo>
                  <a:lnTo>
                    <a:pt x="5237" y="11425"/>
                  </a:lnTo>
                  <a:lnTo>
                    <a:pt x="6135" y="12318"/>
                  </a:lnTo>
                  <a:lnTo>
                    <a:pt x="7134" y="13254"/>
                  </a:lnTo>
                  <a:lnTo>
                    <a:pt x="8281" y="14147"/>
                  </a:lnTo>
                  <a:lnTo>
                    <a:pt x="9479" y="15083"/>
                  </a:lnTo>
                  <a:lnTo>
                    <a:pt x="10825" y="16022"/>
                  </a:lnTo>
                  <a:lnTo>
                    <a:pt x="12273" y="16958"/>
                  </a:lnTo>
                  <a:lnTo>
                    <a:pt x="13818" y="17896"/>
                  </a:lnTo>
                  <a:lnTo>
                    <a:pt x="15515" y="18832"/>
                  </a:lnTo>
                  <a:lnTo>
                    <a:pt x="17361" y="19771"/>
                  </a:lnTo>
                  <a:lnTo>
                    <a:pt x="19305" y="20662"/>
                  </a:lnTo>
                  <a:lnTo>
                    <a:pt x="21451" y="21600"/>
                  </a:lnTo>
                  <a:lnTo>
                    <a:pt x="21600" y="21244"/>
                  </a:lnTo>
                  <a:lnTo>
                    <a:pt x="19555" y="20350"/>
                  </a:lnTo>
                  <a:lnTo>
                    <a:pt x="17611" y="19412"/>
                  </a:lnTo>
                  <a:lnTo>
                    <a:pt x="15815" y="18521"/>
                  </a:lnTo>
                  <a:lnTo>
                    <a:pt x="14118" y="17583"/>
                  </a:lnTo>
                  <a:lnTo>
                    <a:pt x="12573" y="16647"/>
                  </a:lnTo>
                  <a:lnTo>
                    <a:pt x="11125" y="15753"/>
                  </a:lnTo>
                  <a:lnTo>
                    <a:pt x="9827" y="14817"/>
                  </a:lnTo>
                  <a:lnTo>
                    <a:pt x="8631" y="13924"/>
                  </a:lnTo>
                  <a:lnTo>
                    <a:pt x="7532" y="13031"/>
                  </a:lnTo>
                  <a:lnTo>
                    <a:pt x="6536" y="12140"/>
                  </a:lnTo>
                  <a:lnTo>
                    <a:pt x="5638" y="11247"/>
                  </a:lnTo>
                  <a:lnTo>
                    <a:pt x="4839" y="10398"/>
                  </a:lnTo>
                  <a:lnTo>
                    <a:pt x="4140" y="9550"/>
                  </a:lnTo>
                  <a:lnTo>
                    <a:pt x="3492" y="8702"/>
                  </a:lnTo>
                  <a:lnTo>
                    <a:pt x="2895" y="7899"/>
                  </a:lnTo>
                  <a:lnTo>
                    <a:pt x="2446" y="7141"/>
                  </a:lnTo>
                  <a:lnTo>
                    <a:pt x="1995" y="6383"/>
                  </a:lnTo>
                  <a:lnTo>
                    <a:pt x="1647" y="5668"/>
                  </a:lnTo>
                  <a:lnTo>
                    <a:pt x="1347" y="4953"/>
                  </a:lnTo>
                  <a:lnTo>
                    <a:pt x="1097" y="4286"/>
                  </a:lnTo>
                  <a:lnTo>
                    <a:pt x="898" y="3706"/>
                  </a:lnTo>
                  <a:lnTo>
                    <a:pt x="749" y="3124"/>
                  </a:lnTo>
                  <a:lnTo>
                    <a:pt x="550" y="2098"/>
                  </a:lnTo>
                  <a:lnTo>
                    <a:pt x="449" y="1250"/>
                  </a:lnTo>
                  <a:lnTo>
                    <a:pt x="398" y="625"/>
                  </a:lnTo>
                  <a:lnTo>
                    <a:pt x="449" y="90"/>
                  </a:lnTo>
                  <a:lnTo>
                    <a:pt x="0"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50785" name="Google Shape;644;p29"/>
            <p:cNvSpPr/>
            <p:nvPr/>
          </p:nvSpPr>
          <p:spPr>
            <a:xfrm>
              <a:off x="821124" y="103104"/>
              <a:ext cx="466559" cy="208423"/>
            </a:xfrm>
            <a:custGeom>
              <a:avLst/>
              <a:ahLst/>
              <a:cxnLst>
                <a:cxn ang="0">
                  <a:pos x="wd2" y="hd2"/>
                </a:cxn>
                <a:cxn ang="5400000">
                  <a:pos x="wd2" y="hd2"/>
                </a:cxn>
                <a:cxn ang="10800000">
                  <a:pos x="wd2" y="hd2"/>
                </a:cxn>
                <a:cxn ang="16200000">
                  <a:pos x="wd2" y="hd2"/>
                </a:cxn>
              </a:cxnLst>
              <a:rect l="0" t="0" r="r" b="b"/>
              <a:pathLst>
                <a:path w="21600" h="21600" extrusionOk="0">
                  <a:moveTo>
                    <a:pt x="377" y="0"/>
                  </a:moveTo>
                  <a:lnTo>
                    <a:pt x="0" y="458"/>
                  </a:lnTo>
                  <a:lnTo>
                    <a:pt x="274" y="1383"/>
                  </a:lnTo>
                  <a:lnTo>
                    <a:pt x="618" y="2460"/>
                  </a:lnTo>
                  <a:lnTo>
                    <a:pt x="1064" y="3843"/>
                  </a:lnTo>
                  <a:lnTo>
                    <a:pt x="1647" y="5455"/>
                  </a:lnTo>
                  <a:lnTo>
                    <a:pt x="2369" y="7223"/>
                  </a:lnTo>
                  <a:lnTo>
                    <a:pt x="3262" y="9147"/>
                  </a:lnTo>
                  <a:lnTo>
                    <a:pt x="3742" y="10145"/>
                  </a:lnTo>
                  <a:lnTo>
                    <a:pt x="4293" y="11144"/>
                  </a:lnTo>
                  <a:lnTo>
                    <a:pt x="4876" y="12069"/>
                  </a:lnTo>
                  <a:lnTo>
                    <a:pt x="5494" y="13067"/>
                  </a:lnTo>
                  <a:lnTo>
                    <a:pt x="6146" y="14066"/>
                  </a:lnTo>
                  <a:lnTo>
                    <a:pt x="6834" y="14991"/>
                  </a:lnTo>
                  <a:lnTo>
                    <a:pt x="7554" y="15911"/>
                  </a:lnTo>
                  <a:lnTo>
                    <a:pt x="8344" y="16759"/>
                  </a:lnTo>
                  <a:lnTo>
                    <a:pt x="9168" y="17602"/>
                  </a:lnTo>
                  <a:lnTo>
                    <a:pt x="10026" y="18371"/>
                  </a:lnTo>
                  <a:lnTo>
                    <a:pt x="10920" y="19063"/>
                  </a:lnTo>
                  <a:lnTo>
                    <a:pt x="11881" y="19677"/>
                  </a:lnTo>
                  <a:lnTo>
                    <a:pt x="12876" y="20217"/>
                  </a:lnTo>
                  <a:lnTo>
                    <a:pt x="13907" y="20679"/>
                  </a:lnTo>
                  <a:lnTo>
                    <a:pt x="15006" y="21060"/>
                  </a:lnTo>
                  <a:lnTo>
                    <a:pt x="16139" y="21371"/>
                  </a:lnTo>
                  <a:lnTo>
                    <a:pt x="17307" y="21522"/>
                  </a:lnTo>
                  <a:lnTo>
                    <a:pt x="18543" y="21600"/>
                  </a:lnTo>
                  <a:lnTo>
                    <a:pt x="20053" y="21522"/>
                  </a:lnTo>
                  <a:lnTo>
                    <a:pt x="21600" y="21293"/>
                  </a:lnTo>
                  <a:lnTo>
                    <a:pt x="21565" y="20368"/>
                  </a:lnTo>
                  <a:lnTo>
                    <a:pt x="20158" y="20601"/>
                  </a:lnTo>
                  <a:lnTo>
                    <a:pt x="18818" y="20679"/>
                  </a:lnTo>
                  <a:lnTo>
                    <a:pt x="17512" y="20679"/>
                  </a:lnTo>
                  <a:lnTo>
                    <a:pt x="16242" y="20524"/>
                  </a:lnTo>
                  <a:lnTo>
                    <a:pt x="15075" y="20217"/>
                  </a:lnTo>
                  <a:lnTo>
                    <a:pt x="13907" y="19754"/>
                  </a:lnTo>
                  <a:lnTo>
                    <a:pt x="12843" y="19292"/>
                  </a:lnTo>
                  <a:lnTo>
                    <a:pt x="11777" y="18678"/>
                  </a:lnTo>
                  <a:lnTo>
                    <a:pt x="10816" y="17986"/>
                  </a:lnTo>
                  <a:lnTo>
                    <a:pt x="9856" y="17217"/>
                  </a:lnTo>
                  <a:lnTo>
                    <a:pt x="8962" y="16374"/>
                  </a:lnTo>
                  <a:lnTo>
                    <a:pt x="8137" y="15527"/>
                  </a:lnTo>
                  <a:lnTo>
                    <a:pt x="7348" y="14606"/>
                  </a:lnTo>
                  <a:lnTo>
                    <a:pt x="6592" y="13603"/>
                  </a:lnTo>
                  <a:lnTo>
                    <a:pt x="5905" y="12605"/>
                  </a:lnTo>
                  <a:lnTo>
                    <a:pt x="5252" y="11606"/>
                  </a:lnTo>
                  <a:lnTo>
                    <a:pt x="4635" y="10530"/>
                  </a:lnTo>
                  <a:lnTo>
                    <a:pt x="4051" y="9531"/>
                  </a:lnTo>
                  <a:lnTo>
                    <a:pt x="3536" y="8455"/>
                  </a:lnTo>
                  <a:lnTo>
                    <a:pt x="3055" y="7456"/>
                  </a:lnTo>
                  <a:lnTo>
                    <a:pt x="2232" y="5533"/>
                  </a:lnTo>
                  <a:lnTo>
                    <a:pt x="1545" y="3765"/>
                  </a:lnTo>
                  <a:lnTo>
                    <a:pt x="1029" y="2304"/>
                  </a:lnTo>
                  <a:lnTo>
                    <a:pt x="686" y="1076"/>
                  </a:lnTo>
                  <a:lnTo>
                    <a:pt x="377"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50786" name="Google Shape;645;p29"/>
            <p:cNvSpPr/>
            <p:nvPr/>
          </p:nvSpPr>
          <p:spPr>
            <a:xfrm>
              <a:off x="870052" y="33367"/>
              <a:ext cx="338972" cy="249216"/>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770"/>
                  </a:lnTo>
                  <a:lnTo>
                    <a:pt x="96" y="1609"/>
                  </a:lnTo>
                  <a:lnTo>
                    <a:pt x="237" y="2570"/>
                  </a:lnTo>
                  <a:lnTo>
                    <a:pt x="521" y="3792"/>
                  </a:lnTo>
                  <a:lnTo>
                    <a:pt x="710" y="4436"/>
                  </a:lnTo>
                  <a:lnTo>
                    <a:pt x="946" y="5144"/>
                  </a:lnTo>
                  <a:lnTo>
                    <a:pt x="1230" y="5914"/>
                  </a:lnTo>
                  <a:lnTo>
                    <a:pt x="1560" y="6688"/>
                  </a:lnTo>
                  <a:lnTo>
                    <a:pt x="1985" y="7458"/>
                  </a:lnTo>
                  <a:lnTo>
                    <a:pt x="2411" y="8293"/>
                  </a:lnTo>
                  <a:lnTo>
                    <a:pt x="2931" y="9128"/>
                  </a:lnTo>
                  <a:lnTo>
                    <a:pt x="3545" y="9966"/>
                  </a:lnTo>
                  <a:lnTo>
                    <a:pt x="4207" y="10802"/>
                  </a:lnTo>
                  <a:lnTo>
                    <a:pt x="4965" y="11702"/>
                  </a:lnTo>
                  <a:lnTo>
                    <a:pt x="5767" y="12602"/>
                  </a:lnTo>
                  <a:lnTo>
                    <a:pt x="6666" y="13437"/>
                  </a:lnTo>
                  <a:lnTo>
                    <a:pt x="7705" y="14337"/>
                  </a:lnTo>
                  <a:lnTo>
                    <a:pt x="8792" y="15172"/>
                  </a:lnTo>
                  <a:lnTo>
                    <a:pt x="9975" y="16072"/>
                  </a:lnTo>
                  <a:lnTo>
                    <a:pt x="11298" y="16908"/>
                  </a:lnTo>
                  <a:lnTo>
                    <a:pt x="12667" y="17743"/>
                  </a:lnTo>
                  <a:lnTo>
                    <a:pt x="14227" y="18581"/>
                  </a:lnTo>
                  <a:lnTo>
                    <a:pt x="15835" y="19351"/>
                  </a:lnTo>
                  <a:lnTo>
                    <a:pt x="17584" y="20121"/>
                  </a:lnTo>
                  <a:lnTo>
                    <a:pt x="19474" y="20895"/>
                  </a:lnTo>
                  <a:lnTo>
                    <a:pt x="21507" y="21600"/>
                  </a:lnTo>
                  <a:lnTo>
                    <a:pt x="21600" y="21022"/>
                  </a:lnTo>
                  <a:lnTo>
                    <a:pt x="19617" y="20316"/>
                  </a:lnTo>
                  <a:lnTo>
                    <a:pt x="17773" y="19608"/>
                  </a:lnTo>
                  <a:lnTo>
                    <a:pt x="16024" y="18838"/>
                  </a:lnTo>
                  <a:lnTo>
                    <a:pt x="14416" y="18064"/>
                  </a:lnTo>
                  <a:lnTo>
                    <a:pt x="12951" y="17229"/>
                  </a:lnTo>
                  <a:lnTo>
                    <a:pt x="11580" y="16459"/>
                  </a:lnTo>
                  <a:lnTo>
                    <a:pt x="10304" y="15559"/>
                  </a:lnTo>
                  <a:lnTo>
                    <a:pt x="9124" y="14724"/>
                  </a:lnTo>
                  <a:lnTo>
                    <a:pt x="8037" y="13885"/>
                  </a:lnTo>
                  <a:lnTo>
                    <a:pt x="7043" y="12985"/>
                  </a:lnTo>
                  <a:lnTo>
                    <a:pt x="6145" y="12150"/>
                  </a:lnTo>
                  <a:lnTo>
                    <a:pt x="5342" y="11250"/>
                  </a:lnTo>
                  <a:lnTo>
                    <a:pt x="4585" y="10415"/>
                  </a:lnTo>
                  <a:lnTo>
                    <a:pt x="3923" y="9580"/>
                  </a:lnTo>
                  <a:lnTo>
                    <a:pt x="3357" y="8745"/>
                  </a:lnTo>
                  <a:lnTo>
                    <a:pt x="2836" y="7906"/>
                  </a:lnTo>
                  <a:lnTo>
                    <a:pt x="2411" y="7071"/>
                  </a:lnTo>
                  <a:lnTo>
                    <a:pt x="1985" y="6301"/>
                  </a:lnTo>
                  <a:lnTo>
                    <a:pt x="1656" y="5593"/>
                  </a:lnTo>
                  <a:lnTo>
                    <a:pt x="1371" y="4887"/>
                  </a:lnTo>
                  <a:lnTo>
                    <a:pt x="1135" y="4179"/>
                  </a:lnTo>
                  <a:lnTo>
                    <a:pt x="946" y="3536"/>
                  </a:lnTo>
                  <a:lnTo>
                    <a:pt x="662" y="2379"/>
                  </a:lnTo>
                  <a:lnTo>
                    <a:pt x="521" y="1414"/>
                  </a:lnTo>
                  <a:lnTo>
                    <a:pt x="425" y="708"/>
                  </a:lnTo>
                  <a:lnTo>
                    <a:pt x="425" y="65"/>
                  </a:lnTo>
                  <a:lnTo>
                    <a:pt x="0"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50787" name="Google Shape;646;p29"/>
            <p:cNvSpPr/>
            <p:nvPr/>
          </p:nvSpPr>
          <p:spPr>
            <a:xfrm>
              <a:off x="625300" y="784006"/>
              <a:ext cx="358244" cy="319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0062" y="15987"/>
                  </a:lnTo>
                  <a:lnTo>
                    <a:pt x="9526" y="15938"/>
                  </a:lnTo>
                  <a:lnTo>
                    <a:pt x="8407" y="16037"/>
                  </a:lnTo>
                  <a:lnTo>
                    <a:pt x="7871" y="16088"/>
                  </a:lnTo>
                  <a:lnTo>
                    <a:pt x="7379" y="16237"/>
                  </a:lnTo>
                  <a:lnTo>
                    <a:pt x="7200" y="16339"/>
                  </a:lnTo>
                  <a:lnTo>
                    <a:pt x="7110" y="16437"/>
                  </a:lnTo>
                  <a:lnTo>
                    <a:pt x="7067" y="16539"/>
                  </a:lnTo>
                  <a:lnTo>
                    <a:pt x="7110" y="16688"/>
                  </a:lnTo>
                  <a:lnTo>
                    <a:pt x="7245" y="16888"/>
                  </a:lnTo>
                  <a:lnTo>
                    <a:pt x="7512" y="17040"/>
                  </a:lnTo>
                  <a:lnTo>
                    <a:pt x="7871" y="17190"/>
                  </a:lnTo>
                  <a:lnTo>
                    <a:pt x="8317" y="17339"/>
                  </a:lnTo>
                  <a:lnTo>
                    <a:pt x="9391" y="17641"/>
                  </a:lnTo>
                  <a:lnTo>
                    <a:pt x="10555" y="17891"/>
                  </a:lnTo>
                  <a:lnTo>
                    <a:pt x="12700" y="18292"/>
                  </a:lnTo>
                  <a:lnTo>
                    <a:pt x="13686" y="18444"/>
                  </a:lnTo>
                  <a:lnTo>
                    <a:pt x="12879" y="18644"/>
                  </a:lnTo>
                  <a:lnTo>
                    <a:pt x="12031" y="18844"/>
                  </a:lnTo>
                  <a:lnTo>
                    <a:pt x="11090" y="19194"/>
                  </a:lnTo>
                  <a:lnTo>
                    <a:pt x="10152" y="19596"/>
                  </a:lnTo>
                  <a:lnTo>
                    <a:pt x="9705" y="19796"/>
                  </a:lnTo>
                  <a:lnTo>
                    <a:pt x="9345" y="20047"/>
                  </a:lnTo>
                  <a:lnTo>
                    <a:pt x="9033" y="20298"/>
                  </a:lnTo>
                  <a:lnTo>
                    <a:pt x="8810" y="20549"/>
                  </a:lnTo>
                  <a:lnTo>
                    <a:pt x="8676" y="20848"/>
                  </a:lnTo>
                  <a:lnTo>
                    <a:pt x="8631" y="21000"/>
                  </a:lnTo>
                  <a:lnTo>
                    <a:pt x="8631" y="21149"/>
                  </a:lnTo>
                  <a:lnTo>
                    <a:pt x="8721" y="21250"/>
                  </a:lnTo>
                  <a:lnTo>
                    <a:pt x="8810" y="21400"/>
                  </a:lnTo>
                  <a:lnTo>
                    <a:pt x="9033" y="21451"/>
                  </a:lnTo>
                  <a:lnTo>
                    <a:pt x="9257" y="21549"/>
                  </a:lnTo>
                  <a:lnTo>
                    <a:pt x="9929" y="21600"/>
                  </a:lnTo>
                  <a:lnTo>
                    <a:pt x="10779" y="21600"/>
                  </a:lnTo>
                  <a:lnTo>
                    <a:pt x="11762" y="21501"/>
                  </a:lnTo>
                  <a:lnTo>
                    <a:pt x="12836" y="21400"/>
                  </a:lnTo>
                  <a:lnTo>
                    <a:pt x="15205" y="21048"/>
                  </a:lnTo>
                  <a:lnTo>
                    <a:pt x="17531" y="20648"/>
                  </a:lnTo>
                  <a:lnTo>
                    <a:pt x="19588" y="20197"/>
                  </a:lnTo>
                  <a:lnTo>
                    <a:pt x="21600" y="19796"/>
                  </a:lnTo>
                  <a:lnTo>
                    <a:pt x="16548" y="3458"/>
                  </a:lnTo>
                  <a:lnTo>
                    <a:pt x="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788" name="Google Shape;647;p29"/>
            <p:cNvSpPr/>
            <p:nvPr/>
          </p:nvSpPr>
          <p:spPr>
            <a:xfrm>
              <a:off x="148358" y="42253"/>
              <a:ext cx="1170444" cy="924231"/>
            </a:xfrm>
            <a:custGeom>
              <a:avLst/>
              <a:ahLst/>
              <a:cxnLst>
                <a:cxn ang="0">
                  <a:pos x="wd2" y="hd2"/>
                </a:cxn>
                <a:cxn ang="5400000">
                  <a:pos x="wd2" y="hd2"/>
                </a:cxn>
                <a:cxn ang="10800000">
                  <a:pos x="wd2" y="hd2"/>
                </a:cxn>
                <a:cxn ang="16200000">
                  <a:pos x="wd2" y="hd2"/>
                </a:cxn>
              </a:cxnLst>
              <a:rect l="0" t="0" r="r" b="b"/>
              <a:pathLst>
                <a:path w="21600" h="21600" extrusionOk="0">
                  <a:moveTo>
                    <a:pt x="11334" y="0"/>
                  </a:moveTo>
                  <a:lnTo>
                    <a:pt x="10718" y="209"/>
                  </a:lnTo>
                  <a:lnTo>
                    <a:pt x="10116" y="451"/>
                  </a:lnTo>
                  <a:lnTo>
                    <a:pt x="9541" y="712"/>
                  </a:lnTo>
                  <a:lnTo>
                    <a:pt x="8980" y="988"/>
                  </a:lnTo>
                  <a:lnTo>
                    <a:pt x="8445" y="1283"/>
                  </a:lnTo>
                  <a:lnTo>
                    <a:pt x="7926" y="1596"/>
                  </a:lnTo>
                  <a:lnTo>
                    <a:pt x="7405" y="1908"/>
                  </a:lnTo>
                  <a:lnTo>
                    <a:pt x="6926" y="2237"/>
                  </a:lnTo>
                  <a:lnTo>
                    <a:pt x="6447" y="2583"/>
                  </a:lnTo>
                  <a:lnTo>
                    <a:pt x="5995" y="2930"/>
                  </a:lnTo>
                  <a:lnTo>
                    <a:pt x="5557" y="3294"/>
                  </a:lnTo>
                  <a:lnTo>
                    <a:pt x="5133" y="3676"/>
                  </a:lnTo>
                  <a:lnTo>
                    <a:pt x="4722" y="4039"/>
                  </a:lnTo>
                  <a:lnTo>
                    <a:pt x="4339" y="4438"/>
                  </a:lnTo>
                  <a:lnTo>
                    <a:pt x="3969" y="4819"/>
                  </a:lnTo>
                  <a:lnTo>
                    <a:pt x="3614" y="5218"/>
                  </a:lnTo>
                  <a:lnTo>
                    <a:pt x="3271" y="5617"/>
                  </a:lnTo>
                  <a:lnTo>
                    <a:pt x="2957" y="6015"/>
                  </a:lnTo>
                  <a:lnTo>
                    <a:pt x="2642" y="6414"/>
                  </a:lnTo>
                  <a:lnTo>
                    <a:pt x="2355" y="6813"/>
                  </a:lnTo>
                  <a:lnTo>
                    <a:pt x="2094" y="7212"/>
                  </a:lnTo>
                  <a:lnTo>
                    <a:pt x="1834" y="7611"/>
                  </a:lnTo>
                  <a:lnTo>
                    <a:pt x="1601" y="7992"/>
                  </a:lnTo>
                  <a:lnTo>
                    <a:pt x="1382" y="8391"/>
                  </a:lnTo>
                  <a:lnTo>
                    <a:pt x="1177" y="8772"/>
                  </a:lnTo>
                  <a:lnTo>
                    <a:pt x="985" y="9153"/>
                  </a:lnTo>
                  <a:lnTo>
                    <a:pt x="807" y="9518"/>
                  </a:lnTo>
                  <a:lnTo>
                    <a:pt x="657" y="9881"/>
                  </a:lnTo>
                  <a:lnTo>
                    <a:pt x="520" y="10228"/>
                  </a:lnTo>
                  <a:lnTo>
                    <a:pt x="396" y="10575"/>
                  </a:lnTo>
                  <a:lnTo>
                    <a:pt x="287" y="10904"/>
                  </a:lnTo>
                  <a:lnTo>
                    <a:pt x="205" y="11217"/>
                  </a:lnTo>
                  <a:lnTo>
                    <a:pt x="150" y="11442"/>
                  </a:lnTo>
                  <a:lnTo>
                    <a:pt x="95" y="11667"/>
                  </a:lnTo>
                  <a:lnTo>
                    <a:pt x="68" y="11892"/>
                  </a:lnTo>
                  <a:lnTo>
                    <a:pt x="41" y="12101"/>
                  </a:lnTo>
                  <a:lnTo>
                    <a:pt x="14" y="12326"/>
                  </a:lnTo>
                  <a:lnTo>
                    <a:pt x="0" y="12534"/>
                  </a:lnTo>
                  <a:lnTo>
                    <a:pt x="0" y="12967"/>
                  </a:lnTo>
                  <a:lnTo>
                    <a:pt x="41" y="13366"/>
                  </a:lnTo>
                  <a:lnTo>
                    <a:pt x="95" y="13782"/>
                  </a:lnTo>
                  <a:lnTo>
                    <a:pt x="192" y="14163"/>
                  </a:lnTo>
                  <a:lnTo>
                    <a:pt x="315" y="14545"/>
                  </a:lnTo>
                  <a:lnTo>
                    <a:pt x="465" y="14926"/>
                  </a:lnTo>
                  <a:lnTo>
                    <a:pt x="643" y="15290"/>
                  </a:lnTo>
                  <a:lnTo>
                    <a:pt x="835" y="15636"/>
                  </a:lnTo>
                  <a:lnTo>
                    <a:pt x="1054" y="15966"/>
                  </a:lnTo>
                  <a:lnTo>
                    <a:pt x="1300" y="16278"/>
                  </a:lnTo>
                  <a:lnTo>
                    <a:pt x="1560" y="16591"/>
                  </a:lnTo>
                  <a:lnTo>
                    <a:pt x="1848" y="16885"/>
                  </a:lnTo>
                  <a:lnTo>
                    <a:pt x="2149" y="17179"/>
                  </a:lnTo>
                  <a:lnTo>
                    <a:pt x="2478" y="17440"/>
                  </a:lnTo>
                  <a:lnTo>
                    <a:pt x="2806" y="17700"/>
                  </a:lnTo>
                  <a:lnTo>
                    <a:pt x="3162" y="17925"/>
                  </a:lnTo>
                  <a:lnTo>
                    <a:pt x="3532" y="18150"/>
                  </a:lnTo>
                  <a:lnTo>
                    <a:pt x="3915" y="18358"/>
                  </a:lnTo>
                  <a:lnTo>
                    <a:pt x="4298" y="18549"/>
                  </a:lnTo>
                  <a:lnTo>
                    <a:pt x="4695" y="18722"/>
                  </a:lnTo>
                  <a:lnTo>
                    <a:pt x="5106" y="18896"/>
                  </a:lnTo>
                  <a:lnTo>
                    <a:pt x="5530" y="19034"/>
                  </a:lnTo>
                  <a:lnTo>
                    <a:pt x="5955" y="19156"/>
                  </a:lnTo>
                  <a:lnTo>
                    <a:pt x="6379" y="19260"/>
                  </a:lnTo>
                  <a:lnTo>
                    <a:pt x="6803" y="19346"/>
                  </a:lnTo>
                  <a:lnTo>
                    <a:pt x="7241" y="19416"/>
                  </a:lnTo>
                  <a:lnTo>
                    <a:pt x="7679" y="19468"/>
                  </a:lnTo>
                  <a:lnTo>
                    <a:pt x="8117" y="19485"/>
                  </a:lnTo>
                  <a:lnTo>
                    <a:pt x="8555" y="19502"/>
                  </a:lnTo>
                  <a:lnTo>
                    <a:pt x="8993" y="19502"/>
                  </a:lnTo>
                  <a:lnTo>
                    <a:pt x="9404" y="19520"/>
                  </a:lnTo>
                  <a:lnTo>
                    <a:pt x="9801" y="19555"/>
                  </a:lnTo>
                  <a:lnTo>
                    <a:pt x="10170" y="19589"/>
                  </a:lnTo>
                  <a:lnTo>
                    <a:pt x="10540" y="19641"/>
                  </a:lnTo>
                  <a:lnTo>
                    <a:pt x="10882" y="19693"/>
                  </a:lnTo>
                  <a:lnTo>
                    <a:pt x="11526" y="19832"/>
                  </a:lnTo>
                  <a:lnTo>
                    <a:pt x="12114" y="19988"/>
                  </a:lnTo>
                  <a:lnTo>
                    <a:pt x="12634" y="20161"/>
                  </a:lnTo>
                  <a:lnTo>
                    <a:pt x="13100" y="20352"/>
                  </a:lnTo>
                  <a:lnTo>
                    <a:pt x="13510" y="20560"/>
                  </a:lnTo>
                  <a:lnTo>
                    <a:pt x="13867" y="20751"/>
                  </a:lnTo>
                  <a:lnTo>
                    <a:pt x="14168" y="20941"/>
                  </a:lnTo>
                  <a:lnTo>
                    <a:pt x="14414" y="21115"/>
                  </a:lnTo>
                  <a:lnTo>
                    <a:pt x="14619" y="21271"/>
                  </a:lnTo>
                  <a:lnTo>
                    <a:pt x="14769" y="21409"/>
                  </a:lnTo>
                  <a:lnTo>
                    <a:pt x="14879" y="21513"/>
                  </a:lnTo>
                  <a:lnTo>
                    <a:pt x="14961" y="21600"/>
                  </a:lnTo>
                  <a:lnTo>
                    <a:pt x="16016" y="21166"/>
                  </a:lnTo>
                  <a:lnTo>
                    <a:pt x="16851" y="20820"/>
                  </a:lnTo>
                  <a:lnTo>
                    <a:pt x="15413" y="14562"/>
                  </a:lnTo>
                  <a:lnTo>
                    <a:pt x="15550" y="14545"/>
                  </a:lnTo>
                  <a:lnTo>
                    <a:pt x="15919" y="14475"/>
                  </a:lnTo>
                  <a:lnTo>
                    <a:pt x="16481" y="14337"/>
                  </a:lnTo>
                  <a:lnTo>
                    <a:pt x="17166" y="14128"/>
                  </a:lnTo>
                  <a:lnTo>
                    <a:pt x="17548" y="14007"/>
                  </a:lnTo>
                  <a:lnTo>
                    <a:pt x="17959" y="13851"/>
                  </a:lnTo>
                  <a:lnTo>
                    <a:pt x="18356" y="13696"/>
                  </a:lnTo>
                  <a:lnTo>
                    <a:pt x="18767" y="13504"/>
                  </a:lnTo>
                  <a:lnTo>
                    <a:pt x="19178" y="13297"/>
                  </a:lnTo>
                  <a:lnTo>
                    <a:pt x="19561" y="13071"/>
                  </a:lnTo>
                  <a:lnTo>
                    <a:pt x="19944" y="12811"/>
                  </a:lnTo>
                  <a:lnTo>
                    <a:pt x="20300" y="12534"/>
                  </a:lnTo>
                  <a:lnTo>
                    <a:pt x="20519" y="12326"/>
                  </a:lnTo>
                  <a:lnTo>
                    <a:pt x="20738" y="12117"/>
                  </a:lnTo>
                  <a:lnTo>
                    <a:pt x="20930" y="11875"/>
                  </a:lnTo>
                  <a:lnTo>
                    <a:pt x="21107" y="11632"/>
                  </a:lnTo>
                  <a:lnTo>
                    <a:pt x="21258" y="11373"/>
                  </a:lnTo>
                  <a:lnTo>
                    <a:pt x="21381" y="11112"/>
                  </a:lnTo>
                  <a:lnTo>
                    <a:pt x="21477" y="10835"/>
                  </a:lnTo>
                  <a:lnTo>
                    <a:pt x="21545" y="10540"/>
                  </a:lnTo>
                  <a:lnTo>
                    <a:pt x="21573" y="10367"/>
                  </a:lnTo>
                  <a:lnTo>
                    <a:pt x="21587" y="10211"/>
                  </a:lnTo>
                  <a:lnTo>
                    <a:pt x="21600" y="10072"/>
                  </a:lnTo>
                  <a:lnTo>
                    <a:pt x="21587" y="9934"/>
                  </a:lnTo>
                  <a:lnTo>
                    <a:pt x="21587" y="9812"/>
                  </a:lnTo>
                  <a:lnTo>
                    <a:pt x="21559" y="9691"/>
                  </a:lnTo>
                  <a:lnTo>
                    <a:pt x="21532" y="9587"/>
                  </a:lnTo>
                  <a:lnTo>
                    <a:pt x="21491" y="9483"/>
                  </a:lnTo>
                  <a:lnTo>
                    <a:pt x="21450" y="9396"/>
                  </a:lnTo>
                  <a:lnTo>
                    <a:pt x="21395" y="9309"/>
                  </a:lnTo>
                  <a:lnTo>
                    <a:pt x="21327" y="9222"/>
                  </a:lnTo>
                  <a:lnTo>
                    <a:pt x="21258" y="9153"/>
                  </a:lnTo>
                  <a:lnTo>
                    <a:pt x="21190" y="9101"/>
                  </a:lnTo>
                  <a:lnTo>
                    <a:pt x="21107" y="9050"/>
                  </a:lnTo>
                  <a:lnTo>
                    <a:pt x="20930" y="8963"/>
                  </a:lnTo>
                  <a:lnTo>
                    <a:pt x="20806" y="8910"/>
                  </a:lnTo>
                  <a:lnTo>
                    <a:pt x="20683" y="8894"/>
                  </a:lnTo>
                  <a:lnTo>
                    <a:pt x="20546" y="8859"/>
                  </a:lnTo>
                  <a:lnTo>
                    <a:pt x="20396" y="8859"/>
                  </a:lnTo>
                  <a:lnTo>
                    <a:pt x="20094" y="8876"/>
                  </a:lnTo>
                  <a:lnTo>
                    <a:pt x="19780" y="8910"/>
                  </a:lnTo>
                  <a:lnTo>
                    <a:pt x="19438" y="8997"/>
                  </a:lnTo>
                  <a:lnTo>
                    <a:pt x="19095" y="9101"/>
                  </a:lnTo>
                  <a:lnTo>
                    <a:pt x="18753" y="9257"/>
                  </a:lnTo>
                  <a:lnTo>
                    <a:pt x="18411" y="9413"/>
                  </a:lnTo>
                  <a:lnTo>
                    <a:pt x="18068" y="9604"/>
                  </a:lnTo>
                  <a:lnTo>
                    <a:pt x="17754" y="9812"/>
                  </a:lnTo>
                  <a:lnTo>
                    <a:pt x="17439" y="10055"/>
                  </a:lnTo>
                  <a:lnTo>
                    <a:pt x="17166" y="10297"/>
                  </a:lnTo>
                  <a:lnTo>
                    <a:pt x="16905" y="10558"/>
                  </a:lnTo>
                  <a:lnTo>
                    <a:pt x="16672" y="10818"/>
                  </a:lnTo>
                  <a:lnTo>
                    <a:pt x="16577" y="10956"/>
                  </a:lnTo>
                  <a:lnTo>
                    <a:pt x="16494" y="11095"/>
                  </a:lnTo>
                  <a:lnTo>
                    <a:pt x="16412" y="11233"/>
                  </a:lnTo>
                  <a:lnTo>
                    <a:pt x="16344" y="11389"/>
                  </a:lnTo>
                  <a:lnTo>
                    <a:pt x="16084" y="11199"/>
                  </a:lnTo>
                  <a:lnTo>
                    <a:pt x="15782" y="10974"/>
                  </a:lnTo>
                  <a:lnTo>
                    <a:pt x="15399" y="10644"/>
                  </a:lnTo>
                  <a:lnTo>
                    <a:pt x="14961" y="10246"/>
                  </a:lnTo>
                  <a:lnTo>
                    <a:pt x="14715" y="10003"/>
                  </a:lnTo>
                  <a:lnTo>
                    <a:pt x="14468" y="9743"/>
                  </a:lnTo>
                  <a:lnTo>
                    <a:pt x="14208" y="9465"/>
                  </a:lnTo>
                  <a:lnTo>
                    <a:pt x="13948" y="9153"/>
                  </a:lnTo>
                  <a:lnTo>
                    <a:pt x="13675" y="8824"/>
                  </a:lnTo>
                  <a:lnTo>
                    <a:pt x="13415" y="8478"/>
                  </a:lnTo>
                  <a:lnTo>
                    <a:pt x="13155" y="8113"/>
                  </a:lnTo>
                  <a:lnTo>
                    <a:pt x="12908" y="7714"/>
                  </a:lnTo>
                  <a:lnTo>
                    <a:pt x="12662" y="7298"/>
                  </a:lnTo>
                  <a:lnTo>
                    <a:pt x="12429" y="6865"/>
                  </a:lnTo>
                  <a:lnTo>
                    <a:pt x="12210" y="6414"/>
                  </a:lnTo>
                  <a:lnTo>
                    <a:pt x="11991" y="5929"/>
                  </a:lnTo>
                  <a:lnTo>
                    <a:pt x="11813" y="5444"/>
                  </a:lnTo>
                  <a:lnTo>
                    <a:pt x="11635" y="4924"/>
                  </a:lnTo>
                  <a:lnTo>
                    <a:pt x="11498" y="4369"/>
                  </a:lnTo>
                  <a:lnTo>
                    <a:pt x="11375" y="3814"/>
                  </a:lnTo>
                  <a:lnTo>
                    <a:pt x="11279" y="3225"/>
                  </a:lnTo>
                  <a:lnTo>
                    <a:pt x="11252" y="2930"/>
                  </a:lnTo>
                  <a:lnTo>
                    <a:pt x="11224" y="2618"/>
                  </a:lnTo>
                  <a:lnTo>
                    <a:pt x="11211" y="2306"/>
                  </a:lnTo>
                  <a:lnTo>
                    <a:pt x="11197" y="1994"/>
                  </a:lnTo>
                  <a:lnTo>
                    <a:pt x="11197" y="1353"/>
                  </a:lnTo>
                  <a:lnTo>
                    <a:pt x="11211" y="1023"/>
                  </a:lnTo>
                  <a:lnTo>
                    <a:pt x="11238" y="676"/>
                  </a:lnTo>
                  <a:lnTo>
                    <a:pt x="11279" y="347"/>
                  </a:lnTo>
                  <a:lnTo>
                    <a:pt x="11334"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50789" name="Google Shape;648;p29"/>
            <p:cNvSpPr/>
            <p:nvPr/>
          </p:nvSpPr>
          <p:spPr>
            <a:xfrm>
              <a:off x="667554" y="531831"/>
              <a:ext cx="157996" cy="287795"/>
            </a:xfrm>
            <a:custGeom>
              <a:avLst/>
              <a:ahLst/>
              <a:cxnLst>
                <a:cxn ang="0">
                  <a:pos x="wd2" y="hd2"/>
                </a:cxn>
                <a:cxn ang="5400000">
                  <a:pos x="wd2" y="hd2"/>
                </a:cxn>
                <a:cxn ang="10800000">
                  <a:pos x="wd2" y="hd2"/>
                </a:cxn>
                <a:cxn ang="16200000">
                  <a:pos x="wd2" y="hd2"/>
                </a:cxn>
              </a:cxnLst>
              <a:rect l="0" t="0" r="r" b="b"/>
              <a:pathLst>
                <a:path w="21600" h="21600" extrusionOk="0">
                  <a:moveTo>
                    <a:pt x="9836" y="0"/>
                  </a:moveTo>
                  <a:lnTo>
                    <a:pt x="9739" y="1280"/>
                  </a:lnTo>
                  <a:lnTo>
                    <a:pt x="9534" y="2392"/>
                  </a:lnTo>
                  <a:lnTo>
                    <a:pt x="9232" y="3396"/>
                  </a:lnTo>
                  <a:lnTo>
                    <a:pt x="8724" y="4342"/>
                  </a:lnTo>
                  <a:lnTo>
                    <a:pt x="8319" y="5121"/>
                  </a:lnTo>
                  <a:lnTo>
                    <a:pt x="7709" y="5845"/>
                  </a:lnTo>
                  <a:lnTo>
                    <a:pt x="7099" y="6512"/>
                  </a:lnTo>
                  <a:lnTo>
                    <a:pt x="6392" y="7069"/>
                  </a:lnTo>
                  <a:lnTo>
                    <a:pt x="5679" y="7516"/>
                  </a:lnTo>
                  <a:lnTo>
                    <a:pt x="4869" y="7904"/>
                  </a:lnTo>
                  <a:lnTo>
                    <a:pt x="4060" y="8239"/>
                  </a:lnTo>
                  <a:lnTo>
                    <a:pt x="3245" y="8518"/>
                  </a:lnTo>
                  <a:lnTo>
                    <a:pt x="2435" y="8740"/>
                  </a:lnTo>
                  <a:lnTo>
                    <a:pt x="1625" y="8906"/>
                  </a:lnTo>
                  <a:lnTo>
                    <a:pt x="815" y="9019"/>
                  </a:lnTo>
                  <a:lnTo>
                    <a:pt x="0" y="9129"/>
                  </a:lnTo>
                  <a:lnTo>
                    <a:pt x="10954" y="15865"/>
                  </a:lnTo>
                  <a:lnTo>
                    <a:pt x="11661" y="21600"/>
                  </a:lnTo>
                  <a:lnTo>
                    <a:pt x="12881" y="21600"/>
                  </a:lnTo>
                  <a:lnTo>
                    <a:pt x="14096" y="21544"/>
                  </a:lnTo>
                  <a:lnTo>
                    <a:pt x="15213" y="21378"/>
                  </a:lnTo>
                  <a:lnTo>
                    <a:pt x="16228" y="21155"/>
                  </a:lnTo>
                  <a:lnTo>
                    <a:pt x="17141" y="20877"/>
                  </a:lnTo>
                  <a:lnTo>
                    <a:pt x="18053" y="20486"/>
                  </a:lnTo>
                  <a:lnTo>
                    <a:pt x="18863" y="19985"/>
                  </a:lnTo>
                  <a:lnTo>
                    <a:pt x="19575" y="19428"/>
                  </a:lnTo>
                  <a:lnTo>
                    <a:pt x="20180" y="18817"/>
                  </a:lnTo>
                  <a:lnTo>
                    <a:pt x="20688" y="18091"/>
                  </a:lnTo>
                  <a:lnTo>
                    <a:pt x="21093" y="17314"/>
                  </a:lnTo>
                  <a:lnTo>
                    <a:pt x="21400" y="16422"/>
                  </a:lnTo>
                  <a:lnTo>
                    <a:pt x="21503" y="15477"/>
                  </a:lnTo>
                  <a:lnTo>
                    <a:pt x="21600" y="14419"/>
                  </a:lnTo>
                  <a:lnTo>
                    <a:pt x="21503" y="13361"/>
                  </a:lnTo>
                  <a:lnTo>
                    <a:pt x="21298" y="12137"/>
                  </a:lnTo>
                  <a:lnTo>
                    <a:pt x="20893" y="10687"/>
                  </a:lnTo>
                  <a:lnTo>
                    <a:pt x="20283" y="9297"/>
                  </a:lnTo>
                  <a:lnTo>
                    <a:pt x="19575" y="8017"/>
                  </a:lnTo>
                  <a:lnTo>
                    <a:pt x="18663" y="6846"/>
                  </a:lnTo>
                  <a:lnTo>
                    <a:pt x="17848" y="5732"/>
                  </a:lnTo>
                  <a:lnTo>
                    <a:pt x="16833" y="4730"/>
                  </a:lnTo>
                  <a:lnTo>
                    <a:pt x="15823" y="3841"/>
                  </a:lnTo>
                  <a:lnTo>
                    <a:pt x="14911" y="3062"/>
                  </a:lnTo>
                  <a:lnTo>
                    <a:pt x="13896" y="2338"/>
                  </a:lnTo>
                  <a:lnTo>
                    <a:pt x="12984" y="1725"/>
                  </a:lnTo>
                  <a:lnTo>
                    <a:pt x="11359" y="779"/>
                  </a:lnTo>
                  <a:lnTo>
                    <a:pt x="10246" y="222"/>
                  </a:lnTo>
                  <a:lnTo>
                    <a:pt x="983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790" name="Google Shape;649;p29"/>
            <p:cNvSpPr/>
            <p:nvPr/>
          </p:nvSpPr>
          <p:spPr>
            <a:xfrm>
              <a:off x="631224" y="524408"/>
              <a:ext cx="197288" cy="298930"/>
            </a:xfrm>
            <a:custGeom>
              <a:avLst/>
              <a:ahLst/>
              <a:cxnLst>
                <a:cxn ang="0">
                  <a:pos x="wd2" y="hd2"/>
                </a:cxn>
                <a:cxn ang="5400000">
                  <a:pos x="wd2" y="hd2"/>
                </a:cxn>
                <a:cxn ang="10800000">
                  <a:pos x="wd2" y="hd2"/>
                </a:cxn>
                <a:cxn ang="16200000">
                  <a:pos x="wd2" y="hd2"/>
                </a:cxn>
              </a:cxnLst>
              <a:rect l="0" t="0" r="r" b="b"/>
              <a:pathLst>
                <a:path w="21600" h="21600" extrusionOk="0">
                  <a:moveTo>
                    <a:pt x="11449" y="0"/>
                  </a:moveTo>
                  <a:lnTo>
                    <a:pt x="11449" y="536"/>
                  </a:lnTo>
                  <a:lnTo>
                    <a:pt x="11371" y="1929"/>
                  </a:lnTo>
                  <a:lnTo>
                    <a:pt x="11124" y="3162"/>
                  </a:lnTo>
                  <a:lnTo>
                    <a:pt x="10718" y="4289"/>
                  </a:lnTo>
                  <a:lnTo>
                    <a:pt x="10234" y="5359"/>
                  </a:lnTo>
                  <a:lnTo>
                    <a:pt x="9663" y="6217"/>
                  </a:lnTo>
                  <a:lnTo>
                    <a:pt x="9339" y="6646"/>
                  </a:lnTo>
                  <a:lnTo>
                    <a:pt x="8932" y="7022"/>
                  </a:lnTo>
                  <a:lnTo>
                    <a:pt x="8526" y="7342"/>
                  </a:lnTo>
                  <a:lnTo>
                    <a:pt x="8119" y="7664"/>
                  </a:lnTo>
                  <a:lnTo>
                    <a:pt x="7635" y="7987"/>
                  </a:lnTo>
                  <a:lnTo>
                    <a:pt x="7147" y="8255"/>
                  </a:lnTo>
                  <a:lnTo>
                    <a:pt x="6498" y="8469"/>
                  </a:lnTo>
                  <a:lnTo>
                    <a:pt x="5927" y="8683"/>
                  </a:lnTo>
                  <a:lnTo>
                    <a:pt x="5361" y="8843"/>
                  </a:lnTo>
                  <a:lnTo>
                    <a:pt x="4708" y="8951"/>
                  </a:lnTo>
                  <a:lnTo>
                    <a:pt x="3571" y="9111"/>
                  </a:lnTo>
                  <a:lnTo>
                    <a:pt x="2516" y="9111"/>
                  </a:lnTo>
                  <a:lnTo>
                    <a:pt x="1626" y="9057"/>
                  </a:lnTo>
                  <a:lnTo>
                    <a:pt x="895" y="9005"/>
                  </a:lnTo>
                  <a:lnTo>
                    <a:pt x="242" y="8897"/>
                  </a:lnTo>
                  <a:lnTo>
                    <a:pt x="0" y="9433"/>
                  </a:lnTo>
                  <a:lnTo>
                    <a:pt x="731" y="9539"/>
                  </a:lnTo>
                  <a:lnTo>
                    <a:pt x="1543" y="9593"/>
                  </a:lnTo>
                  <a:lnTo>
                    <a:pt x="2516" y="9647"/>
                  </a:lnTo>
                  <a:lnTo>
                    <a:pt x="3735" y="9593"/>
                  </a:lnTo>
                  <a:lnTo>
                    <a:pt x="4302" y="9539"/>
                  </a:lnTo>
                  <a:lnTo>
                    <a:pt x="4955" y="9487"/>
                  </a:lnTo>
                  <a:lnTo>
                    <a:pt x="5603" y="9325"/>
                  </a:lnTo>
                  <a:lnTo>
                    <a:pt x="6252" y="9165"/>
                  </a:lnTo>
                  <a:lnTo>
                    <a:pt x="6904" y="8951"/>
                  </a:lnTo>
                  <a:lnTo>
                    <a:pt x="7553" y="8683"/>
                  </a:lnTo>
                  <a:lnTo>
                    <a:pt x="8119" y="8415"/>
                  </a:lnTo>
                  <a:lnTo>
                    <a:pt x="8608" y="8092"/>
                  </a:lnTo>
                  <a:lnTo>
                    <a:pt x="9014" y="7773"/>
                  </a:lnTo>
                  <a:lnTo>
                    <a:pt x="9421" y="7450"/>
                  </a:lnTo>
                  <a:lnTo>
                    <a:pt x="10234" y="6646"/>
                  </a:lnTo>
                  <a:lnTo>
                    <a:pt x="10882" y="5789"/>
                  </a:lnTo>
                  <a:lnTo>
                    <a:pt x="11371" y="4771"/>
                  </a:lnTo>
                  <a:lnTo>
                    <a:pt x="11777" y="3644"/>
                  </a:lnTo>
                  <a:lnTo>
                    <a:pt x="12101" y="2411"/>
                  </a:lnTo>
                  <a:lnTo>
                    <a:pt x="12261" y="1124"/>
                  </a:lnTo>
                  <a:lnTo>
                    <a:pt x="13074" y="1661"/>
                  </a:lnTo>
                  <a:lnTo>
                    <a:pt x="14129" y="2411"/>
                  </a:lnTo>
                  <a:lnTo>
                    <a:pt x="15348" y="3484"/>
                  </a:lnTo>
                  <a:lnTo>
                    <a:pt x="15997" y="4072"/>
                  </a:lnTo>
                  <a:lnTo>
                    <a:pt x="16649" y="4717"/>
                  </a:lnTo>
                  <a:lnTo>
                    <a:pt x="17298" y="5467"/>
                  </a:lnTo>
                  <a:lnTo>
                    <a:pt x="17947" y="6272"/>
                  </a:lnTo>
                  <a:lnTo>
                    <a:pt x="18517" y="7128"/>
                  </a:lnTo>
                  <a:lnTo>
                    <a:pt x="19084" y="8038"/>
                  </a:lnTo>
                  <a:lnTo>
                    <a:pt x="19572" y="9005"/>
                  </a:lnTo>
                  <a:lnTo>
                    <a:pt x="19979" y="10021"/>
                  </a:lnTo>
                  <a:lnTo>
                    <a:pt x="20385" y="11148"/>
                  </a:lnTo>
                  <a:lnTo>
                    <a:pt x="20627" y="12272"/>
                  </a:lnTo>
                  <a:lnTo>
                    <a:pt x="20791" y="13722"/>
                  </a:lnTo>
                  <a:lnTo>
                    <a:pt x="20869" y="15006"/>
                  </a:lnTo>
                  <a:lnTo>
                    <a:pt x="20709" y="16239"/>
                  </a:lnTo>
                  <a:lnTo>
                    <a:pt x="20545" y="16775"/>
                  </a:lnTo>
                  <a:lnTo>
                    <a:pt x="20385" y="17311"/>
                  </a:lnTo>
                  <a:lnTo>
                    <a:pt x="20139" y="17794"/>
                  </a:lnTo>
                  <a:lnTo>
                    <a:pt x="19896" y="18276"/>
                  </a:lnTo>
                  <a:lnTo>
                    <a:pt x="19654" y="18704"/>
                  </a:lnTo>
                  <a:lnTo>
                    <a:pt x="19248" y="19135"/>
                  </a:lnTo>
                  <a:lnTo>
                    <a:pt x="18924" y="19509"/>
                  </a:lnTo>
                  <a:lnTo>
                    <a:pt x="18517" y="19831"/>
                  </a:lnTo>
                  <a:lnTo>
                    <a:pt x="18029" y="20099"/>
                  </a:lnTo>
                  <a:lnTo>
                    <a:pt x="17540" y="20367"/>
                  </a:lnTo>
                  <a:lnTo>
                    <a:pt x="16727" y="20687"/>
                  </a:lnTo>
                  <a:lnTo>
                    <a:pt x="15837" y="20955"/>
                  </a:lnTo>
                  <a:lnTo>
                    <a:pt x="14860" y="21064"/>
                  </a:lnTo>
                  <a:lnTo>
                    <a:pt x="13805" y="21118"/>
                  </a:lnTo>
                  <a:lnTo>
                    <a:pt x="12750" y="21064"/>
                  </a:lnTo>
                  <a:lnTo>
                    <a:pt x="11613" y="20904"/>
                  </a:lnTo>
                  <a:lnTo>
                    <a:pt x="10476" y="20636"/>
                  </a:lnTo>
                  <a:lnTo>
                    <a:pt x="9257" y="20313"/>
                  </a:lnTo>
                  <a:lnTo>
                    <a:pt x="8932" y="20741"/>
                  </a:lnTo>
                  <a:lnTo>
                    <a:pt x="10234" y="21118"/>
                  </a:lnTo>
                  <a:lnTo>
                    <a:pt x="11531" y="21386"/>
                  </a:lnTo>
                  <a:lnTo>
                    <a:pt x="12750" y="21546"/>
                  </a:lnTo>
                  <a:lnTo>
                    <a:pt x="13969" y="21600"/>
                  </a:lnTo>
                  <a:lnTo>
                    <a:pt x="15106" y="21600"/>
                  </a:lnTo>
                  <a:lnTo>
                    <a:pt x="16161" y="21437"/>
                  </a:lnTo>
                  <a:lnTo>
                    <a:pt x="17134" y="21172"/>
                  </a:lnTo>
                  <a:lnTo>
                    <a:pt x="18029" y="20795"/>
                  </a:lnTo>
                  <a:lnTo>
                    <a:pt x="18517" y="20527"/>
                  </a:lnTo>
                  <a:lnTo>
                    <a:pt x="19084" y="20205"/>
                  </a:lnTo>
                  <a:lnTo>
                    <a:pt x="19490" y="19831"/>
                  </a:lnTo>
                  <a:lnTo>
                    <a:pt x="19896" y="19454"/>
                  </a:lnTo>
                  <a:lnTo>
                    <a:pt x="20303" y="19026"/>
                  </a:lnTo>
                  <a:lnTo>
                    <a:pt x="20627" y="18544"/>
                  </a:lnTo>
                  <a:lnTo>
                    <a:pt x="20869" y="18062"/>
                  </a:lnTo>
                  <a:lnTo>
                    <a:pt x="21116" y="17525"/>
                  </a:lnTo>
                  <a:lnTo>
                    <a:pt x="21358" y="16989"/>
                  </a:lnTo>
                  <a:lnTo>
                    <a:pt x="21440" y="16401"/>
                  </a:lnTo>
                  <a:lnTo>
                    <a:pt x="21600" y="15756"/>
                  </a:lnTo>
                  <a:lnTo>
                    <a:pt x="21600" y="13722"/>
                  </a:lnTo>
                  <a:lnTo>
                    <a:pt x="21440" y="12221"/>
                  </a:lnTo>
                  <a:lnTo>
                    <a:pt x="21034" y="10772"/>
                  </a:lnTo>
                  <a:lnTo>
                    <a:pt x="20627" y="9433"/>
                  </a:lnTo>
                  <a:lnTo>
                    <a:pt x="19979" y="8201"/>
                  </a:lnTo>
                  <a:lnTo>
                    <a:pt x="19326" y="7074"/>
                  </a:lnTo>
                  <a:lnTo>
                    <a:pt x="18595" y="6003"/>
                  </a:lnTo>
                  <a:lnTo>
                    <a:pt x="17865" y="5039"/>
                  </a:lnTo>
                  <a:lnTo>
                    <a:pt x="17056" y="4126"/>
                  </a:lnTo>
                  <a:lnTo>
                    <a:pt x="16243" y="3376"/>
                  </a:lnTo>
                  <a:lnTo>
                    <a:pt x="15430" y="2679"/>
                  </a:lnTo>
                  <a:lnTo>
                    <a:pt x="14700" y="2037"/>
                  </a:lnTo>
                  <a:lnTo>
                    <a:pt x="13398" y="1124"/>
                  </a:lnTo>
                  <a:lnTo>
                    <a:pt x="12426" y="536"/>
                  </a:lnTo>
                  <a:lnTo>
                    <a:pt x="12101" y="322"/>
                  </a:lnTo>
                  <a:lnTo>
                    <a:pt x="114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791" name="Google Shape;650;p29"/>
            <p:cNvSpPr/>
            <p:nvPr/>
          </p:nvSpPr>
          <p:spPr>
            <a:xfrm>
              <a:off x="761024" y="675728"/>
              <a:ext cx="62314" cy="60065"/>
            </a:xfrm>
            <a:custGeom>
              <a:avLst/>
              <a:ahLst/>
              <a:cxnLst>
                <a:cxn ang="0">
                  <a:pos x="wd2" y="hd2"/>
                </a:cxn>
                <a:cxn ang="5400000">
                  <a:pos x="wd2" y="hd2"/>
                </a:cxn>
                <a:cxn ang="10800000">
                  <a:pos x="wd2" y="hd2"/>
                </a:cxn>
                <a:cxn ang="16200000">
                  <a:pos x="wd2" y="hd2"/>
                </a:cxn>
              </a:cxnLst>
              <a:rect l="0" t="0" r="r" b="b"/>
              <a:pathLst>
                <a:path w="21600" h="21600" extrusionOk="0">
                  <a:moveTo>
                    <a:pt x="20573" y="0"/>
                  </a:moveTo>
                  <a:lnTo>
                    <a:pt x="0" y="21600"/>
                  </a:lnTo>
                  <a:lnTo>
                    <a:pt x="21600" y="4800"/>
                  </a:lnTo>
                  <a:lnTo>
                    <a:pt x="2057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792" name="Google Shape;651;p29"/>
            <p:cNvSpPr/>
            <p:nvPr/>
          </p:nvSpPr>
          <p:spPr>
            <a:xfrm>
              <a:off x="715058" y="519196"/>
              <a:ext cx="72662" cy="21523"/>
            </a:xfrm>
            <a:custGeom>
              <a:avLst/>
              <a:ahLst/>
              <a:cxnLst>
                <a:cxn ang="0">
                  <a:pos x="wd2" y="hd2"/>
                </a:cxn>
                <a:cxn ang="5400000">
                  <a:pos x="wd2" y="hd2"/>
                </a:cxn>
                <a:cxn ang="10800000">
                  <a:pos x="wd2" y="hd2"/>
                </a:cxn>
                <a:cxn ang="16200000">
                  <a:pos x="wd2" y="hd2"/>
                </a:cxn>
              </a:cxnLst>
              <a:rect l="0" t="0" r="r" b="b"/>
              <a:pathLst>
                <a:path w="21600" h="21600" extrusionOk="0">
                  <a:moveTo>
                    <a:pt x="9251" y="0"/>
                  </a:moveTo>
                  <a:lnTo>
                    <a:pt x="7267" y="753"/>
                  </a:lnTo>
                  <a:lnTo>
                    <a:pt x="5506" y="1505"/>
                  </a:lnTo>
                  <a:lnTo>
                    <a:pt x="3522" y="3010"/>
                  </a:lnTo>
                  <a:lnTo>
                    <a:pt x="1761" y="5983"/>
                  </a:lnTo>
                  <a:lnTo>
                    <a:pt x="0" y="10424"/>
                  </a:lnTo>
                  <a:lnTo>
                    <a:pt x="2864" y="21600"/>
                  </a:lnTo>
                  <a:lnTo>
                    <a:pt x="4180" y="17875"/>
                  </a:lnTo>
                  <a:lnTo>
                    <a:pt x="5729" y="14902"/>
                  </a:lnTo>
                  <a:lnTo>
                    <a:pt x="7936" y="11929"/>
                  </a:lnTo>
                  <a:lnTo>
                    <a:pt x="9251" y="10424"/>
                  </a:lnTo>
                  <a:lnTo>
                    <a:pt x="10577" y="9709"/>
                  </a:lnTo>
                  <a:lnTo>
                    <a:pt x="12126" y="8956"/>
                  </a:lnTo>
                  <a:lnTo>
                    <a:pt x="13887" y="8956"/>
                  </a:lnTo>
                  <a:lnTo>
                    <a:pt x="15648" y="9709"/>
                  </a:lnTo>
                  <a:lnTo>
                    <a:pt x="17632" y="11176"/>
                  </a:lnTo>
                  <a:lnTo>
                    <a:pt x="19616" y="12682"/>
                  </a:lnTo>
                  <a:lnTo>
                    <a:pt x="21600" y="15654"/>
                  </a:lnTo>
                  <a:lnTo>
                    <a:pt x="19616" y="11176"/>
                  </a:lnTo>
                  <a:lnTo>
                    <a:pt x="17198" y="7451"/>
                  </a:lnTo>
                  <a:lnTo>
                    <a:pt x="14322" y="3725"/>
                  </a:lnTo>
                  <a:lnTo>
                    <a:pt x="12784" y="2258"/>
                  </a:lnTo>
                  <a:lnTo>
                    <a:pt x="11023" y="753"/>
                  </a:lnTo>
                  <a:lnTo>
                    <a:pt x="92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793" name="Google Shape;652;p29"/>
            <p:cNvSpPr/>
            <p:nvPr/>
          </p:nvSpPr>
          <p:spPr>
            <a:xfrm>
              <a:off x="-1" y="169841"/>
              <a:ext cx="482119" cy="418343"/>
            </a:xfrm>
            <a:custGeom>
              <a:avLst/>
              <a:ahLst/>
              <a:cxnLst>
                <a:cxn ang="0">
                  <a:pos x="wd2" y="hd2"/>
                </a:cxn>
                <a:cxn ang="5400000">
                  <a:pos x="wd2" y="hd2"/>
                </a:cxn>
                <a:cxn ang="10800000">
                  <a:pos x="wd2" y="hd2"/>
                </a:cxn>
                <a:cxn ang="16200000">
                  <a:pos x="wd2" y="hd2"/>
                </a:cxn>
              </a:cxnLst>
              <a:rect l="0" t="0" r="r" b="b"/>
              <a:pathLst>
                <a:path w="21600" h="21600" extrusionOk="0">
                  <a:moveTo>
                    <a:pt x="11298" y="1150"/>
                  </a:moveTo>
                  <a:lnTo>
                    <a:pt x="11797" y="1189"/>
                  </a:lnTo>
                  <a:lnTo>
                    <a:pt x="12296" y="1264"/>
                  </a:lnTo>
                  <a:lnTo>
                    <a:pt x="12761" y="1342"/>
                  </a:lnTo>
                  <a:lnTo>
                    <a:pt x="13226" y="1456"/>
                  </a:lnTo>
                  <a:lnTo>
                    <a:pt x="13692" y="1570"/>
                  </a:lnTo>
                  <a:lnTo>
                    <a:pt x="14157" y="1725"/>
                  </a:lnTo>
                  <a:lnTo>
                    <a:pt x="14622" y="1915"/>
                  </a:lnTo>
                  <a:lnTo>
                    <a:pt x="15054" y="2106"/>
                  </a:lnTo>
                  <a:lnTo>
                    <a:pt x="15452" y="2298"/>
                  </a:lnTo>
                  <a:lnTo>
                    <a:pt x="15885" y="2528"/>
                  </a:lnTo>
                  <a:lnTo>
                    <a:pt x="16284" y="2795"/>
                  </a:lnTo>
                  <a:lnTo>
                    <a:pt x="16650" y="3064"/>
                  </a:lnTo>
                  <a:lnTo>
                    <a:pt x="17014" y="3370"/>
                  </a:lnTo>
                  <a:lnTo>
                    <a:pt x="17380" y="3678"/>
                  </a:lnTo>
                  <a:lnTo>
                    <a:pt x="17713" y="3984"/>
                  </a:lnTo>
                  <a:lnTo>
                    <a:pt x="18046" y="4329"/>
                  </a:lnTo>
                  <a:lnTo>
                    <a:pt x="18377" y="4673"/>
                  </a:lnTo>
                  <a:lnTo>
                    <a:pt x="18644" y="5018"/>
                  </a:lnTo>
                  <a:lnTo>
                    <a:pt x="18943" y="5401"/>
                  </a:lnTo>
                  <a:lnTo>
                    <a:pt x="19174" y="5821"/>
                  </a:lnTo>
                  <a:lnTo>
                    <a:pt x="19408" y="6204"/>
                  </a:lnTo>
                  <a:lnTo>
                    <a:pt x="19640" y="6626"/>
                  </a:lnTo>
                  <a:lnTo>
                    <a:pt x="19840" y="7046"/>
                  </a:lnTo>
                  <a:lnTo>
                    <a:pt x="20006" y="7507"/>
                  </a:lnTo>
                  <a:lnTo>
                    <a:pt x="20172" y="7929"/>
                  </a:lnTo>
                  <a:lnTo>
                    <a:pt x="20305" y="8388"/>
                  </a:lnTo>
                  <a:lnTo>
                    <a:pt x="20404" y="8885"/>
                  </a:lnTo>
                  <a:lnTo>
                    <a:pt x="20505" y="9346"/>
                  </a:lnTo>
                  <a:lnTo>
                    <a:pt x="20570" y="9844"/>
                  </a:lnTo>
                  <a:lnTo>
                    <a:pt x="20604" y="10302"/>
                  </a:lnTo>
                  <a:lnTo>
                    <a:pt x="20604" y="11298"/>
                  </a:lnTo>
                  <a:lnTo>
                    <a:pt x="20570" y="11797"/>
                  </a:lnTo>
                  <a:lnTo>
                    <a:pt x="20505" y="12294"/>
                  </a:lnTo>
                  <a:lnTo>
                    <a:pt x="20404" y="12753"/>
                  </a:lnTo>
                  <a:lnTo>
                    <a:pt x="20305" y="13214"/>
                  </a:lnTo>
                  <a:lnTo>
                    <a:pt x="20172" y="13673"/>
                  </a:lnTo>
                  <a:lnTo>
                    <a:pt x="20006" y="14132"/>
                  </a:lnTo>
                  <a:lnTo>
                    <a:pt x="19840" y="14592"/>
                  </a:lnTo>
                  <a:lnTo>
                    <a:pt x="19640" y="15014"/>
                  </a:lnTo>
                  <a:lnTo>
                    <a:pt x="19408" y="15434"/>
                  </a:lnTo>
                  <a:lnTo>
                    <a:pt x="19174" y="15818"/>
                  </a:lnTo>
                  <a:lnTo>
                    <a:pt x="18943" y="16240"/>
                  </a:lnTo>
                  <a:lnTo>
                    <a:pt x="18644" y="16584"/>
                  </a:lnTo>
                  <a:lnTo>
                    <a:pt x="18377" y="16966"/>
                  </a:lnTo>
                  <a:lnTo>
                    <a:pt x="18046" y="17312"/>
                  </a:lnTo>
                  <a:lnTo>
                    <a:pt x="17713" y="17657"/>
                  </a:lnTo>
                  <a:lnTo>
                    <a:pt x="17380" y="17963"/>
                  </a:lnTo>
                  <a:lnTo>
                    <a:pt x="17014" y="18268"/>
                  </a:lnTo>
                  <a:lnTo>
                    <a:pt x="16650" y="18574"/>
                  </a:lnTo>
                  <a:lnTo>
                    <a:pt x="16284" y="18843"/>
                  </a:lnTo>
                  <a:lnTo>
                    <a:pt x="15885" y="19074"/>
                  </a:lnTo>
                  <a:lnTo>
                    <a:pt x="15452" y="19302"/>
                  </a:lnTo>
                  <a:lnTo>
                    <a:pt x="15054" y="19533"/>
                  </a:lnTo>
                  <a:lnTo>
                    <a:pt x="14622" y="19724"/>
                  </a:lnTo>
                  <a:lnTo>
                    <a:pt x="14157" y="19916"/>
                  </a:lnTo>
                  <a:lnTo>
                    <a:pt x="13692" y="20069"/>
                  </a:lnTo>
                  <a:lnTo>
                    <a:pt x="13226" y="20183"/>
                  </a:lnTo>
                  <a:lnTo>
                    <a:pt x="12761" y="20299"/>
                  </a:lnTo>
                  <a:lnTo>
                    <a:pt x="12296" y="20375"/>
                  </a:lnTo>
                  <a:lnTo>
                    <a:pt x="11797" y="20452"/>
                  </a:lnTo>
                  <a:lnTo>
                    <a:pt x="11298" y="20491"/>
                  </a:lnTo>
                  <a:lnTo>
                    <a:pt x="10268" y="20491"/>
                  </a:lnTo>
                  <a:lnTo>
                    <a:pt x="9769" y="20452"/>
                  </a:lnTo>
                  <a:lnTo>
                    <a:pt x="9304" y="20375"/>
                  </a:lnTo>
                  <a:lnTo>
                    <a:pt x="8807" y="20299"/>
                  </a:lnTo>
                  <a:lnTo>
                    <a:pt x="8342" y="20183"/>
                  </a:lnTo>
                  <a:lnTo>
                    <a:pt x="7876" y="20069"/>
                  </a:lnTo>
                  <a:lnTo>
                    <a:pt x="7411" y="19916"/>
                  </a:lnTo>
                  <a:lnTo>
                    <a:pt x="6979" y="19724"/>
                  </a:lnTo>
                  <a:lnTo>
                    <a:pt x="6546" y="19533"/>
                  </a:lnTo>
                  <a:lnTo>
                    <a:pt x="6114" y="19302"/>
                  </a:lnTo>
                  <a:lnTo>
                    <a:pt x="5716" y="19074"/>
                  </a:lnTo>
                  <a:lnTo>
                    <a:pt x="5316" y="18843"/>
                  </a:lnTo>
                  <a:lnTo>
                    <a:pt x="4918" y="18574"/>
                  </a:lnTo>
                  <a:lnTo>
                    <a:pt x="4552" y="18268"/>
                  </a:lnTo>
                  <a:lnTo>
                    <a:pt x="4188" y="17963"/>
                  </a:lnTo>
                  <a:lnTo>
                    <a:pt x="3855" y="17657"/>
                  </a:lnTo>
                  <a:lnTo>
                    <a:pt x="3522" y="17312"/>
                  </a:lnTo>
                  <a:lnTo>
                    <a:pt x="3223" y="16966"/>
                  </a:lnTo>
                  <a:lnTo>
                    <a:pt x="2924" y="16584"/>
                  </a:lnTo>
                  <a:lnTo>
                    <a:pt x="2659" y="16240"/>
                  </a:lnTo>
                  <a:lnTo>
                    <a:pt x="2392" y="15818"/>
                  </a:lnTo>
                  <a:lnTo>
                    <a:pt x="2160" y="15434"/>
                  </a:lnTo>
                  <a:lnTo>
                    <a:pt x="1927" y="15014"/>
                  </a:lnTo>
                  <a:lnTo>
                    <a:pt x="1728" y="14592"/>
                  </a:lnTo>
                  <a:lnTo>
                    <a:pt x="1562" y="14132"/>
                  </a:lnTo>
                  <a:lnTo>
                    <a:pt x="1396" y="13673"/>
                  </a:lnTo>
                  <a:lnTo>
                    <a:pt x="1297" y="13214"/>
                  </a:lnTo>
                  <a:lnTo>
                    <a:pt x="1162" y="12753"/>
                  </a:lnTo>
                  <a:lnTo>
                    <a:pt x="1097" y="12294"/>
                  </a:lnTo>
                  <a:lnTo>
                    <a:pt x="1030" y="11797"/>
                  </a:lnTo>
                  <a:lnTo>
                    <a:pt x="996" y="11298"/>
                  </a:lnTo>
                  <a:lnTo>
                    <a:pt x="964" y="10800"/>
                  </a:lnTo>
                  <a:lnTo>
                    <a:pt x="996" y="10302"/>
                  </a:lnTo>
                  <a:lnTo>
                    <a:pt x="1030" y="9844"/>
                  </a:lnTo>
                  <a:lnTo>
                    <a:pt x="1097" y="9346"/>
                  </a:lnTo>
                  <a:lnTo>
                    <a:pt x="1162" y="8885"/>
                  </a:lnTo>
                  <a:lnTo>
                    <a:pt x="1297" y="8388"/>
                  </a:lnTo>
                  <a:lnTo>
                    <a:pt x="1396" y="7929"/>
                  </a:lnTo>
                  <a:lnTo>
                    <a:pt x="1562" y="7507"/>
                  </a:lnTo>
                  <a:lnTo>
                    <a:pt x="1728" y="7046"/>
                  </a:lnTo>
                  <a:lnTo>
                    <a:pt x="1927" y="6626"/>
                  </a:lnTo>
                  <a:lnTo>
                    <a:pt x="2160" y="6204"/>
                  </a:lnTo>
                  <a:lnTo>
                    <a:pt x="2392" y="5821"/>
                  </a:lnTo>
                  <a:lnTo>
                    <a:pt x="2659" y="5401"/>
                  </a:lnTo>
                  <a:lnTo>
                    <a:pt x="2924" y="5018"/>
                  </a:lnTo>
                  <a:lnTo>
                    <a:pt x="3223" y="4673"/>
                  </a:lnTo>
                  <a:lnTo>
                    <a:pt x="3522" y="4329"/>
                  </a:lnTo>
                  <a:lnTo>
                    <a:pt x="3855" y="3984"/>
                  </a:lnTo>
                  <a:lnTo>
                    <a:pt x="4188" y="3678"/>
                  </a:lnTo>
                  <a:lnTo>
                    <a:pt x="4552" y="3370"/>
                  </a:lnTo>
                  <a:lnTo>
                    <a:pt x="4918" y="3064"/>
                  </a:lnTo>
                  <a:lnTo>
                    <a:pt x="5316" y="2795"/>
                  </a:lnTo>
                  <a:lnTo>
                    <a:pt x="5716" y="2528"/>
                  </a:lnTo>
                  <a:lnTo>
                    <a:pt x="6114" y="2298"/>
                  </a:lnTo>
                  <a:lnTo>
                    <a:pt x="6546" y="2106"/>
                  </a:lnTo>
                  <a:lnTo>
                    <a:pt x="6979" y="1915"/>
                  </a:lnTo>
                  <a:lnTo>
                    <a:pt x="7411" y="1725"/>
                  </a:lnTo>
                  <a:lnTo>
                    <a:pt x="7876" y="1570"/>
                  </a:lnTo>
                  <a:lnTo>
                    <a:pt x="8342" y="1456"/>
                  </a:lnTo>
                  <a:lnTo>
                    <a:pt x="8807" y="1342"/>
                  </a:lnTo>
                  <a:lnTo>
                    <a:pt x="9304" y="1264"/>
                  </a:lnTo>
                  <a:lnTo>
                    <a:pt x="9769" y="1189"/>
                  </a:lnTo>
                  <a:lnTo>
                    <a:pt x="10268" y="1150"/>
                  </a:lnTo>
                  <a:close/>
                  <a:moveTo>
                    <a:pt x="10801" y="0"/>
                  </a:moveTo>
                  <a:lnTo>
                    <a:pt x="10235" y="39"/>
                  </a:lnTo>
                  <a:lnTo>
                    <a:pt x="9670" y="77"/>
                  </a:lnTo>
                  <a:lnTo>
                    <a:pt x="9140" y="153"/>
                  </a:lnTo>
                  <a:lnTo>
                    <a:pt x="8607" y="230"/>
                  </a:lnTo>
                  <a:lnTo>
                    <a:pt x="8108" y="345"/>
                  </a:lnTo>
                  <a:lnTo>
                    <a:pt x="7577" y="498"/>
                  </a:lnTo>
                  <a:lnTo>
                    <a:pt x="7078" y="689"/>
                  </a:lnTo>
                  <a:lnTo>
                    <a:pt x="6580" y="881"/>
                  </a:lnTo>
                  <a:lnTo>
                    <a:pt x="6114" y="1072"/>
                  </a:lnTo>
                  <a:lnTo>
                    <a:pt x="5649" y="1342"/>
                  </a:lnTo>
                  <a:lnTo>
                    <a:pt x="5184" y="1570"/>
                  </a:lnTo>
                  <a:lnTo>
                    <a:pt x="4752" y="1878"/>
                  </a:lnTo>
                  <a:lnTo>
                    <a:pt x="4320" y="2184"/>
                  </a:lnTo>
                  <a:lnTo>
                    <a:pt x="3921" y="2489"/>
                  </a:lnTo>
                  <a:lnTo>
                    <a:pt x="3522" y="2834"/>
                  </a:lnTo>
                  <a:lnTo>
                    <a:pt x="3156" y="3179"/>
                  </a:lnTo>
                  <a:lnTo>
                    <a:pt x="2792" y="3562"/>
                  </a:lnTo>
                  <a:lnTo>
                    <a:pt x="2459" y="3945"/>
                  </a:lnTo>
                  <a:lnTo>
                    <a:pt x="2127" y="4367"/>
                  </a:lnTo>
                  <a:lnTo>
                    <a:pt x="1828" y="4787"/>
                  </a:lnTo>
                  <a:lnTo>
                    <a:pt x="1562" y="5209"/>
                  </a:lnTo>
                  <a:lnTo>
                    <a:pt x="1297" y="5668"/>
                  </a:lnTo>
                  <a:lnTo>
                    <a:pt x="1063" y="6129"/>
                  </a:lnTo>
                  <a:lnTo>
                    <a:pt x="831" y="6626"/>
                  </a:lnTo>
                  <a:lnTo>
                    <a:pt x="665" y="7124"/>
                  </a:lnTo>
                  <a:lnTo>
                    <a:pt x="465" y="7621"/>
                  </a:lnTo>
                  <a:lnTo>
                    <a:pt x="333" y="8119"/>
                  </a:lnTo>
                  <a:lnTo>
                    <a:pt x="200" y="8655"/>
                  </a:lnTo>
                  <a:lnTo>
                    <a:pt x="133" y="9191"/>
                  </a:lnTo>
                  <a:lnTo>
                    <a:pt x="34" y="9728"/>
                  </a:lnTo>
                  <a:lnTo>
                    <a:pt x="0" y="10264"/>
                  </a:lnTo>
                  <a:lnTo>
                    <a:pt x="0" y="11375"/>
                  </a:lnTo>
                  <a:lnTo>
                    <a:pt x="34" y="11911"/>
                  </a:lnTo>
                  <a:lnTo>
                    <a:pt x="133" y="12447"/>
                  </a:lnTo>
                  <a:lnTo>
                    <a:pt x="200" y="12984"/>
                  </a:lnTo>
                  <a:lnTo>
                    <a:pt x="333" y="13520"/>
                  </a:lnTo>
                  <a:lnTo>
                    <a:pt x="465" y="14017"/>
                  </a:lnTo>
                  <a:lnTo>
                    <a:pt x="665" y="14515"/>
                  </a:lnTo>
                  <a:lnTo>
                    <a:pt x="831" y="15014"/>
                  </a:lnTo>
                  <a:lnTo>
                    <a:pt x="1063" y="15512"/>
                  </a:lnTo>
                  <a:lnTo>
                    <a:pt x="1297" y="15971"/>
                  </a:lnTo>
                  <a:lnTo>
                    <a:pt x="1562" y="16431"/>
                  </a:lnTo>
                  <a:lnTo>
                    <a:pt x="1828" y="16851"/>
                  </a:lnTo>
                  <a:lnTo>
                    <a:pt x="2127" y="17273"/>
                  </a:lnTo>
                  <a:lnTo>
                    <a:pt x="2459" y="17693"/>
                  </a:lnTo>
                  <a:lnTo>
                    <a:pt x="2792" y="18077"/>
                  </a:lnTo>
                  <a:lnTo>
                    <a:pt x="3156" y="18460"/>
                  </a:lnTo>
                  <a:lnTo>
                    <a:pt x="3522" y="18805"/>
                  </a:lnTo>
                  <a:lnTo>
                    <a:pt x="3921" y="19149"/>
                  </a:lnTo>
                  <a:lnTo>
                    <a:pt x="4320" y="19455"/>
                  </a:lnTo>
                  <a:lnTo>
                    <a:pt x="4752" y="19763"/>
                  </a:lnTo>
                  <a:lnTo>
                    <a:pt x="5184" y="20069"/>
                  </a:lnTo>
                  <a:lnTo>
                    <a:pt x="5649" y="20299"/>
                  </a:lnTo>
                  <a:lnTo>
                    <a:pt x="6114" y="20566"/>
                  </a:lnTo>
                  <a:lnTo>
                    <a:pt x="6580" y="20758"/>
                  </a:lnTo>
                  <a:lnTo>
                    <a:pt x="7078" y="20950"/>
                  </a:lnTo>
                  <a:lnTo>
                    <a:pt x="7577" y="21141"/>
                  </a:lnTo>
                  <a:lnTo>
                    <a:pt x="8108" y="21294"/>
                  </a:lnTo>
                  <a:lnTo>
                    <a:pt x="8607" y="21408"/>
                  </a:lnTo>
                  <a:lnTo>
                    <a:pt x="9140" y="21486"/>
                  </a:lnTo>
                  <a:lnTo>
                    <a:pt x="9670" y="21563"/>
                  </a:lnTo>
                  <a:lnTo>
                    <a:pt x="10235" y="21600"/>
                  </a:lnTo>
                  <a:lnTo>
                    <a:pt x="11332" y="21600"/>
                  </a:lnTo>
                  <a:lnTo>
                    <a:pt x="11898" y="21563"/>
                  </a:lnTo>
                  <a:lnTo>
                    <a:pt x="12429" y="21486"/>
                  </a:lnTo>
                  <a:lnTo>
                    <a:pt x="12961" y="21408"/>
                  </a:lnTo>
                  <a:lnTo>
                    <a:pt x="13492" y="21294"/>
                  </a:lnTo>
                  <a:lnTo>
                    <a:pt x="13991" y="21141"/>
                  </a:lnTo>
                  <a:lnTo>
                    <a:pt x="14490" y="20950"/>
                  </a:lnTo>
                  <a:lnTo>
                    <a:pt x="14987" y="20758"/>
                  </a:lnTo>
                  <a:lnTo>
                    <a:pt x="15452" y="20566"/>
                  </a:lnTo>
                  <a:lnTo>
                    <a:pt x="15917" y="20299"/>
                  </a:lnTo>
                  <a:lnTo>
                    <a:pt x="16383" y="20069"/>
                  </a:lnTo>
                  <a:lnTo>
                    <a:pt x="16816" y="19763"/>
                  </a:lnTo>
                  <a:lnTo>
                    <a:pt x="17248" y="19455"/>
                  </a:lnTo>
                  <a:lnTo>
                    <a:pt x="17646" y="19149"/>
                  </a:lnTo>
                  <a:lnTo>
                    <a:pt x="18046" y="18805"/>
                  </a:lnTo>
                  <a:lnTo>
                    <a:pt x="18410" y="18460"/>
                  </a:lnTo>
                  <a:lnTo>
                    <a:pt x="18776" y="18077"/>
                  </a:lnTo>
                  <a:lnTo>
                    <a:pt x="19109" y="17693"/>
                  </a:lnTo>
                  <a:lnTo>
                    <a:pt x="19440" y="17273"/>
                  </a:lnTo>
                  <a:lnTo>
                    <a:pt x="19741" y="16851"/>
                  </a:lnTo>
                  <a:lnTo>
                    <a:pt x="20006" y="16431"/>
                  </a:lnTo>
                  <a:lnTo>
                    <a:pt x="20271" y="15971"/>
                  </a:lnTo>
                  <a:lnTo>
                    <a:pt x="20505" y="15512"/>
                  </a:lnTo>
                  <a:lnTo>
                    <a:pt x="20737" y="15014"/>
                  </a:lnTo>
                  <a:lnTo>
                    <a:pt x="20936" y="14515"/>
                  </a:lnTo>
                  <a:lnTo>
                    <a:pt x="21103" y="14017"/>
                  </a:lnTo>
                  <a:lnTo>
                    <a:pt x="21235" y="13520"/>
                  </a:lnTo>
                  <a:lnTo>
                    <a:pt x="21368" y="12984"/>
                  </a:lnTo>
                  <a:lnTo>
                    <a:pt x="21467" y="12447"/>
                  </a:lnTo>
                  <a:lnTo>
                    <a:pt x="21534" y="11911"/>
                  </a:lnTo>
                  <a:lnTo>
                    <a:pt x="21568" y="11375"/>
                  </a:lnTo>
                  <a:lnTo>
                    <a:pt x="21600" y="10800"/>
                  </a:lnTo>
                  <a:lnTo>
                    <a:pt x="21568" y="10264"/>
                  </a:lnTo>
                  <a:lnTo>
                    <a:pt x="21534" y="9728"/>
                  </a:lnTo>
                  <a:lnTo>
                    <a:pt x="21467" y="9191"/>
                  </a:lnTo>
                  <a:lnTo>
                    <a:pt x="21368" y="8655"/>
                  </a:lnTo>
                  <a:lnTo>
                    <a:pt x="21235" y="8119"/>
                  </a:lnTo>
                  <a:lnTo>
                    <a:pt x="21103" y="7621"/>
                  </a:lnTo>
                  <a:lnTo>
                    <a:pt x="20936" y="7124"/>
                  </a:lnTo>
                  <a:lnTo>
                    <a:pt x="20737" y="6626"/>
                  </a:lnTo>
                  <a:lnTo>
                    <a:pt x="20505" y="6129"/>
                  </a:lnTo>
                  <a:lnTo>
                    <a:pt x="20271" y="5668"/>
                  </a:lnTo>
                  <a:lnTo>
                    <a:pt x="20006" y="5209"/>
                  </a:lnTo>
                  <a:lnTo>
                    <a:pt x="19741" y="4787"/>
                  </a:lnTo>
                  <a:lnTo>
                    <a:pt x="19440" y="4367"/>
                  </a:lnTo>
                  <a:lnTo>
                    <a:pt x="19109" y="3945"/>
                  </a:lnTo>
                  <a:lnTo>
                    <a:pt x="18776" y="3562"/>
                  </a:lnTo>
                  <a:lnTo>
                    <a:pt x="18410" y="3179"/>
                  </a:lnTo>
                  <a:lnTo>
                    <a:pt x="18046" y="2834"/>
                  </a:lnTo>
                  <a:lnTo>
                    <a:pt x="17646" y="2489"/>
                  </a:lnTo>
                  <a:lnTo>
                    <a:pt x="17248" y="2184"/>
                  </a:lnTo>
                  <a:lnTo>
                    <a:pt x="16816" y="1878"/>
                  </a:lnTo>
                  <a:lnTo>
                    <a:pt x="16383" y="1570"/>
                  </a:lnTo>
                  <a:lnTo>
                    <a:pt x="15917" y="1342"/>
                  </a:lnTo>
                  <a:lnTo>
                    <a:pt x="15452" y="1072"/>
                  </a:lnTo>
                  <a:lnTo>
                    <a:pt x="14987" y="881"/>
                  </a:lnTo>
                  <a:lnTo>
                    <a:pt x="14490" y="689"/>
                  </a:lnTo>
                  <a:lnTo>
                    <a:pt x="13991" y="498"/>
                  </a:lnTo>
                  <a:lnTo>
                    <a:pt x="13492" y="345"/>
                  </a:lnTo>
                  <a:lnTo>
                    <a:pt x="12961" y="230"/>
                  </a:lnTo>
                  <a:lnTo>
                    <a:pt x="12429" y="153"/>
                  </a:lnTo>
                  <a:lnTo>
                    <a:pt x="11898" y="77"/>
                  </a:lnTo>
                  <a:lnTo>
                    <a:pt x="11332" y="39"/>
                  </a:lnTo>
                  <a:lnTo>
                    <a:pt x="1080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794" name="Google Shape;653;p29"/>
            <p:cNvSpPr/>
            <p:nvPr/>
          </p:nvSpPr>
          <p:spPr>
            <a:xfrm>
              <a:off x="459883" y="212882"/>
              <a:ext cx="482119" cy="418344"/>
            </a:xfrm>
            <a:custGeom>
              <a:avLst/>
              <a:ahLst/>
              <a:cxnLst>
                <a:cxn ang="0">
                  <a:pos x="wd2" y="hd2"/>
                </a:cxn>
                <a:cxn ang="5400000">
                  <a:pos x="wd2" y="hd2"/>
                </a:cxn>
                <a:cxn ang="10800000">
                  <a:pos x="wd2" y="hd2"/>
                </a:cxn>
                <a:cxn ang="16200000">
                  <a:pos x="wd2" y="hd2"/>
                </a:cxn>
              </a:cxnLst>
              <a:rect l="0" t="0" r="r" b="b"/>
              <a:pathLst>
                <a:path w="21600" h="21600" extrusionOk="0">
                  <a:moveTo>
                    <a:pt x="11298" y="1109"/>
                  </a:moveTo>
                  <a:lnTo>
                    <a:pt x="11797" y="1148"/>
                  </a:lnTo>
                  <a:lnTo>
                    <a:pt x="12296" y="1225"/>
                  </a:lnTo>
                  <a:lnTo>
                    <a:pt x="12761" y="1301"/>
                  </a:lnTo>
                  <a:lnTo>
                    <a:pt x="13260" y="1417"/>
                  </a:lnTo>
                  <a:lnTo>
                    <a:pt x="13725" y="1570"/>
                  </a:lnTo>
                  <a:lnTo>
                    <a:pt x="14191" y="1684"/>
                  </a:lnTo>
                  <a:lnTo>
                    <a:pt x="14622" y="1876"/>
                  </a:lnTo>
                  <a:lnTo>
                    <a:pt x="15054" y="2067"/>
                  </a:lnTo>
                  <a:lnTo>
                    <a:pt x="15486" y="2298"/>
                  </a:lnTo>
                  <a:lnTo>
                    <a:pt x="15885" y="2526"/>
                  </a:lnTo>
                  <a:lnTo>
                    <a:pt x="16284" y="2757"/>
                  </a:lnTo>
                  <a:lnTo>
                    <a:pt x="16682" y="3026"/>
                  </a:lnTo>
                  <a:lnTo>
                    <a:pt x="17048" y="3332"/>
                  </a:lnTo>
                  <a:lnTo>
                    <a:pt x="17414" y="3637"/>
                  </a:lnTo>
                  <a:lnTo>
                    <a:pt x="17745" y="3943"/>
                  </a:lnTo>
                  <a:lnTo>
                    <a:pt x="18078" y="4290"/>
                  </a:lnTo>
                  <a:lnTo>
                    <a:pt x="18377" y="4634"/>
                  </a:lnTo>
                  <a:lnTo>
                    <a:pt x="18676" y="5016"/>
                  </a:lnTo>
                  <a:lnTo>
                    <a:pt x="18943" y="5399"/>
                  </a:lnTo>
                  <a:lnTo>
                    <a:pt x="19208" y="5782"/>
                  </a:lnTo>
                  <a:lnTo>
                    <a:pt x="19440" y="6166"/>
                  </a:lnTo>
                  <a:lnTo>
                    <a:pt x="19640" y="6588"/>
                  </a:lnTo>
                  <a:lnTo>
                    <a:pt x="19840" y="7008"/>
                  </a:lnTo>
                  <a:lnTo>
                    <a:pt x="20038" y="7468"/>
                  </a:lnTo>
                  <a:lnTo>
                    <a:pt x="20172" y="7927"/>
                  </a:lnTo>
                  <a:lnTo>
                    <a:pt x="20305" y="8386"/>
                  </a:lnTo>
                  <a:lnTo>
                    <a:pt x="20404" y="8847"/>
                  </a:lnTo>
                  <a:lnTo>
                    <a:pt x="20503" y="9306"/>
                  </a:lnTo>
                  <a:lnTo>
                    <a:pt x="20570" y="9803"/>
                  </a:lnTo>
                  <a:lnTo>
                    <a:pt x="20604" y="10302"/>
                  </a:lnTo>
                  <a:lnTo>
                    <a:pt x="20604" y="11298"/>
                  </a:lnTo>
                  <a:lnTo>
                    <a:pt x="20570" y="11756"/>
                  </a:lnTo>
                  <a:lnTo>
                    <a:pt x="20503" y="12256"/>
                  </a:lnTo>
                  <a:lnTo>
                    <a:pt x="20404" y="12753"/>
                  </a:lnTo>
                  <a:lnTo>
                    <a:pt x="20305" y="13212"/>
                  </a:lnTo>
                  <a:lnTo>
                    <a:pt x="20172" y="13673"/>
                  </a:lnTo>
                  <a:lnTo>
                    <a:pt x="20038" y="14093"/>
                  </a:lnTo>
                  <a:lnTo>
                    <a:pt x="19840" y="14554"/>
                  </a:lnTo>
                  <a:lnTo>
                    <a:pt x="19640" y="14974"/>
                  </a:lnTo>
                  <a:lnTo>
                    <a:pt x="19440" y="15396"/>
                  </a:lnTo>
                  <a:lnTo>
                    <a:pt x="19208" y="15816"/>
                  </a:lnTo>
                  <a:lnTo>
                    <a:pt x="18943" y="16199"/>
                  </a:lnTo>
                  <a:lnTo>
                    <a:pt x="18676" y="16582"/>
                  </a:lnTo>
                  <a:lnTo>
                    <a:pt x="18377" y="16927"/>
                  </a:lnTo>
                  <a:lnTo>
                    <a:pt x="18078" y="17271"/>
                  </a:lnTo>
                  <a:lnTo>
                    <a:pt x="17745" y="17616"/>
                  </a:lnTo>
                  <a:lnTo>
                    <a:pt x="17414" y="17961"/>
                  </a:lnTo>
                  <a:lnTo>
                    <a:pt x="17048" y="18268"/>
                  </a:lnTo>
                  <a:lnTo>
                    <a:pt x="16682" y="18536"/>
                  </a:lnTo>
                  <a:lnTo>
                    <a:pt x="16284" y="18805"/>
                  </a:lnTo>
                  <a:lnTo>
                    <a:pt x="15885" y="19072"/>
                  </a:lnTo>
                  <a:lnTo>
                    <a:pt x="15486" y="19302"/>
                  </a:lnTo>
                  <a:lnTo>
                    <a:pt x="15054" y="19494"/>
                  </a:lnTo>
                  <a:lnTo>
                    <a:pt x="14622" y="19685"/>
                  </a:lnTo>
                  <a:lnTo>
                    <a:pt x="14191" y="19877"/>
                  </a:lnTo>
                  <a:lnTo>
                    <a:pt x="13725" y="20030"/>
                  </a:lnTo>
                  <a:lnTo>
                    <a:pt x="13260" y="20144"/>
                  </a:lnTo>
                  <a:lnTo>
                    <a:pt x="12761" y="20258"/>
                  </a:lnTo>
                  <a:lnTo>
                    <a:pt x="12296" y="20336"/>
                  </a:lnTo>
                  <a:lnTo>
                    <a:pt x="11797" y="20411"/>
                  </a:lnTo>
                  <a:lnTo>
                    <a:pt x="11298" y="20450"/>
                  </a:lnTo>
                  <a:lnTo>
                    <a:pt x="10302" y="20450"/>
                  </a:lnTo>
                  <a:lnTo>
                    <a:pt x="9803" y="20411"/>
                  </a:lnTo>
                  <a:lnTo>
                    <a:pt x="9304" y="20336"/>
                  </a:lnTo>
                  <a:lnTo>
                    <a:pt x="8839" y="20258"/>
                  </a:lnTo>
                  <a:lnTo>
                    <a:pt x="8342" y="20144"/>
                  </a:lnTo>
                  <a:lnTo>
                    <a:pt x="7876" y="20030"/>
                  </a:lnTo>
                  <a:lnTo>
                    <a:pt x="7443" y="19877"/>
                  </a:lnTo>
                  <a:lnTo>
                    <a:pt x="6978" y="19685"/>
                  </a:lnTo>
                  <a:lnTo>
                    <a:pt x="6546" y="19494"/>
                  </a:lnTo>
                  <a:lnTo>
                    <a:pt x="6114" y="19302"/>
                  </a:lnTo>
                  <a:lnTo>
                    <a:pt x="5716" y="19072"/>
                  </a:lnTo>
                  <a:lnTo>
                    <a:pt x="5316" y="18805"/>
                  </a:lnTo>
                  <a:lnTo>
                    <a:pt x="4918" y="18536"/>
                  </a:lnTo>
                  <a:lnTo>
                    <a:pt x="4552" y="18268"/>
                  </a:lnTo>
                  <a:lnTo>
                    <a:pt x="4188" y="17961"/>
                  </a:lnTo>
                  <a:lnTo>
                    <a:pt x="3855" y="17616"/>
                  </a:lnTo>
                  <a:lnTo>
                    <a:pt x="3522" y="17271"/>
                  </a:lnTo>
                  <a:lnTo>
                    <a:pt x="3223" y="16927"/>
                  </a:lnTo>
                  <a:lnTo>
                    <a:pt x="2924" y="16582"/>
                  </a:lnTo>
                  <a:lnTo>
                    <a:pt x="2659" y="16199"/>
                  </a:lnTo>
                  <a:lnTo>
                    <a:pt x="2392" y="15816"/>
                  </a:lnTo>
                  <a:lnTo>
                    <a:pt x="2160" y="15396"/>
                  </a:lnTo>
                  <a:lnTo>
                    <a:pt x="1960" y="14974"/>
                  </a:lnTo>
                  <a:lnTo>
                    <a:pt x="1760" y="14554"/>
                  </a:lnTo>
                  <a:lnTo>
                    <a:pt x="1596" y="14093"/>
                  </a:lnTo>
                  <a:lnTo>
                    <a:pt x="1429" y="13673"/>
                  </a:lnTo>
                  <a:lnTo>
                    <a:pt x="1295" y="13212"/>
                  </a:lnTo>
                  <a:lnTo>
                    <a:pt x="1196" y="12753"/>
                  </a:lnTo>
                  <a:lnTo>
                    <a:pt x="1097" y="12256"/>
                  </a:lnTo>
                  <a:lnTo>
                    <a:pt x="1030" y="11756"/>
                  </a:lnTo>
                  <a:lnTo>
                    <a:pt x="996" y="11298"/>
                  </a:lnTo>
                  <a:lnTo>
                    <a:pt x="996" y="10302"/>
                  </a:lnTo>
                  <a:lnTo>
                    <a:pt x="1030" y="9803"/>
                  </a:lnTo>
                  <a:lnTo>
                    <a:pt x="1097" y="9306"/>
                  </a:lnTo>
                  <a:lnTo>
                    <a:pt x="1196" y="8847"/>
                  </a:lnTo>
                  <a:lnTo>
                    <a:pt x="1295" y="8386"/>
                  </a:lnTo>
                  <a:lnTo>
                    <a:pt x="1429" y="7927"/>
                  </a:lnTo>
                  <a:lnTo>
                    <a:pt x="1596" y="7468"/>
                  </a:lnTo>
                  <a:lnTo>
                    <a:pt x="1760" y="7008"/>
                  </a:lnTo>
                  <a:lnTo>
                    <a:pt x="1960" y="6588"/>
                  </a:lnTo>
                  <a:lnTo>
                    <a:pt x="2160" y="6166"/>
                  </a:lnTo>
                  <a:lnTo>
                    <a:pt x="2392" y="5782"/>
                  </a:lnTo>
                  <a:lnTo>
                    <a:pt x="2659" y="5399"/>
                  </a:lnTo>
                  <a:lnTo>
                    <a:pt x="2924" y="5016"/>
                  </a:lnTo>
                  <a:lnTo>
                    <a:pt x="3223" y="4634"/>
                  </a:lnTo>
                  <a:lnTo>
                    <a:pt x="3522" y="4290"/>
                  </a:lnTo>
                  <a:lnTo>
                    <a:pt x="3855" y="3943"/>
                  </a:lnTo>
                  <a:lnTo>
                    <a:pt x="4188" y="3637"/>
                  </a:lnTo>
                  <a:lnTo>
                    <a:pt x="4552" y="3332"/>
                  </a:lnTo>
                  <a:lnTo>
                    <a:pt x="4918" y="3026"/>
                  </a:lnTo>
                  <a:lnTo>
                    <a:pt x="5316" y="2757"/>
                  </a:lnTo>
                  <a:lnTo>
                    <a:pt x="5716" y="2526"/>
                  </a:lnTo>
                  <a:lnTo>
                    <a:pt x="6114" y="2298"/>
                  </a:lnTo>
                  <a:lnTo>
                    <a:pt x="6546" y="2067"/>
                  </a:lnTo>
                  <a:lnTo>
                    <a:pt x="6978" y="1876"/>
                  </a:lnTo>
                  <a:lnTo>
                    <a:pt x="7443" y="1684"/>
                  </a:lnTo>
                  <a:lnTo>
                    <a:pt x="7876" y="1570"/>
                  </a:lnTo>
                  <a:lnTo>
                    <a:pt x="8342" y="1417"/>
                  </a:lnTo>
                  <a:lnTo>
                    <a:pt x="8839" y="1301"/>
                  </a:lnTo>
                  <a:lnTo>
                    <a:pt x="9304" y="1225"/>
                  </a:lnTo>
                  <a:lnTo>
                    <a:pt x="9803" y="1148"/>
                  </a:lnTo>
                  <a:lnTo>
                    <a:pt x="10302" y="1109"/>
                  </a:lnTo>
                  <a:close/>
                  <a:moveTo>
                    <a:pt x="10235" y="0"/>
                  </a:moveTo>
                  <a:lnTo>
                    <a:pt x="9704" y="39"/>
                  </a:lnTo>
                  <a:lnTo>
                    <a:pt x="9171" y="114"/>
                  </a:lnTo>
                  <a:lnTo>
                    <a:pt x="8641" y="192"/>
                  </a:lnTo>
                  <a:lnTo>
                    <a:pt x="8108" y="345"/>
                  </a:lnTo>
                  <a:lnTo>
                    <a:pt x="7609" y="459"/>
                  </a:lnTo>
                  <a:lnTo>
                    <a:pt x="7078" y="650"/>
                  </a:lnTo>
                  <a:lnTo>
                    <a:pt x="6613" y="842"/>
                  </a:lnTo>
                  <a:lnTo>
                    <a:pt x="6114" y="1072"/>
                  </a:lnTo>
                  <a:lnTo>
                    <a:pt x="5649" y="1301"/>
                  </a:lnTo>
                  <a:lnTo>
                    <a:pt x="5217" y="1570"/>
                  </a:lnTo>
                  <a:lnTo>
                    <a:pt x="4752" y="1837"/>
                  </a:lnTo>
                  <a:lnTo>
                    <a:pt x="4354" y="2145"/>
                  </a:lnTo>
                  <a:lnTo>
                    <a:pt x="3921" y="2451"/>
                  </a:lnTo>
                  <a:lnTo>
                    <a:pt x="3556" y="2795"/>
                  </a:lnTo>
                  <a:lnTo>
                    <a:pt x="3156" y="3140"/>
                  </a:lnTo>
                  <a:lnTo>
                    <a:pt x="2825" y="3523"/>
                  </a:lnTo>
                  <a:lnTo>
                    <a:pt x="2459" y="3907"/>
                  </a:lnTo>
                  <a:lnTo>
                    <a:pt x="2160" y="4327"/>
                  </a:lnTo>
                  <a:lnTo>
                    <a:pt x="1861" y="4749"/>
                  </a:lnTo>
                  <a:lnTo>
                    <a:pt x="1562" y="5207"/>
                  </a:lnTo>
                  <a:lnTo>
                    <a:pt x="1295" y="5629"/>
                  </a:lnTo>
                  <a:lnTo>
                    <a:pt x="1063" y="6127"/>
                  </a:lnTo>
                  <a:lnTo>
                    <a:pt x="863" y="6588"/>
                  </a:lnTo>
                  <a:lnTo>
                    <a:pt x="665" y="7085"/>
                  </a:lnTo>
                  <a:lnTo>
                    <a:pt x="499" y="7583"/>
                  </a:lnTo>
                  <a:lnTo>
                    <a:pt x="333" y="8080"/>
                  </a:lnTo>
                  <a:lnTo>
                    <a:pt x="232" y="8616"/>
                  </a:lnTo>
                  <a:lnTo>
                    <a:pt x="133" y="9153"/>
                  </a:lnTo>
                  <a:lnTo>
                    <a:pt x="66" y="9689"/>
                  </a:lnTo>
                  <a:lnTo>
                    <a:pt x="34" y="10225"/>
                  </a:lnTo>
                  <a:lnTo>
                    <a:pt x="0" y="10800"/>
                  </a:lnTo>
                  <a:lnTo>
                    <a:pt x="34" y="11336"/>
                  </a:lnTo>
                  <a:lnTo>
                    <a:pt x="66" y="11872"/>
                  </a:lnTo>
                  <a:lnTo>
                    <a:pt x="133" y="12445"/>
                  </a:lnTo>
                  <a:lnTo>
                    <a:pt x="232" y="12945"/>
                  </a:lnTo>
                  <a:lnTo>
                    <a:pt x="333" y="13481"/>
                  </a:lnTo>
                  <a:lnTo>
                    <a:pt x="499" y="13979"/>
                  </a:lnTo>
                  <a:lnTo>
                    <a:pt x="665" y="14515"/>
                  </a:lnTo>
                  <a:lnTo>
                    <a:pt x="863" y="14974"/>
                  </a:lnTo>
                  <a:lnTo>
                    <a:pt x="1063" y="15471"/>
                  </a:lnTo>
                  <a:lnTo>
                    <a:pt x="1295" y="15932"/>
                  </a:lnTo>
                  <a:lnTo>
                    <a:pt x="1562" y="16391"/>
                  </a:lnTo>
                  <a:lnTo>
                    <a:pt x="1861" y="16813"/>
                  </a:lnTo>
                  <a:lnTo>
                    <a:pt x="2160" y="17233"/>
                  </a:lnTo>
                  <a:lnTo>
                    <a:pt x="2459" y="17655"/>
                  </a:lnTo>
                  <a:lnTo>
                    <a:pt x="2825" y="18038"/>
                  </a:lnTo>
                  <a:lnTo>
                    <a:pt x="3156" y="18421"/>
                  </a:lnTo>
                  <a:lnTo>
                    <a:pt x="3556" y="18766"/>
                  </a:lnTo>
                  <a:lnTo>
                    <a:pt x="3921" y="19111"/>
                  </a:lnTo>
                  <a:lnTo>
                    <a:pt x="4354" y="19455"/>
                  </a:lnTo>
                  <a:lnTo>
                    <a:pt x="4752" y="19722"/>
                  </a:lnTo>
                  <a:lnTo>
                    <a:pt x="5217" y="20030"/>
                  </a:lnTo>
                  <a:lnTo>
                    <a:pt x="5649" y="20297"/>
                  </a:lnTo>
                  <a:lnTo>
                    <a:pt x="6114" y="20528"/>
                  </a:lnTo>
                  <a:lnTo>
                    <a:pt x="6613" y="20719"/>
                  </a:lnTo>
                  <a:lnTo>
                    <a:pt x="7078" y="20948"/>
                  </a:lnTo>
                  <a:lnTo>
                    <a:pt x="7609" y="21102"/>
                  </a:lnTo>
                  <a:lnTo>
                    <a:pt x="8108" y="21255"/>
                  </a:lnTo>
                  <a:lnTo>
                    <a:pt x="8641" y="21370"/>
                  </a:lnTo>
                  <a:lnTo>
                    <a:pt x="9171" y="21447"/>
                  </a:lnTo>
                  <a:lnTo>
                    <a:pt x="9704" y="21523"/>
                  </a:lnTo>
                  <a:lnTo>
                    <a:pt x="10235" y="21561"/>
                  </a:lnTo>
                  <a:lnTo>
                    <a:pt x="10801" y="21600"/>
                  </a:lnTo>
                  <a:lnTo>
                    <a:pt x="11365" y="21561"/>
                  </a:lnTo>
                  <a:lnTo>
                    <a:pt x="11896" y="21523"/>
                  </a:lnTo>
                  <a:lnTo>
                    <a:pt x="12429" y="21447"/>
                  </a:lnTo>
                  <a:lnTo>
                    <a:pt x="12961" y="21370"/>
                  </a:lnTo>
                  <a:lnTo>
                    <a:pt x="13492" y="21255"/>
                  </a:lnTo>
                  <a:lnTo>
                    <a:pt x="14024" y="21102"/>
                  </a:lnTo>
                  <a:lnTo>
                    <a:pt x="14522" y="20948"/>
                  </a:lnTo>
                  <a:lnTo>
                    <a:pt x="14987" y="20719"/>
                  </a:lnTo>
                  <a:lnTo>
                    <a:pt x="15486" y="20528"/>
                  </a:lnTo>
                  <a:lnTo>
                    <a:pt x="15951" y="20297"/>
                  </a:lnTo>
                  <a:lnTo>
                    <a:pt x="16383" y="20030"/>
                  </a:lnTo>
                  <a:lnTo>
                    <a:pt x="16848" y="19722"/>
                  </a:lnTo>
                  <a:lnTo>
                    <a:pt x="17248" y="19455"/>
                  </a:lnTo>
                  <a:lnTo>
                    <a:pt x="17679" y="19111"/>
                  </a:lnTo>
                  <a:lnTo>
                    <a:pt x="18044" y="18766"/>
                  </a:lnTo>
                  <a:lnTo>
                    <a:pt x="18444" y="18421"/>
                  </a:lnTo>
                  <a:lnTo>
                    <a:pt x="18776" y="18038"/>
                  </a:lnTo>
                  <a:lnTo>
                    <a:pt x="19141" y="17655"/>
                  </a:lnTo>
                  <a:lnTo>
                    <a:pt x="19440" y="17233"/>
                  </a:lnTo>
                  <a:lnTo>
                    <a:pt x="19739" y="16813"/>
                  </a:lnTo>
                  <a:lnTo>
                    <a:pt x="20038" y="16391"/>
                  </a:lnTo>
                  <a:lnTo>
                    <a:pt x="20305" y="15932"/>
                  </a:lnTo>
                  <a:lnTo>
                    <a:pt x="20537" y="15471"/>
                  </a:lnTo>
                  <a:lnTo>
                    <a:pt x="20737" y="14974"/>
                  </a:lnTo>
                  <a:lnTo>
                    <a:pt x="20936" y="14515"/>
                  </a:lnTo>
                  <a:lnTo>
                    <a:pt x="21103" y="13979"/>
                  </a:lnTo>
                  <a:lnTo>
                    <a:pt x="21267" y="13481"/>
                  </a:lnTo>
                  <a:lnTo>
                    <a:pt x="21368" y="12945"/>
                  </a:lnTo>
                  <a:lnTo>
                    <a:pt x="21467" y="12445"/>
                  </a:lnTo>
                  <a:lnTo>
                    <a:pt x="21534" y="11872"/>
                  </a:lnTo>
                  <a:lnTo>
                    <a:pt x="21568" y="11336"/>
                  </a:lnTo>
                  <a:lnTo>
                    <a:pt x="21600" y="10800"/>
                  </a:lnTo>
                  <a:lnTo>
                    <a:pt x="21568" y="10225"/>
                  </a:lnTo>
                  <a:lnTo>
                    <a:pt x="21534" y="9689"/>
                  </a:lnTo>
                  <a:lnTo>
                    <a:pt x="21467" y="9153"/>
                  </a:lnTo>
                  <a:lnTo>
                    <a:pt x="21368" y="8616"/>
                  </a:lnTo>
                  <a:lnTo>
                    <a:pt x="21267" y="8080"/>
                  </a:lnTo>
                  <a:lnTo>
                    <a:pt x="21103" y="7583"/>
                  </a:lnTo>
                  <a:lnTo>
                    <a:pt x="20936" y="7085"/>
                  </a:lnTo>
                  <a:lnTo>
                    <a:pt x="20737" y="6588"/>
                  </a:lnTo>
                  <a:lnTo>
                    <a:pt x="20537" y="6127"/>
                  </a:lnTo>
                  <a:lnTo>
                    <a:pt x="20305" y="5629"/>
                  </a:lnTo>
                  <a:lnTo>
                    <a:pt x="20038" y="5207"/>
                  </a:lnTo>
                  <a:lnTo>
                    <a:pt x="19739" y="4749"/>
                  </a:lnTo>
                  <a:lnTo>
                    <a:pt x="19440" y="4327"/>
                  </a:lnTo>
                  <a:lnTo>
                    <a:pt x="19141" y="3907"/>
                  </a:lnTo>
                  <a:lnTo>
                    <a:pt x="18776" y="3523"/>
                  </a:lnTo>
                  <a:lnTo>
                    <a:pt x="18444" y="3140"/>
                  </a:lnTo>
                  <a:lnTo>
                    <a:pt x="18044" y="2795"/>
                  </a:lnTo>
                  <a:lnTo>
                    <a:pt x="17679" y="2451"/>
                  </a:lnTo>
                  <a:lnTo>
                    <a:pt x="17248" y="2145"/>
                  </a:lnTo>
                  <a:lnTo>
                    <a:pt x="16848" y="1837"/>
                  </a:lnTo>
                  <a:lnTo>
                    <a:pt x="16383" y="1570"/>
                  </a:lnTo>
                  <a:lnTo>
                    <a:pt x="15951" y="1301"/>
                  </a:lnTo>
                  <a:lnTo>
                    <a:pt x="15486" y="1072"/>
                  </a:lnTo>
                  <a:lnTo>
                    <a:pt x="14987" y="842"/>
                  </a:lnTo>
                  <a:lnTo>
                    <a:pt x="14522" y="650"/>
                  </a:lnTo>
                  <a:lnTo>
                    <a:pt x="14024" y="459"/>
                  </a:lnTo>
                  <a:lnTo>
                    <a:pt x="13492" y="345"/>
                  </a:lnTo>
                  <a:lnTo>
                    <a:pt x="12961" y="192"/>
                  </a:lnTo>
                  <a:lnTo>
                    <a:pt x="12429" y="114"/>
                  </a:lnTo>
                  <a:lnTo>
                    <a:pt x="11896" y="39"/>
                  </a:lnTo>
                  <a:lnTo>
                    <a:pt x="1136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795" name="Google Shape;654;p29"/>
            <p:cNvSpPr/>
            <p:nvPr/>
          </p:nvSpPr>
          <p:spPr>
            <a:xfrm>
              <a:off x="907882" y="486578"/>
              <a:ext cx="148360" cy="57103"/>
            </a:xfrm>
            <a:custGeom>
              <a:avLst/>
              <a:ahLst/>
              <a:cxnLst>
                <a:cxn ang="0">
                  <a:pos x="wd2" y="hd2"/>
                </a:cxn>
                <a:cxn ang="5400000">
                  <a:pos x="wd2" y="hd2"/>
                </a:cxn>
                <a:cxn ang="10800000">
                  <a:pos x="wd2" y="hd2"/>
                </a:cxn>
                <a:cxn ang="16200000">
                  <a:pos x="wd2" y="hd2"/>
                </a:cxn>
              </a:cxnLst>
              <a:rect l="0" t="0" r="r" b="b"/>
              <a:pathLst>
                <a:path w="21600" h="21600" extrusionOk="0">
                  <a:moveTo>
                    <a:pt x="759" y="0"/>
                  </a:moveTo>
                  <a:lnTo>
                    <a:pt x="0" y="13473"/>
                  </a:lnTo>
                  <a:lnTo>
                    <a:pt x="20847" y="21600"/>
                  </a:lnTo>
                  <a:lnTo>
                    <a:pt x="21600" y="7857"/>
                  </a:lnTo>
                  <a:lnTo>
                    <a:pt x="75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796" name="Google Shape;655;p29"/>
            <p:cNvSpPr/>
            <p:nvPr/>
          </p:nvSpPr>
          <p:spPr>
            <a:xfrm>
              <a:off x="293716" y="327085"/>
              <a:ext cx="142436" cy="28946"/>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27" y="21600"/>
                  </a:lnTo>
                  <a:lnTo>
                    <a:pt x="21600" y="4980"/>
                  </a:lnTo>
                  <a:lnTo>
                    <a:pt x="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797" name="Google Shape;656;p29"/>
            <p:cNvSpPr/>
            <p:nvPr/>
          </p:nvSpPr>
          <p:spPr>
            <a:xfrm>
              <a:off x="554064" y="299640"/>
              <a:ext cx="164669" cy="74950"/>
            </a:xfrm>
            <a:custGeom>
              <a:avLst/>
              <a:ahLst/>
              <a:cxnLst>
                <a:cxn ang="0">
                  <a:pos x="wd2" y="hd2"/>
                </a:cxn>
                <a:cxn ang="5400000">
                  <a:pos x="wd2" y="hd2"/>
                </a:cxn>
                <a:cxn ang="10800000">
                  <a:pos x="wd2" y="hd2"/>
                </a:cxn>
                <a:cxn ang="16200000">
                  <a:pos x="wd2" y="hd2"/>
                </a:cxn>
              </a:cxnLst>
              <a:rect l="0" t="0" r="r" b="b"/>
              <a:pathLst>
                <a:path w="21600" h="21600" extrusionOk="0">
                  <a:moveTo>
                    <a:pt x="1461" y="0"/>
                  </a:moveTo>
                  <a:lnTo>
                    <a:pt x="0" y="7910"/>
                  </a:lnTo>
                  <a:lnTo>
                    <a:pt x="21600" y="21600"/>
                  </a:lnTo>
                  <a:lnTo>
                    <a:pt x="146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798" name="Google Shape;657;p29"/>
            <p:cNvSpPr/>
            <p:nvPr/>
          </p:nvSpPr>
          <p:spPr>
            <a:xfrm>
              <a:off x="287043" y="387935"/>
              <a:ext cx="155033" cy="145360"/>
            </a:xfrm>
            <a:custGeom>
              <a:avLst/>
              <a:ahLst/>
              <a:cxnLst>
                <a:cxn ang="0">
                  <a:pos x="wd2" y="hd2"/>
                </a:cxn>
                <a:cxn ang="5400000">
                  <a:pos x="wd2" y="hd2"/>
                </a:cxn>
                <a:cxn ang="10800000">
                  <a:pos x="wd2" y="hd2"/>
                </a:cxn>
                <a:cxn ang="16200000">
                  <a:pos x="wd2" y="hd2"/>
                </a:cxn>
              </a:cxnLst>
              <a:rect l="0" t="0" r="r" b="b"/>
              <a:pathLst>
                <a:path w="21600" h="21600" extrusionOk="0">
                  <a:moveTo>
                    <a:pt x="2894" y="0"/>
                  </a:moveTo>
                  <a:lnTo>
                    <a:pt x="2278" y="106"/>
                  </a:lnTo>
                  <a:lnTo>
                    <a:pt x="2069" y="329"/>
                  </a:lnTo>
                  <a:lnTo>
                    <a:pt x="1964" y="552"/>
                  </a:lnTo>
                  <a:lnTo>
                    <a:pt x="1447" y="2752"/>
                  </a:lnTo>
                  <a:lnTo>
                    <a:pt x="831" y="5621"/>
                  </a:lnTo>
                  <a:lnTo>
                    <a:pt x="313" y="8925"/>
                  </a:lnTo>
                  <a:lnTo>
                    <a:pt x="104" y="10691"/>
                  </a:lnTo>
                  <a:lnTo>
                    <a:pt x="0" y="12340"/>
                  </a:lnTo>
                  <a:lnTo>
                    <a:pt x="0" y="13995"/>
                  </a:lnTo>
                  <a:lnTo>
                    <a:pt x="104" y="15650"/>
                  </a:lnTo>
                  <a:lnTo>
                    <a:pt x="413" y="17082"/>
                  </a:lnTo>
                  <a:lnTo>
                    <a:pt x="726" y="18408"/>
                  </a:lnTo>
                  <a:lnTo>
                    <a:pt x="1034" y="19065"/>
                  </a:lnTo>
                  <a:lnTo>
                    <a:pt x="1342" y="19505"/>
                  </a:lnTo>
                  <a:lnTo>
                    <a:pt x="1760" y="20057"/>
                  </a:lnTo>
                  <a:lnTo>
                    <a:pt x="2069" y="20497"/>
                  </a:lnTo>
                  <a:lnTo>
                    <a:pt x="2586" y="20831"/>
                  </a:lnTo>
                  <a:lnTo>
                    <a:pt x="3103" y="21160"/>
                  </a:lnTo>
                  <a:lnTo>
                    <a:pt x="3719" y="21383"/>
                  </a:lnTo>
                  <a:lnTo>
                    <a:pt x="4341" y="21494"/>
                  </a:lnTo>
                  <a:lnTo>
                    <a:pt x="5067" y="21600"/>
                  </a:lnTo>
                  <a:lnTo>
                    <a:pt x="5892" y="21494"/>
                  </a:lnTo>
                  <a:lnTo>
                    <a:pt x="6613" y="21271"/>
                  </a:lnTo>
                  <a:lnTo>
                    <a:pt x="7339" y="21048"/>
                  </a:lnTo>
                  <a:lnTo>
                    <a:pt x="8060" y="20608"/>
                  </a:lnTo>
                  <a:lnTo>
                    <a:pt x="8786" y="20168"/>
                  </a:lnTo>
                  <a:lnTo>
                    <a:pt x="10129" y="19065"/>
                  </a:lnTo>
                  <a:lnTo>
                    <a:pt x="11471" y="17856"/>
                  </a:lnTo>
                  <a:lnTo>
                    <a:pt x="12610" y="16530"/>
                  </a:lnTo>
                  <a:lnTo>
                    <a:pt x="14574" y="14107"/>
                  </a:lnTo>
                  <a:lnTo>
                    <a:pt x="16538" y="11349"/>
                  </a:lnTo>
                  <a:lnTo>
                    <a:pt x="18293" y="8597"/>
                  </a:lnTo>
                  <a:lnTo>
                    <a:pt x="19949" y="5727"/>
                  </a:lnTo>
                  <a:lnTo>
                    <a:pt x="21496" y="2864"/>
                  </a:lnTo>
                  <a:lnTo>
                    <a:pt x="21600" y="2646"/>
                  </a:lnTo>
                  <a:lnTo>
                    <a:pt x="21496" y="2424"/>
                  </a:lnTo>
                  <a:lnTo>
                    <a:pt x="21292" y="2312"/>
                  </a:lnTo>
                  <a:lnTo>
                    <a:pt x="21083" y="2312"/>
                  </a:lnTo>
                  <a:lnTo>
                    <a:pt x="20461" y="2424"/>
                  </a:lnTo>
                  <a:lnTo>
                    <a:pt x="20258" y="2535"/>
                  </a:lnTo>
                  <a:lnTo>
                    <a:pt x="20153" y="2752"/>
                  </a:lnTo>
                  <a:lnTo>
                    <a:pt x="18189" y="6173"/>
                  </a:lnTo>
                  <a:lnTo>
                    <a:pt x="16225" y="9588"/>
                  </a:lnTo>
                  <a:lnTo>
                    <a:pt x="14161" y="12786"/>
                  </a:lnTo>
                  <a:lnTo>
                    <a:pt x="12814" y="14658"/>
                  </a:lnTo>
                  <a:lnTo>
                    <a:pt x="11471" y="16419"/>
                  </a:lnTo>
                  <a:lnTo>
                    <a:pt x="9925" y="17962"/>
                  </a:lnTo>
                  <a:lnTo>
                    <a:pt x="9094" y="18736"/>
                  </a:lnTo>
                  <a:lnTo>
                    <a:pt x="8269" y="19288"/>
                  </a:lnTo>
                  <a:lnTo>
                    <a:pt x="7444" y="19839"/>
                  </a:lnTo>
                  <a:lnTo>
                    <a:pt x="6613" y="20168"/>
                  </a:lnTo>
                  <a:lnTo>
                    <a:pt x="5788" y="20391"/>
                  </a:lnTo>
                  <a:lnTo>
                    <a:pt x="4858" y="20497"/>
                  </a:lnTo>
                  <a:lnTo>
                    <a:pt x="4341" y="20391"/>
                  </a:lnTo>
                  <a:lnTo>
                    <a:pt x="3824" y="20280"/>
                  </a:lnTo>
                  <a:lnTo>
                    <a:pt x="3411" y="20057"/>
                  </a:lnTo>
                  <a:lnTo>
                    <a:pt x="3103" y="19728"/>
                  </a:lnTo>
                  <a:lnTo>
                    <a:pt x="2789" y="19399"/>
                  </a:lnTo>
                  <a:lnTo>
                    <a:pt x="2481" y="18959"/>
                  </a:lnTo>
                  <a:lnTo>
                    <a:pt x="2069" y="17856"/>
                  </a:lnTo>
                  <a:lnTo>
                    <a:pt x="1760" y="16530"/>
                  </a:lnTo>
                  <a:lnTo>
                    <a:pt x="1656" y="14987"/>
                  </a:lnTo>
                  <a:lnTo>
                    <a:pt x="1551" y="13444"/>
                  </a:lnTo>
                  <a:lnTo>
                    <a:pt x="1656" y="11683"/>
                  </a:lnTo>
                  <a:lnTo>
                    <a:pt x="1760" y="9917"/>
                  </a:lnTo>
                  <a:lnTo>
                    <a:pt x="1964" y="8262"/>
                  </a:lnTo>
                  <a:lnTo>
                    <a:pt x="2481" y="4958"/>
                  </a:lnTo>
                  <a:lnTo>
                    <a:pt x="3103" y="2201"/>
                  </a:lnTo>
                  <a:lnTo>
                    <a:pt x="3516" y="440"/>
                  </a:lnTo>
                  <a:lnTo>
                    <a:pt x="3516" y="217"/>
                  </a:lnTo>
                  <a:lnTo>
                    <a:pt x="330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799" name="Google Shape;658;p29"/>
            <p:cNvSpPr/>
            <p:nvPr/>
          </p:nvSpPr>
          <p:spPr>
            <a:xfrm>
              <a:off x="246251" y="413130"/>
              <a:ext cx="52679" cy="25234"/>
            </a:xfrm>
            <a:custGeom>
              <a:avLst/>
              <a:ahLst/>
              <a:cxnLst>
                <a:cxn ang="0">
                  <a:pos x="wd2" y="hd2"/>
                </a:cxn>
                <a:cxn ang="5400000">
                  <a:pos x="wd2" y="hd2"/>
                </a:cxn>
                <a:cxn ang="10800000">
                  <a:pos x="wd2" y="hd2"/>
                </a:cxn>
                <a:cxn ang="16200000">
                  <a:pos x="wd2" y="hd2"/>
                </a:cxn>
              </a:cxnLst>
              <a:rect l="0" t="0" r="r" b="b"/>
              <a:pathLst>
                <a:path w="21600" h="21600" extrusionOk="0">
                  <a:moveTo>
                    <a:pt x="3044" y="0"/>
                  </a:moveTo>
                  <a:lnTo>
                    <a:pt x="1522" y="642"/>
                  </a:lnTo>
                  <a:lnTo>
                    <a:pt x="307" y="1926"/>
                  </a:lnTo>
                  <a:lnTo>
                    <a:pt x="0" y="2536"/>
                  </a:lnTo>
                  <a:lnTo>
                    <a:pt x="307" y="3177"/>
                  </a:lnTo>
                  <a:lnTo>
                    <a:pt x="4259" y="10174"/>
                  </a:lnTo>
                  <a:lnTo>
                    <a:pt x="6688" y="13993"/>
                  </a:lnTo>
                  <a:lnTo>
                    <a:pt x="8824" y="16529"/>
                  </a:lnTo>
                  <a:lnTo>
                    <a:pt x="11254" y="19064"/>
                  </a:lnTo>
                  <a:lnTo>
                    <a:pt x="13683" y="20958"/>
                  </a:lnTo>
                  <a:lnTo>
                    <a:pt x="16419" y="21600"/>
                  </a:lnTo>
                  <a:lnTo>
                    <a:pt x="19171" y="20958"/>
                  </a:lnTo>
                  <a:lnTo>
                    <a:pt x="20385" y="19706"/>
                  </a:lnTo>
                  <a:lnTo>
                    <a:pt x="21293" y="17781"/>
                  </a:lnTo>
                  <a:lnTo>
                    <a:pt x="21600" y="17171"/>
                  </a:lnTo>
                  <a:lnTo>
                    <a:pt x="21293" y="17171"/>
                  </a:lnTo>
                  <a:lnTo>
                    <a:pt x="20985" y="16529"/>
                  </a:lnTo>
                  <a:lnTo>
                    <a:pt x="20078" y="17171"/>
                  </a:lnTo>
                  <a:lnTo>
                    <a:pt x="17649" y="17171"/>
                  </a:lnTo>
                  <a:lnTo>
                    <a:pt x="15512" y="16529"/>
                  </a:lnTo>
                  <a:lnTo>
                    <a:pt x="13390" y="14603"/>
                  </a:lnTo>
                  <a:lnTo>
                    <a:pt x="11561" y="12068"/>
                  </a:lnTo>
                  <a:lnTo>
                    <a:pt x="7610" y="6355"/>
                  </a:lnTo>
                  <a:lnTo>
                    <a:pt x="425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00" name="Google Shape;659;p29"/>
            <p:cNvSpPr/>
            <p:nvPr/>
          </p:nvSpPr>
          <p:spPr>
            <a:xfrm>
              <a:off x="250712" y="381974"/>
              <a:ext cx="48218" cy="34120"/>
            </a:xfrm>
            <a:custGeom>
              <a:avLst/>
              <a:ahLst/>
              <a:cxnLst>
                <a:cxn ang="0">
                  <a:pos x="wd2" y="hd2"/>
                </a:cxn>
                <a:cxn ang="5400000">
                  <a:pos x="wd2" y="hd2"/>
                </a:cxn>
                <a:cxn ang="10800000">
                  <a:pos x="wd2" y="hd2"/>
                </a:cxn>
                <a:cxn ang="16200000">
                  <a:pos x="wd2" y="hd2"/>
                </a:cxn>
              </a:cxnLst>
              <a:rect l="0" t="0" r="r" b="b"/>
              <a:pathLst>
                <a:path w="21600" h="21600" extrusionOk="0">
                  <a:moveTo>
                    <a:pt x="3326" y="0"/>
                  </a:moveTo>
                  <a:lnTo>
                    <a:pt x="1327" y="475"/>
                  </a:lnTo>
                  <a:lnTo>
                    <a:pt x="655" y="1424"/>
                  </a:lnTo>
                  <a:lnTo>
                    <a:pt x="336" y="1899"/>
                  </a:lnTo>
                  <a:lnTo>
                    <a:pt x="0" y="2825"/>
                  </a:lnTo>
                  <a:lnTo>
                    <a:pt x="336" y="3774"/>
                  </a:lnTo>
                  <a:lnTo>
                    <a:pt x="3981" y="9874"/>
                  </a:lnTo>
                  <a:lnTo>
                    <a:pt x="6315" y="13150"/>
                  </a:lnTo>
                  <a:lnTo>
                    <a:pt x="8633" y="15975"/>
                  </a:lnTo>
                  <a:lnTo>
                    <a:pt x="10968" y="18324"/>
                  </a:lnTo>
                  <a:lnTo>
                    <a:pt x="13622" y="20200"/>
                  </a:lnTo>
                  <a:lnTo>
                    <a:pt x="16276" y="21600"/>
                  </a:lnTo>
                  <a:lnTo>
                    <a:pt x="19265" y="21600"/>
                  </a:lnTo>
                  <a:lnTo>
                    <a:pt x="20273" y="21149"/>
                  </a:lnTo>
                  <a:lnTo>
                    <a:pt x="20928" y="20674"/>
                  </a:lnTo>
                  <a:lnTo>
                    <a:pt x="21264" y="19725"/>
                  </a:lnTo>
                  <a:lnTo>
                    <a:pt x="21600" y="18799"/>
                  </a:lnTo>
                  <a:lnTo>
                    <a:pt x="21600" y="17375"/>
                  </a:lnTo>
                  <a:lnTo>
                    <a:pt x="20928" y="16924"/>
                  </a:lnTo>
                  <a:lnTo>
                    <a:pt x="17602" y="16924"/>
                  </a:lnTo>
                  <a:lnTo>
                    <a:pt x="15285" y="15500"/>
                  </a:lnTo>
                  <a:lnTo>
                    <a:pt x="13286" y="13150"/>
                  </a:lnTo>
                  <a:lnTo>
                    <a:pt x="11304" y="10800"/>
                  </a:lnTo>
                  <a:lnTo>
                    <a:pt x="7978" y="6124"/>
                  </a:lnTo>
                  <a:lnTo>
                    <a:pt x="4653" y="949"/>
                  </a:lnTo>
                  <a:lnTo>
                    <a:pt x="3981" y="475"/>
                  </a:lnTo>
                  <a:lnTo>
                    <a:pt x="332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01" name="Google Shape;660;p29"/>
            <p:cNvSpPr/>
            <p:nvPr/>
          </p:nvSpPr>
          <p:spPr>
            <a:xfrm>
              <a:off x="523658" y="408706"/>
              <a:ext cx="165419" cy="150572"/>
            </a:xfrm>
            <a:custGeom>
              <a:avLst/>
              <a:ahLst/>
              <a:cxnLst>
                <a:cxn ang="0">
                  <a:pos x="wd2" y="hd2"/>
                </a:cxn>
                <a:cxn ang="5400000">
                  <a:pos x="wd2" y="hd2"/>
                </a:cxn>
                <a:cxn ang="10800000">
                  <a:pos x="wd2" y="hd2"/>
                </a:cxn>
                <a:cxn ang="16200000">
                  <a:pos x="wd2" y="hd2"/>
                </a:cxn>
              </a:cxnLst>
              <a:rect l="0" t="0" r="r" b="b"/>
              <a:pathLst>
                <a:path w="21600" h="21600" extrusionOk="0">
                  <a:moveTo>
                    <a:pt x="871" y="0"/>
                  </a:moveTo>
                  <a:lnTo>
                    <a:pt x="583" y="102"/>
                  </a:lnTo>
                  <a:lnTo>
                    <a:pt x="387" y="210"/>
                  </a:lnTo>
                  <a:lnTo>
                    <a:pt x="196" y="425"/>
                  </a:lnTo>
                  <a:lnTo>
                    <a:pt x="98" y="635"/>
                  </a:lnTo>
                  <a:lnTo>
                    <a:pt x="0" y="3512"/>
                  </a:lnTo>
                  <a:lnTo>
                    <a:pt x="0" y="6702"/>
                  </a:lnTo>
                  <a:lnTo>
                    <a:pt x="98" y="8407"/>
                  </a:lnTo>
                  <a:lnTo>
                    <a:pt x="294" y="10106"/>
                  </a:lnTo>
                  <a:lnTo>
                    <a:pt x="485" y="11811"/>
                  </a:lnTo>
                  <a:lnTo>
                    <a:pt x="871" y="13511"/>
                  </a:lnTo>
                  <a:lnTo>
                    <a:pt x="1356" y="15108"/>
                  </a:lnTo>
                  <a:lnTo>
                    <a:pt x="1939" y="16598"/>
                  </a:lnTo>
                  <a:lnTo>
                    <a:pt x="2614" y="17873"/>
                  </a:lnTo>
                  <a:lnTo>
                    <a:pt x="3393" y="19045"/>
                  </a:lnTo>
                  <a:lnTo>
                    <a:pt x="3877" y="19578"/>
                  </a:lnTo>
                  <a:lnTo>
                    <a:pt x="4455" y="20110"/>
                  </a:lnTo>
                  <a:lnTo>
                    <a:pt x="4940" y="20535"/>
                  </a:lnTo>
                  <a:lnTo>
                    <a:pt x="5522" y="20852"/>
                  </a:lnTo>
                  <a:lnTo>
                    <a:pt x="6198" y="21068"/>
                  </a:lnTo>
                  <a:lnTo>
                    <a:pt x="6879" y="21385"/>
                  </a:lnTo>
                  <a:lnTo>
                    <a:pt x="7554" y="21492"/>
                  </a:lnTo>
                  <a:lnTo>
                    <a:pt x="8333" y="21600"/>
                  </a:lnTo>
                  <a:lnTo>
                    <a:pt x="9106" y="21492"/>
                  </a:lnTo>
                  <a:lnTo>
                    <a:pt x="9782" y="21492"/>
                  </a:lnTo>
                  <a:lnTo>
                    <a:pt x="10462" y="21277"/>
                  </a:lnTo>
                  <a:lnTo>
                    <a:pt x="11138" y="21068"/>
                  </a:lnTo>
                  <a:lnTo>
                    <a:pt x="11720" y="20745"/>
                  </a:lnTo>
                  <a:lnTo>
                    <a:pt x="12401" y="20427"/>
                  </a:lnTo>
                  <a:lnTo>
                    <a:pt x="13561" y="19470"/>
                  </a:lnTo>
                  <a:lnTo>
                    <a:pt x="14628" y="18405"/>
                  </a:lnTo>
                  <a:lnTo>
                    <a:pt x="15593" y="17130"/>
                  </a:lnTo>
                  <a:lnTo>
                    <a:pt x="16562" y="15748"/>
                  </a:lnTo>
                  <a:lnTo>
                    <a:pt x="17341" y="14258"/>
                  </a:lnTo>
                  <a:lnTo>
                    <a:pt x="18114" y="12661"/>
                  </a:lnTo>
                  <a:lnTo>
                    <a:pt x="18790" y="11064"/>
                  </a:lnTo>
                  <a:lnTo>
                    <a:pt x="19470" y="9364"/>
                  </a:lnTo>
                  <a:lnTo>
                    <a:pt x="20053" y="7659"/>
                  </a:lnTo>
                  <a:lnTo>
                    <a:pt x="20924" y="4572"/>
                  </a:lnTo>
                  <a:lnTo>
                    <a:pt x="21600" y="1807"/>
                  </a:lnTo>
                  <a:lnTo>
                    <a:pt x="21600" y="1592"/>
                  </a:lnTo>
                  <a:lnTo>
                    <a:pt x="21502" y="1382"/>
                  </a:lnTo>
                  <a:lnTo>
                    <a:pt x="20729" y="1382"/>
                  </a:lnTo>
                  <a:lnTo>
                    <a:pt x="20533" y="1490"/>
                  </a:lnTo>
                  <a:lnTo>
                    <a:pt x="20342" y="1700"/>
                  </a:lnTo>
                  <a:lnTo>
                    <a:pt x="20244" y="1915"/>
                  </a:lnTo>
                  <a:lnTo>
                    <a:pt x="19568" y="4470"/>
                  </a:lnTo>
                  <a:lnTo>
                    <a:pt x="18697" y="7449"/>
                  </a:lnTo>
                  <a:lnTo>
                    <a:pt x="17630" y="10531"/>
                  </a:lnTo>
                  <a:lnTo>
                    <a:pt x="17047" y="12021"/>
                  </a:lnTo>
                  <a:lnTo>
                    <a:pt x="16371" y="13511"/>
                  </a:lnTo>
                  <a:lnTo>
                    <a:pt x="15593" y="15001"/>
                  </a:lnTo>
                  <a:lnTo>
                    <a:pt x="14721" y="16281"/>
                  </a:lnTo>
                  <a:lnTo>
                    <a:pt x="13850" y="17448"/>
                  </a:lnTo>
                  <a:lnTo>
                    <a:pt x="12886" y="18513"/>
                  </a:lnTo>
                  <a:lnTo>
                    <a:pt x="11818" y="19260"/>
                  </a:lnTo>
                  <a:lnTo>
                    <a:pt x="10658" y="19895"/>
                  </a:lnTo>
                  <a:lnTo>
                    <a:pt x="10075" y="20110"/>
                  </a:lnTo>
                  <a:lnTo>
                    <a:pt x="9493" y="20320"/>
                  </a:lnTo>
                  <a:lnTo>
                    <a:pt x="8817" y="20320"/>
                  </a:lnTo>
                  <a:lnTo>
                    <a:pt x="8137" y="20427"/>
                  </a:lnTo>
                  <a:lnTo>
                    <a:pt x="7554" y="20320"/>
                  </a:lnTo>
                  <a:lnTo>
                    <a:pt x="6879" y="20218"/>
                  </a:lnTo>
                  <a:lnTo>
                    <a:pt x="6394" y="19895"/>
                  </a:lnTo>
                  <a:lnTo>
                    <a:pt x="5811" y="19685"/>
                  </a:lnTo>
                  <a:lnTo>
                    <a:pt x="5327" y="19363"/>
                  </a:lnTo>
                  <a:lnTo>
                    <a:pt x="4842" y="18938"/>
                  </a:lnTo>
                  <a:lnTo>
                    <a:pt x="4068" y="17873"/>
                  </a:lnTo>
                  <a:lnTo>
                    <a:pt x="3393" y="16706"/>
                  </a:lnTo>
                  <a:lnTo>
                    <a:pt x="2810" y="15425"/>
                  </a:lnTo>
                  <a:lnTo>
                    <a:pt x="2423" y="13936"/>
                  </a:lnTo>
                  <a:lnTo>
                    <a:pt x="2037" y="12344"/>
                  </a:lnTo>
                  <a:lnTo>
                    <a:pt x="1743" y="10746"/>
                  </a:lnTo>
                  <a:lnTo>
                    <a:pt x="1552" y="9041"/>
                  </a:lnTo>
                  <a:lnTo>
                    <a:pt x="1454" y="7449"/>
                  </a:lnTo>
                  <a:lnTo>
                    <a:pt x="1356" y="5852"/>
                  </a:lnTo>
                  <a:lnTo>
                    <a:pt x="1356" y="2872"/>
                  </a:lnTo>
                  <a:lnTo>
                    <a:pt x="1454" y="532"/>
                  </a:lnTo>
                  <a:lnTo>
                    <a:pt x="1454" y="317"/>
                  </a:lnTo>
                  <a:lnTo>
                    <a:pt x="1356" y="102"/>
                  </a:lnTo>
                  <a:lnTo>
                    <a:pt x="106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02" name="Google Shape;661;p29"/>
            <p:cNvSpPr/>
            <p:nvPr/>
          </p:nvSpPr>
          <p:spPr>
            <a:xfrm>
              <a:off x="672016" y="455422"/>
              <a:ext cx="55641" cy="16311"/>
            </a:xfrm>
            <a:custGeom>
              <a:avLst/>
              <a:ahLst/>
              <a:cxnLst>
                <a:cxn ang="0">
                  <a:pos x="wd2" y="hd2"/>
                </a:cxn>
                <a:cxn ang="5400000">
                  <a:pos x="wd2" y="hd2"/>
                </a:cxn>
                <a:cxn ang="10800000">
                  <a:pos x="wd2" y="hd2"/>
                </a:cxn>
                <a:cxn ang="16200000">
                  <a:pos x="wd2" y="hd2"/>
                </a:cxn>
              </a:cxnLst>
              <a:rect l="0" t="0" r="r" b="b"/>
              <a:pathLst>
                <a:path w="21600" h="21600" extrusionOk="0">
                  <a:moveTo>
                    <a:pt x="18136" y="0"/>
                  </a:moveTo>
                  <a:lnTo>
                    <a:pt x="14686" y="5909"/>
                  </a:lnTo>
                  <a:lnTo>
                    <a:pt x="10363" y="10825"/>
                  </a:lnTo>
                  <a:lnTo>
                    <a:pt x="8355" y="12761"/>
                  </a:lnTo>
                  <a:lnTo>
                    <a:pt x="6055" y="12761"/>
                  </a:lnTo>
                  <a:lnTo>
                    <a:pt x="4032" y="11768"/>
                  </a:lnTo>
                  <a:lnTo>
                    <a:pt x="2300" y="9832"/>
                  </a:lnTo>
                  <a:lnTo>
                    <a:pt x="1732" y="8839"/>
                  </a:lnTo>
                  <a:lnTo>
                    <a:pt x="859" y="7846"/>
                  </a:lnTo>
                  <a:lnTo>
                    <a:pt x="582" y="8839"/>
                  </a:lnTo>
                  <a:lnTo>
                    <a:pt x="0" y="10825"/>
                  </a:lnTo>
                  <a:lnTo>
                    <a:pt x="291" y="12761"/>
                  </a:lnTo>
                  <a:lnTo>
                    <a:pt x="582" y="13754"/>
                  </a:lnTo>
                  <a:lnTo>
                    <a:pt x="1150" y="15741"/>
                  </a:lnTo>
                  <a:lnTo>
                    <a:pt x="3741" y="19663"/>
                  </a:lnTo>
                  <a:lnTo>
                    <a:pt x="6332" y="21600"/>
                  </a:lnTo>
                  <a:lnTo>
                    <a:pt x="8922" y="21600"/>
                  </a:lnTo>
                  <a:lnTo>
                    <a:pt x="11237" y="20607"/>
                  </a:lnTo>
                  <a:lnTo>
                    <a:pt x="13827" y="18670"/>
                  </a:lnTo>
                  <a:lnTo>
                    <a:pt x="16418" y="15741"/>
                  </a:lnTo>
                  <a:lnTo>
                    <a:pt x="21309" y="9832"/>
                  </a:lnTo>
                  <a:lnTo>
                    <a:pt x="21600" y="8839"/>
                  </a:lnTo>
                  <a:lnTo>
                    <a:pt x="21600" y="6902"/>
                  </a:lnTo>
                  <a:lnTo>
                    <a:pt x="20727" y="3923"/>
                  </a:lnTo>
                  <a:lnTo>
                    <a:pt x="19577" y="993"/>
                  </a:lnTo>
                  <a:lnTo>
                    <a:pt x="1871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03" name="Google Shape;662;p29"/>
            <p:cNvSpPr/>
            <p:nvPr/>
          </p:nvSpPr>
          <p:spPr>
            <a:xfrm>
              <a:off x="679439" y="425765"/>
              <a:ext cx="53391" cy="22985"/>
            </a:xfrm>
            <a:custGeom>
              <a:avLst/>
              <a:ahLst/>
              <a:cxnLst>
                <a:cxn ang="0">
                  <a:pos x="wd2" y="hd2"/>
                </a:cxn>
                <a:cxn ang="5400000">
                  <a:pos x="wd2" y="hd2"/>
                </a:cxn>
                <a:cxn ang="10800000">
                  <a:pos x="wd2" y="hd2"/>
                </a:cxn>
                <a:cxn ang="16200000">
                  <a:pos x="wd2" y="hd2"/>
                </a:cxn>
              </a:cxnLst>
              <a:rect l="0" t="0" r="r" b="b"/>
              <a:pathLst>
                <a:path w="21600" h="21600" extrusionOk="0">
                  <a:moveTo>
                    <a:pt x="18597" y="0"/>
                  </a:moveTo>
                  <a:lnTo>
                    <a:pt x="18005" y="669"/>
                  </a:lnTo>
                  <a:lnTo>
                    <a:pt x="14107" y="5567"/>
                  </a:lnTo>
                  <a:lnTo>
                    <a:pt x="10208" y="10430"/>
                  </a:lnTo>
                  <a:lnTo>
                    <a:pt x="8100" y="12544"/>
                  </a:lnTo>
                  <a:lnTo>
                    <a:pt x="6007" y="13918"/>
                  </a:lnTo>
                  <a:lnTo>
                    <a:pt x="3595" y="14623"/>
                  </a:lnTo>
                  <a:lnTo>
                    <a:pt x="2700" y="14623"/>
                  </a:lnTo>
                  <a:lnTo>
                    <a:pt x="1502" y="13918"/>
                  </a:lnTo>
                  <a:lnTo>
                    <a:pt x="895" y="13249"/>
                  </a:lnTo>
                  <a:lnTo>
                    <a:pt x="303" y="13249"/>
                  </a:lnTo>
                  <a:lnTo>
                    <a:pt x="0" y="13918"/>
                  </a:lnTo>
                  <a:lnTo>
                    <a:pt x="0" y="14623"/>
                  </a:lnTo>
                  <a:lnTo>
                    <a:pt x="303" y="16702"/>
                  </a:lnTo>
                  <a:lnTo>
                    <a:pt x="1502" y="18816"/>
                  </a:lnTo>
                  <a:lnTo>
                    <a:pt x="2700" y="20191"/>
                  </a:lnTo>
                  <a:lnTo>
                    <a:pt x="3898" y="20895"/>
                  </a:lnTo>
                  <a:lnTo>
                    <a:pt x="6598" y="21600"/>
                  </a:lnTo>
                  <a:lnTo>
                    <a:pt x="9298" y="20191"/>
                  </a:lnTo>
                  <a:lnTo>
                    <a:pt x="11695" y="18816"/>
                  </a:lnTo>
                  <a:lnTo>
                    <a:pt x="14410" y="16033"/>
                  </a:lnTo>
                  <a:lnTo>
                    <a:pt x="16807" y="13249"/>
                  </a:lnTo>
                  <a:lnTo>
                    <a:pt x="21312" y="6977"/>
                  </a:lnTo>
                  <a:lnTo>
                    <a:pt x="21600" y="6272"/>
                  </a:lnTo>
                  <a:lnTo>
                    <a:pt x="21600" y="4863"/>
                  </a:lnTo>
                  <a:lnTo>
                    <a:pt x="20402" y="2079"/>
                  </a:lnTo>
                  <a:lnTo>
                    <a:pt x="19203" y="669"/>
                  </a:lnTo>
                  <a:lnTo>
                    <a:pt x="1859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04" name="Google Shape;663;p29"/>
            <p:cNvSpPr/>
            <p:nvPr/>
          </p:nvSpPr>
          <p:spPr>
            <a:xfrm>
              <a:off x="405744" y="488790"/>
              <a:ext cx="117203" cy="128339"/>
            </a:xfrm>
            <a:custGeom>
              <a:avLst/>
              <a:ahLst/>
              <a:cxnLst>
                <a:cxn ang="0">
                  <a:pos x="wd2" y="hd2"/>
                </a:cxn>
                <a:cxn ang="5400000">
                  <a:pos x="wd2" y="hd2"/>
                </a:cxn>
                <a:cxn ang="10800000">
                  <a:pos x="wd2" y="hd2"/>
                </a:cxn>
                <a:cxn ang="16200000">
                  <a:pos x="wd2" y="hd2"/>
                </a:cxn>
              </a:cxnLst>
              <a:rect l="0" t="0" r="r" b="b"/>
              <a:pathLst>
                <a:path w="21600" h="21600" extrusionOk="0">
                  <a:moveTo>
                    <a:pt x="9840" y="0"/>
                  </a:moveTo>
                  <a:lnTo>
                    <a:pt x="10116" y="12109"/>
                  </a:lnTo>
                  <a:lnTo>
                    <a:pt x="7926" y="10361"/>
                  </a:lnTo>
                  <a:lnTo>
                    <a:pt x="5466" y="8740"/>
                  </a:lnTo>
                  <a:lnTo>
                    <a:pt x="4236" y="8115"/>
                  </a:lnTo>
                  <a:lnTo>
                    <a:pt x="3144" y="7616"/>
                  </a:lnTo>
                  <a:lnTo>
                    <a:pt x="2045" y="7370"/>
                  </a:lnTo>
                  <a:lnTo>
                    <a:pt x="1638" y="7244"/>
                  </a:lnTo>
                  <a:lnTo>
                    <a:pt x="1230" y="7370"/>
                  </a:lnTo>
                  <a:lnTo>
                    <a:pt x="815" y="7490"/>
                  </a:lnTo>
                  <a:lnTo>
                    <a:pt x="546" y="7743"/>
                  </a:lnTo>
                  <a:lnTo>
                    <a:pt x="269" y="8115"/>
                  </a:lnTo>
                  <a:lnTo>
                    <a:pt x="0" y="8494"/>
                  </a:lnTo>
                  <a:lnTo>
                    <a:pt x="0" y="9491"/>
                  </a:lnTo>
                  <a:lnTo>
                    <a:pt x="269" y="10860"/>
                  </a:lnTo>
                  <a:lnTo>
                    <a:pt x="815" y="12362"/>
                  </a:lnTo>
                  <a:lnTo>
                    <a:pt x="1638" y="14110"/>
                  </a:lnTo>
                  <a:lnTo>
                    <a:pt x="2729" y="15858"/>
                  </a:lnTo>
                  <a:lnTo>
                    <a:pt x="4098" y="17479"/>
                  </a:lnTo>
                  <a:lnTo>
                    <a:pt x="4920" y="18230"/>
                  </a:lnTo>
                  <a:lnTo>
                    <a:pt x="5742" y="18975"/>
                  </a:lnTo>
                  <a:lnTo>
                    <a:pt x="6557" y="19726"/>
                  </a:lnTo>
                  <a:lnTo>
                    <a:pt x="7518" y="20224"/>
                  </a:lnTo>
                  <a:lnTo>
                    <a:pt x="8610" y="20849"/>
                  </a:lnTo>
                  <a:lnTo>
                    <a:pt x="9840" y="21228"/>
                  </a:lnTo>
                  <a:lnTo>
                    <a:pt x="11208" y="21474"/>
                  </a:lnTo>
                  <a:lnTo>
                    <a:pt x="12576" y="21600"/>
                  </a:lnTo>
                  <a:lnTo>
                    <a:pt x="13529" y="21600"/>
                  </a:lnTo>
                  <a:lnTo>
                    <a:pt x="14490" y="21474"/>
                  </a:lnTo>
                  <a:lnTo>
                    <a:pt x="15443" y="21228"/>
                  </a:lnTo>
                  <a:lnTo>
                    <a:pt x="16542" y="20849"/>
                  </a:lnTo>
                  <a:lnTo>
                    <a:pt x="17634" y="20477"/>
                  </a:lnTo>
                  <a:lnTo>
                    <a:pt x="18726" y="19852"/>
                  </a:lnTo>
                  <a:lnTo>
                    <a:pt x="19817" y="19101"/>
                  </a:lnTo>
                  <a:lnTo>
                    <a:pt x="21047" y="18230"/>
                  </a:lnTo>
                  <a:lnTo>
                    <a:pt x="21600" y="17852"/>
                  </a:lnTo>
                  <a:lnTo>
                    <a:pt x="21185" y="17227"/>
                  </a:lnTo>
                  <a:lnTo>
                    <a:pt x="20501" y="16609"/>
                  </a:lnTo>
                  <a:lnTo>
                    <a:pt x="19548" y="15605"/>
                  </a:lnTo>
                  <a:lnTo>
                    <a:pt x="18864" y="15107"/>
                  </a:lnTo>
                  <a:lnTo>
                    <a:pt x="18180" y="14861"/>
                  </a:lnTo>
                  <a:lnTo>
                    <a:pt x="17357" y="14608"/>
                  </a:lnTo>
                  <a:lnTo>
                    <a:pt x="16673" y="14608"/>
                  </a:lnTo>
                  <a:lnTo>
                    <a:pt x="15858" y="14861"/>
                  </a:lnTo>
                  <a:lnTo>
                    <a:pt x="15174" y="15479"/>
                  </a:lnTo>
                  <a:lnTo>
                    <a:pt x="14628" y="16230"/>
                  </a:lnTo>
                  <a:lnTo>
                    <a:pt x="14352" y="17353"/>
                  </a:lnTo>
                  <a:lnTo>
                    <a:pt x="15858" y="17732"/>
                  </a:lnTo>
                  <a:lnTo>
                    <a:pt x="16127" y="17107"/>
                  </a:lnTo>
                  <a:lnTo>
                    <a:pt x="16404" y="16609"/>
                  </a:lnTo>
                  <a:lnTo>
                    <a:pt x="16673" y="16230"/>
                  </a:lnTo>
                  <a:lnTo>
                    <a:pt x="16950" y="16104"/>
                  </a:lnTo>
                  <a:lnTo>
                    <a:pt x="17496" y="16104"/>
                  </a:lnTo>
                  <a:lnTo>
                    <a:pt x="18041" y="16482"/>
                  </a:lnTo>
                  <a:lnTo>
                    <a:pt x="18726" y="16981"/>
                  </a:lnTo>
                  <a:lnTo>
                    <a:pt x="19271" y="17606"/>
                  </a:lnTo>
                  <a:lnTo>
                    <a:pt x="17903" y="18603"/>
                  </a:lnTo>
                  <a:lnTo>
                    <a:pt x="16542" y="19227"/>
                  </a:lnTo>
                  <a:lnTo>
                    <a:pt x="15036" y="19852"/>
                  </a:lnTo>
                  <a:lnTo>
                    <a:pt x="13668" y="20098"/>
                  </a:lnTo>
                  <a:lnTo>
                    <a:pt x="12299" y="20098"/>
                  </a:lnTo>
                  <a:lnTo>
                    <a:pt x="10931" y="19978"/>
                  </a:lnTo>
                  <a:lnTo>
                    <a:pt x="9701" y="19600"/>
                  </a:lnTo>
                  <a:lnTo>
                    <a:pt x="8333" y="18975"/>
                  </a:lnTo>
                  <a:lnTo>
                    <a:pt x="7518" y="18476"/>
                  </a:lnTo>
                  <a:lnTo>
                    <a:pt x="6696" y="17852"/>
                  </a:lnTo>
                  <a:lnTo>
                    <a:pt x="5189" y="16482"/>
                  </a:lnTo>
                  <a:lnTo>
                    <a:pt x="4098" y="14981"/>
                  </a:lnTo>
                  <a:lnTo>
                    <a:pt x="3006" y="13359"/>
                  </a:lnTo>
                  <a:lnTo>
                    <a:pt x="2322" y="11863"/>
                  </a:lnTo>
                  <a:lnTo>
                    <a:pt x="1914" y="10614"/>
                  </a:lnTo>
                  <a:lnTo>
                    <a:pt x="1638" y="9491"/>
                  </a:lnTo>
                  <a:lnTo>
                    <a:pt x="1638" y="8740"/>
                  </a:lnTo>
                  <a:lnTo>
                    <a:pt x="2045" y="8740"/>
                  </a:lnTo>
                  <a:lnTo>
                    <a:pt x="2868" y="9118"/>
                  </a:lnTo>
                  <a:lnTo>
                    <a:pt x="3828" y="9617"/>
                  </a:lnTo>
                  <a:lnTo>
                    <a:pt x="4920" y="10242"/>
                  </a:lnTo>
                  <a:lnTo>
                    <a:pt x="7518" y="12109"/>
                  </a:lnTo>
                  <a:lnTo>
                    <a:pt x="10385" y="14356"/>
                  </a:lnTo>
                  <a:lnTo>
                    <a:pt x="11754" y="15605"/>
                  </a:lnTo>
                  <a:lnTo>
                    <a:pt x="1148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05" name="Google Shape;664;p29"/>
            <p:cNvSpPr/>
            <p:nvPr/>
          </p:nvSpPr>
          <p:spPr>
            <a:xfrm>
              <a:off x="1108167" y="499175"/>
              <a:ext cx="179516" cy="83086"/>
            </a:xfrm>
            <a:custGeom>
              <a:avLst/>
              <a:ahLst/>
              <a:cxnLst>
                <a:cxn ang="0">
                  <a:pos x="wd2" y="hd2"/>
                </a:cxn>
                <a:cxn ang="5400000">
                  <a:pos x="wd2" y="hd2"/>
                </a:cxn>
                <a:cxn ang="10800000">
                  <a:pos x="wd2" y="hd2"/>
                </a:cxn>
                <a:cxn ang="16200000">
                  <a:pos x="wd2" y="hd2"/>
                </a:cxn>
              </a:cxnLst>
              <a:rect l="0" t="0" r="r" b="b"/>
              <a:pathLst>
                <a:path w="21600" h="21600" extrusionOk="0">
                  <a:moveTo>
                    <a:pt x="9907" y="0"/>
                  </a:moveTo>
                  <a:lnTo>
                    <a:pt x="8391" y="390"/>
                  </a:lnTo>
                  <a:lnTo>
                    <a:pt x="6961" y="1160"/>
                  </a:lnTo>
                  <a:lnTo>
                    <a:pt x="5621" y="1930"/>
                  </a:lnTo>
                  <a:lnTo>
                    <a:pt x="4371" y="3090"/>
                  </a:lnTo>
                  <a:lnTo>
                    <a:pt x="3212" y="4435"/>
                  </a:lnTo>
                  <a:lnTo>
                    <a:pt x="2143" y="5985"/>
                  </a:lnTo>
                  <a:lnTo>
                    <a:pt x="1340" y="7720"/>
                  </a:lnTo>
                  <a:lnTo>
                    <a:pt x="623" y="9455"/>
                  </a:lnTo>
                  <a:lnTo>
                    <a:pt x="266" y="11190"/>
                  </a:lnTo>
                  <a:lnTo>
                    <a:pt x="90" y="11960"/>
                  </a:lnTo>
                  <a:lnTo>
                    <a:pt x="0" y="12925"/>
                  </a:lnTo>
                  <a:lnTo>
                    <a:pt x="90" y="13695"/>
                  </a:lnTo>
                  <a:lnTo>
                    <a:pt x="90" y="14465"/>
                  </a:lnTo>
                  <a:lnTo>
                    <a:pt x="266" y="15430"/>
                  </a:lnTo>
                  <a:lnTo>
                    <a:pt x="447" y="16200"/>
                  </a:lnTo>
                  <a:lnTo>
                    <a:pt x="803" y="16970"/>
                  </a:lnTo>
                  <a:lnTo>
                    <a:pt x="1159" y="17555"/>
                  </a:lnTo>
                  <a:lnTo>
                    <a:pt x="1606" y="18325"/>
                  </a:lnTo>
                  <a:lnTo>
                    <a:pt x="2229" y="18900"/>
                  </a:lnTo>
                  <a:lnTo>
                    <a:pt x="2856" y="19475"/>
                  </a:lnTo>
                  <a:lnTo>
                    <a:pt x="3568" y="20060"/>
                  </a:lnTo>
                  <a:lnTo>
                    <a:pt x="5355" y="20830"/>
                  </a:lnTo>
                  <a:lnTo>
                    <a:pt x="7227" y="21405"/>
                  </a:lnTo>
                  <a:lnTo>
                    <a:pt x="8747" y="21600"/>
                  </a:lnTo>
                  <a:lnTo>
                    <a:pt x="9997" y="21600"/>
                  </a:lnTo>
                  <a:lnTo>
                    <a:pt x="10976" y="21210"/>
                  </a:lnTo>
                  <a:lnTo>
                    <a:pt x="11693" y="20830"/>
                  </a:lnTo>
                  <a:lnTo>
                    <a:pt x="12226" y="20060"/>
                  </a:lnTo>
                  <a:lnTo>
                    <a:pt x="12496" y="19290"/>
                  </a:lnTo>
                  <a:lnTo>
                    <a:pt x="12582" y="18520"/>
                  </a:lnTo>
                  <a:lnTo>
                    <a:pt x="12496" y="17555"/>
                  </a:lnTo>
                  <a:lnTo>
                    <a:pt x="12316" y="16590"/>
                  </a:lnTo>
                  <a:lnTo>
                    <a:pt x="11959" y="15430"/>
                  </a:lnTo>
                  <a:lnTo>
                    <a:pt x="11513" y="14660"/>
                  </a:lnTo>
                  <a:lnTo>
                    <a:pt x="10976" y="13695"/>
                  </a:lnTo>
                  <a:lnTo>
                    <a:pt x="10353" y="12925"/>
                  </a:lnTo>
                  <a:lnTo>
                    <a:pt x="9726" y="12340"/>
                  </a:lnTo>
                  <a:lnTo>
                    <a:pt x="9014" y="11765"/>
                  </a:lnTo>
                  <a:lnTo>
                    <a:pt x="12226" y="10800"/>
                  </a:lnTo>
                  <a:lnTo>
                    <a:pt x="6338" y="10420"/>
                  </a:lnTo>
                  <a:lnTo>
                    <a:pt x="7408" y="11570"/>
                  </a:lnTo>
                  <a:lnTo>
                    <a:pt x="8391" y="12925"/>
                  </a:lnTo>
                  <a:lnTo>
                    <a:pt x="9550" y="14465"/>
                  </a:lnTo>
                  <a:lnTo>
                    <a:pt x="10444" y="16200"/>
                  </a:lnTo>
                  <a:lnTo>
                    <a:pt x="10800" y="16970"/>
                  </a:lnTo>
                  <a:lnTo>
                    <a:pt x="11066" y="17740"/>
                  </a:lnTo>
                  <a:lnTo>
                    <a:pt x="11156" y="18325"/>
                  </a:lnTo>
                  <a:lnTo>
                    <a:pt x="11066" y="19095"/>
                  </a:lnTo>
                  <a:lnTo>
                    <a:pt x="10800" y="19670"/>
                  </a:lnTo>
                  <a:lnTo>
                    <a:pt x="10353" y="20060"/>
                  </a:lnTo>
                  <a:lnTo>
                    <a:pt x="9641" y="20255"/>
                  </a:lnTo>
                  <a:lnTo>
                    <a:pt x="8923" y="20440"/>
                  </a:lnTo>
                  <a:lnTo>
                    <a:pt x="8030" y="20440"/>
                  </a:lnTo>
                  <a:lnTo>
                    <a:pt x="7141" y="20255"/>
                  </a:lnTo>
                  <a:lnTo>
                    <a:pt x="6248" y="20060"/>
                  </a:lnTo>
                  <a:lnTo>
                    <a:pt x="5355" y="19670"/>
                  </a:lnTo>
                  <a:lnTo>
                    <a:pt x="4462" y="19095"/>
                  </a:lnTo>
                  <a:lnTo>
                    <a:pt x="3568" y="18520"/>
                  </a:lnTo>
                  <a:lnTo>
                    <a:pt x="2856" y="17740"/>
                  </a:lnTo>
                  <a:lnTo>
                    <a:pt x="2229" y="16775"/>
                  </a:lnTo>
                  <a:lnTo>
                    <a:pt x="1696" y="15820"/>
                  </a:lnTo>
                  <a:lnTo>
                    <a:pt x="1426" y="14660"/>
                  </a:lnTo>
                  <a:lnTo>
                    <a:pt x="1340" y="14075"/>
                  </a:lnTo>
                  <a:lnTo>
                    <a:pt x="1250" y="13305"/>
                  </a:lnTo>
                  <a:lnTo>
                    <a:pt x="1250" y="12730"/>
                  </a:lnTo>
                  <a:lnTo>
                    <a:pt x="1340" y="11960"/>
                  </a:lnTo>
                  <a:lnTo>
                    <a:pt x="1426" y="11190"/>
                  </a:lnTo>
                  <a:lnTo>
                    <a:pt x="1696" y="10605"/>
                  </a:lnTo>
                  <a:lnTo>
                    <a:pt x="2229" y="8870"/>
                  </a:lnTo>
                  <a:lnTo>
                    <a:pt x="2946" y="7525"/>
                  </a:lnTo>
                  <a:lnTo>
                    <a:pt x="3659" y="6365"/>
                  </a:lnTo>
                  <a:lnTo>
                    <a:pt x="4371" y="5205"/>
                  </a:lnTo>
                  <a:lnTo>
                    <a:pt x="5089" y="4250"/>
                  </a:lnTo>
                  <a:lnTo>
                    <a:pt x="5892" y="3665"/>
                  </a:lnTo>
                  <a:lnTo>
                    <a:pt x="6695" y="2895"/>
                  </a:lnTo>
                  <a:lnTo>
                    <a:pt x="7408" y="2505"/>
                  </a:lnTo>
                  <a:lnTo>
                    <a:pt x="8211" y="2125"/>
                  </a:lnTo>
                  <a:lnTo>
                    <a:pt x="9817" y="1550"/>
                  </a:lnTo>
                  <a:lnTo>
                    <a:pt x="11423" y="1550"/>
                  </a:lnTo>
                  <a:lnTo>
                    <a:pt x="13029" y="1735"/>
                  </a:lnTo>
                  <a:lnTo>
                    <a:pt x="14549" y="2320"/>
                  </a:lnTo>
                  <a:lnTo>
                    <a:pt x="15974" y="2895"/>
                  </a:lnTo>
                  <a:lnTo>
                    <a:pt x="17314" y="3665"/>
                  </a:lnTo>
                  <a:lnTo>
                    <a:pt x="18474" y="4630"/>
                  </a:lnTo>
                  <a:lnTo>
                    <a:pt x="19547" y="5400"/>
                  </a:lnTo>
                  <a:lnTo>
                    <a:pt x="21063" y="6755"/>
                  </a:lnTo>
                  <a:lnTo>
                    <a:pt x="21600" y="7330"/>
                  </a:lnTo>
                  <a:lnTo>
                    <a:pt x="20883" y="6170"/>
                  </a:lnTo>
                  <a:lnTo>
                    <a:pt x="19989" y="4825"/>
                  </a:lnTo>
                  <a:lnTo>
                    <a:pt x="18740" y="3470"/>
                  </a:lnTo>
                  <a:lnTo>
                    <a:pt x="17134" y="2125"/>
                  </a:lnTo>
                  <a:lnTo>
                    <a:pt x="16155" y="1355"/>
                  </a:lnTo>
                  <a:lnTo>
                    <a:pt x="15081" y="965"/>
                  </a:lnTo>
                  <a:lnTo>
                    <a:pt x="13922" y="390"/>
                  </a:lnTo>
                  <a:lnTo>
                    <a:pt x="12672" y="195"/>
                  </a:lnTo>
                  <a:lnTo>
                    <a:pt x="1133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06" name="Google Shape;665;p29"/>
            <p:cNvSpPr/>
            <p:nvPr/>
          </p:nvSpPr>
          <p:spPr>
            <a:xfrm>
              <a:off x="879688" y="818124"/>
              <a:ext cx="620841" cy="703924"/>
            </a:xfrm>
            <a:custGeom>
              <a:avLst/>
              <a:ahLst/>
              <a:cxnLst>
                <a:cxn ang="0">
                  <a:pos x="wd2" y="hd2"/>
                </a:cxn>
                <a:cxn ang="5400000">
                  <a:pos x="wd2" y="hd2"/>
                </a:cxn>
                <a:cxn ang="10800000">
                  <a:pos x="wd2" y="hd2"/>
                </a:cxn>
                <a:cxn ang="16200000">
                  <a:pos x="wd2" y="hd2"/>
                </a:cxn>
              </a:cxnLst>
              <a:rect l="0" t="0" r="r" b="b"/>
              <a:pathLst>
                <a:path w="21600" h="21600" extrusionOk="0">
                  <a:moveTo>
                    <a:pt x="9548" y="9514"/>
                  </a:moveTo>
                  <a:lnTo>
                    <a:pt x="16698" y="16752"/>
                  </a:lnTo>
                  <a:lnTo>
                    <a:pt x="15253" y="16661"/>
                  </a:lnTo>
                  <a:lnTo>
                    <a:pt x="13807" y="16593"/>
                  </a:lnTo>
                  <a:lnTo>
                    <a:pt x="12130" y="16502"/>
                  </a:lnTo>
                  <a:lnTo>
                    <a:pt x="12130" y="15842"/>
                  </a:lnTo>
                  <a:lnTo>
                    <a:pt x="12053" y="15205"/>
                  </a:lnTo>
                  <a:lnTo>
                    <a:pt x="11949" y="14567"/>
                  </a:lnTo>
                  <a:lnTo>
                    <a:pt x="11795" y="13953"/>
                  </a:lnTo>
                  <a:lnTo>
                    <a:pt x="11613" y="13360"/>
                  </a:lnTo>
                  <a:lnTo>
                    <a:pt x="11407" y="12792"/>
                  </a:lnTo>
                  <a:lnTo>
                    <a:pt x="11175" y="12269"/>
                  </a:lnTo>
                  <a:lnTo>
                    <a:pt x="10943" y="11768"/>
                  </a:lnTo>
                  <a:lnTo>
                    <a:pt x="10711" y="11313"/>
                  </a:lnTo>
                  <a:lnTo>
                    <a:pt x="10478" y="10880"/>
                  </a:lnTo>
                  <a:lnTo>
                    <a:pt x="10039" y="10197"/>
                  </a:lnTo>
                  <a:lnTo>
                    <a:pt x="9730" y="9719"/>
                  </a:lnTo>
                  <a:lnTo>
                    <a:pt x="9548" y="9514"/>
                  </a:lnTo>
                  <a:close/>
                  <a:moveTo>
                    <a:pt x="6195" y="0"/>
                  </a:moveTo>
                  <a:lnTo>
                    <a:pt x="181" y="4029"/>
                  </a:lnTo>
                  <a:lnTo>
                    <a:pt x="2969" y="7239"/>
                  </a:lnTo>
                  <a:lnTo>
                    <a:pt x="0" y="11676"/>
                  </a:lnTo>
                  <a:lnTo>
                    <a:pt x="6839" y="19506"/>
                  </a:lnTo>
                  <a:lnTo>
                    <a:pt x="6839" y="20007"/>
                  </a:lnTo>
                  <a:lnTo>
                    <a:pt x="6891" y="20485"/>
                  </a:lnTo>
                  <a:lnTo>
                    <a:pt x="6917" y="20690"/>
                  </a:lnTo>
                  <a:lnTo>
                    <a:pt x="6994" y="20895"/>
                  </a:lnTo>
                  <a:lnTo>
                    <a:pt x="7045" y="21054"/>
                  </a:lnTo>
                  <a:lnTo>
                    <a:pt x="7150" y="21213"/>
                  </a:lnTo>
                  <a:lnTo>
                    <a:pt x="7200" y="21258"/>
                  </a:lnTo>
                  <a:lnTo>
                    <a:pt x="7253" y="21327"/>
                  </a:lnTo>
                  <a:lnTo>
                    <a:pt x="7459" y="21395"/>
                  </a:lnTo>
                  <a:lnTo>
                    <a:pt x="7743" y="21463"/>
                  </a:lnTo>
                  <a:lnTo>
                    <a:pt x="8104" y="21532"/>
                  </a:lnTo>
                  <a:lnTo>
                    <a:pt x="8517" y="21577"/>
                  </a:lnTo>
                  <a:lnTo>
                    <a:pt x="8981" y="21600"/>
                  </a:lnTo>
                  <a:lnTo>
                    <a:pt x="10091" y="21600"/>
                  </a:lnTo>
                  <a:lnTo>
                    <a:pt x="10685" y="21577"/>
                  </a:lnTo>
                  <a:lnTo>
                    <a:pt x="11355" y="21532"/>
                  </a:lnTo>
                  <a:lnTo>
                    <a:pt x="12027" y="21463"/>
                  </a:lnTo>
                  <a:lnTo>
                    <a:pt x="12723" y="21372"/>
                  </a:lnTo>
                  <a:lnTo>
                    <a:pt x="13420" y="21281"/>
                  </a:lnTo>
                  <a:lnTo>
                    <a:pt x="14143" y="21144"/>
                  </a:lnTo>
                  <a:lnTo>
                    <a:pt x="14865" y="21009"/>
                  </a:lnTo>
                  <a:lnTo>
                    <a:pt x="15588" y="20826"/>
                  </a:lnTo>
                  <a:lnTo>
                    <a:pt x="16284" y="20644"/>
                  </a:lnTo>
                  <a:lnTo>
                    <a:pt x="16981" y="20416"/>
                  </a:lnTo>
                  <a:lnTo>
                    <a:pt x="17627" y="20190"/>
                  </a:lnTo>
                  <a:lnTo>
                    <a:pt x="18271" y="19916"/>
                  </a:lnTo>
                  <a:lnTo>
                    <a:pt x="18865" y="19620"/>
                  </a:lnTo>
                  <a:lnTo>
                    <a:pt x="19433" y="19301"/>
                  </a:lnTo>
                  <a:lnTo>
                    <a:pt x="19924" y="18960"/>
                  </a:lnTo>
                  <a:lnTo>
                    <a:pt x="20181" y="18755"/>
                  </a:lnTo>
                  <a:lnTo>
                    <a:pt x="20388" y="18573"/>
                  </a:lnTo>
                  <a:lnTo>
                    <a:pt x="20594" y="18368"/>
                  </a:lnTo>
                  <a:lnTo>
                    <a:pt x="20774" y="18164"/>
                  </a:lnTo>
                  <a:lnTo>
                    <a:pt x="20956" y="17959"/>
                  </a:lnTo>
                  <a:lnTo>
                    <a:pt x="21111" y="17731"/>
                  </a:lnTo>
                  <a:lnTo>
                    <a:pt x="21240" y="17503"/>
                  </a:lnTo>
                  <a:lnTo>
                    <a:pt x="21343" y="17275"/>
                  </a:lnTo>
                  <a:lnTo>
                    <a:pt x="21446" y="17026"/>
                  </a:lnTo>
                  <a:lnTo>
                    <a:pt x="21523" y="16775"/>
                  </a:lnTo>
                  <a:lnTo>
                    <a:pt x="21575" y="16502"/>
                  </a:lnTo>
                  <a:lnTo>
                    <a:pt x="21600" y="16251"/>
                  </a:lnTo>
                  <a:lnTo>
                    <a:pt x="21600" y="15979"/>
                  </a:lnTo>
                  <a:lnTo>
                    <a:pt x="21575" y="15682"/>
                  </a:lnTo>
                  <a:lnTo>
                    <a:pt x="21549" y="15386"/>
                  </a:lnTo>
                  <a:lnTo>
                    <a:pt x="21472" y="15091"/>
                  </a:lnTo>
                  <a:lnTo>
                    <a:pt x="21368" y="14772"/>
                  </a:lnTo>
                  <a:lnTo>
                    <a:pt x="21265" y="14476"/>
                  </a:lnTo>
                  <a:lnTo>
                    <a:pt x="20956" y="13839"/>
                  </a:lnTo>
                  <a:lnTo>
                    <a:pt x="20620" y="13246"/>
                  </a:lnTo>
                  <a:lnTo>
                    <a:pt x="20259" y="12678"/>
                  </a:lnTo>
                  <a:lnTo>
                    <a:pt x="19846" y="12132"/>
                  </a:lnTo>
                  <a:lnTo>
                    <a:pt x="19407" y="11631"/>
                  </a:lnTo>
                  <a:lnTo>
                    <a:pt x="18943" y="11153"/>
                  </a:lnTo>
                  <a:lnTo>
                    <a:pt x="18452" y="10698"/>
                  </a:lnTo>
                  <a:lnTo>
                    <a:pt x="17936" y="10289"/>
                  </a:lnTo>
                  <a:lnTo>
                    <a:pt x="17421" y="9878"/>
                  </a:lnTo>
                  <a:lnTo>
                    <a:pt x="16878" y="9514"/>
                  </a:lnTo>
                  <a:lnTo>
                    <a:pt x="16337" y="9173"/>
                  </a:lnTo>
                  <a:lnTo>
                    <a:pt x="15768" y="8854"/>
                  </a:lnTo>
                  <a:lnTo>
                    <a:pt x="15200" y="8558"/>
                  </a:lnTo>
                  <a:lnTo>
                    <a:pt x="14633" y="8286"/>
                  </a:lnTo>
                  <a:lnTo>
                    <a:pt x="14066" y="8012"/>
                  </a:lnTo>
                  <a:lnTo>
                    <a:pt x="13497" y="7784"/>
                  </a:lnTo>
                  <a:lnTo>
                    <a:pt x="12956" y="7579"/>
                  </a:lnTo>
                  <a:lnTo>
                    <a:pt x="12413" y="7374"/>
                  </a:lnTo>
                  <a:lnTo>
                    <a:pt x="11381" y="7034"/>
                  </a:lnTo>
                  <a:lnTo>
                    <a:pt x="10452" y="6783"/>
                  </a:lnTo>
                  <a:lnTo>
                    <a:pt x="9601" y="6578"/>
                  </a:lnTo>
                  <a:lnTo>
                    <a:pt x="8930" y="6418"/>
                  </a:lnTo>
                  <a:lnTo>
                    <a:pt x="8387" y="6328"/>
                  </a:lnTo>
                  <a:lnTo>
                    <a:pt x="7949" y="6260"/>
                  </a:lnTo>
                  <a:lnTo>
                    <a:pt x="619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807" name="Google Shape;666;p29"/>
            <p:cNvSpPr/>
            <p:nvPr/>
          </p:nvSpPr>
          <p:spPr>
            <a:xfrm>
              <a:off x="875263" y="815912"/>
              <a:ext cx="209173" cy="643111"/>
            </a:xfrm>
            <a:custGeom>
              <a:avLst/>
              <a:ahLst/>
              <a:cxnLst>
                <a:cxn ang="0">
                  <a:pos x="wd2" y="hd2"/>
                </a:cxn>
                <a:cxn ang="5400000">
                  <a:pos x="wd2" y="hd2"/>
                </a:cxn>
                <a:cxn ang="10800000">
                  <a:pos x="wd2" y="hd2"/>
                </a:cxn>
                <a:cxn ang="16200000">
                  <a:pos x="wd2" y="hd2"/>
                </a:cxn>
              </a:cxnLst>
              <a:rect l="0" t="0" r="r" b="b"/>
              <a:pathLst>
                <a:path w="21600" h="21600" extrusionOk="0">
                  <a:moveTo>
                    <a:pt x="18611" y="0"/>
                  </a:moveTo>
                  <a:lnTo>
                    <a:pt x="457" y="4459"/>
                  </a:lnTo>
                  <a:lnTo>
                    <a:pt x="8808" y="7998"/>
                  </a:lnTo>
                  <a:lnTo>
                    <a:pt x="0" y="12854"/>
                  </a:lnTo>
                  <a:lnTo>
                    <a:pt x="20988" y="21600"/>
                  </a:lnTo>
                  <a:lnTo>
                    <a:pt x="21600" y="21450"/>
                  </a:lnTo>
                  <a:lnTo>
                    <a:pt x="918" y="12854"/>
                  </a:lnTo>
                  <a:lnTo>
                    <a:pt x="9726" y="7998"/>
                  </a:lnTo>
                  <a:lnTo>
                    <a:pt x="1529" y="4509"/>
                  </a:lnTo>
                  <a:lnTo>
                    <a:pt x="19072" y="174"/>
                  </a:lnTo>
                  <a:lnTo>
                    <a:pt x="186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08" name="Google Shape;667;p29"/>
            <p:cNvSpPr/>
            <p:nvPr/>
          </p:nvSpPr>
          <p:spPr>
            <a:xfrm>
              <a:off x="835934" y="1278757"/>
              <a:ext cx="246253" cy="230693"/>
            </a:xfrm>
            <a:custGeom>
              <a:avLst/>
              <a:ahLst/>
              <a:cxnLst>
                <a:cxn ang="0">
                  <a:pos x="wd2" y="hd2"/>
                </a:cxn>
                <a:cxn ang="5400000">
                  <a:pos x="wd2" y="hd2"/>
                </a:cxn>
                <a:cxn ang="10800000">
                  <a:pos x="wd2" y="hd2"/>
                </a:cxn>
                <a:cxn ang="16200000">
                  <a:pos x="wd2" y="hd2"/>
                </a:cxn>
              </a:cxnLst>
              <a:rect l="0" t="0" r="r" b="b"/>
              <a:pathLst>
                <a:path w="21600" h="21600" extrusionOk="0">
                  <a:moveTo>
                    <a:pt x="3450" y="0"/>
                  </a:moveTo>
                  <a:lnTo>
                    <a:pt x="2667" y="70"/>
                  </a:lnTo>
                  <a:lnTo>
                    <a:pt x="2342" y="207"/>
                  </a:lnTo>
                  <a:lnTo>
                    <a:pt x="2082" y="277"/>
                  </a:lnTo>
                  <a:lnTo>
                    <a:pt x="1953" y="418"/>
                  </a:lnTo>
                  <a:lnTo>
                    <a:pt x="1888" y="555"/>
                  </a:lnTo>
                  <a:lnTo>
                    <a:pt x="1953" y="765"/>
                  </a:lnTo>
                  <a:lnTo>
                    <a:pt x="2019" y="902"/>
                  </a:lnTo>
                  <a:lnTo>
                    <a:pt x="2213" y="1043"/>
                  </a:lnTo>
                  <a:lnTo>
                    <a:pt x="2407" y="1250"/>
                  </a:lnTo>
                  <a:lnTo>
                    <a:pt x="2993" y="1527"/>
                  </a:lnTo>
                  <a:lnTo>
                    <a:pt x="3710" y="1804"/>
                  </a:lnTo>
                  <a:lnTo>
                    <a:pt x="4621" y="2085"/>
                  </a:lnTo>
                  <a:lnTo>
                    <a:pt x="5597" y="2292"/>
                  </a:lnTo>
                  <a:lnTo>
                    <a:pt x="7807" y="2710"/>
                  </a:lnTo>
                  <a:lnTo>
                    <a:pt x="9955" y="2987"/>
                  </a:lnTo>
                  <a:lnTo>
                    <a:pt x="11843" y="3195"/>
                  </a:lnTo>
                  <a:lnTo>
                    <a:pt x="13730" y="3402"/>
                  </a:lnTo>
                  <a:lnTo>
                    <a:pt x="11517" y="4097"/>
                  </a:lnTo>
                  <a:lnTo>
                    <a:pt x="9304" y="4932"/>
                  </a:lnTo>
                  <a:lnTo>
                    <a:pt x="6768" y="5905"/>
                  </a:lnTo>
                  <a:lnTo>
                    <a:pt x="4229" y="6944"/>
                  </a:lnTo>
                  <a:lnTo>
                    <a:pt x="3058" y="7502"/>
                  </a:lnTo>
                  <a:lnTo>
                    <a:pt x="2019" y="8057"/>
                  </a:lnTo>
                  <a:lnTo>
                    <a:pt x="1171" y="8541"/>
                  </a:lnTo>
                  <a:lnTo>
                    <a:pt x="523" y="9099"/>
                  </a:lnTo>
                  <a:lnTo>
                    <a:pt x="260" y="9306"/>
                  </a:lnTo>
                  <a:lnTo>
                    <a:pt x="132" y="9513"/>
                  </a:lnTo>
                  <a:lnTo>
                    <a:pt x="0" y="9724"/>
                  </a:lnTo>
                  <a:lnTo>
                    <a:pt x="0" y="9931"/>
                  </a:lnTo>
                  <a:lnTo>
                    <a:pt x="66" y="10138"/>
                  </a:lnTo>
                  <a:lnTo>
                    <a:pt x="197" y="10208"/>
                  </a:lnTo>
                  <a:lnTo>
                    <a:pt x="326" y="10349"/>
                  </a:lnTo>
                  <a:lnTo>
                    <a:pt x="1237" y="10349"/>
                  </a:lnTo>
                  <a:lnTo>
                    <a:pt x="2019" y="10208"/>
                  </a:lnTo>
                  <a:lnTo>
                    <a:pt x="2930" y="9931"/>
                  </a:lnTo>
                  <a:lnTo>
                    <a:pt x="3969" y="9654"/>
                  </a:lnTo>
                  <a:lnTo>
                    <a:pt x="6183" y="8822"/>
                  </a:lnTo>
                  <a:lnTo>
                    <a:pt x="8330" y="7849"/>
                  </a:lnTo>
                  <a:lnTo>
                    <a:pt x="10280" y="7014"/>
                  </a:lnTo>
                  <a:lnTo>
                    <a:pt x="12102" y="6112"/>
                  </a:lnTo>
                  <a:lnTo>
                    <a:pt x="10280" y="7569"/>
                  </a:lnTo>
                  <a:lnTo>
                    <a:pt x="8458" y="9099"/>
                  </a:lnTo>
                  <a:lnTo>
                    <a:pt x="6311" y="10833"/>
                  </a:lnTo>
                  <a:lnTo>
                    <a:pt x="4229" y="12708"/>
                  </a:lnTo>
                  <a:lnTo>
                    <a:pt x="3318" y="13614"/>
                  </a:lnTo>
                  <a:lnTo>
                    <a:pt x="2473" y="14446"/>
                  </a:lnTo>
                  <a:lnTo>
                    <a:pt x="1822" y="15211"/>
                  </a:lnTo>
                  <a:lnTo>
                    <a:pt x="1368" y="15836"/>
                  </a:lnTo>
                  <a:lnTo>
                    <a:pt x="1237" y="16113"/>
                  </a:lnTo>
                  <a:lnTo>
                    <a:pt x="1108" y="16390"/>
                  </a:lnTo>
                  <a:lnTo>
                    <a:pt x="1108" y="16738"/>
                  </a:lnTo>
                  <a:lnTo>
                    <a:pt x="1237" y="16878"/>
                  </a:lnTo>
                  <a:lnTo>
                    <a:pt x="1368" y="16945"/>
                  </a:lnTo>
                  <a:lnTo>
                    <a:pt x="1562" y="16878"/>
                  </a:lnTo>
                  <a:lnTo>
                    <a:pt x="1822" y="16878"/>
                  </a:lnTo>
                  <a:lnTo>
                    <a:pt x="2473" y="16598"/>
                  </a:lnTo>
                  <a:lnTo>
                    <a:pt x="3190" y="16183"/>
                  </a:lnTo>
                  <a:lnTo>
                    <a:pt x="4101" y="15625"/>
                  </a:lnTo>
                  <a:lnTo>
                    <a:pt x="5012" y="14934"/>
                  </a:lnTo>
                  <a:lnTo>
                    <a:pt x="7028" y="13403"/>
                  </a:lnTo>
                  <a:lnTo>
                    <a:pt x="9044" y="11806"/>
                  </a:lnTo>
                  <a:lnTo>
                    <a:pt x="10738" y="10349"/>
                  </a:lnTo>
                  <a:lnTo>
                    <a:pt x="12362" y="8889"/>
                  </a:lnTo>
                  <a:lnTo>
                    <a:pt x="10932" y="10767"/>
                  </a:lnTo>
                  <a:lnTo>
                    <a:pt x="9501" y="12778"/>
                  </a:lnTo>
                  <a:lnTo>
                    <a:pt x="7939" y="15000"/>
                  </a:lnTo>
                  <a:lnTo>
                    <a:pt x="6508" y="17293"/>
                  </a:lnTo>
                  <a:lnTo>
                    <a:pt x="5923" y="18405"/>
                  </a:lnTo>
                  <a:lnTo>
                    <a:pt x="5400" y="19378"/>
                  </a:lnTo>
                  <a:lnTo>
                    <a:pt x="5074" y="20210"/>
                  </a:lnTo>
                  <a:lnTo>
                    <a:pt x="4880" y="20905"/>
                  </a:lnTo>
                  <a:lnTo>
                    <a:pt x="4880" y="21389"/>
                  </a:lnTo>
                  <a:lnTo>
                    <a:pt x="5012" y="21530"/>
                  </a:lnTo>
                  <a:lnTo>
                    <a:pt x="5206" y="21600"/>
                  </a:lnTo>
                  <a:lnTo>
                    <a:pt x="5660" y="21600"/>
                  </a:lnTo>
                  <a:lnTo>
                    <a:pt x="5857" y="21460"/>
                  </a:lnTo>
                  <a:lnTo>
                    <a:pt x="6183" y="21323"/>
                  </a:lnTo>
                  <a:lnTo>
                    <a:pt x="6768" y="20835"/>
                  </a:lnTo>
                  <a:lnTo>
                    <a:pt x="7353" y="20140"/>
                  </a:lnTo>
                  <a:lnTo>
                    <a:pt x="8005" y="19378"/>
                  </a:lnTo>
                  <a:lnTo>
                    <a:pt x="8718" y="18476"/>
                  </a:lnTo>
                  <a:lnTo>
                    <a:pt x="10086" y="16461"/>
                  </a:lnTo>
                  <a:lnTo>
                    <a:pt x="11323" y="14375"/>
                  </a:lnTo>
                  <a:lnTo>
                    <a:pt x="12362" y="12571"/>
                  </a:lnTo>
                  <a:lnTo>
                    <a:pt x="13339" y="10833"/>
                  </a:lnTo>
                  <a:lnTo>
                    <a:pt x="13273" y="11111"/>
                  </a:lnTo>
                  <a:lnTo>
                    <a:pt x="13207" y="11876"/>
                  </a:lnTo>
                  <a:lnTo>
                    <a:pt x="13207" y="12919"/>
                  </a:lnTo>
                  <a:lnTo>
                    <a:pt x="13339" y="13543"/>
                  </a:lnTo>
                  <a:lnTo>
                    <a:pt x="13533" y="14168"/>
                  </a:lnTo>
                  <a:lnTo>
                    <a:pt x="13858" y="14863"/>
                  </a:lnTo>
                  <a:lnTo>
                    <a:pt x="14316" y="15488"/>
                  </a:lnTo>
                  <a:lnTo>
                    <a:pt x="14835" y="16043"/>
                  </a:lnTo>
                  <a:lnTo>
                    <a:pt x="15552" y="16598"/>
                  </a:lnTo>
                  <a:lnTo>
                    <a:pt x="16463" y="17015"/>
                  </a:lnTo>
                  <a:lnTo>
                    <a:pt x="16983" y="17222"/>
                  </a:lnTo>
                  <a:lnTo>
                    <a:pt x="17568" y="17433"/>
                  </a:lnTo>
                  <a:lnTo>
                    <a:pt x="18870" y="17640"/>
                  </a:lnTo>
                  <a:lnTo>
                    <a:pt x="20429" y="17781"/>
                  </a:lnTo>
                  <a:lnTo>
                    <a:pt x="21600" y="10208"/>
                  </a:lnTo>
                  <a:lnTo>
                    <a:pt x="16917" y="9794"/>
                  </a:lnTo>
                  <a:lnTo>
                    <a:pt x="18413" y="2222"/>
                  </a:lnTo>
                  <a:lnTo>
                    <a:pt x="15874" y="1667"/>
                  </a:lnTo>
                  <a:lnTo>
                    <a:pt x="13207" y="1180"/>
                  </a:lnTo>
                  <a:lnTo>
                    <a:pt x="10215" y="695"/>
                  </a:lnTo>
                  <a:lnTo>
                    <a:pt x="7156" y="277"/>
                  </a:lnTo>
                  <a:lnTo>
                    <a:pt x="5791" y="140"/>
                  </a:lnTo>
                  <a:lnTo>
                    <a:pt x="4555"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50809" name="Google Shape;668;p29"/>
            <p:cNvSpPr/>
            <p:nvPr/>
          </p:nvSpPr>
          <p:spPr>
            <a:xfrm>
              <a:off x="1036969" y="1363303"/>
              <a:ext cx="89009" cy="136512"/>
            </a:xfrm>
            <a:custGeom>
              <a:avLst/>
              <a:ahLst/>
              <a:cxnLst>
                <a:cxn ang="0">
                  <a:pos x="wd2" y="hd2"/>
                </a:cxn>
                <a:cxn ang="5400000">
                  <a:pos x="wd2" y="hd2"/>
                </a:cxn>
                <a:cxn ang="10800000">
                  <a:pos x="wd2" y="hd2"/>
                </a:cxn>
                <a:cxn ang="16200000">
                  <a:pos x="wd2" y="hd2"/>
                </a:cxn>
              </a:cxnLst>
              <a:rect l="0" t="0" r="r" b="b"/>
              <a:pathLst>
                <a:path w="21600" h="21600" extrusionOk="0">
                  <a:moveTo>
                    <a:pt x="3239" y="0"/>
                  </a:moveTo>
                  <a:lnTo>
                    <a:pt x="0" y="21600"/>
                  </a:lnTo>
                  <a:lnTo>
                    <a:pt x="20335" y="20894"/>
                  </a:lnTo>
                  <a:lnTo>
                    <a:pt x="21600" y="943"/>
                  </a:lnTo>
                  <a:lnTo>
                    <a:pt x="323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810" name="Google Shape;669;p29"/>
            <p:cNvSpPr/>
            <p:nvPr/>
          </p:nvSpPr>
          <p:spPr>
            <a:xfrm>
              <a:off x="1033257" y="1125225"/>
              <a:ext cx="335260" cy="374590"/>
            </a:xfrm>
            <a:custGeom>
              <a:avLst/>
              <a:ahLst/>
              <a:cxnLst>
                <a:cxn ang="0">
                  <a:pos x="wd2" y="hd2"/>
                </a:cxn>
                <a:cxn ang="5400000">
                  <a:pos x="wd2" y="hd2"/>
                </a:cxn>
                <a:cxn ang="10800000">
                  <a:pos x="wd2" y="hd2"/>
                </a:cxn>
                <a:cxn ang="16200000">
                  <a:pos x="wd2" y="hd2"/>
                </a:cxn>
              </a:cxnLst>
              <a:rect l="0" t="0" r="r" b="b"/>
              <a:pathLst>
                <a:path w="21600" h="21600" extrusionOk="0">
                  <a:moveTo>
                    <a:pt x="7981" y="0"/>
                  </a:moveTo>
                  <a:lnTo>
                    <a:pt x="7597" y="257"/>
                  </a:lnTo>
                  <a:lnTo>
                    <a:pt x="20501" y="13514"/>
                  </a:lnTo>
                  <a:lnTo>
                    <a:pt x="17204" y="13344"/>
                  </a:lnTo>
                  <a:lnTo>
                    <a:pt x="12472" y="13088"/>
                  </a:lnTo>
                  <a:lnTo>
                    <a:pt x="10034" y="13002"/>
                  </a:lnTo>
                  <a:lnTo>
                    <a:pt x="7884" y="13002"/>
                  </a:lnTo>
                  <a:lnTo>
                    <a:pt x="6165" y="13045"/>
                  </a:lnTo>
                  <a:lnTo>
                    <a:pt x="5590" y="13088"/>
                  </a:lnTo>
                  <a:lnTo>
                    <a:pt x="5160" y="13173"/>
                  </a:lnTo>
                  <a:lnTo>
                    <a:pt x="4921" y="13259"/>
                  </a:lnTo>
                  <a:lnTo>
                    <a:pt x="4684" y="13387"/>
                  </a:lnTo>
                  <a:lnTo>
                    <a:pt x="4491" y="13558"/>
                  </a:lnTo>
                  <a:lnTo>
                    <a:pt x="4300" y="13728"/>
                  </a:lnTo>
                  <a:lnTo>
                    <a:pt x="908" y="13514"/>
                  </a:lnTo>
                  <a:lnTo>
                    <a:pt x="0" y="21557"/>
                  </a:lnTo>
                  <a:lnTo>
                    <a:pt x="478" y="21600"/>
                  </a:lnTo>
                  <a:lnTo>
                    <a:pt x="1338" y="13942"/>
                  </a:lnTo>
                  <a:lnTo>
                    <a:pt x="4491" y="14200"/>
                  </a:lnTo>
                  <a:lnTo>
                    <a:pt x="4587" y="14072"/>
                  </a:lnTo>
                  <a:lnTo>
                    <a:pt x="4778" y="13901"/>
                  </a:lnTo>
                  <a:lnTo>
                    <a:pt x="4921" y="13728"/>
                  </a:lnTo>
                  <a:lnTo>
                    <a:pt x="5114" y="13644"/>
                  </a:lnTo>
                  <a:lnTo>
                    <a:pt x="5305" y="13558"/>
                  </a:lnTo>
                  <a:lnTo>
                    <a:pt x="5638" y="13473"/>
                  </a:lnTo>
                  <a:lnTo>
                    <a:pt x="6165" y="13430"/>
                  </a:lnTo>
                  <a:lnTo>
                    <a:pt x="7694" y="13387"/>
                  </a:lnTo>
                  <a:lnTo>
                    <a:pt x="9653" y="13430"/>
                  </a:lnTo>
                  <a:lnTo>
                    <a:pt x="11899" y="13514"/>
                  </a:lnTo>
                  <a:lnTo>
                    <a:pt x="16725" y="13728"/>
                  </a:lnTo>
                  <a:lnTo>
                    <a:pt x="21028" y="13986"/>
                  </a:lnTo>
                  <a:lnTo>
                    <a:pt x="21600" y="14029"/>
                  </a:lnTo>
                  <a:lnTo>
                    <a:pt x="798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257" name="Google Shape;670;p29"/>
          <p:cNvGrpSpPr/>
          <p:nvPr/>
        </p:nvGrpSpPr>
        <p:grpSpPr>
          <a:xfrm>
            <a:off x="322909" y="195859"/>
            <a:ext cx="1166212" cy="1318570"/>
            <a:chOff x="0" y="0"/>
            <a:chExt cx="1166211" cy="1318568"/>
          </a:xfrm>
        </p:grpSpPr>
        <p:sp>
          <p:nvSpPr>
            <p:cNvPr id="1050811" name="Google Shape;671;p29"/>
            <p:cNvSpPr/>
            <p:nvPr/>
          </p:nvSpPr>
          <p:spPr>
            <a:xfrm>
              <a:off x="263417" y="86508"/>
              <a:ext cx="804503" cy="768140"/>
            </a:xfrm>
            <a:custGeom>
              <a:avLst/>
              <a:ahLst/>
              <a:cxnLst>
                <a:cxn ang="0">
                  <a:pos x="wd2" y="hd2"/>
                </a:cxn>
                <a:cxn ang="5400000">
                  <a:pos x="wd2" y="hd2"/>
                </a:cxn>
                <a:cxn ang="10800000">
                  <a:pos x="wd2" y="hd2"/>
                </a:cxn>
                <a:cxn ang="16200000">
                  <a:pos x="wd2" y="hd2"/>
                </a:cxn>
              </a:cxnLst>
              <a:rect l="0" t="0" r="r" b="b"/>
              <a:pathLst>
                <a:path w="21600" h="21600" extrusionOk="0">
                  <a:moveTo>
                    <a:pt x="11348" y="0"/>
                  </a:moveTo>
                  <a:lnTo>
                    <a:pt x="159" y="8982"/>
                  </a:lnTo>
                  <a:lnTo>
                    <a:pt x="0" y="20853"/>
                  </a:lnTo>
                  <a:lnTo>
                    <a:pt x="3814" y="21600"/>
                  </a:lnTo>
                  <a:lnTo>
                    <a:pt x="4751" y="21158"/>
                  </a:lnTo>
                  <a:lnTo>
                    <a:pt x="4751" y="21088"/>
                  </a:lnTo>
                  <a:lnTo>
                    <a:pt x="4764" y="20992"/>
                  </a:lnTo>
                  <a:lnTo>
                    <a:pt x="4790" y="20881"/>
                  </a:lnTo>
                  <a:lnTo>
                    <a:pt x="4843" y="20743"/>
                  </a:lnTo>
                  <a:lnTo>
                    <a:pt x="4909" y="20577"/>
                  </a:lnTo>
                  <a:lnTo>
                    <a:pt x="5001" y="20383"/>
                  </a:lnTo>
                  <a:lnTo>
                    <a:pt x="5120" y="20190"/>
                  </a:lnTo>
                  <a:lnTo>
                    <a:pt x="5278" y="19969"/>
                  </a:lnTo>
                  <a:lnTo>
                    <a:pt x="5476" y="19734"/>
                  </a:lnTo>
                  <a:lnTo>
                    <a:pt x="5727" y="19499"/>
                  </a:lnTo>
                  <a:lnTo>
                    <a:pt x="6004" y="19264"/>
                  </a:lnTo>
                  <a:lnTo>
                    <a:pt x="6347" y="19016"/>
                  </a:lnTo>
                  <a:lnTo>
                    <a:pt x="6532" y="18905"/>
                  </a:lnTo>
                  <a:lnTo>
                    <a:pt x="6743" y="18781"/>
                  </a:lnTo>
                  <a:lnTo>
                    <a:pt x="6967" y="18657"/>
                  </a:lnTo>
                  <a:lnTo>
                    <a:pt x="7192" y="18546"/>
                  </a:lnTo>
                  <a:lnTo>
                    <a:pt x="7443" y="18421"/>
                  </a:lnTo>
                  <a:lnTo>
                    <a:pt x="7719" y="18311"/>
                  </a:lnTo>
                  <a:lnTo>
                    <a:pt x="12259" y="18932"/>
                  </a:lnTo>
                  <a:lnTo>
                    <a:pt x="18987" y="14469"/>
                  </a:lnTo>
                  <a:lnTo>
                    <a:pt x="21600" y="8374"/>
                  </a:lnTo>
                  <a:lnTo>
                    <a:pt x="11348"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50812" name="Google Shape;672;p29"/>
            <p:cNvSpPr/>
            <p:nvPr/>
          </p:nvSpPr>
          <p:spPr>
            <a:xfrm>
              <a:off x="659542" y="423637"/>
              <a:ext cx="150878" cy="150878"/>
            </a:xfrm>
            <a:custGeom>
              <a:avLst/>
              <a:ahLst/>
              <a:cxnLst>
                <a:cxn ang="0">
                  <a:pos x="wd2" y="hd2"/>
                </a:cxn>
                <a:cxn ang="5400000">
                  <a:pos x="wd2" y="hd2"/>
                </a:cxn>
                <a:cxn ang="10800000">
                  <a:pos x="wd2" y="hd2"/>
                </a:cxn>
                <a:cxn ang="16200000">
                  <a:pos x="wd2" y="hd2"/>
                </a:cxn>
              </a:cxnLst>
              <a:rect l="0" t="0" r="r" b="b"/>
              <a:pathLst>
                <a:path w="21600" h="21600" extrusionOk="0">
                  <a:moveTo>
                    <a:pt x="10129" y="0"/>
                  </a:moveTo>
                  <a:lnTo>
                    <a:pt x="8654" y="212"/>
                  </a:lnTo>
                  <a:lnTo>
                    <a:pt x="10906" y="17026"/>
                  </a:lnTo>
                  <a:lnTo>
                    <a:pt x="11961" y="16394"/>
                  </a:lnTo>
                  <a:lnTo>
                    <a:pt x="13225" y="15621"/>
                  </a:lnTo>
                  <a:lnTo>
                    <a:pt x="14492" y="14845"/>
                  </a:lnTo>
                  <a:lnTo>
                    <a:pt x="15759" y="14213"/>
                  </a:lnTo>
                  <a:lnTo>
                    <a:pt x="17026" y="13719"/>
                  </a:lnTo>
                  <a:lnTo>
                    <a:pt x="18081" y="13369"/>
                  </a:lnTo>
                  <a:lnTo>
                    <a:pt x="18995" y="13158"/>
                  </a:lnTo>
                  <a:lnTo>
                    <a:pt x="19698" y="13158"/>
                  </a:lnTo>
                  <a:lnTo>
                    <a:pt x="19909" y="13228"/>
                  </a:lnTo>
                  <a:lnTo>
                    <a:pt x="20121" y="13369"/>
                  </a:lnTo>
                  <a:lnTo>
                    <a:pt x="20051" y="13578"/>
                  </a:lnTo>
                  <a:lnTo>
                    <a:pt x="19909" y="13931"/>
                  </a:lnTo>
                  <a:lnTo>
                    <a:pt x="19631" y="14354"/>
                  </a:lnTo>
                  <a:lnTo>
                    <a:pt x="19207" y="14845"/>
                  </a:lnTo>
                  <a:lnTo>
                    <a:pt x="18572" y="15409"/>
                  </a:lnTo>
                  <a:lnTo>
                    <a:pt x="17799" y="15971"/>
                  </a:lnTo>
                  <a:lnTo>
                    <a:pt x="16885" y="16677"/>
                  </a:lnTo>
                  <a:lnTo>
                    <a:pt x="15759" y="17379"/>
                  </a:lnTo>
                  <a:lnTo>
                    <a:pt x="14142" y="18222"/>
                  </a:lnTo>
                  <a:lnTo>
                    <a:pt x="12452" y="18925"/>
                  </a:lnTo>
                  <a:lnTo>
                    <a:pt x="11608" y="19207"/>
                  </a:lnTo>
                  <a:lnTo>
                    <a:pt x="10694" y="19489"/>
                  </a:lnTo>
                  <a:lnTo>
                    <a:pt x="9780" y="19772"/>
                  </a:lnTo>
                  <a:lnTo>
                    <a:pt x="8933" y="19913"/>
                  </a:lnTo>
                  <a:lnTo>
                    <a:pt x="8019" y="20051"/>
                  </a:lnTo>
                  <a:lnTo>
                    <a:pt x="7105" y="20121"/>
                  </a:lnTo>
                  <a:lnTo>
                    <a:pt x="6191" y="20121"/>
                  </a:lnTo>
                  <a:lnTo>
                    <a:pt x="5347" y="20051"/>
                  </a:lnTo>
                  <a:lnTo>
                    <a:pt x="4504" y="19913"/>
                  </a:lnTo>
                  <a:lnTo>
                    <a:pt x="3727" y="19631"/>
                  </a:lnTo>
                  <a:lnTo>
                    <a:pt x="2954" y="19348"/>
                  </a:lnTo>
                  <a:lnTo>
                    <a:pt x="2181" y="18925"/>
                  </a:lnTo>
                  <a:lnTo>
                    <a:pt x="2530" y="18646"/>
                  </a:lnTo>
                  <a:lnTo>
                    <a:pt x="2954" y="18434"/>
                  </a:lnTo>
                  <a:lnTo>
                    <a:pt x="3448" y="18222"/>
                  </a:lnTo>
                  <a:lnTo>
                    <a:pt x="4151" y="18222"/>
                  </a:lnTo>
                  <a:lnTo>
                    <a:pt x="4433" y="18293"/>
                  </a:lnTo>
                  <a:lnTo>
                    <a:pt x="4923" y="18575"/>
                  </a:lnTo>
                  <a:lnTo>
                    <a:pt x="5347" y="19066"/>
                  </a:lnTo>
                  <a:lnTo>
                    <a:pt x="5838" y="19701"/>
                  </a:lnTo>
                  <a:lnTo>
                    <a:pt x="7105" y="18925"/>
                  </a:lnTo>
                  <a:lnTo>
                    <a:pt x="6752" y="18364"/>
                  </a:lnTo>
                  <a:lnTo>
                    <a:pt x="6402" y="17940"/>
                  </a:lnTo>
                  <a:lnTo>
                    <a:pt x="6049" y="17591"/>
                  </a:lnTo>
                  <a:lnTo>
                    <a:pt x="5629" y="17308"/>
                  </a:lnTo>
                  <a:lnTo>
                    <a:pt x="5276" y="17026"/>
                  </a:lnTo>
                  <a:lnTo>
                    <a:pt x="4853" y="16814"/>
                  </a:lnTo>
                  <a:lnTo>
                    <a:pt x="4433" y="16743"/>
                  </a:lnTo>
                  <a:lnTo>
                    <a:pt x="4009" y="16677"/>
                  </a:lnTo>
                  <a:lnTo>
                    <a:pt x="3586" y="16677"/>
                  </a:lnTo>
                  <a:lnTo>
                    <a:pt x="3236" y="16743"/>
                  </a:lnTo>
                  <a:lnTo>
                    <a:pt x="2601" y="16955"/>
                  </a:lnTo>
                  <a:lnTo>
                    <a:pt x="1969" y="17238"/>
                  </a:lnTo>
                  <a:lnTo>
                    <a:pt x="1475" y="17591"/>
                  </a:lnTo>
                  <a:lnTo>
                    <a:pt x="1055" y="17940"/>
                  </a:lnTo>
                  <a:lnTo>
                    <a:pt x="702" y="18222"/>
                  </a:lnTo>
                  <a:lnTo>
                    <a:pt x="420" y="18575"/>
                  </a:lnTo>
                  <a:lnTo>
                    <a:pt x="0" y="19136"/>
                  </a:lnTo>
                  <a:lnTo>
                    <a:pt x="561" y="19631"/>
                  </a:lnTo>
                  <a:lnTo>
                    <a:pt x="1196" y="20121"/>
                  </a:lnTo>
                  <a:lnTo>
                    <a:pt x="1899" y="20545"/>
                  </a:lnTo>
                  <a:lnTo>
                    <a:pt x="2672" y="20898"/>
                  </a:lnTo>
                  <a:lnTo>
                    <a:pt x="3378" y="21176"/>
                  </a:lnTo>
                  <a:lnTo>
                    <a:pt x="4221" y="21388"/>
                  </a:lnTo>
                  <a:lnTo>
                    <a:pt x="4994" y="21529"/>
                  </a:lnTo>
                  <a:lnTo>
                    <a:pt x="5838" y="21600"/>
                  </a:lnTo>
                  <a:lnTo>
                    <a:pt x="7599" y="21600"/>
                  </a:lnTo>
                  <a:lnTo>
                    <a:pt x="8513" y="21459"/>
                  </a:lnTo>
                  <a:lnTo>
                    <a:pt x="9498" y="21318"/>
                  </a:lnTo>
                  <a:lnTo>
                    <a:pt x="10482" y="21106"/>
                  </a:lnTo>
                  <a:lnTo>
                    <a:pt x="11396" y="20898"/>
                  </a:lnTo>
                  <a:lnTo>
                    <a:pt x="12310" y="20545"/>
                  </a:lnTo>
                  <a:lnTo>
                    <a:pt x="14142" y="19842"/>
                  </a:lnTo>
                  <a:lnTo>
                    <a:pt x="15829" y="19066"/>
                  </a:lnTo>
                  <a:lnTo>
                    <a:pt x="17379" y="18152"/>
                  </a:lnTo>
                  <a:lnTo>
                    <a:pt x="18783" y="17167"/>
                  </a:lnTo>
                  <a:lnTo>
                    <a:pt x="19909" y="16182"/>
                  </a:lnTo>
                  <a:lnTo>
                    <a:pt x="20615" y="15551"/>
                  </a:lnTo>
                  <a:lnTo>
                    <a:pt x="21035" y="14915"/>
                  </a:lnTo>
                  <a:lnTo>
                    <a:pt x="21388" y="14354"/>
                  </a:lnTo>
                  <a:lnTo>
                    <a:pt x="21529" y="13931"/>
                  </a:lnTo>
                  <a:lnTo>
                    <a:pt x="21600" y="13507"/>
                  </a:lnTo>
                  <a:lnTo>
                    <a:pt x="21600" y="13087"/>
                  </a:lnTo>
                  <a:lnTo>
                    <a:pt x="21529" y="12805"/>
                  </a:lnTo>
                  <a:lnTo>
                    <a:pt x="21318" y="12522"/>
                  </a:lnTo>
                  <a:lnTo>
                    <a:pt x="21035" y="12173"/>
                  </a:lnTo>
                  <a:lnTo>
                    <a:pt x="20615" y="11891"/>
                  </a:lnTo>
                  <a:lnTo>
                    <a:pt x="20121" y="11749"/>
                  </a:lnTo>
                  <a:lnTo>
                    <a:pt x="19560" y="11679"/>
                  </a:lnTo>
                  <a:lnTo>
                    <a:pt x="18995" y="11679"/>
                  </a:lnTo>
                  <a:lnTo>
                    <a:pt x="18364" y="11749"/>
                  </a:lnTo>
                  <a:lnTo>
                    <a:pt x="17728" y="11891"/>
                  </a:lnTo>
                  <a:lnTo>
                    <a:pt x="17096" y="12032"/>
                  </a:lnTo>
                  <a:lnTo>
                    <a:pt x="15759" y="12593"/>
                  </a:lnTo>
                  <a:lnTo>
                    <a:pt x="14421" y="13158"/>
                  </a:lnTo>
                  <a:lnTo>
                    <a:pt x="13158" y="13860"/>
                  </a:lnTo>
                  <a:lnTo>
                    <a:pt x="12099" y="14495"/>
                  </a:lnTo>
                  <a:lnTo>
                    <a:pt x="10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13" name="Google Shape;673;p29"/>
            <p:cNvSpPr/>
            <p:nvPr/>
          </p:nvSpPr>
          <p:spPr>
            <a:xfrm>
              <a:off x="520449" y="569608"/>
              <a:ext cx="64396" cy="53080"/>
            </a:xfrm>
            <a:custGeom>
              <a:avLst/>
              <a:ahLst/>
              <a:cxnLst>
                <a:cxn ang="0">
                  <a:pos x="wd2" y="hd2"/>
                </a:cxn>
                <a:cxn ang="5400000">
                  <a:pos x="wd2" y="hd2"/>
                </a:cxn>
                <a:cxn ang="10800000">
                  <a:pos x="wd2" y="hd2"/>
                </a:cxn>
                <a:cxn ang="16200000">
                  <a:pos x="wd2" y="hd2"/>
                </a:cxn>
              </a:cxnLst>
              <a:rect l="0" t="0" r="r" b="b"/>
              <a:pathLst>
                <a:path w="21600" h="21600" extrusionOk="0">
                  <a:moveTo>
                    <a:pt x="9403" y="0"/>
                  </a:moveTo>
                  <a:lnTo>
                    <a:pt x="7583" y="201"/>
                  </a:lnTo>
                  <a:lnTo>
                    <a:pt x="5938" y="792"/>
                  </a:lnTo>
                  <a:lnTo>
                    <a:pt x="4292" y="1394"/>
                  </a:lnTo>
                  <a:lnTo>
                    <a:pt x="2969" y="1996"/>
                  </a:lnTo>
                  <a:lnTo>
                    <a:pt x="827" y="3200"/>
                  </a:lnTo>
                  <a:lnTo>
                    <a:pt x="0" y="3792"/>
                  </a:lnTo>
                  <a:lnTo>
                    <a:pt x="4127" y="21600"/>
                  </a:lnTo>
                  <a:lnTo>
                    <a:pt x="21600" y="15791"/>
                  </a:lnTo>
                  <a:lnTo>
                    <a:pt x="21104" y="13594"/>
                  </a:lnTo>
                  <a:lnTo>
                    <a:pt x="20607" y="11397"/>
                  </a:lnTo>
                  <a:lnTo>
                    <a:pt x="20111" y="9591"/>
                  </a:lnTo>
                  <a:lnTo>
                    <a:pt x="19458" y="7795"/>
                  </a:lnTo>
                  <a:lnTo>
                    <a:pt x="18797" y="6401"/>
                  </a:lnTo>
                  <a:lnTo>
                    <a:pt x="18135" y="4996"/>
                  </a:lnTo>
                  <a:lnTo>
                    <a:pt x="17473" y="3993"/>
                  </a:lnTo>
                  <a:lnTo>
                    <a:pt x="16655" y="3000"/>
                  </a:lnTo>
                  <a:lnTo>
                    <a:pt x="15828" y="2197"/>
                  </a:lnTo>
                  <a:lnTo>
                    <a:pt x="14835" y="1595"/>
                  </a:lnTo>
                  <a:lnTo>
                    <a:pt x="14017" y="993"/>
                  </a:lnTo>
                  <a:lnTo>
                    <a:pt x="13024" y="591"/>
                  </a:lnTo>
                  <a:lnTo>
                    <a:pt x="11214" y="201"/>
                  </a:lnTo>
                  <a:lnTo>
                    <a:pt x="940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814" name="Google Shape;674;p29"/>
            <p:cNvSpPr/>
            <p:nvPr/>
          </p:nvSpPr>
          <p:spPr>
            <a:xfrm>
              <a:off x="469344" y="663954"/>
              <a:ext cx="60451" cy="57493"/>
            </a:xfrm>
            <a:custGeom>
              <a:avLst/>
              <a:ahLst/>
              <a:cxnLst>
                <a:cxn ang="0">
                  <a:pos x="wd2" y="hd2"/>
                </a:cxn>
                <a:cxn ang="5400000">
                  <a:pos x="wd2" y="hd2"/>
                </a:cxn>
                <a:cxn ang="10800000">
                  <a:pos x="wd2" y="hd2"/>
                </a:cxn>
                <a:cxn ang="16200000">
                  <a:pos x="wd2" y="hd2"/>
                </a:cxn>
              </a:cxnLst>
              <a:rect l="0" t="0" r="r" b="b"/>
              <a:pathLst>
                <a:path w="21600" h="21600" extrusionOk="0">
                  <a:moveTo>
                    <a:pt x="1233" y="0"/>
                  </a:moveTo>
                  <a:lnTo>
                    <a:pt x="1057" y="1482"/>
                  </a:lnTo>
                  <a:lnTo>
                    <a:pt x="352" y="5539"/>
                  </a:lnTo>
                  <a:lnTo>
                    <a:pt x="176" y="7938"/>
                  </a:lnTo>
                  <a:lnTo>
                    <a:pt x="0" y="10707"/>
                  </a:lnTo>
                  <a:lnTo>
                    <a:pt x="176" y="13292"/>
                  </a:lnTo>
                  <a:lnTo>
                    <a:pt x="529" y="15876"/>
                  </a:lnTo>
                  <a:lnTo>
                    <a:pt x="881" y="16987"/>
                  </a:lnTo>
                  <a:lnTo>
                    <a:pt x="1233" y="18099"/>
                  </a:lnTo>
                  <a:lnTo>
                    <a:pt x="1753" y="19016"/>
                  </a:lnTo>
                  <a:lnTo>
                    <a:pt x="2458" y="19942"/>
                  </a:lnTo>
                  <a:lnTo>
                    <a:pt x="3163" y="20683"/>
                  </a:lnTo>
                  <a:lnTo>
                    <a:pt x="4044" y="21054"/>
                  </a:lnTo>
                  <a:lnTo>
                    <a:pt x="5092" y="21415"/>
                  </a:lnTo>
                  <a:lnTo>
                    <a:pt x="6149" y="21600"/>
                  </a:lnTo>
                  <a:lnTo>
                    <a:pt x="7549" y="21600"/>
                  </a:lnTo>
                  <a:lnTo>
                    <a:pt x="8959" y="21239"/>
                  </a:lnTo>
                  <a:lnTo>
                    <a:pt x="10536" y="20683"/>
                  </a:lnTo>
                  <a:lnTo>
                    <a:pt x="12289" y="19757"/>
                  </a:lnTo>
                  <a:lnTo>
                    <a:pt x="14403" y="18645"/>
                  </a:lnTo>
                  <a:lnTo>
                    <a:pt x="16508" y="17358"/>
                  </a:lnTo>
                  <a:lnTo>
                    <a:pt x="18966" y="15515"/>
                  </a:lnTo>
                  <a:lnTo>
                    <a:pt x="21600" y="13292"/>
                  </a:lnTo>
                  <a:lnTo>
                    <a:pt x="14403" y="13847"/>
                  </a:lnTo>
                  <a:lnTo>
                    <a:pt x="12641" y="2214"/>
                  </a:lnTo>
                  <a:lnTo>
                    <a:pt x="123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815" name="Google Shape;675;p29"/>
            <p:cNvSpPr/>
            <p:nvPr/>
          </p:nvSpPr>
          <p:spPr>
            <a:xfrm>
              <a:off x="472796" y="550427"/>
              <a:ext cx="110077" cy="153344"/>
            </a:xfrm>
            <a:custGeom>
              <a:avLst/>
              <a:ahLst/>
              <a:cxnLst>
                <a:cxn ang="0">
                  <a:pos x="wd2" y="hd2"/>
                </a:cxn>
                <a:cxn ang="5400000">
                  <a:pos x="wd2" y="hd2"/>
                </a:cxn>
                <a:cxn ang="10800000">
                  <a:pos x="wd2" y="hd2"/>
                </a:cxn>
                <a:cxn ang="16200000">
                  <a:pos x="wd2" y="hd2"/>
                </a:cxn>
              </a:cxnLst>
              <a:rect l="0" t="0" r="r" b="b"/>
              <a:pathLst>
                <a:path w="21600" h="21600" extrusionOk="0">
                  <a:moveTo>
                    <a:pt x="11862" y="0"/>
                  </a:moveTo>
                  <a:lnTo>
                    <a:pt x="11281" y="278"/>
                  </a:lnTo>
                  <a:lnTo>
                    <a:pt x="9932" y="1108"/>
                  </a:lnTo>
                  <a:lnTo>
                    <a:pt x="8195" y="2355"/>
                  </a:lnTo>
                  <a:lnTo>
                    <a:pt x="7135" y="3115"/>
                  </a:lnTo>
                  <a:lnTo>
                    <a:pt x="6071" y="3945"/>
                  </a:lnTo>
                  <a:lnTo>
                    <a:pt x="3952" y="6022"/>
                  </a:lnTo>
                  <a:lnTo>
                    <a:pt x="2990" y="7199"/>
                  </a:lnTo>
                  <a:lnTo>
                    <a:pt x="2119" y="8445"/>
                  </a:lnTo>
                  <a:lnTo>
                    <a:pt x="1350" y="9831"/>
                  </a:lnTo>
                  <a:lnTo>
                    <a:pt x="769" y="11217"/>
                  </a:lnTo>
                  <a:lnTo>
                    <a:pt x="285" y="12738"/>
                  </a:lnTo>
                  <a:lnTo>
                    <a:pt x="188" y="13498"/>
                  </a:lnTo>
                  <a:lnTo>
                    <a:pt x="97" y="14332"/>
                  </a:lnTo>
                  <a:lnTo>
                    <a:pt x="0" y="15370"/>
                  </a:lnTo>
                  <a:lnTo>
                    <a:pt x="97" y="16269"/>
                  </a:lnTo>
                  <a:lnTo>
                    <a:pt x="285" y="17169"/>
                  </a:lnTo>
                  <a:lnTo>
                    <a:pt x="576" y="17929"/>
                  </a:lnTo>
                  <a:lnTo>
                    <a:pt x="866" y="18693"/>
                  </a:lnTo>
                  <a:lnTo>
                    <a:pt x="1253" y="19315"/>
                  </a:lnTo>
                  <a:lnTo>
                    <a:pt x="1828" y="19867"/>
                  </a:lnTo>
                  <a:lnTo>
                    <a:pt x="2409" y="20353"/>
                  </a:lnTo>
                  <a:lnTo>
                    <a:pt x="2990" y="20701"/>
                  </a:lnTo>
                  <a:lnTo>
                    <a:pt x="3662" y="21044"/>
                  </a:lnTo>
                  <a:lnTo>
                    <a:pt x="4436" y="21322"/>
                  </a:lnTo>
                  <a:lnTo>
                    <a:pt x="5302" y="21461"/>
                  </a:lnTo>
                  <a:lnTo>
                    <a:pt x="6071" y="21600"/>
                  </a:lnTo>
                  <a:lnTo>
                    <a:pt x="7905" y="21600"/>
                  </a:lnTo>
                  <a:lnTo>
                    <a:pt x="8872" y="21461"/>
                  </a:lnTo>
                  <a:lnTo>
                    <a:pt x="21600" y="8237"/>
                  </a:lnTo>
                  <a:lnTo>
                    <a:pt x="20444" y="8307"/>
                  </a:lnTo>
                  <a:lnTo>
                    <a:pt x="18417" y="8307"/>
                  </a:lnTo>
                  <a:lnTo>
                    <a:pt x="17551" y="8237"/>
                  </a:lnTo>
                  <a:lnTo>
                    <a:pt x="16777" y="8102"/>
                  </a:lnTo>
                  <a:lnTo>
                    <a:pt x="16008" y="7893"/>
                  </a:lnTo>
                  <a:lnTo>
                    <a:pt x="15330" y="7685"/>
                  </a:lnTo>
                  <a:lnTo>
                    <a:pt x="14755" y="7477"/>
                  </a:lnTo>
                  <a:lnTo>
                    <a:pt x="14174" y="7199"/>
                  </a:lnTo>
                  <a:lnTo>
                    <a:pt x="13690" y="6855"/>
                  </a:lnTo>
                  <a:lnTo>
                    <a:pt x="13308" y="6508"/>
                  </a:lnTo>
                  <a:lnTo>
                    <a:pt x="12921" y="6160"/>
                  </a:lnTo>
                  <a:lnTo>
                    <a:pt x="12341" y="5400"/>
                  </a:lnTo>
                  <a:lnTo>
                    <a:pt x="11954" y="4640"/>
                  </a:lnTo>
                  <a:lnTo>
                    <a:pt x="11668" y="3810"/>
                  </a:lnTo>
                  <a:lnTo>
                    <a:pt x="11572" y="2976"/>
                  </a:lnTo>
                  <a:lnTo>
                    <a:pt x="11572" y="1525"/>
                  </a:lnTo>
                  <a:lnTo>
                    <a:pt x="11765" y="417"/>
                  </a:lnTo>
                  <a:lnTo>
                    <a:pt x="118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816" name="Google Shape;676;p29"/>
            <p:cNvSpPr/>
            <p:nvPr/>
          </p:nvSpPr>
          <p:spPr>
            <a:xfrm>
              <a:off x="468851" y="541083"/>
              <a:ext cx="140055" cy="166608"/>
            </a:xfrm>
            <a:custGeom>
              <a:avLst/>
              <a:ahLst/>
              <a:cxnLst>
                <a:cxn ang="0">
                  <a:pos x="wd2" y="hd2"/>
                </a:cxn>
                <a:cxn ang="5400000">
                  <a:pos x="wd2" y="hd2"/>
                </a:cxn>
                <a:cxn ang="10800000">
                  <a:pos x="wd2" y="hd2"/>
                </a:cxn>
                <a:cxn ang="16200000">
                  <a:pos x="wd2" y="hd2"/>
                </a:cxn>
              </a:cxnLst>
              <a:rect l="0" t="0" r="r" b="b"/>
              <a:pathLst>
                <a:path w="21600" h="21600" extrusionOk="0">
                  <a:moveTo>
                    <a:pt x="10916" y="0"/>
                  </a:moveTo>
                  <a:lnTo>
                    <a:pt x="9627" y="767"/>
                  </a:lnTo>
                  <a:lnTo>
                    <a:pt x="9095" y="1084"/>
                  </a:lnTo>
                  <a:lnTo>
                    <a:pt x="8034" y="1851"/>
                  </a:lnTo>
                  <a:lnTo>
                    <a:pt x="6517" y="2995"/>
                  </a:lnTo>
                  <a:lnTo>
                    <a:pt x="5684" y="3698"/>
                  </a:lnTo>
                  <a:lnTo>
                    <a:pt x="4852" y="4590"/>
                  </a:lnTo>
                  <a:lnTo>
                    <a:pt x="4019" y="5482"/>
                  </a:lnTo>
                  <a:lnTo>
                    <a:pt x="3182" y="6501"/>
                  </a:lnTo>
                  <a:lnTo>
                    <a:pt x="2426" y="7585"/>
                  </a:lnTo>
                  <a:lnTo>
                    <a:pt x="1669" y="8793"/>
                  </a:lnTo>
                  <a:lnTo>
                    <a:pt x="1061" y="10068"/>
                  </a:lnTo>
                  <a:lnTo>
                    <a:pt x="608" y="11407"/>
                  </a:lnTo>
                  <a:lnTo>
                    <a:pt x="228" y="12871"/>
                  </a:lnTo>
                  <a:lnTo>
                    <a:pt x="76" y="13571"/>
                  </a:lnTo>
                  <a:lnTo>
                    <a:pt x="0" y="14338"/>
                  </a:lnTo>
                  <a:lnTo>
                    <a:pt x="0" y="15610"/>
                  </a:lnTo>
                  <a:lnTo>
                    <a:pt x="152" y="16694"/>
                  </a:lnTo>
                  <a:lnTo>
                    <a:pt x="380" y="17713"/>
                  </a:lnTo>
                  <a:lnTo>
                    <a:pt x="757" y="18669"/>
                  </a:lnTo>
                  <a:lnTo>
                    <a:pt x="1289" y="19433"/>
                  </a:lnTo>
                  <a:lnTo>
                    <a:pt x="1593" y="19817"/>
                  </a:lnTo>
                  <a:lnTo>
                    <a:pt x="1893" y="20136"/>
                  </a:lnTo>
                  <a:lnTo>
                    <a:pt x="2274" y="20453"/>
                  </a:lnTo>
                  <a:lnTo>
                    <a:pt x="2654" y="20708"/>
                  </a:lnTo>
                  <a:lnTo>
                    <a:pt x="3030" y="20964"/>
                  </a:lnTo>
                  <a:lnTo>
                    <a:pt x="3487" y="21156"/>
                  </a:lnTo>
                  <a:lnTo>
                    <a:pt x="4095" y="21348"/>
                  </a:lnTo>
                  <a:lnTo>
                    <a:pt x="4776" y="21536"/>
                  </a:lnTo>
                  <a:lnTo>
                    <a:pt x="5456" y="21600"/>
                  </a:lnTo>
                  <a:lnTo>
                    <a:pt x="7201" y="21600"/>
                  </a:lnTo>
                  <a:lnTo>
                    <a:pt x="8186" y="21408"/>
                  </a:lnTo>
                  <a:lnTo>
                    <a:pt x="9323" y="21156"/>
                  </a:lnTo>
                  <a:lnTo>
                    <a:pt x="10384" y="20772"/>
                  </a:lnTo>
                  <a:lnTo>
                    <a:pt x="11521" y="20264"/>
                  </a:lnTo>
                  <a:lnTo>
                    <a:pt x="12581" y="19689"/>
                  </a:lnTo>
                  <a:lnTo>
                    <a:pt x="13718" y="18989"/>
                  </a:lnTo>
                  <a:lnTo>
                    <a:pt x="14779" y="18225"/>
                  </a:lnTo>
                  <a:lnTo>
                    <a:pt x="13946" y="17461"/>
                  </a:lnTo>
                  <a:lnTo>
                    <a:pt x="12657" y="18417"/>
                  </a:lnTo>
                  <a:lnTo>
                    <a:pt x="11292" y="19181"/>
                  </a:lnTo>
                  <a:lnTo>
                    <a:pt x="9931" y="19753"/>
                  </a:lnTo>
                  <a:lnTo>
                    <a:pt x="8642" y="20200"/>
                  </a:lnTo>
                  <a:lnTo>
                    <a:pt x="7958" y="20389"/>
                  </a:lnTo>
                  <a:lnTo>
                    <a:pt x="7353" y="20516"/>
                  </a:lnTo>
                  <a:lnTo>
                    <a:pt x="6745" y="20580"/>
                  </a:lnTo>
                  <a:lnTo>
                    <a:pt x="5608" y="20580"/>
                  </a:lnTo>
                  <a:lnTo>
                    <a:pt x="5004" y="20516"/>
                  </a:lnTo>
                  <a:lnTo>
                    <a:pt x="4547" y="20389"/>
                  </a:lnTo>
                  <a:lnTo>
                    <a:pt x="4019" y="20200"/>
                  </a:lnTo>
                  <a:lnTo>
                    <a:pt x="3334" y="19880"/>
                  </a:lnTo>
                  <a:lnTo>
                    <a:pt x="2730" y="19372"/>
                  </a:lnTo>
                  <a:lnTo>
                    <a:pt x="2198" y="18797"/>
                  </a:lnTo>
                  <a:lnTo>
                    <a:pt x="1821" y="18161"/>
                  </a:lnTo>
                  <a:lnTo>
                    <a:pt x="1517" y="17333"/>
                  </a:lnTo>
                  <a:lnTo>
                    <a:pt x="1365" y="16441"/>
                  </a:lnTo>
                  <a:lnTo>
                    <a:pt x="1289" y="15486"/>
                  </a:lnTo>
                  <a:lnTo>
                    <a:pt x="1289" y="14402"/>
                  </a:lnTo>
                  <a:lnTo>
                    <a:pt x="1365" y="13319"/>
                  </a:lnTo>
                  <a:lnTo>
                    <a:pt x="1593" y="12235"/>
                  </a:lnTo>
                  <a:lnTo>
                    <a:pt x="1969" y="11216"/>
                  </a:lnTo>
                  <a:lnTo>
                    <a:pt x="2350" y="10260"/>
                  </a:lnTo>
                  <a:lnTo>
                    <a:pt x="2806" y="9368"/>
                  </a:lnTo>
                  <a:lnTo>
                    <a:pt x="3258" y="8476"/>
                  </a:lnTo>
                  <a:lnTo>
                    <a:pt x="3867" y="7649"/>
                  </a:lnTo>
                  <a:lnTo>
                    <a:pt x="4471" y="6818"/>
                  </a:lnTo>
                  <a:lnTo>
                    <a:pt x="5080" y="6118"/>
                  </a:lnTo>
                  <a:lnTo>
                    <a:pt x="5684" y="5418"/>
                  </a:lnTo>
                  <a:lnTo>
                    <a:pt x="6973" y="4206"/>
                  </a:lnTo>
                  <a:lnTo>
                    <a:pt x="8110" y="3187"/>
                  </a:lnTo>
                  <a:lnTo>
                    <a:pt x="9095" y="2423"/>
                  </a:lnTo>
                  <a:lnTo>
                    <a:pt x="9095" y="3698"/>
                  </a:lnTo>
                  <a:lnTo>
                    <a:pt x="9171" y="4462"/>
                  </a:lnTo>
                  <a:lnTo>
                    <a:pt x="9323" y="5226"/>
                  </a:lnTo>
                  <a:lnTo>
                    <a:pt x="9551" y="5990"/>
                  </a:lnTo>
                  <a:lnTo>
                    <a:pt x="9931" y="6693"/>
                  </a:lnTo>
                  <a:lnTo>
                    <a:pt x="10460" y="7393"/>
                  </a:lnTo>
                  <a:lnTo>
                    <a:pt x="10764" y="7709"/>
                  </a:lnTo>
                  <a:lnTo>
                    <a:pt x="11068" y="8029"/>
                  </a:lnTo>
                  <a:lnTo>
                    <a:pt x="11521" y="8285"/>
                  </a:lnTo>
                  <a:lnTo>
                    <a:pt x="11977" y="8540"/>
                  </a:lnTo>
                  <a:lnTo>
                    <a:pt x="12429" y="8793"/>
                  </a:lnTo>
                  <a:lnTo>
                    <a:pt x="12962" y="8985"/>
                  </a:lnTo>
                  <a:lnTo>
                    <a:pt x="13490" y="9112"/>
                  </a:lnTo>
                  <a:lnTo>
                    <a:pt x="14022" y="9240"/>
                  </a:lnTo>
                  <a:lnTo>
                    <a:pt x="15311" y="9368"/>
                  </a:lnTo>
                  <a:lnTo>
                    <a:pt x="16676" y="9368"/>
                  </a:lnTo>
                  <a:lnTo>
                    <a:pt x="18189" y="9240"/>
                  </a:lnTo>
                  <a:lnTo>
                    <a:pt x="19783" y="8985"/>
                  </a:lnTo>
                  <a:lnTo>
                    <a:pt x="21600" y="8540"/>
                  </a:lnTo>
                  <a:lnTo>
                    <a:pt x="21224" y="7585"/>
                  </a:lnTo>
                  <a:lnTo>
                    <a:pt x="19631" y="7901"/>
                  </a:lnTo>
                  <a:lnTo>
                    <a:pt x="18113" y="8221"/>
                  </a:lnTo>
                  <a:lnTo>
                    <a:pt x="16828" y="8349"/>
                  </a:lnTo>
                  <a:lnTo>
                    <a:pt x="15616" y="8349"/>
                  </a:lnTo>
                  <a:lnTo>
                    <a:pt x="14479" y="8285"/>
                  </a:lnTo>
                  <a:lnTo>
                    <a:pt x="13490" y="8029"/>
                  </a:lnTo>
                  <a:lnTo>
                    <a:pt x="12657" y="7709"/>
                  </a:lnTo>
                  <a:lnTo>
                    <a:pt x="12281" y="7521"/>
                  </a:lnTo>
                  <a:lnTo>
                    <a:pt x="11521" y="6881"/>
                  </a:lnTo>
                  <a:lnTo>
                    <a:pt x="11140" y="6437"/>
                  </a:lnTo>
                  <a:lnTo>
                    <a:pt x="10916" y="5990"/>
                  </a:lnTo>
                  <a:lnTo>
                    <a:pt x="10688" y="5546"/>
                  </a:lnTo>
                  <a:lnTo>
                    <a:pt x="10536" y="5034"/>
                  </a:lnTo>
                  <a:lnTo>
                    <a:pt x="10384" y="4526"/>
                  </a:lnTo>
                  <a:lnTo>
                    <a:pt x="10308" y="3570"/>
                  </a:lnTo>
                  <a:lnTo>
                    <a:pt x="10308" y="2679"/>
                  </a:lnTo>
                  <a:lnTo>
                    <a:pt x="10384" y="1975"/>
                  </a:lnTo>
                  <a:lnTo>
                    <a:pt x="10536" y="1339"/>
                  </a:lnTo>
                  <a:lnTo>
                    <a:pt x="1091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17" name="Google Shape;677;p29"/>
            <p:cNvSpPr/>
            <p:nvPr/>
          </p:nvSpPr>
          <p:spPr>
            <a:xfrm>
              <a:off x="504720" y="537164"/>
              <a:ext cx="49654" cy="13265"/>
            </a:xfrm>
            <a:custGeom>
              <a:avLst/>
              <a:ahLst/>
              <a:cxnLst>
                <a:cxn ang="0">
                  <a:pos x="wd2" y="hd2"/>
                </a:cxn>
                <a:cxn ang="5400000">
                  <a:pos x="wd2" y="hd2"/>
                </a:cxn>
                <a:cxn ang="10800000">
                  <a:pos x="wd2" y="hd2"/>
                </a:cxn>
                <a:cxn ang="16200000">
                  <a:pos x="wd2" y="hd2"/>
                </a:cxn>
              </a:cxnLst>
              <a:rect l="0" t="0" r="r" b="b"/>
              <a:pathLst>
                <a:path w="21600" h="21600" extrusionOk="0">
                  <a:moveTo>
                    <a:pt x="11122" y="0"/>
                  </a:moveTo>
                  <a:lnTo>
                    <a:pt x="9406" y="1606"/>
                  </a:lnTo>
                  <a:lnTo>
                    <a:pt x="7701" y="4016"/>
                  </a:lnTo>
                  <a:lnTo>
                    <a:pt x="6199" y="5580"/>
                  </a:lnTo>
                  <a:lnTo>
                    <a:pt x="3636" y="11202"/>
                  </a:lnTo>
                  <a:lnTo>
                    <a:pt x="1716" y="16020"/>
                  </a:lnTo>
                  <a:lnTo>
                    <a:pt x="0" y="21600"/>
                  </a:lnTo>
                  <a:lnTo>
                    <a:pt x="1931" y="18387"/>
                  </a:lnTo>
                  <a:lnTo>
                    <a:pt x="3636" y="16020"/>
                  </a:lnTo>
                  <a:lnTo>
                    <a:pt x="5567" y="14414"/>
                  </a:lnTo>
                  <a:lnTo>
                    <a:pt x="7272" y="13611"/>
                  </a:lnTo>
                  <a:lnTo>
                    <a:pt x="10264" y="13611"/>
                  </a:lnTo>
                  <a:lnTo>
                    <a:pt x="13041" y="14414"/>
                  </a:lnTo>
                  <a:lnTo>
                    <a:pt x="15187" y="16823"/>
                  </a:lnTo>
                  <a:lnTo>
                    <a:pt x="16892" y="19191"/>
                  </a:lnTo>
                  <a:lnTo>
                    <a:pt x="18393" y="21600"/>
                  </a:lnTo>
                  <a:lnTo>
                    <a:pt x="21600" y="5580"/>
                  </a:lnTo>
                  <a:lnTo>
                    <a:pt x="19240" y="2409"/>
                  </a:lnTo>
                  <a:lnTo>
                    <a:pt x="17106" y="803"/>
                  </a:lnTo>
                  <a:lnTo>
                    <a:pt x="1518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18" name="Google Shape;678;p29"/>
            <p:cNvSpPr/>
            <p:nvPr/>
          </p:nvSpPr>
          <p:spPr>
            <a:xfrm>
              <a:off x="496856" y="606464"/>
              <a:ext cx="61438" cy="97307"/>
            </a:xfrm>
            <a:custGeom>
              <a:avLst/>
              <a:ahLst/>
              <a:cxnLst>
                <a:cxn ang="0">
                  <a:pos x="wd2" y="hd2"/>
                </a:cxn>
                <a:cxn ang="5400000">
                  <a:pos x="wd2" y="hd2"/>
                </a:cxn>
                <a:cxn ang="10800000">
                  <a:pos x="wd2" y="hd2"/>
                </a:cxn>
                <a:cxn ang="16200000">
                  <a:pos x="wd2" y="hd2"/>
                </a:cxn>
              </a:cxnLst>
              <a:rect l="0" t="0" r="r" b="b"/>
              <a:pathLst>
                <a:path w="21600" h="21600" extrusionOk="0">
                  <a:moveTo>
                    <a:pt x="20395" y="0"/>
                  </a:moveTo>
                  <a:lnTo>
                    <a:pt x="0" y="21053"/>
                  </a:lnTo>
                  <a:lnTo>
                    <a:pt x="1214" y="21600"/>
                  </a:lnTo>
                  <a:lnTo>
                    <a:pt x="21600" y="432"/>
                  </a:lnTo>
                  <a:lnTo>
                    <a:pt x="203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19" name="Google Shape;679;p29"/>
            <p:cNvSpPr/>
            <p:nvPr/>
          </p:nvSpPr>
          <p:spPr>
            <a:xfrm>
              <a:off x="477701" y="595148"/>
              <a:ext cx="64371" cy="87496"/>
            </a:xfrm>
            <a:custGeom>
              <a:avLst/>
              <a:ahLst/>
              <a:cxnLst>
                <a:cxn ang="0">
                  <a:pos x="wd2" y="hd2"/>
                </a:cxn>
                <a:cxn ang="5400000">
                  <a:pos x="wd2" y="hd2"/>
                </a:cxn>
                <a:cxn ang="10800000">
                  <a:pos x="wd2" y="hd2"/>
                </a:cxn>
                <a:cxn ang="16200000">
                  <a:pos x="wd2" y="hd2"/>
                </a:cxn>
              </a:cxnLst>
              <a:rect l="0" t="0" r="r" b="b"/>
              <a:pathLst>
                <a:path w="21600" h="21600" extrusionOk="0">
                  <a:moveTo>
                    <a:pt x="20450" y="0"/>
                  </a:moveTo>
                  <a:lnTo>
                    <a:pt x="0" y="20991"/>
                  </a:lnTo>
                  <a:lnTo>
                    <a:pt x="993" y="21600"/>
                  </a:lnTo>
                  <a:lnTo>
                    <a:pt x="21600" y="609"/>
                  </a:lnTo>
                  <a:lnTo>
                    <a:pt x="204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20" name="Google Shape;680;p29"/>
            <p:cNvSpPr/>
            <p:nvPr/>
          </p:nvSpPr>
          <p:spPr>
            <a:xfrm>
              <a:off x="476222" y="583857"/>
              <a:ext cx="59465" cy="44723"/>
            </a:xfrm>
            <a:custGeom>
              <a:avLst/>
              <a:ahLst/>
              <a:cxnLst>
                <a:cxn ang="0">
                  <a:pos x="wd2" y="hd2"/>
                </a:cxn>
                <a:cxn ang="5400000">
                  <a:pos x="wd2" y="hd2"/>
                </a:cxn>
                <a:cxn ang="10800000">
                  <a:pos x="wd2" y="hd2"/>
                </a:cxn>
                <a:cxn ang="16200000">
                  <a:pos x="wd2" y="hd2"/>
                </a:cxn>
              </a:cxnLst>
              <a:rect l="0" t="0" r="r" b="b"/>
              <a:pathLst>
                <a:path w="21600" h="21600" extrusionOk="0">
                  <a:moveTo>
                    <a:pt x="20714" y="0"/>
                  </a:moveTo>
                  <a:lnTo>
                    <a:pt x="0" y="20171"/>
                  </a:lnTo>
                  <a:lnTo>
                    <a:pt x="896" y="21600"/>
                  </a:lnTo>
                  <a:lnTo>
                    <a:pt x="21600" y="1655"/>
                  </a:lnTo>
                  <a:lnTo>
                    <a:pt x="2071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21" name="Google Shape;681;p29"/>
            <p:cNvSpPr/>
            <p:nvPr/>
          </p:nvSpPr>
          <p:spPr>
            <a:xfrm>
              <a:off x="537164" y="344526"/>
              <a:ext cx="158743" cy="79606"/>
            </a:xfrm>
            <a:custGeom>
              <a:avLst/>
              <a:ahLst/>
              <a:cxnLst>
                <a:cxn ang="0">
                  <a:pos x="wd2" y="hd2"/>
                </a:cxn>
                <a:cxn ang="5400000">
                  <a:pos x="wd2" y="hd2"/>
                </a:cxn>
                <a:cxn ang="10800000">
                  <a:pos x="wd2" y="hd2"/>
                </a:cxn>
                <a:cxn ang="16200000">
                  <a:pos x="wd2" y="hd2"/>
                </a:cxn>
              </a:cxnLst>
              <a:rect l="0" t="0" r="r" b="b"/>
              <a:pathLst>
                <a:path w="21600" h="21600" extrusionOk="0">
                  <a:moveTo>
                    <a:pt x="16652" y="0"/>
                  </a:moveTo>
                  <a:lnTo>
                    <a:pt x="15179" y="127"/>
                  </a:lnTo>
                  <a:lnTo>
                    <a:pt x="13509" y="528"/>
                  </a:lnTo>
                  <a:lnTo>
                    <a:pt x="12640" y="930"/>
                  </a:lnTo>
                  <a:lnTo>
                    <a:pt x="11771" y="1331"/>
                  </a:lnTo>
                  <a:lnTo>
                    <a:pt x="10899" y="1866"/>
                  </a:lnTo>
                  <a:lnTo>
                    <a:pt x="10030" y="2528"/>
                  </a:lnTo>
                  <a:lnTo>
                    <a:pt x="9094" y="3331"/>
                  </a:lnTo>
                  <a:lnTo>
                    <a:pt x="8225" y="4134"/>
                  </a:lnTo>
                  <a:lnTo>
                    <a:pt x="7289" y="5198"/>
                  </a:lnTo>
                  <a:lnTo>
                    <a:pt x="6421" y="6261"/>
                  </a:lnTo>
                  <a:lnTo>
                    <a:pt x="5552" y="7599"/>
                  </a:lnTo>
                  <a:lnTo>
                    <a:pt x="4680" y="9064"/>
                  </a:lnTo>
                  <a:lnTo>
                    <a:pt x="3811" y="10663"/>
                  </a:lnTo>
                  <a:lnTo>
                    <a:pt x="3009" y="12529"/>
                  </a:lnTo>
                  <a:lnTo>
                    <a:pt x="2207" y="14529"/>
                  </a:lnTo>
                  <a:lnTo>
                    <a:pt x="1406" y="16663"/>
                  </a:lnTo>
                  <a:lnTo>
                    <a:pt x="667" y="19065"/>
                  </a:lnTo>
                  <a:lnTo>
                    <a:pt x="0" y="21600"/>
                  </a:lnTo>
                  <a:lnTo>
                    <a:pt x="21600" y="1063"/>
                  </a:lnTo>
                  <a:lnTo>
                    <a:pt x="20996" y="796"/>
                  </a:lnTo>
                  <a:lnTo>
                    <a:pt x="20194" y="528"/>
                  </a:lnTo>
                  <a:lnTo>
                    <a:pt x="19258" y="261"/>
                  </a:lnTo>
                  <a:lnTo>
                    <a:pt x="18054" y="127"/>
                  </a:lnTo>
                  <a:lnTo>
                    <a:pt x="1665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22" name="Google Shape;682;p29"/>
            <p:cNvSpPr/>
            <p:nvPr/>
          </p:nvSpPr>
          <p:spPr>
            <a:xfrm>
              <a:off x="705742" y="285530"/>
              <a:ext cx="175925" cy="32939"/>
            </a:xfrm>
            <a:custGeom>
              <a:avLst/>
              <a:ahLst/>
              <a:cxnLst>
                <a:cxn ang="0">
                  <a:pos x="wd2" y="hd2"/>
                </a:cxn>
                <a:cxn ang="5400000">
                  <a:pos x="wd2" y="hd2"/>
                </a:cxn>
                <a:cxn ang="10800000">
                  <a:pos x="wd2" y="hd2"/>
                </a:cxn>
                <a:cxn ang="16200000">
                  <a:pos x="wd2" y="hd2"/>
                </a:cxn>
              </a:cxnLst>
              <a:rect l="0" t="0" r="r" b="b"/>
              <a:pathLst>
                <a:path w="21600" h="21600" extrusionOk="0">
                  <a:moveTo>
                    <a:pt x="10137" y="0"/>
                  </a:moveTo>
                  <a:lnTo>
                    <a:pt x="9172" y="323"/>
                  </a:lnTo>
                  <a:lnTo>
                    <a:pt x="8267" y="970"/>
                  </a:lnTo>
                  <a:lnTo>
                    <a:pt x="7240" y="2264"/>
                  </a:lnTo>
                  <a:lnTo>
                    <a:pt x="6275" y="3557"/>
                  </a:lnTo>
                  <a:lnTo>
                    <a:pt x="5249" y="5157"/>
                  </a:lnTo>
                  <a:lnTo>
                    <a:pt x="4222" y="7421"/>
                  </a:lnTo>
                  <a:lnTo>
                    <a:pt x="3196" y="9991"/>
                  </a:lnTo>
                  <a:lnTo>
                    <a:pt x="2110" y="13226"/>
                  </a:lnTo>
                  <a:lnTo>
                    <a:pt x="1084" y="16766"/>
                  </a:lnTo>
                  <a:lnTo>
                    <a:pt x="0" y="20953"/>
                  </a:lnTo>
                  <a:lnTo>
                    <a:pt x="21600" y="21600"/>
                  </a:lnTo>
                  <a:lnTo>
                    <a:pt x="21179" y="19336"/>
                  </a:lnTo>
                  <a:lnTo>
                    <a:pt x="20574" y="17413"/>
                  </a:lnTo>
                  <a:lnTo>
                    <a:pt x="19850" y="14826"/>
                  </a:lnTo>
                  <a:lnTo>
                    <a:pt x="18945" y="11932"/>
                  </a:lnTo>
                  <a:lnTo>
                    <a:pt x="17798" y="8715"/>
                  </a:lnTo>
                  <a:lnTo>
                    <a:pt x="16533" y="6128"/>
                  </a:lnTo>
                  <a:lnTo>
                    <a:pt x="15144" y="3557"/>
                  </a:lnTo>
                  <a:lnTo>
                    <a:pt x="14360" y="2587"/>
                  </a:lnTo>
                  <a:lnTo>
                    <a:pt x="13576" y="1617"/>
                  </a:lnTo>
                  <a:lnTo>
                    <a:pt x="12731" y="970"/>
                  </a:lnTo>
                  <a:lnTo>
                    <a:pt x="11887" y="323"/>
                  </a:lnTo>
                  <a:lnTo>
                    <a:pt x="110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23" name="Google Shape;683;p29"/>
            <p:cNvSpPr/>
            <p:nvPr/>
          </p:nvSpPr>
          <p:spPr>
            <a:xfrm>
              <a:off x="568128" y="400044"/>
              <a:ext cx="141535" cy="134163"/>
            </a:xfrm>
            <a:custGeom>
              <a:avLst/>
              <a:ahLst/>
              <a:cxnLst>
                <a:cxn ang="0">
                  <a:pos x="wd2" y="hd2"/>
                </a:cxn>
                <a:cxn ang="5400000">
                  <a:pos x="wd2" y="hd2"/>
                </a:cxn>
                <a:cxn ang="10800000">
                  <a:pos x="wd2" y="hd2"/>
                </a:cxn>
                <a:cxn ang="16200000">
                  <a:pos x="wd2" y="hd2"/>
                </a:cxn>
              </a:cxnLst>
              <a:rect l="0" t="0" r="r" b="b"/>
              <a:pathLst>
                <a:path w="21600" h="21600" extrusionOk="0">
                  <a:moveTo>
                    <a:pt x="19877" y="0"/>
                  </a:moveTo>
                  <a:lnTo>
                    <a:pt x="19425" y="79"/>
                  </a:lnTo>
                  <a:lnTo>
                    <a:pt x="19049" y="238"/>
                  </a:lnTo>
                  <a:lnTo>
                    <a:pt x="18677" y="556"/>
                  </a:lnTo>
                  <a:lnTo>
                    <a:pt x="18451" y="869"/>
                  </a:lnTo>
                  <a:lnTo>
                    <a:pt x="18451" y="1266"/>
                  </a:lnTo>
                  <a:lnTo>
                    <a:pt x="18823" y="3088"/>
                  </a:lnTo>
                  <a:lnTo>
                    <a:pt x="19049" y="4985"/>
                  </a:lnTo>
                  <a:lnTo>
                    <a:pt x="19200" y="6962"/>
                  </a:lnTo>
                  <a:lnTo>
                    <a:pt x="19124" y="8943"/>
                  </a:lnTo>
                  <a:lnTo>
                    <a:pt x="18974" y="10840"/>
                  </a:lnTo>
                  <a:lnTo>
                    <a:pt x="18677" y="12741"/>
                  </a:lnTo>
                  <a:lnTo>
                    <a:pt x="18451" y="13690"/>
                  </a:lnTo>
                  <a:lnTo>
                    <a:pt x="18225" y="14638"/>
                  </a:lnTo>
                  <a:lnTo>
                    <a:pt x="17849" y="15507"/>
                  </a:lnTo>
                  <a:lnTo>
                    <a:pt x="17552" y="16381"/>
                  </a:lnTo>
                  <a:lnTo>
                    <a:pt x="17100" y="17171"/>
                  </a:lnTo>
                  <a:lnTo>
                    <a:pt x="16724" y="17881"/>
                  </a:lnTo>
                  <a:lnTo>
                    <a:pt x="16201" y="18437"/>
                  </a:lnTo>
                  <a:lnTo>
                    <a:pt x="15749" y="18913"/>
                  </a:lnTo>
                  <a:lnTo>
                    <a:pt x="15227" y="19306"/>
                  </a:lnTo>
                  <a:lnTo>
                    <a:pt x="14700" y="19544"/>
                  </a:lnTo>
                  <a:lnTo>
                    <a:pt x="14102" y="19703"/>
                  </a:lnTo>
                  <a:lnTo>
                    <a:pt x="13500" y="19782"/>
                  </a:lnTo>
                  <a:lnTo>
                    <a:pt x="12977" y="19782"/>
                  </a:lnTo>
                  <a:lnTo>
                    <a:pt x="12299" y="19703"/>
                  </a:lnTo>
                  <a:lnTo>
                    <a:pt x="11701" y="19623"/>
                  </a:lnTo>
                  <a:lnTo>
                    <a:pt x="11099" y="19385"/>
                  </a:lnTo>
                  <a:lnTo>
                    <a:pt x="10501" y="19068"/>
                  </a:lnTo>
                  <a:lnTo>
                    <a:pt x="9899" y="18754"/>
                  </a:lnTo>
                  <a:lnTo>
                    <a:pt x="8623" y="17881"/>
                  </a:lnTo>
                  <a:lnTo>
                    <a:pt x="7498" y="16853"/>
                  </a:lnTo>
                  <a:lnTo>
                    <a:pt x="6373" y="15746"/>
                  </a:lnTo>
                  <a:lnTo>
                    <a:pt x="5324" y="14479"/>
                  </a:lnTo>
                  <a:lnTo>
                    <a:pt x="4425" y="13134"/>
                  </a:lnTo>
                  <a:lnTo>
                    <a:pt x="3676" y="11788"/>
                  </a:lnTo>
                  <a:lnTo>
                    <a:pt x="2999" y="10447"/>
                  </a:lnTo>
                  <a:lnTo>
                    <a:pt x="2626" y="9181"/>
                  </a:lnTo>
                  <a:lnTo>
                    <a:pt x="2476" y="8546"/>
                  </a:lnTo>
                  <a:lnTo>
                    <a:pt x="2400" y="7994"/>
                  </a:lnTo>
                  <a:lnTo>
                    <a:pt x="2250" y="7676"/>
                  </a:lnTo>
                  <a:lnTo>
                    <a:pt x="2099" y="7518"/>
                  </a:lnTo>
                  <a:lnTo>
                    <a:pt x="1949" y="7438"/>
                  </a:lnTo>
                  <a:lnTo>
                    <a:pt x="1125" y="7438"/>
                  </a:lnTo>
                  <a:lnTo>
                    <a:pt x="673" y="7676"/>
                  </a:lnTo>
                  <a:lnTo>
                    <a:pt x="301" y="7915"/>
                  </a:lnTo>
                  <a:lnTo>
                    <a:pt x="75" y="8228"/>
                  </a:lnTo>
                  <a:lnTo>
                    <a:pt x="0" y="8466"/>
                  </a:lnTo>
                  <a:lnTo>
                    <a:pt x="0" y="8625"/>
                  </a:lnTo>
                  <a:lnTo>
                    <a:pt x="226" y="9971"/>
                  </a:lnTo>
                  <a:lnTo>
                    <a:pt x="673" y="11395"/>
                  </a:lnTo>
                  <a:lnTo>
                    <a:pt x="1275" y="12741"/>
                  </a:lnTo>
                  <a:lnTo>
                    <a:pt x="2024" y="14087"/>
                  </a:lnTo>
                  <a:lnTo>
                    <a:pt x="2848" y="15428"/>
                  </a:lnTo>
                  <a:lnTo>
                    <a:pt x="3898" y="16694"/>
                  </a:lnTo>
                  <a:lnTo>
                    <a:pt x="4951" y="17881"/>
                  </a:lnTo>
                  <a:lnTo>
                    <a:pt x="6152" y="18988"/>
                  </a:lnTo>
                  <a:lnTo>
                    <a:pt x="7423" y="19862"/>
                  </a:lnTo>
                  <a:lnTo>
                    <a:pt x="8699" y="20651"/>
                  </a:lnTo>
                  <a:lnTo>
                    <a:pt x="9376" y="20890"/>
                  </a:lnTo>
                  <a:lnTo>
                    <a:pt x="10049" y="21207"/>
                  </a:lnTo>
                  <a:lnTo>
                    <a:pt x="10727" y="21366"/>
                  </a:lnTo>
                  <a:lnTo>
                    <a:pt x="11475" y="21521"/>
                  </a:lnTo>
                  <a:lnTo>
                    <a:pt x="12149" y="21600"/>
                  </a:lnTo>
                  <a:lnTo>
                    <a:pt x="12826" y="21600"/>
                  </a:lnTo>
                  <a:lnTo>
                    <a:pt x="13500" y="21521"/>
                  </a:lnTo>
                  <a:lnTo>
                    <a:pt x="14177" y="21441"/>
                  </a:lnTo>
                  <a:lnTo>
                    <a:pt x="14926" y="21207"/>
                  </a:lnTo>
                  <a:lnTo>
                    <a:pt x="15599" y="20890"/>
                  </a:lnTo>
                  <a:lnTo>
                    <a:pt x="16201" y="20572"/>
                  </a:lnTo>
                  <a:lnTo>
                    <a:pt x="16874" y="20100"/>
                  </a:lnTo>
                  <a:lnTo>
                    <a:pt x="17849" y="19306"/>
                  </a:lnTo>
                  <a:lnTo>
                    <a:pt x="18677" y="18357"/>
                  </a:lnTo>
                  <a:lnTo>
                    <a:pt x="19350" y="17329"/>
                  </a:lnTo>
                  <a:lnTo>
                    <a:pt x="19952" y="16222"/>
                  </a:lnTo>
                  <a:lnTo>
                    <a:pt x="20475" y="15035"/>
                  </a:lnTo>
                  <a:lnTo>
                    <a:pt x="20851" y="13769"/>
                  </a:lnTo>
                  <a:lnTo>
                    <a:pt x="21148" y="12503"/>
                  </a:lnTo>
                  <a:lnTo>
                    <a:pt x="21374" y="11157"/>
                  </a:lnTo>
                  <a:lnTo>
                    <a:pt x="21525" y="9732"/>
                  </a:lnTo>
                  <a:lnTo>
                    <a:pt x="21600" y="8387"/>
                  </a:lnTo>
                  <a:lnTo>
                    <a:pt x="21600" y="7041"/>
                  </a:lnTo>
                  <a:lnTo>
                    <a:pt x="21525" y="5696"/>
                  </a:lnTo>
                  <a:lnTo>
                    <a:pt x="21374" y="4354"/>
                  </a:lnTo>
                  <a:lnTo>
                    <a:pt x="21224" y="3009"/>
                  </a:lnTo>
                  <a:lnTo>
                    <a:pt x="21077" y="1743"/>
                  </a:lnTo>
                  <a:lnTo>
                    <a:pt x="20776" y="635"/>
                  </a:lnTo>
                  <a:lnTo>
                    <a:pt x="20776" y="397"/>
                  </a:lnTo>
                  <a:lnTo>
                    <a:pt x="20626" y="238"/>
                  </a:lnTo>
                  <a:lnTo>
                    <a:pt x="20325" y="79"/>
                  </a:lnTo>
                  <a:lnTo>
                    <a:pt x="1987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24" name="Google Shape;684;p29"/>
            <p:cNvSpPr/>
            <p:nvPr/>
          </p:nvSpPr>
          <p:spPr>
            <a:xfrm>
              <a:off x="532259" y="462747"/>
              <a:ext cx="45215" cy="12702"/>
            </a:xfrm>
            <a:custGeom>
              <a:avLst/>
              <a:ahLst/>
              <a:cxnLst>
                <a:cxn ang="0">
                  <a:pos x="wd2" y="hd2"/>
                </a:cxn>
                <a:cxn ang="5400000">
                  <a:pos x="wd2" y="hd2"/>
                </a:cxn>
                <a:cxn ang="10800000">
                  <a:pos x="wd2" y="hd2"/>
                </a:cxn>
                <a:cxn ang="16200000">
                  <a:pos x="wd2" y="hd2"/>
                </a:cxn>
              </a:cxnLst>
              <a:rect l="0" t="0" r="r" b="b"/>
              <a:pathLst>
                <a:path w="21600" h="21600" extrusionOk="0">
                  <a:moveTo>
                    <a:pt x="17372" y="0"/>
                  </a:moveTo>
                  <a:lnTo>
                    <a:pt x="14321" y="2603"/>
                  </a:lnTo>
                  <a:lnTo>
                    <a:pt x="11036" y="3471"/>
                  </a:lnTo>
                  <a:lnTo>
                    <a:pt x="7973" y="3471"/>
                  </a:lnTo>
                  <a:lnTo>
                    <a:pt x="4923" y="2603"/>
                  </a:lnTo>
                  <a:lnTo>
                    <a:pt x="3521" y="3471"/>
                  </a:lnTo>
                  <a:lnTo>
                    <a:pt x="2108" y="4293"/>
                  </a:lnTo>
                  <a:lnTo>
                    <a:pt x="930" y="6896"/>
                  </a:lnTo>
                  <a:lnTo>
                    <a:pt x="471" y="8631"/>
                  </a:lnTo>
                  <a:lnTo>
                    <a:pt x="236" y="10366"/>
                  </a:lnTo>
                  <a:lnTo>
                    <a:pt x="0" y="12969"/>
                  </a:lnTo>
                  <a:lnTo>
                    <a:pt x="0" y="16440"/>
                  </a:lnTo>
                  <a:lnTo>
                    <a:pt x="236" y="18129"/>
                  </a:lnTo>
                  <a:lnTo>
                    <a:pt x="1166" y="19865"/>
                  </a:lnTo>
                  <a:lnTo>
                    <a:pt x="2344" y="21600"/>
                  </a:lnTo>
                  <a:lnTo>
                    <a:pt x="10564" y="21600"/>
                  </a:lnTo>
                  <a:lnTo>
                    <a:pt x="14557" y="20732"/>
                  </a:lnTo>
                  <a:lnTo>
                    <a:pt x="16429" y="18997"/>
                  </a:lnTo>
                  <a:lnTo>
                    <a:pt x="18550" y="17262"/>
                  </a:lnTo>
                  <a:lnTo>
                    <a:pt x="19715" y="15572"/>
                  </a:lnTo>
                  <a:lnTo>
                    <a:pt x="20658" y="12969"/>
                  </a:lnTo>
                  <a:lnTo>
                    <a:pt x="21600" y="9499"/>
                  </a:lnTo>
                  <a:lnTo>
                    <a:pt x="21600" y="5160"/>
                  </a:lnTo>
                  <a:lnTo>
                    <a:pt x="21364" y="3471"/>
                  </a:lnTo>
                  <a:lnTo>
                    <a:pt x="20893" y="1735"/>
                  </a:lnTo>
                  <a:lnTo>
                    <a:pt x="20422" y="868"/>
                  </a:lnTo>
                  <a:lnTo>
                    <a:pt x="197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25" name="Google Shape;685;p29"/>
            <p:cNvSpPr/>
            <p:nvPr/>
          </p:nvSpPr>
          <p:spPr>
            <a:xfrm>
              <a:off x="541577" y="472303"/>
              <a:ext cx="47188" cy="24062"/>
            </a:xfrm>
            <a:custGeom>
              <a:avLst/>
              <a:ahLst/>
              <a:cxnLst>
                <a:cxn ang="0">
                  <a:pos x="wd2" y="hd2"/>
                </a:cxn>
                <a:cxn ang="5400000">
                  <a:pos x="wd2" y="hd2"/>
                </a:cxn>
                <a:cxn ang="10800000">
                  <a:pos x="wd2" y="hd2"/>
                </a:cxn>
                <a:cxn ang="16200000">
                  <a:pos x="wd2" y="hd2"/>
                </a:cxn>
              </a:cxnLst>
              <a:rect l="0" t="0" r="r" b="b"/>
              <a:pathLst>
                <a:path w="21600" h="21600" extrusionOk="0">
                  <a:moveTo>
                    <a:pt x="18000" y="0"/>
                  </a:moveTo>
                  <a:lnTo>
                    <a:pt x="16657" y="862"/>
                  </a:lnTo>
                  <a:lnTo>
                    <a:pt x="13283" y="4404"/>
                  </a:lnTo>
                  <a:lnTo>
                    <a:pt x="9909" y="7060"/>
                  </a:lnTo>
                  <a:lnTo>
                    <a:pt x="2935" y="11464"/>
                  </a:lnTo>
                  <a:lnTo>
                    <a:pt x="1806" y="12350"/>
                  </a:lnTo>
                  <a:lnTo>
                    <a:pt x="903" y="13678"/>
                  </a:lnTo>
                  <a:lnTo>
                    <a:pt x="451" y="14983"/>
                  </a:lnTo>
                  <a:lnTo>
                    <a:pt x="0" y="16753"/>
                  </a:lnTo>
                  <a:lnTo>
                    <a:pt x="0" y="18082"/>
                  </a:lnTo>
                  <a:lnTo>
                    <a:pt x="451" y="19410"/>
                  </a:lnTo>
                  <a:lnTo>
                    <a:pt x="677" y="20295"/>
                  </a:lnTo>
                  <a:lnTo>
                    <a:pt x="1354" y="20715"/>
                  </a:lnTo>
                  <a:lnTo>
                    <a:pt x="1806" y="21157"/>
                  </a:lnTo>
                  <a:lnTo>
                    <a:pt x="3160" y="21600"/>
                  </a:lnTo>
                  <a:lnTo>
                    <a:pt x="4277" y="21157"/>
                  </a:lnTo>
                  <a:lnTo>
                    <a:pt x="12154" y="15868"/>
                  </a:lnTo>
                  <a:lnTo>
                    <a:pt x="15980" y="12792"/>
                  </a:lnTo>
                  <a:lnTo>
                    <a:pt x="19806" y="9250"/>
                  </a:lnTo>
                  <a:lnTo>
                    <a:pt x="20923" y="7480"/>
                  </a:lnTo>
                  <a:lnTo>
                    <a:pt x="21374" y="6617"/>
                  </a:lnTo>
                  <a:lnTo>
                    <a:pt x="21600" y="5732"/>
                  </a:lnTo>
                  <a:lnTo>
                    <a:pt x="21600" y="3961"/>
                  </a:lnTo>
                  <a:lnTo>
                    <a:pt x="21149" y="2190"/>
                  </a:lnTo>
                  <a:lnTo>
                    <a:pt x="20257" y="862"/>
                  </a:lnTo>
                  <a:lnTo>
                    <a:pt x="19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26" name="Google Shape;686;p29"/>
            <p:cNvSpPr/>
            <p:nvPr/>
          </p:nvSpPr>
          <p:spPr>
            <a:xfrm>
              <a:off x="740132" y="347952"/>
              <a:ext cx="141535" cy="131231"/>
            </a:xfrm>
            <a:custGeom>
              <a:avLst/>
              <a:ahLst/>
              <a:cxnLst>
                <a:cxn ang="0">
                  <a:pos x="wd2" y="hd2"/>
                </a:cxn>
                <a:cxn ang="5400000">
                  <a:pos x="wd2" y="hd2"/>
                </a:cxn>
                <a:cxn ang="10800000">
                  <a:pos x="wd2" y="hd2"/>
                </a:cxn>
                <a:cxn ang="16200000">
                  <a:pos x="wd2" y="hd2"/>
                </a:cxn>
              </a:cxnLst>
              <a:rect l="0" t="0" r="r" b="b"/>
              <a:pathLst>
                <a:path w="21600" h="21600" extrusionOk="0">
                  <a:moveTo>
                    <a:pt x="19952" y="0"/>
                  </a:moveTo>
                  <a:lnTo>
                    <a:pt x="19501" y="81"/>
                  </a:lnTo>
                  <a:lnTo>
                    <a:pt x="19049" y="244"/>
                  </a:lnTo>
                  <a:lnTo>
                    <a:pt x="18752" y="487"/>
                  </a:lnTo>
                  <a:lnTo>
                    <a:pt x="18526" y="807"/>
                  </a:lnTo>
                  <a:lnTo>
                    <a:pt x="18451" y="970"/>
                  </a:lnTo>
                  <a:lnTo>
                    <a:pt x="18451" y="1132"/>
                  </a:lnTo>
                  <a:lnTo>
                    <a:pt x="18827" y="3076"/>
                  </a:lnTo>
                  <a:lnTo>
                    <a:pt x="19049" y="5016"/>
                  </a:lnTo>
                  <a:lnTo>
                    <a:pt x="19200" y="7036"/>
                  </a:lnTo>
                  <a:lnTo>
                    <a:pt x="19200" y="8980"/>
                  </a:lnTo>
                  <a:lnTo>
                    <a:pt x="18974" y="11001"/>
                  </a:lnTo>
                  <a:lnTo>
                    <a:pt x="18677" y="12945"/>
                  </a:lnTo>
                  <a:lnTo>
                    <a:pt x="18451" y="13914"/>
                  </a:lnTo>
                  <a:lnTo>
                    <a:pt x="18225" y="14884"/>
                  </a:lnTo>
                  <a:lnTo>
                    <a:pt x="17924" y="15773"/>
                  </a:lnTo>
                  <a:lnTo>
                    <a:pt x="17552" y="16666"/>
                  </a:lnTo>
                  <a:lnTo>
                    <a:pt x="17175" y="17473"/>
                  </a:lnTo>
                  <a:lnTo>
                    <a:pt x="16724" y="18199"/>
                  </a:lnTo>
                  <a:lnTo>
                    <a:pt x="16276" y="18768"/>
                  </a:lnTo>
                  <a:lnTo>
                    <a:pt x="15749" y="19255"/>
                  </a:lnTo>
                  <a:lnTo>
                    <a:pt x="15227" y="19656"/>
                  </a:lnTo>
                  <a:lnTo>
                    <a:pt x="14700" y="19900"/>
                  </a:lnTo>
                  <a:lnTo>
                    <a:pt x="14102" y="20143"/>
                  </a:lnTo>
                  <a:lnTo>
                    <a:pt x="13500" y="20224"/>
                  </a:lnTo>
                  <a:lnTo>
                    <a:pt x="12977" y="20224"/>
                  </a:lnTo>
                  <a:lnTo>
                    <a:pt x="12375" y="20143"/>
                  </a:lnTo>
                  <a:lnTo>
                    <a:pt x="11701" y="19981"/>
                  </a:lnTo>
                  <a:lnTo>
                    <a:pt x="11099" y="19737"/>
                  </a:lnTo>
                  <a:lnTo>
                    <a:pt x="10501" y="19413"/>
                  </a:lnTo>
                  <a:lnTo>
                    <a:pt x="9899" y="19092"/>
                  </a:lnTo>
                  <a:lnTo>
                    <a:pt x="8627" y="18199"/>
                  </a:lnTo>
                  <a:lnTo>
                    <a:pt x="7498" y="17148"/>
                  </a:lnTo>
                  <a:lnTo>
                    <a:pt x="6373" y="15935"/>
                  </a:lnTo>
                  <a:lnTo>
                    <a:pt x="5324" y="14641"/>
                  </a:lnTo>
                  <a:lnTo>
                    <a:pt x="4425" y="13346"/>
                  </a:lnTo>
                  <a:lnTo>
                    <a:pt x="3676" y="11889"/>
                  </a:lnTo>
                  <a:lnTo>
                    <a:pt x="2999" y="10599"/>
                  </a:lnTo>
                  <a:lnTo>
                    <a:pt x="2626" y="9224"/>
                  </a:lnTo>
                  <a:lnTo>
                    <a:pt x="2476" y="8655"/>
                  </a:lnTo>
                  <a:lnTo>
                    <a:pt x="2400" y="8010"/>
                  </a:lnTo>
                  <a:lnTo>
                    <a:pt x="2325" y="7848"/>
                  </a:lnTo>
                  <a:lnTo>
                    <a:pt x="2250" y="7767"/>
                  </a:lnTo>
                  <a:lnTo>
                    <a:pt x="1949" y="7604"/>
                  </a:lnTo>
                  <a:lnTo>
                    <a:pt x="1577" y="7523"/>
                  </a:lnTo>
                  <a:lnTo>
                    <a:pt x="1125" y="7604"/>
                  </a:lnTo>
                  <a:lnTo>
                    <a:pt x="673" y="7767"/>
                  </a:lnTo>
                  <a:lnTo>
                    <a:pt x="301" y="8010"/>
                  </a:lnTo>
                  <a:lnTo>
                    <a:pt x="75" y="8331"/>
                  </a:lnTo>
                  <a:lnTo>
                    <a:pt x="0" y="8493"/>
                  </a:lnTo>
                  <a:lnTo>
                    <a:pt x="0" y="8737"/>
                  </a:lnTo>
                  <a:lnTo>
                    <a:pt x="301" y="10193"/>
                  </a:lnTo>
                  <a:lnTo>
                    <a:pt x="673" y="11650"/>
                  </a:lnTo>
                  <a:lnTo>
                    <a:pt x="1275" y="13103"/>
                  </a:lnTo>
                  <a:lnTo>
                    <a:pt x="2024" y="14478"/>
                  </a:lnTo>
                  <a:lnTo>
                    <a:pt x="2852" y="15773"/>
                  </a:lnTo>
                  <a:lnTo>
                    <a:pt x="3826" y="16986"/>
                  </a:lnTo>
                  <a:lnTo>
                    <a:pt x="4876" y="18118"/>
                  </a:lnTo>
                  <a:lnTo>
                    <a:pt x="6076" y="19092"/>
                  </a:lnTo>
                  <a:lnTo>
                    <a:pt x="7277" y="19981"/>
                  </a:lnTo>
                  <a:lnTo>
                    <a:pt x="8552" y="20626"/>
                  </a:lnTo>
                  <a:lnTo>
                    <a:pt x="9225" y="20951"/>
                  </a:lnTo>
                  <a:lnTo>
                    <a:pt x="9899" y="21194"/>
                  </a:lnTo>
                  <a:lnTo>
                    <a:pt x="10576" y="21356"/>
                  </a:lnTo>
                  <a:lnTo>
                    <a:pt x="11325" y="21438"/>
                  </a:lnTo>
                  <a:lnTo>
                    <a:pt x="12002" y="21519"/>
                  </a:lnTo>
                  <a:lnTo>
                    <a:pt x="12676" y="21600"/>
                  </a:lnTo>
                  <a:lnTo>
                    <a:pt x="13424" y="21519"/>
                  </a:lnTo>
                  <a:lnTo>
                    <a:pt x="14102" y="21438"/>
                  </a:lnTo>
                  <a:lnTo>
                    <a:pt x="14775" y="21275"/>
                  </a:lnTo>
                  <a:lnTo>
                    <a:pt x="15524" y="21032"/>
                  </a:lnTo>
                  <a:lnTo>
                    <a:pt x="16201" y="20707"/>
                  </a:lnTo>
                  <a:lnTo>
                    <a:pt x="16874" y="20387"/>
                  </a:lnTo>
                  <a:lnTo>
                    <a:pt x="17401" y="19981"/>
                  </a:lnTo>
                  <a:lnTo>
                    <a:pt x="17849" y="19656"/>
                  </a:lnTo>
                  <a:lnTo>
                    <a:pt x="18300" y="19255"/>
                  </a:lnTo>
                  <a:lnTo>
                    <a:pt x="18752" y="18768"/>
                  </a:lnTo>
                  <a:lnTo>
                    <a:pt x="19425" y="17717"/>
                  </a:lnTo>
                  <a:lnTo>
                    <a:pt x="20027" y="16584"/>
                  </a:lnTo>
                  <a:lnTo>
                    <a:pt x="20550" y="15371"/>
                  </a:lnTo>
                  <a:lnTo>
                    <a:pt x="20927" y="14077"/>
                  </a:lnTo>
                  <a:lnTo>
                    <a:pt x="21228" y="12701"/>
                  </a:lnTo>
                  <a:lnTo>
                    <a:pt x="21449" y="11244"/>
                  </a:lnTo>
                  <a:lnTo>
                    <a:pt x="21525" y="9869"/>
                  </a:lnTo>
                  <a:lnTo>
                    <a:pt x="21600" y="8412"/>
                  </a:lnTo>
                  <a:lnTo>
                    <a:pt x="21600" y="6955"/>
                  </a:lnTo>
                  <a:lnTo>
                    <a:pt x="21525" y="5503"/>
                  </a:lnTo>
                  <a:lnTo>
                    <a:pt x="21374" y="4127"/>
                  </a:lnTo>
                  <a:lnTo>
                    <a:pt x="21228" y="2832"/>
                  </a:lnTo>
                  <a:lnTo>
                    <a:pt x="20776" y="487"/>
                  </a:lnTo>
                  <a:lnTo>
                    <a:pt x="20776" y="325"/>
                  </a:lnTo>
                  <a:lnTo>
                    <a:pt x="20626" y="162"/>
                  </a:lnTo>
                  <a:lnTo>
                    <a:pt x="20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27" name="Google Shape;687;p29"/>
            <p:cNvSpPr/>
            <p:nvPr/>
          </p:nvSpPr>
          <p:spPr>
            <a:xfrm>
              <a:off x="865936" y="344993"/>
              <a:ext cx="41790" cy="29980"/>
            </a:xfrm>
            <a:custGeom>
              <a:avLst/>
              <a:ahLst/>
              <a:cxnLst>
                <a:cxn ang="0">
                  <a:pos x="wd2" y="hd2"/>
                </a:cxn>
                <a:cxn ang="5400000">
                  <a:pos x="wd2" y="hd2"/>
                </a:cxn>
                <a:cxn ang="10800000">
                  <a:pos x="wd2" y="hd2"/>
                </a:cxn>
                <a:cxn ang="16200000">
                  <a:pos x="wd2" y="hd2"/>
                </a:cxn>
              </a:cxnLst>
              <a:rect l="0" t="0" r="r" b="b"/>
              <a:pathLst>
                <a:path w="21600" h="21600" extrusionOk="0">
                  <a:moveTo>
                    <a:pt x="19051" y="0"/>
                  </a:moveTo>
                  <a:lnTo>
                    <a:pt x="17790" y="355"/>
                  </a:lnTo>
                  <a:lnTo>
                    <a:pt x="16260" y="711"/>
                  </a:lnTo>
                  <a:lnTo>
                    <a:pt x="14986" y="1777"/>
                  </a:lnTo>
                  <a:lnTo>
                    <a:pt x="13980" y="3198"/>
                  </a:lnTo>
                  <a:lnTo>
                    <a:pt x="12705" y="5311"/>
                  </a:lnTo>
                  <a:lnTo>
                    <a:pt x="11685" y="7443"/>
                  </a:lnTo>
                  <a:lnTo>
                    <a:pt x="10169" y="8864"/>
                  </a:lnTo>
                  <a:lnTo>
                    <a:pt x="8895" y="10641"/>
                  </a:lnTo>
                  <a:lnTo>
                    <a:pt x="5849" y="13465"/>
                  </a:lnTo>
                  <a:lnTo>
                    <a:pt x="2294" y="15597"/>
                  </a:lnTo>
                  <a:lnTo>
                    <a:pt x="1529" y="16289"/>
                  </a:lnTo>
                  <a:lnTo>
                    <a:pt x="510" y="17355"/>
                  </a:lnTo>
                  <a:lnTo>
                    <a:pt x="0" y="18776"/>
                  </a:lnTo>
                  <a:lnTo>
                    <a:pt x="0" y="19487"/>
                  </a:lnTo>
                  <a:lnTo>
                    <a:pt x="255" y="20197"/>
                  </a:lnTo>
                  <a:lnTo>
                    <a:pt x="765" y="20908"/>
                  </a:lnTo>
                  <a:lnTo>
                    <a:pt x="1529" y="21263"/>
                  </a:lnTo>
                  <a:lnTo>
                    <a:pt x="2804" y="21600"/>
                  </a:lnTo>
                  <a:lnTo>
                    <a:pt x="4320" y="21263"/>
                  </a:lnTo>
                  <a:lnTo>
                    <a:pt x="5595" y="20553"/>
                  </a:lnTo>
                  <a:lnTo>
                    <a:pt x="7875" y="19131"/>
                  </a:lnTo>
                  <a:lnTo>
                    <a:pt x="10169" y="17710"/>
                  </a:lnTo>
                  <a:lnTo>
                    <a:pt x="12450" y="15952"/>
                  </a:lnTo>
                  <a:lnTo>
                    <a:pt x="14489" y="13820"/>
                  </a:lnTo>
                  <a:lnTo>
                    <a:pt x="16260" y="11688"/>
                  </a:lnTo>
                  <a:lnTo>
                    <a:pt x="18300" y="9220"/>
                  </a:lnTo>
                  <a:lnTo>
                    <a:pt x="19816" y="6732"/>
                  </a:lnTo>
                  <a:lnTo>
                    <a:pt x="21345" y="3553"/>
                  </a:lnTo>
                  <a:lnTo>
                    <a:pt x="21600" y="2843"/>
                  </a:lnTo>
                  <a:lnTo>
                    <a:pt x="21600" y="1777"/>
                  </a:lnTo>
                  <a:lnTo>
                    <a:pt x="21090" y="1066"/>
                  </a:lnTo>
                  <a:lnTo>
                    <a:pt x="20325" y="355"/>
                  </a:lnTo>
                  <a:lnTo>
                    <a:pt x="190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28" name="Google Shape;688;p29"/>
            <p:cNvSpPr/>
            <p:nvPr/>
          </p:nvSpPr>
          <p:spPr>
            <a:xfrm>
              <a:off x="867909" y="366147"/>
              <a:ext cx="47188" cy="24555"/>
            </a:xfrm>
            <a:custGeom>
              <a:avLst/>
              <a:ahLst/>
              <a:cxnLst>
                <a:cxn ang="0">
                  <a:pos x="wd2" y="hd2"/>
                </a:cxn>
                <a:cxn ang="5400000">
                  <a:pos x="wd2" y="hd2"/>
                </a:cxn>
                <a:cxn ang="10800000">
                  <a:pos x="wd2" y="hd2"/>
                </a:cxn>
                <a:cxn ang="16200000">
                  <a:pos x="wd2" y="hd2"/>
                </a:cxn>
              </a:cxnLst>
              <a:rect l="0" t="0" r="r" b="b"/>
              <a:pathLst>
                <a:path w="21600" h="21600" extrusionOk="0">
                  <a:moveTo>
                    <a:pt x="19568" y="0"/>
                  </a:moveTo>
                  <a:lnTo>
                    <a:pt x="18226" y="434"/>
                  </a:lnTo>
                  <a:lnTo>
                    <a:pt x="16871" y="868"/>
                  </a:lnTo>
                  <a:lnTo>
                    <a:pt x="15743" y="2146"/>
                  </a:lnTo>
                  <a:lnTo>
                    <a:pt x="13046" y="5617"/>
                  </a:lnTo>
                  <a:lnTo>
                    <a:pt x="10349" y="9499"/>
                  </a:lnTo>
                  <a:lnTo>
                    <a:pt x="8768" y="11234"/>
                  </a:lnTo>
                  <a:lnTo>
                    <a:pt x="7200" y="12535"/>
                  </a:lnTo>
                  <a:lnTo>
                    <a:pt x="5620" y="13403"/>
                  </a:lnTo>
                  <a:lnTo>
                    <a:pt x="4051" y="13837"/>
                  </a:lnTo>
                  <a:lnTo>
                    <a:pt x="2923" y="14271"/>
                  </a:lnTo>
                  <a:lnTo>
                    <a:pt x="1806" y="15115"/>
                  </a:lnTo>
                  <a:lnTo>
                    <a:pt x="677" y="16851"/>
                  </a:lnTo>
                  <a:lnTo>
                    <a:pt x="226" y="17718"/>
                  </a:lnTo>
                  <a:lnTo>
                    <a:pt x="0" y="18586"/>
                  </a:lnTo>
                  <a:lnTo>
                    <a:pt x="0" y="19888"/>
                  </a:lnTo>
                  <a:lnTo>
                    <a:pt x="226" y="20321"/>
                  </a:lnTo>
                  <a:lnTo>
                    <a:pt x="677" y="21166"/>
                  </a:lnTo>
                  <a:lnTo>
                    <a:pt x="1129" y="21600"/>
                  </a:lnTo>
                  <a:lnTo>
                    <a:pt x="3149" y="21600"/>
                  </a:lnTo>
                  <a:lnTo>
                    <a:pt x="5620" y="21166"/>
                  </a:lnTo>
                  <a:lnTo>
                    <a:pt x="7877" y="20321"/>
                  </a:lnTo>
                  <a:lnTo>
                    <a:pt x="10123" y="18586"/>
                  </a:lnTo>
                  <a:lnTo>
                    <a:pt x="12154" y="16417"/>
                  </a:lnTo>
                  <a:lnTo>
                    <a:pt x="14174" y="14271"/>
                  </a:lnTo>
                  <a:lnTo>
                    <a:pt x="16194" y="11668"/>
                  </a:lnTo>
                  <a:lnTo>
                    <a:pt x="20246" y="6485"/>
                  </a:lnTo>
                  <a:lnTo>
                    <a:pt x="20923" y="5183"/>
                  </a:lnTo>
                  <a:lnTo>
                    <a:pt x="21374" y="3882"/>
                  </a:lnTo>
                  <a:lnTo>
                    <a:pt x="21600" y="3014"/>
                  </a:lnTo>
                  <a:lnTo>
                    <a:pt x="21374" y="2146"/>
                  </a:lnTo>
                  <a:lnTo>
                    <a:pt x="21149" y="1279"/>
                  </a:lnTo>
                  <a:lnTo>
                    <a:pt x="20697" y="868"/>
                  </a:lnTo>
                  <a:lnTo>
                    <a:pt x="19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29" name="Google Shape;689;p29"/>
            <p:cNvSpPr/>
            <p:nvPr/>
          </p:nvSpPr>
          <p:spPr>
            <a:xfrm>
              <a:off x="759780" y="892488"/>
              <a:ext cx="238373" cy="186748"/>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45" y="624"/>
                  </a:lnTo>
                  <a:lnTo>
                    <a:pt x="0" y="2387"/>
                  </a:lnTo>
                  <a:lnTo>
                    <a:pt x="0" y="3581"/>
                  </a:lnTo>
                  <a:lnTo>
                    <a:pt x="45" y="5001"/>
                  </a:lnTo>
                  <a:lnTo>
                    <a:pt x="134" y="6536"/>
                  </a:lnTo>
                  <a:lnTo>
                    <a:pt x="313" y="8184"/>
                  </a:lnTo>
                  <a:lnTo>
                    <a:pt x="536" y="9889"/>
                  </a:lnTo>
                  <a:lnTo>
                    <a:pt x="891" y="11651"/>
                  </a:lnTo>
                  <a:lnTo>
                    <a:pt x="1070" y="12561"/>
                  </a:lnTo>
                  <a:lnTo>
                    <a:pt x="1336" y="13470"/>
                  </a:lnTo>
                  <a:lnTo>
                    <a:pt x="1604" y="14380"/>
                  </a:lnTo>
                  <a:lnTo>
                    <a:pt x="1917" y="15233"/>
                  </a:lnTo>
                  <a:lnTo>
                    <a:pt x="2227" y="16142"/>
                  </a:lnTo>
                  <a:lnTo>
                    <a:pt x="2629" y="16995"/>
                  </a:lnTo>
                  <a:lnTo>
                    <a:pt x="3029" y="17790"/>
                  </a:lnTo>
                  <a:lnTo>
                    <a:pt x="3474" y="18643"/>
                  </a:lnTo>
                  <a:lnTo>
                    <a:pt x="3965" y="19381"/>
                  </a:lnTo>
                  <a:lnTo>
                    <a:pt x="4499" y="20177"/>
                  </a:lnTo>
                  <a:lnTo>
                    <a:pt x="5078" y="20861"/>
                  </a:lnTo>
                  <a:lnTo>
                    <a:pt x="5701" y="21543"/>
                  </a:lnTo>
                  <a:lnTo>
                    <a:pt x="16969" y="21600"/>
                  </a:lnTo>
                  <a:lnTo>
                    <a:pt x="17190" y="21315"/>
                  </a:lnTo>
                  <a:lnTo>
                    <a:pt x="17414" y="20976"/>
                  </a:lnTo>
                  <a:lnTo>
                    <a:pt x="17769" y="20519"/>
                  </a:lnTo>
                  <a:lnTo>
                    <a:pt x="18126" y="19838"/>
                  </a:lnTo>
                  <a:lnTo>
                    <a:pt x="18571" y="19042"/>
                  </a:lnTo>
                  <a:lnTo>
                    <a:pt x="19018" y="18076"/>
                  </a:lnTo>
                  <a:lnTo>
                    <a:pt x="19462" y="16881"/>
                  </a:lnTo>
                  <a:lnTo>
                    <a:pt x="19907" y="15518"/>
                  </a:lnTo>
                  <a:lnTo>
                    <a:pt x="20353" y="13984"/>
                  </a:lnTo>
                  <a:lnTo>
                    <a:pt x="20753" y="12221"/>
                  </a:lnTo>
                  <a:lnTo>
                    <a:pt x="21064" y="10231"/>
                  </a:lnTo>
                  <a:lnTo>
                    <a:pt x="21198" y="9150"/>
                  </a:lnTo>
                  <a:lnTo>
                    <a:pt x="21332" y="8070"/>
                  </a:lnTo>
                  <a:lnTo>
                    <a:pt x="21466" y="6878"/>
                  </a:lnTo>
                  <a:lnTo>
                    <a:pt x="21511" y="5626"/>
                  </a:lnTo>
                  <a:lnTo>
                    <a:pt x="21555" y="4320"/>
                  </a:lnTo>
                  <a:lnTo>
                    <a:pt x="21600" y="2954"/>
                  </a:lnTo>
                  <a:lnTo>
                    <a:pt x="21600" y="1534"/>
                  </a:lnTo>
                  <a:lnTo>
                    <a:pt x="21555" y="57"/>
                  </a:lnTo>
                  <a:lnTo>
                    <a:pt x="8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830" name="Google Shape;690;p29"/>
            <p:cNvSpPr/>
            <p:nvPr/>
          </p:nvSpPr>
          <p:spPr>
            <a:xfrm>
              <a:off x="705742" y="922466"/>
              <a:ext cx="77633" cy="105172"/>
            </a:xfrm>
            <a:custGeom>
              <a:avLst/>
              <a:ahLst/>
              <a:cxnLst>
                <a:cxn ang="0">
                  <a:pos x="wd2" y="hd2"/>
                </a:cxn>
                <a:cxn ang="5400000">
                  <a:pos x="wd2" y="hd2"/>
                </a:cxn>
                <a:cxn ang="10800000">
                  <a:pos x="wd2" y="hd2"/>
                </a:cxn>
                <a:cxn ang="16200000">
                  <a:pos x="wd2" y="hd2"/>
                </a:cxn>
              </a:cxnLst>
              <a:rect l="0" t="0" r="r" b="b"/>
              <a:pathLst>
                <a:path w="21600" h="21600" extrusionOk="0">
                  <a:moveTo>
                    <a:pt x="5741" y="0"/>
                  </a:moveTo>
                  <a:lnTo>
                    <a:pt x="4376" y="101"/>
                  </a:lnTo>
                  <a:lnTo>
                    <a:pt x="3279" y="304"/>
                  </a:lnTo>
                  <a:lnTo>
                    <a:pt x="2455" y="704"/>
                  </a:lnTo>
                  <a:lnTo>
                    <a:pt x="1639" y="1210"/>
                  </a:lnTo>
                  <a:lnTo>
                    <a:pt x="1090" y="1914"/>
                  </a:lnTo>
                  <a:lnTo>
                    <a:pt x="542" y="2724"/>
                  </a:lnTo>
                  <a:lnTo>
                    <a:pt x="267" y="3529"/>
                  </a:lnTo>
                  <a:lnTo>
                    <a:pt x="0" y="4542"/>
                  </a:lnTo>
                  <a:lnTo>
                    <a:pt x="0" y="6658"/>
                  </a:lnTo>
                  <a:lnTo>
                    <a:pt x="267" y="8982"/>
                  </a:lnTo>
                  <a:lnTo>
                    <a:pt x="816" y="11402"/>
                  </a:lnTo>
                  <a:lnTo>
                    <a:pt x="1639" y="13727"/>
                  </a:lnTo>
                  <a:lnTo>
                    <a:pt x="2593" y="15944"/>
                  </a:lnTo>
                  <a:lnTo>
                    <a:pt x="3553" y="17964"/>
                  </a:lnTo>
                  <a:lnTo>
                    <a:pt x="4376" y="19580"/>
                  </a:lnTo>
                  <a:lnTo>
                    <a:pt x="5192" y="20688"/>
                  </a:lnTo>
                  <a:lnTo>
                    <a:pt x="5741" y="21296"/>
                  </a:lnTo>
                  <a:lnTo>
                    <a:pt x="6290" y="21397"/>
                  </a:lnTo>
                  <a:lnTo>
                    <a:pt x="7106" y="21499"/>
                  </a:lnTo>
                  <a:lnTo>
                    <a:pt x="8067" y="21600"/>
                  </a:lnTo>
                  <a:lnTo>
                    <a:pt x="9157" y="21499"/>
                  </a:lnTo>
                  <a:lnTo>
                    <a:pt x="11757" y="21296"/>
                  </a:lnTo>
                  <a:lnTo>
                    <a:pt x="14494" y="20992"/>
                  </a:lnTo>
                  <a:lnTo>
                    <a:pt x="19412" y="20187"/>
                  </a:lnTo>
                  <a:lnTo>
                    <a:pt x="21600" y="19782"/>
                  </a:lnTo>
                  <a:lnTo>
                    <a:pt x="19412" y="15646"/>
                  </a:lnTo>
                  <a:lnTo>
                    <a:pt x="18321" y="16248"/>
                  </a:lnTo>
                  <a:lnTo>
                    <a:pt x="17224" y="16653"/>
                  </a:lnTo>
                  <a:lnTo>
                    <a:pt x="16133" y="16957"/>
                  </a:lnTo>
                  <a:lnTo>
                    <a:pt x="15173" y="17160"/>
                  </a:lnTo>
                  <a:lnTo>
                    <a:pt x="14357" y="17261"/>
                  </a:lnTo>
                  <a:lnTo>
                    <a:pt x="13533" y="17261"/>
                  </a:lnTo>
                  <a:lnTo>
                    <a:pt x="12717" y="17160"/>
                  </a:lnTo>
                  <a:lnTo>
                    <a:pt x="11894" y="16957"/>
                  </a:lnTo>
                  <a:lnTo>
                    <a:pt x="11208" y="16653"/>
                  </a:lnTo>
                  <a:lnTo>
                    <a:pt x="10529" y="16349"/>
                  </a:lnTo>
                  <a:lnTo>
                    <a:pt x="9980" y="15944"/>
                  </a:lnTo>
                  <a:lnTo>
                    <a:pt x="9431" y="15443"/>
                  </a:lnTo>
                  <a:lnTo>
                    <a:pt x="8341" y="14329"/>
                  </a:lnTo>
                  <a:lnTo>
                    <a:pt x="7518" y="13119"/>
                  </a:lnTo>
                  <a:lnTo>
                    <a:pt x="6969" y="11808"/>
                  </a:lnTo>
                  <a:lnTo>
                    <a:pt x="6557" y="10395"/>
                  </a:lnTo>
                  <a:lnTo>
                    <a:pt x="6153" y="8982"/>
                  </a:lnTo>
                  <a:lnTo>
                    <a:pt x="6016" y="7671"/>
                  </a:lnTo>
                  <a:lnTo>
                    <a:pt x="6153" y="6461"/>
                  </a:lnTo>
                  <a:lnTo>
                    <a:pt x="6290" y="5347"/>
                  </a:lnTo>
                  <a:lnTo>
                    <a:pt x="6557" y="4440"/>
                  </a:lnTo>
                  <a:lnTo>
                    <a:pt x="6969" y="3934"/>
                  </a:lnTo>
                  <a:lnTo>
                    <a:pt x="7655" y="3529"/>
                  </a:lnTo>
                  <a:lnTo>
                    <a:pt x="8341" y="3332"/>
                  </a:lnTo>
                  <a:lnTo>
                    <a:pt x="9020" y="3332"/>
                  </a:lnTo>
                  <a:lnTo>
                    <a:pt x="9980" y="3428"/>
                  </a:lnTo>
                  <a:lnTo>
                    <a:pt x="10796" y="3630"/>
                  </a:lnTo>
                  <a:lnTo>
                    <a:pt x="11757" y="3833"/>
                  </a:lnTo>
                  <a:lnTo>
                    <a:pt x="13533" y="4542"/>
                  </a:lnTo>
                  <a:lnTo>
                    <a:pt x="15310" y="5347"/>
                  </a:lnTo>
                  <a:lnTo>
                    <a:pt x="16682" y="6157"/>
                  </a:lnTo>
                  <a:lnTo>
                    <a:pt x="18047" y="6962"/>
                  </a:lnTo>
                  <a:lnTo>
                    <a:pt x="18047" y="3833"/>
                  </a:lnTo>
                  <a:lnTo>
                    <a:pt x="15310" y="2623"/>
                  </a:lnTo>
                  <a:lnTo>
                    <a:pt x="12985" y="1716"/>
                  </a:lnTo>
                  <a:lnTo>
                    <a:pt x="10796" y="906"/>
                  </a:lnTo>
                  <a:lnTo>
                    <a:pt x="8883" y="400"/>
                  </a:lnTo>
                  <a:lnTo>
                    <a:pt x="7243" y="101"/>
                  </a:lnTo>
                  <a:lnTo>
                    <a:pt x="5741"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50831" name="Google Shape;691;p29"/>
            <p:cNvSpPr/>
            <p:nvPr/>
          </p:nvSpPr>
          <p:spPr>
            <a:xfrm>
              <a:off x="766191" y="898380"/>
              <a:ext cx="225577" cy="70755"/>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39" y="903"/>
                  </a:lnTo>
                  <a:lnTo>
                    <a:pt x="517" y="3296"/>
                  </a:lnTo>
                  <a:lnTo>
                    <a:pt x="845" y="4952"/>
                  </a:lnTo>
                  <a:lnTo>
                    <a:pt x="1223" y="6751"/>
                  </a:lnTo>
                  <a:lnTo>
                    <a:pt x="1693" y="8550"/>
                  </a:lnTo>
                  <a:lnTo>
                    <a:pt x="2304" y="10649"/>
                  </a:lnTo>
                  <a:lnTo>
                    <a:pt x="3010" y="12599"/>
                  </a:lnTo>
                  <a:lnTo>
                    <a:pt x="3810" y="14556"/>
                  </a:lnTo>
                  <a:lnTo>
                    <a:pt x="4752" y="16355"/>
                  </a:lnTo>
                  <a:lnTo>
                    <a:pt x="5269" y="17250"/>
                  </a:lnTo>
                  <a:lnTo>
                    <a:pt x="5788" y="18003"/>
                  </a:lnTo>
                  <a:lnTo>
                    <a:pt x="6353" y="18755"/>
                  </a:lnTo>
                  <a:lnTo>
                    <a:pt x="6964" y="19350"/>
                  </a:lnTo>
                  <a:lnTo>
                    <a:pt x="7623" y="19952"/>
                  </a:lnTo>
                  <a:lnTo>
                    <a:pt x="8328" y="20554"/>
                  </a:lnTo>
                  <a:lnTo>
                    <a:pt x="9034" y="21006"/>
                  </a:lnTo>
                  <a:lnTo>
                    <a:pt x="9787" y="21307"/>
                  </a:lnTo>
                  <a:lnTo>
                    <a:pt x="10588" y="21457"/>
                  </a:lnTo>
                  <a:lnTo>
                    <a:pt x="11435" y="21600"/>
                  </a:lnTo>
                  <a:lnTo>
                    <a:pt x="12282" y="21600"/>
                  </a:lnTo>
                  <a:lnTo>
                    <a:pt x="13080" y="21457"/>
                  </a:lnTo>
                  <a:lnTo>
                    <a:pt x="13786" y="21156"/>
                  </a:lnTo>
                  <a:lnTo>
                    <a:pt x="14492" y="20855"/>
                  </a:lnTo>
                  <a:lnTo>
                    <a:pt x="15153" y="20404"/>
                  </a:lnTo>
                  <a:lnTo>
                    <a:pt x="15764" y="19801"/>
                  </a:lnTo>
                  <a:lnTo>
                    <a:pt x="16329" y="19207"/>
                  </a:lnTo>
                  <a:lnTo>
                    <a:pt x="16893" y="18454"/>
                  </a:lnTo>
                  <a:lnTo>
                    <a:pt x="17363" y="17702"/>
                  </a:lnTo>
                  <a:lnTo>
                    <a:pt x="17835" y="16957"/>
                  </a:lnTo>
                  <a:lnTo>
                    <a:pt x="18257" y="16053"/>
                  </a:lnTo>
                  <a:lnTo>
                    <a:pt x="18682" y="15150"/>
                  </a:lnTo>
                  <a:lnTo>
                    <a:pt x="19388" y="13201"/>
                  </a:lnTo>
                  <a:lnTo>
                    <a:pt x="19952" y="11252"/>
                  </a:lnTo>
                  <a:lnTo>
                    <a:pt x="20422" y="9302"/>
                  </a:lnTo>
                  <a:lnTo>
                    <a:pt x="20800" y="7353"/>
                  </a:lnTo>
                  <a:lnTo>
                    <a:pt x="21081" y="5547"/>
                  </a:lnTo>
                  <a:lnTo>
                    <a:pt x="21269" y="4049"/>
                  </a:lnTo>
                  <a:lnTo>
                    <a:pt x="21458" y="2702"/>
                  </a:lnTo>
                  <a:lnTo>
                    <a:pt x="21506" y="1648"/>
                  </a:lnTo>
                  <a:lnTo>
                    <a:pt x="21600" y="602"/>
                  </a:lnTo>
                  <a:lnTo>
                    <a:pt x="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832" name="Google Shape;692;p29"/>
            <p:cNvSpPr/>
            <p:nvPr/>
          </p:nvSpPr>
          <p:spPr>
            <a:xfrm>
              <a:off x="805487" y="906244"/>
              <a:ext cx="142521" cy="50121"/>
            </a:xfrm>
            <a:custGeom>
              <a:avLst/>
              <a:ahLst/>
              <a:cxnLst>
                <a:cxn ang="0">
                  <a:pos x="wd2" y="hd2"/>
                </a:cxn>
                <a:cxn ang="5400000">
                  <a:pos x="wd2" y="hd2"/>
                </a:cxn>
                <a:cxn ang="10800000">
                  <a:pos x="wd2" y="hd2"/>
                </a:cxn>
                <a:cxn ang="16200000">
                  <a:pos x="wd2" y="hd2"/>
                </a:cxn>
              </a:cxnLst>
              <a:rect l="0" t="0" r="r" b="b"/>
              <a:pathLst>
                <a:path w="21600" h="21600" extrusionOk="0">
                  <a:moveTo>
                    <a:pt x="10802" y="0"/>
                  </a:moveTo>
                  <a:lnTo>
                    <a:pt x="8568" y="213"/>
                  </a:lnTo>
                  <a:lnTo>
                    <a:pt x="6557" y="850"/>
                  </a:lnTo>
                  <a:lnTo>
                    <a:pt x="4768" y="1689"/>
                  </a:lnTo>
                  <a:lnTo>
                    <a:pt x="3131" y="3177"/>
                  </a:lnTo>
                  <a:lnTo>
                    <a:pt x="2459" y="3814"/>
                  </a:lnTo>
                  <a:lnTo>
                    <a:pt x="1790" y="4653"/>
                  </a:lnTo>
                  <a:lnTo>
                    <a:pt x="1267" y="5716"/>
                  </a:lnTo>
                  <a:lnTo>
                    <a:pt x="822" y="6566"/>
                  </a:lnTo>
                  <a:lnTo>
                    <a:pt x="448" y="7629"/>
                  </a:lnTo>
                  <a:lnTo>
                    <a:pt x="224" y="8680"/>
                  </a:lnTo>
                  <a:lnTo>
                    <a:pt x="0" y="9743"/>
                  </a:lnTo>
                  <a:lnTo>
                    <a:pt x="0" y="11857"/>
                  </a:lnTo>
                  <a:lnTo>
                    <a:pt x="224" y="12920"/>
                  </a:lnTo>
                  <a:lnTo>
                    <a:pt x="448" y="13982"/>
                  </a:lnTo>
                  <a:lnTo>
                    <a:pt x="822" y="15034"/>
                  </a:lnTo>
                  <a:lnTo>
                    <a:pt x="1267" y="15884"/>
                  </a:lnTo>
                  <a:lnTo>
                    <a:pt x="1790" y="16947"/>
                  </a:lnTo>
                  <a:lnTo>
                    <a:pt x="2459" y="17786"/>
                  </a:lnTo>
                  <a:lnTo>
                    <a:pt x="3131" y="18423"/>
                  </a:lnTo>
                  <a:lnTo>
                    <a:pt x="4768" y="19698"/>
                  </a:lnTo>
                  <a:lnTo>
                    <a:pt x="6557" y="20750"/>
                  </a:lnTo>
                  <a:lnTo>
                    <a:pt x="8568" y="21387"/>
                  </a:lnTo>
                  <a:lnTo>
                    <a:pt x="10802" y="21600"/>
                  </a:lnTo>
                  <a:lnTo>
                    <a:pt x="12962" y="21387"/>
                  </a:lnTo>
                  <a:lnTo>
                    <a:pt x="14972" y="20750"/>
                  </a:lnTo>
                  <a:lnTo>
                    <a:pt x="16836" y="19698"/>
                  </a:lnTo>
                  <a:lnTo>
                    <a:pt x="18398" y="18423"/>
                  </a:lnTo>
                  <a:lnTo>
                    <a:pt x="19145" y="17786"/>
                  </a:lnTo>
                  <a:lnTo>
                    <a:pt x="19739" y="16947"/>
                  </a:lnTo>
                  <a:lnTo>
                    <a:pt x="20263" y="15884"/>
                  </a:lnTo>
                  <a:lnTo>
                    <a:pt x="20707" y="15034"/>
                  </a:lnTo>
                  <a:lnTo>
                    <a:pt x="21081" y="13982"/>
                  </a:lnTo>
                  <a:lnTo>
                    <a:pt x="21380" y="12920"/>
                  </a:lnTo>
                  <a:lnTo>
                    <a:pt x="21525" y="11857"/>
                  </a:lnTo>
                  <a:lnTo>
                    <a:pt x="21600" y="10806"/>
                  </a:lnTo>
                  <a:lnTo>
                    <a:pt x="21525" y="9743"/>
                  </a:lnTo>
                  <a:lnTo>
                    <a:pt x="21380" y="8680"/>
                  </a:lnTo>
                  <a:lnTo>
                    <a:pt x="21081" y="7629"/>
                  </a:lnTo>
                  <a:lnTo>
                    <a:pt x="20707" y="6566"/>
                  </a:lnTo>
                  <a:lnTo>
                    <a:pt x="20263" y="5716"/>
                  </a:lnTo>
                  <a:lnTo>
                    <a:pt x="19739" y="4653"/>
                  </a:lnTo>
                  <a:lnTo>
                    <a:pt x="19145" y="3814"/>
                  </a:lnTo>
                  <a:lnTo>
                    <a:pt x="18398" y="3177"/>
                  </a:lnTo>
                  <a:lnTo>
                    <a:pt x="16836" y="1689"/>
                  </a:lnTo>
                  <a:lnTo>
                    <a:pt x="14972" y="850"/>
                  </a:lnTo>
                  <a:lnTo>
                    <a:pt x="12962" y="213"/>
                  </a:lnTo>
                  <a:lnTo>
                    <a:pt x="1080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833" name="Google Shape;693;p29"/>
            <p:cNvSpPr/>
            <p:nvPr/>
          </p:nvSpPr>
          <p:spPr>
            <a:xfrm>
              <a:off x="857085" y="918028"/>
              <a:ext cx="76180" cy="26554"/>
            </a:xfrm>
            <a:custGeom>
              <a:avLst/>
              <a:ahLst/>
              <a:cxnLst>
                <a:cxn ang="0">
                  <a:pos x="wd2" y="hd2"/>
                </a:cxn>
                <a:cxn ang="5400000">
                  <a:pos x="wd2" y="hd2"/>
                </a:cxn>
                <a:cxn ang="10800000">
                  <a:pos x="wd2" y="hd2"/>
                </a:cxn>
                <a:cxn ang="16200000">
                  <a:pos x="wd2" y="hd2"/>
                </a:cxn>
              </a:cxnLst>
              <a:rect l="0" t="0" r="r" b="b"/>
              <a:pathLst>
                <a:path w="21600" h="21600" extrusionOk="0">
                  <a:moveTo>
                    <a:pt x="8640" y="0"/>
                  </a:moveTo>
                  <a:lnTo>
                    <a:pt x="6550" y="802"/>
                  </a:lnTo>
                  <a:lnTo>
                    <a:pt x="4739" y="1605"/>
                  </a:lnTo>
                  <a:lnTo>
                    <a:pt x="3069" y="3209"/>
                  </a:lnTo>
                  <a:lnTo>
                    <a:pt x="1818" y="4814"/>
                  </a:lnTo>
                  <a:lnTo>
                    <a:pt x="839" y="6398"/>
                  </a:lnTo>
                  <a:lnTo>
                    <a:pt x="419" y="7601"/>
                  </a:lnTo>
                  <a:lnTo>
                    <a:pt x="140" y="8404"/>
                  </a:lnTo>
                  <a:lnTo>
                    <a:pt x="0" y="9607"/>
                  </a:lnTo>
                  <a:lnTo>
                    <a:pt x="0" y="11993"/>
                  </a:lnTo>
                  <a:lnTo>
                    <a:pt x="140" y="12795"/>
                  </a:lnTo>
                  <a:lnTo>
                    <a:pt x="419" y="13999"/>
                  </a:lnTo>
                  <a:lnTo>
                    <a:pt x="839" y="15202"/>
                  </a:lnTo>
                  <a:lnTo>
                    <a:pt x="1818" y="16807"/>
                  </a:lnTo>
                  <a:lnTo>
                    <a:pt x="3069" y="18391"/>
                  </a:lnTo>
                  <a:lnTo>
                    <a:pt x="4739" y="19995"/>
                  </a:lnTo>
                  <a:lnTo>
                    <a:pt x="6550" y="20798"/>
                  </a:lnTo>
                  <a:lnTo>
                    <a:pt x="8640" y="21600"/>
                  </a:lnTo>
                  <a:lnTo>
                    <a:pt x="12960" y="21600"/>
                  </a:lnTo>
                  <a:lnTo>
                    <a:pt x="14910" y="20798"/>
                  </a:lnTo>
                  <a:lnTo>
                    <a:pt x="16728" y="19995"/>
                  </a:lnTo>
                  <a:lnTo>
                    <a:pt x="18399" y="18391"/>
                  </a:lnTo>
                  <a:lnTo>
                    <a:pt x="19650" y="16807"/>
                  </a:lnTo>
                  <a:lnTo>
                    <a:pt x="20768" y="15202"/>
                  </a:lnTo>
                  <a:lnTo>
                    <a:pt x="21048" y="13999"/>
                  </a:lnTo>
                  <a:lnTo>
                    <a:pt x="21320" y="12795"/>
                  </a:lnTo>
                  <a:lnTo>
                    <a:pt x="21460" y="11993"/>
                  </a:lnTo>
                  <a:lnTo>
                    <a:pt x="21600" y="10811"/>
                  </a:lnTo>
                  <a:lnTo>
                    <a:pt x="21460" y="9607"/>
                  </a:lnTo>
                  <a:lnTo>
                    <a:pt x="21320" y="8404"/>
                  </a:lnTo>
                  <a:lnTo>
                    <a:pt x="21048" y="7601"/>
                  </a:lnTo>
                  <a:lnTo>
                    <a:pt x="20768" y="6398"/>
                  </a:lnTo>
                  <a:lnTo>
                    <a:pt x="19650" y="4814"/>
                  </a:lnTo>
                  <a:lnTo>
                    <a:pt x="18399" y="3209"/>
                  </a:lnTo>
                  <a:lnTo>
                    <a:pt x="16728" y="1605"/>
                  </a:lnTo>
                  <a:lnTo>
                    <a:pt x="14910" y="802"/>
                  </a:lnTo>
                  <a:lnTo>
                    <a:pt x="1296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834" name="Google Shape;694;p29"/>
            <p:cNvSpPr/>
            <p:nvPr/>
          </p:nvSpPr>
          <p:spPr>
            <a:xfrm>
              <a:off x="563223" y="913616"/>
              <a:ext cx="188695" cy="229496"/>
            </a:xfrm>
            <a:custGeom>
              <a:avLst/>
              <a:ahLst/>
              <a:cxnLst>
                <a:cxn ang="0">
                  <a:pos x="wd2" y="hd2"/>
                </a:cxn>
                <a:cxn ang="5400000">
                  <a:pos x="wd2" y="hd2"/>
                </a:cxn>
                <a:cxn ang="10800000">
                  <a:pos x="wd2" y="hd2"/>
                </a:cxn>
                <a:cxn ang="16200000">
                  <a:pos x="wd2" y="hd2"/>
                </a:cxn>
              </a:cxnLst>
              <a:rect l="0" t="0" r="r" b="b"/>
              <a:pathLst>
                <a:path w="21600" h="21600" extrusionOk="0">
                  <a:moveTo>
                    <a:pt x="13444" y="0"/>
                  </a:moveTo>
                  <a:lnTo>
                    <a:pt x="12883" y="46"/>
                  </a:lnTo>
                  <a:lnTo>
                    <a:pt x="12375" y="139"/>
                  </a:lnTo>
                  <a:lnTo>
                    <a:pt x="11870" y="276"/>
                  </a:lnTo>
                  <a:lnTo>
                    <a:pt x="11362" y="462"/>
                  </a:lnTo>
                  <a:lnTo>
                    <a:pt x="10913" y="694"/>
                  </a:lnTo>
                  <a:lnTo>
                    <a:pt x="10518" y="972"/>
                  </a:lnTo>
                  <a:lnTo>
                    <a:pt x="10126" y="1295"/>
                  </a:lnTo>
                  <a:lnTo>
                    <a:pt x="9730" y="1666"/>
                  </a:lnTo>
                  <a:lnTo>
                    <a:pt x="9395" y="2035"/>
                  </a:lnTo>
                  <a:lnTo>
                    <a:pt x="9056" y="2450"/>
                  </a:lnTo>
                  <a:lnTo>
                    <a:pt x="8717" y="2868"/>
                  </a:lnTo>
                  <a:lnTo>
                    <a:pt x="8212" y="3794"/>
                  </a:lnTo>
                  <a:lnTo>
                    <a:pt x="7707" y="4764"/>
                  </a:lnTo>
                  <a:lnTo>
                    <a:pt x="7368" y="5782"/>
                  </a:lnTo>
                  <a:lnTo>
                    <a:pt x="7030" y="6752"/>
                  </a:lnTo>
                  <a:lnTo>
                    <a:pt x="6750" y="7724"/>
                  </a:lnTo>
                  <a:lnTo>
                    <a:pt x="6581" y="8604"/>
                  </a:lnTo>
                  <a:lnTo>
                    <a:pt x="6412" y="9390"/>
                  </a:lnTo>
                  <a:lnTo>
                    <a:pt x="6242" y="10546"/>
                  </a:lnTo>
                  <a:lnTo>
                    <a:pt x="6186" y="11008"/>
                  </a:lnTo>
                  <a:lnTo>
                    <a:pt x="0" y="15911"/>
                  </a:lnTo>
                  <a:lnTo>
                    <a:pt x="3093" y="21600"/>
                  </a:lnTo>
                  <a:lnTo>
                    <a:pt x="9169" y="18317"/>
                  </a:lnTo>
                  <a:lnTo>
                    <a:pt x="9395" y="18778"/>
                  </a:lnTo>
                  <a:lnTo>
                    <a:pt x="9674" y="19243"/>
                  </a:lnTo>
                  <a:lnTo>
                    <a:pt x="9956" y="19611"/>
                  </a:lnTo>
                  <a:lnTo>
                    <a:pt x="10295" y="19983"/>
                  </a:lnTo>
                  <a:lnTo>
                    <a:pt x="10631" y="20305"/>
                  </a:lnTo>
                  <a:lnTo>
                    <a:pt x="11026" y="20584"/>
                  </a:lnTo>
                  <a:lnTo>
                    <a:pt x="11418" y="20813"/>
                  </a:lnTo>
                  <a:lnTo>
                    <a:pt x="11813" y="20999"/>
                  </a:lnTo>
                  <a:lnTo>
                    <a:pt x="12262" y="21138"/>
                  </a:lnTo>
                  <a:lnTo>
                    <a:pt x="12770" y="21231"/>
                  </a:lnTo>
                  <a:lnTo>
                    <a:pt x="13218" y="21324"/>
                  </a:lnTo>
                  <a:lnTo>
                    <a:pt x="14232" y="21324"/>
                  </a:lnTo>
                  <a:lnTo>
                    <a:pt x="14680" y="21278"/>
                  </a:lnTo>
                  <a:lnTo>
                    <a:pt x="15188" y="21185"/>
                  </a:lnTo>
                  <a:lnTo>
                    <a:pt x="15693" y="21045"/>
                  </a:lnTo>
                  <a:lnTo>
                    <a:pt x="16201" y="20860"/>
                  </a:lnTo>
                  <a:lnTo>
                    <a:pt x="16707" y="20630"/>
                  </a:lnTo>
                  <a:lnTo>
                    <a:pt x="17158" y="20398"/>
                  </a:lnTo>
                  <a:lnTo>
                    <a:pt x="17663" y="20076"/>
                  </a:lnTo>
                  <a:lnTo>
                    <a:pt x="18115" y="19751"/>
                  </a:lnTo>
                  <a:lnTo>
                    <a:pt x="18564" y="19382"/>
                  </a:lnTo>
                  <a:lnTo>
                    <a:pt x="18959" y="18964"/>
                  </a:lnTo>
                  <a:lnTo>
                    <a:pt x="19351" y="18502"/>
                  </a:lnTo>
                  <a:lnTo>
                    <a:pt x="19746" y="17992"/>
                  </a:lnTo>
                  <a:lnTo>
                    <a:pt x="20082" y="17484"/>
                  </a:lnTo>
                  <a:lnTo>
                    <a:pt x="20420" y="16929"/>
                  </a:lnTo>
                  <a:lnTo>
                    <a:pt x="20700" y="16282"/>
                  </a:lnTo>
                  <a:lnTo>
                    <a:pt x="20926" y="15634"/>
                  </a:lnTo>
                  <a:lnTo>
                    <a:pt x="21151" y="14987"/>
                  </a:lnTo>
                  <a:lnTo>
                    <a:pt x="21321" y="14247"/>
                  </a:lnTo>
                  <a:lnTo>
                    <a:pt x="21434" y="13507"/>
                  </a:lnTo>
                  <a:lnTo>
                    <a:pt x="21600" y="11980"/>
                  </a:lnTo>
                  <a:lnTo>
                    <a:pt x="21600" y="10500"/>
                  </a:lnTo>
                  <a:lnTo>
                    <a:pt x="21547" y="9112"/>
                  </a:lnTo>
                  <a:lnTo>
                    <a:pt x="21377" y="7771"/>
                  </a:lnTo>
                  <a:lnTo>
                    <a:pt x="21095" y="6569"/>
                  </a:lnTo>
                  <a:lnTo>
                    <a:pt x="20756" y="5411"/>
                  </a:lnTo>
                  <a:lnTo>
                    <a:pt x="20308" y="4348"/>
                  </a:lnTo>
                  <a:lnTo>
                    <a:pt x="19802" y="3422"/>
                  </a:lnTo>
                  <a:lnTo>
                    <a:pt x="19464" y="2961"/>
                  </a:lnTo>
                  <a:lnTo>
                    <a:pt x="19182" y="2543"/>
                  </a:lnTo>
                  <a:lnTo>
                    <a:pt x="18846" y="2174"/>
                  </a:lnTo>
                  <a:lnTo>
                    <a:pt x="18451" y="1803"/>
                  </a:lnTo>
                  <a:lnTo>
                    <a:pt x="18115" y="1480"/>
                  </a:lnTo>
                  <a:lnTo>
                    <a:pt x="17720" y="1202"/>
                  </a:lnTo>
                  <a:lnTo>
                    <a:pt x="17268" y="926"/>
                  </a:lnTo>
                  <a:lnTo>
                    <a:pt x="16876" y="694"/>
                  </a:lnTo>
                  <a:lnTo>
                    <a:pt x="16424" y="508"/>
                  </a:lnTo>
                  <a:lnTo>
                    <a:pt x="15976" y="322"/>
                  </a:lnTo>
                  <a:lnTo>
                    <a:pt x="15471" y="186"/>
                  </a:lnTo>
                  <a:lnTo>
                    <a:pt x="15019" y="93"/>
                  </a:lnTo>
                  <a:lnTo>
                    <a:pt x="14514"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50835" name="Google Shape;695;p29"/>
            <p:cNvSpPr/>
            <p:nvPr/>
          </p:nvSpPr>
          <p:spPr>
            <a:xfrm>
              <a:off x="638415" y="947020"/>
              <a:ext cx="61411" cy="26554"/>
            </a:xfrm>
            <a:custGeom>
              <a:avLst/>
              <a:ahLst/>
              <a:cxnLst>
                <a:cxn ang="0">
                  <a:pos x="wd2" y="hd2"/>
                </a:cxn>
                <a:cxn ang="5400000">
                  <a:pos x="wd2" y="hd2"/>
                </a:cxn>
                <a:cxn ang="10800000">
                  <a:pos x="wd2" y="hd2"/>
                </a:cxn>
                <a:cxn ang="16200000">
                  <a:pos x="wd2" y="hd2"/>
                </a:cxn>
              </a:cxnLst>
              <a:rect l="0" t="0" r="r" b="b"/>
              <a:pathLst>
                <a:path w="21600" h="21600" extrusionOk="0">
                  <a:moveTo>
                    <a:pt x="20048" y="0"/>
                  </a:moveTo>
                  <a:lnTo>
                    <a:pt x="17282" y="401"/>
                  </a:lnTo>
                  <a:lnTo>
                    <a:pt x="14516" y="1204"/>
                  </a:lnTo>
                  <a:lnTo>
                    <a:pt x="11923" y="2808"/>
                  </a:lnTo>
                  <a:lnTo>
                    <a:pt x="9157" y="4814"/>
                  </a:lnTo>
                  <a:lnTo>
                    <a:pt x="6737" y="7200"/>
                  </a:lnTo>
                  <a:lnTo>
                    <a:pt x="4318" y="10409"/>
                  </a:lnTo>
                  <a:lnTo>
                    <a:pt x="2246" y="14400"/>
                  </a:lnTo>
                  <a:lnTo>
                    <a:pt x="1205" y="16807"/>
                  </a:lnTo>
                  <a:lnTo>
                    <a:pt x="338" y="19193"/>
                  </a:lnTo>
                  <a:lnTo>
                    <a:pt x="164" y="19594"/>
                  </a:lnTo>
                  <a:lnTo>
                    <a:pt x="0" y="20396"/>
                  </a:lnTo>
                  <a:lnTo>
                    <a:pt x="164" y="20798"/>
                  </a:lnTo>
                  <a:lnTo>
                    <a:pt x="338" y="21199"/>
                  </a:lnTo>
                  <a:lnTo>
                    <a:pt x="1032" y="21600"/>
                  </a:lnTo>
                  <a:lnTo>
                    <a:pt x="1899" y="21600"/>
                  </a:lnTo>
                  <a:lnTo>
                    <a:pt x="2931" y="21199"/>
                  </a:lnTo>
                  <a:lnTo>
                    <a:pt x="3971" y="20798"/>
                  </a:lnTo>
                  <a:lnTo>
                    <a:pt x="4665" y="19995"/>
                  </a:lnTo>
                  <a:lnTo>
                    <a:pt x="5185" y="18792"/>
                  </a:lnTo>
                  <a:lnTo>
                    <a:pt x="6564" y="16005"/>
                  </a:lnTo>
                  <a:lnTo>
                    <a:pt x="7778" y="13196"/>
                  </a:lnTo>
                  <a:lnTo>
                    <a:pt x="9330" y="11212"/>
                  </a:lnTo>
                  <a:lnTo>
                    <a:pt x="10882" y="9206"/>
                  </a:lnTo>
                  <a:lnTo>
                    <a:pt x="12617" y="8002"/>
                  </a:lnTo>
                  <a:lnTo>
                    <a:pt x="14342" y="7200"/>
                  </a:lnTo>
                  <a:lnTo>
                    <a:pt x="16068" y="6398"/>
                  </a:lnTo>
                  <a:lnTo>
                    <a:pt x="17802" y="6398"/>
                  </a:lnTo>
                  <a:lnTo>
                    <a:pt x="18834" y="5996"/>
                  </a:lnTo>
                  <a:lnTo>
                    <a:pt x="19701" y="5616"/>
                  </a:lnTo>
                  <a:lnTo>
                    <a:pt x="20742" y="4413"/>
                  </a:lnTo>
                  <a:lnTo>
                    <a:pt x="21427" y="3209"/>
                  </a:lnTo>
                  <a:lnTo>
                    <a:pt x="21600" y="2407"/>
                  </a:lnTo>
                  <a:lnTo>
                    <a:pt x="21600" y="1605"/>
                  </a:lnTo>
                  <a:lnTo>
                    <a:pt x="21427" y="1204"/>
                  </a:lnTo>
                  <a:lnTo>
                    <a:pt x="21262" y="802"/>
                  </a:lnTo>
                  <a:lnTo>
                    <a:pt x="20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36" name="Google Shape;696;p29"/>
            <p:cNvSpPr/>
            <p:nvPr/>
          </p:nvSpPr>
          <p:spPr>
            <a:xfrm>
              <a:off x="671326" y="956364"/>
              <a:ext cx="42282" cy="183322"/>
            </a:xfrm>
            <a:custGeom>
              <a:avLst/>
              <a:ahLst/>
              <a:cxnLst>
                <a:cxn ang="0">
                  <a:pos x="wd2" y="hd2"/>
                </a:cxn>
                <a:cxn ang="5400000">
                  <a:pos x="wd2" y="hd2"/>
                </a:cxn>
                <a:cxn ang="10800000">
                  <a:pos x="wd2" y="hd2"/>
                </a:cxn>
                <a:cxn ang="16200000">
                  <a:pos x="wd2" y="hd2"/>
                </a:cxn>
              </a:cxnLst>
              <a:rect l="0" t="0" r="r" b="b"/>
              <a:pathLst>
                <a:path w="21600" h="21600" extrusionOk="0">
                  <a:moveTo>
                    <a:pt x="18325" y="0"/>
                  </a:moveTo>
                  <a:lnTo>
                    <a:pt x="17330" y="58"/>
                  </a:lnTo>
                  <a:lnTo>
                    <a:pt x="16323" y="116"/>
                  </a:lnTo>
                  <a:lnTo>
                    <a:pt x="15315" y="291"/>
                  </a:lnTo>
                  <a:lnTo>
                    <a:pt x="14811" y="465"/>
                  </a:lnTo>
                  <a:lnTo>
                    <a:pt x="14559" y="694"/>
                  </a:lnTo>
                  <a:lnTo>
                    <a:pt x="15315" y="3245"/>
                  </a:lnTo>
                  <a:lnTo>
                    <a:pt x="15567" y="4517"/>
                  </a:lnTo>
                  <a:lnTo>
                    <a:pt x="15567" y="7181"/>
                  </a:lnTo>
                  <a:lnTo>
                    <a:pt x="15315" y="8514"/>
                  </a:lnTo>
                  <a:lnTo>
                    <a:pt x="14811" y="9844"/>
                  </a:lnTo>
                  <a:lnTo>
                    <a:pt x="14069" y="11178"/>
                  </a:lnTo>
                  <a:lnTo>
                    <a:pt x="13313" y="12508"/>
                  </a:lnTo>
                  <a:lnTo>
                    <a:pt x="12305" y="13783"/>
                  </a:lnTo>
                  <a:lnTo>
                    <a:pt x="10793" y="15114"/>
                  </a:lnTo>
                  <a:lnTo>
                    <a:pt x="9295" y="16331"/>
                  </a:lnTo>
                  <a:lnTo>
                    <a:pt x="7531" y="17603"/>
                  </a:lnTo>
                  <a:lnTo>
                    <a:pt x="5277" y="18820"/>
                  </a:lnTo>
                  <a:lnTo>
                    <a:pt x="3010" y="19979"/>
                  </a:lnTo>
                  <a:lnTo>
                    <a:pt x="252" y="21135"/>
                  </a:lnTo>
                  <a:lnTo>
                    <a:pt x="0" y="21309"/>
                  </a:lnTo>
                  <a:lnTo>
                    <a:pt x="252" y="21484"/>
                  </a:lnTo>
                  <a:lnTo>
                    <a:pt x="1008" y="21542"/>
                  </a:lnTo>
                  <a:lnTo>
                    <a:pt x="2015" y="21600"/>
                  </a:lnTo>
                  <a:lnTo>
                    <a:pt x="3262" y="21600"/>
                  </a:lnTo>
                  <a:lnTo>
                    <a:pt x="4270" y="21542"/>
                  </a:lnTo>
                  <a:lnTo>
                    <a:pt x="5277" y="21426"/>
                  </a:lnTo>
                  <a:lnTo>
                    <a:pt x="5781" y="21251"/>
                  </a:lnTo>
                  <a:lnTo>
                    <a:pt x="8539" y="20095"/>
                  </a:lnTo>
                  <a:lnTo>
                    <a:pt x="11045" y="18878"/>
                  </a:lnTo>
                  <a:lnTo>
                    <a:pt x="13313" y="17603"/>
                  </a:lnTo>
                  <a:lnTo>
                    <a:pt x="15063" y="16331"/>
                  </a:lnTo>
                  <a:lnTo>
                    <a:pt x="16827" y="15055"/>
                  </a:lnTo>
                  <a:lnTo>
                    <a:pt x="18073" y="13725"/>
                  </a:lnTo>
                  <a:lnTo>
                    <a:pt x="19333" y="12392"/>
                  </a:lnTo>
                  <a:lnTo>
                    <a:pt x="20088" y="11061"/>
                  </a:lnTo>
                  <a:lnTo>
                    <a:pt x="20844" y="9728"/>
                  </a:lnTo>
                  <a:lnTo>
                    <a:pt x="21096" y="8340"/>
                  </a:lnTo>
                  <a:lnTo>
                    <a:pt x="21600" y="7006"/>
                  </a:lnTo>
                  <a:lnTo>
                    <a:pt x="21600" y="4285"/>
                  </a:lnTo>
                  <a:lnTo>
                    <a:pt x="21348" y="2954"/>
                  </a:lnTo>
                  <a:lnTo>
                    <a:pt x="20340" y="349"/>
                  </a:lnTo>
                  <a:lnTo>
                    <a:pt x="20088" y="174"/>
                  </a:lnTo>
                  <a:lnTo>
                    <a:pt x="19333" y="58"/>
                  </a:lnTo>
                  <a:lnTo>
                    <a:pt x="18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37" name="Google Shape;697;p29"/>
            <p:cNvSpPr/>
            <p:nvPr/>
          </p:nvSpPr>
          <p:spPr>
            <a:xfrm>
              <a:off x="704262" y="985355"/>
              <a:ext cx="44230" cy="17704"/>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41" y="602"/>
                  </a:lnTo>
                  <a:lnTo>
                    <a:pt x="16796" y="1204"/>
                  </a:lnTo>
                  <a:lnTo>
                    <a:pt x="15363" y="3009"/>
                  </a:lnTo>
                  <a:lnTo>
                    <a:pt x="14400" y="4814"/>
                  </a:lnTo>
                  <a:lnTo>
                    <a:pt x="13677" y="7221"/>
                  </a:lnTo>
                  <a:lnTo>
                    <a:pt x="12714" y="9596"/>
                  </a:lnTo>
                  <a:lnTo>
                    <a:pt x="11763" y="10800"/>
                  </a:lnTo>
                  <a:lnTo>
                    <a:pt x="10800" y="12004"/>
                  </a:lnTo>
                  <a:lnTo>
                    <a:pt x="9596" y="12605"/>
                  </a:lnTo>
                  <a:lnTo>
                    <a:pt x="4792" y="12605"/>
                  </a:lnTo>
                  <a:lnTo>
                    <a:pt x="3359" y="13207"/>
                  </a:lnTo>
                  <a:lnTo>
                    <a:pt x="1914" y="14411"/>
                  </a:lnTo>
                  <a:lnTo>
                    <a:pt x="723" y="15614"/>
                  </a:lnTo>
                  <a:lnTo>
                    <a:pt x="241" y="17388"/>
                  </a:lnTo>
                  <a:lnTo>
                    <a:pt x="0" y="19193"/>
                  </a:lnTo>
                  <a:lnTo>
                    <a:pt x="482" y="20396"/>
                  </a:lnTo>
                  <a:lnTo>
                    <a:pt x="1192" y="20998"/>
                  </a:lnTo>
                  <a:lnTo>
                    <a:pt x="4082" y="21600"/>
                  </a:lnTo>
                  <a:lnTo>
                    <a:pt x="6718" y="20998"/>
                  </a:lnTo>
                  <a:lnTo>
                    <a:pt x="9596" y="20396"/>
                  </a:lnTo>
                  <a:lnTo>
                    <a:pt x="12232" y="18591"/>
                  </a:lnTo>
                  <a:lnTo>
                    <a:pt x="14882" y="16818"/>
                  </a:lnTo>
                  <a:lnTo>
                    <a:pt x="17277" y="13207"/>
                  </a:lnTo>
                  <a:lnTo>
                    <a:pt x="19432" y="8995"/>
                  </a:lnTo>
                  <a:lnTo>
                    <a:pt x="21359" y="4212"/>
                  </a:lnTo>
                  <a:lnTo>
                    <a:pt x="21600" y="3009"/>
                  </a:lnTo>
                  <a:lnTo>
                    <a:pt x="21600" y="2407"/>
                  </a:lnTo>
                  <a:lnTo>
                    <a:pt x="21359" y="1204"/>
                  </a:lnTo>
                  <a:lnTo>
                    <a:pt x="21118" y="602"/>
                  </a:lnTo>
                  <a:lnTo>
                    <a:pt x="2039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38" name="Google Shape;698;p29"/>
            <p:cNvSpPr/>
            <p:nvPr/>
          </p:nvSpPr>
          <p:spPr>
            <a:xfrm>
              <a:off x="697878" y="1037447"/>
              <a:ext cx="51600" cy="24088"/>
            </a:xfrm>
            <a:custGeom>
              <a:avLst/>
              <a:ahLst/>
              <a:cxnLst>
                <a:cxn ang="0">
                  <a:pos x="wd2" y="hd2"/>
                </a:cxn>
                <a:cxn ang="5400000">
                  <a:pos x="wd2" y="hd2"/>
                </a:cxn>
                <a:cxn ang="10800000">
                  <a:pos x="wd2" y="hd2"/>
                </a:cxn>
                <a:cxn ang="16200000">
                  <a:pos x="wd2" y="hd2"/>
                </a:cxn>
              </a:cxnLst>
              <a:rect l="0" t="0" r="r" b="b"/>
              <a:pathLst>
                <a:path w="21600" h="21600" extrusionOk="0">
                  <a:moveTo>
                    <a:pt x="18721" y="0"/>
                  </a:moveTo>
                  <a:lnTo>
                    <a:pt x="17482" y="442"/>
                  </a:lnTo>
                  <a:lnTo>
                    <a:pt x="16450" y="1327"/>
                  </a:lnTo>
                  <a:lnTo>
                    <a:pt x="15635" y="2653"/>
                  </a:lnTo>
                  <a:lnTo>
                    <a:pt x="13571" y="6610"/>
                  </a:lnTo>
                  <a:lnTo>
                    <a:pt x="12549" y="8822"/>
                  </a:lnTo>
                  <a:lnTo>
                    <a:pt x="11311" y="10591"/>
                  </a:lnTo>
                  <a:lnTo>
                    <a:pt x="9876" y="11917"/>
                  </a:lnTo>
                  <a:lnTo>
                    <a:pt x="8638" y="12359"/>
                  </a:lnTo>
                  <a:lnTo>
                    <a:pt x="7193" y="12359"/>
                  </a:lnTo>
                  <a:lnTo>
                    <a:pt x="5759" y="11033"/>
                  </a:lnTo>
                  <a:lnTo>
                    <a:pt x="4933" y="10591"/>
                  </a:lnTo>
                  <a:lnTo>
                    <a:pt x="3694" y="10591"/>
                  </a:lnTo>
                  <a:lnTo>
                    <a:pt x="2466" y="11475"/>
                  </a:lnTo>
                  <a:lnTo>
                    <a:pt x="1434" y="12359"/>
                  </a:lnTo>
                  <a:lnTo>
                    <a:pt x="608" y="13663"/>
                  </a:lnTo>
                  <a:lnTo>
                    <a:pt x="0" y="15432"/>
                  </a:lnTo>
                  <a:lnTo>
                    <a:pt x="0" y="16316"/>
                  </a:lnTo>
                  <a:lnTo>
                    <a:pt x="206" y="16759"/>
                  </a:lnTo>
                  <a:lnTo>
                    <a:pt x="413" y="17643"/>
                  </a:lnTo>
                  <a:lnTo>
                    <a:pt x="815" y="18528"/>
                  </a:lnTo>
                  <a:lnTo>
                    <a:pt x="2054" y="19831"/>
                  </a:lnTo>
                  <a:lnTo>
                    <a:pt x="3499" y="20716"/>
                  </a:lnTo>
                  <a:lnTo>
                    <a:pt x="4726" y="21158"/>
                  </a:lnTo>
                  <a:lnTo>
                    <a:pt x="6171" y="21600"/>
                  </a:lnTo>
                  <a:lnTo>
                    <a:pt x="7606" y="21158"/>
                  </a:lnTo>
                  <a:lnTo>
                    <a:pt x="8844" y="21158"/>
                  </a:lnTo>
                  <a:lnTo>
                    <a:pt x="11724" y="19412"/>
                  </a:lnTo>
                  <a:lnTo>
                    <a:pt x="14190" y="16759"/>
                  </a:lnTo>
                  <a:lnTo>
                    <a:pt x="16656" y="13663"/>
                  </a:lnTo>
                  <a:lnTo>
                    <a:pt x="18927" y="9706"/>
                  </a:lnTo>
                  <a:lnTo>
                    <a:pt x="20981" y="5749"/>
                  </a:lnTo>
                  <a:lnTo>
                    <a:pt x="21394" y="4422"/>
                  </a:lnTo>
                  <a:lnTo>
                    <a:pt x="21600" y="3538"/>
                  </a:lnTo>
                  <a:lnTo>
                    <a:pt x="21600" y="2653"/>
                  </a:lnTo>
                  <a:lnTo>
                    <a:pt x="21394" y="1769"/>
                  </a:lnTo>
                  <a:lnTo>
                    <a:pt x="20774" y="884"/>
                  </a:lnTo>
                  <a:lnTo>
                    <a:pt x="19948" y="442"/>
                  </a:lnTo>
                  <a:lnTo>
                    <a:pt x="1872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39" name="Google Shape;699;p29"/>
            <p:cNvSpPr/>
            <p:nvPr/>
          </p:nvSpPr>
          <p:spPr>
            <a:xfrm>
              <a:off x="687054" y="1094470"/>
              <a:ext cx="54067" cy="16717"/>
            </a:xfrm>
            <a:custGeom>
              <a:avLst/>
              <a:ahLst/>
              <a:cxnLst>
                <a:cxn ang="0">
                  <a:pos x="wd2" y="hd2"/>
                </a:cxn>
                <a:cxn ang="5400000">
                  <a:pos x="wd2" y="hd2"/>
                </a:cxn>
                <a:cxn ang="10800000">
                  <a:pos x="wd2" y="hd2"/>
                </a:cxn>
                <a:cxn ang="16200000">
                  <a:pos x="wd2" y="hd2"/>
                </a:cxn>
              </a:cxnLst>
              <a:rect l="0" t="0" r="r" b="b"/>
              <a:pathLst>
                <a:path w="21600" h="21600" extrusionOk="0">
                  <a:moveTo>
                    <a:pt x="19443" y="0"/>
                  </a:moveTo>
                  <a:lnTo>
                    <a:pt x="17276" y="1912"/>
                  </a:lnTo>
                  <a:lnTo>
                    <a:pt x="16498" y="2549"/>
                  </a:lnTo>
                  <a:lnTo>
                    <a:pt x="15907" y="3790"/>
                  </a:lnTo>
                  <a:lnTo>
                    <a:pt x="14922" y="6976"/>
                  </a:lnTo>
                  <a:lnTo>
                    <a:pt x="13750" y="10800"/>
                  </a:lnTo>
                  <a:lnTo>
                    <a:pt x="12568" y="13316"/>
                  </a:lnTo>
                  <a:lnTo>
                    <a:pt x="11977" y="13953"/>
                  </a:lnTo>
                  <a:lnTo>
                    <a:pt x="9820" y="13953"/>
                  </a:lnTo>
                  <a:lnTo>
                    <a:pt x="8441" y="12075"/>
                  </a:lnTo>
                  <a:lnTo>
                    <a:pt x="7072" y="10163"/>
                  </a:lnTo>
                  <a:lnTo>
                    <a:pt x="5890" y="8251"/>
                  </a:lnTo>
                  <a:lnTo>
                    <a:pt x="4905" y="7614"/>
                  </a:lnTo>
                  <a:lnTo>
                    <a:pt x="3930" y="7614"/>
                  </a:lnTo>
                  <a:lnTo>
                    <a:pt x="2945" y="8251"/>
                  </a:lnTo>
                  <a:lnTo>
                    <a:pt x="1960" y="9525"/>
                  </a:lnTo>
                  <a:lnTo>
                    <a:pt x="591" y="11437"/>
                  </a:lnTo>
                  <a:lnTo>
                    <a:pt x="0" y="13316"/>
                  </a:lnTo>
                  <a:lnTo>
                    <a:pt x="0" y="14590"/>
                  </a:lnTo>
                  <a:lnTo>
                    <a:pt x="197" y="15227"/>
                  </a:lnTo>
                  <a:lnTo>
                    <a:pt x="1576" y="17139"/>
                  </a:lnTo>
                  <a:lnTo>
                    <a:pt x="2945" y="19051"/>
                  </a:lnTo>
                  <a:lnTo>
                    <a:pt x="4324" y="20325"/>
                  </a:lnTo>
                  <a:lnTo>
                    <a:pt x="5693" y="20963"/>
                  </a:lnTo>
                  <a:lnTo>
                    <a:pt x="7072" y="21600"/>
                  </a:lnTo>
                  <a:lnTo>
                    <a:pt x="10017" y="21600"/>
                  </a:lnTo>
                  <a:lnTo>
                    <a:pt x="11386" y="20963"/>
                  </a:lnTo>
                  <a:lnTo>
                    <a:pt x="14134" y="18414"/>
                  </a:lnTo>
                  <a:lnTo>
                    <a:pt x="16695" y="13953"/>
                  </a:lnTo>
                  <a:lnTo>
                    <a:pt x="19246" y="8888"/>
                  </a:lnTo>
                  <a:lnTo>
                    <a:pt x="21403" y="2549"/>
                  </a:lnTo>
                  <a:lnTo>
                    <a:pt x="21600" y="1912"/>
                  </a:lnTo>
                  <a:lnTo>
                    <a:pt x="21600" y="1275"/>
                  </a:lnTo>
                  <a:lnTo>
                    <a:pt x="2120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840" name="Google Shape;700;p29"/>
            <p:cNvSpPr/>
            <p:nvPr/>
          </p:nvSpPr>
          <p:spPr>
            <a:xfrm>
              <a:off x="270295" y="736187"/>
              <a:ext cx="354340" cy="582382"/>
            </a:xfrm>
            <a:custGeom>
              <a:avLst/>
              <a:ahLst/>
              <a:cxnLst>
                <a:cxn ang="0">
                  <a:pos x="wd2" y="hd2"/>
                </a:cxn>
                <a:cxn ang="5400000">
                  <a:pos x="wd2" y="hd2"/>
                </a:cxn>
                <a:cxn ang="10800000">
                  <a:pos x="wd2" y="hd2"/>
                </a:cxn>
                <a:cxn ang="16200000">
                  <a:pos x="wd2" y="hd2"/>
                </a:cxn>
              </a:cxnLst>
              <a:rect l="0" t="0" r="r" b="b"/>
              <a:pathLst>
                <a:path w="21600" h="21600" extrusionOk="0">
                  <a:moveTo>
                    <a:pt x="1350" y="0"/>
                  </a:moveTo>
                  <a:lnTo>
                    <a:pt x="1139" y="821"/>
                  </a:lnTo>
                  <a:lnTo>
                    <a:pt x="900" y="1768"/>
                  </a:lnTo>
                  <a:lnTo>
                    <a:pt x="660" y="3008"/>
                  </a:lnTo>
                  <a:lnTo>
                    <a:pt x="421" y="4466"/>
                  </a:lnTo>
                  <a:lnTo>
                    <a:pt x="301" y="5287"/>
                  </a:lnTo>
                  <a:lnTo>
                    <a:pt x="210" y="6125"/>
                  </a:lnTo>
                  <a:lnTo>
                    <a:pt x="120" y="7018"/>
                  </a:lnTo>
                  <a:lnTo>
                    <a:pt x="60" y="7911"/>
                  </a:lnTo>
                  <a:lnTo>
                    <a:pt x="0" y="8841"/>
                  </a:lnTo>
                  <a:lnTo>
                    <a:pt x="0" y="9788"/>
                  </a:lnTo>
                  <a:lnTo>
                    <a:pt x="30" y="10736"/>
                  </a:lnTo>
                  <a:lnTo>
                    <a:pt x="90" y="11685"/>
                  </a:lnTo>
                  <a:lnTo>
                    <a:pt x="180" y="12614"/>
                  </a:lnTo>
                  <a:lnTo>
                    <a:pt x="331" y="13544"/>
                  </a:lnTo>
                  <a:lnTo>
                    <a:pt x="540" y="14455"/>
                  </a:lnTo>
                  <a:lnTo>
                    <a:pt x="780" y="15330"/>
                  </a:lnTo>
                  <a:lnTo>
                    <a:pt x="929" y="15749"/>
                  </a:lnTo>
                  <a:lnTo>
                    <a:pt x="1079" y="16169"/>
                  </a:lnTo>
                  <a:lnTo>
                    <a:pt x="1259" y="16587"/>
                  </a:lnTo>
                  <a:lnTo>
                    <a:pt x="1468" y="16989"/>
                  </a:lnTo>
                  <a:lnTo>
                    <a:pt x="1679" y="17371"/>
                  </a:lnTo>
                  <a:lnTo>
                    <a:pt x="1888" y="17754"/>
                  </a:lnTo>
                  <a:lnTo>
                    <a:pt x="2128" y="18101"/>
                  </a:lnTo>
                  <a:lnTo>
                    <a:pt x="2397" y="18446"/>
                  </a:lnTo>
                  <a:lnTo>
                    <a:pt x="2668" y="18793"/>
                  </a:lnTo>
                  <a:lnTo>
                    <a:pt x="2967" y="19103"/>
                  </a:lnTo>
                  <a:lnTo>
                    <a:pt x="3296" y="19413"/>
                  </a:lnTo>
                  <a:lnTo>
                    <a:pt x="3626" y="19686"/>
                  </a:lnTo>
                  <a:lnTo>
                    <a:pt x="3986" y="19960"/>
                  </a:lnTo>
                  <a:lnTo>
                    <a:pt x="4375" y="20196"/>
                  </a:lnTo>
                  <a:lnTo>
                    <a:pt x="4764" y="20433"/>
                  </a:lnTo>
                  <a:lnTo>
                    <a:pt x="5213" y="20634"/>
                  </a:lnTo>
                  <a:lnTo>
                    <a:pt x="5633" y="20816"/>
                  </a:lnTo>
                  <a:lnTo>
                    <a:pt x="6112" y="20980"/>
                  </a:lnTo>
                  <a:lnTo>
                    <a:pt x="6621" y="21126"/>
                  </a:lnTo>
                  <a:lnTo>
                    <a:pt x="7131" y="21235"/>
                  </a:lnTo>
                  <a:lnTo>
                    <a:pt x="7640" y="21345"/>
                  </a:lnTo>
                  <a:lnTo>
                    <a:pt x="8150" y="21418"/>
                  </a:lnTo>
                  <a:lnTo>
                    <a:pt x="8659" y="21490"/>
                  </a:lnTo>
                  <a:lnTo>
                    <a:pt x="9139" y="21545"/>
                  </a:lnTo>
                  <a:lnTo>
                    <a:pt x="9618" y="21582"/>
                  </a:lnTo>
                  <a:lnTo>
                    <a:pt x="10096" y="21600"/>
                  </a:lnTo>
                  <a:lnTo>
                    <a:pt x="11415" y="21600"/>
                  </a:lnTo>
                  <a:lnTo>
                    <a:pt x="11835" y="21563"/>
                  </a:lnTo>
                  <a:lnTo>
                    <a:pt x="12254" y="21527"/>
                  </a:lnTo>
                  <a:lnTo>
                    <a:pt x="12643" y="21473"/>
                  </a:lnTo>
                  <a:lnTo>
                    <a:pt x="13032" y="21418"/>
                  </a:lnTo>
                  <a:lnTo>
                    <a:pt x="13422" y="21345"/>
                  </a:lnTo>
                  <a:lnTo>
                    <a:pt x="13781" y="21272"/>
                  </a:lnTo>
                  <a:lnTo>
                    <a:pt x="14142" y="21181"/>
                  </a:lnTo>
                  <a:lnTo>
                    <a:pt x="14830" y="20980"/>
                  </a:lnTo>
                  <a:lnTo>
                    <a:pt x="15490" y="20743"/>
                  </a:lnTo>
                  <a:lnTo>
                    <a:pt x="16088" y="20488"/>
                  </a:lnTo>
                  <a:lnTo>
                    <a:pt x="16657" y="20196"/>
                  </a:lnTo>
                  <a:lnTo>
                    <a:pt x="17197" y="19886"/>
                  </a:lnTo>
                  <a:lnTo>
                    <a:pt x="17706" y="19577"/>
                  </a:lnTo>
                  <a:lnTo>
                    <a:pt x="18156" y="19231"/>
                  </a:lnTo>
                  <a:lnTo>
                    <a:pt x="18605" y="18884"/>
                  </a:lnTo>
                  <a:lnTo>
                    <a:pt x="18994" y="18538"/>
                  </a:lnTo>
                  <a:lnTo>
                    <a:pt x="19353" y="18173"/>
                  </a:lnTo>
                  <a:lnTo>
                    <a:pt x="19684" y="17827"/>
                  </a:lnTo>
                  <a:lnTo>
                    <a:pt x="19983" y="17463"/>
                  </a:lnTo>
                  <a:lnTo>
                    <a:pt x="20252" y="17116"/>
                  </a:lnTo>
                  <a:lnTo>
                    <a:pt x="20523" y="16788"/>
                  </a:lnTo>
                  <a:lnTo>
                    <a:pt x="20912" y="16169"/>
                  </a:lnTo>
                  <a:lnTo>
                    <a:pt x="21211" y="15639"/>
                  </a:lnTo>
                  <a:lnTo>
                    <a:pt x="21421" y="15220"/>
                  </a:lnTo>
                  <a:lnTo>
                    <a:pt x="21600" y="14856"/>
                  </a:lnTo>
                  <a:lnTo>
                    <a:pt x="19654" y="10973"/>
                  </a:lnTo>
                  <a:lnTo>
                    <a:pt x="15819" y="14309"/>
                  </a:lnTo>
                  <a:lnTo>
                    <a:pt x="13751" y="9953"/>
                  </a:lnTo>
                  <a:lnTo>
                    <a:pt x="18455" y="7146"/>
                  </a:lnTo>
                  <a:lnTo>
                    <a:pt x="11265" y="4175"/>
                  </a:lnTo>
                  <a:lnTo>
                    <a:pt x="12794" y="2589"/>
                  </a:lnTo>
                  <a:lnTo>
                    <a:pt x="13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41" name="Google Shape;701;p29"/>
            <p:cNvSpPr/>
            <p:nvPr/>
          </p:nvSpPr>
          <p:spPr>
            <a:xfrm>
              <a:off x="337648" y="944580"/>
              <a:ext cx="291918" cy="306167"/>
            </a:xfrm>
            <a:custGeom>
              <a:avLst/>
              <a:ahLst/>
              <a:cxnLst>
                <a:cxn ang="0">
                  <a:pos x="wd2" y="hd2"/>
                </a:cxn>
                <a:cxn ang="5400000">
                  <a:pos x="wd2" y="hd2"/>
                </a:cxn>
                <a:cxn ang="10800000">
                  <a:pos x="wd2" y="hd2"/>
                </a:cxn>
                <a:cxn ang="16200000">
                  <a:pos x="wd2" y="hd2"/>
                </a:cxn>
              </a:cxnLst>
              <a:rect l="0" t="0" r="r" b="b"/>
              <a:pathLst>
                <a:path w="21600" h="21600" extrusionOk="0">
                  <a:moveTo>
                    <a:pt x="799" y="0"/>
                  </a:moveTo>
                  <a:lnTo>
                    <a:pt x="0" y="35"/>
                  </a:lnTo>
                  <a:lnTo>
                    <a:pt x="71" y="1802"/>
                  </a:lnTo>
                  <a:lnTo>
                    <a:pt x="144" y="3501"/>
                  </a:lnTo>
                  <a:lnTo>
                    <a:pt x="290" y="5096"/>
                  </a:lnTo>
                  <a:lnTo>
                    <a:pt x="436" y="6587"/>
                  </a:lnTo>
                  <a:lnTo>
                    <a:pt x="616" y="7975"/>
                  </a:lnTo>
                  <a:lnTo>
                    <a:pt x="835" y="9291"/>
                  </a:lnTo>
                  <a:lnTo>
                    <a:pt x="1054" y="10540"/>
                  </a:lnTo>
                  <a:lnTo>
                    <a:pt x="1308" y="11684"/>
                  </a:lnTo>
                  <a:lnTo>
                    <a:pt x="1600" y="12725"/>
                  </a:lnTo>
                  <a:lnTo>
                    <a:pt x="1890" y="13695"/>
                  </a:lnTo>
                  <a:lnTo>
                    <a:pt x="2218" y="14631"/>
                  </a:lnTo>
                  <a:lnTo>
                    <a:pt x="2545" y="15464"/>
                  </a:lnTo>
                  <a:lnTo>
                    <a:pt x="2871" y="16226"/>
                  </a:lnTo>
                  <a:lnTo>
                    <a:pt x="3200" y="16920"/>
                  </a:lnTo>
                  <a:lnTo>
                    <a:pt x="3563" y="17544"/>
                  </a:lnTo>
                  <a:lnTo>
                    <a:pt x="3926" y="18134"/>
                  </a:lnTo>
                  <a:lnTo>
                    <a:pt x="4254" y="18654"/>
                  </a:lnTo>
                  <a:lnTo>
                    <a:pt x="4617" y="19104"/>
                  </a:lnTo>
                  <a:lnTo>
                    <a:pt x="4945" y="19520"/>
                  </a:lnTo>
                  <a:lnTo>
                    <a:pt x="5272" y="19866"/>
                  </a:lnTo>
                  <a:lnTo>
                    <a:pt x="5598" y="20214"/>
                  </a:lnTo>
                  <a:lnTo>
                    <a:pt x="5927" y="20490"/>
                  </a:lnTo>
                  <a:lnTo>
                    <a:pt x="6509" y="20906"/>
                  </a:lnTo>
                  <a:lnTo>
                    <a:pt x="6981" y="21219"/>
                  </a:lnTo>
                  <a:lnTo>
                    <a:pt x="7381" y="21391"/>
                  </a:lnTo>
                  <a:lnTo>
                    <a:pt x="7672" y="21496"/>
                  </a:lnTo>
                  <a:lnTo>
                    <a:pt x="7782" y="21530"/>
                  </a:lnTo>
                  <a:lnTo>
                    <a:pt x="8072" y="21600"/>
                  </a:lnTo>
                  <a:lnTo>
                    <a:pt x="18727" y="7072"/>
                  </a:lnTo>
                  <a:lnTo>
                    <a:pt x="20836" y="13765"/>
                  </a:lnTo>
                  <a:lnTo>
                    <a:pt x="21600" y="13521"/>
                  </a:lnTo>
                  <a:lnTo>
                    <a:pt x="19017" y="5409"/>
                  </a:lnTo>
                  <a:lnTo>
                    <a:pt x="7745" y="20734"/>
                  </a:lnTo>
                  <a:lnTo>
                    <a:pt x="7454" y="20595"/>
                  </a:lnTo>
                  <a:lnTo>
                    <a:pt x="7091" y="20386"/>
                  </a:lnTo>
                  <a:lnTo>
                    <a:pt x="6655" y="20075"/>
                  </a:lnTo>
                  <a:lnTo>
                    <a:pt x="6180" y="19659"/>
                  </a:lnTo>
                  <a:lnTo>
                    <a:pt x="5635" y="19104"/>
                  </a:lnTo>
                  <a:lnTo>
                    <a:pt x="5089" y="18410"/>
                  </a:lnTo>
                  <a:lnTo>
                    <a:pt x="4799" y="17995"/>
                  </a:lnTo>
                  <a:lnTo>
                    <a:pt x="4507" y="17544"/>
                  </a:lnTo>
                  <a:lnTo>
                    <a:pt x="4217" y="17059"/>
                  </a:lnTo>
                  <a:lnTo>
                    <a:pt x="3926" y="16504"/>
                  </a:lnTo>
                  <a:lnTo>
                    <a:pt x="3636" y="15949"/>
                  </a:lnTo>
                  <a:lnTo>
                    <a:pt x="3346" y="15290"/>
                  </a:lnTo>
                  <a:lnTo>
                    <a:pt x="3054" y="14596"/>
                  </a:lnTo>
                  <a:lnTo>
                    <a:pt x="2800" y="13869"/>
                  </a:lnTo>
                  <a:lnTo>
                    <a:pt x="2545" y="13071"/>
                  </a:lnTo>
                  <a:lnTo>
                    <a:pt x="2289" y="12204"/>
                  </a:lnTo>
                  <a:lnTo>
                    <a:pt x="2036" y="11302"/>
                  </a:lnTo>
                  <a:lnTo>
                    <a:pt x="1817" y="10331"/>
                  </a:lnTo>
                  <a:lnTo>
                    <a:pt x="1636" y="9256"/>
                  </a:lnTo>
                  <a:lnTo>
                    <a:pt x="1454" y="8147"/>
                  </a:lnTo>
                  <a:lnTo>
                    <a:pt x="1271" y="6969"/>
                  </a:lnTo>
                  <a:lnTo>
                    <a:pt x="1127" y="5720"/>
                  </a:lnTo>
                  <a:lnTo>
                    <a:pt x="1018" y="4402"/>
                  </a:lnTo>
                  <a:lnTo>
                    <a:pt x="908" y="3016"/>
                  </a:lnTo>
                  <a:lnTo>
                    <a:pt x="835" y="1560"/>
                  </a:lnTo>
                  <a:lnTo>
                    <a:pt x="799"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50842" name="Google Shape;702;p29"/>
            <p:cNvSpPr/>
            <p:nvPr/>
          </p:nvSpPr>
          <p:spPr>
            <a:xfrm>
              <a:off x="0" y="-1"/>
              <a:ext cx="1166212" cy="897890"/>
            </a:xfrm>
            <a:custGeom>
              <a:avLst/>
              <a:ahLst/>
              <a:cxnLst>
                <a:cxn ang="0">
                  <a:pos x="wd2" y="hd2"/>
                </a:cxn>
                <a:cxn ang="5400000">
                  <a:pos x="wd2" y="hd2"/>
                </a:cxn>
                <a:cxn ang="10800000">
                  <a:pos x="wd2" y="hd2"/>
                </a:cxn>
                <a:cxn ang="16200000">
                  <a:pos x="wd2" y="hd2"/>
                </a:cxn>
              </a:cxnLst>
              <a:rect l="0" t="0" r="r" b="b"/>
              <a:pathLst>
                <a:path w="21600" h="21600" extrusionOk="0">
                  <a:moveTo>
                    <a:pt x="12644" y="0"/>
                  </a:moveTo>
                  <a:lnTo>
                    <a:pt x="12107" y="142"/>
                  </a:lnTo>
                  <a:lnTo>
                    <a:pt x="11560" y="308"/>
                  </a:lnTo>
                  <a:lnTo>
                    <a:pt x="11005" y="497"/>
                  </a:lnTo>
                  <a:lnTo>
                    <a:pt x="10450" y="697"/>
                  </a:lnTo>
                  <a:lnTo>
                    <a:pt x="9894" y="922"/>
                  </a:lnTo>
                  <a:lnTo>
                    <a:pt x="9330" y="1171"/>
                  </a:lnTo>
                  <a:lnTo>
                    <a:pt x="8775" y="1419"/>
                  </a:lnTo>
                  <a:lnTo>
                    <a:pt x="8219" y="1691"/>
                  </a:lnTo>
                  <a:lnTo>
                    <a:pt x="7673" y="1986"/>
                  </a:lnTo>
                  <a:lnTo>
                    <a:pt x="7127" y="2270"/>
                  </a:lnTo>
                  <a:lnTo>
                    <a:pt x="6590" y="2577"/>
                  </a:lnTo>
                  <a:lnTo>
                    <a:pt x="6062" y="2897"/>
                  </a:lnTo>
                  <a:lnTo>
                    <a:pt x="5553" y="3204"/>
                  </a:lnTo>
                  <a:lnTo>
                    <a:pt x="5052" y="3535"/>
                  </a:lnTo>
                  <a:lnTo>
                    <a:pt x="4561" y="3854"/>
                  </a:lnTo>
                  <a:lnTo>
                    <a:pt x="4087" y="4185"/>
                  </a:lnTo>
                  <a:lnTo>
                    <a:pt x="3632" y="4504"/>
                  </a:lnTo>
                  <a:lnTo>
                    <a:pt x="3195" y="4824"/>
                  </a:lnTo>
                  <a:lnTo>
                    <a:pt x="2777" y="5143"/>
                  </a:lnTo>
                  <a:lnTo>
                    <a:pt x="2385" y="5450"/>
                  </a:lnTo>
                  <a:lnTo>
                    <a:pt x="2021" y="5758"/>
                  </a:lnTo>
                  <a:lnTo>
                    <a:pt x="1675" y="6053"/>
                  </a:lnTo>
                  <a:lnTo>
                    <a:pt x="1357" y="6337"/>
                  </a:lnTo>
                  <a:lnTo>
                    <a:pt x="1074" y="6609"/>
                  </a:lnTo>
                  <a:lnTo>
                    <a:pt x="820" y="6869"/>
                  </a:lnTo>
                  <a:lnTo>
                    <a:pt x="592" y="7117"/>
                  </a:lnTo>
                  <a:lnTo>
                    <a:pt x="401" y="7342"/>
                  </a:lnTo>
                  <a:lnTo>
                    <a:pt x="246" y="7543"/>
                  </a:lnTo>
                  <a:lnTo>
                    <a:pt x="128" y="7732"/>
                  </a:lnTo>
                  <a:lnTo>
                    <a:pt x="82" y="7815"/>
                  </a:lnTo>
                  <a:lnTo>
                    <a:pt x="46" y="7898"/>
                  </a:lnTo>
                  <a:lnTo>
                    <a:pt x="27" y="7968"/>
                  </a:lnTo>
                  <a:lnTo>
                    <a:pt x="9" y="8040"/>
                  </a:lnTo>
                  <a:lnTo>
                    <a:pt x="0" y="8099"/>
                  </a:lnTo>
                  <a:lnTo>
                    <a:pt x="9" y="8146"/>
                  </a:lnTo>
                  <a:lnTo>
                    <a:pt x="37" y="8253"/>
                  </a:lnTo>
                  <a:lnTo>
                    <a:pt x="73" y="8335"/>
                  </a:lnTo>
                  <a:lnTo>
                    <a:pt x="119" y="8430"/>
                  </a:lnTo>
                  <a:lnTo>
                    <a:pt x="164" y="8500"/>
                  </a:lnTo>
                  <a:lnTo>
                    <a:pt x="228" y="8583"/>
                  </a:lnTo>
                  <a:lnTo>
                    <a:pt x="282" y="8643"/>
                  </a:lnTo>
                  <a:lnTo>
                    <a:pt x="355" y="8713"/>
                  </a:lnTo>
                  <a:lnTo>
                    <a:pt x="419" y="8773"/>
                  </a:lnTo>
                  <a:lnTo>
                    <a:pt x="574" y="8867"/>
                  </a:lnTo>
                  <a:lnTo>
                    <a:pt x="737" y="8950"/>
                  </a:lnTo>
                  <a:lnTo>
                    <a:pt x="901" y="9021"/>
                  </a:lnTo>
                  <a:lnTo>
                    <a:pt x="1074" y="9080"/>
                  </a:lnTo>
                  <a:lnTo>
                    <a:pt x="1238" y="9115"/>
                  </a:lnTo>
                  <a:lnTo>
                    <a:pt x="1402" y="9151"/>
                  </a:lnTo>
                  <a:lnTo>
                    <a:pt x="1675" y="9175"/>
                  </a:lnTo>
                  <a:lnTo>
                    <a:pt x="1875" y="9187"/>
                  </a:lnTo>
                  <a:lnTo>
                    <a:pt x="1939" y="9187"/>
                  </a:lnTo>
                  <a:lnTo>
                    <a:pt x="1794" y="9328"/>
                  </a:lnTo>
                  <a:lnTo>
                    <a:pt x="1621" y="9506"/>
                  </a:lnTo>
                  <a:lnTo>
                    <a:pt x="1411" y="9730"/>
                  </a:lnTo>
                  <a:lnTo>
                    <a:pt x="1174" y="10014"/>
                  </a:lnTo>
                  <a:lnTo>
                    <a:pt x="920" y="10333"/>
                  </a:lnTo>
                  <a:lnTo>
                    <a:pt x="792" y="10510"/>
                  </a:lnTo>
                  <a:lnTo>
                    <a:pt x="674" y="10699"/>
                  </a:lnTo>
                  <a:lnTo>
                    <a:pt x="555" y="10889"/>
                  </a:lnTo>
                  <a:lnTo>
                    <a:pt x="446" y="11090"/>
                  </a:lnTo>
                  <a:lnTo>
                    <a:pt x="346" y="11303"/>
                  </a:lnTo>
                  <a:lnTo>
                    <a:pt x="255" y="11516"/>
                  </a:lnTo>
                  <a:lnTo>
                    <a:pt x="173" y="11728"/>
                  </a:lnTo>
                  <a:lnTo>
                    <a:pt x="110" y="11953"/>
                  </a:lnTo>
                  <a:lnTo>
                    <a:pt x="55" y="12177"/>
                  </a:lnTo>
                  <a:lnTo>
                    <a:pt x="27" y="12414"/>
                  </a:lnTo>
                  <a:lnTo>
                    <a:pt x="9" y="12638"/>
                  </a:lnTo>
                  <a:lnTo>
                    <a:pt x="9" y="12757"/>
                  </a:lnTo>
                  <a:lnTo>
                    <a:pt x="18" y="12875"/>
                  </a:lnTo>
                  <a:lnTo>
                    <a:pt x="37" y="12993"/>
                  </a:lnTo>
                  <a:lnTo>
                    <a:pt x="55" y="13111"/>
                  </a:lnTo>
                  <a:lnTo>
                    <a:pt x="82" y="13229"/>
                  </a:lnTo>
                  <a:lnTo>
                    <a:pt x="110" y="13348"/>
                  </a:lnTo>
                  <a:lnTo>
                    <a:pt x="146" y="13466"/>
                  </a:lnTo>
                  <a:lnTo>
                    <a:pt x="191" y="13584"/>
                  </a:lnTo>
                  <a:lnTo>
                    <a:pt x="246" y="13691"/>
                  </a:lnTo>
                  <a:lnTo>
                    <a:pt x="310" y="13809"/>
                  </a:lnTo>
                  <a:lnTo>
                    <a:pt x="383" y="13927"/>
                  </a:lnTo>
                  <a:lnTo>
                    <a:pt x="455" y="14046"/>
                  </a:lnTo>
                  <a:lnTo>
                    <a:pt x="537" y="14152"/>
                  </a:lnTo>
                  <a:lnTo>
                    <a:pt x="628" y="14270"/>
                  </a:lnTo>
                  <a:lnTo>
                    <a:pt x="737" y="14376"/>
                  </a:lnTo>
                  <a:lnTo>
                    <a:pt x="847" y="14494"/>
                  </a:lnTo>
                  <a:lnTo>
                    <a:pt x="965" y="14601"/>
                  </a:lnTo>
                  <a:lnTo>
                    <a:pt x="1093" y="14707"/>
                  </a:lnTo>
                  <a:lnTo>
                    <a:pt x="1338" y="14920"/>
                  </a:lnTo>
                  <a:lnTo>
                    <a:pt x="1547" y="15133"/>
                  </a:lnTo>
                  <a:lnTo>
                    <a:pt x="1721" y="15334"/>
                  </a:lnTo>
                  <a:lnTo>
                    <a:pt x="1794" y="15429"/>
                  </a:lnTo>
                  <a:lnTo>
                    <a:pt x="1866" y="15535"/>
                  </a:lnTo>
                  <a:lnTo>
                    <a:pt x="1921" y="15630"/>
                  </a:lnTo>
                  <a:lnTo>
                    <a:pt x="1966" y="15724"/>
                  </a:lnTo>
                  <a:lnTo>
                    <a:pt x="2012" y="15831"/>
                  </a:lnTo>
                  <a:lnTo>
                    <a:pt x="2048" y="15925"/>
                  </a:lnTo>
                  <a:lnTo>
                    <a:pt x="2076" y="16020"/>
                  </a:lnTo>
                  <a:lnTo>
                    <a:pt x="2094" y="16114"/>
                  </a:lnTo>
                  <a:lnTo>
                    <a:pt x="2112" y="16209"/>
                  </a:lnTo>
                  <a:lnTo>
                    <a:pt x="2112" y="16303"/>
                  </a:lnTo>
                  <a:lnTo>
                    <a:pt x="2121" y="16398"/>
                  </a:lnTo>
                  <a:lnTo>
                    <a:pt x="2112" y="16481"/>
                  </a:lnTo>
                  <a:lnTo>
                    <a:pt x="2094" y="16670"/>
                  </a:lnTo>
                  <a:lnTo>
                    <a:pt x="2048" y="16847"/>
                  </a:lnTo>
                  <a:lnTo>
                    <a:pt x="1994" y="17025"/>
                  </a:lnTo>
                  <a:lnTo>
                    <a:pt x="1921" y="17202"/>
                  </a:lnTo>
                  <a:lnTo>
                    <a:pt x="1839" y="17379"/>
                  </a:lnTo>
                  <a:lnTo>
                    <a:pt x="1739" y="17556"/>
                  </a:lnTo>
                  <a:lnTo>
                    <a:pt x="1639" y="17734"/>
                  </a:lnTo>
                  <a:lnTo>
                    <a:pt x="1411" y="18077"/>
                  </a:lnTo>
                  <a:lnTo>
                    <a:pt x="1184" y="18431"/>
                  </a:lnTo>
                  <a:lnTo>
                    <a:pt x="956" y="18787"/>
                  </a:lnTo>
                  <a:lnTo>
                    <a:pt x="856" y="18964"/>
                  </a:lnTo>
                  <a:lnTo>
                    <a:pt x="765" y="19141"/>
                  </a:lnTo>
                  <a:lnTo>
                    <a:pt x="683" y="19318"/>
                  </a:lnTo>
                  <a:lnTo>
                    <a:pt x="619" y="19496"/>
                  </a:lnTo>
                  <a:lnTo>
                    <a:pt x="564" y="19685"/>
                  </a:lnTo>
                  <a:lnTo>
                    <a:pt x="528" y="19874"/>
                  </a:lnTo>
                  <a:lnTo>
                    <a:pt x="519" y="20063"/>
                  </a:lnTo>
                  <a:lnTo>
                    <a:pt x="519" y="20158"/>
                  </a:lnTo>
                  <a:lnTo>
                    <a:pt x="528" y="20252"/>
                  </a:lnTo>
                  <a:lnTo>
                    <a:pt x="537" y="20347"/>
                  </a:lnTo>
                  <a:lnTo>
                    <a:pt x="564" y="20453"/>
                  </a:lnTo>
                  <a:lnTo>
                    <a:pt x="583" y="20548"/>
                  </a:lnTo>
                  <a:lnTo>
                    <a:pt x="619" y="20654"/>
                  </a:lnTo>
                  <a:lnTo>
                    <a:pt x="665" y="20749"/>
                  </a:lnTo>
                  <a:lnTo>
                    <a:pt x="710" y="20831"/>
                  </a:lnTo>
                  <a:lnTo>
                    <a:pt x="774" y="20926"/>
                  </a:lnTo>
                  <a:lnTo>
                    <a:pt x="837" y="20997"/>
                  </a:lnTo>
                  <a:lnTo>
                    <a:pt x="910" y="21080"/>
                  </a:lnTo>
                  <a:lnTo>
                    <a:pt x="1001" y="21139"/>
                  </a:lnTo>
                  <a:lnTo>
                    <a:pt x="1093" y="21210"/>
                  </a:lnTo>
                  <a:lnTo>
                    <a:pt x="1184" y="21269"/>
                  </a:lnTo>
                  <a:lnTo>
                    <a:pt x="1293" y="21317"/>
                  </a:lnTo>
                  <a:lnTo>
                    <a:pt x="1402" y="21363"/>
                  </a:lnTo>
                  <a:lnTo>
                    <a:pt x="1648" y="21446"/>
                  </a:lnTo>
                  <a:lnTo>
                    <a:pt x="1912" y="21505"/>
                  </a:lnTo>
                  <a:lnTo>
                    <a:pt x="2194" y="21553"/>
                  </a:lnTo>
                  <a:lnTo>
                    <a:pt x="2494" y="21588"/>
                  </a:lnTo>
                  <a:lnTo>
                    <a:pt x="2813" y="21600"/>
                  </a:lnTo>
                  <a:lnTo>
                    <a:pt x="3141" y="21600"/>
                  </a:lnTo>
                  <a:lnTo>
                    <a:pt x="3486" y="21588"/>
                  </a:lnTo>
                  <a:lnTo>
                    <a:pt x="3832" y="21564"/>
                  </a:lnTo>
                  <a:lnTo>
                    <a:pt x="4178" y="21541"/>
                  </a:lnTo>
                  <a:lnTo>
                    <a:pt x="4533" y="21494"/>
                  </a:lnTo>
                  <a:lnTo>
                    <a:pt x="4888" y="21446"/>
                  </a:lnTo>
                  <a:lnTo>
                    <a:pt x="5589" y="21340"/>
                  </a:lnTo>
                  <a:lnTo>
                    <a:pt x="6262" y="21210"/>
                  </a:lnTo>
                  <a:lnTo>
                    <a:pt x="6891" y="21080"/>
                  </a:lnTo>
                  <a:lnTo>
                    <a:pt x="7446" y="20950"/>
                  </a:lnTo>
                  <a:lnTo>
                    <a:pt x="7910" y="20831"/>
                  </a:lnTo>
                  <a:lnTo>
                    <a:pt x="8265" y="20737"/>
                  </a:lnTo>
                  <a:lnTo>
                    <a:pt x="8575" y="20654"/>
                  </a:lnTo>
                  <a:lnTo>
                    <a:pt x="8529" y="20618"/>
                  </a:lnTo>
                  <a:lnTo>
                    <a:pt x="8411" y="20548"/>
                  </a:lnTo>
                  <a:lnTo>
                    <a:pt x="8229" y="20406"/>
                  </a:lnTo>
                  <a:lnTo>
                    <a:pt x="8119" y="20323"/>
                  </a:lnTo>
                  <a:lnTo>
                    <a:pt x="8001" y="20205"/>
                  </a:lnTo>
                  <a:lnTo>
                    <a:pt x="7828" y="20040"/>
                  </a:lnTo>
                  <a:lnTo>
                    <a:pt x="7646" y="19850"/>
                  </a:lnTo>
                  <a:lnTo>
                    <a:pt x="7464" y="19614"/>
                  </a:lnTo>
                  <a:lnTo>
                    <a:pt x="7282" y="19353"/>
                  </a:lnTo>
                  <a:lnTo>
                    <a:pt x="7191" y="19212"/>
                  </a:lnTo>
                  <a:lnTo>
                    <a:pt x="7100" y="19058"/>
                  </a:lnTo>
                  <a:lnTo>
                    <a:pt x="7009" y="18893"/>
                  </a:lnTo>
                  <a:lnTo>
                    <a:pt x="6927" y="18727"/>
                  </a:lnTo>
                  <a:lnTo>
                    <a:pt x="6845" y="18550"/>
                  </a:lnTo>
                  <a:lnTo>
                    <a:pt x="6763" y="18361"/>
                  </a:lnTo>
                  <a:lnTo>
                    <a:pt x="6690" y="18160"/>
                  </a:lnTo>
                  <a:lnTo>
                    <a:pt x="6618" y="17947"/>
                  </a:lnTo>
                  <a:lnTo>
                    <a:pt x="6554" y="17734"/>
                  </a:lnTo>
                  <a:lnTo>
                    <a:pt x="6490" y="17498"/>
                  </a:lnTo>
                  <a:lnTo>
                    <a:pt x="6445" y="17261"/>
                  </a:lnTo>
                  <a:lnTo>
                    <a:pt x="6390" y="17013"/>
                  </a:lnTo>
                  <a:lnTo>
                    <a:pt x="6354" y="16753"/>
                  </a:lnTo>
                  <a:lnTo>
                    <a:pt x="6326" y="16481"/>
                  </a:lnTo>
                  <a:lnTo>
                    <a:pt x="6299" y="16197"/>
                  </a:lnTo>
                  <a:lnTo>
                    <a:pt x="6281" y="15901"/>
                  </a:lnTo>
                  <a:lnTo>
                    <a:pt x="6281" y="15275"/>
                  </a:lnTo>
                  <a:lnTo>
                    <a:pt x="6299" y="14944"/>
                  </a:lnTo>
                  <a:lnTo>
                    <a:pt x="6326" y="14601"/>
                  </a:lnTo>
                  <a:lnTo>
                    <a:pt x="6363" y="14247"/>
                  </a:lnTo>
                  <a:lnTo>
                    <a:pt x="6408" y="13880"/>
                  </a:lnTo>
                  <a:lnTo>
                    <a:pt x="6472" y="13502"/>
                  </a:lnTo>
                  <a:lnTo>
                    <a:pt x="6554" y="13111"/>
                  </a:lnTo>
                  <a:lnTo>
                    <a:pt x="6609" y="12839"/>
                  </a:lnTo>
                  <a:lnTo>
                    <a:pt x="6672" y="12568"/>
                  </a:lnTo>
                  <a:lnTo>
                    <a:pt x="6818" y="12036"/>
                  </a:lnTo>
                  <a:lnTo>
                    <a:pt x="6982" y="11516"/>
                  </a:lnTo>
                  <a:lnTo>
                    <a:pt x="7164" y="11007"/>
                  </a:lnTo>
                  <a:lnTo>
                    <a:pt x="7355" y="10510"/>
                  </a:lnTo>
                  <a:lnTo>
                    <a:pt x="7564" y="10014"/>
                  </a:lnTo>
                  <a:lnTo>
                    <a:pt x="7783" y="9541"/>
                  </a:lnTo>
                  <a:lnTo>
                    <a:pt x="8019" y="9080"/>
                  </a:lnTo>
                  <a:lnTo>
                    <a:pt x="8256" y="8631"/>
                  </a:lnTo>
                  <a:lnTo>
                    <a:pt x="8502" y="8205"/>
                  </a:lnTo>
                  <a:lnTo>
                    <a:pt x="8757" y="7779"/>
                  </a:lnTo>
                  <a:lnTo>
                    <a:pt x="9012" y="7378"/>
                  </a:lnTo>
                  <a:lnTo>
                    <a:pt x="9276" y="6988"/>
                  </a:lnTo>
                  <a:lnTo>
                    <a:pt x="9540" y="6621"/>
                  </a:lnTo>
                  <a:lnTo>
                    <a:pt x="9803" y="6266"/>
                  </a:lnTo>
                  <a:lnTo>
                    <a:pt x="10058" y="5924"/>
                  </a:lnTo>
                  <a:lnTo>
                    <a:pt x="10313" y="5604"/>
                  </a:lnTo>
                  <a:lnTo>
                    <a:pt x="10568" y="5297"/>
                  </a:lnTo>
                  <a:lnTo>
                    <a:pt x="11050" y="4741"/>
                  </a:lnTo>
                  <a:lnTo>
                    <a:pt x="11487" y="4256"/>
                  </a:lnTo>
                  <a:lnTo>
                    <a:pt x="11879" y="3854"/>
                  </a:lnTo>
                  <a:lnTo>
                    <a:pt x="12197" y="3547"/>
                  </a:lnTo>
                  <a:lnTo>
                    <a:pt x="12452" y="3310"/>
                  </a:lnTo>
                  <a:lnTo>
                    <a:pt x="12662" y="3121"/>
                  </a:lnTo>
                  <a:lnTo>
                    <a:pt x="12917" y="3346"/>
                  </a:lnTo>
                  <a:lnTo>
                    <a:pt x="13217" y="3606"/>
                  </a:lnTo>
                  <a:lnTo>
                    <a:pt x="13599" y="3960"/>
                  </a:lnTo>
                  <a:lnTo>
                    <a:pt x="14045" y="4386"/>
                  </a:lnTo>
                  <a:lnTo>
                    <a:pt x="14546" y="4883"/>
                  </a:lnTo>
                  <a:lnTo>
                    <a:pt x="15083" y="5427"/>
                  </a:lnTo>
                  <a:lnTo>
                    <a:pt x="15638" y="6018"/>
                  </a:lnTo>
                  <a:lnTo>
                    <a:pt x="15920" y="6325"/>
                  </a:lnTo>
                  <a:lnTo>
                    <a:pt x="16193" y="6645"/>
                  </a:lnTo>
                  <a:lnTo>
                    <a:pt x="16457" y="6964"/>
                  </a:lnTo>
                  <a:lnTo>
                    <a:pt x="16721" y="7295"/>
                  </a:lnTo>
                  <a:lnTo>
                    <a:pt x="16976" y="7614"/>
                  </a:lnTo>
                  <a:lnTo>
                    <a:pt x="17222" y="7945"/>
                  </a:lnTo>
                  <a:lnTo>
                    <a:pt x="17449" y="8276"/>
                  </a:lnTo>
                  <a:lnTo>
                    <a:pt x="17659" y="8595"/>
                  </a:lnTo>
                  <a:lnTo>
                    <a:pt x="17850" y="8926"/>
                  </a:lnTo>
                  <a:lnTo>
                    <a:pt x="18023" y="9245"/>
                  </a:lnTo>
                  <a:lnTo>
                    <a:pt x="18178" y="9553"/>
                  </a:lnTo>
                  <a:lnTo>
                    <a:pt x="18296" y="9860"/>
                  </a:lnTo>
                  <a:lnTo>
                    <a:pt x="18351" y="10014"/>
                  </a:lnTo>
                  <a:lnTo>
                    <a:pt x="18396" y="10156"/>
                  </a:lnTo>
                  <a:lnTo>
                    <a:pt x="18432" y="10309"/>
                  </a:lnTo>
                  <a:lnTo>
                    <a:pt x="18469" y="10452"/>
                  </a:lnTo>
                  <a:lnTo>
                    <a:pt x="18487" y="10593"/>
                  </a:lnTo>
                  <a:lnTo>
                    <a:pt x="18506" y="10723"/>
                  </a:lnTo>
                  <a:lnTo>
                    <a:pt x="18515" y="10865"/>
                  </a:lnTo>
                  <a:lnTo>
                    <a:pt x="18506" y="10995"/>
                  </a:lnTo>
                  <a:lnTo>
                    <a:pt x="18487" y="11255"/>
                  </a:lnTo>
                  <a:lnTo>
                    <a:pt x="18460" y="11504"/>
                  </a:lnTo>
                  <a:lnTo>
                    <a:pt x="18414" y="11763"/>
                  </a:lnTo>
                  <a:lnTo>
                    <a:pt x="18369" y="12012"/>
                  </a:lnTo>
                  <a:lnTo>
                    <a:pt x="18305" y="12260"/>
                  </a:lnTo>
                  <a:lnTo>
                    <a:pt x="18233" y="12496"/>
                  </a:lnTo>
                  <a:lnTo>
                    <a:pt x="18141" y="12745"/>
                  </a:lnTo>
                  <a:lnTo>
                    <a:pt x="18050" y="12982"/>
                  </a:lnTo>
                  <a:lnTo>
                    <a:pt x="17941" y="13206"/>
                  </a:lnTo>
                  <a:lnTo>
                    <a:pt x="17822" y="13442"/>
                  </a:lnTo>
                  <a:lnTo>
                    <a:pt x="17695" y="13667"/>
                  </a:lnTo>
                  <a:lnTo>
                    <a:pt x="17549" y="13880"/>
                  </a:lnTo>
                  <a:lnTo>
                    <a:pt x="17395" y="14104"/>
                  </a:lnTo>
                  <a:lnTo>
                    <a:pt x="17231" y="14305"/>
                  </a:lnTo>
                  <a:lnTo>
                    <a:pt x="17058" y="14518"/>
                  </a:lnTo>
                  <a:lnTo>
                    <a:pt x="16876" y="14719"/>
                  </a:lnTo>
                  <a:lnTo>
                    <a:pt x="16676" y="14908"/>
                  </a:lnTo>
                  <a:lnTo>
                    <a:pt x="16466" y="15098"/>
                  </a:lnTo>
                  <a:lnTo>
                    <a:pt x="16239" y="15287"/>
                  </a:lnTo>
                  <a:lnTo>
                    <a:pt x="16011" y="15464"/>
                  </a:lnTo>
                  <a:lnTo>
                    <a:pt x="15765" y="15630"/>
                  </a:lnTo>
                  <a:lnTo>
                    <a:pt x="15502" y="15795"/>
                  </a:lnTo>
                  <a:lnTo>
                    <a:pt x="15238" y="15961"/>
                  </a:lnTo>
                  <a:lnTo>
                    <a:pt x="14955" y="16102"/>
                  </a:lnTo>
                  <a:lnTo>
                    <a:pt x="14664" y="16257"/>
                  </a:lnTo>
                  <a:lnTo>
                    <a:pt x="14354" y="16386"/>
                  </a:lnTo>
                  <a:lnTo>
                    <a:pt x="14045" y="16516"/>
                  </a:lnTo>
                  <a:lnTo>
                    <a:pt x="13708" y="16634"/>
                  </a:lnTo>
                  <a:lnTo>
                    <a:pt x="13371" y="16753"/>
                  </a:lnTo>
                  <a:lnTo>
                    <a:pt x="13017" y="16859"/>
                  </a:lnTo>
                  <a:lnTo>
                    <a:pt x="12653" y="16954"/>
                  </a:lnTo>
                  <a:lnTo>
                    <a:pt x="12270" y="17036"/>
                  </a:lnTo>
                  <a:lnTo>
                    <a:pt x="11961" y="17108"/>
                  </a:lnTo>
                  <a:lnTo>
                    <a:pt x="11660" y="17190"/>
                  </a:lnTo>
                  <a:lnTo>
                    <a:pt x="11387" y="17273"/>
                  </a:lnTo>
                  <a:lnTo>
                    <a:pt x="11114" y="17355"/>
                  </a:lnTo>
                  <a:lnTo>
                    <a:pt x="10868" y="17450"/>
                  </a:lnTo>
                  <a:lnTo>
                    <a:pt x="10632" y="17545"/>
                  </a:lnTo>
                  <a:lnTo>
                    <a:pt x="10413" y="17640"/>
                  </a:lnTo>
                  <a:lnTo>
                    <a:pt x="10204" y="17746"/>
                  </a:lnTo>
                  <a:lnTo>
                    <a:pt x="10304" y="17864"/>
                  </a:lnTo>
                  <a:lnTo>
                    <a:pt x="10404" y="17970"/>
                  </a:lnTo>
                  <a:lnTo>
                    <a:pt x="10513" y="18077"/>
                  </a:lnTo>
                  <a:lnTo>
                    <a:pt x="10623" y="18171"/>
                  </a:lnTo>
                  <a:lnTo>
                    <a:pt x="10741" y="18266"/>
                  </a:lnTo>
                  <a:lnTo>
                    <a:pt x="10868" y="18349"/>
                  </a:lnTo>
                  <a:lnTo>
                    <a:pt x="10987" y="18420"/>
                  </a:lnTo>
                  <a:lnTo>
                    <a:pt x="11114" y="18491"/>
                  </a:lnTo>
                  <a:lnTo>
                    <a:pt x="11387" y="18620"/>
                  </a:lnTo>
                  <a:lnTo>
                    <a:pt x="11660" y="18727"/>
                  </a:lnTo>
                  <a:lnTo>
                    <a:pt x="11952" y="18810"/>
                  </a:lnTo>
                  <a:lnTo>
                    <a:pt x="12243" y="18881"/>
                  </a:lnTo>
                  <a:lnTo>
                    <a:pt x="12543" y="18928"/>
                  </a:lnTo>
                  <a:lnTo>
                    <a:pt x="12853" y="18952"/>
                  </a:lnTo>
                  <a:lnTo>
                    <a:pt x="13162" y="18975"/>
                  </a:lnTo>
                  <a:lnTo>
                    <a:pt x="13481" y="18975"/>
                  </a:lnTo>
                  <a:lnTo>
                    <a:pt x="13790" y="18964"/>
                  </a:lnTo>
                  <a:lnTo>
                    <a:pt x="14100" y="18940"/>
                  </a:lnTo>
                  <a:lnTo>
                    <a:pt x="14409" y="18916"/>
                  </a:lnTo>
                  <a:lnTo>
                    <a:pt x="14719" y="18869"/>
                  </a:lnTo>
                  <a:lnTo>
                    <a:pt x="15010" y="18821"/>
                  </a:lnTo>
                  <a:lnTo>
                    <a:pt x="15302" y="18775"/>
                  </a:lnTo>
                  <a:lnTo>
                    <a:pt x="15857" y="18644"/>
                  </a:lnTo>
                  <a:lnTo>
                    <a:pt x="16357" y="18514"/>
                  </a:lnTo>
                  <a:lnTo>
                    <a:pt x="16803" y="18384"/>
                  </a:lnTo>
                  <a:lnTo>
                    <a:pt x="17167" y="18266"/>
                  </a:lnTo>
                  <a:lnTo>
                    <a:pt x="17440" y="18171"/>
                  </a:lnTo>
                  <a:lnTo>
                    <a:pt x="17677" y="18077"/>
                  </a:lnTo>
                  <a:lnTo>
                    <a:pt x="17613" y="18065"/>
                  </a:lnTo>
                  <a:lnTo>
                    <a:pt x="17449" y="18030"/>
                  </a:lnTo>
                  <a:lnTo>
                    <a:pt x="17349" y="17994"/>
                  </a:lnTo>
                  <a:lnTo>
                    <a:pt x="17240" y="17947"/>
                  </a:lnTo>
                  <a:lnTo>
                    <a:pt x="17122" y="17887"/>
                  </a:lnTo>
                  <a:lnTo>
                    <a:pt x="17003" y="17817"/>
                  </a:lnTo>
                  <a:lnTo>
                    <a:pt x="16894" y="17734"/>
                  </a:lnTo>
                  <a:lnTo>
                    <a:pt x="16803" y="17628"/>
                  </a:lnTo>
                  <a:lnTo>
                    <a:pt x="16758" y="17568"/>
                  </a:lnTo>
                  <a:lnTo>
                    <a:pt x="16721" y="17510"/>
                  </a:lnTo>
                  <a:lnTo>
                    <a:pt x="16694" y="17450"/>
                  </a:lnTo>
                  <a:lnTo>
                    <a:pt x="16667" y="17379"/>
                  </a:lnTo>
                  <a:lnTo>
                    <a:pt x="16649" y="17297"/>
                  </a:lnTo>
                  <a:lnTo>
                    <a:pt x="16639" y="17214"/>
                  </a:lnTo>
                  <a:lnTo>
                    <a:pt x="16639" y="17131"/>
                  </a:lnTo>
                  <a:lnTo>
                    <a:pt x="16649" y="17036"/>
                  </a:lnTo>
                  <a:lnTo>
                    <a:pt x="16667" y="16942"/>
                  </a:lnTo>
                  <a:lnTo>
                    <a:pt x="16694" y="16835"/>
                  </a:lnTo>
                  <a:lnTo>
                    <a:pt x="16730" y="16729"/>
                  </a:lnTo>
                  <a:lnTo>
                    <a:pt x="16776" y="16611"/>
                  </a:lnTo>
                  <a:lnTo>
                    <a:pt x="16867" y="16457"/>
                  </a:lnTo>
                  <a:lnTo>
                    <a:pt x="16958" y="16315"/>
                  </a:lnTo>
                  <a:lnTo>
                    <a:pt x="17058" y="16185"/>
                  </a:lnTo>
                  <a:lnTo>
                    <a:pt x="17176" y="16079"/>
                  </a:lnTo>
                  <a:lnTo>
                    <a:pt x="17295" y="15984"/>
                  </a:lnTo>
                  <a:lnTo>
                    <a:pt x="17422" y="15901"/>
                  </a:lnTo>
                  <a:lnTo>
                    <a:pt x="17549" y="15831"/>
                  </a:lnTo>
                  <a:lnTo>
                    <a:pt x="17686" y="15771"/>
                  </a:lnTo>
                  <a:lnTo>
                    <a:pt x="17832" y="15724"/>
                  </a:lnTo>
                  <a:lnTo>
                    <a:pt x="17977" y="15689"/>
                  </a:lnTo>
                  <a:lnTo>
                    <a:pt x="18123" y="15665"/>
                  </a:lnTo>
                  <a:lnTo>
                    <a:pt x="18278" y="15641"/>
                  </a:lnTo>
                  <a:lnTo>
                    <a:pt x="18587" y="15618"/>
                  </a:lnTo>
                  <a:lnTo>
                    <a:pt x="18897" y="15618"/>
                  </a:lnTo>
                  <a:lnTo>
                    <a:pt x="19489" y="15641"/>
                  </a:lnTo>
                  <a:lnTo>
                    <a:pt x="19771" y="15653"/>
                  </a:lnTo>
                  <a:lnTo>
                    <a:pt x="20016" y="15641"/>
                  </a:lnTo>
                  <a:lnTo>
                    <a:pt x="20135" y="15641"/>
                  </a:lnTo>
                  <a:lnTo>
                    <a:pt x="20244" y="15618"/>
                  </a:lnTo>
                  <a:lnTo>
                    <a:pt x="20344" y="15594"/>
                  </a:lnTo>
                  <a:lnTo>
                    <a:pt x="20435" y="15570"/>
                  </a:lnTo>
                  <a:lnTo>
                    <a:pt x="20508" y="15523"/>
                  </a:lnTo>
                  <a:lnTo>
                    <a:pt x="20581" y="15476"/>
                  </a:lnTo>
                  <a:lnTo>
                    <a:pt x="20635" y="15417"/>
                  </a:lnTo>
                  <a:lnTo>
                    <a:pt x="20681" y="15346"/>
                  </a:lnTo>
                  <a:lnTo>
                    <a:pt x="20717" y="15263"/>
                  </a:lnTo>
                  <a:lnTo>
                    <a:pt x="20736" y="15180"/>
                  </a:lnTo>
                  <a:lnTo>
                    <a:pt x="20745" y="15086"/>
                  </a:lnTo>
                  <a:lnTo>
                    <a:pt x="20745" y="14991"/>
                  </a:lnTo>
                  <a:lnTo>
                    <a:pt x="20736" y="14897"/>
                  </a:lnTo>
                  <a:lnTo>
                    <a:pt x="20717" y="14790"/>
                  </a:lnTo>
                  <a:lnTo>
                    <a:pt x="20690" y="14696"/>
                  </a:lnTo>
                  <a:lnTo>
                    <a:pt x="20663" y="14589"/>
                  </a:lnTo>
                  <a:lnTo>
                    <a:pt x="20572" y="14376"/>
                  </a:lnTo>
                  <a:lnTo>
                    <a:pt x="20471" y="14164"/>
                  </a:lnTo>
                  <a:lnTo>
                    <a:pt x="20344" y="13951"/>
                  </a:lnTo>
                  <a:lnTo>
                    <a:pt x="20216" y="13750"/>
                  </a:lnTo>
                  <a:lnTo>
                    <a:pt x="20080" y="13560"/>
                  </a:lnTo>
                  <a:lnTo>
                    <a:pt x="19943" y="13383"/>
                  </a:lnTo>
                  <a:lnTo>
                    <a:pt x="19689" y="13076"/>
                  </a:lnTo>
                  <a:lnTo>
                    <a:pt x="19506" y="12875"/>
                  </a:lnTo>
                  <a:lnTo>
                    <a:pt x="19443" y="12792"/>
                  </a:lnTo>
                  <a:lnTo>
                    <a:pt x="19734" y="12556"/>
                  </a:lnTo>
                  <a:lnTo>
                    <a:pt x="20007" y="12295"/>
                  </a:lnTo>
                  <a:lnTo>
                    <a:pt x="20262" y="12024"/>
                  </a:lnTo>
                  <a:lnTo>
                    <a:pt x="20490" y="11752"/>
                  </a:lnTo>
                  <a:lnTo>
                    <a:pt x="20699" y="11456"/>
                  </a:lnTo>
                  <a:lnTo>
                    <a:pt x="20881" y="11173"/>
                  </a:lnTo>
                  <a:lnTo>
                    <a:pt x="21045" y="10865"/>
                  </a:lnTo>
                  <a:lnTo>
                    <a:pt x="21181" y="10570"/>
                  </a:lnTo>
                  <a:lnTo>
                    <a:pt x="21309" y="10262"/>
                  </a:lnTo>
                  <a:lnTo>
                    <a:pt x="21409" y="9955"/>
                  </a:lnTo>
                  <a:lnTo>
                    <a:pt x="21482" y="9636"/>
                  </a:lnTo>
                  <a:lnTo>
                    <a:pt x="21546" y="9328"/>
                  </a:lnTo>
                  <a:lnTo>
                    <a:pt x="21582" y="9021"/>
                  </a:lnTo>
                  <a:lnTo>
                    <a:pt x="21600" y="8713"/>
                  </a:lnTo>
                  <a:lnTo>
                    <a:pt x="21600" y="8406"/>
                  </a:lnTo>
                  <a:lnTo>
                    <a:pt x="21582" y="8111"/>
                  </a:lnTo>
                  <a:lnTo>
                    <a:pt x="21537" y="7815"/>
                  </a:lnTo>
                  <a:lnTo>
                    <a:pt x="21482" y="7519"/>
                  </a:lnTo>
                  <a:lnTo>
                    <a:pt x="21400" y="7247"/>
                  </a:lnTo>
                  <a:lnTo>
                    <a:pt x="21309" y="6976"/>
                  </a:lnTo>
                  <a:lnTo>
                    <a:pt x="21190" y="6715"/>
                  </a:lnTo>
                  <a:lnTo>
                    <a:pt x="21063" y="6467"/>
                  </a:lnTo>
                  <a:lnTo>
                    <a:pt x="20908" y="6231"/>
                  </a:lnTo>
                  <a:lnTo>
                    <a:pt x="20745" y="6006"/>
                  </a:lnTo>
                  <a:lnTo>
                    <a:pt x="20563" y="5805"/>
                  </a:lnTo>
                  <a:lnTo>
                    <a:pt x="20353" y="5616"/>
                  </a:lnTo>
                  <a:lnTo>
                    <a:pt x="20135" y="5438"/>
                  </a:lnTo>
                  <a:lnTo>
                    <a:pt x="19907" y="5285"/>
                  </a:lnTo>
                  <a:lnTo>
                    <a:pt x="19652" y="5155"/>
                  </a:lnTo>
                  <a:lnTo>
                    <a:pt x="19388" y="5036"/>
                  </a:lnTo>
                  <a:lnTo>
                    <a:pt x="19097" y="4954"/>
                  </a:lnTo>
                  <a:lnTo>
                    <a:pt x="18806" y="4883"/>
                  </a:lnTo>
                  <a:lnTo>
                    <a:pt x="18496" y="4812"/>
                  </a:lnTo>
                  <a:lnTo>
                    <a:pt x="18196" y="4729"/>
                  </a:lnTo>
                  <a:lnTo>
                    <a:pt x="17896" y="4623"/>
                  </a:lnTo>
                  <a:lnTo>
                    <a:pt x="17604" y="4504"/>
                  </a:lnTo>
                  <a:lnTo>
                    <a:pt x="17313" y="4363"/>
                  </a:lnTo>
                  <a:lnTo>
                    <a:pt x="17022" y="4209"/>
                  </a:lnTo>
                  <a:lnTo>
                    <a:pt x="16739" y="4044"/>
                  </a:lnTo>
                  <a:lnTo>
                    <a:pt x="16466" y="3866"/>
                  </a:lnTo>
                  <a:lnTo>
                    <a:pt x="16193" y="3677"/>
                  </a:lnTo>
                  <a:lnTo>
                    <a:pt x="15929" y="3488"/>
                  </a:lnTo>
                  <a:lnTo>
                    <a:pt x="15665" y="3287"/>
                  </a:lnTo>
                  <a:lnTo>
                    <a:pt x="15420" y="3074"/>
                  </a:lnTo>
                  <a:lnTo>
                    <a:pt x="15174" y="2862"/>
                  </a:lnTo>
                  <a:lnTo>
                    <a:pt x="14937" y="2649"/>
                  </a:lnTo>
                  <a:lnTo>
                    <a:pt x="14719" y="2436"/>
                  </a:lnTo>
                  <a:lnTo>
                    <a:pt x="14500" y="2223"/>
                  </a:lnTo>
                  <a:lnTo>
                    <a:pt x="14091" y="1797"/>
                  </a:lnTo>
                  <a:lnTo>
                    <a:pt x="13736" y="1396"/>
                  </a:lnTo>
                  <a:lnTo>
                    <a:pt x="13417" y="1017"/>
                  </a:lnTo>
                  <a:lnTo>
                    <a:pt x="13144" y="686"/>
                  </a:lnTo>
                  <a:lnTo>
                    <a:pt x="12935" y="402"/>
                  </a:lnTo>
                  <a:lnTo>
                    <a:pt x="12771" y="189"/>
                  </a:lnTo>
                  <a:lnTo>
                    <a:pt x="1264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843" name="Google Shape;703;p29"/>
            <p:cNvSpPr/>
            <p:nvPr/>
          </p:nvSpPr>
          <p:spPr>
            <a:xfrm>
              <a:off x="70779" y="265389"/>
              <a:ext cx="203463" cy="593671"/>
            </a:xfrm>
            <a:custGeom>
              <a:avLst/>
              <a:ahLst/>
              <a:cxnLst>
                <a:cxn ang="0">
                  <a:pos x="wd2" y="hd2"/>
                </a:cxn>
                <a:cxn ang="5400000">
                  <a:pos x="wd2" y="hd2"/>
                </a:cxn>
                <a:cxn ang="10800000">
                  <a:pos x="wd2" y="hd2"/>
                </a:cxn>
                <a:cxn ang="16200000">
                  <a:pos x="wd2" y="hd2"/>
                </a:cxn>
              </a:cxnLst>
              <a:rect l="0" t="0" r="r" b="b"/>
              <a:pathLst>
                <a:path w="21600" h="21600" extrusionOk="0">
                  <a:moveTo>
                    <a:pt x="21234" y="0"/>
                  </a:moveTo>
                  <a:lnTo>
                    <a:pt x="20870" y="18"/>
                  </a:lnTo>
                  <a:lnTo>
                    <a:pt x="20608" y="54"/>
                  </a:lnTo>
                  <a:lnTo>
                    <a:pt x="18522" y="590"/>
                  </a:lnTo>
                  <a:lnTo>
                    <a:pt x="16384" y="1162"/>
                  </a:lnTo>
                  <a:lnTo>
                    <a:pt x="14243" y="1771"/>
                  </a:lnTo>
                  <a:lnTo>
                    <a:pt x="12105" y="2396"/>
                  </a:lnTo>
                  <a:lnTo>
                    <a:pt x="11113" y="2718"/>
                  </a:lnTo>
                  <a:lnTo>
                    <a:pt x="10068" y="3058"/>
                  </a:lnTo>
                  <a:lnTo>
                    <a:pt x="9079" y="3398"/>
                  </a:lnTo>
                  <a:lnTo>
                    <a:pt x="8140" y="3737"/>
                  </a:lnTo>
                  <a:lnTo>
                    <a:pt x="7252" y="4077"/>
                  </a:lnTo>
                  <a:lnTo>
                    <a:pt x="6365" y="4453"/>
                  </a:lnTo>
                  <a:lnTo>
                    <a:pt x="5583" y="4810"/>
                  </a:lnTo>
                  <a:lnTo>
                    <a:pt x="4852" y="5185"/>
                  </a:lnTo>
                  <a:lnTo>
                    <a:pt x="4175" y="5561"/>
                  </a:lnTo>
                  <a:lnTo>
                    <a:pt x="3549" y="5936"/>
                  </a:lnTo>
                  <a:lnTo>
                    <a:pt x="3025" y="6330"/>
                  </a:lnTo>
                  <a:lnTo>
                    <a:pt x="2557" y="6723"/>
                  </a:lnTo>
                  <a:lnTo>
                    <a:pt x="2191" y="7117"/>
                  </a:lnTo>
                  <a:lnTo>
                    <a:pt x="1932" y="7528"/>
                  </a:lnTo>
                  <a:lnTo>
                    <a:pt x="1775" y="7939"/>
                  </a:lnTo>
                  <a:lnTo>
                    <a:pt x="1722" y="8351"/>
                  </a:lnTo>
                  <a:lnTo>
                    <a:pt x="1775" y="8780"/>
                  </a:lnTo>
                  <a:lnTo>
                    <a:pt x="1932" y="9190"/>
                  </a:lnTo>
                  <a:lnTo>
                    <a:pt x="2243" y="9638"/>
                  </a:lnTo>
                  <a:lnTo>
                    <a:pt x="2662" y="10067"/>
                  </a:lnTo>
                  <a:lnTo>
                    <a:pt x="3235" y="10514"/>
                  </a:lnTo>
                  <a:lnTo>
                    <a:pt x="3913" y="10943"/>
                  </a:lnTo>
                  <a:lnTo>
                    <a:pt x="4800" y="11408"/>
                  </a:lnTo>
                  <a:lnTo>
                    <a:pt x="5792" y="11855"/>
                  </a:lnTo>
                  <a:lnTo>
                    <a:pt x="6260" y="12052"/>
                  </a:lnTo>
                  <a:lnTo>
                    <a:pt x="6784" y="12230"/>
                  </a:lnTo>
                  <a:lnTo>
                    <a:pt x="7825" y="12588"/>
                  </a:lnTo>
                  <a:lnTo>
                    <a:pt x="8922" y="12928"/>
                  </a:lnTo>
                  <a:lnTo>
                    <a:pt x="9966" y="13286"/>
                  </a:lnTo>
                  <a:lnTo>
                    <a:pt x="10435" y="13482"/>
                  </a:lnTo>
                  <a:lnTo>
                    <a:pt x="10903" y="13661"/>
                  </a:lnTo>
                  <a:lnTo>
                    <a:pt x="11322" y="13857"/>
                  </a:lnTo>
                  <a:lnTo>
                    <a:pt x="11686" y="14073"/>
                  </a:lnTo>
                  <a:lnTo>
                    <a:pt x="12000" y="14287"/>
                  </a:lnTo>
                  <a:lnTo>
                    <a:pt x="12209" y="14537"/>
                  </a:lnTo>
                  <a:lnTo>
                    <a:pt x="12416" y="14770"/>
                  </a:lnTo>
                  <a:lnTo>
                    <a:pt x="12521" y="15038"/>
                  </a:lnTo>
                  <a:lnTo>
                    <a:pt x="12521" y="15306"/>
                  </a:lnTo>
                  <a:lnTo>
                    <a:pt x="12468" y="15556"/>
                  </a:lnTo>
                  <a:lnTo>
                    <a:pt x="12262" y="15806"/>
                  </a:lnTo>
                  <a:lnTo>
                    <a:pt x="12000" y="16057"/>
                  </a:lnTo>
                  <a:lnTo>
                    <a:pt x="11634" y="16290"/>
                  </a:lnTo>
                  <a:lnTo>
                    <a:pt x="11217" y="16522"/>
                  </a:lnTo>
                  <a:lnTo>
                    <a:pt x="10749" y="16737"/>
                  </a:lnTo>
                  <a:lnTo>
                    <a:pt x="10225" y="16951"/>
                  </a:lnTo>
                  <a:lnTo>
                    <a:pt x="9652" y="17147"/>
                  </a:lnTo>
                  <a:lnTo>
                    <a:pt x="9079" y="17363"/>
                  </a:lnTo>
                  <a:lnTo>
                    <a:pt x="7878" y="17720"/>
                  </a:lnTo>
                  <a:lnTo>
                    <a:pt x="6679" y="18060"/>
                  </a:lnTo>
                  <a:lnTo>
                    <a:pt x="5530" y="18382"/>
                  </a:lnTo>
                  <a:lnTo>
                    <a:pt x="4070" y="18775"/>
                  </a:lnTo>
                  <a:lnTo>
                    <a:pt x="3392" y="18972"/>
                  </a:lnTo>
                  <a:lnTo>
                    <a:pt x="2766" y="19168"/>
                  </a:lnTo>
                  <a:lnTo>
                    <a:pt x="2138" y="19383"/>
                  </a:lnTo>
                  <a:lnTo>
                    <a:pt x="1565" y="19615"/>
                  </a:lnTo>
                  <a:lnTo>
                    <a:pt x="1044" y="19865"/>
                  </a:lnTo>
                  <a:lnTo>
                    <a:pt x="573" y="20151"/>
                  </a:lnTo>
                  <a:lnTo>
                    <a:pt x="262" y="20403"/>
                  </a:lnTo>
                  <a:lnTo>
                    <a:pt x="52" y="20653"/>
                  </a:lnTo>
                  <a:lnTo>
                    <a:pt x="0" y="20777"/>
                  </a:lnTo>
                  <a:lnTo>
                    <a:pt x="0" y="20885"/>
                  </a:lnTo>
                  <a:lnTo>
                    <a:pt x="52" y="20992"/>
                  </a:lnTo>
                  <a:lnTo>
                    <a:pt x="105" y="21099"/>
                  </a:lnTo>
                  <a:lnTo>
                    <a:pt x="209" y="21189"/>
                  </a:lnTo>
                  <a:lnTo>
                    <a:pt x="366" y="21278"/>
                  </a:lnTo>
                  <a:lnTo>
                    <a:pt x="573" y="21368"/>
                  </a:lnTo>
                  <a:lnTo>
                    <a:pt x="835" y="21422"/>
                  </a:lnTo>
                  <a:lnTo>
                    <a:pt x="1097" y="21493"/>
                  </a:lnTo>
                  <a:lnTo>
                    <a:pt x="1460" y="21528"/>
                  </a:lnTo>
                  <a:lnTo>
                    <a:pt x="1827" y="21564"/>
                  </a:lnTo>
                  <a:lnTo>
                    <a:pt x="2295" y="21600"/>
                  </a:lnTo>
                  <a:lnTo>
                    <a:pt x="2557" y="21582"/>
                  </a:lnTo>
                  <a:lnTo>
                    <a:pt x="2921" y="21528"/>
                  </a:lnTo>
                  <a:lnTo>
                    <a:pt x="3183" y="21475"/>
                  </a:lnTo>
                  <a:lnTo>
                    <a:pt x="3235" y="21457"/>
                  </a:lnTo>
                  <a:lnTo>
                    <a:pt x="3183" y="21457"/>
                  </a:lnTo>
                  <a:lnTo>
                    <a:pt x="2505" y="21422"/>
                  </a:lnTo>
                  <a:lnTo>
                    <a:pt x="1984" y="21350"/>
                  </a:lnTo>
                  <a:lnTo>
                    <a:pt x="1775" y="21296"/>
                  </a:lnTo>
                  <a:lnTo>
                    <a:pt x="1617" y="21242"/>
                  </a:lnTo>
                  <a:lnTo>
                    <a:pt x="1460" y="21189"/>
                  </a:lnTo>
                  <a:lnTo>
                    <a:pt x="1303" y="21135"/>
                  </a:lnTo>
                  <a:lnTo>
                    <a:pt x="1149" y="20992"/>
                  </a:lnTo>
                  <a:lnTo>
                    <a:pt x="1097" y="20849"/>
                  </a:lnTo>
                  <a:lnTo>
                    <a:pt x="1097" y="20688"/>
                  </a:lnTo>
                  <a:lnTo>
                    <a:pt x="1149" y="20509"/>
                  </a:lnTo>
                  <a:lnTo>
                    <a:pt x="1303" y="20331"/>
                  </a:lnTo>
                  <a:lnTo>
                    <a:pt x="1513" y="20151"/>
                  </a:lnTo>
                  <a:lnTo>
                    <a:pt x="1775" y="19973"/>
                  </a:lnTo>
                  <a:lnTo>
                    <a:pt x="2034" y="19794"/>
                  </a:lnTo>
                  <a:lnTo>
                    <a:pt x="2348" y="19633"/>
                  </a:lnTo>
                  <a:lnTo>
                    <a:pt x="2662" y="19490"/>
                  </a:lnTo>
                  <a:lnTo>
                    <a:pt x="2973" y="19347"/>
                  </a:lnTo>
                  <a:lnTo>
                    <a:pt x="3287" y="19240"/>
                  </a:lnTo>
                  <a:lnTo>
                    <a:pt x="4175" y="18954"/>
                  </a:lnTo>
                  <a:lnTo>
                    <a:pt x="5114" y="18686"/>
                  </a:lnTo>
                  <a:lnTo>
                    <a:pt x="6991" y="18149"/>
                  </a:lnTo>
                  <a:lnTo>
                    <a:pt x="8922" y="17631"/>
                  </a:lnTo>
                  <a:lnTo>
                    <a:pt x="9809" y="17363"/>
                  </a:lnTo>
                  <a:lnTo>
                    <a:pt x="10697" y="17059"/>
                  </a:lnTo>
                  <a:lnTo>
                    <a:pt x="11322" y="16826"/>
                  </a:lnTo>
                  <a:lnTo>
                    <a:pt x="11843" y="16593"/>
                  </a:lnTo>
                  <a:lnTo>
                    <a:pt x="12314" y="16343"/>
                  </a:lnTo>
                  <a:lnTo>
                    <a:pt x="12730" y="16093"/>
                  </a:lnTo>
                  <a:lnTo>
                    <a:pt x="13097" y="15824"/>
                  </a:lnTo>
                  <a:lnTo>
                    <a:pt x="13356" y="15538"/>
                  </a:lnTo>
                  <a:lnTo>
                    <a:pt x="13513" y="15252"/>
                  </a:lnTo>
                  <a:lnTo>
                    <a:pt x="13617" y="14948"/>
                  </a:lnTo>
                  <a:lnTo>
                    <a:pt x="13617" y="14716"/>
                  </a:lnTo>
                  <a:lnTo>
                    <a:pt x="13513" y="14483"/>
                  </a:lnTo>
                  <a:lnTo>
                    <a:pt x="13303" y="14269"/>
                  </a:lnTo>
                  <a:lnTo>
                    <a:pt x="13044" y="14073"/>
                  </a:lnTo>
                  <a:lnTo>
                    <a:pt x="12730" y="13875"/>
                  </a:lnTo>
                  <a:lnTo>
                    <a:pt x="12366" y="13679"/>
                  </a:lnTo>
                  <a:lnTo>
                    <a:pt x="11948" y="13500"/>
                  </a:lnTo>
                  <a:lnTo>
                    <a:pt x="11479" y="13321"/>
                  </a:lnTo>
                  <a:lnTo>
                    <a:pt x="10487" y="12982"/>
                  </a:lnTo>
                  <a:lnTo>
                    <a:pt x="9495" y="12642"/>
                  </a:lnTo>
                  <a:lnTo>
                    <a:pt x="8503" y="12338"/>
                  </a:lnTo>
                  <a:lnTo>
                    <a:pt x="7566" y="12034"/>
                  </a:lnTo>
                  <a:lnTo>
                    <a:pt x="6470" y="11587"/>
                  </a:lnTo>
                  <a:lnTo>
                    <a:pt x="5949" y="11373"/>
                  </a:lnTo>
                  <a:lnTo>
                    <a:pt x="5478" y="11139"/>
                  </a:lnTo>
                  <a:lnTo>
                    <a:pt x="5062" y="10925"/>
                  </a:lnTo>
                  <a:lnTo>
                    <a:pt x="4695" y="10711"/>
                  </a:lnTo>
                  <a:lnTo>
                    <a:pt x="4332" y="10478"/>
                  </a:lnTo>
                  <a:lnTo>
                    <a:pt x="4017" y="10264"/>
                  </a:lnTo>
                  <a:lnTo>
                    <a:pt x="3756" y="10049"/>
                  </a:lnTo>
                  <a:lnTo>
                    <a:pt x="3497" y="9834"/>
                  </a:lnTo>
                  <a:lnTo>
                    <a:pt x="3287" y="9620"/>
                  </a:lnTo>
                  <a:lnTo>
                    <a:pt x="3130" y="9406"/>
                  </a:lnTo>
                  <a:lnTo>
                    <a:pt x="2973" y="9190"/>
                  </a:lnTo>
                  <a:lnTo>
                    <a:pt x="2868" y="8976"/>
                  </a:lnTo>
                  <a:lnTo>
                    <a:pt x="2766" y="8547"/>
                  </a:lnTo>
                  <a:lnTo>
                    <a:pt x="2766" y="8118"/>
                  </a:lnTo>
                  <a:lnTo>
                    <a:pt x="2868" y="7707"/>
                  </a:lnTo>
                  <a:lnTo>
                    <a:pt x="3130" y="7295"/>
                  </a:lnTo>
                  <a:lnTo>
                    <a:pt x="3444" y="6884"/>
                  </a:lnTo>
                  <a:lnTo>
                    <a:pt x="3860" y="6473"/>
                  </a:lnTo>
                  <a:lnTo>
                    <a:pt x="4384" y="6080"/>
                  </a:lnTo>
                  <a:lnTo>
                    <a:pt x="4957" y="5686"/>
                  </a:lnTo>
                  <a:lnTo>
                    <a:pt x="5635" y="5293"/>
                  </a:lnTo>
                  <a:lnTo>
                    <a:pt x="6365" y="4917"/>
                  </a:lnTo>
                  <a:lnTo>
                    <a:pt x="7200" y="4541"/>
                  </a:lnTo>
                  <a:lnTo>
                    <a:pt x="8035" y="4166"/>
                  </a:lnTo>
                  <a:lnTo>
                    <a:pt x="8975" y="3809"/>
                  </a:lnTo>
                  <a:lnTo>
                    <a:pt x="9914" y="3451"/>
                  </a:lnTo>
                  <a:lnTo>
                    <a:pt x="10903" y="3094"/>
                  </a:lnTo>
                  <a:lnTo>
                    <a:pt x="11948" y="2754"/>
                  </a:lnTo>
                  <a:lnTo>
                    <a:pt x="12992" y="2414"/>
                  </a:lnTo>
                  <a:lnTo>
                    <a:pt x="15130" y="1771"/>
                  </a:lnTo>
                  <a:lnTo>
                    <a:pt x="17321" y="1162"/>
                  </a:lnTo>
                  <a:lnTo>
                    <a:pt x="19514" y="572"/>
                  </a:lnTo>
                  <a:lnTo>
                    <a:pt x="21600" y="18"/>
                  </a:lnTo>
                  <a:lnTo>
                    <a:pt x="21548"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50844" name="Google Shape;704;p29"/>
            <p:cNvSpPr/>
            <p:nvPr/>
          </p:nvSpPr>
          <p:spPr>
            <a:xfrm>
              <a:off x="176442" y="57023"/>
              <a:ext cx="390209" cy="744054"/>
            </a:xfrm>
            <a:custGeom>
              <a:avLst/>
              <a:ahLst/>
              <a:cxnLst>
                <a:cxn ang="0">
                  <a:pos x="wd2" y="hd2"/>
                </a:cxn>
                <a:cxn ang="5400000">
                  <a:pos x="wd2" y="hd2"/>
                </a:cxn>
                <a:cxn ang="10800000">
                  <a:pos x="wd2" y="hd2"/>
                </a:cxn>
                <a:cxn ang="16200000">
                  <a:pos x="wd2" y="hd2"/>
                </a:cxn>
              </a:cxnLst>
              <a:rect l="0" t="0" r="r" b="b"/>
              <a:pathLst>
                <a:path w="21600" h="21600" extrusionOk="0">
                  <a:moveTo>
                    <a:pt x="21464" y="0"/>
                  </a:moveTo>
                  <a:lnTo>
                    <a:pt x="21274" y="14"/>
                  </a:lnTo>
                  <a:lnTo>
                    <a:pt x="21137" y="43"/>
                  </a:lnTo>
                  <a:lnTo>
                    <a:pt x="19777" y="613"/>
                  </a:lnTo>
                  <a:lnTo>
                    <a:pt x="18472" y="1184"/>
                  </a:lnTo>
                  <a:lnTo>
                    <a:pt x="17166" y="1769"/>
                  </a:lnTo>
                  <a:lnTo>
                    <a:pt x="15888" y="2383"/>
                  </a:lnTo>
                  <a:lnTo>
                    <a:pt x="14663" y="2996"/>
                  </a:lnTo>
                  <a:lnTo>
                    <a:pt x="13439" y="3623"/>
                  </a:lnTo>
                  <a:lnTo>
                    <a:pt x="12215" y="4265"/>
                  </a:lnTo>
                  <a:lnTo>
                    <a:pt x="11044" y="4922"/>
                  </a:lnTo>
                  <a:lnTo>
                    <a:pt x="9957" y="5521"/>
                  </a:lnTo>
                  <a:lnTo>
                    <a:pt x="8869" y="6149"/>
                  </a:lnTo>
                  <a:lnTo>
                    <a:pt x="7807" y="6777"/>
                  </a:lnTo>
                  <a:lnTo>
                    <a:pt x="6747" y="7433"/>
                  </a:lnTo>
                  <a:lnTo>
                    <a:pt x="6257" y="7761"/>
                  </a:lnTo>
                  <a:lnTo>
                    <a:pt x="5767" y="8104"/>
                  </a:lnTo>
                  <a:lnTo>
                    <a:pt x="5277" y="8446"/>
                  </a:lnTo>
                  <a:lnTo>
                    <a:pt x="4842" y="8789"/>
                  </a:lnTo>
                  <a:lnTo>
                    <a:pt x="4379" y="9145"/>
                  </a:lnTo>
                  <a:lnTo>
                    <a:pt x="3971" y="9501"/>
                  </a:lnTo>
                  <a:lnTo>
                    <a:pt x="3590" y="9859"/>
                  </a:lnTo>
                  <a:lnTo>
                    <a:pt x="3237" y="10229"/>
                  </a:lnTo>
                  <a:lnTo>
                    <a:pt x="3075" y="10415"/>
                  </a:lnTo>
                  <a:lnTo>
                    <a:pt x="2938" y="10600"/>
                  </a:lnTo>
                  <a:lnTo>
                    <a:pt x="2802" y="10771"/>
                  </a:lnTo>
                  <a:lnTo>
                    <a:pt x="2720" y="10943"/>
                  </a:lnTo>
                  <a:lnTo>
                    <a:pt x="2639" y="11114"/>
                  </a:lnTo>
                  <a:lnTo>
                    <a:pt x="2585" y="11271"/>
                  </a:lnTo>
                  <a:lnTo>
                    <a:pt x="2557" y="11442"/>
                  </a:lnTo>
                  <a:lnTo>
                    <a:pt x="2557" y="11756"/>
                  </a:lnTo>
                  <a:lnTo>
                    <a:pt x="2585" y="11898"/>
                  </a:lnTo>
                  <a:lnTo>
                    <a:pt x="2667" y="12198"/>
                  </a:lnTo>
                  <a:lnTo>
                    <a:pt x="2802" y="12484"/>
                  </a:lnTo>
                  <a:lnTo>
                    <a:pt x="3020" y="12768"/>
                  </a:lnTo>
                  <a:lnTo>
                    <a:pt x="3264" y="13054"/>
                  </a:lnTo>
                  <a:lnTo>
                    <a:pt x="3536" y="13325"/>
                  </a:lnTo>
                  <a:lnTo>
                    <a:pt x="3863" y="13610"/>
                  </a:lnTo>
                  <a:lnTo>
                    <a:pt x="4190" y="13881"/>
                  </a:lnTo>
                  <a:lnTo>
                    <a:pt x="4924" y="14438"/>
                  </a:lnTo>
                  <a:lnTo>
                    <a:pt x="5658" y="15023"/>
                  </a:lnTo>
                  <a:lnTo>
                    <a:pt x="5904" y="15223"/>
                  </a:lnTo>
                  <a:lnTo>
                    <a:pt x="6093" y="15422"/>
                  </a:lnTo>
                  <a:lnTo>
                    <a:pt x="6257" y="15622"/>
                  </a:lnTo>
                  <a:lnTo>
                    <a:pt x="6394" y="15822"/>
                  </a:lnTo>
                  <a:lnTo>
                    <a:pt x="6501" y="16021"/>
                  </a:lnTo>
                  <a:lnTo>
                    <a:pt x="6610" y="16221"/>
                  </a:lnTo>
                  <a:lnTo>
                    <a:pt x="6665" y="16421"/>
                  </a:lnTo>
                  <a:lnTo>
                    <a:pt x="6692" y="16635"/>
                  </a:lnTo>
                  <a:lnTo>
                    <a:pt x="6692" y="16835"/>
                  </a:lnTo>
                  <a:lnTo>
                    <a:pt x="6665" y="17049"/>
                  </a:lnTo>
                  <a:lnTo>
                    <a:pt x="6638" y="17263"/>
                  </a:lnTo>
                  <a:lnTo>
                    <a:pt x="6556" y="17463"/>
                  </a:lnTo>
                  <a:lnTo>
                    <a:pt x="6474" y="17677"/>
                  </a:lnTo>
                  <a:lnTo>
                    <a:pt x="6366" y="17891"/>
                  </a:lnTo>
                  <a:lnTo>
                    <a:pt x="6230" y="18105"/>
                  </a:lnTo>
                  <a:lnTo>
                    <a:pt x="6066" y="18319"/>
                  </a:lnTo>
                  <a:lnTo>
                    <a:pt x="5904" y="18518"/>
                  </a:lnTo>
                  <a:lnTo>
                    <a:pt x="5685" y="18747"/>
                  </a:lnTo>
                  <a:lnTo>
                    <a:pt x="5414" y="18989"/>
                  </a:lnTo>
                  <a:lnTo>
                    <a:pt x="5142" y="19232"/>
                  </a:lnTo>
                  <a:lnTo>
                    <a:pt x="4815" y="19474"/>
                  </a:lnTo>
                  <a:lnTo>
                    <a:pt x="4488" y="19716"/>
                  </a:lnTo>
                  <a:lnTo>
                    <a:pt x="4135" y="19959"/>
                  </a:lnTo>
                  <a:lnTo>
                    <a:pt x="3727" y="20202"/>
                  </a:lnTo>
                  <a:lnTo>
                    <a:pt x="3346" y="20430"/>
                  </a:lnTo>
                  <a:lnTo>
                    <a:pt x="2911" y="20644"/>
                  </a:lnTo>
                  <a:lnTo>
                    <a:pt x="2503" y="20844"/>
                  </a:lnTo>
                  <a:lnTo>
                    <a:pt x="2067" y="21015"/>
                  </a:lnTo>
                  <a:lnTo>
                    <a:pt x="1605" y="21172"/>
                  </a:lnTo>
                  <a:lnTo>
                    <a:pt x="1170" y="21300"/>
                  </a:lnTo>
                  <a:lnTo>
                    <a:pt x="734" y="21400"/>
                  </a:lnTo>
                  <a:lnTo>
                    <a:pt x="299" y="21471"/>
                  </a:lnTo>
                  <a:lnTo>
                    <a:pt x="109" y="21500"/>
                  </a:lnTo>
                  <a:lnTo>
                    <a:pt x="0" y="21557"/>
                  </a:lnTo>
                  <a:lnTo>
                    <a:pt x="0" y="21586"/>
                  </a:lnTo>
                  <a:lnTo>
                    <a:pt x="82" y="21600"/>
                  </a:lnTo>
                  <a:lnTo>
                    <a:pt x="191" y="21586"/>
                  </a:lnTo>
                  <a:lnTo>
                    <a:pt x="734" y="21514"/>
                  </a:lnTo>
                  <a:lnTo>
                    <a:pt x="1251" y="21400"/>
                  </a:lnTo>
                  <a:lnTo>
                    <a:pt x="1769" y="21271"/>
                  </a:lnTo>
                  <a:lnTo>
                    <a:pt x="2259" y="21115"/>
                  </a:lnTo>
                  <a:lnTo>
                    <a:pt x="2720" y="20944"/>
                  </a:lnTo>
                  <a:lnTo>
                    <a:pt x="3182" y="20744"/>
                  </a:lnTo>
                  <a:lnTo>
                    <a:pt x="3618" y="20530"/>
                  </a:lnTo>
                  <a:lnTo>
                    <a:pt x="4053" y="20302"/>
                  </a:lnTo>
                  <a:lnTo>
                    <a:pt x="4434" y="20059"/>
                  </a:lnTo>
                  <a:lnTo>
                    <a:pt x="4815" y="19817"/>
                  </a:lnTo>
                  <a:lnTo>
                    <a:pt x="5169" y="19560"/>
                  </a:lnTo>
                  <a:lnTo>
                    <a:pt x="5523" y="19303"/>
                  </a:lnTo>
                  <a:lnTo>
                    <a:pt x="5822" y="19032"/>
                  </a:lnTo>
                  <a:lnTo>
                    <a:pt x="6121" y="18775"/>
                  </a:lnTo>
                  <a:lnTo>
                    <a:pt x="6394" y="18518"/>
                  </a:lnTo>
                  <a:lnTo>
                    <a:pt x="6638" y="18261"/>
                  </a:lnTo>
                  <a:lnTo>
                    <a:pt x="6802" y="18076"/>
                  </a:lnTo>
                  <a:lnTo>
                    <a:pt x="6937" y="17876"/>
                  </a:lnTo>
                  <a:lnTo>
                    <a:pt x="7046" y="17691"/>
                  </a:lnTo>
                  <a:lnTo>
                    <a:pt x="7128" y="17491"/>
                  </a:lnTo>
                  <a:lnTo>
                    <a:pt x="7210" y="17306"/>
                  </a:lnTo>
                  <a:lnTo>
                    <a:pt x="7264" y="17105"/>
                  </a:lnTo>
                  <a:lnTo>
                    <a:pt x="7290" y="16906"/>
                  </a:lnTo>
                  <a:lnTo>
                    <a:pt x="7290" y="16706"/>
                  </a:lnTo>
                  <a:lnTo>
                    <a:pt x="7264" y="16521"/>
                  </a:lnTo>
                  <a:lnTo>
                    <a:pt x="7210" y="16321"/>
                  </a:lnTo>
                  <a:lnTo>
                    <a:pt x="7155" y="16121"/>
                  </a:lnTo>
                  <a:lnTo>
                    <a:pt x="7073" y="15936"/>
                  </a:lnTo>
                  <a:lnTo>
                    <a:pt x="6964" y="15736"/>
                  </a:lnTo>
                  <a:lnTo>
                    <a:pt x="6829" y="15551"/>
                  </a:lnTo>
                  <a:lnTo>
                    <a:pt x="6665" y="15365"/>
                  </a:lnTo>
                  <a:lnTo>
                    <a:pt x="6501" y="15180"/>
                  </a:lnTo>
                  <a:lnTo>
                    <a:pt x="6121" y="14838"/>
                  </a:lnTo>
                  <a:lnTo>
                    <a:pt x="5712" y="14523"/>
                  </a:lnTo>
                  <a:lnTo>
                    <a:pt x="4869" y="13910"/>
                  </a:lnTo>
                  <a:lnTo>
                    <a:pt x="4434" y="13596"/>
                  </a:lnTo>
                  <a:lnTo>
                    <a:pt x="4026" y="13282"/>
                  </a:lnTo>
                  <a:lnTo>
                    <a:pt x="3645" y="12954"/>
                  </a:lnTo>
                  <a:lnTo>
                    <a:pt x="3483" y="12783"/>
                  </a:lnTo>
                  <a:lnTo>
                    <a:pt x="3319" y="12597"/>
                  </a:lnTo>
                  <a:lnTo>
                    <a:pt x="3182" y="12383"/>
                  </a:lnTo>
                  <a:lnTo>
                    <a:pt x="3075" y="12155"/>
                  </a:lnTo>
                  <a:lnTo>
                    <a:pt x="2993" y="11941"/>
                  </a:lnTo>
                  <a:lnTo>
                    <a:pt x="2965" y="11713"/>
                  </a:lnTo>
                  <a:lnTo>
                    <a:pt x="2965" y="11485"/>
                  </a:lnTo>
                  <a:lnTo>
                    <a:pt x="3020" y="11271"/>
                  </a:lnTo>
                  <a:lnTo>
                    <a:pt x="3075" y="11042"/>
                  </a:lnTo>
                  <a:lnTo>
                    <a:pt x="3182" y="10814"/>
                  </a:lnTo>
                  <a:lnTo>
                    <a:pt x="3319" y="10586"/>
                  </a:lnTo>
                  <a:lnTo>
                    <a:pt x="3483" y="10357"/>
                  </a:lnTo>
                  <a:lnTo>
                    <a:pt x="3645" y="10129"/>
                  </a:lnTo>
                  <a:lnTo>
                    <a:pt x="3863" y="9901"/>
                  </a:lnTo>
                  <a:lnTo>
                    <a:pt x="4080" y="9672"/>
                  </a:lnTo>
                  <a:lnTo>
                    <a:pt x="4326" y="9445"/>
                  </a:lnTo>
                  <a:lnTo>
                    <a:pt x="4869" y="9003"/>
                  </a:lnTo>
                  <a:lnTo>
                    <a:pt x="5468" y="8560"/>
                  </a:lnTo>
                  <a:lnTo>
                    <a:pt x="6066" y="8146"/>
                  </a:lnTo>
                  <a:lnTo>
                    <a:pt x="6720" y="7732"/>
                  </a:lnTo>
                  <a:lnTo>
                    <a:pt x="7372" y="7333"/>
                  </a:lnTo>
                  <a:lnTo>
                    <a:pt x="8623" y="6606"/>
                  </a:lnTo>
                  <a:lnTo>
                    <a:pt x="9712" y="5977"/>
                  </a:lnTo>
                  <a:lnTo>
                    <a:pt x="11072" y="5179"/>
                  </a:lnTo>
                  <a:lnTo>
                    <a:pt x="12459" y="4394"/>
                  </a:lnTo>
                  <a:lnTo>
                    <a:pt x="13902" y="3623"/>
                  </a:lnTo>
                  <a:lnTo>
                    <a:pt x="15370" y="2868"/>
                  </a:lnTo>
                  <a:lnTo>
                    <a:pt x="16866" y="2140"/>
                  </a:lnTo>
                  <a:lnTo>
                    <a:pt x="18390" y="1426"/>
                  </a:lnTo>
                  <a:lnTo>
                    <a:pt x="19968" y="741"/>
                  </a:lnTo>
                  <a:lnTo>
                    <a:pt x="21573" y="57"/>
                  </a:lnTo>
                  <a:lnTo>
                    <a:pt x="21600" y="29"/>
                  </a:lnTo>
                  <a:lnTo>
                    <a:pt x="21600" y="14"/>
                  </a:lnTo>
                  <a:lnTo>
                    <a:pt x="2154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50845" name="Google Shape;705;p29"/>
            <p:cNvSpPr/>
            <p:nvPr/>
          </p:nvSpPr>
          <p:spPr>
            <a:xfrm>
              <a:off x="993219" y="237877"/>
              <a:ext cx="148439" cy="383825"/>
            </a:xfrm>
            <a:custGeom>
              <a:avLst/>
              <a:ahLst/>
              <a:cxnLst>
                <a:cxn ang="0">
                  <a:pos x="wd2" y="hd2"/>
                </a:cxn>
                <a:cxn ang="5400000">
                  <a:pos x="wd2" y="hd2"/>
                </a:cxn>
                <a:cxn ang="10800000">
                  <a:pos x="wd2" y="hd2"/>
                </a:cxn>
                <a:cxn ang="16200000">
                  <a:pos x="wd2" y="hd2"/>
                </a:cxn>
              </a:cxnLst>
              <a:rect l="0" t="0" r="r" b="b"/>
              <a:pathLst>
                <a:path w="21600" h="21600" extrusionOk="0">
                  <a:moveTo>
                    <a:pt x="11943" y="0"/>
                  </a:moveTo>
                  <a:lnTo>
                    <a:pt x="11659" y="28"/>
                  </a:lnTo>
                  <a:lnTo>
                    <a:pt x="11444" y="56"/>
                  </a:lnTo>
                  <a:lnTo>
                    <a:pt x="11157" y="110"/>
                  </a:lnTo>
                  <a:lnTo>
                    <a:pt x="11013" y="165"/>
                  </a:lnTo>
                  <a:lnTo>
                    <a:pt x="10942" y="221"/>
                  </a:lnTo>
                  <a:lnTo>
                    <a:pt x="11013" y="276"/>
                  </a:lnTo>
                  <a:lnTo>
                    <a:pt x="12014" y="608"/>
                  </a:lnTo>
                  <a:lnTo>
                    <a:pt x="12947" y="995"/>
                  </a:lnTo>
                  <a:lnTo>
                    <a:pt x="13805" y="1355"/>
                  </a:lnTo>
                  <a:lnTo>
                    <a:pt x="14590" y="1743"/>
                  </a:lnTo>
                  <a:lnTo>
                    <a:pt x="15376" y="2157"/>
                  </a:lnTo>
                  <a:lnTo>
                    <a:pt x="16093" y="2572"/>
                  </a:lnTo>
                  <a:lnTo>
                    <a:pt x="16735" y="2987"/>
                  </a:lnTo>
                  <a:lnTo>
                    <a:pt x="17377" y="3430"/>
                  </a:lnTo>
                  <a:lnTo>
                    <a:pt x="17880" y="3872"/>
                  </a:lnTo>
                  <a:lnTo>
                    <a:pt x="18382" y="4315"/>
                  </a:lnTo>
                  <a:lnTo>
                    <a:pt x="18809" y="4756"/>
                  </a:lnTo>
                  <a:lnTo>
                    <a:pt x="19168" y="5226"/>
                  </a:lnTo>
                  <a:lnTo>
                    <a:pt x="19526" y="5697"/>
                  </a:lnTo>
                  <a:lnTo>
                    <a:pt x="19738" y="6139"/>
                  </a:lnTo>
                  <a:lnTo>
                    <a:pt x="19882" y="6609"/>
                  </a:lnTo>
                  <a:lnTo>
                    <a:pt x="20025" y="7080"/>
                  </a:lnTo>
                  <a:lnTo>
                    <a:pt x="20025" y="8020"/>
                  </a:lnTo>
                  <a:lnTo>
                    <a:pt x="19953" y="8491"/>
                  </a:lnTo>
                  <a:lnTo>
                    <a:pt x="19738" y="8933"/>
                  </a:lnTo>
                  <a:lnTo>
                    <a:pt x="19526" y="9402"/>
                  </a:lnTo>
                  <a:lnTo>
                    <a:pt x="19168" y="9845"/>
                  </a:lnTo>
                  <a:lnTo>
                    <a:pt x="18809" y="10287"/>
                  </a:lnTo>
                  <a:lnTo>
                    <a:pt x="18310" y="10730"/>
                  </a:lnTo>
                  <a:lnTo>
                    <a:pt x="17808" y="11145"/>
                  </a:lnTo>
                  <a:lnTo>
                    <a:pt x="17166" y="11560"/>
                  </a:lnTo>
                  <a:lnTo>
                    <a:pt x="16448" y="11974"/>
                  </a:lnTo>
                  <a:lnTo>
                    <a:pt x="15663" y="12363"/>
                  </a:lnTo>
                  <a:lnTo>
                    <a:pt x="14805" y="12750"/>
                  </a:lnTo>
                  <a:lnTo>
                    <a:pt x="13876" y="13109"/>
                  </a:lnTo>
                  <a:lnTo>
                    <a:pt x="12804" y="13469"/>
                  </a:lnTo>
                  <a:lnTo>
                    <a:pt x="11659" y="13800"/>
                  </a:lnTo>
                  <a:lnTo>
                    <a:pt x="11300" y="13856"/>
                  </a:lnTo>
                  <a:lnTo>
                    <a:pt x="10870" y="13939"/>
                  </a:lnTo>
                  <a:lnTo>
                    <a:pt x="9725" y="14132"/>
                  </a:lnTo>
                  <a:lnTo>
                    <a:pt x="8298" y="14326"/>
                  </a:lnTo>
                  <a:lnTo>
                    <a:pt x="6795" y="14547"/>
                  </a:lnTo>
                  <a:lnTo>
                    <a:pt x="5363" y="14769"/>
                  </a:lnTo>
                  <a:lnTo>
                    <a:pt x="4721" y="14906"/>
                  </a:lnTo>
                  <a:lnTo>
                    <a:pt x="4151" y="15045"/>
                  </a:lnTo>
                  <a:lnTo>
                    <a:pt x="3577" y="15211"/>
                  </a:lnTo>
                  <a:lnTo>
                    <a:pt x="3218" y="15348"/>
                  </a:lnTo>
                  <a:lnTo>
                    <a:pt x="2935" y="15515"/>
                  </a:lnTo>
                  <a:lnTo>
                    <a:pt x="2791" y="15709"/>
                  </a:lnTo>
                  <a:lnTo>
                    <a:pt x="2719" y="15902"/>
                  </a:lnTo>
                  <a:lnTo>
                    <a:pt x="2791" y="16096"/>
                  </a:lnTo>
                  <a:lnTo>
                    <a:pt x="2791" y="16289"/>
                  </a:lnTo>
                  <a:lnTo>
                    <a:pt x="2935" y="16456"/>
                  </a:lnTo>
                  <a:lnTo>
                    <a:pt x="3290" y="16787"/>
                  </a:lnTo>
                  <a:lnTo>
                    <a:pt x="3792" y="17146"/>
                  </a:lnTo>
                  <a:lnTo>
                    <a:pt x="4291" y="17396"/>
                  </a:lnTo>
                  <a:lnTo>
                    <a:pt x="4793" y="17645"/>
                  </a:lnTo>
                  <a:lnTo>
                    <a:pt x="5794" y="18143"/>
                  </a:lnTo>
                  <a:lnTo>
                    <a:pt x="6153" y="18363"/>
                  </a:lnTo>
                  <a:lnTo>
                    <a:pt x="6436" y="18613"/>
                  </a:lnTo>
                  <a:lnTo>
                    <a:pt x="6651" y="18889"/>
                  </a:lnTo>
                  <a:lnTo>
                    <a:pt x="6795" y="19193"/>
                  </a:lnTo>
                  <a:lnTo>
                    <a:pt x="6866" y="19498"/>
                  </a:lnTo>
                  <a:lnTo>
                    <a:pt x="6866" y="19802"/>
                  </a:lnTo>
                  <a:lnTo>
                    <a:pt x="6723" y="20106"/>
                  </a:lnTo>
                  <a:lnTo>
                    <a:pt x="6579" y="20383"/>
                  </a:lnTo>
                  <a:lnTo>
                    <a:pt x="6296" y="20632"/>
                  </a:lnTo>
                  <a:lnTo>
                    <a:pt x="5866" y="20852"/>
                  </a:lnTo>
                  <a:lnTo>
                    <a:pt x="5363" y="21046"/>
                  </a:lnTo>
                  <a:lnTo>
                    <a:pt x="4793" y="21185"/>
                  </a:lnTo>
                  <a:lnTo>
                    <a:pt x="4434" y="21241"/>
                  </a:lnTo>
                  <a:lnTo>
                    <a:pt x="4079" y="21295"/>
                  </a:lnTo>
                  <a:lnTo>
                    <a:pt x="3720" y="21322"/>
                  </a:lnTo>
                  <a:lnTo>
                    <a:pt x="2863" y="21322"/>
                  </a:lnTo>
                  <a:lnTo>
                    <a:pt x="2361" y="21267"/>
                  </a:lnTo>
                  <a:lnTo>
                    <a:pt x="1288" y="21157"/>
                  </a:lnTo>
                  <a:lnTo>
                    <a:pt x="1073" y="21157"/>
                  </a:lnTo>
                  <a:lnTo>
                    <a:pt x="861" y="21185"/>
                  </a:lnTo>
                  <a:lnTo>
                    <a:pt x="359" y="21241"/>
                  </a:lnTo>
                  <a:lnTo>
                    <a:pt x="144" y="21295"/>
                  </a:lnTo>
                  <a:lnTo>
                    <a:pt x="0" y="21350"/>
                  </a:lnTo>
                  <a:lnTo>
                    <a:pt x="0" y="21406"/>
                  </a:lnTo>
                  <a:lnTo>
                    <a:pt x="144" y="21433"/>
                  </a:lnTo>
                  <a:lnTo>
                    <a:pt x="861" y="21544"/>
                  </a:lnTo>
                  <a:lnTo>
                    <a:pt x="1647" y="21600"/>
                  </a:lnTo>
                  <a:lnTo>
                    <a:pt x="3006" y="21600"/>
                  </a:lnTo>
                  <a:lnTo>
                    <a:pt x="3720" y="21572"/>
                  </a:lnTo>
                  <a:lnTo>
                    <a:pt x="4362" y="21489"/>
                  </a:lnTo>
                  <a:lnTo>
                    <a:pt x="4936" y="21406"/>
                  </a:lnTo>
                  <a:lnTo>
                    <a:pt x="5507" y="21267"/>
                  </a:lnTo>
                  <a:lnTo>
                    <a:pt x="6081" y="21130"/>
                  </a:lnTo>
                  <a:lnTo>
                    <a:pt x="6579" y="20963"/>
                  </a:lnTo>
                  <a:lnTo>
                    <a:pt x="7082" y="20770"/>
                  </a:lnTo>
                  <a:lnTo>
                    <a:pt x="7440" y="20548"/>
                  </a:lnTo>
                  <a:lnTo>
                    <a:pt x="7867" y="20300"/>
                  </a:lnTo>
                  <a:lnTo>
                    <a:pt x="8154" y="20050"/>
                  </a:lnTo>
                  <a:lnTo>
                    <a:pt x="8441" y="19774"/>
                  </a:lnTo>
                  <a:lnTo>
                    <a:pt x="8653" y="19470"/>
                  </a:lnTo>
                  <a:lnTo>
                    <a:pt x="8653" y="19028"/>
                  </a:lnTo>
                  <a:lnTo>
                    <a:pt x="8513" y="18861"/>
                  </a:lnTo>
                  <a:lnTo>
                    <a:pt x="8226" y="18557"/>
                  </a:lnTo>
                  <a:lnTo>
                    <a:pt x="7795" y="18281"/>
                  </a:lnTo>
                  <a:lnTo>
                    <a:pt x="7297" y="17976"/>
                  </a:lnTo>
                  <a:lnTo>
                    <a:pt x="6795" y="17728"/>
                  </a:lnTo>
                  <a:lnTo>
                    <a:pt x="5794" y="17258"/>
                  </a:lnTo>
                  <a:lnTo>
                    <a:pt x="5223" y="16898"/>
                  </a:lnTo>
                  <a:lnTo>
                    <a:pt x="5008" y="16759"/>
                  </a:lnTo>
                  <a:lnTo>
                    <a:pt x="4865" y="16594"/>
                  </a:lnTo>
                  <a:lnTo>
                    <a:pt x="4793" y="16456"/>
                  </a:lnTo>
                  <a:lnTo>
                    <a:pt x="4721" y="16317"/>
                  </a:lnTo>
                  <a:lnTo>
                    <a:pt x="4721" y="16178"/>
                  </a:lnTo>
                  <a:lnTo>
                    <a:pt x="4793" y="16041"/>
                  </a:lnTo>
                  <a:lnTo>
                    <a:pt x="4865" y="15930"/>
                  </a:lnTo>
                  <a:lnTo>
                    <a:pt x="5008" y="15791"/>
                  </a:lnTo>
                  <a:lnTo>
                    <a:pt x="5363" y="15570"/>
                  </a:lnTo>
                  <a:lnTo>
                    <a:pt x="5866" y="15376"/>
                  </a:lnTo>
                  <a:lnTo>
                    <a:pt x="6508" y="15183"/>
                  </a:lnTo>
                  <a:lnTo>
                    <a:pt x="7225" y="15017"/>
                  </a:lnTo>
                  <a:lnTo>
                    <a:pt x="7939" y="14852"/>
                  </a:lnTo>
                  <a:lnTo>
                    <a:pt x="9586" y="14547"/>
                  </a:lnTo>
                  <a:lnTo>
                    <a:pt x="11157" y="14243"/>
                  </a:lnTo>
                  <a:lnTo>
                    <a:pt x="12588" y="13967"/>
                  </a:lnTo>
                  <a:lnTo>
                    <a:pt x="13805" y="13661"/>
                  </a:lnTo>
                  <a:lnTo>
                    <a:pt x="14949" y="13330"/>
                  </a:lnTo>
                  <a:lnTo>
                    <a:pt x="16022" y="12971"/>
                  </a:lnTo>
                  <a:lnTo>
                    <a:pt x="16951" y="12583"/>
                  </a:lnTo>
                  <a:lnTo>
                    <a:pt x="17808" y="12196"/>
                  </a:lnTo>
                  <a:lnTo>
                    <a:pt x="18522" y="11809"/>
                  </a:lnTo>
                  <a:lnTo>
                    <a:pt x="19239" y="11367"/>
                  </a:lnTo>
                  <a:lnTo>
                    <a:pt x="19810" y="10952"/>
                  </a:lnTo>
                  <a:lnTo>
                    <a:pt x="20312" y="10509"/>
                  </a:lnTo>
                  <a:lnTo>
                    <a:pt x="20739" y="10039"/>
                  </a:lnTo>
                  <a:lnTo>
                    <a:pt x="21026" y="9569"/>
                  </a:lnTo>
                  <a:lnTo>
                    <a:pt x="21313" y="9098"/>
                  </a:lnTo>
                  <a:lnTo>
                    <a:pt x="21456" y="8628"/>
                  </a:lnTo>
                  <a:lnTo>
                    <a:pt x="21600" y="8131"/>
                  </a:lnTo>
                  <a:lnTo>
                    <a:pt x="21600" y="7633"/>
                  </a:lnTo>
                  <a:lnTo>
                    <a:pt x="21528" y="7135"/>
                  </a:lnTo>
                  <a:lnTo>
                    <a:pt x="21456" y="6637"/>
                  </a:lnTo>
                  <a:lnTo>
                    <a:pt x="21241" y="6167"/>
                  </a:lnTo>
                  <a:lnTo>
                    <a:pt x="20954" y="5669"/>
                  </a:lnTo>
                  <a:lnTo>
                    <a:pt x="20667" y="5171"/>
                  </a:lnTo>
                  <a:lnTo>
                    <a:pt x="20312" y="4674"/>
                  </a:lnTo>
                  <a:lnTo>
                    <a:pt x="19810" y="4204"/>
                  </a:lnTo>
                  <a:lnTo>
                    <a:pt x="19311" y="3733"/>
                  </a:lnTo>
                  <a:lnTo>
                    <a:pt x="18737" y="3263"/>
                  </a:lnTo>
                  <a:lnTo>
                    <a:pt x="18167" y="2821"/>
                  </a:lnTo>
                  <a:lnTo>
                    <a:pt x="17449" y="2378"/>
                  </a:lnTo>
                  <a:lnTo>
                    <a:pt x="16735" y="1963"/>
                  </a:lnTo>
                  <a:lnTo>
                    <a:pt x="15950" y="1548"/>
                  </a:lnTo>
                  <a:lnTo>
                    <a:pt x="15164" y="1133"/>
                  </a:lnTo>
                  <a:lnTo>
                    <a:pt x="14303" y="746"/>
                  </a:lnTo>
                  <a:lnTo>
                    <a:pt x="13374" y="387"/>
                  </a:lnTo>
                  <a:lnTo>
                    <a:pt x="12373" y="56"/>
                  </a:lnTo>
                  <a:lnTo>
                    <a:pt x="12230" y="28"/>
                  </a:lnTo>
                  <a:lnTo>
                    <a:pt x="11943"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50846" name="Google Shape;706;p29"/>
            <p:cNvSpPr/>
            <p:nvPr/>
          </p:nvSpPr>
          <p:spPr>
            <a:xfrm>
              <a:off x="707195" y="70286"/>
              <a:ext cx="384811" cy="406431"/>
            </a:xfrm>
            <a:custGeom>
              <a:avLst/>
              <a:ahLst/>
              <a:cxnLst>
                <a:cxn ang="0">
                  <a:pos x="wd2" y="hd2"/>
                </a:cxn>
                <a:cxn ang="5400000">
                  <a:pos x="wd2" y="hd2"/>
                </a:cxn>
                <a:cxn ang="10800000">
                  <a:pos x="wd2" y="hd2"/>
                </a:cxn>
                <a:cxn ang="16200000">
                  <a:pos x="wd2" y="hd2"/>
                </a:cxn>
              </a:cxnLst>
              <a:rect l="0" t="0" r="r" b="b"/>
              <a:pathLst>
                <a:path w="21600" h="21600" extrusionOk="0">
                  <a:moveTo>
                    <a:pt x="277" y="0"/>
                  </a:moveTo>
                  <a:lnTo>
                    <a:pt x="166" y="26"/>
                  </a:lnTo>
                  <a:lnTo>
                    <a:pt x="83" y="79"/>
                  </a:lnTo>
                  <a:lnTo>
                    <a:pt x="0" y="131"/>
                  </a:lnTo>
                  <a:lnTo>
                    <a:pt x="0" y="234"/>
                  </a:lnTo>
                  <a:lnTo>
                    <a:pt x="55" y="731"/>
                  </a:lnTo>
                  <a:lnTo>
                    <a:pt x="138" y="1228"/>
                  </a:lnTo>
                  <a:lnTo>
                    <a:pt x="249" y="1672"/>
                  </a:lnTo>
                  <a:lnTo>
                    <a:pt x="414" y="2116"/>
                  </a:lnTo>
                  <a:lnTo>
                    <a:pt x="608" y="2534"/>
                  </a:lnTo>
                  <a:lnTo>
                    <a:pt x="828" y="2952"/>
                  </a:lnTo>
                  <a:lnTo>
                    <a:pt x="1104" y="3344"/>
                  </a:lnTo>
                  <a:lnTo>
                    <a:pt x="1380" y="3709"/>
                  </a:lnTo>
                  <a:lnTo>
                    <a:pt x="1683" y="4049"/>
                  </a:lnTo>
                  <a:lnTo>
                    <a:pt x="2015" y="4388"/>
                  </a:lnTo>
                  <a:lnTo>
                    <a:pt x="2373" y="4701"/>
                  </a:lnTo>
                  <a:lnTo>
                    <a:pt x="2759" y="5014"/>
                  </a:lnTo>
                  <a:lnTo>
                    <a:pt x="3145" y="5302"/>
                  </a:lnTo>
                  <a:lnTo>
                    <a:pt x="3559" y="5589"/>
                  </a:lnTo>
                  <a:lnTo>
                    <a:pt x="4001" y="5850"/>
                  </a:lnTo>
                  <a:lnTo>
                    <a:pt x="4442" y="6086"/>
                  </a:lnTo>
                  <a:lnTo>
                    <a:pt x="5353" y="6556"/>
                  </a:lnTo>
                  <a:lnTo>
                    <a:pt x="6317" y="6974"/>
                  </a:lnTo>
                  <a:lnTo>
                    <a:pt x="7311" y="7366"/>
                  </a:lnTo>
                  <a:lnTo>
                    <a:pt x="8277" y="7705"/>
                  </a:lnTo>
                  <a:lnTo>
                    <a:pt x="9269" y="8018"/>
                  </a:lnTo>
                  <a:lnTo>
                    <a:pt x="10207" y="8305"/>
                  </a:lnTo>
                  <a:lnTo>
                    <a:pt x="12000" y="8854"/>
                  </a:lnTo>
                  <a:lnTo>
                    <a:pt x="13022" y="9141"/>
                  </a:lnTo>
                  <a:lnTo>
                    <a:pt x="14042" y="9481"/>
                  </a:lnTo>
                  <a:lnTo>
                    <a:pt x="15035" y="9820"/>
                  </a:lnTo>
                  <a:lnTo>
                    <a:pt x="16055" y="10212"/>
                  </a:lnTo>
                  <a:lnTo>
                    <a:pt x="16552" y="10448"/>
                  </a:lnTo>
                  <a:lnTo>
                    <a:pt x="17021" y="10656"/>
                  </a:lnTo>
                  <a:lnTo>
                    <a:pt x="17490" y="10918"/>
                  </a:lnTo>
                  <a:lnTo>
                    <a:pt x="17959" y="11179"/>
                  </a:lnTo>
                  <a:lnTo>
                    <a:pt x="18401" y="11439"/>
                  </a:lnTo>
                  <a:lnTo>
                    <a:pt x="18842" y="11754"/>
                  </a:lnTo>
                  <a:lnTo>
                    <a:pt x="19228" y="12067"/>
                  </a:lnTo>
                  <a:lnTo>
                    <a:pt x="19614" y="12406"/>
                  </a:lnTo>
                  <a:lnTo>
                    <a:pt x="19890" y="12667"/>
                  </a:lnTo>
                  <a:lnTo>
                    <a:pt x="20111" y="12929"/>
                  </a:lnTo>
                  <a:lnTo>
                    <a:pt x="20303" y="13216"/>
                  </a:lnTo>
                  <a:lnTo>
                    <a:pt x="20497" y="13503"/>
                  </a:lnTo>
                  <a:lnTo>
                    <a:pt x="20636" y="13765"/>
                  </a:lnTo>
                  <a:lnTo>
                    <a:pt x="20745" y="14078"/>
                  </a:lnTo>
                  <a:lnTo>
                    <a:pt x="20856" y="14365"/>
                  </a:lnTo>
                  <a:lnTo>
                    <a:pt x="20911" y="14652"/>
                  </a:lnTo>
                  <a:lnTo>
                    <a:pt x="20966" y="14966"/>
                  </a:lnTo>
                  <a:lnTo>
                    <a:pt x="20994" y="15253"/>
                  </a:lnTo>
                  <a:lnTo>
                    <a:pt x="20994" y="15880"/>
                  </a:lnTo>
                  <a:lnTo>
                    <a:pt x="20966" y="16193"/>
                  </a:lnTo>
                  <a:lnTo>
                    <a:pt x="20911" y="16481"/>
                  </a:lnTo>
                  <a:lnTo>
                    <a:pt x="20828" y="16794"/>
                  </a:lnTo>
                  <a:lnTo>
                    <a:pt x="20745" y="17107"/>
                  </a:lnTo>
                  <a:lnTo>
                    <a:pt x="20525" y="17709"/>
                  </a:lnTo>
                  <a:lnTo>
                    <a:pt x="20248" y="18283"/>
                  </a:lnTo>
                  <a:lnTo>
                    <a:pt x="19890" y="18858"/>
                  </a:lnTo>
                  <a:lnTo>
                    <a:pt x="19531" y="19405"/>
                  </a:lnTo>
                  <a:lnTo>
                    <a:pt x="19117" y="19928"/>
                  </a:lnTo>
                  <a:lnTo>
                    <a:pt x="18648" y="20425"/>
                  </a:lnTo>
                  <a:lnTo>
                    <a:pt x="18179" y="20869"/>
                  </a:lnTo>
                  <a:lnTo>
                    <a:pt x="17684" y="21287"/>
                  </a:lnTo>
                  <a:lnTo>
                    <a:pt x="17628" y="21366"/>
                  </a:lnTo>
                  <a:lnTo>
                    <a:pt x="17601" y="21443"/>
                  </a:lnTo>
                  <a:lnTo>
                    <a:pt x="17628" y="21495"/>
                  </a:lnTo>
                  <a:lnTo>
                    <a:pt x="17684" y="21548"/>
                  </a:lnTo>
                  <a:lnTo>
                    <a:pt x="17765" y="21600"/>
                  </a:lnTo>
                  <a:lnTo>
                    <a:pt x="17876" y="21600"/>
                  </a:lnTo>
                  <a:lnTo>
                    <a:pt x="17987" y="21574"/>
                  </a:lnTo>
                  <a:lnTo>
                    <a:pt x="18070" y="21521"/>
                  </a:lnTo>
                  <a:lnTo>
                    <a:pt x="18456" y="21234"/>
                  </a:lnTo>
                  <a:lnTo>
                    <a:pt x="18814" y="20921"/>
                  </a:lnTo>
                  <a:lnTo>
                    <a:pt x="19173" y="20582"/>
                  </a:lnTo>
                  <a:lnTo>
                    <a:pt x="19504" y="20241"/>
                  </a:lnTo>
                  <a:lnTo>
                    <a:pt x="19807" y="19876"/>
                  </a:lnTo>
                  <a:lnTo>
                    <a:pt x="20111" y="19484"/>
                  </a:lnTo>
                  <a:lnTo>
                    <a:pt x="20386" y="19092"/>
                  </a:lnTo>
                  <a:lnTo>
                    <a:pt x="20636" y="18674"/>
                  </a:lnTo>
                  <a:lnTo>
                    <a:pt x="20856" y="18256"/>
                  </a:lnTo>
                  <a:lnTo>
                    <a:pt x="21049" y="17838"/>
                  </a:lnTo>
                  <a:lnTo>
                    <a:pt x="21214" y="17394"/>
                  </a:lnTo>
                  <a:lnTo>
                    <a:pt x="21380" y="16951"/>
                  </a:lnTo>
                  <a:lnTo>
                    <a:pt x="21489" y="16481"/>
                  </a:lnTo>
                  <a:lnTo>
                    <a:pt x="21545" y="16037"/>
                  </a:lnTo>
                  <a:lnTo>
                    <a:pt x="21600" y="15567"/>
                  </a:lnTo>
                  <a:lnTo>
                    <a:pt x="21600" y="15096"/>
                  </a:lnTo>
                  <a:lnTo>
                    <a:pt x="21572" y="14704"/>
                  </a:lnTo>
                  <a:lnTo>
                    <a:pt x="21489" y="14339"/>
                  </a:lnTo>
                  <a:lnTo>
                    <a:pt x="21380" y="13973"/>
                  </a:lnTo>
                  <a:lnTo>
                    <a:pt x="21242" y="13634"/>
                  </a:lnTo>
                  <a:lnTo>
                    <a:pt x="21049" y="13295"/>
                  </a:lnTo>
                  <a:lnTo>
                    <a:pt x="20828" y="12955"/>
                  </a:lnTo>
                  <a:lnTo>
                    <a:pt x="20580" y="12641"/>
                  </a:lnTo>
                  <a:lnTo>
                    <a:pt x="20331" y="12354"/>
                  </a:lnTo>
                  <a:lnTo>
                    <a:pt x="20056" y="12067"/>
                  </a:lnTo>
                  <a:lnTo>
                    <a:pt x="19753" y="11780"/>
                  </a:lnTo>
                  <a:lnTo>
                    <a:pt x="19420" y="11544"/>
                  </a:lnTo>
                  <a:lnTo>
                    <a:pt x="19090" y="11310"/>
                  </a:lnTo>
                  <a:lnTo>
                    <a:pt x="18759" y="11074"/>
                  </a:lnTo>
                  <a:lnTo>
                    <a:pt x="18428" y="10866"/>
                  </a:lnTo>
                  <a:lnTo>
                    <a:pt x="17765" y="10500"/>
                  </a:lnTo>
                  <a:lnTo>
                    <a:pt x="17242" y="10264"/>
                  </a:lnTo>
                  <a:lnTo>
                    <a:pt x="16718" y="10056"/>
                  </a:lnTo>
                  <a:lnTo>
                    <a:pt x="16166" y="9846"/>
                  </a:lnTo>
                  <a:lnTo>
                    <a:pt x="15560" y="9638"/>
                  </a:lnTo>
                  <a:lnTo>
                    <a:pt x="14291" y="9220"/>
                  </a:lnTo>
                  <a:lnTo>
                    <a:pt x="12966" y="8828"/>
                  </a:lnTo>
                  <a:lnTo>
                    <a:pt x="11587" y="8410"/>
                  </a:lnTo>
                  <a:lnTo>
                    <a:pt x="10179" y="7992"/>
                  </a:lnTo>
                  <a:lnTo>
                    <a:pt x="8773" y="7548"/>
                  </a:lnTo>
                  <a:lnTo>
                    <a:pt x="7394" y="7051"/>
                  </a:lnTo>
                  <a:lnTo>
                    <a:pt x="6731" y="6791"/>
                  </a:lnTo>
                  <a:lnTo>
                    <a:pt x="6069" y="6504"/>
                  </a:lnTo>
                  <a:lnTo>
                    <a:pt x="5436" y="6216"/>
                  </a:lnTo>
                  <a:lnTo>
                    <a:pt x="4828" y="5902"/>
                  </a:lnTo>
                  <a:lnTo>
                    <a:pt x="4248" y="5563"/>
                  </a:lnTo>
                  <a:lnTo>
                    <a:pt x="3725" y="5198"/>
                  </a:lnTo>
                  <a:lnTo>
                    <a:pt x="3201" y="4832"/>
                  </a:lnTo>
                  <a:lnTo>
                    <a:pt x="2704" y="4414"/>
                  </a:lnTo>
                  <a:lnTo>
                    <a:pt x="2263" y="3996"/>
                  </a:lnTo>
                  <a:lnTo>
                    <a:pt x="1876" y="3552"/>
                  </a:lnTo>
                  <a:lnTo>
                    <a:pt x="1518" y="3055"/>
                  </a:lnTo>
                  <a:lnTo>
                    <a:pt x="1215" y="2560"/>
                  </a:lnTo>
                  <a:lnTo>
                    <a:pt x="966" y="2011"/>
                  </a:lnTo>
                  <a:lnTo>
                    <a:pt x="774" y="1436"/>
                  </a:lnTo>
                  <a:lnTo>
                    <a:pt x="691" y="1149"/>
                  </a:lnTo>
                  <a:lnTo>
                    <a:pt x="635" y="836"/>
                  </a:lnTo>
                  <a:lnTo>
                    <a:pt x="608" y="523"/>
                  </a:lnTo>
                  <a:lnTo>
                    <a:pt x="580" y="183"/>
                  </a:lnTo>
                  <a:lnTo>
                    <a:pt x="552" y="105"/>
                  </a:lnTo>
                  <a:lnTo>
                    <a:pt x="469" y="26"/>
                  </a:lnTo>
                  <a:lnTo>
                    <a:pt x="386"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847" name="Google Shape;707;p29"/>
          <p:cNvSpPr/>
          <p:nvPr/>
        </p:nvSpPr>
        <p:spPr>
          <a:xfrm>
            <a:off x="2359124" y="4599454"/>
            <a:ext cx="1331284" cy="548668"/>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713" y="722"/>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389" y="19947"/>
                </a:lnTo>
                <a:lnTo>
                  <a:pt x="470" y="20502"/>
                </a:lnTo>
                <a:lnTo>
                  <a:pt x="561" y="21058"/>
                </a:lnTo>
                <a:lnTo>
                  <a:pt x="653" y="21600"/>
                </a:lnTo>
                <a:lnTo>
                  <a:pt x="21600" y="21600"/>
                </a:lnTo>
                <a:lnTo>
                  <a:pt x="21577" y="21280"/>
                </a:lnTo>
                <a:lnTo>
                  <a:pt x="21548" y="20961"/>
                </a:lnTo>
                <a:lnTo>
                  <a:pt x="21525" y="20794"/>
                </a:lnTo>
                <a:lnTo>
                  <a:pt x="21497" y="20628"/>
                </a:lnTo>
                <a:lnTo>
                  <a:pt x="21468" y="20461"/>
                </a:lnTo>
                <a:lnTo>
                  <a:pt x="21434" y="20308"/>
                </a:lnTo>
                <a:lnTo>
                  <a:pt x="21394" y="20155"/>
                </a:lnTo>
                <a:lnTo>
                  <a:pt x="21354" y="20016"/>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348" y="1694"/>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50848" name="Google Shape;708;p29"/>
          <p:cNvSpPr/>
          <p:nvPr/>
        </p:nvSpPr>
        <p:spPr>
          <a:xfrm rot="16200000">
            <a:off x="7741660" y="550310"/>
            <a:ext cx="1952609" cy="852023"/>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50849" name="Google Shape;709;p29"/>
          <p:cNvSpPr/>
          <p:nvPr/>
        </p:nvSpPr>
        <p:spPr>
          <a:xfrm>
            <a:off x="99175" y="4599468"/>
            <a:ext cx="2101757" cy="548662"/>
          </a:xfrm>
          <a:custGeom>
            <a:avLst/>
            <a:ahLst/>
            <a:cxnLst>
              <a:cxn ang="0">
                <a:pos x="wd2" y="hd2"/>
              </a:cxn>
              <a:cxn ang="5400000">
                <a:pos x="wd2" y="hd2"/>
              </a:cxn>
              <a:cxn ang="10800000">
                <a:pos x="wd2" y="hd2"/>
              </a:cxn>
              <a:cxn ang="16200000">
                <a:pos x="wd2" y="hd2"/>
              </a:cxn>
            </a:cxnLst>
            <a:rect l="0" t="0" r="r" b="b"/>
            <a:pathLst>
              <a:path w="21600" h="21600" extrusionOk="0">
                <a:moveTo>
                  <a:pt x="9899" y="0"/>
                </a:moveTo>
                <a:lnTo>
                  <a:pt x="9629" y="31"/>
                </a:lnTo>
                <a:lnTo>
                  <a:pt x="9368" y="93"/>
                </a:lnTo>
                <a:lnTo>
                  <a:pt x="9107" y="156"/>
                </a:lnTo>
                <a:lnTo>
                  <a:pt x="8838" y="218"/>
                </a:lnTo>
                <a:lnTo>
                  <a:pt x="8576" y="344"/>
                </a:lnTo>
                <a:lnTo>
                  <a:pt x="8315" y="469"/>
                </a:lnTo>
                <a:lnTo>
                  <a:pt x="8054" y="593"/>
                </a:lnTo>
                <a:lnTo>
                  <a:pt x="7793" y="781"/>
                </a:lnTo>
                <a:lnTo>
                  <a:pt x="7532" y="938"/>
                </a:lnTo>
                <a:lnTo>
                  <a:pt x="7279" y="1156"/>
                </a:lnTo>
                <a:lnTo>
                  <a:pt x="6920" y="1438"/>
                </a:lnTo>
                <a:lnTo>
                  <a:pt x="6569" y="1750"/>
                </a:lnTo>
                <a:lnTo>
                  <a:pt x="6210" y="2094"/>
                </a:lnTo>
                <a:lnTo>
                  <a:pt x="5859" y="2532"/>
                </a:lnTo>
                <a:lnTo>
                  <a:pt x="5508" y="2970"/>
                </a:lnTo>
                <a:lnTo>
                  <a:pt x="5166" y="3469"/>
                </a:lnTo>
                <a:lnTo>
                  <a:pt x="4823" y="4031"/>
                </a:lnTo>
                <a:lnTo>
                  <a:pt x="4488" y="4625"/>
                </a:lnTo>
                <a:lnTo>
                  <a:pt x="4154" y="5251"/>
                </a:lnTo>
                <a:lnTo>
                  <a:pt x="3827" y="5939"/>
                </a:lnTo>
                <a:lnTo>
                  <a:pt x="3509" y="6688"/>
                </a:lnTo>
                <a:lnTo>
                  <a:pt x="3191" y="7470"/>
                </a:lnTo>
                <a:lnTo>
                  <a:pt x="2889" y="8284"/>
                </a:lnTo>
                <a:lnTo>
                  <a:pt x="2587" y="9158"/>
                </a:lnTo>
                <a:lnTo>
                  <a:pt x="2301" y="10096"/>
                </a:lnTo>
                <a:lnTo>
                  <a:pt x="2024" y="11065"/>
                </a:lnTo>
                <a:lnTo>
                  <a:pt x="1861" y="11628"/>
                </a:lnTo>
                <a:lnTo>
                  <a:pt x="1714" y="12190"/>
                </a:lnTo>
                <a:lnTo>
                  <a:pt x="1567" y="12784"/>
                </a:lnTo>
                <a:lnTo>
                  <a:pt x="1420" y="13409"/>
                </a:lnTo>
                <a:lnTo>
                  <a:pt x="1281" y="14034"/>
                </a:lnTo>
                <a:lnTo>
                  <a:pt x="1142" y="14659"/>
                </a:lnTo>
                <a:lnTo>
                  <a:pt x="1012" y="15315"/>
                </a:lnTo>
                <a:lnTo>
                  <a:pt x="890" y="15973"/>
                </a:lnTo>
                <a:lnTo>
                  <a:pt x="645" y="17316"/>
                </a:lnTo>
                <a:lnTo>
                  <a:pt x="417" y="18692"/>
                </a:lnTo>
                <a:lnTo>
                  <a:pt x="204" y="20130"/>
                </a:lnTo>
                <a:lnTo>
                  <a:pt x="0" y="21600"/>
                </a:lnTo>
                <a:lnTo>
                  <a:pt x="21600" y="21600"/>
                </a:lnTo>
                <a:lnTo>
                  <a:pt x="21543" y="20724"/>
                </a:lnTo>
                <a:lnTo>
                  <a:pt x="21469" y="19881"/>
                </a:lnTo>
                <a:lnTo>
                  <a:pt x="21379" y="19067"/>
                </a:lnTo>
                <a:lnTo>
                  <a:pt x="21274" y="18285"/>
                </a:lnTo>
                <a:lnTo>
                  <a:pt x="21159" y="17504"/>
                </a:lnTo>
                <a:lnTo>
                  <a:pt x="21029" y="16722"/>
                </a:lnTo>
                <a:lnTo>
                  <a:pt x="20882" y="16004"/>
                </a:lnTo>
                <a:lnTo>
                  <a:pt x="20727" y="15254"/>
                </a:lnTo>
                <a:lnTo>
                  <a:pt x="20563" y="14567"/>
                </a:lnTo>
                <a:lnTo>
                  <a:pt x="20384" y="13878"/>
                </a:lnTo>
                <a:lnTo>
                  <a:pt x="20204" y="13222"/>
                </a:lnTo>
                <a:lnTo>
                  <a:pt x="20009" y="12597"/>
                </a:lnTo>
                <a:lnTo>
                  <a:pt x="19805" y="11971"/>
                </a:lnTo>
                <a:lnTo>
                  <a:pt x="19601" y="11377"/>
                </a:lnTo>
                <a:lnTo>
                  <a:pt x="19380" y="10785"/>
                </a:lnTo>
                <a:lnTo>
                  <a:pt x="19160" y="10221"/>
                </a:lnTo>
                <a:lnTo>
                  <a:pt x="18940" y="9690"/>
                </a:lnTo>
                <a:lnTo>
                  <a:pt x="18711" y="9158"/>
                </a:lnTo>
                <a:lnTo>
                  <a:pt x="18483" y="8658"/>
                </a:lnTo>
                <a:lnTo>
                  <a:pt x="18254" y="8158"/>
                </a:lnTo>
                <a:lnTo>
                  <a:pt x="17789" y="7252"/>
                </a:lnTo>
                <a:lnTo>
                  <a:pt x="17324" y="6408"/>
                </a:lnTo>
                <a:lnTo>
                  <a:pt x="16867" y="5658"/>
                </a:lnTo>
                <a:lnTo>
                  <a:pt x="16434" y="4969"/>
                </a:lnTo>
                <a:lnTo>
                  <a:pt x="16018" y="4344"/>
                </a:lnTo>
                <a:lnTo>
                  <a:pt x="15627" y="3782"/>
                </a:lnTo>
                <a:lnTo>
                  <a:pt x="15129" y="3157"/>
                </a:lnTo>
                <a:lnTo>
                  <a:pt x="14615" y="2532"/>
                </a:lnTo>
                <a:lnTo>
                  <a:pt x="14101" y="1999"/>
                </a:lnTo>
                <a:lnTo>
                  <a:pt x="13587" y="1530"/>
                </a:lnTo>
                <a:lnTo>
                  <a:pt x="13064" y="1125"/>
                </a:lnTo>
                <a:lnTo>
                  <a:pt x="12542" y="749"/>
                </a:lnTo>
                <a:lnTo>
                  <a:pt x="12012" y="469"/>
                </a:lnTo>
                <a:lnTo>
                  <a:pt x="11481" y="249"/>
                </a:lnTo>
                <a:lnTo>
                  <a:pt x="10959" y="93"/>
                </a:lnTo>
                <a:lnTo>
                  <a:pt x="10429" y="31"/>
                </a:lnTo>
                <a:lnTo>
                  <a:pt x="9899" y="0"/>
                </a:lnTo>
                <a:close/>
              </a:path>
            </a:pathLst>
          </a:custGeom>
          <a:solidFill>
            <a:srgbClr val="72543B"/>
          </a:solidFill>
          <a:ln w="12700">
            <a:miter lim="400000"/>
          </a:ln>
        </p:spPr>
        <p:txBody>
          <a:bodyPr anchor="ctr" bIns="0" lIns="0" rIns="0" tIns="0"/>
          <a:p>
            <a:pPr>
              <a:defRPr>
                <a:solidFill>
                  <a:srgbClr val="000000"/>
                </a:solidFill>
              </a:defRPr>
            </a:pPr>
          </a:p>
        </p:txBody>
      </p:sp>
      <p:sp>
        <p:nvSpPr>
          <p:cNvPr id="1050850" name="Google Shape;710;p29"/>
          <p:cNvSpPr/>
          <p:nvPr/>
        </p:nvSpPr>
        <p:spPr>
          <a:xfrm>
            <a:off x="7126913" y="15"/>
            <a:ext cx="1377053" cy="789041"/>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grpSp>
        <p:nvGrpSpPr>
          <p:cNvPr id="258" name="Google Shape;711;p29"/>
          <p:cNvGrpSpPr/>
          <p:nvPr/>
        </p:nvGrpSpPr>
        <p:grpSpPr>
          <a:xfrm>
            <a:off x="1489162" y="265164"/>
            <a:ext cx="657427" cy="548671"/>
            <a:chOff x="0" y="0"/>
            <a:chExt cx="657426" cy="548669"/>
          </a:xfrm>
        </p:grpSpPr>
        <p:sp>
          <p:nvSpPr>
            <p:cNvPr id="1050851" name="Google Shape;712;p29"/>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52" name="Google Shape;713;p29"/>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53" name="Google Shape;714;p29"/>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54" name="Google Shape;715;p29"/>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55" name="Google Shape;716;p29"/>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56" name="Google Shape;717;p29"/>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57" name="Google Shape;718;p29"/>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259" name="Google Shape;719;p29"/>
          <p:cNvGrpSpPr/>
          <p:nvPr/>
        </p:nvGrpSpPr>
        <p:grpSpPr>
          <a:xfrm>
            <a:off x="8337636" y="2776764"/>
            <a:ext cx="657427" cy="548671"/>
            <a:chOff x="0" y="0"/>
            <a:chExt cx="657426" cy="548669"/>
          </a:xfrm>
        </p:grpSpPr>
        <p:sp>
          <p:nvSpPr>
            <p:cNvPr id="1050858" name="Google Shape;720;p29"/>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59" name="Google Shape;721;p29"/>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60" name="Google Shape;722;p29"/>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61" name="Google Shape;723;p29"/>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62" name="Google Shape;724;p29"/>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63" name="Google Shape;725;p29"/>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64" name="Google Shape;726;p29"/>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260" name="Google Shape;727;p29"/>
          <p:cNvGrpSpPr/>
          <p:nvPr/>
        </p:nvGrpSpPr>
        <p:grpSpPr>
          <a:xfrm>
            <a:off x="7916975" y="508957"/>
            <a:ext cx="852062" cy="934731"/>
            <a:chOff x="-2" y="0"/>
            <a:chExt cx="852060" cy="934730"/>
          </a:xfrm>
        </p:grpSpPr>
        <p:sp>
          <p:nvSpPr>
            <p:cNvPr id="1050865" name="Google Shape;728;p29"/>
            <p:cNvSpPr/>
            <p:nvPr/>
          </p:nvSpPr>
          <p:spPr>
            <a:xfrm>
              <a:off x="-1" y="824146"/>
              <a:ext cx="717020" cy="110585"/>
            </a:xfrm>
            <a:prstGeom prst="ellipse"/>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nvGrpSpPr>
            <p:cNvPr id="261" name="Google Shape;729;p29"/>
            <p:cNvGrpSpPr/>
            <p:nvPr/>
          </p:nvGrpSpPr>
          <p:grpSpPr>
            <a:xfrm>
              <a:off x="-3" y="0"/>
              <a:ext cx="852062" cy="897607"/>
              <a:chOff x="0" y="0"/>
              <a:chExt cx="852060" cy="897606"/>
            </a:xfrm>
          </p:grpSpPr>
          <p:sp>
            <p:nvSpPr>
              <p:cNvPr id="1050866" name="Google Shape;730;p29"/>
              <p:cNvSpPr/>
              <p:nvPr/>
            </p:nvSpPr>
            <p:spPr>
              <a:xfrm>
                <a:off x="34082" y="77790"/>
                <a:ext cx="795753" cy="81981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484" y="19863"/>
                    </a:lnTo>
                    <a:lnTo>
                      <a:pt x="14410" y="21600"/>
                    </a:lnTo>
                    <a:lnTo>
                      <a:pt x="21600" y="2616"/>
                    </a:lnTo>
                    <a:lnTo>
                      <a:pt x="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867" name="Google Shape;731;p29"/>
              <p:cNvSpPr/>
              <p:nvPr/>
            </p:nvSpPr>
            <p:spPr>
              <a:xfrm>
                <a:off x="136700" y="278958"/>
                <a:ext cx="163743" cy="75934"/>
              </a:xfrm>
              <a:custGeom>
                <a:avLst/>
                <a:ahLst/>
                <a:cxnLst>
                  <a:cxn ang="0">
                    <a:pos x="wd2" y="hd2"/>
                  </a:cxn>
                  <a:cxn ang="5400000">
                    <a:pos x="wd2" y="hd2"/>
                  </a:cxn>
                  <a:cxn ang="10800000">
                    <a:pos x="wd2" y="hd2"/>
                  </a:cxn>
                  <a:cxn ang="16200000">
                    <a:pos x="wd2" y="hd2"/>
                  </a:cxn>
                </a:cxnLst>
                <a:rect l="0" t="0" r="r" b="b"/>
                <a:pathLst>
                  <a:path w="21600" h="21600" extrusionOk="0">
                    <a:moveTo>
                      <a:pt x="9433" y="0"/>
                    </a:moveTo>
                    <a:lnTo>
                      <a:pt x="8845" y="106"/>
                    </a:lnTo>
                    <a:lnTo>
                      <a:pt x="8259" y="206"/>
                    </a:lnTo>
                    <a:lnTo>
                      <a:pt x="7185" y="629"/>
                    </a:lnTo>
                    <a:lnTo>
                      <a:pt x="6109" y="1263"/>
                    </a:lnTo>
                    <a:lnTo>
                      <a:pt x="5033" y="2104"/>
                    </a:lnTo>
                    <a:lnTo>
                      <a:pt x="3959" y="3161"/>
                    </a:lnTo>
                    <a:lnTo>
                      <a:pt x="2981" y="4319"/>
                    </a:lnTo>
                    <a:lnTo>
                      <a:pt x="2005" y="5688"/>
                    </a:lnTo>
                    <a:lnTo>
                      <a:pt x="1076" y="7163"/>
                    </a:lnTo>
                    <a:lnTo>
                      <a:pt x="245" y="8744"/>
                    </a:lnTo>
                    <a:lnTo>
                      <a:pt x="98" y="9061"/>
                    </a:lnTo>
                    <a:lnTo>
                      <a:pt x="49" y="9378"/>
                    </a:lnTo>
                    <a:lnTo>
                      <a:pt x="0" y="9695"/>
                    </a:lnTo>
                    <a:lnTo>
                      <a:pt x="0" y="10324"/>
                    </a:lnTo>
                    <a:lnTo>
                      <a:pt x="49" y="10536"/>
                    </a:lnTo>
                    <a:lnTo>
                      <a:pt x="294" y="10959"/>
                    </a:lnTo>
                    <a:lnTo>
                      <a:pt x="537" y="11170"/>
                    </a:lnTo>
                    <a:lnTo>
                      <a:pt x="880" y="11276"/>
                    </a:lnTo>
                    <a:lnTo>
                      <a:pt x="1174" y="11064"/>
                    </a:lnTo>
                    <a:lnTo>
                      <a:pt x="1368" y="10959"/>
                    </a:lnTo>
                    <a:lnTo>
                      <a:pt x="1466" y="10747"/>
                    </a:lnTo>
                    <a:lnTo>
                      <a:pt x="2052" y="9589"/>
                    </a:lnTo>
                    <a:lnTo>
                      <a:pt x="2689" y="8532"/>
                    </a:lnTo>
                    <a:lnTo>
                      <a:pt x="3373" y="7480"/>
                    </a:lnTo>
                    <a:lnTo>
                      <a:pt x="4008" y="6634"/>
                    </a:lnTo>
                    <a:lnTo>
                      <a:pt x="4741" y="5794"/>
                    </a:lnTo>
                    <a:lnTo>
                      <a:pt x="5474" y="5054"/>
                    </a:lnTo>
                    <a:lnTo>
                      <a:pt x="6207" y="4425"/>
                    </a:lnTo>
                    <a:lnTo>
                      <a:pt x="6940" y="3896"/>
                    </a:lnTo>
                    <a:lnTo>
                      <a:pt x="7477" y="3579"/>
                    </a:lnTo>
                    <a:lnTo>
                      <a:pt x="8063" y="3267"/>
                    </a:lnTo>
                    <a:lnTo>
                      <a:pt x="8602" y="3161"/>
                    </a:lnTo>
                    <a:lnTo>
                      <a:pt x="9090" y="3056"/>
                    </a:lnTo>
                    <a:lnTo>
                      <a:pt x="9627" y="2950"/>
                    </a:lnTo>
                    <a:lnTo>
                      <a:pt x="10166" y="3056"/>
                    </a:lnTo>
                    <a:lnTo>
                      <a:pt x="10654" y="3161"/>
                    </a:lnTo>
                    <a:lnTo>
                      <a:pt x="11142" y="3367"/>
                    </a:lnTo>
                    <a:lnTo>
                      <a:pt x="11632" y="3579"/>
                    </a:lnTo>
                    <a:lnTo>
                      <a:pt x="12071" y="3896"/>
                    </a:lnTo>
                    <a:lnTo>
                      <a:pt x="13000" y="4742"/>
                    </a:lnTo>
                    <a:lnTo>
                      <a:pt x="13880" y="5794"/>
                    </a:lnTo>
                    <a:lnTo>
                      <a:pt x="14711" y="6951"/>
                    </a:lnTo>
                    <a:lnTo>
                      <a:pt x="15491" y="8426"/>
                    </a:lnTo>
                    <a:lnTo>
                      <a:pt x="16224" y="9901"/>
                    </a:lnTo>
                    <a:lnTo>
                      <a:pt x="16959" y="11588"/>
                    </a:lnTo>
                    <a:lnTo>
                      <a:pt x="17594" y="13380"/>
                    </a:lnTo>
                    <a:lnTo>
                      <a:pt x="18229" y="15172"/>
                    </a:lnTo>
                    <a:lnTo>
                      <a:pt x="18815" y="17070"/>
                    </a:lnTo>
                    <a:lnTo>
                      <a:pt x="19352" y="18967"/>
                    </a:lnTo>
                    <a:lnTo>
                      <a:pt x="19842" y="20971"/>
                    </a:lnTo>
                    <a:lnTo>
                      <a:pt x="19940" y="21177"/>
                    </a:lnTo>
                    <a:lnTo>
                      <a:pt x="20036" y="21389"/>
                    </a:lnTo>
                    <a:lnTo>
                      <a:pt x="20183" y="21600"/>
                    </a:lnTo>
                    <a:lnTo>
                      <a:pt x="20673" y="21600"/>
                    </a:lnTo>
                    <a:lnTo>
                      <a:pt x="21014" y="21389"/>
                    </a:lnTo>
                    <a:lnTo>
                      <a:pt x="21308" y="20971"/>
                    </a:lnTo>
                    <a:lnTo>
                      <a:pt x="21502" y="20442"/>
                    </a:lnTo>
                    <a:lnTo>
                      <a:pt x="21551" y="20231"/>
                    </a:lnTo>
                    <a:lnTo>
                      <a:pt x="21600" y="19914"/>
                    </a:lnTo>
                    <a:lnTo>
                      <a:pt x="21551" y="19491"/>
                    </a:lnTo>
                    <a:lnTo>
                      <a:pt x="21502" y="19179"/>
                    </a:lnTo>
                    <a:lnTo>
                      <a:pt x="20965" y="17070"/>
                    </a:lnTo>
                    <a:lnTo>
                      <a:pt x="20428" y="15066"/>
                    </a:lnTo>
                    <a:lnTo>
                      <a:pt x="19793" y="13168"/>
                    </a:lnTo>
                    <a:lnTo>
                      <a:pt x="19158" y="11276"/>
                    </a:lnTo>
                    <a:lnTo>
                      <a:pt x="18472" y="9484"/>
                    </a:lnTo>
                    <a:lnTo>
                      <a:pt x="17788" y="7797"/>
                    </a:lnTo>
                    <a:lnTo>
                      <a:pt x="17006" y="6322"/>
                    </a:lnTo>
                    <a:lnTo>
                      <a:pt x="16224" y="4848"/>
                    </a:lnTo>
                    <a:lnTo>
                      <a:pt x="15395" y="3579"/>
                    </a:lnTo>
                    <a:lnTo>
                      <a:pt x="14515" y="2527"/>
                    </a:lnTo>
                    <a:lnTo>
                      <a:pt x="13586" y="1581"/>
                    </a:lnTo>
                    <a:lnTo>
                      <a:pt x="12608" y="840"/>
                    </a:lnTo>
                    <a:lnTo>
                      <a:pt x="11583" y="312"/>
                    </a:lnTo>
                    <a:lnTo>
                      <a:pt x="10507" y="106"/>
                    </a:lnTo>
                    <a:lnTo>
                      <a:pt x="943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68" name="Google Shape;732;p29"/>
              <p:cNvSpPr/>
              <p:nvPr/>
            </p:nvSpPr>
            <p:spPr>
              <a:xfrm>
                <a:off x="463085" y="317110"/>
                <a:ext cx="164114" cy="75934"/>
              </a:xfrm>
              <a:custGeom>
                <a:avLst/>
                <a:ahLst/>
                <a:cxnLst>
                  <a:cxn ang="0">
                    <a:pos x="wd2" y="hd2"/>
                  </a:cxn>
                  <a:cxn ang="5400000">
                    <a:pos x="wd2" y="hd2"/>
                  </a:cxn>
                  <a:cxn ang="10800000">
                    <a:pos x="wd2" y="hd2"/>
                  </a:cxn>
                  <a:cxn ang="16200000">
                    <a:pos x="wd2" y="hd2"/>
                  </a:cxn>
                </a:cxnLst>
                <a:rect l="0" t="0" r="r" b="b"/>
                <a:pathLst>
                  <a:path w="21600" h="21600" extrusionOk="0">
                    <a:moveTo>
                      <a:pt x="9458" y="0"/>
                    </a:moveTo>
                    <a:lnTo>
                      <a:pt x="8874" y="106"/>
                    </a:lnTo>
                    <a:lnTo>
                      <a:pt x="8289" y="211"/>
                    </a:lnTo>
                    <a:lnTo>
                      <a:pt x="7215" y="629"/>
                    </a:lnTo>
                    <a:lnTo>
                      <a:pt x="6142" y="1263"/>
                    </a:lnTo>
                    <a:lnTo>
                      <a:pt x="5070" y="2109"/>
                    </a:lnTo>
                    <a:lnTo>
                      <a:pt x="3997" y="3161"/>
                    </a:lnTo>
                    <a:lnTo>
                      <a:pt x="3023" y="4319"/>
                    </a:lnTo>
                    <a:lnTo>
                      <a:pt x="2047" y="5688"/>
                    </a:lnTo>
                    <a:lnTo>
                      <a:pt x="1120" y="7163"/>
                    </a:lnTo>
                    <a:lnTo>
                      <a:pt x="291" y="8744"/>
                    </a:lnTo>
                    <a:lnTo>
                      <a:pt x="144" y="9061"/>
                    </a:lnTo>
                    <a:lnTo>
                      <a:pt x="95" y="9378"/>
                    </a:lnTo>
                    <a:lnTo>
                      <a:pt x="49" y="9695"/>
                    </a:lnTo>
                    <a:lnTo>
                      <a:pt x="0" y="10012"/>
                    </a:lnTo>
                    <a:lnTo>
                      <a:pt x="49" y="10224"/>
                    </a:lnTo>
                    <a:lnTo>
                      <a:pt x="95" y="10536"/>
                    </a:lnTo>
                    <a:lnTo>
                      <a:pt x="340" y="10959"/>
                    </a:lnTo>
                    <a:lnTo>
                      <a:pt x="585" y="11170"/>
                    </a:lnTo>
                    <a:lnTo>
                      <a:pt x="924" y="11276"/>
                    </a:lnTo>
                    <a:lnTo>
                      <a:pt x="1218" y="11064"/>
                    </a:lnTo>
                    <a:lnTo>
                      <a:pt x="1365" y="10959"/>
                    </a:lnTo>
                    <a:lnTo>
                      <a:pt x="1512" y="10641"/>
                    </a:lnTo>
                    <a:lnTo>
                      <a:pt x="2096" y="9589"/>
                    </a:lnTo>
                    <a:lnTo>
                      <a:pt x="2730" y="8538"/>
                    </a:lnTo>
                    <a:lnTo>
                      <a:pt x="3412" y="7480"/>
                    </a:lnTo>
                    <a:lnTo>
                      <a:pt x="4045" y="6640"/>
                    </a:lnTo>
                    <a:lnTo>
                      <a:pt x="4777" y="5794"/>
                    </a:lnTo>
                    <a:lnTo>
                      <a:pt x="5508" y="5059"/>
                    </a:lnTo>
                    <a:lnTo>
                      <a:pt x="6239" y="4425"/>
                    </a:lnTo>
                    <a:lnTo>
                      <a:pt x="6971" y="3896"/>
                    </a:lnTo>
                    <a:lnTo>
                      <a:pt x="7509" y="3478"/>
                    </a:lnTo>
                    <a:lnTo>
                      <a:pt x="8094" y="3267"/>
                    </a:lnTo>
                    <a:lnTo>
                      <a:pt x="8629" y="3056"/>
                    </a:lnTo>
                    <a:lnTo>
                      <a:pt x="9116" y="2950"/>
                    </a:lnTo>
                    <a:lnTo>
                      <a:pt x="9654" y="2950"/>
                    </a:lnTo>
                    <a:lnTo>
                      <a:pt x="10190" y="3056"/>
                    </a:lnTo>
                    <a:lnTo>
                      <a:pt x="10676" y="3161"/>
                    </a:lnTo>
                    <a:lnTo>
                      <a:pt x="11166" y="3373"/>
                    </a:lnTo>
                    <a:lnTo>
                      <a:pt x="11652" y="3584"/>
                    </a:lnTo>
                    <a:lnTo>
                      <a:pt x="12090" y="3896"/>
                    </a:lnTo>
                    <a:lnTo>
                      <a:pt x="13017" y="4742"/>
                    </a:lnTo>
                    <a:lnTo>
                      <a:pt x="13895" y="5794"/>
                    </a:lnTo>
                    <a:lnTo>
                      <a:pt x="14724" y="6957"/>
                    </a:lnTo>
                    <a:lnTo>
                      <a:pt x="15505" y="8326"/>
                    </a:lnTo>
                    <a:lnTo>
                      <a:pt x="16236" y="9907"/>
                    </a:lnTo>
                    <a:lnTo>
                      <a:pt x="16918" y="11593"/>
                    </a:lnTo>
                    <a:lnTo>
                      <a:pt x="17601" y="13279"/>
                    </a:lnTo>
                    <a:lnTo>
                      <a:pt x="18234" y="15172"/>
                    </a:lnTo>
                    <a:lnTo>
                      <a:pt x="18819" y="17070"/>
                    </a:lnTo>
                    <a:lnTo>
                      <a:pt x="19357" y="18967"/>
                    </a:lnTo>
                    <a:lnTo>
                      <a:pt x="19844" y="20971"/>
                    </a:lnTo>
                    <a:lnTo>
                      <a:pt x="19942" y="21183"/>
                    </a:lnTo>
                    <a:lnTo>
                      <a:pt x="20039" y="21394"/>
                    </a:lnTo>
                    <a:lnTo>
                      <a:pt x="20186" y="21500"/>
                    </a:lnTo>
                    <a:lnTo>
                      <a:pt x="20330" y="21600"/>
                    </a:lnTo>
                    <a:lnTo>
                      <a:pt x="20673" y="21600"/>
                    </a:lnTo>
                    <a:lnTo>
                      <a:pt x="21013" y="21394"/>
                    </a:lnTo>
                    <a:lnTo>
                      <a:pt x="21306" y="20971"/>
                    </a:lnTo>
                    <a:lnTo>
                      <a:pt x="21502" y="20442"/>
                    </a:lnTo>
                    <a:lnTo>
                      <a:pt x="21551" y="20125"/>
                    </a:lnTo>
                    <a:lnTo>
                      <a:pt x="21600" y="19813"/>
                    </a:lnTo>
                    <a:lnTo>
                      <a:pt x="21551" y="19496"/>
                    </a:lnTo>
                    <a:lnTo>
                      <a:pt x="21502" y="19179"/>
                    </a:lnTo>
                    <a:lnTo>
                      <a:pt x="20967" y="17070"/>
                    </a:lnTo>
                    <a:lnTo>
                      <a:pt x="20428" y="15072"/>
                    </a:lnTo>
                    <a:lnTo>
                      <a:pt x="19795" y="13174"/>
                    </a:lnTo>
                    <a:lnTo>
                      <a:pt x="19161" y="11276"/>
                    </a:lnTo>
                    <a:lnTo>
                      <a:pt x="18479" y="9484"/>
                    </a:lnTo>
                    <a:lnTo>
                      <a:pt x="17797" y="7797"/>
                    </a:lnTo>
                    <a:lnTo>
                      <a:pt x="17016" y="6322"/>
                    </a:lnTo>
                    <a:lnTo>
                      <a:pt x="16236" y="4848"/>
                    </a:lnTo>
                    <a:lnTo>
                      <a:pt x="15407" y="3584"/>
                    </a:lnTo>
                    <a:lnTo>
                      <a:pt x="14529" y="2527"/>
                    </a:lnTo>
                    <a:lnTo>
                      <a:pt x="13602" y="1581"/>
                    </a:lnTo>
                    <a:lnTo>
                      <a:pt x="12628" y="840"/>
                    </a:lnTo>
                    <a:lnTo>
                      <a:pt x="11603" y="317"/>
                    </a:lnTo>
                    <a:lnTo>
                      <a:pt x="1053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69" name="Google Shape;733;p29"/>
              <p:cNvSpPr/>
              <p:nvPr/>
            </p:nvSpPr>
            <p:spPr>
              <a:xfrm>
                <a:off x="336753" y="312297"/>
                <a:ext cx="81139" cy="161883"/>
              </a:xfrm>
              <a:custGeom>
                <a:avLst/>
                <a:ahLst/>
                <a:cxnLst>
                  <a:cxn ang="0">
                    <a:pos x="wd2" y="hd2"/>
                  </a:cxn>
                  <a:cxn ang="5400000">
                    <a:pos x="wd2" y="hd2"/>
                  </a:cxn>
                  <a:cxn ang="10800000">
                    <a:pos x="wd2" y="hd2"/>
                  </a:cxn>
                  <a:cxn ang="16200000">
                    <a:pos x="wd2" y="hd2"/>
                  </a:cxn>
                </a:cxnLst>
                <a:rect l="0" t="0" r="r" b="b"/>
                <a:pathLst>
                  <a:path w="21600" h="21600" extrusionOk="0">
                    <a:moveTo>
                      <a:pt x="21204" y="0"/>
                    </a:moveTo>
                    <a:lnTo>
                      <a:pt x="20313" y="791"/>
                    </a:lnTo>
                    <a:lnTo>
                      <a:pt x="19428" y="1483"/>
                    </a:lnTo>
                    <a:lnTo>
                      <a:pt x="18444" y="2125"/>
                    </a:lnTo>
                    <a:lnTo>
                      <a:pt x="17553" y="2718"/>
                    </a:lnTo>
                    <a:lnTo>
                      <a:pt x="16667" y="3164"/>
                    </a:lnTo>
                    <a:lnTo>
                      <a:pt x="15777" y="3608"/>
                    </a:lnTo>
                    <a:lnTo>
                      <a:pt x="14792" y="3952"/>
                    </a:lnTo>
                    <a:lnTo>
                      <a:pt x="13907" y="4200"/>
                    </a:lnTo>
                    <a:lnTo>
                      <a:pt x="13016" y="4448"/>
                    </a:lnTo>
                    <a:lnTo>
                      <a:pt x="12131" y="4597"/>
                    </a:lnTo>
                    <a:lnTo>
                      <a:pt x="11240" y="4743"/>
                    </a:lnTo>
                    <a:lnTo>
                      <a:pt x="10355" y="4793"/>
                    </a:lnTo>
                    <a:lnTo>
                      <a:pt x="9469" y="4843"/>
                    </a:lnTo>
                    <a:lnTo>
                      <a:pt x="8678" y="4843"/>
                    </a:lnTo>
                    <a:lnTo>
                      <a:pt x="7891" y="4793"/>
                    </a:lnTo>
                    <a:lnTo>
                      <a:pt x="7099" y="4694"/>
                    </a:lnTo>
                    <a:lnTo>
                      <a:pt x="5620" y="4498"/>
                    </a:lnTo>
                    <a:lnTo>
                      <a:pt x="4240" y="4200"/>
                    </a:lnTo>
                    <a:lnTo>
                      <a:pt x="3057" y="3856"/>
                    </a:lnTo>
                    <a:lnTo>
                      <a:pt x="2073" y="3509"/>
                    </a:lnTo>
                    <a:lnTo>
                      <a:pt x="1182" y="3164"/>
                    </a:lnTo>
                    <a:lnTo>
                      <a:pt x="594" y="2916"/>
                    </a:lnTo>
                    <a:lnTo>
                      <a:pt x="0" y="2618"/>
                    </a:lnTo>
                    <a:lnTo>
                      <a:pt x="0" y="3459"/>
                    </a:lnTo>
                    <a:lnTo>
                      <a:pt x="99" y="5584"/>
                    </a:lnTo>
                    <a:lnTo>
                      <a:pt x="297" y="7017"/>
                    </a:lnTo>
                    <a:lnTo>
                      <a:pt x="495" y="8599"/>
                    </a:lnTo>
                    <a:lnTo>
                      <a:pt x="786" y="10280"/>
                    </a:lnTo>
                    <a:lnTo>
                      <a:pt x="1281" y="12061"/>
                    </a:lnTo>
                    <a:lnTo>
                      <a:pt x="1875" y="13789"/>
                    </a:lnTo>
                    <a:lnTo>
                      <a:pt x="2662" y="15520"/>
                    </a:lnTo>
                    <a:lnTo>
                      <a:pt x="3057" y="16311"/>
                    </a:lnTo>
                    <a:lnTo>
                      <a:pt x="3552" y="17102"/>
                    </a:lnTo>
                    <a:lnTo>
                      <a:pt x="4141" y="17843"/>
                    </a:lnTo>
                    <a:lnTo>
                      <a:pt x="4735" y="18535"/>
                    </a:lnTo>
                    <a:lnTo>
                      <a:pt x="5422" y="19177"/>
                    </a:lnTo>
                    <a:lnTo>
                      <a:pt x="6115" y="19773"/>
                    </a:lnTo>
                    <a:lnTo>
                      <a:pt x="6901" y="20316"/>
                    </a:lnTo>
                    <a:lnTo>
                      <a:pt x="7792" y="20710"/>
                    </a:lnTo>
                    <a:lnTo>
                      <a:pt x="8776" y="21107"/>
                    </a:lnTo>
                    <a:lnTo>
                      <a:pt x="9761" y="21352"/>
                    </a:lnTo>
                    <a:lnTo>
                      <a:pt x="10751" y="21550"/>
                    </a:lnTo>
                    <a:lnTo>
                      <a:pt x="11933" y="21600"/>
                    </a:lnTo>
                    <a:lnTo>
                      <a:pt x="12527" y="21600"/>
                    </a:lnTo>
                    <a:lnTo>
                      <a:pt x="13115" y="21550"/>
                    </a:lnTo>
                    <a:lnTo>
                      <a:pt x="13610" y="21501"/>
                    </a:lnTo>
                    <a:lnTo>
                      <a:pt x="14105" y="21402"/>
                    </a:lnTo>
                    <a:lnTo>
                      <a:pt x="15089" y="21107"/>
                    </a:lnTo>
                    <a:lnTo>
                      <a:pt x="15975" y="20759"/>
                    </a:lnTo>
                    <a:lnTo>
                      <a:pt x="16766" y="20266"/>
                    </a:lnTo>
                    <a:lnTo>
                      <a:pt x="17454" y="19673"/>
                    </a:lnTo>
                    <a:lnTo>
                      <a:pt x="18147" y="19031"/>
                    </a:lnTo>
                    <a:lnTo>
                      <a:pt x="18735" y="18337"/>
                    </a:lnTo>
                    <a:lnTo>
                      <a:pt x="19230" y="17548"/>
                    </a:lnTo>
                    <a:lnTo>
                      <a:pt x="19626" y="16708"/>
                    </a:lnTo>
                    <a:lnTo>
                      <a:pt x="20022" y="15818"/>
                    </a:lnTo>
                    <a:lnTo>
                      <a:pt x="20412" y="14878"/>
                    </a:lnTo>
                    <a:lnTo>
                      <a:pt x="20907" y="12902"/>
                    </a:lnTo>
                    <a:lnTo>
                      <a:pt x="21303" y="10873"/>
                    </a:lnTo>
                    <a:lnTo>
                      <a:pt x="21501" y="8847"/>
                    </a:lnTo>
                    <a:lnTo>
                      <a:pt x="21600" y="6871"/>
                    </a:lnTo>
                    <a:lnTo>
                      <a:pt x="21600" y="5041"/>
                    </a:lnTo>
                    <a:lnTo>
                      <a:pt x="21501" y="3409"/>
                    </a:lnTo>
                    <a:lnTo>
                      <a:pt x="21303" y="937"/>
                    </a:lnTo>
                    <a:lnTo>
                      <a:pt x="212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870" name="Google Shape;734;p29"/>
              <p:cNvSpPr/>
              <p:nvPr/>
            </p:nvSpPr>
            <p:spPr>
              <a:xfrm>
                <a:off x="339336" y="321180"/>
                <a:ext cx="75210" cy="5075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072" y="1107"/>
                    </a:lnTo>
                    <a:lnTo>
                      <a:pt x="19684" y="3631"/>
                    </a:lnTo>
                    <a:lnTo>
                      <a:pt x="18729" y="5363"/>
                    </a:lnTo>
                    <a:lnTo>
                      <a:pt x="17560" y="7095"/>
                    </a:lnTo>
                    <a:lnTo>
                      <a:pt x="16178" y="8827"/>
                    </a:lnTo>
                    <a:lnTo>
                      <a:pt x="14683" y="10409"/>
                    </a:lnTo>
                    <a:lnTo>
                      <a:pt x="13087" y="11824"/>
                    </a:lnTo>
                    <a:lnTo>
                      <a:pt x="11384" y="12932"/>
                    </a:lnTo>
                    <a:lnTo>
                      <a:pt x="10536" y="13406"/>
                    </a:lnTo>
                    <a:lnTo>
                      <a:pt x="9581" y="13714"/>
                    </a:lnTo>
                    <a:lnTo>
                      <a:pt x="8727" y="14031"/>
                    </a:lnTo>
                    <a:lnTo>
                      <a:pt x="6810" y="14031"/>
                    </a:lnTo>
                    <a:lnTo>
                      <a:pt x="5855" y="13714"/>
                    </a:lnTo>
                    <a:lnTo>
                      <a:pt x="4894" y="13406"/>
                    </a:lnTo>
                    <a:lnTo>
                      <a:pt x="3939" y="12773"/>
                    </a:lnTo>
                    <a:lnTo>
                      <a:pt x="2984" y="11982"/>
                    </a:lnTo>
                    <a:lnTo>
                      <a:pt x="2023" y="11041"/>
                    </a:lnTo>
                    <a:lnTo>
                      <a:pt x="1068" y="9776"/>
                    </a:lnTo>
                    <a:lnTo>
                      <a:pt x="0" y="8360"/>
                    </a:lnTo>
                    <a:lnTo>
                      <a:pt x="854" y="21600"/>
                    </a:lnTo>
                    <a:lnTo>
                      <a:pt x="21173" y="17187"/>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871" name="Google Shape;735;p29"/>
              <p:cNvSpPr/>
              <p:nvPr/>
            </p:nvSpPr>
            <p:spPr>
              <a:xfrm>
                <a:off x="366394" y="416755"/>
                <a:ext cx="44082" cy="53727"/>
              </a:xfrm>
              <a:custGeom>
                <a:avLst/>
                <a:ahLst/>
                <a:cxnLst>
                  <a:cxn ang="0">
                    <a:pos x="wd2" y="hd2"/>
                  </a:cxn>
                  <a:cxn ang="5400000">
                    <a:pos x="wd2" y="hd2"/>
                  </a:cxn>
                  <a:cxn ang="10800000">
                    <a:pos x="wd2" y="hd2"/>
                  </a:cxn>
                  <a:cxn ang="16200000">
                    <a:pos x="wd2" y="hd2"/>
                  </a:cxn>
                </a:cxnLst>
                <a:rect l="0" t="0" r="r" b="b"/>
                <a:pathLst>
                  <a:path w="21600" h="21600" extrusionOk="0">
                    <a:moveTo>
                      <a:pt x="12339" y="0"/>
                    </a:moveTo>
                    <a:lnTo>
                      <a:pt x="11255" y="299"/>
                    </a:lnTo>
                    <a:lnTo>
                      <a:pt x="10162" y="598"/>
                    </a:lnTo>
                    <a:lnTo>
                      <a:pt x="9252" y="1046"/>
                    </a:lnTo>
                    <a:lnTo>
                      <a:pt x="8350" y="1644"/>
                    </a:lnTo>
                    <a:lnTo>
                      <a:pt x="7440" y="2383"/>
                    </a:lnTo>
                    <a:lnTo>
                      <a:pt x="5810" y="4027"/>
                    </a:lnTo>
                    <a:lnTo>
                      <a:pt x="4535" y="5962"/>
                    </a:lnTo>
                    <a:lnTo>
                      <a:pt x="3442" y="7897"/>
                    </a:lnTo>
                    <a:lnTo>
                      <a:pt x="2358" y="10131"/>
                    </a:lnTo>
                    <a:lnTo>
                      <a:pt x="1630" y="12066"/>
                    </a:lnTo>
                    <a:lnTo>
                      <a:pt x="901" y="14001"/>
                    </a:lnTo>
                    <a:lnTo>
                      <a:pt x="182" y="16983"/>
                    </a:lnTo>
                    <a:lnTo>
                      <a:pt x="0" y="18170"/>
                    </a:lnTo>
                    <a:lnTo>
                      <a:pt x="1266" y="19366"/>
                    </a:lnTo>
                    <a:lnTo>
                      <a:pt x="2723" y="20105"/>
                    </a:lnTo>
                    <a:lnTo>
                      <a:pt x="3988" y="20853"/>
                    </a:lnTo>
                    <a:lnTo>
                      <a:pt x="5446" y="21301"/>
                    </a:lnTo>
                    <a:lnTo>
                      <a:pt x="6529" y="21600"/>
                    </a:lnTo>
                    <a:lnTo>
                      <a:pt x="8887" y="21600"/>
                    </a:lnTo>
                    <a:lnTo>
                      <a:pt x="9980" y="21301"/>
                    </a:lnTo>
                    <a:lnTo>
                      <a:pt x="10891" y="21002"/>
                    </a:lnTo>
                    <a:lnTo>
                      <a:pt x="11974" y="20554"/>
                    </a:lnTo>
                    <a:lnTo>
                      <a:pt x="12885" y="19964"/>
                    </a:lnTo>
                    <a:lnTo>
                      <a:pt x="13614" y="19217"/>
                    </a:lnTo>
                    <a:lnTo>
                      <a:pt x="15244" y="17580"/>
                    </a:lnTo>
                    <a:lnTo>
                      <a:pt x="16701" y="15638"/>
                    </a:lnTo>
                    <a:lnTo>
                      <a:pt x="17966" y="13703"/>
                    </a:lnTo>
                    <a:lnTo>
                      <a:pt x="18877" y="11618"/>
                    </a:lnTo>
                    <a:lnTo>
                      <a:pt x="19788" y="9534"/>
                    </a:lnTo>
                    <a:lnTo>
                      <a:pt x="20507" y="7599"/>
                    </a:lnTo>
                    <a:lnTo>
                      <a:pt x="21418" y="4617"/>
                    </a:lnTo>
                    <a:lnTo>
                      <a:pt x="21600" y="3579"/>
                    </a:lnTo>
                    <a:lnTo>
                      <a:pt x="20143" y="2383"/>
                    </a:lnTo>
                    <a:lnTo>
                      <a:pt x="18695" y="1495"/>
                    </a:lnTo>
                    <a:lnTo>
                      <a:pt x="17238" y="897"/>
                    </a:lnTo>
                    <a:lnTo>
                      <a:pt x="15972" y="299"/>
                    </a:lnTo>
                    <a:lnTo>
                      <a:pt x="1469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872" name="Google Shape;736;p29"/>
              <p:cNvSpPr/>
              <p:nvPr/>
            </p:nvSpPr>
            <p:spPr>
              <a:xfrm>
                <a:off x="91133" y="490104"/>
                <a:ext cx="576800" cy="304160"/>
              </a:xfrm>
              <a:custGeom>
                <a:avLst/>
                <a:ahLst/>
                <a:cxnLst>
                  <a:cxn ang="0">
                    <a:pos x="wd2" y="hd2"/>
                  </a:cxn>
                  <a:cxn ang="5400000">
                    <a:pos x="wd2" y="hd2"/>
                  </a:cxn>
                  <a:cxn ang="10800000">
                    <a:pos x="wd2" y="hd2"/>
                  </a:cxn>
                  <a:cxn ang="16200000">
                    <a:pos x="wd2" y="hd2"/>
                  </a:cxn>
                </a:cxnLst>
                <a:rect l="0" t="0" r="r" b="b"/>
                <a:pathLst>
                  <a:path w="21600" h="21600" extrusionOk="0">
                    <a:moveTo>
                      <a:pt x="8810" y="0"/>
                    </a:moveTo>
                    <a:lnTo>
                      <a:pt x="8088" y="53"/>
                    </a:lnTo>
                    <a:lnTo>
                      <a:pt x="7380" y="158"/>
                    </a:lnTo>
                    <a:lnTo>
                      <a:pt x="6687" y="317"/>
                    </a:lnTo>
                    <a:lnTo>
                      <a:pt x="6021" y="500"/>
                    </a:lnTo>
                    <a:lnTo>
                      <a:pt x="5369" y="738"/>
                    </a:lnTo>
                    <a:lnTo>
                      <a:pt x="4745" y="974"/>
                    </a:lnTo>
                    <a:lnTo>
                      <a:pt x="4148" y="1263"/>
                    </a:lnTo>
                    <a:lnTo>
                      <a:pt x="3579" y="1552"/>
                    </a:lnTo>
                    <a:lnTo>
                      <a:pt x="3024" y="1842"/>
                    </a:lnTo>
                    <a:lnTo>
                      <a:pt x="2497" y="2184"/>
                    </a:lnTo>
                    <a:lnTo>
                      <a:pt x="1998" y="2500"/>
                    </a:lnTo>
                    <a:lnTo>
                      <a:pt x="1540" y="2841"/>
                    </a:lnTo>
                    <a:lnTo>
                      <a:pt x="1096" y="3158"/>
                    </a:lnTo>
                    <a:lnTo>
                      <a:pt x="694" y="3474"/>
                    </a:lnTo>
                    <a:lnTo>
                      <a:pt x="0" y="4078"/>
                    </a:lnTo>
                    <a:lnTo>
                      <a:pt x="610" y="13550"/>
                    </a:lnTo>
                    <a:lnTo>
                      <a:pt x="888" y="14048"/>
                    </a:lnTo>
                    <a:lnTo>
                      <a:pt x="1194" y="14549"/>
                    </a:lnTo>
                    <a:lnTo>
                      <a:pt x="1526" y="15049"/>
                    </a:lnTo>
                    <a:lnTo>
                      <a:pt x="1873" y="15575"/>
                    </a:lnTo>
                    <a:lnTo>
                      <a:pt x="2248" y="16074"/>
                    </a:lnTo>
                    <a:lnTo>
                      <a:pt x="2636" y="16574"/>
                    </a:lnTo>
                    <a:lnTo>
                      <a:pt x="3052" y="17075"/>
                    </a:lnTo>
                    <a:lnTo>
                      <a:pt x="3482" y="17575"/>
                    </a:lnTo>
                    <a:lnTo>
                      <a:pt x="3926" y="18049"/>
                    </a:lnTo>
                    <a:lnTo>
                      <a:pt x="4398" y="18521"/>
                    </a:lnTo>
                    <a:lnTo>
                      <a:pt x="4897" y="18968"/>
                    </a:lnTo>
                    <a:lnTo>
                      <a:pt x="5397" y="19389"/>
                    </a:lnTo>
                    <a:lnTo>
                      <a:pt x="5938" y="19784"/>
                    </a:lnTo>
                    <a:lnTo>
                      <a:pt x="6493" y="20152"/>
                    </a:lnTo>
                    <a:lnTo>
                      <a:pt x="7062" y="20469"/>
                    </a:lnTo>
                    <a:lnTo>
                      <a:pt x="7658" y="20784"/>
                    </a:lnTo>
                    <a:lnTo>
                      <a:pt x="8268" y="21021"/>
                    </a:lnTo>
                    <a:lnTo>
                      <a:pt x="8906" y="21232"/>
                    </a:lnTo>
                    <a:lnTo>
                      <a:pt x="9558" y="21415"/>
                    </a:lnTo>
                    <a:lnTo>
                      <a:pt x="10224" y="21521"/>
                    </a:lnTo>
                    <a:lnTo>
                      <a:pt x="10918" y="21600"/>
                    </a:lnTo>
                    <a:lnTo>
                      <a:pt x="11639" y="21600"/>
                    </a:lnTo>
                    <a:lnTo>
                      <a:pt x="12375" y="21547"/>
                    </a:lnTo>
                    <a:lnTo>
                      <a:pt x="13124" y="21442"/>
                    </a:lnTo>
                    <a:lnTo>
                      <a:pt x="13513" y="21362"/>
                    </a:lnTo>
                    <a:lnTo>
                      <a:pt x="13901" y="21258"/>
                    </a:lnTo>
                    <a:lnTo>
                      <a:pt x="14289" y="21153"/>
                    </a:lnTo>
                    <a:lnTo>
                      <a:pt x="14692" y="21021"/>
                    </a:lnTo>
                    <a:lnTo>
                      <a:pt x="15094" y="20864"/>
                    </a:lnTo>
                    <a:lnTo>
                      <a:pt x="15510" y="20679"/>
                    </a:lnTo>
                    <a:lnTo>
                      <a:pt x="15926" y="20494"/>
                    </a:lnTo>
                    <a:lnTo>
                      <a:pt x="16342" y="20284"/>
                    </a:lnTo>
                    <a:lnTo>
                      <a:pt x="16772" y="20073"/>
                    </a:lnTo>
                    <a:lnTo>
                      <a:pt x="17202" y="19810"/>
                    </a:lnTo>
                    <a:lnTo>
                      <a:pt x="17633" y="19548"/>
                    </a:lnTo>
                    <a:lnTo>
                      <a:pt x="18077" y="19259"/>
                    </a:lnTo>
                    <a:lnTo>
                      <a:pt x="18521" y="18942"/>
                    </a:lnTo>
                    <a:lnTo>
                      <a:pt x="18965" y="18627"/>
                    </a:lnTo>
                    <a:lnTo>
                      <a:pt x="19422" y="18258"/>
                    </a:lnTo>
                    <a:lnTo>
                      <a:pt x="19880" y="17890"/>
                    </a:lnTo>
                    <a:lnTo>
                      <a:pt x="21600" y="8998"/>
                    </a:lnTo>
                    <a:lnTo>
                      <a:pt x="21198" y="8341"/>
                    </a:lnTo>
                    <a:lnTo>
                      <a:pt x="20782" y="7709"/>
                    </a:lnTo>
                    <a:lnTo>
                      <a:pt x="20379" y="7131"/>
                    </a:lnTo>
                    <a:lnTo>
                      <a:pt x="19963" y="6551"/>
                    </a:lnTo>
                    <a:lnTo>
                      <a:pt x="19547" y="5998"/>
                    </a:lnTo>
                    <a:lnTo>
                      <a:pt x="19145" y="5473"/>
                    </a:lnTo>
                    <a:lnTo>
                      <a:pt x="18729" y="4999"/>
                    </a:lnTo>
                    <a:lnTo>
                      <a:pt x="18312" y="4525"/>
                    </a:lnTo>
                    <a:lnTo>
                      <a:pt x="17910" y="4104"/>
                    </a:lnTo>
                    <a:lnTo>
                      <a:pt x="17494" y="3683"/>
                    </a:lnTo>
                    <a:lnTo>
                      <a:pt x="17078" y="3289"/>
                    </a:lnTo>
                    <a:lnTo>
                      <a:pt x="16676" y="2947"/>
                    </a:lnTo>
                    <a:lnTo>
                      <a:pt x="16260" y="2605"/>
                    </a:lnTo>
                    <a:lnTo>
                      <a:pt x="15857" y="2290"/>
                    </a:lnTo>
                    <a:lnTo>
                      <a:pt x="15440" y="1999"/>
                    </a:lnTo>
                    <a:lnTo>
                      <a:pt x="15038" y="1737"/>
                    </a:lnTo>
                    <a:lnTo>
                      <a:pt x="14622" y="1474"/>
                    </a:lnTo>
                    <a:lnTo>
                      <a:pt x="14220" y="1263"/>
                    </a:lnTo>
                    <a:lnTo>
                      <a:pt x="13818" y="1053"/>
                    </a:lnTo>
                    <a:lnTo>
                      <a:pt x="13415" y="868"/>
                    </a:lnTo>
                    <a:lnTo>
                      <a:pt x="13013" y="711"/>
                    </a:lnTo>
                    <a:lnTo>
                      <a:pt x="12625" y="553"/>
                    </a:lnTo>
                    <a:lnTo>
                      <a:pt x="12222" y="421"/>
                    </a:lnTo>
                    <a:lnTo>
                      <a:pt x="11833" y="317"/>
                    </a:lnTo>
                    <a:lnTo>
                      <a:pt x="11445" y="211"/>
                    </a:lnTo>
                    <a:lnTo>
                      <a:pt x="11057" y="132"/>
                    </a:lnTo>
                    <a:lnTo>
                      <a:pt x="10294" y="26"/>
                    </a:lnTo>
                    <a:lnTo>
                      <a:pt x="9545"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873" name="Google Shape;737;p29"/>
              <p:cNvSpPr/>
              <p:nvPr/>
            </p:nvSpPr>
            <p:spPr>
              <a:xfrm>
                <a:off x="597184" y="400457"/>
                <a:ext cx="79651" cy="32226"/>
              </a:xfrm>
              <a:custGeom>
                <a:avLst/>
                <a:ahLst/>
                <a:cxnLst>
                  <a:cxn ang="0">
                    <a:pos x="wd2" y="hd2"/>
                  </a:cxn>
                  <a:cxn ang="5400000">
                    <a:pos x="wd2" y="hd2"/>
                  </a:cxn>
                  <a:cxn ang="10800000">
                    <a:pos x="wd2" y="hd2"/>
                  </a:cxn>
                  <a:cxn ang="16200000">
                    <a:pos x="wd2" y="hd2"/>
                  </a:cxn>
                </a:cxnLst>
                <a:rect l="0" t="0" r="r" b="b"/>
                <a:pathLst>
                  <a:path w="21600" h="21600" extrusionOk="0">
                    <a:moveTo>
                      <a:pt x="10850" y="0"/>
                    </a:moveTo>
                    <a:lnTo>
                      <a:pt x="8638" y="249"/>
                    </a:lnTo>
                    <a:lnTo>
                      <a:pt x="6632" y="997"/>
                    </a:lnTo>
                    <a:lnTo>
                      <a:pt x="4823" y="1993"/>
                    </a:lnTo>
                    <a:lnTo>
                      <a:pt x="3215" y="3226"/>
                    </a:lnTo>
                    <a:lnTo>
                      <a:pt x="1910" y="4721"/>
                    </a:lnTo>
                    <a:lnTo>
                      <a:pt x="1305" y="5718"/>
                    </a:lnTo>
                    <a:lnTo>
                      <a:pt x="902" y="6702"/>
                    </a:lnTo>
                    <a:lnTo>
                      <a:pt x="504" y="7698"/>
                    </a:lnTo>
                    <a:lnTo>
                      <a:pt x="101" y="9692"/>
                    </a:lnTo>
                    <a:lnTo>
                      <a:pt x="0" y="10925"/>
                    </a:lnTo>
                    <a:lnTo>
                      <a:pt x="101" y="11921"/>
                    </a:lnTo>
                    <a:lnTo>
                      <a:pt x="302" y="13167"/>
                    </a:lnTo>
                    <a:lnTo>
                      <a:pt x="504" y="14151"/>
                    </a:lnTo>
                    <a:lnTo>
                      <a:pt x="902" y="15148"/>
                    </a:lnTo>
                    <a:lnTo>
                      <a:pt x="1305" y="15895"/>
                    </a:lnTo>
                    <a:lnTo>
                      <a:pt x="1910" y="16892"/>
                    </a:lnTo>
                    <a:lnTo>
                      <a:pt x="3215" y="18623"/>
                    </a:lnTo>
                    <a:lnTo>
                      <a:pt x="4823" y="19869"/>
                    </a:lnTo>
                    <a:lnTo>
                      <a:pt x="6632" y="20866"/>
                    </a:lnTo>
                    <a:lnTo>
                      <a:pt x="8638" y="21364"/>
                    </a:lnTo>
                    <a:lnTo>
                      <a:pt x="10850" y="21600"/>
                    </a:lnTo>
                    <a:lnTo>
                      <a:pt x="12962" y="21364"/>
                    </a:lnTo>
                    <a:lnTo>
                      <a:pt x="15069" y="20866"/>
                    </a:lnTo>
                    <a:lnTo>
                      <a:pt x="16878" y="19869"/>
                    </a:lnTo>
                    <a:lnTo>
                      <a:pt x="18485" y="18623"/>
                    </a:lnTo>
                    <a:lnTo>
                      <a:pt x="19791" y="16892"/>
                    </a:lnTo>
                    <a:lnTo>
                      <a:pt x="20295" y="15895"/>
                    </a:lnTo>
                    <a:lnTo>
                      <a:pt x="20794" y="15148"/>
                    </a:lnTo>
                    <a:lnTo>
                      <a:pt x="21096" y="14151"/>
                    </a:lnTo>
                    <a:lnTo>
                      <a:pt x="21398" y="13167"/>
                    </a:lnTo>
                    <a:lnTo>
                      <a:pt x="21600" y="11921"/>
                    </a:lnTo>
                    <a:lnTo>
                      <a:pt x="21600" y="9692"/>
                    </a:lnTo>
                    <a:lnTo>
                      <a:pt x="21398" y="8695"/>
                    </a:lnTo>
                    <a:lnTo>
                      <a:pt x="21096" y="7698"/>
                    </a:lnTo>
                    <a:lnTo>
                      <a:pt x="20794" y="6702"/>
                    </a:lnTo>
                    <a:lnTo>
                      <a:pt x="20295" y="5718"/>
                    </a:lnTo>
                    <a:lnTo>
                      <a:pt x="19791" y="4721"/>
                    </a:lnTo>
                    <a:lnTo>
                      <a:pt x="18485" y="3226"/>
                    </a:lnTo>
                    <a:lnTo>
                      <a:pt x="16878" y="1993"/>
                    </a:lnTo>
                    <a:lnTo>
                      <a:pt x="15069" y="997"/>
                    </a:lnTo>
                    <a:lnTo>
                      <a:pt x="12962" y="249"/>
                    </a:lnTo>
                    <a:lnTo>
                      <a:pt x="1085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74" name="Google Shape;738;p29"/>
              <p:cNvSpPr/>
              <p:nvPr/>
            </p:nvSpPr>
            <p:spPr>
              <a:xfrm>
                <a:off x="84462" y="321552"/>
                <a:ext cx="78183" cy="35571"/>
              </a:xfrm>
              <a:custGeom>
                <a:avLst/>
                <a:ahLst/>
                <a:cxnLst>
                  <a:cxn ang="0">
                    <a:pos x="wd2" y="hd2"/>
                  </a:cxn>
                  <a:cxn ang="5400000">
                    <a:pos x="wd2" y="hd2"/>
                  </a:cxn>
                  <a:cxn ang="10800000">
                    <a:pos x="wd2" y="hd2"/>
                  </a:cxn>
                  <a:cxn ang="16200000">
                    <a:pos x="wd2" y="hd2"/>
                  </a:cxn>
                </a:cxnLst>
                <a:rect l="0" t="0" r="r" b="b"/>
                <a:pathLst>
                  <a:path w="21600" h="21600" extrusionOk="0">
                    <a:moveTo>
                      <a:pt x="5632" y="0"/>
                    </a:moveTo>
                    <a:lnTo>
                      <a:pt x="3892" y="451"/>
                    </a:lnTo>
                    <a:lnTo>
                      <a:pt x="2459" y="1129"/>
                    </a:lnTo>
                    <a:lnTo>
                      <a:pt x="1843" y="1580"/>
                    </a:lnTo>
                    <a:lnTo>
                      <a:pt x="1335" y="2246"/>
                    </a:lnTo>
                    <a:lnTo>
                      <a:pt x="822" y="2923"/>
                    </a:lnTo>
                    <a:lnTo>
                      <a:pt x="514" y="3826"/>
                    </a:lnTo>
                    <a:lnTo>
                      <a:pt x="205" y="4729"/>
                    </a:lnTo>
                    <a:lnTo>
                      <a:pt x="103" y="5620"/>
                    </a:lnTo>
                    <a:lnTo>
                      <a:pt x="0" y="6523"/>
                    </a:lnTo>
                    <a:lnTo>
                      <a:pt x="103" y="7651"/>
                    </a:lnTo>
                    <a:lnTo>
                      <a:pt x="308" y="8780"/>
                    </a:lnTo>
                    <a:lnTo>
                      <a:pt x="514" y="9671"/>
                    </a:lnTo>
                    <a:lnTo>
                      <a:pt x="924" y="10800"/>
                    </a:lnTo>
                    <a:lnTo>
                      <a:pt x="1432" y="11929"/>
                    </a:lnTo>
                    <a:lnTo>
                      <a:pt x="2562" y="13949"/>
                    </a:lnTo>
                    <a:lnTo>
                      <a:pt x="3995" y="15743"/>
                    </a:lnTo>
                    <a:lnTo>
                      <a:pt x="5735" y="17549"/>
                    </a:lnTo>
                    <a:lnTo>
                      <a:pt x="7681" y="19129"/>
                    </a:lnTo>
                    <a:lnTo>
                      <a:pt x="9827" y="20246"/>
                    </a:lnTo>
                    <a:lnTo>
                      <a:pt x="12081" y="21149"/>
                    </a:lnTo>
                    <a:lnTo>
                      <a:pt x="14124" y="21600"/>
                    </a:lnTo>
                    <a:lnTo>
                      <a:pt x="16070" y="21600"/>
                    </a:lnTo>
                    <a:lnTo>
                      <a:pt x="17708" y="21149"/>
                    </a:lnTo>
                    <a:lnTo>
                      <a:pt x="19243" y="20246"/>
                    </a:lnTo>
                    <a:lnTo>
                      <a:pt x="19859" y="19794"/>
                    </a:lnTo>
                    <a:lnTo>
                      <a:pt x="20368" y="19129"/>
                    </a:lnTo>
                    <a:lnTo>
                      <a:pt x="20778" y="18451"/>
                    </a:lnTo>
                    <a:lnTo>
                      <a:pt x="21189" y="17774"/>
                    </a:lnTo>
                    <a:lnTo>
                      <a:pt x="21600" y="15968"/>
                    </a:lnTo>
                    <a:lnTo>
                      <a:pt x="21600" y="14851"/>
                    </a:lnTo>
                    <a:lnTo>
                      <a:pt x="21497" y="13949"/>
                    </a:lnTo>
                    <a:lnTo>
                      <a:pt x="21395" y="12820"/>
                    </a:lnTo>
                    <a:lnTo>
                      <a:pt x="21086" y="11703"/>
                    </a:lnTo>
                    <a:lnTo>
                      <a:pt x="20676" y="10800"/>
                    </a:lnTo>
                    <a:lnTo>
                      <a:pt x="20265" y="9671"/>
                    </a:lnTo>
                    <a:lnTo>
                      <a:pt x="19038" y="7651"/>
                    </a:lnTo>
                    <a:lnTo>
                      <a:pt x="17605" y="5620"/>
                    </a:lnTo>
                    <a:lnTo>
                      <a:pt x="15865" y="3826"/>
                    </a:lnTo>
                    <a:lnTo>
                      <a:pt x="13924" y="2471"/>
                    </a:lnTo>
                    <a:lnTo>
                      <a:pt x="11773" y="1129"/>
                    </a:lnTo>
                    <a:lnTo>
                      <a:pt x="9622" y="451"/>
                    </a:lnTo>
                    <a:lnTo>
                      <a:pt x="747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875" name="Google Shape;739;p29"/>
              <p:cNvSpPr/>
              <p:nvPr/>
            </p:nvSpPr>
            <p:spPr>
              <a:xfrm>
                <a:off x="235621" y="539388"/>
                <a:ext cx="276730" cy="205592"/>
              </a:xfrm>
              <a:custGeom>
                <a:avLst/>
                <a:ahLst/>
                <a:cxnLst>
                  <a:cxn ang="0">
                    <a:pos x="wd2" y="hd2"/>
                  </a:cxn>
                  <a:cxn ang="5400000">
                    <a:pos x="wd2" y="hd2"/>
                  </a:cxn>
                  <a:cxn ang="10800000">
                    <a:pos x="wd2" y="hd2"/>
                  </a:cxn>
                  <a:cxn ang="16200000">
                    <a:pos x="wd2" y="hd2"/>
                  </a:cxn>
                </a:cxnLst>
                <a:rect l="0" t="0" r="r" b="b"/>
                <a:pathLst>
                  <a:path w="21600" h="21600" extrusionOk="0">
                    <a:moveTo>
                      <a:pt x="4945" y="0"/>
                    </a:moveTo>
                    <a:lnTo>
                      <a:pt x="4279" y="78"/>
                    </a:lnTo>
                    <a:lnTo>
                      <a:pt x="3961" y="193"/>
                    </a:lnTo>
                    <a:lnTo>
                      <a:pt x="3644" y="271"/>
                    </a:lnTo>
                    <a:lnTo>
                      <a:pt x="3354" y="428"/>
                    </a:lnTo>
                    <a:lnTo>
                      <a:pt x="3036" y="545"/>
                    </a:lnTo>
                    <a:lnTo>
                      <a:pt x="2747" y="738"/>
                    </a:lnTo>
                    <a:lnTo>
                      <a:pt x="2486" y="933"/>
                    </a:lnTo>
                    <a:lnTo>
                      <a:pt x="2198" y="1129"/>
                    </a:lnTo>
                    <a:lnTo>
                      <a:pt x="1936" y="1400"/>
                    </a:lnTo>
                    <a:lnTo>
                      <a:pt x="1706" y="1634"/>
                    </a:lnTo>
                    <a:lnTo>
                      <a:pt x="1445" y="1945"/>
                    </a:lnTo>
                    <a:lnTo>
                      <a:pt x="1243" y="2257"/>
                    </a:lnTo>
                    <a:lnTo>
                      <a:pt x="1040" y="2567"/>
                    </a:lnTo>
                    <a:lnTo>
                      <a:pt x="838" y="2919"/>
                    </a:lnTo>
                    <a:lnTo>
                      <a:pt x="664" y="3268"/>
                    </a:lnTo>
                    <a:lnTo>
                      <a:pt x="521" y="3696"/>
                    </a:lnTo>
                    <a:lnTo>
                      <a:pt x="376" y="4086"/>
                    </a:lnTo>
                    <a:lnTo>
                      <a:pt x="260" y="4514"/>
                    </a:lnTo>
                    <a:lnTo>
                      <a:pt x="173" y="4981"/>
                    </a:lnTo>
                    <a:lnTo>
                      <a:pt x="87" y="5486"/>
                    </a:lnTo>
                    <a:lnTo>
                      <a:pt x="58" y="5955"/>
                    </a:lnTo>
                    <a:lnTo>
                      <a:pt x="0" y="6617"/>
                    </a:lnTo>
                    <a:lnTo>
                      <a:pt x="0" y="7277"/>
                    </a:lnTo>
                    <a:lnTo>
                      <a:pt x="29" y="7900"/>
                    </a:lnTo>
                    <a:lnTo>
                      <a:pt x="58" y="8522"/>
                    </a:lnTo>
                    <a:lnTo>
                      <a:pt x="115" y="9145"/>
                    </a:lnTo>
                    <a:lnTo>
                      <a:pt x="231" y="9768"/>
                    </a:lnTo>
                    <a:lnTo>
                      <a:pt x="347" y="10352"/>
                    </a:lnTo>
                    <a:lnTo>
                      <a:pt x="463" y="10936"/>
                    </a:lnTo>
                    <a:lnTo>
                      <a:pt x="635" y="11519"/>
                    </a:lnTo>
                    <a:lnTo>
                      <a:pt x="809" y="12064"/>
                    </a:lnTo>
                    <a:lnTo>
                      <a:pt x="1011" y="12609"/>
                    </a:lnTo>
                    <a:lnTo>
                      <a:pt x="1243" y="13156"/>
                    </a:lnTo>
                    <a:lnTo>
                      <a:pt x="1474" y="13700"/>
                    </a:lnTo>
                    <a:lnTo>
                      <a:pt x="1735" y="14206"/>
                    </a:lnTo>
                    <a:lnTo>
                      <a:pt x="1994" y="14712"/>
                    </a:lnTo>
                    <a:lnTo>
                      <a:pt x="2285" y="15217"/>
                    </a:lnTo>
                    <a:lnTo>
                      <a:pt x="2891" y="16190"/>
                    </a:lnTo>
                    <a:lnTo>
                      <a:pt x="3557" y="17125"/>
                    </a:lnTo>
                    <a:lnTo>
                      <a:pt x="4250" y="17980"/>
                    </a:lnTo>
                    <a:lnTo>
                      <a:pt x="5001" y="18798"/>
                    </a:lnTo>
                    <a:lnTo>
                      <a:pt x="5754" y="19577"/>
                    </a:lnTo>
                    <a:lnTo>
                      <a:pt x="6564" y="20317"/>
                    </a:lnTo>
                    <a:lnTo>
                      <a:pt x="7344" y="20977"/>
                    </a:lnTo>
                    <a:lnTo>
                      <a:pt x="8182" y="21600"/>
                    </a:lnTo>
                    <a:lnTo>
                      <a:pt x="10178" y="20122"/>
                    </a:lnTo>
                    <a:lnTo>
                      <a:pt x="11422" y="19187"/>
                    </a:lnTo>
                    <a:lnTo>
                      <a:pt x="12752" y="18097"/>
                    </a:lnTo>
                    <a:lnTo>
                      <a:pt x="14140" y="16930"/>
                    </a:lnTo>
                    <a:lnTo>
                      <a:pt x="15528" y="15684"/>
                    </a:lnTo>
                    <a:lnTo>
                      <a:pt x="16192" y="15022"/>
                    </a:lnTo>
                    <a:lnTo>
                      <a:pt x="16858" y="14399"/>
                    </a:lnTo>
                    <a:lnTo>
                      <a:pt x="17493" y="13700"/>
                    </a:lnTo>
                    <a:lnTo>
                      <a:pt x="18130" y="13039"/>
                    </a:lnTo>
                    <a:lnTo>
                      <a:pt x="18708" y="12338"/>
                    </a:lnTo>
                    <a:lnTo>
                      <a:pt x="19257" y="11637"/>
                    </a:lnTo>
                    <a:lnTo>
                      <a:pt x="19749" y="10936"/>
                    </a:lnTo>
                    <a:lnTo>
                      <a:pt x="20212" y="10235"/>
                    </a:lnTo>
                    <a:lnTo>
                      <a:pt x="20617" y="9575"/>
                    </a:lnTo>
                    <a:lnTo>
                      <a:pt x="20963" y="8874"/>
                    </a:lnTo>
                    <a:lnTo>
                      <a:pt x="21224" y="8173"/>
                    </a:lnTo>
                    <a:lnTo>
                      <a:pt x="21426" y="7511"/>
                    </a:lnTo>
                    <a:lnTo>
                      <a:pt x="21484" y="7162"/>
                    </a:lnTo>
                    <a:lnTo>
                      <a:pt x="21542" y="6849"/>
                    </a:lnTo>
                    <a:lnTo>
                      <a:pt x="21571" y="6500"/>
                    </a:lnTo>
                    <a:lnTo>
                      <a:pt x="21600" y="6187"/>
                    </a:lnTo>
                    <a:lnTo>
                      <a:pt x="21571" y="5877"/>
                    </a:lnTo>
                    <a:lnTo>
                      <a:pt x="21542" y="5525"/>
                    </a:lnTo>
                    <a:lnTo>
                      <a:pt x="21484" y="5215"/>
                    </a:lnTo>
                    <a:lnTo>
                      <a:pt x="21397" y="4903"/>
                    </a:lnTo>
                    <a:lnTo>
                      <a:pt x="21282" y="4631"/>
                    </a:lnTo>
                    <a:lnTo>
                      <a:pt x="21166" y="4319"/>
                    </a:lnTo>
                    <a:lnTo>
                      <a:pt x="20992" y="4008"/>
                    </a:lnTo>
                    <a:lnTo>
                      <a:pt x="20820" y="3735"/>
                    </a:lnTo>
                    <a:lnTo>
                      <a:pt x="20587" y="3464"/>
                    </a:lnTo>
                    <a:lnTo>
                      <a:pt x="20357" y="3190"/>
                    </a:lnTo>
                    <a:lnTo>
                      <a:pt x="20067" y="2919"/>
                    </a:lnTo>
                    <a:lnTo>
                      <a:pt x="19778" y="2646"/>
                    </a:lnTo>
                    <a:lnTo>
                      <a:pt x="19315" y="2296"/>
                    </a:lnTo>
                    <a:lnTo>
                      <a:pt x="18824" y="2023"/>
                    </a:lnTo>
                    <a:lnTo>
                      <a:pt x="18303" y="1829"/>
                    </a:lnTo>
                    <a:lnTo>
                      <a:pt x="17755" y="1634"/>
                    </a:lnTo>
                    <a:lnTo>
                      <a:pt x="17176" y="1517"/>
                    </a:lnTo>
                    <a:lnTo>
                      <a:pt x="16597" y="1478"/>
                    </a:lnTo>
                    <a:lnTo>
                      <a:pt x="16020" y="1439"/>
                    </a:lnTo>
                    <a:lnTo>
                      <a:pt x="15412" y="1478"/>
                    </a:lnTo>
                    <a:lnTo>
                      <a:pt x="14833" y="1517"/>
                    </a:lnTo>
                    <a:lnTo>
                      <a:pt x="14256" y="1634"/>
                    </a:lnTo>
                    <a:lnTo>
                      <a:pt x="13677" y="1790"/>
                    </a:lnTo>
                    <a:lnTo>
                      <a:pt x="13127" y="1984"/>
                    </a:lnTo>
                    <a:lnTo>
                      <a:pt x="12578" y="2257"/>
                    </a:lnTo>
                    <a:lnTo>
                      <a:pt x="12057" y="2528"/>
                    </a:lnTo>
                    <a:lnTo>
                      <a:pt x="11596" y="2841"/>
                    </a:lnTo>
                    <a:lnTo>
                      <a:pt x="11133" y="3190"/>
                    </a:lnTo>
                    <a:lnTo>
                      <a:pt x="10641" y="3659"/>
                    </a:lnTo>
                    <a:lnTo>
                      <a:pt x="10409" y="3229"/>
                    </a:lnTo>
                    <a:lnTo>
                      <a:pt x="10178" y="2802"/>
                    </a:lnTo>
                    <a:lnTo>
                      <a:pt x="9888" y="2413"/>
                    </a:lnTo>
                    <a:lnTo>
                      <a:pt x="9600" y="2062"/>
                    </a:lnTo>
                    <a:lnTo>
                      <a:pt x="9282" y="1712"/>
                    </a:lnTo>
                    <a:lnTo>
                      <a:pt x="8963" y="1400"/>
                    </a:lnTo>
                    <a:lnTo>
                      <a:pt x="8587" y="1129"/>
                    </a:lnTo>
                    <a:lnTo>
                      <a:pt x="8211" y="855"/>
                    </a:lnTo>
                    <a:lnTo>
                      <a:pt x="7894" y="662"/>
                    </a:lnTo>
                    <a:lnTo>
                      <a:pt x="7576" y="506"/>
                    </a:lnTo>
                    <a:lnTo>
                      <a:pt x="7257" y="349"/>
                    </a:lnTo>
                    <a:lnTo>
                      <a:pt x="6939" y="232"/>
                    </a:lnTo>
                    <a:lnTo>
                      <a:pt x="6275" y="78"/>
                    </a:lnTo>
                    <a:lnTo>
                      <a:pt x="5609"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876" name="Google Shape;740;p29"/>
              <p:cNvSpPr/>
              <p:nvPr/>
            </p:nvSpPr>
            <p:spPr>
              <a:xfrm>
                <a:off x="284143" y="572727"/>
                <a:ext cx="181526" cy="135217"/>
              </a:xfrm>
              <a:custGeom>
                <a:avLst/>
                <a:ahLst/>
                <a:cxnLst>
                  <a:cxn ang="0">
                    <a:pos x="wd2" y="hd2"/>
                  </a:cxn>
                  <a:cxn ang="5400000">
                    <a:pos x="wd2" y="hd2"/>
                  </a:cxn>
                  <a:cxn ang="10800000">
                    <a:pos x="wd2" y="hd2"/>
                  </a:cxn>
                  <a:cxn ang="16200000">
                    <a:pos x="wd2" y="hd2"/>
                  </a:cxn>
                </a:cxnLst>
                <a:rect l="0" t="0" r="r" b="b"/>
                <a:pathLst>
                  <a:path w="21600" h="21600" extrusionOk="0">
                    <a:moveTo>
                      <a:pt x="4938" y="0"/>
                    </a:moveTo>
                    <a:lnTo>
                      <a:pt x="4277" y="119"/>
                    </a:lnTo>
                    <a:lnTo>
                      <a:pt x="3660" y="294"/>
                    </a:lnTo>
                    <a:lnTo>
                      <a:pt x="3043" y="591"/>
                    </a:lnTo>
                    <a:lnTo>
                      <a:pt x="2470" y="947"/>
                    </a:lnTo>
                    <a:lnTo>
                      <a:pt x="1939" y="1419"/>
                    </a:lnTo>
                    <a:lnTo>
                      <a:pt x="1455" y="1953"/>
                    </a:lnTo>
                    <a:lnTo>
                      <a:pt x="1015" y="2604"/>
                    </a:lnTo>
                    <a:lnTo>
                      <a:pt x="661" y="3313"/>
                    </a:lnTo>
                    <a:lnTo>
                      <a:pt x="354" y="4141"/>
                    </a:lnTo>
                    <a:lnTo>
                      <a:pt x="177" y="5029"/>
                    </a:lnTo>
                    <a:lnTo>
                      <a:pt x="44" y="5976"/>
                    </a:lnTo>
                    <a:lnTo>
                      <a:pt x="0" y="6626"/>
                    </a:lnTo>
                    <a:lnTo>
                      <a:pt x="0" y="7929"/>
                    </a:lnTo>
                    <a:lnTo>
                      <a:pt x="44" y="8579"/>
                    </a:lnTo>
                    <a:lnTo>
                      <a:pt x="221" y="9764"/>
                    </a:lnTo>
                    <a:lnTo>
                      <a:pt x="442" y="10948"/>
                    </a:lnTo>
                    <a:lnTo>
                      <a:pt x="794" y="12070"/>
                    </a:lnTo>
                    <a:lnTo>
                      <a:pt x="1234" y="13196"/>
                    </a:lnTo>
                    <a:lnTo>
                      <a:pt x="1720" y="14261"/>
                    </a:lnTo>
                    <a:lnTo>
                      <a:pt x="2249" y="15268"/>
                    </a:lnTo>
                    <a:lnTo>
                      <a:pt x="2866" y="16215"/>
                    </a:lnTo>
                    <a:lnTo>
                      <a:pt x="3527" y="17102"/>
                    </a:lnTo>
                    <a:lnTo>
                      <a:pt x="4232" y="17990"/>
                    </a:lnTo>
                    <a:lnTo>
                      <a:pt x="4982" y="18818"/>
                    </a:lnTo>
                    <a:lnTo>
                      <a:pt x="5776" y="19587"/>
                    </a:lnTo>
                    <a:lnTo>
                      <a:pt x="6568" y="20297"/>
                    </a:lnTo>
                    <a:lnTo>
                      <a:pt x="7361" y="21009"/>
                    </a:lnTo>
                    <a:lnTo>
                      <a:pt x="8155" y="21600"/>
                    </a:lnTo>
                    <a:lnTo>
                      <a:pt x="10183" y="20122"/>
                    </a:lnTo>
                    <a:lnTo>
                      <a:pt x="11417" y="19175"/>
                    </a:lnTo>
                    <a:lnTo>
                      <a:pt x="12739" y="18109"/>
                    </a:lnTo>
                    <a:lnTo>
                      <a:pt x="14150" y="16924"/>
                    </a:lnTo>
                    <a:lnTo>
                      <a:pt x="15517" y="15680"/>
                    </a:lnTo>
                    <a:lnTo>
                      <a:pt x="16883" y="14380"/>
                    </a:lnTo>
                    <a:lnTo>
                      <a:pt x="18117" y="13018"/>
                    </a:lnTo>
                    <a:lnTo>
                      <a:pt x="18734" y="12367"/>
                    </a:lnTo>
                    <a:lnTo>
                      <a:pt x="19265" y="11658"/>
                    </a:lnTo>
                    <a:lnTo>
                      <a:pt x="19793" y="10948"/>
                    </a:lnTo>
                    <a:lnTo>
                      <a:pt x="20233" y="10295"/>
                    </a:lnTo>
                    <a:lnTo>
                      <a:pt x="20632" y="9586"/>
                    </a:lnTo>
                    <a:lnTo>
                      <a:pt x="20983" y="8876"/>
                    </a:lnTo>
                    <a:lnTo>
                      <a:pt x="21248" y="8226"/>
                    </a:lnTo>
                    <a:lnTo>
                      <a:pt x="21423" y="7514"/>
                    </a:lnTo>
                    <a:lnTo>
                      <a:pt x="21556" y="6863"/>
                    </a:lnTo>
                    <a:lnTo>
                      <a:pt x="21600" y="6213"/>
                    </a:lnTo>
                    <a:lnTo>
                      <a:pt x="21556" y="5563"/>
                    </a:lnTo>
                    <a:lnTo>
                      <a:pt x="21423" y="4969"/>
                    </a:lnTo>
                    <a:lnTo>
                      <a:pt x="21160" y="4319"/>
                    </a:lnTo>
                    <a:lnTo>
                      <a:pt x="20806" y="3788"/>
                    </a:lnTo>
                    <a:lnTo>
                      <a:pt x="20366" y="3194"/>
                    </a:lnTo>
                    <a:lnTo>
                      <a:pt x="19793" y="2663"/>
                    </a:lnTo>
                    <a:lnTo>
                      <a:pt x="19309" y="2366"/>
                    </a:lnTo>
                    <a:lnTo>
                      <a:pt x="18823" y="2069"/>
                    </a:lnTo>
                    <a:lnTo>
                      <a:pt x="18294" y="1835"/>
                    </a:lnTo>
                    <a:lnTo>
                      <a:pt x="17766" y="1656"/>
                    </a:lnTo>
                    <a:lnTo>
                      <a:pt x="17193" y="1538"/>
                    </a:lnTo>
                    <a:lnTo>
                      <a:pt x="16620" y="1478"/>
                    </a:lnTo>
                    <a:lnTo>
                      <a:pt x="15428" y="1478"/>
                    </a:lnTo>
                    <a:lnTo>
                      <a:pt x="14856" y="1538"/>
                    </a:lnTo>
                    <a:lnTo>
                      <a:pt x="14239" y="1656"/>
                    </a:lnTo>
                    <a:lnTo>
                      <a:pt x="13666" y="1835"/>
                    </a:lnTo>
                    <a:lnTo>
                      <a:pt x="13137" y="2013"/>
                    </a:lnTo>
                    <a:lnTo>
                      <a:pt x="12565" y="2247"/>
                    </a:lnTo>
                    <a:lnTo>
                      <a:pt x="12078" y="2544"/>
                    </a:lnTo>
                    <a:lnTo>
                      <a:pt x="11594" y="2841"/>
                    </a:lnTo>
                    <a:lnTo>
                      <a:pt x="11154" y="3194"/>
                    </a:lnTo>
                    <a:lnTo>
                      <a:pt x="10667" y="3669"/>
                    </a:lnTo>
                    <a:lnTo>
                      <a:pt x="10183" y="2841"/>
                    </a:lnTo>
                    <a:lnTo>
                      <a:pt x="9876" y="2485"/>
                    </a:lnTo>
                    <a:lnTo>
                      <a:pt x="9610" y="2069"/>
                    </a:lnTo>
                    <a:lnTo>
                      <a:pt x="9301" y="1775"/>
                    </a:lnTo>
                    <a:lnTo>
                      <a:pt x="8949" y="1419"/>
                    </a:lnTo>
                    <a:lnTo>
                      <a:pt x="8595" y="1125"/>
                    </a:lnTo>
                    <a:lnTo>
                      <a:pt x="8200" y="888"/>
                    </a:lnTo>
                    <a:lnTo>
                      <a:pt x="7583" y="531"/>
                    </a:lnTo>
                    <a:lnTo>
                      <a:pt x="6921" y="238"/>
                    </a:lnTo>
                    <a:lnTo>
                      <a:pt x="6260" y="119"/>
                    </a:lnTo>
                    <a:lnTo>
                      <a:pt x="559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50877" name="Google Shape;741;p29"/>
              <p:cNvSpPr/>
              <p:nvPr/>
            </p:nvSpPr>
            <p:spPr>
              <a:xfrm>
                <a:off x="-1" y="-1"/>
                <a:ext cx="852061" cy="267104"/>
              </a:xfrm>
              <a:custGeom>
                <a:avLst/>
                <a:ahLst/>
                <a:cxnLst>
                  <a:cxn ang="0">
                    <a:pos x="wd2" y="hd2"/>
                  </a:cxn>
                  <a:cxn ang="5400000">
                    <a:pos x="wd2" y="hd2"/>
                  </a:cxn>
                  <a:cxn ang="10800000">
                    <a:pos x="wd2" y="hd2"/>
                  </a:cxn>
                  <a:cxn ang="16200000">
                    <a:pos x="wd2" y="hd2"/>
                  </a:cxn>
                </a:cxnLst>
                <a:rect l="0" t="0" r="r" b="b"/>
                <a:pathLst>
                  <a:path w="21600" h="21600" extrusionOk="0">
                    <a:moveTo>
                      <a:pt x="1409" y="0"/>
                    </a:moveTo>
                    <a:lnTo>
                      <a:pt x="0" y="9885"/>
                    </a:lnTo>
                    <a:lnTo>
                      <a:pt x="376" y="10754"/>
                    </a:lnTo>
                    <a:lnTo>
                      <a:pt x="751" y="11593"/>
                    </a:lnTo>
                    <a:lnTo>
                      <a:pt x="1136" y="12373"/>
                    </a:lnTo>
                    <a:lnTo>
                      <a:pt x="1531" y="13121"/>
                    </a:lnTo>
                    <a:lnTo>
                      <a:pt x="1925" y="13841"/>
                    </a:lnTo>
                    <a:lnTo>
                      <a:pt x="2339" y="14499"/>
                    </a:lnTo>
                    <a:lnTo>
                      <a:pt x="2752" y="15129"/>
                    </a:lnTo>
                    <a:lnTo>
                      <a:pt x="3165" y="15727"/>
                    </a:lnTo>
                    <a:lnTo>
                      <a:pt x="3587" y="16297"/>
                    </a:lnTo>
                    <a:lnTo>
                      <a:pt x="4019" y="16836"/>
                    </a:lnTo>
                    <a:lnTo>
                      <a:pt x="4451" y="17315"/>
                    </a:lnTo>
                    <a:lnTo>
                      <a:pt x="4883" y="17795"/>
                    </a:lnTo>
                    <a:lnTo>
                      <a:pt x="5325" y="18214"/>
                    </a:lnTo>
                    <a:lnTo>
                      <a:pt x="5766" y="18603"/>
                    </a:lnTo>
                    <a:lnTo>
                      <a:pt x="6217" y="18993"/>
                    </a:lnTo>
                    <a:lnTo>
                      <a:pt x="6659" y="19323"/>
                    </a:lnTo>
                    <a:lnTo>
                      <a:pt x="7109" y="19652"/>
                    </a:lnTo>
                    <a:lnTo>
                      <a:pt x="7560" y="19921"/>
                    </a:lnTo>
                    <a:lnTo>
                      <a:pt x="8011" y="20192"/>
                    </a:lnTo>
                    <a:lnTo>
                      <a:pt x="8461" y="20431"/>
                    </a:lnTo>
                    <a:lnTo>
                      <a:pt x="8912" y="20641"/>
                    </a:lnTo>
                    <a:lnTo>
                      <a:pt x="9363" y="20820"/>
                    </a:lnTo>
                    <a:lnTo>
                      <a:pt x="9814" y="21000"/>
                    </a:lnTo>
                    <a:lnTo>
                      <a:pt x="10255" y="21121"/>
                    </a:lnTo>
                    <a:lnTo>
                      <a:pt x="10706" y="21239"/>
                    </a:lnTo>
                    <a:lnTo>
                      <a:pt x="11148" y="21360"/>
                    </a:lnTo>
                    <a:lnTo>
                      <a:pt x="11580" y="21450"/>
                    </a:lnTo>
                    <a:lnTo>
                      <a:pt x="12021" y="21510"/>
                    </a:lnTo>
                    <a:lnTo>
                      <a:pt x="12876" y="21570"/>
                    </a:lnTo>
                    <a:lnTo>
                      <a:pt x="13721" y="21600"/>
                    </a:lnTo>
                    <a:lnTo>
                      <a:pt x="14538" y="21540"/>
                    </a:lnTo>
                    <a:lnTo>
                      <a:pt x="15327" y="21450"/>
                    </a:lnTo>
                    <a:lnTo>
                      <a:pt x="16087" y="21329"/>
                    </a:lnTo>
                    <a:lnTo>
                      <a:pt x="16820" y="21181"/>
                    </a:lnTo>
                    <a:lnTo>
                      <a:pt x="17505" y="20970"/>
                    </a:lnTo>
                    <a:lnTo>
                      <a:pt x="18153" y="20760"/>
                    </a:lnTo>
                    <a:lnTo>
                      <a:pt x="18764" y="20551"/>
                    </a:lnTo>
                    <a:lnTo>
                      <a:pt x="19318" y="20311"/>
                    </a:lnTo>
                    <a:lnTo>
                      <a:pt x="19825" y="20072"/>
                    </a:lnTo>
                    <a:lnTo>
                      <a:pt x="20276" y="19861"/>
                    </a:lnTo>
                    <a:lnTo>
                      <a:pt x="20989" y="19442"/>
                    </a:lnTo>
                    <a:lnTo>
                      <a:pt x="21440" y="19173"/>
                    </a:lnTo>
                    <a:lnTo>
                      <a:pt x="21600" y="19083"/>
                    </a:lnTo>
                    <a:lnTo>
                      <a:pt x="21037" y="9137"/>
                    </a:lnTo>
                    <a:lnTo>
                      <a:pt x="1409"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50878" name="Google Shape;742;p29"/>
              <p:cNvSpPr/>
              <p:nvPr/>
            </p:nvSpPr>
            <p:spPr>
              <a:xfrm>
                <a:off x="43727" y="40382"/>
                <a:ext cx="783876" cy="132985"/>
              </a:xfrm>
              <a:custGeom>
                <a:avLst/>
                <a:ahLst/>
                <a:cxnLst>
                  <a:cxn ang="0">
                    <a:pos x="wd2" y="hd2"/>
                  </a:cxn>
                  <a:cxn ang="5400000">
                    <a:pos x="wd2" y="hd2"/>
                  </a:cxn>
                  <a:cxn ang="10800000">
                    <a:pos x="wd2" y="hd2"/>
                  </a:cxn>
                  <a:cxn ang="16200000">
                    <a:pos x="wd2" y="hd2"/>
                  </a:cxn>
                </a:cxnLst>
                <a:rect l="0" t="0" r="r" b="b"/>
                <a:pathLst>
                  <a:path w="21600" h="21600" extrusionOk="0">
                    <a:moveTo>
                      <a:pt x="316" y="0"/>
                    </a:moveTo>
                    <a:lnTo>
                      <a:pt x="255" y="60"/>
                    </a:lnTo>
                    <a:lnTo>
                      <a:pt x="183" y="121"/>
                    </a:lnTo>
                    <a:lnTo>
                      <a:pt x="122" y="299"/>
                    </a:lnTo>
                    <a:lnTo>
                      <a:pt x="61" y="419"/>
                    </a:lnTo>
                    <a:lnTo>
                      <a:pt x="20" y="601"/>
                    </a:lnTo>
                    <a:lnTo>
                      <a:pt x="0" y="782"/>
                    </a:lnTo>
                    <a:lnTo>
                      <a:pt x="0" y="842"/>
                    </a:lnTo>
                    <a:lnTo>
                      <a:pt x="10" y="903"/>
                    </a:lnTo>
                    <a:lnTo>
                      <a:pt x="388" y="2104"/>
                    </a:lnTo>
                    <a:lnTo>
                      <a:pt x="776" y="3248"/>
                    </a:lnTo>
                    <a:lnTo>
                      <a:pt x="1163" y="4331"/>
                    </a:lnTo>
                    <a:lnTo>
                      <a:pt x="1562" y="5415"/>
                    </a:lnTo>
                    <a:lnTo>
                      <a:pt x="1960" y="6438"/>
                    </a:lnTo>
                    <a:lnTo>
                      <a:pt x="2358" y="7401"/>
                    </a:lnTo>
                    <a:lnTo>
                      <a:pt x="2766" y="8304"/>
                    </a:lnTo>
                    <a:lnTo>
                      <a:pt x="3174" y="9206"/>
                    </a:lnTo>
                    <a:lnTo>
                      <a:pt x="3583" y="10048"/>
                    </a:lnTo>
                    <a:lnTo>
                      <a:pt x="4001" y="10891"/>
                    </a:lnTo>
                    <a:lnTo>
                      <a:pt x="4828" y="12454"/>
                    </a:lnTo>
                    <a:lnTo>
                      <a:pt x="5665" y="13900"/>
                    </a:lnTo>
                    <a:lnTo>
                      <a:pt x="6492" y="15222"/>
                    </a:lnTo>
                    <a:lnTo>
                      <a:pt x="6951" y="15883"/>
                    </a:lnTo>
                    <a:lnTo>
                      <a:pt x="7411" y="16547"/>
                    </a:lnTo>
                    <a:lnTo>
                      <a:pt x="7870" y="17148"/>
                    </a:lnTo>
                    <a:lnTo>
                      <a:pt x="8329" y="17748"/>
                    </a:lnTo>
                    <a:lnTo>
                      <a:pt x="8799" y="18292"/>
                    </a:lnTo>
                    <a:lnTo>
                      <a:pt x="9258" y="18772"/>
                    </a:lnTo>
                    <a:lnTo>
                      <a:pt x="9728" y="19194"/>
                    </a:lnTo>
                    <a:lnTo>
                      <a:pt x="10198" y="19614"/>
                    </a:lnTo>
                    <a:lnTo>
                      <a:pt x="10657" y="20036"/>
                    </a:lnTo>
                    <a:lnTo>
                      <a:pt x="11126" y="20338"/>
                    </a:lnTo>
                    <a:lnTo>
                      <a:pt x="11596" y="20637"/>
                    </a:lnTo>
                    <a:lnTo>
                      <a:pt x="12066" y="20879"/>
                    </a:lnTo>
                    <a:lnTo>
                      <a:pt x="12535" y="21120"/>
                    </a:lnTo>
                    <a:lnTo>
                      <a:pt x="13005" y="21301"/>
                    </a:lnTo>
                    <a:lnTo>
                      <a:pt x="13474" y="21419"/>
                    </a:lnTo>
                    <a:lnTo>
                      <a:pt x="13954" y="21540"/>
                    </a:lnTo>
                    <a:lnTo>
                      <a:pt x="14424" y="21600"/>
                    </a:lnTo>
                    <a:lnTo>
                      <a:pt x="14893" y="21600"/>
                    </a:lnTo>
                    <a:lnTo>
                      <a:pt x="15363" y="21540"/>
                    </a:lnTo>
                    <a:lnTo>
                      <a:pt x="15832" y="21479"/>
                    </a:lnTo>
                    <a:lnTo>
                      <a:pt x="16302" y="21358"/>
                    </a:lnTo>
                    <a:lnTo>
                      <a:pt x="16772" y="21241"/>
                    </a:lnTo>
                    <a:lnTo>
                      <a:pt x="17241" y="21060"/>
                    </a:lnTo>
                    <a:lnTo>
                      <a:pt x="17711" y="20818"/>
                    </a:lnTo>
                    <a:lnTo>
                      <a:pt x="18180" y="20516"/>
                    </a:lnTo>
                    <a:lnTo>
                      <a:pt x="18650" y="20218"/>
                    </a:lnTo>
                    <a:lnTo>
                      <a:pt x="19119" y="19855"/>
                    </a:lnTo>
                    <a:lnTo>
                      <a:pt x="19589" y="19436"/>
                    </a:lnTo>
                    <a:lnTo>
                      <a:pt x="20059" y="18953"/>
                    </a:lnTo>
                    <a:lnTo>
                      <a:pt x="20518" y="18473"/>
                    </a:lnTo>
                    <a:lnTo>
                      <a:pt x="20988" y="17930"/>
                    </a:lnTo>
                    <a:lnTo>
                      <a:pt x="21447" y="17329"/>
                    </a:lnTo>
                    <a:lnTo>
                      <a:pt x="21519" y="17208"/>
                    </a:lnTo>
                    <a:lnTo>
                      <a:pt x="21570" y="17027"/>
                    </a:lnTo>
                    <a:lnTo>
                      <a:pt x="21590" y="16846"/>
                    </a:lnTo>
                    <a:lnTo>
                      <a:pt x="21600" y="16725"/>
                    </a:lnTo>
                    <a:lnTo>
                      <a:pt x="21580" y="16608"/>
                    </a:lnTo>
                    <a:lnTo>
                      <a:pt x="21539" y="16487"/>
                    </a:lnTo>
                    <a:lnTo>
                      <a:pt x="21488" y="16487"/>
                    </a:lnTo>
                    <a:lnTo>
                      <a:pt x="21406" y="16547"/>
                    </a:lnTo>
                    <a:lnTo>
                      <a:pt x="20947" y="17087"/>
                    </a:lnTo>
                    <a:lnTo>
                      <a:pt x="20478" y="17631"/>
                    </a:lnTo>
                    <a:lnTo>
                      <a:pt x="20018" y="18171"/>
                    </a:lnTo>
                    <a:lnTo>
                      <a:pt x="19548" y="18591"/>
                    </a:lnTo>
                    <a:lnTo>
                      <a:pt x="19079" y="19013"/>
                    </a:lnTo>
                    <a:lnTo>
                      <a:pt x="18619" y="19315"/>
                    </a:lnTo>
                    <a:lnTo>
                      <a:pt x="18150" y="19674"/>
                    </a:lnTo>
                    <a:lnTo>
                      <a:pt x="17680" y="19916"/>
                    </a:lnTo>
                    <a:lnTo>
                      <a:pt x="17210" y="20157"/>
                    </a:lnTo>
                    <a:lnTo>
                      <a:pt x="16741" y="20338"/>
                    </a:lnTo>
                    <a:lnTo>
                      <a:pt x="16271" y="20456"/>
                    </a:lnTo>
                    <a:lnTo>
                      <a:pt x="15802" y="20516"/>
                    </a:lnTo>
                    <a:lnTo>
                      <a:pt x="15332" y="20577"/>
                    </a:lnTo>
                    <a:lnTo>
                      <a:pt x="14863" y="20577"/>
                    </a:lnTo>
                    <a:lnTo>
                      <a:pt x="14393" y="20516"/>
                    </a:lnTo>
                    <a:lnTo>
                      <a:pt x="13923" y="20456"/>
                    </a:lnTo>
                    <a:lnTo>
                      <a:pt x="13454" y="20338"/>
                    </a:lnTo>
                    <a:lnTo>
                      <a:pt x="12984" y="20157"/>
                    </a:lnTo>
                    <a:lnTo>
                      <a:pt x="12515" y="19976"/>
                    </a:lnTo>
                    <a:lnTo>
                      <a:pt x="12045" y="19735"/>
                    </a:lnTo>
                    <a:lnTo>
                      <a:pt x="11576" y="19436"/>
                    </a:lnTo>
                    <a:lnTo>
                      <a:pt x="11106" y="19134"/>
                    </a:lnTo>
                    <a:lnTo>
                      <a:pt x="10637" y="18772"/>
                    </a:lnTo>
                    <a:lnTo>
                      <a:pt x="10177" y="18352"/>
                    </a:lnTo>
                    <a:lnTo>
                      <a:pt x="9707" y="17930"/>
                    </a:lnTo>
                    <a:lnTo>
                      <a:pt x="9248" y="17450"/>
                    </a:lnTo>
                    <a:lnTo>
                      <a:pt x="8779" y="16906"/>
                    </a:lnTo>
                    <a:lnTo>
                      <a:pt x="8319" y="16366"/>
                    </a:lnTo>
                    <a:lnTo>
                      <a:pt x="7860" y="15765"/>
                    </a:lnTo>
                    <a:lnTo>
                      <a:pt x="7401" y="15162"/>
                    </a:lnTo>
                    <a:lnTo>
                      <a:pt x="6941" y="14501"/>
                    </a:lnTo>
                    <a:lnTo>
                      <a:pt x="6482" y="13779"/>
                    </a:lnTo>
                    <a:lnTo>
                      <a:pt x="5696" y="12514"/>
                    </a:lnTo>
                    <a:lnTo>
                      <a:pt x="4910" y="11132"/>
                    </a:lnTo>
                    <a:lnTo>
                      <a:pt x="4134" y="9626"/>
                    </a:lnTo>
                    <a:lnTo>
                      <a:pt x="3348" y="8002"/>
                    </a:lnTo>
                    <a:lnTo>
                      <a:pt x="2971" y="7160"/>
                    </a:lnTo>
                    <a:lnTo>
                      <a:pt x="2582" y="6257"/>
                    </a:lnTo>
                    <a:lnTo>
                      <a:pt x="2204" y="5355"/>
                    </a:lnTo>
                    <a:lnTo>
                      <a:pt x="1827" y="4392"/>
                    </a:lnTo>
                    <a:lnTo>
                      <a:pt x="1449" y="3369"/>
                    </a:lnTo>
                    <a:lnTo>
                      <a:pt x="1082" y="2285"/>
                    </a:lnTo>
                    <a:lnTo>
                      <a:pt x="725" y="1201"/>
                    </a:lnTo>
                    <a:lnTo>
                      <a:pt x="357" y="60"/>
                    </a:lnTo>
                    <a:lnTo>
                      <a:pt x="3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879" name="Google Shape;743;p29"/>
              <p:cNvSpPr/>
              <p:nvPr/>
            </p:nvSpPr>
            <p:spPr>
              <a:xfrm>
                <a:off x="349353" y="78162"/>
                <a:ext cx="117803" cy="28528"/>
              </a:xfrm>
              <a:custGeom>
                <a:avLst/>
                <a:ahLst/>
                <a:cxnLst>
                  <a:cxn ang="0">
                    <a:pos x="wd2" y="hd2"/>
                  </a:cxn>
                  <a:cxn ang="5400000">
                    <a:pos x="wd2" y="hd2"/>
                  </a:cxn>
                  <a:cxn ang="10800000">
                    <a:pos x="wd2" y="hd2"/>
                  </a:cxn>
                  <a:cxn ang="16200000">
                    <a:pos x="wd2" y="hd2"/>
                  </a:cxn>
                </a:cxnLst>
                <a:rect l="0" t="0" r="r" b="b"/>
                <a:pathLst>
                  <a:path w="21600" h="21600" extrusionOk="0">
                    <a:moveTo>
                      <a:pt x="21259" y="0"/>
                    </a:moveTo>
                    <a:lnTo>
                      <a:pt x="20786" y="281"/>
                    </a:lnTo>
                    <a:lnTo>
                      <a:pt x="1155" y="17111"/>
                    </a:lnTo>
                    <a:lnTo>
                      <a:pt x="814" y="17674"/>
                    </a:lnTo>
                    <a:lnTo>
                      <a:pt x="474" y="18519"/>
                    </a:lnTo>
                    <a:lnTo>
                      <a:pt x="201" y="19081"/>
                    </a:lnTo>
                    <a:lnTo>
                      <a:pt x="0" y="20193"/>
                    </a:lnTo>
                    <a:lnTo>
                      <a:pt x="0" y="21037"/>
                    </a:lnTo>
                    <a:lnTo>
                      <a:pt x="68" y="21319"/>
                    </a:lnTo>
                    <a:lnTo>
                      <a:pt x="337" y="21600"/>
                    </a:lnTo>
                    <a:lnTo>
                      <a:pt x="746" y="21319"/>
                    </a:lnTo>
                    <a:lnTo>
                      <a:pt x="20377" y="4489"/>
                    </a:lnTo>
                    <a:lnTo>
                      <a:pt x="20717" y="3926"/>
                    </a:lnTo>
                    <a:lnTo>
                      <a:pt x="21055" y="3363"/>
                    </a:lnTo>
                    <a:lnTo>
                      <a:pt x="21327" y="2519"/>
                    </a:lnTo>
                    <a:lnTo>
                      <a:pt x="21532" y="1689"/>
                    </a:lnTo>
                    <a:lnTo>
                      <a:pt x="21600" y="844"/>
                    </a:lnTo>
                    <a:lnTo>
                      <a:pt x="21464" y="281"/>
                    </a:lnTo>
                    <a:lnTo>
                      <a:pt x="2125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880" name="Google Shape;744;p29"/>
              <p:cNvSpPr/>
              <p:nvPr/>
            </p:nvSpPr>
            <p:spPr>
              <a:xfrm>
                <a:off x="371207" y="73721"/>
                <a:ext cx="107434" cy="43710"/>
              </a:xfrm>
              <a:custGeom>
                <a:avLst/>
                <a:ahLst/>
                <a:cxnLst>
                  <a:cxn ang="0">
                    <a:pos x="wd2" y="hd2"/>
                  </a:cxn>
                  <a:cxn ang="5400000">
                    <a:pos x="wd2" y="hd2"/>
                  </a:cxn>
                  <a:cxn ang="10800000">
                    <a:pos x="wd2" y="hd2"/>
                  </a:cxn>
                  <a:cxn ang="16200000">
                    <a:pos x="wd2" y="hd2"/>
                  </a:cxn>
                </a:cxnLst>
                <a:rect l="0" t="0" r="r" b="b"/>
                <a:pathLst>
                  <a:path w="21600" h="21600" extrusionOk="0">
                    <a:moveTo>
                      <a:pt x="1562" y="0"/>
                    </a:moveTo>
                    <a:lnTo>
                      <a:pt x="1117" y="184"/>
                    </a:lnTo>
                    <a:lnTo>
                      <a:pt x="669" y="551"/>
                    </a:lnTo>
                    <a:lnTo>
                      <a:pt x="374" y="1276"/>
                    </a:lnTo>
                    <a:lnTo>
                      <a:pt x="75" y="2011"/>
                    </a:lnTo>
                    <a:lnTo>
                      <a:pt x="0" y="2379"/>
                    </a:lnTo>
                    <a:lnTo>
                      <a:pt x="0" y="2746"/>
                    </a:lnTo>
                    <a:lnTo>
                      <a:pt x="75" y="3113"/>
                    </a:lnTo>
                    <a:lnTo>
                      <a:pt x="149" y="3297"/>
                    </a:lnTo>
                    <a:lnTo>
                      <a:pt x="299" y="3655"/>
                    </a:lnTo>
                    <a:lnTo>
                      <a:pt x="519" y="4022"/>
                    </a:lnTo>
                    <a:lnTo>
                      <a:pt x="19665" y="21416"/>
                    </a:lnTo>
                    <a:lnTo>
                      <a:pt x="20034" y="21600"/>
                    </a:lnTo>
                    <a:lnTo>
                      <a:pt x="20483" y="21416"/>
                    </a:lnTo>
                    <a:lnTo>
                      <a:pt x="20857" y="20865"/>
                    </a:lnTo>
                    <a:lnTo>
                      <a:pt x="21226" y="20324"/>
                    </a:lnTo>
                    <a:lnTo>
                      <a:pt x="21451" y="19589"/>
                    </a:lnTo>
                    <a:lnTo>
                      <a:pt x="21600" y="18854"/>
                    </a:lnTo>
                    <a:lnTo>
                      <a:pt x="21451" y="18119"/>
                    </a:lnTo>
                    <a:lnTo>
                      <a:pt x="21301" y="17936"/>
                    </a:lnTo>
                    <a:lnTo>
                      <a:pt x="21077" y="17568"/>
                    </a:lnTo>
                    <a:lnTo>
                      <a:pt x="1935" y="184"/>
                    </a:lnTo>
                    <a:lnTo>
                      <a:pt x="15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grpSp>
      <p:sp>
        <p:nvSpPr>
          <p:cNvPr id="1050881"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204" name=""/>
        <p:cNvGrpSpPr/>
        <p:nvPr/>
      </p:nvGrpSpPr>
      <p:grpSpPr>
        <a:xfrm>
          <a:off x="0" y="0"/>
          <a:ext cx="0" cy="0"/>
          <a:chOff x="0" y="0"/>
          <a:chExt cx="0" cy="0"/>
        </a:xfrm>
      </p:grpSpPr>
      <p:sp>
        <p:nvSpPr>
          <p:cNvPr id="1050383" name="Title Text"/>
          <p:cNvSpPr txBox="1">
            <a:spLocks noGrp="1"/>
          </p:cNvSpPr>
          <p:nvPr>
            <p:ph type="title"/>
          </p:nvPr>
        </p:nvSpPr>
        <p:spPr>
          <a:xfrm>
            <a:off x="713230" y="1329420"/>
            <a:ext cx="4325103" cy="1680002"/>
          </a:xfrm>
          <a:prstGeom prst="rect"/>
          <a:effectLst>
            <a:outerShdw dir="3000000" dist="95250" rotWithShape="0">
              <a:srgbClr val="000000">
                <a:alpha val="10000"/>
              </a:srgbClr>
            </a:outerShdw>
          </a:effectLst>
        </p:spPr>
        <p:txBody>
          <a:bodyPr/>
          <a:lstStyle>
            <a:lvl1pPr algn="l">
              <a:defRPr sz="9600"/>
            </a:lvl1pPr>
          </a:lstStyle>
          <a:p>
            <a:r>
              <a:t>Title Text</a:t>
            </a:r>
          </a:p>
        </p:txBody>
      </p:sp>
      <p:sp>
        <p:nvSpPr>
          <p:cNvPr id="1050384" name="Body Level One…"/>
          <p:cNvSpPr txBox="1">
            <a:spLocks noGrp="1"/>
          </p:cNvSpPr>
          <p:nvPr>
            <p:ph type="body" sz="quarter" idx="1"/>
          </p:nvPr>
        </p:nvSpPr>
        <p:spPr>
          <a:xfrm>
            <a:off x="749808" y="3359451"/>
            <a:ext cx="4026900" cy="365702"/>
          </a:xfrm>
          <a:prstGeom prst="rect"/>
        </p:spPr>
        <p:txBody>
          <a:bodyPr/>
          <a:lstStyle>
            <a:lvl1pPr algn="ctr" indent="127000" marL="0">
              <a:buClrTx/>
              <a:buSzTx/>
              <a:buNone/>
              <a:defRPr sz="2100">
                <a:solidFill>
                  <a:srgbClr val="363636"/>
                </a:solidFill>
              </a:defRPr>
            </a:lvl1pPr>
            <a:lvl2pPr algn="ctr" indent="127000" marL="0">
              <a:buClrTx/>
              <a:buSzTx/>
              <a:buNone/>
              <a:defRPr sz="2100">
                <a:solidFill>
                  <a:srgbClr val="363636"/>
                </a:solidFill>
              </a:defRPr>
            </a:lvl2pPr>
            <a:lvl3pPr algn="ctr" indent="127000" marL="0">
              <a:buClrTx/>
              <a:buSzTx/>
              <a:buNone/>
              <a:defRPr sz="2100">
                <a:solidFill>
                  <a:srgbClr val="363636"/>
                </a:solidFill>
              </a:defRPr>
            </a:lvl3pPr>
            <a:lvl4pPr algn="ctr" indent="127000" marL="0">
              <a:buClrTx/>
              <a:buSzTx/>
              <a:buNone/>
              <a:defRPr sz="2100">
                <a:solidFill>
                  <a:srgbClr val="363636"/>
                </a:solidFill>
              </a:defRPr>
            </a:lvl4pPr>
            <a:lvl5pPr algn="ctr" indent="127000" marL="0">
              <a:buClrTx/>
              <a:buSzTx/>
              <a:buNone/>
              <a:defRPr sz="2100">
                <a:solidFill>
                  <a:srgbClr val="363636"/>
                </a:solidFill>
              </a:defRPr>
            </a:lvl5pPr>
          </a:lstStyle>
          <a:p>
            <a:r>
              <a:t>Body Level One</a:t>
            </a:r>
          </a:p>
          <a:p>
            <a:pPr lvl="1"/>
            <a:r>
              <a:t>Body Level Two</a:t>
            </a:r>
          </a:p>
          <a:p>
            <a:pPr lvl="2"/>
            <a:r>
              <a:t>Body Level Three</a:t>
            </a:r>
          </a:p>
          <a:p>
            <a:pPr lvl="3"/>
            <a:r>
              <a:t>Body Level Four</a:t>
            </a:r>
          </a:p>
          <a:p>
            <a:pPr lvl="4"/>
            <a:r>
              <a:t>Body Level Five</a:t>
            </a:r>
          </a:p>
        </p:txBody>
      </p:sp>
      <p:grpSp>
        <p:nvGrpSpPr>
          <p:cNvPr id="205" name="Google Shape;11;p2"/>
          <p:cNvGrpSpPr/>
          <p:nvPr/>
        </p:nvGrpSpPr>
        <p:grpSpPr>
          <a:xfrm>
            <a:off x="5042318" y="-2"/>
            <a:ext cx="5168706" cy="5143655"/>
            <a:chOff x="97" y="0"/>
            <a:chExt cx="5168704" cy="5143653"/>
          </a:xfrm>
        </p:grpSpPr>
        <p:grpSp>
          <p:nvGrpSpPr>
            <p:cNvPr id="206" name="Google Shape;12;p2"/>
            <p:cNvGrpSpPr/>
            <p:nvPr/>
          </p:nvGrpSpPr>
          <p:grpSpPr>
            <a:xfrm>
              <a:off x="97" y="-1"/>
              <a:ext cx="5168706" cy="5143655"/>
              <a:chOff x="97" y="0"/>
              <a:chExt cx="5168704" cy="5143653"/>
            </a:xfrm>
          </p:grpSpPr>
          <p:sp>
            <p:nvSpPr>
              <p:cNvPr id="1050385" name="Google Shape;13;p2"/>
              <p:cNvSpPr/>
              <p:nvPr/>
            </p:nvSpPr>
            <p:spPr>
              <a:xfrm>
                <a:off x="97" y="-1"/>
                <a:ext cx="5168706" cy="5143654"/>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86" name="Google Shape;14;p2"/>
              <p:cNvSpPr/>
              <p:nvPr/>
            </p:nvSpPr>
            <p:spPr>
              <a:xfrm>
                <a:off x="208840" y="0"/>
                <a:ext cx="4959953"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E1C69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87" name="Google Shape;15;p2"/>
              <p:cNvSpPr/>
              <p:nvPr/>
            </p:nvSpPr>
            <p:spPr>
              <a:xfrm>
                <a:off x="50558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07" name="Google Shape;16;p2"/>
            <p:cNvGrpSpPr/>
            <p:nvPr/>
          </p:nvGrpSpPr>
          <p:grpSpPr>
            <a:xfrm>
              <a:off x="2413544" y="594262"/>
              <a:ext cx="974353" cy="680380"/>
              <a:chOff x="-3" y="0"/>
              <a:chExt cx="974351" cy="680378"/>
            </a:xfrm>
          </p:grpSpPr>
          <p:sp>
            <p:nvSpPr>
              <p:cNvPr id="1050388" name="Google Shape;17;p2"/>
              <p:cNvSpPr/>
              <p:nvPr/>
            </p:nvSpPr>
            <p:spPr>
              <a:xfrm rot="19545035">
                <a:off x="300377" y="223256"/>
                <a:ext cx="238811" cy="174616"/>
              </a:xfrm>
              <a:custGeom>
                <a:avLst/>
                <a:ahLst/>
                <a:cxnLst>
                  <a:cxn ang="0">
                    <a:pos x="wd2" y="hd2"/>
                  </a:cxn>
                  <a:cxn ang="5400000">
                    <a:pos x="wd2" y="hd2"/>
                  </a:cxn>
                  <a:cxn ang="10800000">
                    <a:pos x="wd2" y="hd2"/>
                  </a:cxn>
                  <a:cxn ang="16200000">
                    <a:pos x="wd2" y="hd2"/>
                  </a:cxn>
                </a:cxnLst>
                <a:rect l="0" t="0" r="r" b="b"/>
                <a:pathLst>
                  <a:path w="21189" h="21600" extrusionOk="0">
                    <a:moveTo>
                      <a:pt x="5015" y="0"/>
                    </a:moveTo>
                    <a:cubicBezTo>
                      <a:pt x="4694" y="0"/>
                      <a:pt x="4376" y="24"/>
                      <a:pt x="4057" y="79"/>
                    </a:cubicBezTo>
                    <a:cubicBezTo>
                      <a:pt x="2994" y="364"/>
                      <a:pt x="1980" y="998"/>
                      <a:pt x="1218" y="1918"/>
                    </a:cubicBezTo>
                    <a:cubicBezTo>
                      <a:pt x="457" y="2908"/>
                      <a:pt x="2" y="4180"/>
                      <a:pt x="2" y="5594"/>
                    </a:cubicBezTo>
                    <a:cubicBezTo>
                      <a:pt x="-49" y="7928"/>
                      <a:pt x="1017" y="10047"/>
                      <a:pt x="2233" y="11390"/>
                    </a:cubicBezTo>
                    <a:cubicBezTo>
                      <a:pt x="3449" y="12662"/>
                      <a:pt x="4921" y="13371"/>
                      <a:pt x="6237" y="14076"/>
                    </a:cubicBezTo>
                    <a:cubicBezTo>
                      <a:pt x="8570" y="15348"/>
                      <a:pt x="10801" y="17044"/>
                      <a:pt x="12830" y="19096"/>
                    </a:cubicBezTo>
                    <a:cubicBezTo>
                      <a:pt x="13895" y="20158"/>
                      <a:pt x="14958" y="21358"/>
                      <a:pt x="16379" y="21568"/>
                    </a:cubicBezTo>
                    <a:cubicBezTo>
                      <a:pt x="16530" y="21592"/>
                      <a:pt x="16680" y="21600"/>
                      <a:pt x="16828" y="21600"/>
                    </a:cubicBezTo>
                    <a:cubicBezTo>
                      <a:pt x="18704" y="21600"/>
                      <a:pt x="20230" y="19960"/>
                      <a:pt x="20841" y="17472"/>
                    </a:cubicBezTo>
                    <a:cubicBezTo>
                      <a:pt x="21551" y="14924"/>
                      <a:pt x="21196" y="11390"/>
                      <a:pt x="19573" y="9342"/>
                    </a:cubicBezTo>
                    <a:cubicBezTo>
                      <a:pt x="17800" y="7080"/>
                      <a:pt x="15518" y="5594"/>
                      <a:pt x="13438" y="3970"/>
                    </a:cubicBezTo>
                    <a:cubicBezTo>
                      <a:pt x="12068" y="2908"/>
                      <a:pt x="10548" y="1775"/>
                      <a:pt x="8874" y="998"/>
                    </a:cubicBezTo>
                    <a:cubicBezTo>
                      <a:pt x="7652" y="432"/>
                      <a:pt x="6331" y="0"/>
                      <a:pt x="501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89" name="Google Shape;18;p2"/>
              <p:cNvSpPr/>
              <p:nvPr/>
            </p:nvSpPr>
            <p:spPr>
              <a:xfrm rot="19545035">
                <a:off x="797856" y="34462"/>
                <a:ext cx="157860" cy="114855"/>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3"/>
                      <a:pt x="200" y="8607"/>
                      <a:pt x="1300" y="10324"/>
                    </a:cubicBezTo>
                    <a:cubicBezTo>
                      <a:pt x="2399" y="12149"/>
                      <a:pt x="3860" y="13336"/>
                      <a:pt x="5325" y="14408"/>
                    </a:cubicBezTo>
                    <a:cubicBezTo>
                      <a:pt x="7816" y="16233"/>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3"/>
                      <a:pt x="12502" y="4734"/>
                    </a:cubicBezTo>
                    <a:cubicBezTo>
                      <a:pt x="10233" y="2801"/>
                      <a:pt x="7668" y="114"/>
                      <a:pt x="4886" y="6"/>
                    </a:cubicBezTo>
                    <a:cubicBezTo>
                      <a:pt x="4808" y="0"/>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90" name="Google Shape;19;p2"/>
              <p:cNvSpPr/>
              <p:nvPr/>
            </p:nvSpPr>
            <p:spPr>
              <a:xfrm rot="19545035">
                <a:off x="25863" y="490601"/>
                <a:ext cx="188032" cy="149859"/>
              </a:xfrm>
              <a:custGeom>
                <a:avLst/>
                <a:ahLst/>
                <a:cxnLst>
                  <a:cxn ang="0">
                    <a:pos x="wd2" y="hd2"/>
                  </a:cxn>
                  <a:cxn ang="5400000">
                    <a:pos x="wd2" y="hd2"/>
                  </a:cxn>
                  <a:cxn ang="10800000">
                    <a:pos x="wd2" y="hd2"/>
                  </a:cxn>
                  <a:cxn ang="16200000">
                    <a:pos x="wd2" y="hd2"/>
                  </a:cxn>
                </a:cxnLst>
                <a:rect l="0" t="0" r="r" b="b"/>
                <a:pathLst>
                  <a:path w="20193" h="21600" extrusionOk="0">
                    <a:moveTo>
                      <a:pt x="4528" y="0"/>
                    </a:moveTo>
                    <a:cubicBezTo>
                      <a:pt x="2809" y="0"/>
                      <a:pt x="1075" y="1057"/>
                      <a:pt x="339" y="2968"/>
                    </a:cubicBezTo>
                    <a:cubicBezTo>
                      <a:pt x="-397" y="5027"/>
                      <a:pt x="153" y="7497"/>
                      <a:pt x="1137" y="9228"/>
                    </a:cubicBezTo>
                    <a:cubicBezTo>
                      <a:pt x="2117" y="11038"/>
                      <a:pt x="3589" y="12275"/>
                      <a:pt x="5003" y="13512"/>
                    </a:cubicBezTo>
                    <a:cubicBezTo>
                      <a:pt x="7397" y="15571"/>
                      <a:pt x="9849" y="17464"/>
                      <a:pt x="12243" y="19523"/>
                    </a:cubicBezTo>
                    <a:cubicBezTo>
                      <a:pt x="13450" y="20524"/>
                      <a:pt x="14709" y="21600"/>
                      <a:pt x="16123" y="21600"/>
                    </a:cubicBezTo>
                    <a:cubicBezTo>
                      <a:pt x="16219" y="21600"/>
                      <a:pt x="16319" y="21595"/>
                      <a:pt x="16419" y="21582"/>
                    </a:cubicBezTo>
                    <a:cubicBezTo>
                      <a:pt x="20897" y="21337"/>
                      <a:pt x="21203" y="12769"/>
                      <a:pt x="18321" y="9639"/>
                    </a:cubicBezTo>
                    <a:cubicBezTo>
                      <a:pt x="16725" y="7991"/>
                      <a:pt x="14699" y="6758"/>
                      <a:pt x="13041" y="5355"/>
                    </a:cubicBezTo>
                    <a:cubicBezTo>
                      <a:pt x="10585" y="3296"/>
                      <a:pt x="8071" y="577"/>
                      <a:pt x="5371" y="83"/>
                    </a:cubicBezTo>
                    <a:cubicBezTo>
                      <a:pt x="5092" y="28"/>
                      <a:pt x="4810" y="0"/>
                      <a:pt x="452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08" name="Google Shape;20;p2"/>
            <p:cNvGrpSpPr/>
            <p:nvPr/>
          </p:nvGrpSpPr>
          <p:grpSpPr>
            <a:xfrm>
              <a:off x="2399654" y="4272170"/>
              <a:ext cx="1053464" cy="675770"/>
              <a:chOff x="1" y="1"/>
              <a:chExt cx="1053463" cy="675768"/>
            </a:xfrm>
          </p:grpSpPr>
          <p:sp>
            <p:nvSpPr>
              <p:cNvPr id="1050391" name="Google Shape;21;p2"/>
              <p:cNvSpPr/>
              <p:nvPr/>
            </p:nvSpPr>
            <p:spPr>
              <a:xfrm rot="2970597">
                <a:off x="148749" y="232474"/>
                <a:ext cx="294117" cy="203083"/>
              </a:xfrm>
              <a:custGeom>
                <a:avLst/>
                <a:ahLst/>
                <a:cxnLst>
                  <a:cxn ang="0">
                    <a:pos x="wd2" y="hd2"/>
                  </a:cxn>
                  <a:cxn ang="5400000">
                    <a:pos x="wd2" y="hd2"/>
                  </a:cxn>
                  <a:cxn ang="10800000">
                    <a:pos x="wd2" y="hd2"/>
                  </a:cxn>
                  <a:cxn ang="16200000">
                    <a:pos x="wd2" y="hd2"/>
                  </a:cxn>
                </a:cxnLst>
                <a:rect l="0" t="0" r="r" b="b"/>
                <a:pathLst>
                  <a:path w="20138" h="21600" extrusionOk="0">
                    <a:moveTo>
                      <a:pt x="4466" y="0"/>
                    </a:moveTo>
                    <a:cubicBezTo>
                      <a:pt x="2621" y="0"/>
                      <a:pt x="729" y="1512"/>
                      <a:pt x="152" y="4197"/>
                    </a:cubicBezTo>
                    <a:cubicBezTo>
                      <a:pt x="-317" y="6564"/>
                      <a:pt x="350" y="9242"/>
                      <a:pt x="1483" y="10941"/>
                    </a:cubicBezTo>
                    <a:cubicBezTo>
                      <a:pt x="2619" y="12706"/>
                      <a:pt x="4067" y="13799"/>
                      <a:pt x="5553" y="14831"/>
                    </a:cubicBezTo>
                    <a:cubicBezTo>
                      <a:pt x="8058" y="16596"/>
                      <a:pt x="10483" y="18357"/>
                      <a:pt x="12987" y="20060"/>
                    </a:cubicBezTo>
                    <a:cubicBezTo>
                      <a:pt x="14112" y="20830"/>
                      <a:pt x="15264" y="21600"/>
                      <a:pt x="16443" y="21600"/>
                    </a:cubicBezTo>
                    <a:cubicBezTo>
                      <a:pt x="16660" y="21600"/>
                      <a:pt x="16877" y="21573"/>
                      <a:pt x="17095" y="21518"/>
                    </a:cubicBezTo>
                    <a:cubicBezTo>
                      <a:pt x="21283" y="20241"/>
                      <a:pt x="20812" y="10880"/>
                      <a:pt x="17722" y="8087"/>
                    </a:cubicBezTo>
                    <a:cubicBezTo>
                      <a:pt x="16077" y="6564"/>
                      <a:pt x="14044" y="5655"/>
                      <a:pt x="12283" y="4316"/>
                    </a:cubicBezTo>
                    <a:cubicBezTo>
                      <a:pt x="9856" y="2616"/>
                      <a:pt x="7275" y="123"/>
                      <a:pt x="4575" y="0"/>
                    </a:cubicBezTo>
                    <a:cubicBezTo>
                      <a:pt x="4538" y="0"/>
                      <a:pt x="4503" y="0"/>
                      <a:pt x="4466"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92" name="Google Shape;22;p2"/>
              <p:cNvSpPr/>
              <p:nvPr/>
            </p:nvSpPr>
            <p:spPr>
              <a:xfrm rot="2970597">
                <a:off x="512097" y="409171"/>
                <a:ext cx="157856" cy="114851"/>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9"/>
                      <a:pt x="200" y="8607"/>
                      <a:pt x="1300" y="10324"/>
                    </a:cubicBezTo>
                    <a:cubicBezTo>
                      <a:pt x="2399" y="12155"/>
                      <a:pt x="3860" y="13336"/>
                      <a:pt x="5325" y="14408"/>
                    </a:cubicBezTo>
                    <a:cubicBezTo>
                      <a:pt x="7816" y="16239"/>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9"/>
                      <a:pt x="12502" y="4740"/>
                    </a:cubicBezTo>
                    <a:cubicBezTo>
                      <a:pt x="10233" y="2909"/>
                      <a:pt x="7668" y="331"/>
                      <a:pt x="4886" y="6"/>
                    </a:cubicBezTo>
                    <a:cubicBezTo>
                      <a:pt x="4808" y="6"/>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93" name="Google Shape;23;p2"/>
              <p:cNvSpPr/>
              <p:nvPr/>
            </p:nvSpPr>
            <p:spPr>
              <a:xfrm rot="2970597">
                <a:off x="409342" y="41057"/>
                <a:ext cx="165859" cy="125547"/>
              </a:xfrm>
              <a:custGeom>
                <a:avLst/>
                <a:ahLst/>
                <a:cxnLst>
                  <a:cxn ang="0">
                    <a:pos x="wd2" y="hd2"/>
                  </a:cxn>
                  <a:cxn ang="5400000">
                    <a:pos x="wd2" y="hd2"/>
                  </a:cxn>
                  <a:cxn ang="10800000">
                    <a:pos x="wd2" y="hd2"/>
                  </a:cxn>
                  <a:cxn ang="16200000">
                    <a:pos x="wd2" y="hd2"/>
                  </a:cxn>
                </a:cxnLst>
                <a:rect l="0" t="0" r="r" b="b"/>
                <a:pathLst>
                  <a:path w="20287" h="21600" extrusionOk="0">
                    <a:moveTo>
                      <a:pt x="4637" y="0"/>
                    </a:moveTo>
                    <a:cubicBezTo>
                      <a:pt x="2816" y="0"/>
                      <a:pt x="975" y="1097"/>
                      <a:pt x="266" y="3367"/>
                    </a:cubicBezTo>
                    <a:cubicBezTo>
                      <a:pt x="-365" y="5428"/>
                      <a:pt x="195" y="8083"/>
                      <a:pt x="1245" y="9852"/>
                    </a:cubicBezTo>
                    <a:cubicBezTo>
                      <a:pt x="2291" y="11720"/>
                      <a:pt x="3760" y="12806"/>
                      <a:pt x="5229" y="13985"/>
                    </a:cubicBezTo>
                    <a:cubicBezTo>
                      <a:pt x="7673" y="15952"/>
                      <a:pt x="10122" y="17721"/>
                      <a:pt x="12566" y="19688"/>
                    </a:cubicBezTo>
                    <a:cubicBezTo>
                      <a:pt x="13753" y="20564"/>
                      <a:pt x="14995" y="21600"/>
                      <a:pt x="16295" y="21600"/>
                    </a:cubicBezTo>
                    <a:cubicBezTo>
                      <a:pt x="16448" y="21600"/>
                      <a:pt x="16605" y="21583"/>
                      <a:pt x="16761" y="21556"/>
                    </a:cubicBezTo>
                    <a:cubicBezTo>
                      <a:pt x="21235" y="20966"/>
                      <a:pt x="21164" y="12117"/>
                      <a:pt x="18160" y="9163"/>
                    </a:cubicBezTo>
                    <a:cubicBezTo>
                      <a:pt x="16479" y="7593"/>
                      <a:pt x="14525" y="6414"/>
                      <a:pt x="12778" y="4937"/>
                    </a:cubicBezTo>
                    <a:cubicBezTo>
                      <a:pt x="10329" y="3168"/>
                      <a:pt x="7885" y="413"/>
                      <a:pt x="5088" y="22"/>
                    </a:cubicBezTo>
                    <a:cubicBezTo>
                      <a:pt x="4939" y="6"/>
                      <a:pt x="4786" y="0"/>
                      <a:pt x="4637"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94" name="Google Shape;24;p2"/>
              <p:cNvSpPr/>
              <p:nvPr/>
            </p:nvSpPr>
            <p:spPr>
              <a:xfrm rot="2970597">
                <a:off x="13061" y="533846"/>
                <a:ext cx="149373" cy="103224"/>
              </a:xfrm>
              <a:custGeom>
                <a:avLst/>
                <a:ahLst/>
                <a:cxnLst>
                  <a:cxn ang="0">
                    <a:pos x="wd2" y="hd2"/>
                  </a:cxn>
                  <a:cxn ang="5400000">
                    <a:pos x="wd2" y="hd2"/>
                  </a:cxn>
                  <a:cxn ang="10800000">
                    <a:pos x="wd2" y="hd2"/>
                  </a:cxn>
                  <a:cxn ang="16200000">
                    <a:pos x="wd2" y="hd2"/>
                  </a:cxn>
                </a:cxnLst>
                <a:rect l="0" t="0" r="r" b="b"/>
                <a:pathLst>
                  <a:path w="20091" h="21600" extrusionOk="0">
                    <a:moveTo>
                      <a:pt x="4535" y="0"/>
                    </a:moveTo>
                    <a:cubicBezTo>
                      <a:pt x="2691" y="0"/>
                      <a:pt x="692" y="1555"/>
                      <a:pt x="154" y="4189"/>
                    </a:cubicBezTo>
                    <a:cubicBezTo>
                      <a:pt x="-307" y="6581"/>
                      <a:pt x="309" y="9088"/>
                      <a:pt x="1464" y="11004"/>
                    </a:cubicBezTo>
                    <a:cubicBezTo>
                      <a:pt x="2614" y="12794"/>
                      <a:pt x="4074" y="13752"/>
                      <a:pt x="5535" y="14831"/>
                    </a:cubicBezTo>
                    <a:cubicBezTo>
                      <a:pt x="7994" y="16621"/>
                      <a:pt x="10454" y="18296"/>
                      <a:pt x="12914" y="20092"/>
                    </a:cubicBezTo>
                    <a:cubicBezTo>
                      <a:pt x="13961" y="20802"/>
                      <a:pt x="15176" y="21600"/>
                      <a:pt x="16416" y="21600"/>
                    </a:cubicBezTo>
                    <a:cubicBezTo>
                      <a:pt x="16632" y="21600"/>
                      <a:pt x="16847" y="21580"/>
                      <a:pt x="17067" y="21526"/>
                    </a:cubicBezTo>
                    <a:cubicBezTo>
                      <a:pt x="21293" y="20327"/>
                      <a:pt x="20677" y="11004"/>
                      <a:pt x="17756" y="8250"/>
                    </a:cubicBezTo>
                    <a:cubicBezTo>
                      <a:pt x="16067" y="6816"/>
                      <a:pt x="14069" y="5857"/>
                      <a:pt x="12376" y="4544"/>
                    </a:cubicBezTo>
                    <a:cubicBezTo>
                      <a:pt x="9843" y="2634"/>
                      <a:pt x="7228" y="0"/>
                      <a:pt x="453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95" name="Google Shape;25;p2"/>
              <p:cNvSpPr/>
              <p:nvPr/>
            </p:nvSpPr>
            <p:spPr>
              <a:xfrm rot="2970597">
                <a:off x="766047" y="236244"/>
                <a:ext cx="254576" cy="203756"/>
              </a:xfrm>
              <a:custGeom>
                <a:avLst/>
                <a:ahLst/>
                <a:cxnLst>
                  <a:cxn ang="0">
                    <a:pos x="wd2" y="hd2"/>
                  </a:cxn>
                  <a:cxn ang="5400000">
                    <a:pos x="wd2" y="hd2"/>
                  </a:cxn>
                  <a:cxn ang="10800000">
                    <a:pos x="wd2" y="hd2"/>
                  </a:cxn>
                  <a:cxn ang="16200000">
                    <a:pos x="wd2" y="hd2"/>
                  </a:cxn>
                </a:cxnLst>
                <a:rect l="0" t="0" r="r" b="b"/>
                <a:pathLst>
                  <a:path w="20216" h="21600" extrusionOk="0">
                    <a:moveTo>
                      <a:pt x="4541" y="0"/>
                    </a:moveTo>
                    <a:cubicBezTo>
                      <a:pt x="2827" y="0"/>
                      <a:pt x="1100" y="995"/>
                      <a:pt x="357" y="2981"/>
                    </a:cubicBezTo>
                    <a:cubicBezTo>
                      <a:pt x="-370" y="4981"/>
                      <a:pt x="85" y="7524"/>
                      <a:pt x="1082" y="9221"/>
                    </a:cubicBezTo>
                    <a:cubicBezTo>
                      <a:pt x="2127" y="11038"/>
                      <a:pt x="3580" y="12250"/>
                      <a:pt x="4986" y="13462"/>
                    </a:cubicBezTo>
                    <a:cubicBezTo>
                      <a:pt x="7435" y="15523"/>
                      <a:pt x="9841" y="17519"/>
                      <a:pt x="12245" y="19519"/>
                    </a:cubicBezTo>
                    <a:cubicBezTo>
                      <a:pt x="13427" y="20534"/>
                      <a:pt x="14724" y="21600"/>
                      <a:pt x="16103" y="21600"/>
                    </a:cubicBezTo>
                    <a:cubicBezTo>
                      <a:pt x="16210" y="21600"/>
                      <a:pt x="16314" y="21593"/>
                      <a:pt x="16421" y="21580"/>
                    </a:cubicBezTo>
                    <a:cubicBezTo>
                      <a:pt x="20958" y="21216"/>
                      <a:pt x="21230" y="12735"/>
                      <a:pt x="18282" y="9707"/>
                    </a:cubicBezTo>
                    <a:cubicBezTo>
                      <a:pt x="16693" y="8009"/>
                      <a:pt x="14651" y="6797"/>
                      <a:pt x="12926" y="5405"/>
                    </a:cubicBezTo>
                    <a:cubicBezTo>
                      <a:pt x="10658" y="3344"/>
                      <a:pt x="8163" y="618"/>
                      <a:pt x="5347" y="75"/>
                    </a:cubicBezTo>
                    <a:cubicBezTo>
                      <a:pt x="5083" y="24"/>
                      <a:pt x="4813" y="0"/>
                      <a:pt x="4541"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sp>
        <p:nvSpPr>
          <p:cNvPr id="1050396" name="Google Shape;26;p2"/>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397" name="Google Shape;27;p2"/>
          <p:cNvSpPr/>
          <p:nvPr/>
        </p:nvSpPr>
        <p:spPr>
          <a:xfrm>
            <a:off x="3703125" y="4599442"/>
            <a:ext cx="1331283" cy="548668"/>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713" y="722"/>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389" y="19947"/>
                </a:lnTo>
                <a:lnTo>
                  <a:pt x="470" y="20502"/>
                </a:lnTo>
                <a:lnTo>
                  <a:pt x="561" y="21058"/>
                </a:lnTo>
                <a:lnTo>
                  <a:pt x="653" y="21600"/>
                </a:lnTo>
                <a:lnTo>
                  <a:pt x="21600" y="21600"/>
                </a:lnTo>
                <a:lnTo>
                  <a:pt x="21577" y="21280"/>
                </a:lnTo>
                <a:lnTo>
                  <a:pt x="21548" y="20961"/>
                </a:lnTo>
                <a:lnTo>
                  <a:pt x="21525" y="20794"/>
                </a:lnTo>
                <a:lnTo>
                  <a:pt x="21497" y="20628"/>
                </a:lnTo>
                <a:lnTo>
                  <a:pt x="21468" y="20461"/>
                </a:lnTo>
                <a:lnTo>
                  <a:pt x="21434" y="20308"/>
                </a:lnTo>
                <a:lnTo>
                  <a:pt x="21394" y="20155"/>
                </a:lnTo>
                <a:lnTo>
                  <a:pt x="21354" y="20016"/>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348" y="1694"/>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6"/>
          </a:solidFill>
          <a:ln w="12700">
            <a:miter lim="400000"/>
          </a:ln>
        </p:spPr>
        <p:txBody>
          <a:bodyPr anchor="ctr" bIns="0" lIns="0" rIns="0" tIns="0"/>
          <a:p>
            <a:pPr>
              <a:defRPr>
                <a:solidFill>
                  <a:srgbClr val="000000"/>
                </a:solidFill>
              </a:defRPr>
            </a:pPr>
            <a:r>
              <a:t/>
            </a:r>
          </a:p>
        </p:txBody>
      </p:sp>
      <p:grpSp>
        <p:nvGrpSpPr>
          <p:cNvPr id="209" name="Google Shape;28;p2"/>
          <p:cNvGrpSpPr/>
          <p:nvPr/>
        </p:nvGrpSpPr>
        <p:grpSpPr>
          <a:xfrm>
            <a:off x="1080797" y="62214"/>
            <a:ext cx="657428" cy="548672"/>
            <a:chOff x="0" y="0"/>
            <a:chExt cx="657426" cy="548670"/>
          </a:xfrm>
        </p:grpSpPr>
        <p:sp>
          <p:nvSpPr>
            <p:cNvPr id="1050398" name="Google Shape;29;p2"/>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99" name="Google Shape;30;p2"/>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0" name="Google Shape;31;p2"/>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1" name="Google Shape;32;p2"/>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2" name="Google Shape;33;p2"/>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3" name="Google Shape;34;p2"/>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4" name="Google Shape;35;p2"/>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10" name="Google Shape;36;p2"/>
          <p:cNvGrpSpPr/>
          <p:nvPr/>
        </p:nvGrpSpPr>
        <p:grpSpPr>
          <a:xfrm>
            <a:off x="6096337" y="106014"/>
            <a:ext cx="657428" cy="548671"/>
            <a:chOff x="0" y="0"/>
            <a:chExt cx="657426" cy="548669"/>
          </a:xfrm>
        </p:grpSpPr>
        <p:sp>
          <p:nvSpPr>
            <p:cNvPr id="1050405" name="Google Shape;37;p2"/>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6" name="Google Shape;38;p2"/>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7" name="Google Shape;39;p2"/>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8" name="Google Shape;40;p2"/>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09" name="Google Shape;41;p2"/>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10" name="Google Shape;42;p2"/>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11" name="Google Shape;43;p2"/>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412" name="Google Shape;44;p2"/>
          <p:cNvSpPr/>
          <p:nvPr/>
        </p:nvSpPr>
        <p:spPr>
          <a:xfrm>
            <a:off x="3155263" y="-14160"/>
            <a:ext cx="1377053" cy="789041"/>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413"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chemeClr val="accent2"/>
        </a:solidFill>
        <a:effectLst/>
      </p:bgPr>
    </p:bg>
    <p:spTree>
      <p:nvGrpSpPr>
        <p:cNvPr id="228" name=""/>
        <p:cNvGrpSpPr/>
        <p:nvPr/>
      </p:nvGrpSpPr>
      <p:grpSpPr>
        <a:xfrm>
          <a:off x="0" y="0"/>
          <a:ext cx="0" cy="0"/>
          <a:chOff x="0" y="0"/>
          <a:chExt cx="0" cy="0"/>
        </a:xfrm>
      </p:grpSpPr>
      <p:grpSp>
        <p:nvGrpSpPr>
          <p:cNvPr id="229" name="Google Shape;46;p3"/>
          <p:cNvGrpSpPr/>
          <p:nvPr/>
        </p:nvGrpSpPr>
        <p:grpSpPr>
          <a:xfrm>
            <a:off x="-1460509" y="-1"/>
            <a:ext cx="5168706" cy="5143653"/>
            <a:chOff x="-1" y="0"/>
            <a:chExt cx="5168704" cy="5143651"/>
          </a:xfrm>
        </p:grpSpPr>
        <p:sp>
          <p:nvSpPr>
            <p:cNvPr id="1050576" name="Google Shape;47;p3"/>
            <p:cNvSpPr/>
            <p:nvPr/>
          </p:nvSpPr>
          <p:spPr>
            <a:xfrm flipH="1">
              <a:off x="-2" y="0"/>
              <a:ext cx="5168706" cy="5143653"/>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77" name="Google Shape;48;p3"/>
            <p:cNvSpPr/>
            <p:nvPr/>
          </p:nvSpPr>
          <p:spPr>
            <a:xfrm flipH="1">
              <a:off x="9" y="0"/>
              <a:ext cx="4959951"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78" name="Google Shape;49;p3"/>
            <p:cNvSpPr/>
            <p:nvPr/>
          </p:nvSpPr>
          <p:spPr>
            <a:xfrm flipH="1">
              <a:off x="207591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579" name="Title Text"/>
          <p:cNvSpPr txBox="1">
            <a:spLocks noGrp="1"/>
          </p:cNvSpPr>
          <p:nvPr>
            <p:ph type="title"/>
          </p:nvPr>
        </p:nvSpPr>
        <p:spPr>
          <a:xfrm>
            <a:off x="3365091" y="2143561"/>
            <a:ext cx="5067602" cy="841800"/>
          </a:xfrm>
          <a:prstGeom prst="rect"/>
        </p:spPr>
        <p:txBody>
          <a:bodyPr/>
          <a:lstStyle>
            <a:lvl1pPr>
              <a:defRPr sz="5000">
                <a:solidFill>
                  <a:srgbClr val="634934"/>
                </a:solidFill>
              </a:defRPr>
            </a:lvl1pPr>
          </a:lstStyle>
          <a:p>
            <a:r>
              <a:t>Title Text</a:t>
            </a:r>
          </a:p>
        </p:txBody>
      </p:sp>
      <p:sp>
        <p:nvSpPr>
          <p:cNvPr id="1050580" name="Body Level One…"/>
          <p:cNvSpPr txBox="1">
            <a:spLocks noGrp="1"/>
          </p:cNvSpPr>
          <p:nvPr>
            <p:ph type="body" sz="quarter" idx="1"/>
          </p:nvPr>
        </p:nvSpPr>
        <p:spPr>
          <a:xfrm>
            <a:off x="3869090" y="3109564"/>
            <a:ext cx="4059602" cy="365702"/>
          </a:xfrm>
          <a:prstGeom prst="rect"/>
        </p:spPr>
        <p:txBody>
          <a:bodyPr/>
          <a:lstStyle>
            <a:lvl1pPr algn="ctr" indent="-76200" marL="203200">
              <a:buClrTx/>
              <a:buSzTx/>
              <a:buNone/>
              <a:defRPr sz="1600"/>
            </a:lvl1pPr>
            <a:lvl2pPr algn="ctr" indent="127000" marL="203200">
              <a:buClrTx/>
              <a:buSzTx/>
              <a:buNone/>
              <a:defRPr sz="1600"/>
            </a:lvl2pPr>
            <a:lvl3pPr algn="ctr" indent="127000" marL="203200">
              <a:buClrTx/>
              <a:buSzTx/>
              <a:buNone/>
              <a:defRPr sz="1600"/>
            </a:lvl3pPr>
            <a:lvl4pPr algn="ctr" indent="127000" marL="203200">
              <a:buClrTx/>
              <a:buSzTx/>
              <a:buNone/>
              <a:defRPr sz="1600"/>
            </a:lvl4pPr>
            <a:lvl5pPr algn="ct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50581" name="Google Shape;53;p3"/>
          <p:cNvSpPr/>
          <p:nvPr/>
        </p:nvSpPr>
        <p:spPr>
          <a:xfrm rot="10800000" flipH="1">
            <a:off x="3096109" y="-1305"/>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1"/>
          </a:solidFill>
          <a:ln w="12700">
            <a:miter lim="400000"/>
          </a:ln>
        </p:spPr>
        <p:txBody>
          <a:bodyPr anchor="ctr" bIns="0" lIns="0" rIns="0" tIns="0"/>
          <a:p>
            <a:pPr>
              <a:defRPr>
                <a:solidFill>
                  <a:srgbClr val="000000"/>
                </a:solidFill>
              </a:defRPr>
            </a:pPr>
            <a:r>
              <a:t/>
            </a:r>
          </a:p>
        </p:txBody>
      </p:sp>
      <p:grpSp>
        <p:nvGrpSpPr>
          <p:cNvPr id="230" name="Google Shape;54;p3"/>
          <p:cNvGrpSpPr/>
          <p:nvPr/>
        </p:nvGrpSpPr>
        <p:grpSpPr>
          <a:xfrm>
            <a:off x="6735864" y="91262"/>
            <a:ext cx="974353" cy="680379"/>
            <a:chOff x="-3" y="0"/>
            <a:chExt cx="974351" cy="680378"/>
          </a:xfrm>
        </p:grpSpPr>
        <p:sp>
          <p:nvSpPr>
            <p:cNvPr id="1050582" name="Google Shape;55;p3"/>
            <p:cNvSpPr/>
            <p:nvPr/>
          </p:nvSpPr>
          <p:spPr>
            <a:xfrm rot="19545035">
              <a:off x="300377" y="223255"/>
              <a:ext cx="238811" cy="174617"/>
            </a:xfrm>
            <a:custGeom>
              <a:avLst/>
              <a:ahLst/>
              <a:cxnLst>
                <a:cxn ang="0">
                  <a:pos x="wd2" y="hd2"/>
                </a:cxn>
                <a:cxn ang="5400000">
                  <a:pos x="wd2" y="hd2"/>
                </a:cxn>
                <a:cxn ang="10800000">
                  <a:pos x="wd2" y="hd2"/>
                </a:cxn>
                <a:cxn ang="16200000">
                  <a:pos x="wd2" y="hd2"/>
                </a:cxn>
              </a:cxnLst>
              <a:rect l="0" t="0" r="r" b="b"/>
              <a:pathLst>
                <a:path w="21189" h="21600" extrusionOk="0">
                  <a:moveTo>
                    <a:pt x="5015" y="0"/>
                  </a:moveTo>
                  <a:cubicBezTo>
                    <a:pt x="4694" y="0"/>
                    <a:pt x="4376" y="24"/>
                    <a:pt x="4057" y="79"/>
                  </a:cubicBezTo>
                  <a:cubicBezTo>
                    <a:pt x="2994" y="364"/>
                    <a:pt x="1980" y="998"/>
                    <a:pt x="1218" y="1918"/>
                  </a:cubicBezTo>
                  <a:cubicBezTo>
                    <a:pt x="457" y="2908"/>
                    <a:pt x="2" y="4180"/>
                    <a:pt x="2" y="5594"/>
                  </a:cubicBezTo>
                  <a:cubicBezTo>
                    <a:pt x="-49" y="7928"/>
                    <a:pt x="1017" y="10047"/>
                    <a:pt x="2233" y="11390"/>
                  </a:cubicBezTo>
                  <a:cubicBezTo>
                    <a:pt x="3449" y="12662"/>
                    <a:pt x="4921" y="13371"/>
                    <a:pt x="6237" y="14076"/>
                  </a:cubicBezTo>
                  <a:cubicBezTo>
                    <a:pt x="8570" y="15348"/>
                    <a:pt x="10801" y="17044"/>
                    <a:pt x="12830" y="19096"/>
                  </a:cubicBezTo>
                  <a:cubicBezTo>
                    <a:pt x="13895" y="20158"/>
                    <a:pt x="14958" y="21358"/>
                    <a:pt x="16379" y="21568"/>
                  </a:cubicBezTo>
                  <a:cubicBezTo>
                    <a:pt x="16530" y="21592"/>
                    <a:pt x="16680" y="21600"/>
                    <a:pt x="16828" y="21600"/>
                  </a:cubicBezTo>
                  <a:cubicBezTo>
                    <a:pt x="18704" y="21600"/>
                    <a:pt x="20230" y="19960"/>
                    <a:pt x="20841" y="17472"/>
                  </a:cubicBezTo>
                  <a:cubicBezTo>
                    <a:pt x="21551" y="14924"/>
                    <a:pt x="21196" y="11390"/>
                    <a:pt x="19573" y="9342"/>
                  </a:cubicBezTo>
                  <a:cubicBezTo>
                    <a:pt x="17800" y="7080"/>
                    <a:pt x="15518" y="5594"/>
                    <a:pt x="13438" y="3970"/>
                  </a:cubicBezTo>
                  <a:cubicBezTo>
                    <a:pt x="12068" y="2908"/>
                    <a:pt x="10548" y="1775"/>
                    <a:pt x="8874" y="998"/>
                  </a:cubicBezTo>
                  <a:cubicBezTo>
                    <a:pt x="7652" y="432"/>
                    <a:pt x="6331" y="0"/>
                    <a:pt x="5015"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83" name="Google Shape;56;p3"/>
            <p:cNvSpPr/>
            <p:nvPr/>
          </p:nvSpPr>
          <p:spPr>
            <a:xfrm rot="19545035">
              <a:off x="797855" y="34462"/>
              <a:ext cx="157861" cy="114854"/>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3"/>
                    <a:pt x="200" y="8607"/>
                    <a:pt x="1300" y="10324"/>
                  </a:cubicBezTo>
                  <a:cubicBezTo>
                    <a:pt x="2399" y="12149"/>
                    <a:pt x="3860" y="13336"/>
                    <a:pt x="5325" y="14408"/>
                  </a:cubicBezTo>
                  <a:cubicBezTo>
                    <a:pt x="7816" y="16233"/>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3"/>
                    <a:pt x="12502" y="4734"/>
                  </a:cubicBezTo>
                  <a:cubicBezTo>
                    <a:pt x="10233" y="2801"/>
                    <a:pt x="7668" y="114"/>
                    <a:pt x="4886" y="6"/>
                  </a:cubicBezTo>
                  <a:cubicBezTo>
                    <a:pt x="4808" y="0"/>
                    <a:pt x="4730" y="0"/>
                    <a:pt x="4648"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84" name="Google Shape;57;p3"/>
            <p:cNvSpPr/>
            <p:nvPr/>
          </p:nvSpPr>
          <p:spPr>
            <a:xfrm rot="19545035">
              <a:off x="25863" y="490601"/>
              <a:ext cx="188032" cy="149859"/>
            </a:xfrm>
            <a:custGeom>
              <a:avLst/>
              <a:ahLst/>
              <a:cxnLst>
                <a:cxn ang="0">
                  <a:pos x="wd2" y="hd2"/>
                </a:cxn>
                <a:cxn ang="5400000">
                  <a:pos x="wd2" y="hd2"/>
                </a:cxn>
                <a:cxn ang="10800000">
                  <a:pos x="wd2" y="hd2"/>
                </a:cxn>
                <a:cxn ang="16200000">
                  <a:pos x="wd2" y="hd2"/>
                </a:cxn>
              </a:cxnLst>
              <a:rect l="0" t="0" r="r" b="b"/>
              <a:pathLst>
                <a:path w="20193" h="21600" extrusionOk="0">
                  <a:moveTo>
                    <a:pt x="4528" y="0"/>
                  </a:moveTo>
                  <a:cubicBezTo>
                    <a:pt x="2809" y="0"/>
                    <a:pt x="1075" y="1057"/>
                    <a:pt x="339" y="2968"/>
                  </a:cubicBezTo>
                  <a:cubicBezTo>
                    <a:pt x="-397" y="5027"/>
                    <a:pt x="153" y="7497"/>
                    <a:pt x="1137" y="9228"/>
                  </a:cubicBezTo>
                  <a:cubicBezTo>
                    <a:pt x="2117" y="11038"/>
                    <a:pt x="3589" y="12275"/>
                    <a:pt x="5003" y="13512"/>
                  </a:cubicBezTo>
                  <a:cubicBezTo>
                    <a:pt x="7397" y="15571"/>
                    <a:pt x="9849" y="17464"/>
                    <a:pt x="12243" y="19523"/>
                  </a:cubicBezTo>
                  <a:cubicBezTo>
                    <a:pt x="13450" y="20524"/>
                    <a:pt x="14709" y="21600"/>
                    <a:pt x="16123" y="21600"/>
                  </a:cubicBezTo>
                  <a:cubicBezTo>
                    <a:pt x="16219" y="21600"/>
                    <a:pt x="16319" y="21595"/>
                    <a:pt x="16419" y="21582"/>
                  </a:cubicBezTo>
                  <a:cubicBezTo>
                    <a:pt x="20897" y="21337"/>
                    <a:pt x="21203" y="12769"/>
                    <a:pt x="18321" y="9639"/>
                  </a:cubicBezTo>
                  <a:cubicBezTo>
                    <a:pt x="16725" y="7991"/>
                    <a:pt x="14699" y="6758"/>
                    <a:pt x="13041" y="5355"/>
                  </a:cubicBezTo>
                  <a:cubicBezTo>
                    <a:pt x="10585" y="3296"/>
                    <a:pt x="8071" y="577"/>
                    <a:pt x="5371" y="83"/>
                  </a:cubicBezTo>
                  <a:cubicBezTo>
                    <a:pt x="5092" y="28"/>
                    <a:pt x="4810" y="0"/>
                    <a:pt x="4528"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585" name="Google Shape;58;p3"/>
          <p:cNvSpPr/>
          <p:nvPr/>
        </p:nvSpPr>
        <p:spPr>
          <a:xfrm>
            <a:off x="4603515" y="4278190"/>
            <a:ext cx="2098638" cy="864921"/>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713" y="722"/>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389" y="19947"/>
                </a:lnTo>
                <a:lnTo>
                  <a:pt x="470" y="20502"/>
                </a:lnTo>
                <a:lnTo>
                  <a:pt x="561" y="21058"/>
                </a:lnTo>
                <a:lnTo>
                  <a:pt x="653" y="21600"/>
                </a:lnTo>
                <a:lnTo>
                  <a:pt x="21600" y="21600"/>
                </a:lnTo>
                <a:lnTo>
                  <a:pt x="21577" y="21280"/>
                </a:lnTo>
                <a:lnTo>
                  <a:pt x="21548" y="20961"/>
                </a:lnTo>
                <a:lnTo>
                  <a:pt x="21525" y="20794"/>
                </a:lnTo>
                <a:lnTo>
                  <a:pt x="21497" y="20628"/>
                </a:lnTo>
                <a:lnTo>
                  <a:pt x="21468" y="20461"/>
                </a:lnTo>
                <a:lnTo>
                  <a:pt x="21434" y="20308"/>
                </a:lnTo>
                <a:lnTo>
                  <a:pt x="21394" y="20155"/>
                </a:lnTo>
                <a:lnTo>
                  <a:pt x="21354" y="20016"/>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406" y="1847"/>
                </a:lnTo>
                <a:lnTo>
                  <a:pt x="18348" y="1694"/>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1"/>
          </a:solidFill>
          <a:ln w="12700">
            <a:miter lim="400000"/>
          </a:ln>
        </p:spPr>
        <p:txBody>
          <a:bodyPr anchor="ctr" bIns="0" lIns="0" rIns="0" tIns="0"/>
          <a:p>
            <a:pPr>
              <a:defRPr>
                <a:solidFill>
                  <a:srgbClr val="000000"/>
                </a:solidFill>
              </a:defRPr>
            </a:pPr>
            <a:r>
              <a:t/>
            </a:r>
          </a:p>
        </p:txBody>
      </p:sp>
      <p:sp>
        <p:nvSpPr>
          <p:cNvPr id="1050586"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chemeClr val="accent2"/>
        </a:solidFill>
        <a:effectLst/>
      </p:bgPr>
    </p:bg>
    <p:spTree>
      <p:nvGrpSpPr>
        <p:cNvPr id="72" name=""/>
        <p:cNvGrpSpPr/>
        <p:nvPr/>
      </p:nvGrpSpPr>
      <p:grpSpPr>
        <a:xfrm>
          <a:off x="0" y="0"/>
          <a:ext cx="0" cy="0"/>
          <a:chOff x="0" y="0"/>
          <a:chExt cx="0" cy="0"/>
        </a:xfrm>
      </p:grpSpPr>
      <p:grpSp>
        <p:nvGrpSpPr>
          <p:cNvPr id="73" name="Google Shape;46;p3"/>
          <p:cNvGrpSpPr/>
          <p:nvPr/>
        </p:nvGrpSpPr>
        <p:grpSpPr>
          <a:xfrm>
            <a:off x="-1460509" y="-1"/>
            <a:ext cx="5168706" cy="5143653"/>
            <a:chOff x="-1" y="0"/>
            <a:chExt cx="5168704" cy="5143651"/>
          </a:xfrm>
        </p:grpSpPr>
        <p:sp>
          <p:nvSpPr>
            <p:cNvPr id="1048818" name="Google Shape;47;p3"/>
            <p:cNvSpPr/>
            <p:nvPr/>
          </p:nvSpPr>
          <p:spPr>
            <a:xfrm flipH="1">
              <a:off x="-2" y="0"/>
              <a:ext cx="5168706" cy="5143653"/>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819" name="Google Shape;48;p3"/>
            <p:cNvSpPr/>
            <p:nvPr/>
          </p:nvSpPr>
          <p:spPr>
            <a:xfrm flipH="1">
              <a:off x="9" y="0"/>
              <a:ext cx="4959951"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8820" name="Google Shape;49;p3"/>
            <p:cNvSpPr/>
            <p:nvPr/>
          </p:nvSpPr>
          <p:spPr>
            <a:xfrm flipH="1">
              <a:off x="207591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8821" name="Title Text"/>
          <p:cNvSpPr txBox="1">
            <a:spLocks noGrp="1"/>
          </p:cNvSpPr>
          <p:nvPr>
            <p:ph type="title"/>
          </p:nvPr>
        </p:nvSpPr>
        <p:spPr>
          <a:xfrm>
            <a:off x="3365091" y="2143561"/>
            <a:ext cx="5067602" cy="841800"/>
          </a:xfrm>
          <a:prstGeom prst="rect"/>
        </p:spPr>
        <p:txBody>
          <a:bodyPr/>
          <a:lstStyle>
            <a:lvl1pPr>
              <a:defRPr sz="5000">
                <a:solidFill>
                  <a:srgbClr val="634934"/>
                </a:solidFill>
              </a:defRPr>
            </a:lvl1pPr>
          </a:lstStyle>
          <a:p>
            <a:r>
              <a:t>Title Text</a:t>
            </a:r>
          </a:p>
        </p:txBody>
      </p:sp>
      <p:sp>
        <p:nvSpPr>
          <p:cNvPr id="1048822" name="Body Level One…"/>
          <p:cNvSpPr txBox="1">
            <a:spLocks noGrp="1"/>
          </p:cNvSpPr>
          <p:nvPr>
            <p:ph type="body" sz="quarter" idx="1"/>
          </p:nvPr>
        </p:nvSpPr>
        <p:spPr>
          <a:xfrm>
            <a:off x="3869090" y="3109564"/>
            <a:ext cx="4059602" cy="365702"/>
          </a:xfrm>
          <a:prstGeom prst="rect"/>
        </p:spPr>
        <p:txBody>
          <a:bodyPr/>
          <a:lstStyle>
            <a:lvl1pPr algn="ctr" indent="-76200" marL="203200">
              <a:buClrTx/>
              <a:buSzTx/>
              <a:buNone/>
              <a:defRPr sz="1600"/>
            </a:lvl1pPr>
            <a:lvl2pPr algn="ctr" indent="127000" marL="203200">
              <a:buClrTx/>
              <a:buSzTx/>
              <a:buNone/>
              <a:defRPr sz="1600"/>
            </a:lvl2pPr>
            <a:lvl3pPr algn="ctr" indent="127000" marL="203200">
              <a:buClrTx/>
              <a:buSzTx/>
              <a:buNone/>
              <a:defRPr sz="1600"/>
            </a:lvl3pPr>
            <a:lvl4pPr algn="ctr" indent="127000" marL="203200">
              <a:buClrTx/>
              <a:buSzTx/>
              <a:buNone/>
              <a:defRPr sz="1600"/>
            </a:lvl4pPr>
            <a:lvl5pPr algn="ct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48823" name="Google Shape;53;p3"/>
          <p:cNvSpPr/>
          <p:nvPr/>
        </p:nvSpPr>
        <p:spPr>
          <a:xfrm rot="10800000" flipH="1">
            <a:off x="3096109" y="-1305"/>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1"/>
          </a:solidFill>
          <a:ln w="12700">
            <a:miter lim="400000"/>
          </a:ln>
        </p:spPr>
        <p:txBody>
          <a:bodyPr anchor="ctr" bIns="0" lIns="0" rIns="0" tIns="0"/>
          <a:p>
            <a:pPr>
              <a:defRPr>
                <a:solidFill>
                  <a:srgbClr val="000000"/>
                </a:solidFill>
              </a:defRPr>
            </a:pPr>
          </a:p>
        </p:txBody>
      </p:sp>
      <p:grpSp>
        <p:nvGrpSpPr>
          <p:cNvPr id="74" name="Google Shape;54;p3"/>
          <p:cNvGrpSpPr/>
          <p:nvPr/>
        </p:nvGrpSpPr>
        <p:grpSpPr>
          <a:xfrm>
            <a:off x="6735864" y="91262"/>
            <a:ext cx="974353" cy="680379"/>
            <a:chOff x="-3" y="0"/>
            <a:chExt cx="974351" cy="680378"/>
          </a:xfrm>
        </p:grpSpPr>
        <p:sp>
          <p:nvSpPr>
            <p:cNvPr id="1048824" name="Google Shape;55;p3"/>
            <p:cNvSpPr/>
            <p:nvPr/>
          </p:nvSpPr>
          <p:spPr>
            <a:xfrm rot="19545035">
              <a:off x="300377" y="223255"/>
              <a:ext cx="238811" cy="174617"/>
            </a:xfrm>
            <a:custGeom>
              <a:avLst/>
              <a:ahLst/>
              <a:cxnLst>
                <a:cxn ang="0">
                  <a:pos x="wd2" y="hd2"/>
                </a:cxn>
                <a:cxn ang="5400000">
                  <a:pos x="wd2" y="hd2"/>
                </a:cxn>
                <a:cxn ang="10800000">
                  <a:pos x="wd2" y="hd2"/>
                </a:cxn>
                <a:cxn ang="16200000">
                  <a:pos x="wd2" y="hd2"/>
                </a:cxn>
              </a:cxnLst>
              <a:rect l="0" t="0" r="r" b="b"/>
              <a:pathLst>
                <a:path w="21189" h="21600" extrusionOk="0">
                  <a:moveTo>
                    <a:pt x="5015" y="0"/>
                  </a:moveTo>
                  <a:cubicBezTo>
                    <a:pt x="4694" y="0"/>
                    <a:pt x="4376" y="24"/>
                    <a:pt x="4057" y="79"/>
                  </a:cubicBezTo>
                  <a:cubicBezTo>
                    <a:pt x="2994" y="364"/>
                    <a:pt x="1980" y="998"/>
                    <a:pt x="1218" y="1918"/>
                  </a:cubicBezTo>
                  <a:cubicBezTo>
                    <a:pt x="457" y="2908"/>
                    <a:pt x="2" y="4180"/>
                    <a:pt x="2" y="5594"/>
                  </a:cubicBezTo>
                  <a:cubicBezTo>
                    <a:pt x="-49" y="7928"/>
                    <a:pt x="1017" y="10047"/>
                    <a:pt x="2233" y="11390"/>
                  </a:cubicBezTo>
                  <a:cubicBezTo>
                    <a:pt x="3449" y="12662"/>
                    <a:pt x="4921" y="13371"/>
                    <a:pt x="6237" y="14076"/>
                  </a:cubicBezTo>
                  <a:cubicBezTo>
                    <a:pt x="8570" y="15348"/>
                    <a:pt x="10801" y="17044"/>
                    <a:pt x="12830" y="19096"/>
                  </a:cubicBezTo>
                  <a:cubicBezTo>
                    <a:pt x="13895" y="20158"/>
                    <a:pt x="14958" y="21358"/>
                    <a:pt x="16379" y="21568"/>
                  </a:cubicBezTo>
                  <a:cubicBezTo>
                    <a:pt x="16530" y="21592"/>
                    <a:pt x="16680" y="21600"/>
                    <a:pt x="16828" y="21600"/>
                  </a:cubicBezTo>
                  <a:cubicBezTo>
                    <a:pt x="18704" y="21600"/>
                    <a:pt x="20230" y="19960"/>
                    <a:pt x="20841" y="17472"/>
                  </a:cubicBezTo>
                  <a:cubicBezTo>
                    <a:pt x="21551" y="14924"/>
                    <a:pt x="21196" y="11390"/>
                    <a:pt x="19573" y="9342"/>
                  </a:cubicBezTo>
                  <a:cubicBezTo>
                    <a:pt x="17800" y="7080"/>
                    <a:pt x="15518" y="5594"/>
                    <a:pt x="13438" y="3970"/>
                  </a:cubicBezTo>
                  <a:cubicBezTo>
                    <a:pt x="12068" y="2908"/>
                    <a:pt x="10548" y="1775"/>
                    <a:pt x="8874" y="998"/>
                  </a:cubicBezTo>
                  <a:cubicBezTo>
                    <a:pt x="7652" y="432"/>
                    <a:pt x="6331" y="0"/>
                    <a:pt x="5015"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25" name="Google Shape;56;p3"/>
            <p:cNvSpPr/>
            <p:nvPr/>
          </p:nvSpPr>
          <p:spPr>
            <a:xfrm rot="19545035">
              <a:off x="797855" y="34462"/>
              <a:ext cx="157861" cy="114854"/>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3"/>
                    <a:pt x="200" y="8607"/>
                    <a:pt x="1300" y="10324"/>
                  </a:cubicBezTo>
                  <a:cubicBezTo>
                    <a:pt x="2399" y="12149"/>
                    <a:pt x="3860" y="13336"/>
                    <a:pt x="5325" y="14408"/>
                  </a:cubicBezTo>
                  <a:cubicBezTo>
                    <a:pt x="7816" y="16233"/>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3"/>
                    <a:pt x="12502" y="4734"/>
                  </a:cubicBezTo>
                  <a:cubicBezTo>
                    <a:pt x="10233" y="2801"/>
                    <a:pt x="7668" y="114"/>
                    <a:pt x="4886" y="6"/>
                  </a:cubicBezTo>
                  <a:cubicBezTo>
                    <a:pt x="4808" y="0"/>
                    <a:pt x="4730" y="0"/>
                    <a:pt x="4648"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26" name="Google Shape;57;p3"/>
            <p:cNvSpPr/>
            <p:nvPr/>
          </p:nvSpPr>
          <p:spPr>
            <a:xfrm rot="19545035">
              <a:off x="25863" y="490601"/>
              <a:ext cx="188032" cy="149859"/>
            </a:xfrm>
            <a:custGeom>
              <a:avLst/>
              <a:ahLst/>
              <a:cxnLst>
                <a:cxn ang="0">
                  <a:pos x="wd2" y="hd2"/>
                </a:cxn>
                <a:cxn ang="5400000">
                  <a:pos x="wd2" y="hd2"/>
                </a:cxn>
                <a:cxn ang="10800000">
                  <a:pos x="wd2" y="hd2"/>
                </a:cxn>
                <a:cxn ang="16200000">
                  <a:pos x="wd2" y="hd2"/>
                </a:cxn>
              </a:cxnLst>
              <a:rect l="0" t="0" r="r" b="b"/>
              <a:pathLst>
                <a:path w="20193" h="21600" extrusionOk="0">
                  <a:moveTo>
                    <a:pt x="4528" y="0"/>
                  </a:moveTo>
                  <a:cubicBezTo>
                    <a:pt x="2809" y="0"/>
                    <a:pt x="1075" y="1057"/>
                    <a:pt x="339" y="2968"/>
                  </a:cubicBezTo>
                  <a:cubicBezTo>
                    <a:pt x="-397" y="5027"/>
                    <a:pt x="153" y="7497"/>
                    <a:pt x="1137" y="9228"/>
                  </a:cubicBezTo>
                  <a:cubicBezTo>
                    <a:pt x="2117" y="11038"/>
                    <a:pt x="3589" y="12275"/>
                    <a:pt x="5003" y="13512"/>
                  </a:cubicBezTo>
                  <a:cubicBezTo>
                    <a:pt x="7397" y="15571"/>
                    <a:pt x="9849" y="17464"/>
                    <a:pt x="12243" y="19523"/>
                  </a:cubicBezTo>
                  <a:cubicBezTo>
                    <a:pt x="13450" y="20524"/>
                    <a:pt x="14709" y="21600"/>
                    <a:pt x="16123" y="21600"/>
                  </a:cubicBezTo>
                  <a:cubicBezTo>
                    <a:pt x="16219" y="21600"/>
                    <a:pt x="16319" y="21595"/>
                    <a:pt x="16419" y="21582"/>
                  </a:cubicBezTo>
                  <a:cubicBezTo>
                    <a:pt x="20897" y="21337"/>
                    <a:pt x="21203" y="12769"/>
                    <a:pt x="18321" y="9639"/>
                  </a:cubicBezTo>
                  <a:cubicBezTo>
                    <a:pt x="16725" y="7991"/>
                    <a:pt x="14699" y="6758"/>
                    <a:pt x="13041" y="5355"/>
                  </a:cubicBezTo>
                  <a:cubicBezTo>
                    <a:pt x="10585" y="3296"/>
                    <a:pt x="8071" y="577"/>
                    <a:pt x="5371" y="83"/>
                  </a:cubicBezTo>
                  <a:cubicBezTo>
                    <a:pt x="5092" y="28"/>
                    <a:pt x="4810" y="0"/>
                    <a:pt x="4528"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8827" name="Google Shape;58;p3"/>
          <p:cNvSpPr/>
          <p:nvPr/>
        </p:nvSpPr>
        <p:spPr>
          <a:xfrm>
            <a:off x="4603515" y="4278190"/>
            <a:ext cx="2098638" cy="864921"/>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713" y="722"/>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389" y="19947"/>
                </a:lnTo>
                <a:lnTo>
                  <a:pt x="470" y="20502"/>
                </a:lnTo>
                <a:lnTo>
                  <a:pt x="561" y="21058"/>
                </a:lnTo>
                <a:lnTo>
                  <a:pt x="653" y="21600"/>
                </a:lnTo>
                <a:lnTo>
                  <a:pt x="21600" y="21600"/>
                </a:lnTo>
                <a:lnTo>
                  <a:pt x="21577" y="21280"/>
                </a:lnTo>
                <a:lnTo>
                  <a:pt x="21548" y="20961"/>
                </a:lnTo>
                <a:lnTo>
                  <a:pt x="21525" y="20794"/>
                </a:lnTo>
                <a:lnTo>
                  <a:pt x="21497" y="20628"/>
                </a:lnTo>
                <a:lnTo>
                  <a:pt x="21468" y="20461"/>
                </a:lnTo>
                <a:lnTo>
                  <a:pt x="21434" y="20308"/>
                </a:lnTo>
                <a:lnTo>
                  <a:pt x="21394" y="20155"/>
                </a:lnTo>
                <a:lnTo>
                  <a:pt x="21354" y="20016"/>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406" y="1847"/>
                </a:lnTo>
                <a:lnTo>
                  <a:pt x="18348" y="1694"/>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1"/>
          </a:solidFill>
          <a:ln w="12700">
            <a:miter lim="400000"/>
          </a:ln>
        </p:spPr>
        <p:txBody>
          <a:bodyPr anchor="ctr" bIns="0" lIns="0" rIns="0" tIns="0"/>
          <a:p>
            <a:pPr>
              <a:defRPr>
                <a:solidFill>
                  <a:srgbClr val="000000"/>
                </a:solidFill>
              </a:defRPr>
            </a:pPr>
          </a:p>
        </p:txBody>
      </p:sp>
      <p:sp>
        <p:nvSpPr>
          <p:cNvPr id="1048828"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_AND_BODY">
    <p:spTree>
      <p:nvGrpSpPr>
        <p:cNvPr id="244" name=""/>
        <p:cNvGrpSpPr/>
        <p:nvPr/>
      </p:nvGrpSpPr>
      <p:grpSpPr>
        <a:xfrm>
          <a:off x="0" y="0"/>
          <a:ext cx="0" cy="0"/>
          <a:chOff x="0" y="0"/>
          <a:chExt cx="0" cy="0"/>
        </a:xfrm>
      </p:grpSpPr>
      <p:sp>
        <p:nvSpPr>
          <p:cNvPr id="1050671" name="Title Text"/>
          <p:cNvSpPr txBox="1">
            <a:spLocks noGrp="1"/>
          </p:cNvSpPr>
          <p:nvPr>
            <p:ph type="title"/>
          </p:nvPr>
        </p:nvSpPr>
        <p:spPr>
          <a:prstGeom prst="rect"/>
        </p:spPr>
        <p:txBody>
          <a:bodyPr/>
          <a:p>
            <a:r>
              <a:t>Title Text</a:t>
            </a:r>
          </a:p>
        </p:txBody>
      </p:sp>
      <p:sp>
        <p:nvSpPr>
          <p:cNvPr id="1050672" name="Body Level One…"/>
          <p:cNvSpPr txBox="1">
            <a:spLocks noGrp="1"/>
          </p:cNvSpPr>
          <p:nvPr>
            <p:ph type="body" idx="1"/>
          </p:nvPr>
        </p:nvSpPr>
        <p:spPr>
          <a:prstGeom prst="rect"/>
        </p:spPr>
        <p:txBody>
          <a:bodyPr/>
          <a:p>
            <a:r>
              <a:t>Body Level One</a:t>
            </a:r>
          </a:p>
          <a:p>
            <a:pPr lvl="1"/>
            <a:r>
              <a:t>Body Level Two</a:t>
            </a:r>
          </a:p>
          <a:p>
            <a:pPr lvl="2"/>
            <a:r>
              <a:t>Body Level Three</a:t>
            </a:r>
          </a:p>
          <a:p>
            <a:pPr lvl="3"/>
            <a:r>
              <a:t>Body Level Four</a:t>
            </a:r>
          </a:p>
          <a:p>
            <a:pPr lvl="4"/>
            <a:r>
              <a:t>Body Level Five</a:t>
            </a:r>
          </a:p>
        </p:txBody>
      </p:sp>
      <p:sp>
        <p:nvSpPr>
          <p:cNvPr id="1050673"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76" name=""/>
        <p:cNvGrpSpPr/>
        <p:nvPr/>
      </p:nvGrpSpPr>
      <p:grpSpPr>
        <a:xfrm>
          <a:off x="0" y="0"/>
          <a:ext cx="0" cy="0"/>
          <a:chOff x="0" y="0"/>
          <a:chExt cx="0" cy="0"/>
        </a:xfrm>
      </p:grpSpPr>
      <p:sp>
        <p:nvSpPr>
          <p:cNvPr id="1050001" name="Title Text"/>
          <p:cNvSpPr txBox="1">
            <a:spLocks noGrp="1"/>
          </p:cNvSpPr>
          <p:nvPr>
            <p:ph type="title"/>
          </p:nvPr>
        </p:nvSpPr>
        <p:spPr>
          <a:prstGeom prst="rect"/>
        </p:spPr>
        <p:txBody>
          <a:bodyPr/>
          <a:p>
            <a:r>
              <a:t>Title Text</a:t>
            </a:r>
          </a:p>
        </p:txBody>
      </p:sp>
      <p:sp>
        <p:nvSpPr>
          <p:cNvPr id="1050002" name="Google Shape;103;p6"/>
          <p:cNvSpPr/>
          <p:nvPr/>
        </p:nvSpPr>
        <p:spPr>
          <a:xfrm>
            <a:off x="133024" y="40"/>
            <a:ext cx="1742622"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003" name="Google Shape;104;p6"/>
          <p:cNvSpPr/>
          <p:nvPr/>
        </p:nvSpPr>
        <p:spPr>
          <a:xfrm flipH="1">
            <a:off x="7506575" y="4450527"/>
            <a:ext cx="1561225"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r>
              <a:t/>
            </a:r>
          </a:p>
        </p:txBody>
      </p:sp>
      <p:grpSp>
        <p:nvGrpSpPr>
          <p:cNvPr id="177" name="Google Shape;105;p6"/>
          <p:cNvGrpSpPr/>
          <p:nvPr/>
        </p:nvGrpSpPr>
        <p:grpSpPr>
          <a:xfrm>
            <a:off x="8238873" y="265164"/>
            <a:ext cx="657428" cy="548672"/>
            <a:chOff x="0" y="0"/>
            <a:chExt cx="657426" cy="548670"/>
          </a:xfrm>
        </p:grpSpPr>
        <p:sp>
          <p:nvSpPr>
            <p:cNvPr id="1050004" name="Google Shape;106;p6"/>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05" name="Google Shape;107;p6"/>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06" name="Google Shape;108;p6"/>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07" name="Google Shape;109;p6"/>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08" name="Google Shape;110;p6"/>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09" name="Google Shape;111;p6"/>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10" name="Google Shape;112;p6"/>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011" name="Google Shape;113;p6"/>
          <p:cNvSpPr/>
          <p:nvPr/>
        </p:nvSpPr>
        <p:spPr>
          <a:xfrm rot="5400000">
            <a:off x="-776547" y="3811996"/>
            <a:ext cx="2101757" cy="548661"/>
          </a:xfrm>
          <a:custGeom>
            <a:avLst/>
            <a:ahLst/>
            <a:cxnLst>
              <a:cxn ang="0">
                <a:pos x="wd2" y="hd2"/>
              </a:cxn>
              <a:cxn ang="5400000">
                <a:pos x="wd2" y="hd2"/>
              </a:cxn>
              <a:cxn ang="10800000">
                <a:pos x="wd2" y="hd2"/>
              </a:cxn>
              <a:cxn ang="16200000">
                <a:pos x="wd2" y="hd2"/>
              </a:cxn>
            </a:cxnLst>
            <a:rect l="0" t="0" r="r" b="b"/>
            <a:pathLst>
              <a:path w="21600" h="21600" extrusionOk="0">
                <a:moveTo>
                  <a:pt x="9899" y="0"/>
                </a:moveTo>
                <a:lnTo>
                  <a:pt x="9629" y="31"/>
                </a:lnTo>
                <a:lnTo>
                  <a:pt x="9368" y="93"/>
                </a:lnTo>
                <a:lnTo>
                  <a:pt x="9107" y="156"/>
                </a:lnTo>
                <a:lnTo>
                  <a:pt x="8838" y="218"/>
                </a:lnTo>
                <a:lnTo>
                  <a:pt x="8576" y="344"/>
                </a:lnTo>
                <a:lnTo>
                  <a:pt x="8315" y="469"/>
                </a:lnTo>
                <a:lnTo>
                  <a:pt x="8054" y="593"/>
                </a:lnTo>
                <a:lnTo>
                  <a:pt x="7793" y="781"/>
                </a:lnTo>
                <a:lnTo>
                  <a:pt x="7532" y="938"/>
                </a:lnTo>
                <a:lnTo>
                  <a:pt x="7279" y="1156"/>
                </a:lnTo>
                <a:lnTo>
                  <a:pt x="6920" y="1438"/>
                </a:lnTo>
                <a:lnTo>
                  <a:pt x="6569" y="1750"/>
                </a:lnTo>
                <a:lnTo>
                  <a:pt x="6210" y="2094"/>
                </a:lnTo>
                <a:lnTo>
                  <a:pt x="5859" y="2532"/>
                </a:lnTo>
                <a:lnTo>
                  <a:pt x="5508" y="2970"/>
                </a:lnTo>
                <a:lnTo>
                  <a:pt x="5166" y="3469"/>
                </a:lnTo>
                <a:lnTo>
                  <a:pt x="4823" y="4031"/>
                </a:lnTo>
                <a:lnTo>
                  <a:pt x="4488" y="4625"/>
                </a:lnTo>
                <a:lnTo>
                  <a:pt x="4154" y="5251"/>
                </a:lnTo>
                <a:lnTo>
                  <a:pt x="3827" y="5939"/>
                </a:lnTo>
                <a:lnTo>
                  <a:pt x="3509" y="6688"/>
                </a:lnTo>
                <a:lnTo>
                  <a:pt x="3191" y="7470"/>
                </a:lnTo>
                <a:lnTo>
                  <a:pt x="2889" y="8284"/>
                </a:lnTo>
                <a:lnTo>
                  <a:pt x="2587" y="9158"/>
                </a:lnTo>
                <a:lnTo>
                  <a:pt x="2301" y="10096"/>
                </a:lnTo>
                <a:lnTo>
                  <a:pt x="2024" y="11065"/>
                </a:lnTo>
                <a:lnTo>
                  <a:pt x="1861" y="11628"/>
                </a:lnTo>
                <a:lnTo>
                  <a:pt x="1714" y="12190"/>
                </a:lnTo>
                <a:lnTo>
                  <a:pt x="1567" y="12784"/>
                </a:lnTo>
                <a:lnTo>
                  <a:pt x="1420" y="13409"/>
                </a:lnTo>
                <a:lnTo>
                  <a:pt x="1281" y="14034"/>
                </a:lnTo>
                <a:lnTo>
                  <a:pt x="1142" y="14659"/>
                </a:lnTo>
                <a:lnTo>
                  <a:pt x="1012" y="15315"/>
                </a:lnTo>
                <a:lnTo>
                  <a:pt x="890" y="15973"/>
                </a:lnTo>
                <a:lnTo>
                  <a:pt x="645" y="17316"/>
                </a:lnTo>
                <a:lnTo>
                  <a:pt x="417" y="18692"/>
                </a:lnTo>
                <a:lnTo>
                  <a:pt x="204" y="20130"/>
                </a:lnTo>
                <a:lnTo>
                  <a:pt x="0" y="21600"/>
                </a:lnTo>
                <a:lnTo>
                  <a:pt x="21600" y="21600"/>
                </a:lnTo>
                <a:lnTo>
                  <a:pt x="21543" y="20724"/>
                </a:lnTo>
                <a:lnTo>
                  <a:pt x="21469" y="19881"/>
                </a:lnTo>
                <a:lnTo>
                  <a:pt x="21379" y="19067"/>
                </a:lnTo>
                <a:lnTo>
                  <a:pt x="21274" y="18285"/>
                </a:lnTo>
                <a:lnTo>
                  <a:pt x="21159" y="17504"/>
                </a:lnTo>
                <a:lnTo>
                  <a:pt x="21029" y="16722"/>
                </a:lnTo>
                <a:lnTo>
                  <a:pt x="20882" y="16004"/>
                </a:lnTo>
                <a:lnTo>
                  <a:pt x="20727" y="15254"/>
                </a:lnTo>
                <a:lnTo>
                  <a:pt x="20563" y="14567"/>
                </a:lnTo>
                <a:lnTo>
                  <a:pt x="20384" y="13878"/>
                </a:lnTo>
                <a:lnTo>
                  <a:pt x="20204" y="13222"/>
                </a:lnTo>
                <a:lnTo>
                  <a:pt x="20009" y="12597"/>
                </a:lnTo>
                <a:lnTo>
                  <a:pt x="19805" y="11971"/>
                </a:lnTo>
                <a:lnTo>
                  <a:pt x="19601" y="11377"/>
                </a:lnTo>
                <a:lnTo>
                  <a:pt x="19380" y="10785"/>
                </a:lnTo>
                <a:lnTo>
                  <a:pt x="19160" y="10221"/>
                </a:lnTo>
                <a:lnTo>
                  <a:pt x="18940" y="9690"/>
                </a:lnTo>
                <a:lnTo>
                  <a:pt x="18711" y="9158"/>
                </a:lnTo>
                <a:lnTo>
                  <a:pt x="18483" y="8658"/>
                </a:lnTo>
                <a:lnTo>
                  <a:pt x="18254" y="8158"/>
                </a:lnTo>
                <a:lnTo>
                  <a:pt x="17789" y="7252"/>
                </a:lnTo>
                <a:lnTo>
                  <a:pt x="17324" y="6408"/>
                </a:lnTo>
                <a:lnTo>
                  <a:pt x="16867" y="5658"/>
                </a:lnTo>
                <a:lnTo>
                  <a:pt x="16434" y="4969"/>
                </a:lnTo>
                <a:lnTo>
                  <a:pt x="16018" y="4344"/>
                </a:lnTo>
                <a:lnTo>
                  <a:pt x="15627" y="3782"/>
                </a:lnTo>
                <a:lnTo>
                  <a:pt x="15129" y="3157"/>
                </a:lnTo>
                <a:lnTo>
                  <a:pt x="14615" y="2532"/>
                </a:lnTo>
                <a:lnTo>
                  <a:pt x="14101" y="1999"/>
                </a:lnTo>
                <a:lnTo>
                  <a:pt x="13587" y="1530"/>
                </a:lnTo>
                <a:lnTo>
                  <a:pt x="13064" y="1125"/>
                </a:lnTo>
                <a:lnTo>
                  <a:pt x="12542" y="749"/>
                </a:lnTo>
                <a:lnTo>
                  <a:pt x="12012" y="469"/>
                </a:lnTo>
                <a:lnTo>
                  <a:pt x="11481" y="249"/>
                </a:lnTo>
                <a:lnTo>
                  <a:pt x="10959" y="93"/>
                </a:lnTo>
                <a:lnTo>
                  <a:pt x="10429" y="31"/>
                </a:lnTo>
                <a:lnTo>
                  <a:pt x="9899"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012" name="Google Shape;114;p6"/>
          <p:cNvSpPr/>
          <p:nvPr/>
        </p:nvSpPr>
        <p:spPr>
          <a:xfrm rot="8100000">
            <a:off x="8306786" y="-513377"/>
            <a:ext cx="369964" cy="2562202"/>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r>
              <a:t/>
            </a:r>
          </a:p>
        </p:txBody>
      </p:sp>
      <p:sp>
        <p:nvSpPr>
          <p:cNvPr id="1050013" name="Google Shape;115;p6"/>
          <p:cNvSpPr/>
          <p:nvPr/>
        </p:nvSpPr>
        <p:spPr>
          <a:xfrm rot="19216465">
            <a:off x="254118" y="3286469"/>
            <a:ext cx="369962" cy="2562179"/>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r>
              <a:t/>
            </a:r>
          </a:p>
        </p:txBody>
      </p:sp>
      <p:sp>
        <p:nvSpPr>
          <p:cNvPr id="1050014"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215" name=""/>
        <p:cNvGrpSpPr/>
        <p:nvPr/>
      </p:nvGrpSpPr>
      <p:grpSpPr>
        <a:xfrm>
          <a:off x="0" y="0"/>
          <a:ext cx="0" cy="0"/>
          <a:chOff x="0" y="0"/>
          <a:chExt cx="0" cy="0"/>
        </a:xfrm>
      </p:grpSpPr>
      <p:sp>
        <p:nvSpPr>
          <p:cNvPr id="1050436" name="Title Text"/>
          <p:cNvSpPr txBox="1">
            <a:spLocks noGrp="1"/>
          </p:cNvSpPr>
          <p:nvPr>
            <p:ph type="title"/>
          </p:nvPr>
        </p:nvSpPr>
        <p:spPr>
          <a:xfrm>
            <a:off x="748200" y="1788803"/>
            <a:ext cx="3492302" cy="1021802"/>
          </a:xfrm>
          <a:prstGeom prst="rect"/>
        </p:spPr>
        <p:txBody>
          <a:bodyPr/>
          <a:lstStyle>
            <a:lvl1pPr algn="l">
              <a:defRPr sz="7000"/>
            </a:lvl1pPr>
          </a:lstStyle>
          <a:p>
            <a:r>
              <a:t>Title Text</a:t>
            </a:r>
          </a:p>
        </p:txBody>
      </p:sp>
      <p:sp>
        <p:nvSpPr>
          <p:cNvPr id="1050437" name="Body Level One…"/>
          <p:cNvSpPr txBox="1">
            <a:spLocks noGrp="1"/>
          </p:cNvSpPr>
          <p:nvPr>
            <p:ph type="body" sz="quarter" idx="1"/>
          </p:nvPr>
        </p:nvSpPr>
        <p:spPr>
          <a:xfrm>
            <a:off x="748200" y="2805995"/>
            <a:ext cx="4294800" cy="548702"/>
          </a:xfrm>
          <a:prstGeom prst="rect"/>
        </p:spPr>
        <p:txBody>
          <a:bodyPr/>
          <a:lstStyle>
            <a:lvl1pPr indent="-76200" marL="203200">
              <a:buClrTx/>
              <a:buSzTx/>
              <a:buNone/>
              <a:defRPr sz="1600"/>
            </a:lvl1pPr>
            <a:lvl2pPr indent="127000" marL="203200">
              <a:buClrTx/>
              <a:buSzTx/>
              <a:buNone/>
              <a:defRPr sz="1600"/>
            </a:lvl2pPr>
            <a:lvl3pPr indent="127000" marL="203200">
              <a:buClrTx/>
              <a:buSzTx/>
              <a:buNone/>
              <a:defRPr sz="1600"/>
            </a:lvl3pPr>
            <a:lvl4pPr indent="127000" marL="203200">
              <a:buClrTx/>
              <a:buSzTx/>
              <a:buNone/>
              <a:defRPr sz="1600"/>
            </a:lvl4pPr>
            <a:lvl5pP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grpSp>
        <p:nvGrpSpPr>
          <p:cNvPr id="216" name="Google Shape;150;p9"/>
          <p:cNvGrpSpPr/>
          <p:nvPr/>
        </p:nvGrpSpPr>
        <p:grpSpPr>
          <a:xfrm>
            <a:off x="5042318" y="-2"/>
            <a:ext cx="5168706" cy="5143655"/>
            <a:chOff x="97" y="0"/>
            <a:chExt cx="5168704" cy="5143653"/>
          </a:xfrm>
        </p:grpSpPr>
        <p:grpSp>
          <p:nvGrpSpPr>
            <p:cNvPr id="217" name="Google Shape;151;p9"/>
            <p:cNvGrpSpPr/>
            <p:nvPr/>
          </p:nvGrpSpPr>
          <p:grpSpPr>
            <a:xfrm>
              <a:off x="97" y="-1"/>
              <a:ext cx="5168706" cy="5143655"/>
              <a:chOff x="97" y="0"/>
              <a:chExt cx="5168704" cy="5143653"/>
            </a:xfrm>
          </p:grpSpPr>
          <p:sp>
            <p:nvSpPr>
              <p:cNvPr id="1050438" name="Google Shape;152;p9"/>
              <p:cNvSpPr/>
              <p:nvPr/>
            </p:nvSpPr>
            <p:spPr>
              <a:xfrm>
                <a:off x="97" y="-1"/>
                <a:ext cx="5168706" cy="5143654"/>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39" name="Google Shape;153;p9"/>
              <p:cNvSpPr/>
              <p:nvPr/>
            </p:nvSpPr>
            <p:spPr>
              <a:xfrm>
                <a:off x="208840" y="0"/>
                <a:ext cx="4959953"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E1C69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40" name="Google Shape;154;p9"/>
              <p:cNvSpPr/>
              <p:nvPr/>
            </p:nvSpPr>
            <p:spPr>
              <a:xfrm>
                <a:off x="50558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18" name="Google Shape;155;p9"/>
            <p:cNvGrpSpPr/>
            <p:nvPr/>
          </p:nvGrpSpPr>
          <p:grpSpPr>
            <a:xfrm>
              <a:off x="2413544" y="594262"/>
              <a:ext cx="974353" cy="680380"/>
              <a:chOff x="-3" y="0"/>
              <a:chExt cx="974351" cy="680378"/>
            </a:xfrm>
          </p:grpSpPr>
          <p:sp>
            <p:nvSpPr>
              <p:cNvPr id="1050441" name="Google Shape;156;p9"/>
              <p:cNvSpPr/>
              <p:nvPr/>
            </p:nvSpPr>
            <p:spPr>
              <a:xfrm rot="19545035">
                <a:off x="300377" y="223256"/>
                <a:ext cx="238811" cy="174616"/>
              </a:xfrm>
              <a:custGeom>
                <a:avLst/>
                <a:ahLst/>
                <a:cxnLst>
                  <a:cxn ang="0">
                    <a:pos x="wd2" y="hd2"/>
                  </a:cxn>
                  <a:cxn ang="5400000">
                    <a:pos x="wd2" y="hd2"/>
                  </a:cxn>
                  <a:cxn ang="10800000">
                    <a:pos x="wd2" y="hd2"/>
                  </a:cxn>
                  <a:cxn ang="16200000">
                    <a:pos x="wd2" y="hd2"/>
                  </a:cxn>
                </a:cxnLst>
                <a:rect l="0" t="0" r="r" b="b"/>
                <a:pathLst>
                  <a:path w="21189" h="21600" extrusionOk="0">
                    <a:moveTo>
                      <a:pt x="5015" y="0"/>
                    </a:moveTo>
                    <a:cubicBezTo>
                      <a:pt x="4694" y="0"/>
                      <a:pt x="4376" y="24"/>
                      <a:pt x="4057" y="79"/>
                    </a:cubicBezTo>
                    <a:cubicBezTo>
                      <a:pt x="2994" y="364"/>
                      <a:pt x="1980" y="998"/>
                      <a:pt x="1218" y="1918"/>
                    </a:cubicBezTo>
                    <a:cubicBezTo>
                      <a:pt x="457" y="2908"/>
                      <a:pt x="2" y="4180"/>
                      <a:pt x="2" y="5594"/>
                    </a:cubicBezTo>
                    <a:cubicBezTo>
                      <a:pt x="-49" y="7928"/>
                      <a:pt x="1017" y="10047"/>
                      <a:pt x="2233" y="11390"/>
                    </a:cubicBezTo>
                    <a:cubicBezTo>
                      <a:pt x="3449" y="12662"/>
                      <a:pt x="4921" y="13371"/>
                      <a:pt x="6237" y="14076"/>
                    </a:cubicBezTo>
                    <a:cubicBezTo>
                      <a:pt x="8570" y="15348"/>
                      <a:pt x="10801" y="17044"/>
                      <a:pt x="12830" y="19096"/>
                    </a:cubicBezTo>
                    <a:cubicBezTo>
                      <a:pt x="13895" y="20158"/>
                      <a:pt x="14958" y="21358"/>
                      <a:pt x="16379" y="21568"/>
                    </a:cubicBezTo>
                    <a:cubicBezTo>
                      <a:pt x="16530" y="21592"/>
                      <a:pt x="16680" y="21600"/>
                      <a:pt x="16828" y="21600"/>
                    </a:cubicBezTo>
                    <a:cubicBezTo>
                      <a:pt x="18704" y="21600"/>
                      <a:pt x="20230" y="19960"/>
                      <a:pt x="20841" y="17472"/>
                    </a:cubicBezTo>
                    <a:cubicBezTo>
                      <a:pt x="21551" y="14924"/>
                      <a:pt x="21196" y="11390"/>
                      <a:pt x="19573" y="9342"/>
                    </a:cubicBezTo>
                    <a:cubicBezTo>
                      <a:pt x="17800" y="7080"/>
                      <a:pt x="15518" y="5594"/>
                      <a:pt x="13438" y="3970"/>
                    </a:cubicBezTo>
                    <a:cubicBezTo>
                      <a:pt x="12068" y="2908"/>
                      <a:pt x="10548" y="1775"/>
                      <a:pt x="8874" y="998"/>
                    </a:cubicBezTo>
                    <a:cubicBezTo>
                      <a:pt x="7652" y="432"/>
                      <a:pt x="6331" y="0"/>
                      <a:pt x="501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42" name="Google Shape;157;p9"/>
              <p:cNvSpPr/>
              <p:nvPr/>
            </p:nvSpPr>
            <p:spPr>
              <a:xfrm rot="19545035">
                <a:off x="797856" y="34462"/>
                <a:ext cx="157860" cy="114855"/>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3"/>
                      <a:pt x="200" y="8607"/>
                      <a:pt x="1300" y="10324"/>
                    </a:cubicBezTo>
                    <a:cubicBezTo>
                      <a:pt x="2399" y="12149"/>
                      <a:pt x="3860" y="13336"/>
                      <a:pt x="5325" y="14408"/>
                    </a:cubicBezTo>
                    <a:cubicBezTo>
                      <a:pt x="7816" y="16233"/>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3"/>
                      <a:pt x="12502" y="4734"/>
                    </a:cubicBezTo>
                    <a:cubicBezTo>
                      <a:pt x="10233" y="2801"/>
                      <a:pt x="7668" y="114"/>
                      <a:pt x="4886" y="6"/>
                    </a:cubicBezTo>
                    <a:cubicBezTo>
                      <a:pt x="4808" y="0"/>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43" name="Google Shape;158;p9"/>
              <p:cNvSpPr/>
              <p:nvPr/>
            </p:nvSpPr>
            <p:spPr>
              <a:xfrm rot="19545035">
                <a:off x="25863" y="490601"/>
                <a:ext cx="188032" cy="149859"/>
              </a:xfrm>
              <a:custGeom>
                <a:avLst/>
                <a:ahLst/>
                <a:cxnLst>
                  <a:cxn ang="0">
                    <a:pos x="wd2" y="hd2"/>
                  </a:cxn>
                  <a:cxn ang="5400000">
                    <a:pos x="wd2" y="hd2"/>
                  </a:cxn>
                  <a:cxn ang="10800000">
                    <a:pos x="wd2" y="hd2"/>
                  </a:cxn>
                  <a:cxn ang="16200000">
                    <a:pos x="wd2" y="hd2"/>
                  </a:cxn>
                </a:cxnLst>
                <a:rect l="0" t="0" r="r" b="b"/>
                <a:pathLst>
                  <a:path w="20193" h="21600" extrusionOk="0">
                    <a:moveTo>
                      <a:pt x="4528" y="0"/>
                    </a:moveTo>
                    <a:cubicBezTo>
                      <a:pt x="2809" y="0"/>
                      <a:pt x="1075" y="1057"/>
                      <a:pt x="339" y="2968"/>
                    </a:cubicBezTo>
                    <a:cubicBezTo>
                      <a:pt x="-397" y="5027"/>
                      <a:pt x="153" y="7497"/>
                      <a:pt x="1137" y="9228"/>
                    </a:cubicBezTo>
                    <a:cubicBezTo>
                      <a:pt x="2117" y="11038"/>
                      <a:pt x="3589" y="12275"/>
                      <a:pt x="5003" y="13512"/>
                    </a:cubicBezTo>
                    <a:cubicBezTo>
                      <a:pt x="7397" y="15571"/>
                      <a:pt x="9849" y="17464"/>
                      <a:pt x="12243" y="19523"/>
                    </a:cubicBezTo>
                    <a:cubicBezTo>
                      <a:pt x="13450" y="20524"/>
                      <a:pt x="14709" y="21600"/>
                      <a:pt x="16123" y="21600"/>
                    </a:cubicBezTo>
                    <a:cubicBezTo>
                      <a:pt x="16219" y="21600"/>
                      <a:pt x="16319" y="21595"/>
                      <a:pt x="16419" y="21582"/>
                    </a:cubicBezTo>
                    <a:cubicBezTo>
                      <a:pt x="20897" y="21337"/>
                      <a:pt x="21203" y="12769"/>
                      <a:pt x="18321" y="9639"/>
                    </a:cubicBezTo>
                    <a:cubicBezTo>
                      <a:pt x="16725" y="7991"/>
                      <a:pt x="14699" y="6758"/>
                      <a:pt x="13041" y="5355"/>
                    </a:cubicBezTo>
                    <a:cubicBezTo>
                      <a:pt x="10585" y="3296"/>
                      <a:pt x="8071" y="577"/>
                      <a:pt x="5371" y="83"/>
                    </a:cubicBezTo>
                    <a:cubicBezTo>
                      <a:pt x="5092" y="28"/>
                      <a:pt x="4810" y="0"/>
                      <a:pt x="452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19" name="Google Shape;159;p9"/>
            <p:cNvGrpSpPr/>
            <p:nvPr/>
          </p:nvGrpSpPr>
          <p:grpSpPr>
            <a:xfrm>
              <a:off x="2399654" y="4272170"/>
              <a:ext cx="1053464" cy="675770"/>
              <a:chOff x="1" y="1"/>
              <a:chExt cx="1053463" cy="675768"/>
            </a:xfrm>
          </p:grpSpPr>
          <p:sp>
            <p:nvSpPr>
              <p:cNvPr id="1050444" name="Google Shape;160;p9"/>
              <p:cNvSpPr/>
              <p:nvPr/>
            </p:nvSpPr>
            <p:spPr>
              <a:xfrm rot="2970597">
                <a:off x="148749" y="232474"/>
                <a:ext cx="294117" cy="203083"/>
              </a:xfrm>
              <a:custGeom>
                <a:avLst/>
                <a:ahLst/>
                <a:cxnLst>
                  <a:cxn ang="0">
                    <a:pos x="wd2" y="hd2"/>
                  </a:cxn>
                  <a:cxn ang="5400000">
                    <a:pos x="wd2" y="hd2"/>
                  </a:cxn>
                  <a:cxn ang="10800000">
                    <a:pos x="wd2" y="hd2"/>
                  </a:cxn>
                  <a:cxn ang="16200000">
                    <a:pos x="wd2" y="hd2"/>
                  </a:cxn>
                </a:cxnLst>
                <a:rect l="0" t="0" r="r" b="b"/>
                <a:pathLst>
                  <a:path w="20138" h="21600" extrusionOk="0">
                    <a:moveTo>
                      <a:pt x="4466" y="0"/>
                    </a:moveTo>
                    <a:cubicBezTo>
                      <a:pt x="2621" y="0"/>
                      <a:pt x="729" y="1512"/>
                      <a:pt x="152" y="4197"/>
                    </a:cubicBezTo>
                    <a:cubicBezTo>
                      <a:pt x="-317" y="6564"/>
                      <a:pt x="350" y="9242"/>
                      <a:pt x="1483" y="10941"/>
                    </a:cubicBezTo>
                    <a:cubicBezTo>
                      <a:pt x="2619" y="12706"/>
                      <a:pt x="4067" y="13799"/>
                      <a:pt x="5553" y="14831"/>
                    </a:cubicBezTo>
                    <a:cubicBezTo>
                      <a:pt x="8058" y="16596"/>
                      <a:pt x="10483" y="18357"/>
                      <a:pt x="12987" y="20060"/>
                    </a:cubicBezTo>
                    <a:cubicBezTo>
                      <a:pt x="14112" y="20830"/>
                      <a:pt x="15264" y="21600"/>
                      <a:pt x="16443" y="21600"/>
                    </a:cubicBezTo>
                    <a:cubicBezTo>
                      <a:pt x="16660" y="21600"/>
                      <a:pt x="16877" y="21573"/>
                      <a:pt x="17095" y="21518"/>
                    </a:cubicBezTo>
                    <a:cubicBezTo>
                      <a:pt x="21283" y="20241"/>
                      <a:pt x="20812" y="10880"/>
                      <a:pt x="17722" y="8087"/>
                    </a:cubicBezTo>
                    <a:cubicBezTo>
                      <a:pt x="16077" y="6564"/>
                      <a:pt x="14044" y="5655"/>
                      <a:pt x="12283" y="4316"/>
                    </a:cubicBezTo>
                    <a:cubicBezTo>
                      <a:pt x="9856" y="2616"/>
                      <a:pt x="7275" y="123"/>
                      <a:pt x="4575" y="0"/>
                    </a:cubicBezTo>
                    <a:cubicBezTo>
                      <a:pt x="4538" y="0"/>
                      <a:pt x="4503" y="0"/>
                      <a:pt x="4466"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45" name="Google Shape;161;p9"/>
              <p:cNvSpPr/>
              <p:nvPr/>
            </p:nvSpPr>
            <p:spPr>
              <a:xfrm rot="2970597">
                <a:off x="512097" y="409171"/>
                <a:ext cx="157856" cy="114851"/>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9"/>
                      <a:pt x="200" y="8607"/>
                      <a:pt x="1300" y="10324"/>
                    </a:cubicBezTo>
                    <a:cubicBezTo>
                      <a:pt x="2399" y="12155"/>
                      <a:pt x="3860" y="13336"/>
                      <a:pt x="5325" y="14408"/>
                    </a:cubicBezTo>
                    <a:cubicBezTo>
                      <a:pt x="7816" y="16239"/>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9"/>
                      <a:pt x="12502" y="4740"/>
                    </a:cubicBezTo>
                    <a:cubicBezTo>
                      <a:pt x="10233" y="2909"/>
                      <a:pt x="7668" y="331"/>
                      <a:pt x="4886" y="6"/>
                    </a:cubicBezTo>
                    <a:cubicBezTo>
                      <a:pt x="4808" y="6"/>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46" name="Google Shape;162;p9"/>
              <p:cNvSpPr/>
              <p:nvPr/>
            </p:nvSpPr>
            <p:spPr>
              <a:xfrm rot="2970597">
                <a:off x="409342" y="41057"/>
                <a:ext cx="165859" cy="125547"/>
              </a:xfrm>
              <a:custGeom>
                <a:avLst/>
                <a:ahLst/>
                <a:cxnLst>
                  <a:cxn ang="0">
                    <a:pos x="wd2" y="hd2"/>
                  </a:cxn>
                  <a:cxn ang="5400000">
                    <a:pos x="wd2" y="hd2"/>
                  </a:cxn>
                  <a:cxn ang="10800000">
                    <a:pos x="wd2" y="hd2"/>
                  </a:cxn>
                  <a:cxn ang="16200000">
                    <a:pos x="wd2" y="hd2"/>
                  </a:cxn>
                </a:cxnLst>
                <a:rect l="0" t="0" r="r" b="b"/>
                <a:pathLst>
                  <a:path w="20287" h="21600" extrusionOk="0">
                    <a:moveTo>
                      <a:pt x="4637" y="0"/>
                    </a:moveTo>
                    <a:cubicBezTo>
                      <a:pt x="2816" y="0"/>
                      <a:pt x="975" y="1097"/>
                      <a:pt x="266" y="3367"/>
                    </a:cubicBezTo>
                    <a:cubicBezTo>
                      <a:pt x="-365" y="5428"/>
                      <a:pt x="195" y="8083"/>
                      <a:pt x="1245" y="9852"/>
                    </a:cubicBezTo>
                    <a:cubicBezTo>
                      <a:pt x="2291" y="11720"/>
                      <a:pt x="3760" y="12806"/>
                      <a:pt x="5229" y="13985"/>
                    </a:cubicBezTo>
                    <a:cubicBezTo>
                      <a:pt x="7673" y="15952"/>
                      <a:pt x="10122" y="17721"/>
                      <a:pt x="12566" y="19688"/>
                    </a:cubicBezTo>
                    <a:cubicBezTo>
                      <a:pt x="13753" y="20564"/>
                      <a:pt x="14995" y="21600"/>
                      <a:pt x="16295" y="21600"/>
                    </a:cubicBezTo>
                    <a:cubicBezTo>
                      <a:pt x="16448" y="21600"/>
                      <a:pt x="16605" y="21583"/>
                      <a:pt x="16761" y="21556"/>
                    </a:cubicBezTo>
                    <a:cubicBezTo>
                      <a:pt x="21235" y="20966"/>
                      <a:pt x="21164" y="12117"/>
                      <a:pt x="18160" y="9163"/>
                    </a:cubicBezTo>
                    <a:cubicBezTo>
                      <a:pt x="16479" y="7593"/>
                      <a:pt x="14525" y="6414"/>
                      <a:pt x="12778" y="4937"/>
                    </a:cubicBezTo>
                    <a:cubicBezTo>
                      <a:pt x="10329" y="3168"/>
                      <a:pt x="7885" y="413"/>
                      <a:pt x="5088" y="22"/>
                    </a:cubicBezTo>
                    <a:cubicBezTo>
                      <a:pt x="4939" y="6"/>
                      <a:pt x="4786" y="0"/>
                      <a:pt x="4637"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47" name="Google Shape;163;p9"/>
              <p:cNvSpPr/>
              <p:nvPr/>
            </p:nvSpPr>
            <p:spPr>
              <a:xfrm rot="2970597">
                <a:off x="13061" y="533846"/>
                <a:ext cx="149373" cy="103224"/>
              </a:xfrm>
              <a:custGeom>
                <a:avLst/>
                <a:ahLst/>
                <a:cxnLst>
                  <a:cxn ang="0">
                    <a:pos x="wd2" y="hd2"/>
                  </a:cxn>
                  <a:cxn ang="5400000">
                    <a:pos x="wd2" y="hd2"/>
                  </a:cxn>
                  <a:cxn ang="10800000">
                    <a:pos x="wd2" y="hd2"/>
                  </a:cxn>
                  <a:cxn ang="16200000">
                    <a:pos x="wd2" y="hd2"/>
                  </a:cxn>
                </a:cxnLst>
                <a:rect l="0" t="0" r="r" b="b"/>
                <a:pathLst>
                  <a:path w="20091" h="21600" extrusionOk="0">
                    <a:moveTo>
                      <a:pt x="4535" y="0"/>
                    </a:moveTo>
                    <a:cubicBezTo>
                      <a:pt x="2691" y="0"/>
                      <a:pt x="692" y="1555"/>
                      <a:pt x="154" y="4189"/>
                    </a:cubicBezTo>
                    <a:cubicBezTo>
                      <a:pt x="-307" y="6581"/>
                      <a:pt x="309" y="9088"/>
                      <a:pt x="1464" y="11004"/>
                    </a:cubicBezTo>
                    <a:cubicBezTo>
                      <a:pt x="2614" y="12794"/>
                      <a:pt x="4074" y="13752"/>
                      <a:pt x="5535" y="14831"/>
                    </a:cubicBezTo>
                    <a:cubicBezTo>
                      <a:pt x="7994" y="16621"/>
                      <a:pt x="10454" y="18296"/>
                      <a:pt x="12914" y="20092"/>
                    </a:cubicBezTo>
                    <a:cubicBezTo>
                      <a:pt x="13961" y="20802"/>
                      <a:pt x="15176" y="21600"/>
                      <a:pt x="16416" y="21600"/>
                    </a:cubicBezTo>
                    <a:cubicBezTo>
                      <a:pt x="16632" y="21600"/>
                      <a:pt x="16847" y="21580"/>
                      <a:pt x="17067" y="21526"/>
                    </a:cubicBezTo>
                    <a:cubicBezTo>
                      <a:pt x="21293" y="20327"/>
                      <a:pt x="20677" y="11004"/>
                      <a:pt x="17756" y="8250"/>
                    </a:cubicBezTo>
                    <a:cubicBezTo>
                      <a:pt x="16067" y="6816"/>
                      <a:pt x="14069" y="5857"/>
                      <a:pt x="12376" y="4544"/>
                    </a:cubicBezTo>
                    <a:cubicBezTo>
                      <a:pt x="9843" y="2634"/>
                      <a:pt x="7228" y="0"/>
                      <a:pt x="453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48" name="Google Shape;164;p9"/>
              <p:cNvSpPr/>
              <p:nvPr/>
            </p:nvSpPr>
            <p:spPr>
              <a:xfrm rot="2970597">
                <a:off x="766047" y="236244"/>
                <a:ext cx="254576" cy="203756"/>
              </a:xfrm>
              <a:custGeom>
                <a:avLst/>
                <a:ahLst/>
                <a:cxnLst>
                  <a:cxn ang="0">
                    <a:pos x="wd2" y="hd2"/>
                  </a:cxn>
                  <a:cxn ang="5400000">
                    <a:pos x="wd2" y="hd2"/>
                  </a:cxn>
                  <a:cxn ang="10800000">
                    <a:pos x="wd2" y="hd2"/>
                  </a:cxn>
                  <a:cxn ang="16200000">
                    <a:pos x="wd2" y="hd2"/>
                  </a:cxn>
                </a:cxnLst>
                <a:rect l="0" t="0" r="r" b="b"/>
                <a:pathLst>
                  <a:path w="20216" h="21600" extrusionOk="0">
                    <a:moveTo>
                      <a:pt x="4541" y="0"/>
                    </a:moveTo>
                    <a:cubicBezTo>
                      <a:pt x="2827" y="0"/>
                      <a:pt x="1100" y="995"/>
                      <a:pt x="357" y="2981"/>
                    </a:cubicBezTo>
                    <a:cubicBezTo>
                      <a:pt x="-370" y="4981"/>
                      <a:pt x="85" y="7524"/>
                      <a:pt x="1082" y="9221"/>
                    </a:cubicBezTo>
                    <a:cubicBezTo>
                      <a:pt x="2127" y="11038"/>
                      <a:pt x="3580" y="12250"/>
                      <a:pt x="4986" y="13462"/>
                    </a:cubicBezTo>
                    <a:cubicBezTo>
                      <a:pt x="7435" y="15523"/>
                      <a:pt x="9841" y="17519"/>
                      <a:pt x="12245" y="19519"/>
                    </a:cubicBezTo>
                    <a:cubicBezTo>
                      <a:pt x="13427" y="20534"/>
                      <a:pt x="14724" y="21600"/>
                      <a:pt x="16103" y="21600"/>
                    </a:cubicBezTo>
                    <a:cubicBezTo>
                      <a:pt x="16210" y="21600"/>
                      <a:pt x="16314" y="21593"/>
                      <a:pt x="16421" y="21580"/>
                    </a:cubicBezTo>
                    <a:cubicBezTo>
                      <a:pt x="20958" y="21216"/>
                      <a:pt x="21230" y="12735"/>
                      <a:pt x="18282" y="9707"/>
                    </a:cubicBezTo>
                    <a:cubicBezTo>
                      <a:pt x="16693" y="8009"/>
                      <a:pt x="14651" y="6797"/>
                      <a:pt x="12926" y="5405"/>
                    </a:cubicBezTo>
                    <a:cubicBezTo>
                      <a:pt x="10658" y="3344"/>
                      <a:pt x="8163" y="618"/>
                      <a:pt x="5347" y="75"/>
                    </a:cubicBezTo>
                    <a:cubicBezTo>
                      <a:pt x="5083" y="24"/>
                      <a:pt x="4813" y="0"/>
                      <a:pt x="4541"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sp>
        <p:nvSpPr>
          <p:cNvPr id="1050449" name="Google Shape;165;p9"/>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grpSp>
        <p:nvGrpSpPr>
          <p:cNvPr id="220" name="Google Shape;166;p9"/>
          <p:cNvGrpSpPr/>
          <p:nvPr/>
        </p:nvGrpSpPr>
        <p:grpSpPr>
          <a:xfrm>
            <a:off x="713224" y="4325089"/>
            <a:ext cx="657427" cy="548671"/>
            <a:chOff x="0" y="0"/>
            <a:chExt cx="657426" cy="548670"/>
          </a:xfrm>
        </p:grpSpPr>
        <p:sp>
          <p:nvSpPr>
            <p:cNvPr id="1050450" name="Google Shape;167;p9"/>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51" name="Google Shape;168;p9"/>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52" name="Google Shape;169;p9"/>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53" name="Google Shape;170;p9"/>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54" name="Google Shape;171;p9"/>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55" name="Google Shape;172;p9"/>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56" name="Google Shape;173;p9"/>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457" name="Google Shape;174;p9"/>
          <p:cNvSpPr/>
          <p:nvPr/>
        </p:nvSpPr>
        <p:spPr>
          <a:xfrm>
            <a:off x="1087487" y="-9772"/>
            <a:ext cx="1377053" cy="789041"/>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458" name="Google Shape;175;p9"/>
          <p:cNvSpPr/>
          <p:nvPr/>
        </p:nvSpPr>
        <p:spPr>
          <a:xfrm flipH="1">
            <a:off x="3212673" y="4450527"/>
            <a:ext cx="1561226"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459" name="Google Shape;176;p9"/>
          <p:cNvSpPr/>
          <p:nvPr/>
        </p:nvSpPr>
        <p:spPr>
          <a:xfrm rot="5400000">
            <a:off x="4140741" y="-1162593"/>
            <a:ext cx="369968"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r>
              <a:t/>
            </a:r>
          </a:p>
        </p:txBody>
      </p:sp>
      <p:sp>
        <p:nvSpPr>
          <p:cNvPr id="1050460"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chemeClr val="accent2"/>
        </a:solidFill>
        <a:effectLst/>
      </p:bgPr>
    </p:bg>
    <p:spTree>
      <p:nvGrpSpPr>
        <p:cNvPr id="239" name=""/>
        <p:cNvGrpSpPr/>
        <p:nvPr/>
      </p:nvGrpSpPr>
      <p:grpSpPr>
        <a:xfrm>
          <a:off x="0" y="0"/>
          <a:ext cx="0" cy="0"/>
          <a:chOff x="0" y="0"/>
          <a:chExt cx="0" cy="0"/>
        </a:xfrm>
      </p:grpSpPr>
      <p:sp>
        <p:nvSpPr>
          <p:cNvPr id="1050646" name="xx%"/>
          <p:cNvSpPr txBox="1">
            <a:spLocks noGrp="1"/>
          </p:cNvSpPr>
          <p:nvPr>
            <p:ph type="title" hasCustomPrompt="1"/>
          </p:nvPr>
        </p:nvSpPr>
        <p:spPr>
          <a:xfrm>
            <a:off x="998549" y="1734192"/>
            <a:ext cx="7146902" cy="1134302"/>
          </a:xfrm>
          <a:prstGeom prst="rect"/>
        </p:spPr>
        <p:txBody>
          <a:bodyPr/>
          <a:lstStyle>
            <a:lvl1pPr>
              <a:defRPr sz="6500">
                <a:solidFill>
                  <a:srgbClr val="634934"/>
                </a:solidFill>
              </a:defRPr>
            </a:lvl1pPr>
          </a:lstStyle>
          <a:p>
            <a:r>
              <a:t>xx%</a:t>
            </a:r>
          </a:p>
        </p:txBody>
      </p:sp>
      <p:sp>
        <p:nvSpPr>
          <p:cNvPr id="1050647" name="Body Level One…"/>
          <p:cNvSpPr txBox="1">
            <a:spLocks noGrp="1"/>
          </p:cNvSpPr>
          <p:nvPr>
            <p:ph type="body" sz="quarter" idx="1"/>
          </p:nvPr>
        </p:nvSpPr>
        <p:spPr>
          <a:xfrm>
            <a:off x="2139150" y="2886393"/>
            <a:ext cx="4865700" cy="497102"/>
          </a:xfrm>
          <a:prstGeom prst="rect"/>
        </p:spPr>
        <p:txBody>
          <a:bodyPr anchor="t"/>
          <a:lstStyle>
            <a:lvl1pPr algn="ctr" indent="-76200" marL="203200">
              <a:buClrTx/>
              <a:buSzTx/>
              <a:buNone/>
              <a:defRPr sz="1900">
                <a:solidFill>
                  <a:srgbClr val="634934"/>
                </a:solidFill>
              </a:defRPr>
            </a:lvl1pPr>
            <a:lvl2pPr algn="ctr" indent="127000" marL="203200">
              <a:buClrTx/>
              <a:buSzTx/>
              <a:buNone/>
              <a:defRPr sz="1900">
                <a:solidFill>
                  <a:srgbClr val="634934"/>
                </a:solidFill>
              </a:defRPr>
            </a:lvl2pPr>
            <a:lvl3pPr algn="ctr" indent="127000" marL="203200">
              <a:buClrTx/>
              <a:buSzTx/>
              <a:buNone/>
              <a:defRPr sz="1900">
                <a:solidFill>
                  <a:srgbClr val="634934"/>
                </a:solidFill>
              </a:defRPr>
            </a:lvl3pPr>
            <a:lvl4pPr algn="ctr" indent="127000" marL="203200">
              <a:buClrTx/>
              <a:buSzTx/>
              <a:buNone/>
              <a:defRPr sz="1900">
                <a:solidFill>
                  <a:srgbClr val="634934"/>
                </a:solidFill>
              </a:defRPr>
            </a:lvl4pPr>
            <a:lvl5pPr algn="ctr" indent="127000" marL="203200">
              <a:buClrTx/>
              <a:buSzTx/>
              <a:buNone/>
              <a:defRPr sz="1900">
                <a:solidFill>
                  <a:srgbClr val="634934"/>
                </a:solidFill>
              </a:defRPr>
            </a:lvl5pPr>
          </a:lstStyle>
          <a:p>
            <a:r>
              <a:t>Body Level One</a:t>
            </a:r>
          </a:p>
          <a:p>
            <a:pPr lvl="1"/>
            <a:r>
              <a:t>Body Level Two</a:t>
            </a:r>
          </a:p>
          <a:p>
            <a:pPr lvl="2"/>
            <a:r>
              <a:t>Body Level Three</a:t>
            </a:r>
          </a:p>
          <a:p>
            <a:pPr lvl="3"/>
            <a:r>
              <a:t>Body Level Four</a:t>
            </a:r>
          </a:p>
          <a:p>
            <a:pPr lvl="4"/>
            <a:r>
              <a:t>Body Level Five</a:t>
            </a:r>
          </a:p>
        </p:txBody>
      </p:sp>
      <p:grpSp>
        <p:nvGrpSpPr>
          <p:cNvPr id="240" name="Google Shape;193;p11"/>
          <p:cNvGrpSpPr/>
          <p:nvPr/>
        </p:nvGrpSpPr>
        <p:grpSpPr>
          <a:xfrm>
            <a:off x="7827950" y="-1"/>
            <a:ext cx="5168705" cy="5143653"/>
            <a:chOff x="97" y="0"/>
            <a:chExt cx="5168703" cy="5143651"/>
          </a:xfrm>
        </p:grpSpPr>
        <p:sp>
          <p:nvSpPr>
            <p:cNvPr id="1050648" name="Google Shape;194;p11"/>
            <p:cNvSpPr/>
            <p:nvPr/>
          </p:nvSpPr>
          <p:spPr>
            <a:xfrm>
              <a:off x="97" y="0"/>
              <a:ext cx="5168705" cy="5143653"/>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49" name="Google Shape;195;p11"/>
            <p:cNvSpPr/>
            <p:nvPr/>
          </p:nvSpPr>
          <p:spPr>
            <a:xfrm>
              <a:off x="208840" y="0"/>
              <a:ext cx="4959951"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50" name="Google Shape;196;p11"/>
            <p:cNvSpPr/>
            <p:nvPr/>
          </p:nvSpPr>
          <p:spPr>
            <a:xfrm>
              <a:off x="50558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41" name="Google Shape;197;p11"/>
          <p:cNvGrpSpPr/>
          <p:nvPr/>
        </p:nvGrpSpPr>
        <p:grpSpPr>
          <a:xfrm>
            <a:off x="-3852654" y="-1"/>
            <a:ext cx="5168705" cy="5143653"/>
            <a:chOff x="-1" y="0"/>
            <a:chExt cx="5168704" cy="5143651"/>
          </a:xfrm>
        </p:grpSpPr>
        <p:sp>
          <p:nvSpPr>
            <p:cNvPr id="1050651" name="Google Shape;198;p11"/>
            <p:cNvSpPr/>
            <p:nvPr/>
          </p:nvSpPr>
          <p:spPr>
            <a:xfrm flipH="1">
              <a:off x="-2" y="0"/>
              <a:ext cx="5168706" cy="5143653"/>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52" name="Google Shape;199;p11"/>
            <p:cNvSpPr/>
            <p:nvPr/>
          </p:nvSpPr>
          <p:spPr>
            <a:xfrm flipH="1">
              <a:off x="9" y="0"/>
              <a:ext cx="4959951"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53" name="Google Shape;200;p11"/>
            <p:cNvSpPr/>
            <p:nvPr/>
          </p:nvSpPr>
          <p:spPr>
            <a:xfrm flipH="1">
              <a:off x="207591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654" name="Google Shape;201;p11"/>
          <p:cNvSpPr/>
          <p:nvPr/>
        </p:nvSpPr>
        <p:spPr>
          <a:xfrm>
            <a:off x="5994746" y="4291445"/>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1"/>
          </a:solidFill>
          <a:ln w="12700">
            <a:miter lim="400000"/>
          </a:ln>
        </p:spPr>
        <p:txBody>
          <a:bodyPr anchor="ctr" bIns="0" lIns="0" rIns="0" tIns="0"/>
          <a:p>
            <a:pPr>
              <a:defRPr>
                <a:solidFill>
                  <a:srgbClr val="000000"/>
                </a:solidFill>
              </a:defRPr>
            </a:pPr>
            <a:r>
              <a:t/>
            </a:r>
          </a:p>
        </p:txBody>
      </p:sp>
      <p:sp>
        <p:nvSpPr>
          <p:cNvPr id="1050655" name="Google Shape;202;p11"/>
          <p:cNvSpPr/>
          <p:nvPr/>
        </p:nvSpPr>
        <p:spPr>
          <a:xfrm>
            <a:off x="362923" y="40"/>
            <a:ext cx="1742623"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chemeClr val="accent1"/>
          </a:solidFill>
          <a:ln w="12700">
            <a:miter lim="400000"/>
          </a:ln>
        </p:spPr>
        <p:txBody>
          <a:bodyPr anchor="ctr" bIns="0" lIns="0" rIns="0" tIns="0"/>
          <a:p>
            <a:pPr>
              <a:defRPr>
                <a:solidFill>
                  <a:srgbClr val="000000"/>
                </a:solidFill>
              </a:defRPr>
            </a:pPr>
            <a:r>
              <a:t/>
            </a:r>
          </a:p>
        </p:txBody>
      </p:sp>
      <p:grpSp>
        <p:nvGrpSpPr>
          <p:cNvPr id="242" name="Google Shape;203;p11"/>
          <p:cNvGrpSpPr/>
          <p:nvPr/>
        </p:nvGrpSpPr>
        <p:grpSpPr>
          <a:xfrm>
            <a:off x="1399498" y="4422440"/>
            <a:ext cx="657427" cy="548669"/>
            <a:chOff x="0" y="0"/>
            <a:chExt cx="657426" cy="548667"/>
          </a:xfrm>
        </p:grpSpPr>
        <p:sp>
          <p:nvSpPr>
            <p:cNvPr id="1050656" name="Google Shape;204;p11"/>
            <p:cNvSpPr/>
            <p:nvPr/>
          </p:nvSpPr>
          <p:spPr>
            <a:xfrm flipH="1">
              <a:off x="351569" y="421998"/>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57" name="Google Shape;205;p11"/>
            <p:cNvSpPr/>
            <p:nvPr/>
          </p:nvSpPr>
          <p:spPr>
            <a:xfrm flipH="1">
              <a:off x="140570" y="467423"/>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58" name="Google Shape;206;p11"/>
            <p:cNvSpPr/>
            <p:nvPr/>
          </p:nvSpPr>
          <p:spPr>
            <a:xfrm flipH="1">
              <a:off x="249006" y="240654"/>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59" name="Google Shape;207;p11"/>
            <p:cNvSpPr/>
            <p:nvPr/>
          </p:nvSpPr>
          <p:spPr>
            <a:xfrm flipH="1">
              <a:off x="82498" y="223968"/>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0" name="Google Shape;208;p11"/>
            <p:cNvSpPr/>
            <p:nvPr/>
          </p:nvSpPr>
          <p:spPr>
            <a:xfrm flipH="1">
              <a:off x="525512" y="198947"/>
              <a:ext cx="131915"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1" name="Google Shape;209;p11"/>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2" name="Google Shape;210;p11"/>
            <p:cNvSpPr/>
            <p:nvPr/>
          </p:nvSpPr>
          <p:spPr>
            <a:xfrm flipH="1">
              <a:off x="0" y="0"/>
              <a:ext cx="156647" cy="108115"/>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43" name="Google Shape;211;p11"/>
          <p:cNvGrpSpPr/>
          <p:nvPr/>
        </p:nvGrpSpPr>
        <p:grpSpPr>
          <a:xfrm>
            <a:off x="8025872" y="164739"/>
            <a:ext cx="657428" cy="548671"/>
            <a:chOff x="0" y="0"/>
            <a:chExt cx="657426" cy="548669"/>
          </a:xfrm>
        </p:grpSpPr>
        <p:sp>
          <p:nvSpPr>
            <p:cNvPr id="1050663" name="Google Shape;212;p11"/>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4" name="Google Shape;213;p11"/>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5" name="Google Shape;214;p11"/>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6" name="Google Shape;215;p11"/>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7" name="Google Shape;216;p11"/>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8" name="Google Shape;217;p11"/>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69" name="Google Shape;218;p11"/>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670"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FFF"/>
        </a:solidFill>
        <a:effectLst/>
      </p:bgPr>
    </p:bg>
    <p:spTree>
      <p:nvGrpSpPr>
        <p:cNvPr id="211" name=""/>
        <p:cNvGrpSpPr/>
        <p:nvPr/>
      </p:nvGrpSpPr>
      <p:grpSpPr>
        <a:xfrm>
          <a:off x="0" y="0"/>
          <a:ext cx="0" cy="0"/>
          <a:chOff x="0" y="0"/>
          <a:chExt cx="0" cy="0"/>
        </a:xfrm>
      </p:grpSpPr>
      <p:sp>
        <p:nvSpPr>
          <p:cNvPr id="1050414"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_1_1_1_1_1_1">
    <p:spTree>
      <p:nvGrpSpPr>
        <p:cNvPr id="237" name=""/>
        <p:cNvGrpSpPr/>
        <p:nvPr/>
      </p:nvGrpSpPr>
      <p:grpSpPr>
        <a:xfrm>
          <a:off x="0" y="0"/>
          <a:ext cx="0" cy="0"/>
          <a:chOff x="0" y="0"/>
          <a:chExt cx="0" cy="0"/>
        </a:xfrm>
      </p:grpSpPr>
      <p:sp>
        <p:nvSpPr>
          <p:cNvPr id="1050632" name="Title Text"/>
          <p:cNvSpPr txBox="1">
            <a:spLocks noGrp="1"/>
          </p:cNvSpPr>
          <p:nvPr>
            <p:ph type="title"/>
          </p:nvPr>
        </p:nvSpPr>
        <p:spPr>
          <a:xfrm>
            <a:off x="2140082" y="1583104"/>
            <a:ext cx="2305502" cy="365702"/>
          </a:xfrm>
          <a:prstGeom prst="rect"/>
        </p:spPr>
        <p:txBody>
          <a:bodyPr/>
          <a:lstStyle>
            <a:lvl1pPr algn="l">
              <a:defRPr sz="2000"/>
            </a:lvl1pPr>
          </a:lstStyle>
          <a:p>
            <a:r>
              <a:t>Title Text</a:t>
            </a:r>
          </a:p>
        </p:txBody>
      </p:sp>
      <p:sp>
        <p:nvSpPr>
          <p:cNvPr id="1050633" name="Body Level One…"/>
          <p:cNvSpPr txBox="1">
            <a:spLocks noGrp="1"/>
          </p:cNvSpPr>
          <p:nvPr>
            <p:ph type="body" sz="quarter" idx="1"/>
          </p:nvPr>
        </p:nvSpPr>
        <p:spPr>
          <a:xfrm>
            <a:off x="2140082" y="1941029"/>
            <a:ext cx="2305502" cy="484801"/>
          </a:xfrm>
          <a:prstGeom prst="rect"/>
        </p:spPr>
        <p:txBody>
          <a:bodyPr/>
          <a:lstStyle>
            <a:lvl1pPr indent="-76200" marL="203200">
              <a:buClrTx/>
              <a:buSzTx/>
              <a:buNone/>
              <a:defRPr sz="1600"/>
            </a:lvl1pPr>
            <a:lvl2pPr indent="127000" marL="203200">
              <a:buClrTx/>
              <a:buSzTx/>
              <a:buNone/>
              <a:defRPr sz="1600"/>
            </a:lvl2pPr>
            <a:lvl3pPr indent="127000" marL="203200">
              <a:buClrTx/>
              <a:buSzTx/>
              <a:buNone/>
              <a:defRPr sz="1600"/>
            </a:lvl3pPr>
            <a:lvl4pPr indent="127000" marL="203200">
              <a:buClrTx/>
              <a:buSzTx/>
              <a:buNone/>
              <a:defRPr sz="1600"/>
            </a:lvl4pPr>
            <a:lvl5pP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grpSp>
        <p:nvGrpSpPr>
          <p:cNvPr id="238" name="Google Shape;234;p13"/>
          <p:cNvGrpSpPr/>
          <p:nvPr/>
        </p:nvGrpSpPr>
        <p:grpSpPr>
          <a:xfrm>
            <a:off x="8259649" y="4406415"/>
            <a:ext cx="657428" cy="548670"/>
            <a:chOff x="0" y="0"/>
            <a:chExt cx="657426" cy="548668"/>
          </a:xfrm>
        </p:grpSpPr>
        <p:sp>
          <p:nvSpPr>
            <p:cNvPr id="1050634" name="Google Shape;235;p13"/>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35" name="Google Shape;236;p13"/>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36" name="Google Shape;237;p13"/>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37" name="Google Shape;238;p13"/>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38" name="Google Shape;239;p13"/>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39" name="Google Shape;240;p13"/>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40" name="Google Shape;241;p13"/>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641" name="Google Shape;242;p13"/>
          <p:cNvSpPr/>
          <p:nvPr/>
        </p:nvSpPr>
        <p:spPr>
          <a:xfrm rot="16200000">
            <a:off x="7926199" y="504600"/>
            <a:ext cx="1716677" cy="707502"/>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470" y="20502"/>
                </a:lnTo>
                <a:lnTo>
                  <a:pt x="561" y="21058"/>
                </a:lnTo>
                <a:lnTo>
                  <a:pt x="653" y="21600"/>
                </a:lnTo>
                <a:lnTo>
                  <a:pt x="21600" y="21600"/>
                </a:lnTo>
                <a:lnTo>
                  <a:pt x="21577" y="21280"/>
                </a:lnTo>
                <a:lnTo>
                  <a:pt x="21548" y="20961"/>
                </a:lnTo>
                <a:lnTo>
                  <a:pt x="21525" y="20794"/>
                </a:lnTo>
                <a:lnTo>
                  <a:pt x="21468" y="20461"/>
                </a:lnTo>
                <a:lnTo>
                  <a:pt x="21434" y="20308"/>
                </a:lnTo>
                <a:lnTo>
                  <a:pt x="21394" y="20155"/>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642" name="Google Shape;243;p13"/>
          <p:cNvSpPr/>
          <p:nvPr/>
        </p:nvSpPr>
        <p:spPr>
          <a:xfrm>
            <a:off x="-1" y="32"/>
            <a:ext cx="1444497" cy="121058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8551"/>
                </a:lnTo>
                <a:lnTo>
                  <a:pt x="272" y="18854"/>
                </a:lnTo>
                <a:lnTo>
                  <a:pt x="544" y="19146"/>
                </a:lnTo>
                <a:lnTo>
                  <a:pt x="815" y="19427"/>
                </a:lnTo>
                <a:lnTo>
                  <a:pt x="1105" y="19697"/>
                </a:lnTo>
                <a:lnTo>
                  <a:pt x="1386" y="19957"/>
                </a:lnTo>
                <a:lnTo>
                  <a:pt x="1685" y="20206"/>
                </a:lnTo>
                <a:lnTo>
                  <a:pt x="1975" y="20443"/>
                </a:lnTo>
                <a:lnTo>
                  <a:pt x="2283" y="20660"/>
                </a:lnTo>
                <a:lnTo>
                  <a:pt x="2483" y="20778"/>
                </a:lnTo>
                <a:lnTo>
                  <a:pt x="2682" y="20897"/>
                </a:lnTo>
                <a:lnTo>
                  <a:pt x="2881" y="21005"/>
                </a:lnTo>
                <a:lnTo>
                  <a:pt x="3090" y="21103"/>
                </a:lnTo>
                <a:lnTo>
                  <a:pt x="3298" y="21190"/>
                </a:lnTo>
                <a:lnTo>
                  <a:pt x="3506" y="21265"/>
                </a:lnTo>
                <a:lnTo>
                  <a:pt x="3724" y="21341"/>
                </a:lnTo>
                <a:lnTo>
                  <a:pt x="3932" y="21395"/>
                </a:lnTo>
                <a:lnTo>
                  <a:pt x="4149" y="21449"/>
                </a:lnTo>
                <a:lnTo>
                  <a:pt x="4367" y="21492"/>
                </a:lnTo>
                <a:lnTo>
                  <a:pt x="4585" y="21535"/>
                </a:lnTo>
                <a:lnTo>
                  <a:pt x="4802" y="21557"/>
                </a:lnTo>
                <a:lnTo>
                  <a:pt x="5029" y="21579"/>
                </a:lnTo>
                <a:lnTo>
                  <a:pt x="5246" y="21600"/>
                </a:lnTo>
                <a:lnTo>
                  <a:pt x="5690" y="21600"/>
                </a:lnTo>
                <a:lnTo>
                  <a:pt x="5907" y="21589"/>
                </a:lnTo>
                <a:lnTo>
                  <a:pt x="6134" y="21579"/>
                </a:lnTo>
                <a:lnTo>
                  <a:pt x="6351" y="21557"/>
                </a:lnTo>
                <a:lnTo>
                  <a:pt x="6578" y="21525"/>
                </a:lnTo>
                <a:lnTo>
                  <a:pt x="6795" y="21481"/>
                </a:lnTo>
                <a:lnTo>
                  <a:pt x="7022" y="21438"/>
                </a:lnTo>
                <a:lnTo>
                  <a:pt x="7239" y="21395"/>
                </a:lnTo>
                <a:lnTo>
                  <a:pt x="7457" y="21330"/>
                </a:lnTo>
                <a:lnTo>
                  <a:pt x="7892" y="21200"/>
                </a:lnTo>
                <a:lnTo>
                  <a:pt x="8326" y="21038"/>
                </a:lnTo>
                <a:lnTo>
                  <a:pt x="8752" y="20865"/>
                </a:lnTo>
                <a:lnTo>
                  <a:pt x="9169" y="20660"/>
                </a:lnTo>
                <a:lnTo>
                  <a:pt x="9396" y="20541"/>
                </a:lnTo>
                <a:lnTo>
                  <a:pt x="9622" y="20411"/>
                </a:lnTo>
                <a:lnTo>
                  <a:pt x="9840" y="20271"/>
                </a:lnTo>
                <a:lnTo>
                  <a:pt x="10057" y="20130"/>
                </a:lnTo>
                <a:lnTo>
                  <a:pt x="10265" y="19979"/>
                </a:lnTo>
                <a:lnTo>
                  <a:pt x="10465" y="19827"/>
                </a:lnTo>
                <a:lnTo>
                  <a:pt x="10664" y="19665"/>
                </a:lnTo>
                <a:lnTo>
                  <a:pt x="10854" y="19492"/>
                </a:lnTo>
                <a:lnTo>
                  <a:pt x="11035" y="19319"/>
                </a:lnTo>
                <a:lnTo>
                  <a:pt x="11217" y="19135"/>
                </a:lnTo>
                <a:lnTo>
                  <a:pt x="11398" y="18952"/>
                </a:lnTo>
                <a:lnTo>
                  <a:pt x="11561" y="18757"/>
                </a:lnTo>
                <a:lnTo>
                  <a:pt x="11733" y="18551"/>
                </a:lnTo>
                <a:lnTo>
                  <a:pt x="11887" y="18346"/>
                </a:lnTo>
                <a:lnTo>
                  <a:pt x="12041" y="18141"/>
                </a:lnTo>
                <a:lnTo>
                  <a:pt x="12186" y="17925"/>
                </a:lnTo>
                <a:lnTo>
                  <a:pt x="12331" y="17697"/>
                </a:lnTo>
                <a:lnTo>
                  <a:pt x="12467" y="17470"/>
                </a:lnTo>
                <a:lnTo>
                  <a:pt x="12603" y="17243"/>
                </a:lnTo>
                <a:lnTo>
                  <a:pt x="12730" y="17006"/>
                </a:lnTo>
                <a:lnTo>
                  <a:pt x="12857" y="16757"/>
                </a:lnTo>
                <a:lnTo>
                  <a:pt x="12966" y="16508"/>
                </a:lnTo>
                <a:lnTo>
                  <a:pt x="13083" y="16260"/>
                </a:lnTo>
                <a:lnTo>
                  <a:pt x="13183" y="16011"/>
                </a:lnTo>
                <a:lnTo>
                  <a:pt x="13292" y="15741"/>
                </a:lnTo>
                <a:lnTo>
                  <a:pt x="13382" y="15481"/>
                </a:lnTo>
                <a:lnTo>
                  <a:pt x="13473" y="15211"/>
                </a:lnTo>
                <a:lnTo>
                  <a:pt x="13563" y="14941"/>
                </a:lnTo>
                <a:lnTo>
                  <a:pt x="13645" y="14659"/>
                </a:lnTo>
                <a:lnTo>
                  <a:pt x="13717" y="14389"/>
                </a:lnTo>
                <a:lnTo>
                  <a:pt x="13790" y="14097"/>
                </a:lnTo>
                <a:lnTo>
                  <a:pt x="13853" y="13816"/>
                </a:lnTo>
                <a:lnTo>
                  <a:pt x="13953" y="13308"/>
                </a:lnTo>
                <a:lnTo>
                  <a:pt x="14043" y="12811"/>
                </a:lnTo>
                <a:lnTo>
                  <a:pt x="14125" y="12314"/>
                </a:lnTo>
                <a:lnTo>
                  <a:pt x="14207" y="11827"/>
                </a:lnTo>
                <a:lnTo>
                  <a:pt x="14306" y="11351"/>
                </a:lnTo>
                <a:lnTo>
                  <a:pt x="14415" y="10875"/>
                </a:lnTo>
                <a:lnTo>
                  <a:pt x="14478" y="10638"/>
                </a:lnTo>
                <a:lnTo>
                  <a:pt x="14551" y="10400"/>
                </a:lnTo>
                <a:lnTo>
                  <a:pt x="14623" y="10173"/>
                </a:lnTo>
                <a:lnTo>
                  <a:pt x="14714" y="9935"/>
                </a:lnTo>
                <a:lnTo>
                  <a:pt x="14787" y="9697"/>
                </a:lnTo>
                <a:lnTo>
                  <a:pt x="14868" y="9481"/>
                </a:lnTo>
                <a:lnTo>
                  <a:pt x="14958" y="9265"/>
                </a:lnTo>
                <a:lnTo>
                  <a:pt x="15049" y="9049"/>
                </a:lnTo>
                <a:lnTo>
                  <a:pt x="15149" y="8854"/>
                </a:lnTo>
                <a:lnTo>
                  <a:pt x="15258" y="8648"/>
                </a:lnTo>
                <a:lnTo>
                  <a:pt x="15376" y="8465"/>
                </a:lnTo>
                <a:lnTo>
                  <a:pt x="15493" y="8281"/>
                </a:lnTo>
                <a:lnTo>
                  <a:pt x="15611" y="8097"/>
                </a:lnTo>
                <a:lnTo>
                  <a:pt x="15747" y="7924"/>
                </a:lnTo>
                <a:lnTo>
                  <a:pt x="15874" y="7751"/>
                </a:lnTo>
                <a:lnTo>
                  <a:pt x="16019" y="7589"/>
                </a:lnTo>
                <a:lnTo>
                  <a:pt x="16164" y="7427"/>
                </a:lnTo>
                <a:lnTo>
                  <a:pt x="16309" y="7276"/>
                </a:lnTo>
                <a:lnTo>
                  <a:pt x="16626" y="6962"/>
                </a:lnTo>
                <a:lnTo>
                  <a:pt x="16961" y="6692"/>
                </a:lnTo>
                <a:lnTo>
                  <a:pt x="17333" y="6411"/>
                </a:lnTo>
                <a:lnTo>
                  <a:pt x="18112" y="5827"/>
                </a:lnTo>
                <a:lnTo>
                  <a:pt x="18519" y="5524"/>
                </a:lnTo>
                <a:lnTo>
                  <a:pt x="18927" y="5211"/>
                </a:lnTo>
                <a:lnTo>
                  <a:pt x="19335" y="4886"/>
                </a:lnTo>
                <a:lnTo>
                  <a:pt x="19525" y="4714"/>
                </a:lnTo>
                <a:lnTo>
                  <a:pt x="19724" y="4541"/>
                </a:lnTo>
                <a:lnTo>
                  <a:pt x="19905" y="4367"/>
                </a:lnTo>
                <a:lnTo>
                  <a:pt x="20096" y="4184"/>
                </a:lnTo>
                <a:lnTo>
                  <a:pt x="20268" y="3989"/>
                </a:lnTo>
                <a:lnTo>
                  <a:pt x="20440" y="3795"/>
                </a:lnTo>
                <a:lnTo>
                  <a:pt x="20594" y="3600"/>
                </a:lnTo>
                <a:lnTo>
                  <a:pt x="20748" y="3384"/>
                </a:lnTo>
                <a:lnTo>
                  <a:pt x="20893" y="3178"/>
                </a:lnTo>
                <a:lnTo>
                  <a:pt x="21020" y="2951"/>
                </a:lnTo>
                <a:lnTo>
                  <a:pt x="21147" y="2724"/>
                </a:lnTo>
                <a:lnTo>
                  <a:pt x="21255" y="2497"/>
                </a:lnTo>
                <a:lnTo>
                  <a:pt x="21346" y="2248"/>
                </a:lnTo>
                <a:lnTo>
                  <a:pt x="21428" y="2000"/>
                </a:lnTo>
                <a:lnTo>
                  <a:pt x="21491" y="1740"/>
                </a:lnTo>
                <a:lnTo>
                  <a:pt x="21546" y="1481"/>
                </a:lnTo>
                <a:lnTo>
                  <a:pt x="21582" y="1200"/>
                </a:lnTo>
                <a:lnTo>
                  <a:pt x="21600" y="919"/>
                </a:lnTo>
                <a:lnTo>
                  <a:pt x="21600" y="681"/>
                </a:lnTo>
                <a:lnTo>
                  <a:pt x="21591" y="454"/>
                </a:lnTo>
                <a:lnTo>
                  <a:pt x="21564" y="227"/>
                </a:lnTo>
                <a:lnTo>
                  <a:pt x="21527"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643" name="Google Shape;244;p13"/>
          <p:cNvSpPr/>
          <p:nvPr/>
        </p:nvSpPr>
        <p:spPr>
          <a:xfrm rot="5400000">
            <a:off x="22002" y="4092421"/>
            <a:ext cx="903556" cy="1176676"/>
          </a:xfrm>
          <a:custGeom>
            <a:avLst/>
            <a:ahLst/>
            <a:cxnLst>
              <a:cxn ang="0">
                <a:pos x="wd2" y="hd2"/>
              </a:cxn>
              <a:cxn ang="5400000">
                <a:pos x="wd2" y="hd2"/>
              </a:cxn>
              <a:cxn ang="10800000">
                <a:pos x="wd2" y="hd2"/>
              </a:cxn>
              <a:cxn ang="16200000">
                <a:pos x="wd2" y="hd2"/>
              </a:cxn>
            </a:cxnLst>
            <a:rect l="0" t="0" r="r" b="b"/>
            <a:pathLst>
              <a:path w="21600" h="21600" extrusionOk="0">
                <a:moveTo>
                  <a:pt x="19878" y="0"/>
                </a:moveTo>
                <a:lnTo>
                  <a:pt x="19603" y="10"/>
                </a:lnTo>
                <a:lnTo>
                  <a:pt x="19327" y="32"/>
                </a:lnTo>
                <a:lnTo>
                  <a:pt x="19051" y="53"/>
                </a:lnTo>
                <a:lnTo>
                  <a:pt x="18790" y="95"/>
                </a:lnTo>
                <a:lnTo>
                  <a:pt x="18528" y="137"/>
                </a:lnTo>
                <a:lnTo>
                  <a:pt x="18280" y="190"/>
                </a:lnTo>
                <a:lnTo>
                  <a:pt x="18018" y="254"/>
                </a:lnTo>
                <a:lnTo>
                  <a:pt x="17770" y="328"/>
                </a:lnTo>
                <a:lnTo>
                  <a:pt x="17536" y="402"/>
                </a:lnTo>
                <a:lnTo>
                  <a:pt x="17301" y="486"/>
                </a:lnTo>
                <a:lnTo>
                  <a:pt x="17068" y="582"/>
                </a:lnTo>
                <a:lnTo>
                  <a:pt x="16834" y="688"/>
                </a:lnTo>
                <a:lnTo>
                  <a:pt x="16613" y="793"/>
                </a:lnTo>
                <a:lnTo>
                  <a:pt x="16392" y="910"/>
                </a:lnTo>
                <a:lnTo>
                  <a:pt x="16172" y="1026"/>
                </a:lnTo>
                <a:lnTo>
                  <a:pt x="15966" y="1153"/>
                </a:lnTo>
                <a:lnTo>
                  <a:pt x="15759" y="1280"/>
                </a:lnTo>
                <a:lnTo>
                  <a:pt x="15359" y="1555"/>
                </a:lnTo>
                <a:lnTo>
                  <a:pt x="14974" y="1851"/>
                </a:lnTo>
                <a:lnTo>
                  <a:pt x="14616" y="2169"/>
                </a:lnTo>
                <a:lnTo>
                  <a:pt x="14257" y="2496"/>
                </a:lnTo>
                <a:lnTo>
                  <a:pt x="13927" y="2835"/>
                </a:lnTo>
                <a:lnTo>
                  <a:pt x="13610" y="3194"/>
                </a:lnTo>
                <a:lnTo>
                  <a:pt x="13335" y="3544"/>
                </a:lnTo>
                <a:lnTo>
                  <a:pt x="13059" y="3914"/>
                </a:lnTo>
                <a:lnTo>
                  <a:pt x="12563" y="4644"/>
                </a:lnTo>
                <a:lnTo>
                  <a:pt x="12067" y="5373"/>
                </a:lnTo>
                <a:lnTo>
                  <a:pt x="11819" y="5733"/>
                </a:lnTo>
                <a:lnTo>
                  <a:pt x="11571" y="6093"/>
                </a:lnTo>
                <a:lnTo>
                  <a:pt x="11310" y="6442"/>
                </a:lnTo>
                <a:lnTo>
                  <a:pt x="11034" y="6791"/>
                </a:lnTo>
                <a:lnTo>
                  <a:pt x="10759" y="7129"/>
                </a:lnTo>
                <a:lnTo>
                  <a:pt x="10455" y="7458"/>
                </a:lnTo>
                <a:lnTo>
                  <a:pt x="10125" y="7764"/>
                </a:lnTo>
                <a:lnTo>
                  <a:pt x="9781" y="8071"/>
                </a:lnTo>
                <a:lnTo>
                  <a:pt x="9601" y="8219"/>
                </a:lnTo>
                <a:lnTo>
                  <a:pt x="9422" y="8357"/>
                </a:lnTo>
                <a:lnTo>
                  <a:pt x="9215" y="8494"/>
                </a:lnTo>
                <a:lnTo>
                  <a:pt x="9023" y="8632"/>
                </a:lnTo>
                <a:lnTo>
                  <a:pt x="8595" y="8907"/>
                </a:lnTo>
                <a:lnTo>
                  <a:pt x="8169" y="9171"/>
                </a:lnTo>
                <a:lnTo>
                  <a:pt x="7728" y="9415"/>
                </a:lnTo>
                <a:lnTo>
                  <a:pt x="7260" y="9647"/>
                </a:lnTo>
                <a:lnTo>
                  <a:pt x="6791" y="9869"/>
                </a:lnTo>
                <a:lnTo>
                  <a:pt x="6322" y="10091"/>
                </a:lnTo>
                <a:lnTo>
                  <a:pt x="5373" y="10514"/>
                </a:lnTo>
                <a:lnTo>
                  <a:pt x="4408" y="10948"/>
                </a:lnTo>
                <a:lnTo>
                  <a:pt x="3940" y="11181"/>
                </a:lnTo>
                <a:lnTo>
                  <a:pt x="3471" y="11413"/>
                </a:lnTo>
                <a:lnTo>
                  <a:pt x="3017" y="11657"/>
                </a:lnTo>
                <a:lnTo>
                  <a:pt x="2576" y="11921"/>
                </a:lnTo>
                <a:lnTo>
                  <a:pt x="2149" y="12196"/>
                </a:lnTo>
                <a:lnTo>
                  <a:pt x="1736" y="12493"/>
                </a:lnTo>
                <a:lnTo>
                  <a:pt x="1543" y="12651"/>
                </a:lnTo>
                <a:lnTo>
                  <a:pt x="1364" y="12821"/>
                </a:lnTo>
                <a:lnTo>
                  <a:pt x="1185" y="13000"/>
                </a:lnTo>
                <a:lnTo>
                  <a:pt x="1033" y="13169"/>
                </a:lnTo>
                <a:lnTo>
                  <a:pt x="882" y="13350"/>
                </a:lnTo>
                <a:lnTo>
                  <a:pt x="744" y="13540"/>
                </a:lnTo>
                <a:lnTo>
                  <a:pt x="620" y="13730"/>
                </a:lnTo>
                <a:lnTo>
                  <a:pt x="496" y="13921"/>
                </a:lnTo>
                <a:lnTo>
                  <a:pt x="400" y="14111"/>
                </a:lnTo>
                <a:lnTo>
                  <a:pt x="303" y="14302"/>
                </a:lnTo>
                <a:lnTo>
                  <a:pt x="220" y="14503"/>
                </a:lnTo>
                <a:lnTo>
                  <a:pt x="165" y="14703"/>
                </a:lnTo>
                <a:lnTo>
                  <a:pt x="96" y="14894"/>
                </a:lnTo>
                <a:lnTo>
                  <a:pt x="55" y="15095"/>
                </a:lnTo>
                <a:lnTo>
                  <a:pt x="27" y="15307"/>
                </a:lnTo>
                <a:lnTo>
                  <a:pt x="0" y="15507"/>
                </a:lnTo>
                <a:lnTo>
                  <a:pt x="0" y="15909"/>
                </a:lnTo>
                <a:lnTo>
                  <a:pt x="14" y="16121"/>
                </a:lnTo>
                <a:lnTo>
                  <a:pt x="41" y="16322"/>
                </a:lnTo>
                <a:lnTo>
                  <a:pt x="69" y="16523"/>
                </a:lnTo>
                <a:lnTo>
                  <a:pt x="124" y="16724"/>
                </a:lnTo>
                <a:lnTo>
                  <a:pt x="179" y="16925"/>
                </a:lnTo>
                <a:lnTo>
                  <a:pt x="262" y="17126"/>
                </a:lnTo>
                <a:lnTo>
                  <a:pt x="344" y="17327"/>
                </a:lnTo>
                <a:lnTo>
                  <a:pt x="441" y="17528"/>
                </a:lnTo>
                <a:lnTo>
                  <a:pt x="551" y="17718"/>
                </a:lnTo>
                <a:lnTo>
                  <a:pt x="675" y="17909"/>
                </a:lnTo>
                <a:lnTo>
                  <a:pt x="813" y="18099"/>
                </a:lnTo>
                <a:lnTo>
                  <a:pt x="951" y="18289"/>
                </a:lnTo>
                <a:lnTo>
                  <a:pt x="1116" y="18469"/>
                </a:lnTo>
                <a:lnTo>
                  <a:pt x="1281" y="18649"/>
                </a:lnTo>
                <a:lnTo>
                  <a:pt x="1474" y="18850"/>
                </a:lnTo>
                <a:lnTo>
                  <a:pt x="1680" y="19040"/>
                </a:lnTo>
                <a:lnTo>
                  <a:pt x="1901" y="19209"/>
                </a:lnTo>
                <a:lnTo>
                  <a:pt x="2122" y="19390"/>
                </a:lnTo>
                <a:lnTo>
                  <a:pt x="2356" y="19548"/>
                </a:lnTo>
                <a:lnTo>
                  <a:pt x="2589" y="19707"/>
                </a:lnTo>
                <a:lnTo>
                  <a:pt x="2838" y="19855"/>
                </a:lnTo>
                <a:lnTo>
                  <a:pt x="3086" y="20003"/>
                </a:lnTo>
                <a:lnTo>
                  <a:pt x="3347" y="20141"/>
                </a:lnTo>
                <a:lnTo>
                  <a:pt x="3609" y="20267"/>
                </a:lnTo>
                <a:lnTo>
                  <a:pt x="3871" y="20395"/>
                </a:lnTo>
                <a:lnTo>
                  <a:pt x="4146" y="20511"/>
                </a:lnTo>
                <a:lnTo>
                  <a:pt x="4436" y="20617"/>
                </a:lnTo>
                <a:lnTo>
                  <a:pt x="4711" y="20722"/>
                </a:lnTo>
                <a:lnTo>
                  <a:pt x="5000" y="20818"/>
                </a:lnTo>
                <a:lnTo>
                  <a:pt x="5304" y="20902"/>
                </a:lnTo>
                <a:lnTo>
                  <a:pt x="5593" y="20987"/>
                </a:lnTo>
                <a:lnTo>
                  <a:pt x="5896" y="21071"/>
                </a:lnTo>
                <a:lnTo>
                  <a:pt x="6502" y="21209"/>
                </a:lnTo>
                <a:lnTo>
                  <a:pt x="7122" y="21325"/>
                </a:lnTo>
                <a:lnTo>
                  <a:pt x="7755" y="21420"/>
                </a:lnTo>
                <a:lnTo>
                  <a:pt x="8389" y="21494"/>
                </a:lnTo>
                <a:lnTo>
                  <a:pt x="9023" y="21547"/>
                </a:lnTo>
                <a:lnTo>
                  <a:pt x="9670" y="21579"/>
                </a:lnTo>
                <a:lnTo>
                  <a:pt x="10304" y="21590"/>
                </a:lnTo>
                <a:lnTo>
                  <a:pt x="10993" y="21600"/>
                </a:lnTo>
                <a:lnTo>
                  <a:pt x="11695" y="21590"/>
                </a:lnTo>
                <a:lnTo>
                  <a:pt x="12397" y="21579"/>
                </a:lnTo>
                <a:lnTo>
                  <a:pt x="13101" y="21547"/>
                </a:lnTo>
                <a:lnTo>
                  <a:pt x="13803" y="21505"/>
                </a:lnTo>
                <a:lnTo>
                  <a:pt x="14505" y="21452"/>
                </a:lnTo>
                <a:lnTo>
                  <a:pt x="15208" y="21388"/>
                </a:lnTo>
                <a:lnTo>
                  <a:pt x="15924" y="21325"/>
                </a:lnTo>
                <a:lnTo>
                  <a:pt x="16627" y="21241"/>
                </a:lnTo>
                <a:lnTo>
                  <a:pt x="17343" y="21156"/>
                </a:lnTo>
                <a:lnTo>
                  <a:pt x="18762" y="20965"/>
                </a:lnTo>
                <a:lnTo>
                  <a:pt x="20181" y="20754"/>
                </a:lnTo>
                <a:lnTo>
                  <a:pt x="21600" y="20532"/>
                </a:lnTo>
                <a:lnTo>
                  <a:pt x="21600" y="127"/>
                </a:lnTo>
                <a:lnTo>
                  <a:pt x="21173" y="63"/>
                </a:lnTo>
                <a:lnTo>
                  <a:pt x="20745" y="32"/>
                </a:lnTo>
                <a:lnTo>
                  <a:pt x="20443" y="10"/>
                </a:lnTo>
                <a:lnTo>
                  <a:pt x="20154"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644" name="Google Shape;245;p13"/>
          <p:cNvSpPr/>
          <p:nvPr/>
        </p:nvSpPr>
        <p:spPr>
          <a:xfrm flipH="1">
            <a:off x="8802608" y="1948800"/>
            <a:ext cx="369969"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r>
              <a:t/>
            </a:r>
          </a:p>
        </p:txBody>
      </p:sp>
      <p:sp>
        <p:nvSpPr>
          <p:cNvPr id="1050645"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BLANK_1_1">
    <p:bg>
      <p:bgPr>
        <a:solidFill>
          <a:schemeClr val="accent2"/>
        </a:solidFill>
        <a:effectLst/>
      </p:bgPr>
    </p:bg>
    <p:spTree>
      <p:nvGrpSpPr>
        <p:cNvPr id="195" name=""/>
        <p:cNvGrpSpPr/>
        <p:nvPr/>
      </p:nvGrpSpPr>
      <p:grpSpPr>
        <a:xfrm>
          <a:off x="0" y="0"/>
          <a:ext cx="0" cy="0"/>
          <a:chOff x="0" y="0"/>
          <a:chExt cx="0" cy="0"/>
        </a:xfrm>
      </p:grpSpPr>
      <p:sp>
        <p:nvSpPr>
          <p:cNvPr id="1050277" name="Title Text"/>
          <p:cNvSpPr txBox="1">
            <a:spLocks noGrp="1"/>
          </p:cNvSpPr>
          <p:nvPr>
            <p:ph type="title"/>
          </p:nvPr>
        </p:nvSpPr>
        <p:spPr>
          <a:xfrm>
            <a:off x="2618250" y="3096097"/>
            <a:ext cx="3907500" cy="531902"/>
          </a:xfrm>
          <a:prstGeom prst="rect"/>
        </p:spPr>
        <p:txBody>
          <a:bodyPr/>
          <a:lstStyle>
            <a:lvl1pPr>
              <a:defRPr>
                <a:solidFill>
                  <a:srgbClr val="634934"/>
                </a:solidFill>
              </a:defRPr>
            </a:lvl1pPr>
          </a:lstStyle>
          <a:p>
            <a:r>
              <a:t>Title Text</a:t>
            </a:r>
          </a:p>
        </p:txBody>
      </p:sp>
      <p:sp>
        <p:nvSpPr>
          <p:cNvPr id="1050278" name="Body Level One…"/>
          <p:cNvSpPr txBox="1">
            <a:spLocks noGrp="1"/>
          </p:cNvSpPr>
          <p:nvPr>
            <p:ph type="body" sz="half" idx="1"/>
          </p:nvPr>
        </p:nvSpPr>
        <p:spPr>
          <a:xfrm>
            <a:off x="1226400" y="1507102"/>
            <a:ext cx="6691201" cy="1478402"/>
          </a:xfrm>
          <a:prstGeom prst="rect"/>
        </p:spPr>
        <p:txBody>
          <a:bodyPr/>
          <a:lstStyle>
            <a:lvl1pPr algn="ctr" indent="-76200" marL="203200">
              <a:buClrTx/>
              <a:buSzTx/>
              <a:buNone/>
              <a:defRPr sz="3000">
                <a:solidFill>
                  <a:srgbClr val="634934"/>
                </a:solidFill>
              </a:defRPr>
            </a:lvl1pPr>
            <a:lvl2pPr algn="ctr" indent="127000" marL="203200">
              <a:buClrTx/>
              <a:buSzTx/>
              <a:buNone/>
              <a:defRPr sz="3000">
                <a:solidFill>
                  <a:srgbClr val="634934"/>
                </a:solidFill>
              </a:defRPr>
            </a:lvl2pPr>
            <a:lvl3pPr algn="ctr" indent="127000" marL="203200">
              <a:buClrTx/>
              <a:buSzTx/>
              <a:buNone/>
              <a:defRPr sz="3000">
                <a:solidFill>
                  <a:srgbClr val="634934"/>
                </a:solidFill>
              </a:defRPr>
            </a:lvl3pPr>
            <a:lvl4pPr algn="ctr" indent="127000" marL="203200">
              <a:buClrTx/>
              <a:buSzTx/>
              <a:buNone/>
              <a:defRPr sz="3000">
                <a:solidFill>
                  <a:srgbClr val="634934"/>
                </a:solidFill>
              </a:defRPr>
            </a:lvl4pPr>
            <a:lvl5pPr algn="ctr" indent="127000" marL="203200">
              <a:buClrTx/>
              <a:buSzTx/>
              <a:buNone/>
              <a:defRPr sz="3000">
                <a:solidFill>
                  <a:srgbClr val="634934"/>
                </a:solidFill>
              </a:defRPr>
            </a:lvl5pPr>
          </a:lstStyle>
          <a:p>
            <a:r>
              <a:t>Body Level One</a:t>
            </a:r>
          </a:p>
          <a:p>
            <a:pPr lvl="1"/>
            <a:r>
              <a:t>Body Level Two</a:t>
            </a:r>
          </a:p>
          <a:p>
            <a:pPr lvl="2"/>
            <a:r>
              <a:t>Body Level Three</a:t>
            </a:r>
          </a:p>
          <a:p>
            <a:pPr lvl="3"/>
            <a:r>
              <a:t>Body Level Four</a:t>
            </a:r>
          </a:p>
          <a:p>
            <a:pPr lvl="4"/>
            <a:r>
              <a:t>Body Level Five</a:t>
            </a:r>
          </a:p>
        </p:txBody>
      </p:sp>
      <p:sp>
        <p:nvSpPr>
          <p:cNvPr id="1050279" name="Google Shape;249;p14"/>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1"/>
          </a:solidFill>
          <a:ln w="12700">
            <a:miter lim="400000"/>
          </a:ln>
        </p:spPr>
        <p:txBody>
          <a:bodyPr anchor="ctr" bIns="0" lIns="0" rIns="0" tIns="0"/>
          <a:p>
            <a:pPr>
              <a:defRPr>
                <a:solidFill>
                  <a:srgbClr val="000000"/>
                </a:solidFill>
              </a:defRPr>
            </a:pPr>
            <a:r>
              <a:t/>
            </a:r>
          </a:p>
        </p:txBody>
      </p:sp>
      <p:sp>
        <p:nvSpPr>
          <p:cNvPr id="1050280" name="Google Shape;250;p14"/>
          <p:cNvSpPr/>
          <p:nvPr/>
        </p:nvSpPr>
        <p:spPr>
          <a:xfrm rot="5400000" flipH="1">
            <a:off x="6325170" y="2332870"/>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1"/>
          </a:solidFill>
          <a:ln w="12700">
            <a:miter lim="400000"/>
          </a:ln>
        </p:spPr>
        <p:txBody>
          <a:bodyPr anchor="ctr" bIns="0" lIns="0" rIns="0" tIns="0"/>
          <a:p>
            <a:pPr>
              <a:defRPr>
                <a:solidFill>
                  <a:srgbClr val="000000"/>
                </a:solidFill>
              </a:defRPr>
            </a:pPr>
            <a:r>
              <a:t/>
            </a:r>
          </a:p>
        </p:txBody>
      </p:sp>
      <p:grpSp>
        <p:nvGrpSpPr>
          <p:cNvPr id="196" name="Google Shape;251;p14"/>
          <p:cNvGrpSpPr/>
          <p:nvPr/>
        </p:nvGrpSpPr>
        <p:grpSpPr>
          <a:xfrm>
            <a:off x="7917598" y="4416190"/>
            <a:ext cx="657428" cy="548670"/>
            <a:chOff x="0" y="0"/>
            <a:chExt cx="657426" cy="548668"/>
          </a:xfrm>
        </p:grpSpPr>
        <p:sp>
          <p:nvSpPr>
            <p:cNvPr id="1050281" name="Google Shape;252;p14"/>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82" name="Google Shape;253;p14"/>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83" name="Google Shape;254;p14"/>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84" name="Google Shape;255;p14"/>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85" name="Google Shape;256;p14"/>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86" name="Google Shape;257;p14"/>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87" name="Google Shape;258;p14"/>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197" name="Google Shape;259;p14"/>
          <p:cNvGrpSpPr/>
          <p:nvPr/>
        </p:nvGrpSpPr>
        <p:grpSpPr>
          <a:xfrm>
            <a:off x="762174" y="217214"/>
            <a:ext cx="657428" cy="548672"/>
            <a:chOff x="0" y="0"/>
            <a:chExt cx="657426" cy="548670"/>
          </a:xfrm>
        </p:grpSpPr>
        <p:sp>
          <p:nvSpPr>
            <p:cNvPr id="1050288" name="Google Shape;260;p14"/>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89" name="Google Shape;261;p14"/>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90" name="Google Shape;262;p14"/>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91" name="Google Shape;263;p14"/>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92" name="Google Shape;264;p14"/>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93" name="Google Shape;265;p14"/>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294" name="Google Shape;266;p14"/>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295" name="Google Shape;267;p14"/>
          <p:cNvSpPr/>
          <p:nvPr/>
        </p:nvSpPr>
        <p:spPr>
          <a:xfrm rot="10800000">
            <a:off x="6327576" y="20"/>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1"/>
          </a:solidFill>
          <a:ln w="12700">
            <a:miter lim="400000"/>
          </a:ln>
        </p:spPr>
        <p:txBody>
          <a:bodyPr anchor="ctr" bIns="0" lIns="0" rIns="0" tIns="0"/>
          <a:p>
            <a:pPr>
              <a:defRPr>
                <a:solidFill>
                  <a:srgbClr val="000000"/>
                </a:solidFill>
              </a:defRPr>
            </a:pPr>
            <a:r>
              <a:t/>
            </a:r>
          </a:p>
        </p:txBody>
      </p:sp>
      <p:sp>
        <p:nvSpPr>
          <p:cNvPr id="1050296" name="Google Shape;268;p14"/>
          <p:cNvSpPr/>
          <p:nvPr/>
        </p:nvSpPr>
        <p:spPr>
          <a:xfrm>
            <a:off x="800486" y="4239448"/>
            <a:ext cx="2105058" cy="904041"/>
          </a:xfrm>
          <a:custGeom>
            <a:avLst/>
            <a:ahLst/>
            <a:cxnLst>
              <a:cxn ang="0">
                <a:pos x="wd2" y="hd2"/>
              </a:cxn>
              <a:cxn ang="5400000">
                <a:pos x="wd2" y="hd2"/>
              </a:cxn>
              <a:cxn ang="10800000">
                <a:pos x="wd2" y="hd2"/>
              </a:cxn>
              <a:cxn ang="16200000">
                <a:pos x="wd2" y="hd2"/>
              </a:cxn>
            </a:cxnLst>
            <a:rect l="0" t="0" r="r" b="b"/>
            <a:pathLst>
              <a:path w="21600" h="21600" extrusionOk="0">
                <a:moveTo>
                  <a:pt x="12707" y="0"/>
                </a:moveTo>
                <a:lnTo>
                  <a:pt x="12577" y="14"/>
                </a:lnTo>
                <a:lnTo>
                  <a:pt x="12448" y="41"/>
                </a:lnTo>
                <a:lnTo>
                  <a:pt x="12329" y="69"/>
                </a:lnTo>
                <a:lnTo>
                  <a:pt x="12205" y="110"/>
                </a:lnTo>
                <a:lnTo>
                  <a:pt x="12087" y="151"/>
                </a:lnTo>
                <a:lnTo>
                  <a:pt x="11969" y="219"/>
                </a:lnTo>
                <a:lnTo>
                  <a:pt x="11857" y="289"/>
                </a:lnTo>
                <a:lnTo>
                  <a:pt x="11745" y="357"/>
                </a:lnTo>
                <a:lnTo>
                  <a:pt x="11633" y="439"/>
                </a:lnTo>
                <a:lnTo>
                  <a:pt x="11520" y="536"/>
                </a:lnTo>
                <a:lnTo>
                  <a:pt x="11302" y="742"/>
                </a:lnTo>
                <a:lnTo>
                  <a:pt x="11089" y="976"/>
                </a:lnTo>
                <a:lnTo>
                  <a:pt x="10883" y="1251"/>
                </a:lnTo>
                <a:lnTo>
                  <a:pt x="10682" y="1540"/>
                </a:lnTo>
                <a:lnTo>
                  <a:pt x="10481" y="1842"/>
                </a:lnTo>
                <a:lnTo>
                  <a:pt x="10286" y="2172"/>
                </a:lnTo>
                <a:lnTo>
                  <a:pt x="10097" y="2529"/>
                </a:lnTo>
                <a:lnTo>
                  <a:pt x="9902" y="2887"/>
                </a:lnTo>
                <a:lnTo>
                  <a:pt x="9720" y="3272"/>
                </a:lnTo>
                <a:lnTo>
                  <a:pt x="9530" y="3657"/>
                </a:lnTo>
                <a:lnTo>
                  <a:pt x="9164" y="4454"/>
                </a:lnTo>
                <a:lnTo>
                  <a:pt x="8426" y="6104"/>
                </a:lnTo>
                <a:lnTo>
                  <a:pt x="8054" y="6902"/>
                </a:lnTo>
                <a:lnTo>
                  <a:pt x="7865" y="7301"/>
                </a:lnTo>
                <a:lnTo>
                  <a:pt x="7670" y="7672"/>
                </a:lnTo>
                <a:lnTo>
                  <a:pt x="7476" y="8043"/>
                </a:lnTo>
                <a:lnTo>
                  <a:pt x="7275" y="8387"/>
                </a:lnTo>
                <a:lnTo>
                  <a:pt x="7074" y="8731"/>
                </a:lnTo>
                <a:lnTo>
                  <a:pt x="6867" y="9047"/>
                </a:lnTo>
                <a:lnTo>
                  <a:pt x="6655" y="9335"/>
                </a:lnTo>
                <a:lnTo>
                  <a:pt x="6442" y="9597"/>
                </a:lnTo>
                <a:lnTo>
                  <a:pt x="6218" y="9844"/>
                </a:lnTo>
                <a:lnTo>
                  <a:pt x="6106" y="9954"/>
                </a:lnTo>
                <a:lnTo>
                  <a:pt x="5988" y="10051"/>
                </a:lnTo>
                <a:lnTo>
                  <a:pt x="5810" y="10201"/>
                </a:lnTo>
                <a:lnTo>
                  <a:pt x="5628" y="10326"/>
                </a:lnTo>
                <a:lnTo>
                  <a:pt x="5444" y="10435"/>
                </a:lnTo>
                <a:lnTo>
                  <a:pt x="5261" y="10532"/>
                </a:lnTo>
                <a:lnTo>
                  <a:pt x="5078" y="10614"/>
                </a:lnTo>
                <a:lnTo>
                  <a:pt x="4889" y="10683"/>
                </a:lnTo>
                <a:lnTo>
                  <a:pt x="4511" y="10793"/>
                </a:lnTo>
                <a:lnTo>
                  <a:pt x="4134" y="10889"/>
                </a:lnTo>
                <a:lnTo>
                  <a:pt x="3756" y="10971"/>
                </a:lnTo>
                <a:lnTo>
                  <a:pt x="3378" y="11054"/>
                </a:lnTo>
                <a:lnTo>
                  <a:pt x="3000" y="11164"/>
                </a:lnTo>
                <a:lnTo>
                  <a:pt x="2811" y="11233"/>
                </a:lnTo>
                <a:lnTo>
                  <a:pt x="2622" y="11316"/>
                </a:lnTo>
                <a:lnTo>
                  <a:pt x="2433" y="11412"/>
                </a:lnTo>
                <a:lnTo>
                  <a:pt x="2244" y="11522"/>
                </a:lnTo>
                <a:lnTo>
                  <a:pt x="2061" y="11645"/>
                </a:lnTo>
                <a:lnTo>
                  <a:pt x="1878" y="11783"/>
                </a:lnTo>
                <a:lnTo>
                  <a:pt x="1701" y="11948"/>
                </a:lnTo>
                <a:lnTo>
                  <a:pt x="1523" y="12127"/>
                </a:lnTo>
                <a:lnTo>
                  <a:pt x="1352" y="12319"/>
                </a:lnTo>
                <a:lnTo>
                  <a:pt x="1187" y="12539"/>
                </a:lnTo>
                <a:lnTo>
                  <a:pt x="1034" y="12772"/>
                </a:lnTo>
                <a:lnTo>
                  <a:pt x="886" y="13034"/>
                </a:lnTo>
                <a:lnTo>
                  <a:pt x="744" y="13309"/>
                </a:lnTo>
                <a:lnTo>
                  <a:pt x="673" y="13460"/>
                </a:lnTo>
                <a:lnTo>
                  <a:pt x="614" y="13612"/>
                </a:lnTo>
                <a:lnTo>
                  <a:pt x="549" y="13776"/>
                </a:lnTo>
                <a:lnTo>
                  <a:pt x="490" y="13942"/>
                </a:lnTo>
                <a:lnTo>
                  <a:pt x="431" y="14121"/>
                </a:lnTo>
                <a:lnTo>
                  <a:pt x="378" y="14299"/>
                </a:lnTo>
                <a:lnTo>
                  <a:pt x="325" y="14505"/>
                </a:lnTo>
                <a:lnTo>
                  <a:pt x="272" y="14711"/>
                </a:lnTo>
                <a:lnTo>
                  <a:pt x="231" y="14918"/>
                </a:lnTo>
                <a:lnTo>
                  <a:pt x="189" y="15138"/>
                </a:lnTo>
                <a:lnTo>
                  <a:pt x="148" y="15358"/>
                </a:lnTo>
                <a:lnTo>
                  <a:pt x="118" y="15577"/>
                </a:lnTo>
                <a:lnTo>
                  <a:pt x="89" y="15811"/>
                </a:lnTo>
                <a:lnTo>
                  <a:pt x="65" y="16031"/>
                </a:lnTo>
                <a:lnTo>
                  <a:pt x="42" y="16265"/>
                </a:lnTo>
                <a:lnTo>
                  <a:pt x="30" y="16499"/>
                </a:lnTo>
                <a:lnTo>
                  <a:pt x="18" y="16733"/>
                </a:lnTo>
                <a:lnTo>
                  <a:pt x="6" y="16967"/>
                </a:lnTo>
                <a:lnTo>
                  <a:pt x="0" y="17214"/>
                </a:lnTo>
                <a:lnTo>
                  <a:pt x="0" y="17448"/>
                </a:lnTo>
                <a:lnTo>
                  <a:pt x="6" y="17695"/>
                </a:lnTo>
                <a:lnTo>
                  <a:pt x="12" y="17929"/>
                </a:lnTo>
                <a:lnTo>
                  <a:pt x="36" y="18410"/>
                </a:lnTo>
                <a:lnTo>
                  <a:pt x="71" y="18891"/>
                </a:lnTo>
                <a:lnTo>
                  <a:pt x="118" y="19359"/>
                </a:lnTo>
                <a:lnTo>
                  <a:pt x="177" y="19826"/>
                </a:lnTo>
                <a:lnTo>
                  <a:pt x="254" y="20294"/>
                </a:lnTo>
                <a:lnTo>
                  <a:pt x="337" y="20748"/>
                </a:lnTo>
                <a:lnTo>
                  <a:pt x="431" y="21174"/>
                </a:lnTo>
                <a:lnTo>
                  <a:pt x="537" y="21600"/>
                </a:lnTo>
                <a:lnTo>
                  <a:pt x="21600" y="21600"/>
                </a:lnTo>
                <a:lnTo>
                  <a:pt x="21505" y="20953"/>
                </a:lnTo>
                <a:lnTo>
                  <a:pt x="21399" y="20294"/>
                </a:lnTo>
                <a:lnTo>
                  <a:pt x="21287" y="19647"/>
                </a:lnTo>
                <a:lnTo>
                  <a:pt x="21175" y="19015"/>
                </a:lnTo>
                <a:lnTo>
                  <a:pt x="21057" y="18382"/>
                </a:lnTo>
                <a:lnTo>
                  <a:pt x="20933" y="17750"/>
                </a:lnTo>
                <a:lnTo>
                  <a:pt x="20803" y="17117"/>
                </a:lnTo>
                <a:lnTo>
                  <a:pt x="20673" y="16499"/>
                </a:lnTo>
                <a:lnTo>
                  <a:pt x="20537" y="15881"/>
                </a:lnTo>
                <a:lnTo>
                  <a:pt x="20395" y="15275"/>
                </a:lnTo>
                <a:lnTo>
                  <a:pt x="20248" y="14670"/>
                </a:lnTo>
                <a:lnTo>
                  <a:pt x="20094" y="14079"/>
                </a:lnTo>
                <a:lnTo>
                  <a:pt x="19941" y="13474"/>
                </a:lnTo>
                <a:lnTo>
                  <a:pt x="19781" y="12897"/>
                </a:lnTo>
                <a:lnTo>
                  <a:pt x="19622" y="12319"/>
                </a:lnTo>
                <a:lnTo>
                  <a:pt x="19451" y="11741"/>
                </a:lnTo>
                <a:lnTo>
                  <a:pt x="19279" y="11178"/>
                </a:lnTo>
                <a:lnTo>
                  <a:pt x="19102" y="10614"/>
                </a:lnTo>
                <a:lnTo>
                  <a:pt x="18925" y="10064"/>
                </a:lnTo>
                <a:lnTo>
                  <a:pt x="18742" y="9514"/>
                </a:lnTo>
                <a:lnTo>
                  <a:pt x="18553" y="8978"/>
                </a:lnTo>
                <a:lnTo>
                  <a:pt x="18358" y="8456"/>
                </a:lnTo>
                <a:lnTo>
                  <a:pt x="18163" y="7933"/>
                </a:lnTo>
                <a:lnTo>
                  <a:pt x="17963" y="7425"/>
                </a:lnTo>
                <a:lnTo>
                  <a:pt x="17762" y="6916"/>
                </a:lnTo>
                <a:lnTo>
                  <a:pt x="17555" y="6421"/>
                </a:lnTo>
                <a:lnTo>
                  <a:pt x="17343" y="5926"/>
                </a:lnTo>
                <a:lnTo>
                  <a:pt x="17124" y="5445"/>
                </a:lnTo>
                <a:lnTo>
                  <a:pt x="16906" y="4977"/>
                </a:lnTo>
                <a:lnTo>
                  <a:pt x="16687" y="4509"/>
                </a:lnTo>
                <a:lnTo>
                  <a:pt x="16463" y="4055"/>
                </a:lnTo>
                <a:lnTo>
                  <a:pt x="16232" y="3616"/>
                </a:lnTo>
                <a:lnTo>
                  <a:pt x="16026" y="3231"/>
                </a:lnTo>
                <a:lnTo>
                  <a:pt x="15813" y="2860"/>
                </a:lnTo>
                <a:lnTo>
                  <a:pt x="15601" y="2502"/>
                </a:lnTo>
                <a:lnTo>
                  <a:pt x="15382" y="2145"/>
                </a:lnTo>
                <a:lnTo>
                  <a:pt x="15158" y="1815"/>
                </a:lnTo>
                <a:lnTo>
                  <a:pt x="14927" y="1498"/>
                </a:lnTo>
                <a:lnTo>
                  <a:pt x="14691" y="1209"/>
                </a:lnTo>
                <a:lnTo>
                  <a:pt x="14455" y="948"/>
                </a:lnTo>
                <a:lnTo>
                  <a:pt x="14213" y="701"/>
                </a:lnTo>
                <a:lnTo>
                  <a:pt x="13971" y="494"/>
                </a:lnTo>
                <a:lnTo>
                  <a:pt x="13847" y="412"/>
                </a:lnTo>
                <a:lnTo>
                  <a:pt x="13723" y="316"/>
                </a:lnTo>
                <a:lnTo>
                  <a:pt x="13599" y="248"/>
                </a:lnTo>
                <a:lnTo>
                  <a:pt x="13475" y="178"/>
                </a:lnTo>
                <a:lnTo>
                  <a:pt x="13351" y="123"/>
                </a:lnTo>
                <a:lnTo>
                  <a:pt x="13221" y="82"/>
                </a:lnTo>
                <a:lnTo>
                  <a:pt x="13097" y="41"/>
                </a:lnTo>
                <a:lnTo>
                  <a:pt x="12967" y="14"/>
                </a:lnTo>
                <a:lnTo>
                  <a:pt x="12837" y="0"/>
                </a:lnTo>
                <a:close/>
              </a:path>
            </a:pathLst>
          </a:custGeom>
          <a:solidFill>
            <a:schemeClr val="accent1"/>
          </a:solidFill>
          <a:ln w="12700">
            <a:miter lim="400000"/>
          </a:ln>
        </p:spPr>
        <p:txBody>
          <a:bodyPr anchor="ctr" bIns="0" lIns="0" rIns="0" tIns="0"/>
          <a:p>
            <a:pPr>
              <a:defRPr>
                <a:solidFill>
                  <a:srgbClr val="000000"/>
                </a:solidFill>
              </a:defRPr>
            </a:pPr>
            <a:r>
              <a:t/>
            </a:r>
          </a:p>
        </p:txBody>
      </p:sp>
      <p:sp>
        <p:nvSpPr>
          <p:cNvPr id="1050297" name="Google Shape;269;p14"/>
          <p:cNvSpPr/>
          <p:nvPr/>
        </p:nvSpPr>
        <p:spPr>
          <a:xfrm>
            <a:off x="4502150" y="4498788"/>
            <a:ext cx="3657600" cy="857244"/>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r>
              <a:t/>
            </a:r>
          </a:p>
        </p:txBody>
      </p:sp>
      <p:sp>
        <p:nvSpPr>
          <p:cNvPr id="1050298" name="Google Shape;270;p14"/>
          <p:cNvSpPr/>
          <p:nvPr/>
        </p:nvSpPr>
        <p:spPr>
          <a:xfrm rot="5400000">
            <a:off x="2892966" y="-1172118"/>
            <a:ext cx="369968"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r>
              <a:t/>
            </a:r>
          </a:p>
        </p:txBody>
      </p:sp>
      <p:sp>
        <p:nvSpPr>
          <p:cNvPr id="1050299"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CUSTOM_22">
    <p:spTree>
      <p:nvGrpSpPr>
        <p:cNvPr id="245" name=""/>
        <p:cNvGrpSpPr/>
        <p:nvPr/>
      </p:nvGrpSpPr>
      <p:grpSpPr>
        <a:xfrm>
          <a:off x="0" y="0"/>
          <a:ext cx="0" cy="0"/>
          <a:chOff x="0" y="0"/>
          <a:chExt cx="0" cy="0"/>
        </a:xfrm>
      </p:grpSpPr>
      <p:sp>
        <p:nvSpPr>
          <p:cNvPr id="1050674" name="Title Text"/>
          <p:cNvSpPr txBox="1">
            <a:spLocks noGrp="1"/>
          </p:cNvSpPr>
          <p:nvPr>
            <p:ph type="title"/>
          </p:nvPr>
        </p:nvSpPr>
        <p:spPr>
          <a:prstGeom prst="rect"/>
        </p:spPr>
        <p:txBody>
          <a:bodyPr/>
          <a:p>
            <a:r>
              <a:t>Title Text</a:t>
            </a:r>
          </a:p>
        </p:txBody>
      </p:sp>
      <p:sp>
        <p:nvSpPr>
          <p:cNvPr id="1050675" name="Google Shape;273;p15"/>
          <p:cNvSpPr/>
          <p:nvPr/>
        </p:nvSpPr>
        <p:spPr>
          <a:xfrm>
            <a:off x="7433225" y="14927"/>
            <a:ext cx="1742622"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676" name="Google Shape;274;p15"/>
          <p:cNvSpPr/>
          <p:nvPr/>
        </p:nvSpPr>
        <p:spPr>
          <a:xfrm rot="5400000">
            <a:off x="-550264" y="786355"/>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677" name="Google Shape;275;p15"/>
          <p:cNvSpPr/>
          <p:nvPr/>
        </p:nvSpPr>
        <p:spPr>
          <a:xfrm flipH="1">
            <a:off x="7811375" y="4450527"/>
            <a:ext cx="1561225"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r>
              <a:t/>
            </a:r>
          </a:p>
        </p:txBody>
      </p:sp>
      <p:grpSp>
        <p:nvGrpSpPr>
          <p:cNvPr id="246" name="Google Shape;276;p15"/>
          <p:cNvGrpSpPr/>
          <p:nvPr/>
        </p:nvGrpSpPr>
        <p:grpSpPr>
          <a:xfrm>
            <a:off x="8411149" y="1042464"/>
            <a:ext cx="657428" cy="548670"/>
            <a:chOff x="0" y="0"/>
            <a:chExt cx="657426" cy="548668"/>
          </a:xfrm>
        </p:grpSpPr>
        <p:sp>
          <p:nvSpPr>
            <p:cNvPr id="1050678" name="Google Shape;277;p15"/>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79" name="Google Shape;278;p15"/>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0" name="Google Shape;279;p15"/>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1" name="Google Shape;280;p15"/>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2" name="Google Shape;281;p15"/>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3" name="Google Shape;282;p15"/>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4" name="Google Shape;283;p15"/>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47" name="Google Shape;284;p15"/>
          <p:cNvGrpSpPr/>
          <p:nvPr/>
        </p:nvGrpSpPr>
        <p:grpSpPr>
          <a:xfrm>
            <a:off x="121598" y="2348865"/>
            <a:ext cx="657427" cy="548670"/>
            <a:chOff x="0" y="0"/>
            <a:chExt cx="657426" cy="548668"/>
          </a:xfrm>
        </p:grpSpPr>
        <p:sp>
          <p:nvSpPr>
            <p:cNvPr id="1050685" name="Google Shape;285;p15"/>
            <p:cNvSpPr/>
            <p:nvPr/>
          </p:nvSpPr>
          <p:spPr>
            <a:xfrm>
              <a:off x="143964"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6" name="Google Shape;286;p15"/>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7" name="Google Shape;287;p15"/>
            <p:cNvSpPr/>
            <p:nvPr/>
          </p:nvSpPr>
          <p:spPr>
            <a:xfrm>
              <a:off x="219655" y="240655"/>
              <a:ext cx="188765"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8" name="Google Shape;288;p15"/>
            <p:cNvSpPr/>
            <p:nvPr/>
          </p:nvSpPr>
          <p:spPr>
            <a:xfrm>
              <a:off x="422625"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89" name="Google Shape;289;p15"/>
            <p:cNvSpPr/>
            <p:nvPr/>
          </p:nvSpPr>
          <p:spPr>
            <a:xfrm>
              <a:off x="-1"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90" name="Google Shape;290;p15"/>
            <p:cNvSpPr/>
            <p:nvPr/>
          </p:nvSpPr>
          <p:spPr>
            <a:xfrm>
              <a:off x="164045"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91" name="Google Shape;291;p15"/>
            <p:cNvSpPr/>
            <p:nvPr/>
          </p:nvSpPr>
          <p:spPr>
            <a:xfrm>
              <a:off x="500778"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692" name="Google Shape;292;p15"/>
          <p:cNvSpPr/>
          <p:nvPr/>
        </p:nvSpPr>
        <p:spPr>
          <a:xfrm rot="16200000">
            <a:off x="4569366" y="3753391"/>
            <a:ext cx="369968"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r>
              <a:t/>
            </a:r>
          </a:p>
        </p:txBody>
      </p:sp>
      <p:sp>
        <p:nvSpPr>
          <p:cNvPr id="1050693"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CUSTOM_15">
    <p:spTree>
      <p:nvGrpSpPr>
        <p:cNvPr id="231" name=""/>
        <p:cNvGrpSpPr/>
        <p:nvPr/>
      </p:nvGrpSpPr>
      <p:grpSpPr>
        <a:xfrm>
          <a:off x="0" y="0"/>
          <a:ext cx="0" cy="0"/>
          <a:chOff x="0" y="0"/>
          <a:chExt cx="0" cy="0"/>
        </a:xfrm>
      </p:grpSpPr>
      <p:sp>
        <p:nvSpPr>
          <p:cNvPr id="1050587" name="Title Text"/>
          <p:cNvSpPr txBox="1">
            <a:spLocks noGrp="1"/>
          </p:cNvSpPr>
          <p:nvPr>
            <p:ph type="title"/>
          </p:nvPr>
        </p:nvSpPr>
        <p:spPr>
          <a:xfrm>
            <a:off x="3066450" y="2332570"/>
            <a:ext cx="3011100" cy="548702"/>
          </a:xfrm>
          <a:prstGeom prst="rect"/>
        </p:spPr>
        <p:txBody>
          <a:bodyPr/>
          <a:p>
            <a:r>
              <a:t>Title Text</a:t>
            </a:r>
          </a:p>
        </p:txBody>
      </p:sp>
      <p:sp>
        <p:nvSpPr>
          <p:cNvPr id="1050588" name="Body Level One…"/>
          <p:cNvSpPr txBox="1">
            <a:spLocks noGrp="1"/>
          </p:cNvSpPr>
          <p:nvPr>
            <p:ph type="body" sz="quarter" idx="1"/>
          </p:nvPr>
        </p:nvSpPr>
        <p:spPr>
          <a:xfrm>
            <a:off x="2135550" y="3006295"/>
            <a:ext cx="4872900" cy="731402"/>
          </a:xfrm>
          <a:prstGeom prst="rect"/>
        </p:spPr>
        <p:txBody>
          <a:bodyPr/>
          <a:lstStyle>
            <a:lvl1pPr algn="ctr" indent="-76200" marL="203200">
              <a:buClrTx/>
              <a:buSzTx/>
              <a:buNone/>
              <a:defRPr sz="1600"/>
            </a:lvl1pPr>
            <a:lvl2pPr algn="ctr" indent="127000" marL="203200">
              <a:buClrTx/>
              <a:buSzTx/>
              <a:buNone/>
              <a:defRPr sz="1600"/>
            </a:lvl2pPr>
            <a:lvl3pPr algn="ctr" indent="127000" marL="203200">
              <a:buClrTx/>
              <a:buSzTx/>
              <a:buNone/>
              <a:defRPr sz="1600"/>
            </a:lvl3pPr>
            <a:lvl4pPr algn="ctr" indent="127000" marL="203200">
              <a:buClrTx/>
              <a:buSzTx/>
              <a:buNone/>
              <a:defRPr sz="1600"/>
            </a:lvl4pPr>
            <a:lvl5pPr algn="ct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50589" name="Google Shape;296;p16"/>
          <p:cNvSpPr/>
          <p:nvPr/>
        </p:nvSpPr>
        <p:spPr>
          <a:xfrm rot="5400000" flipH="1">
            <a:off x="6325170" y="2332883"/>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590" name="Google Shape;297;p16"/>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591" name="Google Shape;298;p16"/>
          <p:cNvSpPr/>
          <p:nvPr/>
        </p:nvSpPr>
        <p:spPr>
          <a:xfrm>
            <a:off x="955774" y="4599442"/>
            <a:ext cx="1331284" cy="548668"/>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713" y="722"/>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389" y="19947"/>
                </a:lnTo>
                <a:lnTo>
                  <a:pt x="470" y="20502"/>
                </a:lnTo>
                <a:lnTo>
                  <a:pt x="561" y="21058"/>
                </a:lnTo>
                <a:lnTo>
                  <a:pt x="653" y="21600"/>
                </a:lnTo>
                <a:lnTo>
                  <a:pt x="21600" y="21600"/>
                </a:lnTo>
                <a:lnTo>
                  <a:pt x="21577" y="21280"/>
                </a:lnTo>
                <a:lnTo>
                  <a:pt x="21548" y="20961"/>
                </a:lnTo>
                <a:lnTo>
                  <a:pt x="21525" y="20794"/>
                </a:lnTo>
                <a:lnTo>
                  <a:pt x="21497" y="20628"/>
                </a:lnTo>
                <a:lnTo>
                  <a:pt x="21468" y="20461"/>
                </a:lnTo>
                <a:lnTo>
                  <a:pt x="21434" y="20308"/>
                </a:lnTo>
                <a:lnTo>
                  <a:pt x="21394" y="20155"/>
                </a:lnTo>
                <a:lnTo>
                  <a:pt x="21354" y="20016"/>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348" y="1694"/>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592" name="Google Shape;299;p16"/>
          <p:cNvSpPr/>
          <p:nvPr/>
        </p:nvSpPr>
        <p:spPr>
          <a:xfrm flipH="1">
            <a:off x="6915574" y="4450527"/>
            <a:ext cx="1561224"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593" name="Google Shape;300;p16"/>
          <p:cNvSpPr/>
          <p:nvPr/>
        </p:nvSpPr>
        <p:spPr>
          <a:xfrm>
            <a:off x="955774" y="40"/>
            <a:ext cx="1742622"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grpSp>
        <p:nvGrpSpPr>
          <p:cNvPr id="232" name="Google Shape;301;p16"/>
          <p:cNvGrpSpPr/>
          <p:nvPr/>
        </p:nvGrpSpPr>
        <p:grpSpPr>
          <a:xfrm>
            <a:off x="7701536" y="164739"/>
            <a:ext cx="657428" cy="548671"/>
            <a:chOff x="0" y="0"/>
            <a:chExt cx="657426" cy="548669"/>
          </a:xfrm>
        </p:grpSpPr>
        <p:sp>
          <p:nvSpPr>
            <p:cNvPr id="1050594" name="Google Shape;302;p16"/>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95" name="Google Shape;303;p16"/>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96" name="Google Shape;304;p16"/>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97" name="Google Shape;305;p16"/>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98" name="Google Shape;306;p16"/>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99" name="Google Shape;307;p16"/>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00" name="Google Shape;308;p16"/>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601" name="Google Shape;309;p16"/>
          <p:cNvSpPr/>
          <p:nvPr/>
        </p:nvSpPr>
        <p:spPr>
          <a:xfrm>
            <a:off x="2552699" y="-79375"/>
            <a:ext cx="4038602" cy="405091"/>
          </a:xfrm>
          <a:custGeom>
            <a:avLst/>
            <a:ahLst/>
            <a:cxnLst>
              <a:cxn ang="0">
                <a:pos x="wd2" y="hd2"/>
              </a:cxn>
              <a:cxn ang="5400000">
                <a:pos x="wd2" y="hd2"/>
              </a:cxn>
              <a:cxn ang="10800000">
                <a:pos x="wd2" y="hd2"/>
              </a:cxn>
              <a:cxn ang="16200000">
                <a:pos x="wd2" y="hd2"/>
              </a:cxn>
            </a:cxnLst>
            <a:rect l="0" t="0" r="r" b="b"/>
            <a:pathLst>
              <a:path w="21600" h="20529" extrusionOk="0">
                <a:moveTo>
                  <a:pt x="0" y="1931"/>
                </a:moveTo>
                <a:cubicBezTo>
                  <a:pt x="1621" y="3851"/>
                  <a:pt x="2958" y="16941"/>
                  <a:pt x="4585" y="18343"/>
                </a:cubicBezTo>
                <a:cubicBezTo>
                  <a:pt x="5959" y="19526"/>
                  <a:pt x="7351" y="13298"/>
                  <a:pt x="8711" y="15446"/>
                </a:cubicBezTo>
                <a:cubicBezTo>
                  <a:pt x="9962" y="17422"/>
                  <a:pt x="11221" y="21600"/>
                  <a:pt x="12481" y="20274"/>
                </a:cubicBezTo>
                <a:cubicBezTo>
                  <a:pt x="13443" y="19260"/>
                  <a:pt x="14223" y="11434"/>
                  <a:pt x="15181" y="10137"/>
                </a:cubicBezTo>
                <a:cubicBezTo>
                  <a:pt x="16309" y="8610"/>
                  <a:pt x="17466" y="13594"/>
                  <a:pt x="18594" y="12068"/>
                </a:cubicBezTo>
                <a:cubicBezTo>
                  <a:pt x="19672" y="10609"/>
                  <a:pt x="20831" y="7290"/>
                  <a:pt x="21600" y="0"/>
                </a:cubicBezTo>
              </a:path>
            </a:pathLst>
          </a:custGeom>
          <a:ln w="28575">
            <a:solidFill>
              <a:schemeClr val="accent1"/>
            </a:solidFill>
          </a:ln>
        </p:spPr>
        <p:txBody>
          <a:bodyPr bIns="0" lIns="0" rIns="0" tIns="0"/>
          <a:p>
            <a:pPr>
              <a:defRPr>
                <a:solidFill>
                  <a:srgbClr val="000000"/>
                </a:solidFill>
              </a:defRPr>
            </a:pPr>
            <a:r>
              <a:t/>
            </a:r>
          </a:p>
        </p:txBody>
      </p:sp>
      <p:sp>
        <p:nvSpPr>
          <p:cNvPr id="1050602" name="Google Shape;310;p16"/>
          <p:cNvSpPr/>
          <p:nvPr/>
        </p:nvSpPr>
        <p:spPr>
          <a:xfrm>
            <a:off x="2978150" y="4508313"/>
            <a:ext cx="3657600" cy="857244"/>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r>
              <a:t/>
            </a:r>
          </a:p>
        </p:txBody>
      </p:sp>
      <p:sp>
        <p:nvSpPr>
          <p:cNvPr id="1050603"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CUSTOM_13">
    <p:spTree>
      <p:nvGrpSpPr>
        <p:cNvPr id="253" name=""/>
        <p:cNvGrpSpPr/>
        <p:nvPr/>
      </p:nvGrpSpPr>
      <p:grpSpPr>
        <a:xfrm>
          <a:off x="0" y="0"/>
          <a:ext cx="0" cy="0"/>
          <a:chOff x="0" y="0"/>
          <a:chExt cx="0" cy="0"/>
        </a:xfrm>
      </p:grpSpPr>
      <p:sp>
        <p:nvSpPr>
          <p:cNvPr id="1050761" name="Title Text"/>
          <p:cNvSpPr txBox="1">
            <a:spLocks noGrp="1"/>
          </p:cNvSpPr>
          <p:nvPr>
            <p:ph type="title"/>
          </p:nvPr>
        </p:nvSpPr>
        <p:spPr>
          <a:xfrm>
            <a:off x="975600" y="3342349"/>
            <a:ext cx="7192800" cy="548702"/>
          </a:xfrm>
          <a:prstGeom prst="rect"/>
        </p:spPr>
        <p:txBody>
          <a:bodyPr/>
          <a:p>
            <a:r>
              <a:t>Title Text</a:t>
            </a:r>
          </a:p>
        </p:txBody>
      </p:sp>
      <p:sp>
        <p:nvSpPr>
          <p:cNvPr id="1050762" name="Body Level One…"/>
          <p:cNvSpPr txBox="1">
            <a:spLocks noGrp="1"/>
          </p:cNvSpPr>
          <p:nvPr>
            <p:ph type="body" sz="quarter" idx="1"/>
          </p:nvPr>
        </p:nvSpPr>
        <p:spPr>
          <a:xfrm>
            <a:off x="1630198" y="3989825"/>
            <a:ext cx="5883604" cy="650102"/>
          </a:xfrm>
          <a:prstGeom prst="rect"/>
        </p:spPr>
        <p:txBody>
          <a:bodyPr/>
          <a:lstStyle>
            <a:lvl1pPr algn="ctr" indent="-76200" marL="203200">
              <a:buClrTx/>
              <a:buSzTx/>
              <a:buNone/>
              <a:defRPr sz="1600"/>
            </a:lvl1pPr>
            <a:lvl2pPr algn="ctr" indent="127000" marL="203200">
              <a:buClrTx/>
              <a:buSzTx/>
              <a:buNone/>
              <a:defRPr sz="1600"/>
            </a:lvl2pPr>
            <a:lvl3pPr algn="ctr" indent="127000" marL="203200">
              <a:buClrTx/>
              <a:buSzTx/>
              <a:buNone/>
              <a:defRPr sz="1600"/>
            </a:lvl3pPr>
            <a:lvl4pPr algn="ctr" indent="127000" marL="203200">
              <a:buClrTx/>
              <a:buSzTx/>
              <a:buNone/>
              <a:defRPr sz="1600"/>
            </a:lvl4pPr>
            <a:lvl5pPr algn="ct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50763" name="Google Shape;314;p17"/>
          <p:cNvSpPr/>
          <p:nvPr/>
        </p:nvSpPr>
        <p:spPr>
          <a:xfrm>
            <a:off x="-2" y="40"/>
            <a:ext cx="1742623"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764" name="Google Shape;315;p17"/>
          <p:cNvSpPr/>
          <p:nvPr/>
        </p:nvSpPr>
        <p:spPr>
          <a:xfrm rot="10800000" flipH="1">
            <a:off x="0" y="4735905"/>
            <a:ext cx="9144001" cy="4076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42" y="10769"/>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578" y="10769"/>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765"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86" name=""/>
        <p:cNvGrpSpPr/>
        <p:nvPr/>
      </p:nvGrpSpPr>
      <p:grpSpPr>
        <a:xfrm>
          <a:off x="0" y="0"/>
          <a:ext cx="0" cy="0"/>
          <a:chOff x="0" y="0"/>
          <a:chExt cx="0" cy="0"/>
        </a:xfrm>
      </p:grpSpPr>
      <p:sp>
        <p:nvSpPr>
          <p:cNvPr id="1049063" name="Title Text"/>
          <p:cNvSpPr txBox="1">
            <a:spLocks noGrp="1"/>
          </p:cNvSpPr>
          <p:nvPr>
            <p:ph type="title"/>
          </p:nvPr>
        </p:nvSpPr>
        <p:spPr>
          <a:prstGeom prst="rect"/>
        </p:spPr>
        <p:txBody>
          <a:bodyPr/>
          <a:p>
            <a:r>
              <a:t>Title Text</a:t>
            </a:r>
          </a:p>
        </p:txBody>
      </p:sp>
      <p:sp>
        <p:nvSpPr>
          <p:cNvPr id="1049064" name="Body Level One…"/>
          <p:cNvSpPr txBox="1">
            <a:spLocks noGrp="1"/>
          </p:cNvSpPr>
          <p:nvPr>
            <p:ph type="body" idx="1"/>
          </p:nvPr>
        </p:nvSpPr>
        <p:spPr>
          <a:prstGeom prst="rect"/>
        </p:spPr>
        <p:txBody>
          <a:bodyPr/>
          <a:p>
            <a:r>
              <a:t>Body Level One</a:t>
            </a:r>
          </a:p>
          <a:p>
            <a:pPr lvl="1"/>
            <a:r>
              <a:t>Body Level Two</a:t>
            </a:r>
          </a:p>
          <a:p>
            <a:pPr lvl="2"/>
            <a:r>
              <a:t>Body Level Three</a:t>
            </a:r>
          </a:p>
          <a:p>
            <a:pPr lvl="3"/>
            <a:r>
              <a:t>Body Level Four</a:t>
            </a:r>
          </a:p>
          <a:p>
            <a:pPr lvl="4"/>
            <a:r>
              <a:t>Body Level Five</a:t>
            </a:r>
          </a:p>
        </p:txBody>
      </p:sp>
      <p:sp>
        <p:nvSpPr>
          <p:cNvPr id="1049065"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CUSTOM_4">
    <p:spTree>
      <p:nvGrpSpPr>
        <p:cNvPr id="233" name=""/>
        <p:cNvGrpSpPr/>
        <p:nvPr/>
      </p:nvGrpSpPr>
      <p:grpSpPr>
        <a:xfrm>
          <a:off x="0" y="0"/>
          <a:ext cx="0" cy="0"/>
          <a:chOff x="0" y="0"/>
          <a:chExt cx="0" cy="0"/>
        </a:xfrm>
      </p:grpSpPr>
      <p:sp>
        <p:nvSpPr>
          <p:cNvPr id="1050604" name="Title Text"/>
          <p:cNvSpPr txBox="1">
            <a:spLocks noGrp="1"/>
          </p:cNvSpPr>
          <p:nvPr>
            <p:ph type="title"/>
          </p:nvPr>
        </p:nvSpPr>
        <p:spPr>
          <a:xfrm>
            <a:off x="1546898" y="1539113"/>
            <a:ext cx="2567403" cy="457202"/>
          </a:xfrm>
          <a:prstGeom prst="rect"/>
        </p:spPr>
        <p:txBody>
          <a:bodyPr/>
          <a:p>
            <a:r>
              <a:t>Title Text</a:t>
            </a:r>
          </a:p>
        </p:txBody>
      </p:sp>
      <p:sp>
        <p:nvSpPr>
          <p:cNvPr id="1050605" name="Body Level One…"/>
          <p:cNvSpPr txBox="1">
            <a:spLocks noGrp="1"/>
          </p:cNvSpPr>
          <p:nvPr>
            <p:ph type="body" sz="quarter" idx="1"/>
          </p:nvPr>
        </p:nvSpPr>
        <p:spPr>
          <a:xfrm>
            <a:off x="874862" y="2187037"/>
            <a:ext cx="3888902" cy="1463102"/>
          </a:xfrm>
          <a:prstGeom prst="rect"/>
        </p:spPr>
        <p:txBody>
          <a:bodyPr/>
          <a:lstStyle>
            <a:lvl1pPr algn="ctr" indent="-76200" marL="203200">
              <a:buClrTx/>
              <a:buSzTx/>
              <a:buNone/>
              <a:defRPr sz="1600"/>
            </a:lvl1pPr>
            <a:lvl2pPr algn="ctr" indent="127000" marL="203200">
              <a:buClrTx/>
              <a:buSzTx/>
              <a:buNone/>
              <a:defRPr sz="1600"/>
            </a:lvl2pPr>
            <a:lvl3pPr algn="ctr" indent="127000" marL="203200">
              <a:buClrTx/>
              <a:buSzTx/>
              <a:buNone/>
              <a:defRPr sz="1600"/>
            </a:lvl3pPr>
            <a:lvl4pPr algn="ctr" indent="127000" marL="203200">
              <a:buClrTx/>
              <a:buSzTx/>
              <a:buNone/>
              <a:defRPr sz="1600"/>
            </a:lvl4pPr>
            <a:lvl5pPr algn="ct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50606" name="Google Shape;319;p18"/>
          <p:cNvSpPr/>
          <p:nvPr/>
        </p:nvSpPr>
        <p:spPr>
          <a:xfrm rot="16200000">
            <a:off x="7738436" y="584223"/>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607" name="Google Shape;320;p18"/>
          <p:cNvSpPr/>
          <p:nvPr/>
        </p:nvSpPr>
        <p:spPr>
          <a:xfrm rot="5400000">
            <a:off x="-600506" y="3638958"/>
            <a:ext cx="2105059" cy="904041"/>
          </a:xfrm>
          <a:custGeom>
            <a:avLst/>
            <a:ahLst/>
            <a:cxnLst>
              <a:cxn ang="0">
                <a:pos x="wd2" y="hd2"/>
              </a:cxn>
              <a:cxn ang="5400000">
                <a:pos x="wd2" y="hd2"/>
              </a:cxn>
              <a:cxn ang="10800000">
                <a:pos x="wd2" y="hd2"/>
              </a:cxn>
              <a:cxn ang="16200000">
                <a:pos x="wd2" y="hd2"/>
              </a:cxn>
            </a:cxnLst>
            <a:rect l="0" t="0" r="r" b="b"/>
            <a:pathLst>
              <a:path w="21600" h="21600" extrusionOk="0">
                <a:moveTo>
                  <a:pt x="12707" y="0"/>
                </a:moveTo>
                <a:lnTo>
                  <a:pt x="12577" y="14"/>
                </a:lnTo>
                <a:lnTo>
                  <a:pt x="12448" y="41"/>
                </a:lnTo>
                <a:lnTo>
                  <a:pt x="12329" y="69"/>
                </a:lnTo>
                <a:lnTo>
                  <a:pt x="12205" y="110"/>
                </a:lnTo>
                <a:lnTo>
                  <a:pt x="12087" y="151"/>
                </a:lnTo>
                <a:lnTo>
                  <a:pt x="11969" y="219"/>
                </a:lnTo>
                <a:lnTo>
                  <a:pt x="11857" y="289"/>
                </a:lnTo>
                <a:lnTo>
                  <a:pt x="11745" y="357"/>
                </a:lnTo>
                <a:lnTo>
                  <a:pt x="11633" y="439"/>
                </a:lnTo>
                <a:lnTo>
                  <a:pt x="11520" y="536"/>
                </a:lnTo>
                <a:lnTo>
                  <a:pt x="11302" y="742"/>
                </a:lnTo>
                <a:lnTo>
                  <a:pt x="11089" y="976"/>
                </a:lnTo>
                <a:lnTo>
                  <a:pt x="10883" y="1251"/>
                </a:lnTo>
                <a:lnTo>
                  <a:pt x="10682" y="1540"/>
                </a:lnTo>
                <a:lnTo>
                  <a:pt x="10481" y="1842"/>
                </a:lnTo>
                <a:lnTo>
                  <a:pt x="10286" y="2172"/>
                </a:lnTo>
                <a:lnTo>
                  <a:pt x="10097" y="2529"/>
                </a:lnTo>
                <a:lnTo>
                  <a:pt x="9902" y="2887"/>
                </a:lnTo>
                <a:lnTo>
                  <a:pt x="9720" y="3272"/>
                </a:lnTo>
                <a:lnTo>
                  <a:pt x="9530" y="3657"/>
                </a:lnTo>
                <a:lnTo>
                  <a:pt x="9164" y="4454"/>
                </a:lnTo>
                <a:lnTo>
                  <a:pt x="8426" y="6104"/>
                </a:lnTo>
                <a:lnTo>
                  <a:pt x="8054" y="6902"/>
                </a:lnTo>
                <a:lnTo>
                  <a:pt x="7865" y="7301"/>
                </a:lnTo>
                <a:lnTo>
                  <a:pt x="7670" y="7672"/>
                </a:lnTo>
                <a:lnTo>
                  <a:pt x="7476" y="8043"/>
                </a:lnTo>
                <a:lnTo>
                  <a:pt x="7275" y="8387"/>
                </a:lnTo>
                <a:lnTo>
                  <a:pt x="7074" y="8731"/>
                </a:lnTo>
                <a:lnTo>
                  <a:pt x="6867" y="9047"/>
                </a:lnTo>
                <a:lnTo>
                  <a:pt x="6655" y="9335"/>
                </a:lnTo>
                <a:lnTo>
                  <a:pt x="6442" y="9597"/>
                </a:lnTo>
                <a:lnTo>
                  <a:pt x="6218" y="9844"/>
                </a:lnTo>
                <a:lnTo>
                  <a:pt x="6106" y="9954"/>
                </a:lnTo>
                <a:lnTo>
                  <a:pt x="5988" y="10051"/>
                </a:lnTo>
                <a:lnTo>
                  <a:pt x="5810" y="10201"/>
                </a:lnTo>
                <a:lnTo>
                  <a:pt x="5628" y="10326"/>
                </a:lnTo>
                <a:lnTo>
                  <a:pt x="5444" y="10435"/>
                </a:lnTo>
                <a:lnTo>
                  <a:pt x="5261" y="10532"/>
                </a:lnTo>
                <a:lnTo>
                  <a:pt x="5078" y="10614"/>
                </a:lnTo>
                <a:lnTo>
                  <a:pt x="4889" y="10683"/>
                </a:lnTo>
                <a:lnTo>
                  <a:pt x="4511" y="10793"/>
                </a:lnTo>
                <a:lnTo>
                  <a:pt x="4134" y="10889"/>
                </a:lnTo>
                <a:lnTo>
                  <a:pt x="3756" y="10971"/>
                </a:lnTo>
                <a:lnTo>
                  <a:pt x="3378" y="11054"/>
                </a:lnTo>
                <a:lnTo>
                  <a:pt x="3000" y="11164"/>
                </a:lnTo>
                <a:lnTo>
                  <a:pt x="2811" y="11233"/>
                </a:lnTo>
                <a:lnTo>
                  <a:pt x="2622" y="11316"/>
                </a:lnTo>
                <a:lnTo>
                  <a:pt x="2433" y="11412"/>
                </a:lnTo>
                <a:lnTo>
                  <a:pt x="2244" y="11522"/>
                </a:lnTo>
                <a:lnTo>
                  <a:pt x="2061" y="11645"/>
                </a:lnTo>
                <a:lnTo>
                  <a:pt x="1878" y="11783"/>
                </a:lnTo>
                <a:lnTo>
                  <a:pt x="1701" y="11948"/>
                </a:lnTo>
                <a:lnTo>
                  <a:pt x="1523" y="12127"/>
                </a:lnTo>
                <a:lnTo>
                  <a:pt x="1352" y="12319"/>
                </a:lnTo>
                <a:lnTo>
                  <a:pt x="1187" y="12539"/>
                </a:lnTo>
                <a:lnTo>
                  <a:pt x="1034" y="12772"/>
                </a:lnTo>
                <a:lnTo>
                  <a:pt x="886" y="13034"/>
                </a:lnTo>
                <a:lnTo>
                  <a:pt x="744" y="13309"/>
                </a:lnTo>
                <a:lnTo>
                  <a:pt x="673" y="13460"/>
                </a:lnTo>
                <a:lnTo>
                  <a:pt x="614" y="13612"/>
                </a:lnTo>
                <a:lnTo>
                  <a:pt x="549" y="13776"/>
                </a:lnTo>
                <a:lnTo>
                  <a:pt x="490" y="13942"/>
                </a:lnTo>
                <a:lnTo>
                  <a:pt x="431" y="14121"/>
                </a:lnTo>
                <a:lnTo>
                  <a:pt x="378" y="14299"/>
                </a:lnTo>
                <a:lnTo>
                  <a:pt x="325" y="14505"/>
                </a:lnTo>
                <a:lnTo>
                  <a:pt x="272" y="14711"/>
                </a:lnTo>
                <a:lnTo>
                  <a:pt x="231" y="14918"/>
                </a:lnTo>
                <a:lnTo>
                  <a:pt x="189" y="15138"/>
                </a:lnTo>
                <a:lnTo>
                  <a:pt x="148" y="15358"/>
                </a:lnTo>
                <a:lnTo>
                  <a:pt x="118" y="15577"/>
                </a:lnTo>
                <a:lnTo>
                  <a:pt x="89" y="15811"/>
                </a:lnTo>
                <a:lnTo>
                  <a:pt x="65" y="16031"/>
                </a:lnTo>
                <a:lnTo>
                  <a:pt x="42" y="16265"/>
                </a:lnTo>
                <a:lnTo>
                  <a:pt x="30" y="16499"/>
                </a:lnTo>
                <a:lnTo>
                  <a:pt x="18" y="16733"/>
                </a:lnTo>
                <a:lnTo>
                  <a:pt x="6" y="16967"/>
                </a:lnTo>
                <a:lnTo>
                  <a:pt x="0" y="17214"/>
                </a:lnTo>
                <a:lnTo>
                  <a:pt x="0" y="17448"/>
                </a:lnTo>
                <a:lnTo>
                  <a:pt x="6" y="17695"/>
                </a:lnTo>
                <a:lnTo>
                  <a:pt x="12" y="17929"/>
                </a:lnTo>
                <a:lnTo>
                  <a:pt x="36" y="18410"/>
                </a:lnTo>
                <a:lnTo>
                  <a:pt x="71" y="18891"/>
                </a:lnTo>
                <a:lnTo>
                  <a:pt x="118" y="19359"/>
                </a:lnTo>
                <a:lnTo>
                  <a:pt x="177" y="19826"/>
                </a:lnTo>
                <a:lnTo>
                  <a:pt x="254" y="20294"/>
                </a:lnTo>
                <a:lnTo>
                  <a:pt x="337" y="20748"/>
                </a:lnTo>
                <a:lnTo>
                  <a:pt x="431" y="21174"/>
                </a:lnTo>
                <a:lnTo>
                  <a:pt x="537" y="21600"/>
                </a:lnTo>
                <a:lnTo>
                  <a:pt x="21600" y="21600"/>
                </a:lnTo>
                <a:lnTo>
                  <a:pt x="21505" y="20953"/>
                </a:lnTo>
                <a:lnTo>
                  <a:pt x="21399" y="20294"/>
                </a:lnTo>
                <a:lnTo>
                  <a:pt x="21287" y="19647"/>
                </a:lnTo>
                <a:lnTo>
                  <a:pt x="21175" y="19015"/>
                </a:lnTo>
                <a:lnTo>
                  <a:pt x="21057" y="18382"/>
                </a:lnTo>
                <a:lnTo>
                  <a:pt x="20933" y="17750"/>
                </a:lnTo>
                <a:lnTo>
                  <a:pt x="20803" y="17117"/>
                </a:lnTo>
                <a:lnTo>
                  <a:pt x="20673" y="16499"/>
                </a:lnTo>
                <a:lnTo>
                  <a:pt x="20537" y="15881"/>
                </a:lnTo>
                <a:lnTo>
                  <a:pt x="20395" y="15275"/>
                </a:lnTo>
                <a:lnTo>
                  <a:pt x="20248" y="14670"/>
                </a:lnTo>
                <a:lnTo>
                  <a:pt x="20094" y="14079"/>
                </a:lnTo>
                <a:lnTo>
                  <a:pt x="19941" y="13474"/>
                </a:lnTo>
                <a:lnTo>
                  <a:pt x="19781" y="12897"/>
                </a:lnTo>
                <a:lnTo>
                  <a:pt x="19622" y="12319"/>
                </a:lnTo>
                <a:lnTo>
                  <a:pt x="19451" y="11741"/>
                </a:lnTo>
                <a:lnTo>
                  <a:pt x="19279" y="11178"/>
                </a:lnTo>
                <a:lnTo>
                  <a:pt x="19102" y="10614"/>
                </a:lnTo>
                <a:lnTo>
                  <a:pt x="18925" y="10064"/>
                </a:lnTo>
                <a:lnTo>
                  <a:pt x="18742" y="9514"/>
                </a:lnTo>
                <a:lnTo>
                  <a:pt x="18553" y="8978"/>
                </a:lnTo>
                <a:lnTo>
                  <a:pt x="18358" y="8456"/>
                </a:lnTo>
                <a:lnTo>
                  <a:pt x="18163" y="7933"/>
                </a:lnTo>
                <a:lnTo>
                  <a:pt x="17963" y="7425"/>
                </a:lnTo>
                <a:lnTo>
                  <a:pt x="17762" y="6916"/>
                </a:lnTo>
                <a:lnTo>
                  <a:pt x="17555" y="6421"/>
                </a:lnTo>
                <a:lnTo>
                  <a:pt x="17343" y="5926"/>
                </a:lnTo>
                <a:lnTo>
                  <a:pt x="17124" y="5445"/>
                </a:lnTo>
                <a:lnTo>
                  <a:pt x="16906" y="4977"/>
                </a:lnTo>
                <a:lnTo>
                  <a:pt x="16687" y="4509"/>
                </a:lnTo>
                <a:lnTo>
                  <a:pt x="16463" y="4055"/>
                </a:lnTo>
                <a:lnTo>
                  <a:pt x="16232" y="3616"/>
                </a:lnTo>
                <a:lnTo>
                  <a:pt x="16026" y="3231"/>
                </a:lnTo>
                <a:lnTo>
                  <a:pt x="15813" y="2860"/>
                </a:lnTo>
                <a:lnTo>
                  <a:pt x="15601" y="2502"/>
                </a:lnTo>
                <a:lnTo>
                  <a:pt x="15382" y="2145"/>
                </a:lnTo>
                <a:lnTo>
                  <a:pt x="15158" y="1815"/>
                </a:lnTo>
                <a:lnTo>
                  <a:pt x="14927" y="1498"/>
                </a:lnTo>
                <a:lnTo>
                  <a:pt x="14691" y="1209"/>
                </a:lnTo>
                <a:lnTo>
                  <a:pt x="14455" y="948"/>
                </a:lnTo>
                <a:lnTo>
                  <a:pt x="14213" y="701"/>
                </a:lnTo>
                <a:lnTo>
                  <a:pt x="13971" y="494"/>
                </a:lnTo>
                <a:lnTo>
                  <a:pt x="13847" y="412"/>
                </a:lnTo>
                <a:lnTo>
                  <a:pt x="13723" y="316"/>
                </a:lnTo>
                <a:lnTo>
                  <a:pt x="13599" y="248"/>
                </a:lnTo>
                <a:lnTo>
                  <a:pt x="13475" y="178"/>
                </a:lnTo>
                <a:lnTo>
                  <a:pt x="13351" y="123"/>
                </a:lnTo>
                <a:lnTo>
                  <a:pt x="13221" y="82"/>
                </a:lnTo>
                <a:lnTo>
                  <a:pt x="13097" y="41"/>
                </a:lnTo>
                <a:lnTo>
                  <a:pt x="12967" y="14"/>
                </a:lnTo>
                <a:lnTo>
                  <a:pt x="12837" y="0"/>
                </a:lnTo>
                <a:close/>
              </a:path>
            </a:pathLst>
          </a:custGeom>
          <a:solidFill>
            <a:schemeClr val="accent6"/>
          </a:solidFill>
          <a:ln w="12700">
            <a:miter lim="400000"/>
          </a:ln>
        </p:spPr>
        <p:txBody>
          <a:bodyPr anchor="ctr" bIns="0" lIns="0" rIns="0" tIns="0"/>
          <a:p>
            <a:pPr>
              <a:defRPr>
                <a:solidFill>
                  <a:srgbClr val="000000"/>
                </a:solidFill>
              </a:defRPr>
            </a:pPr>
            <a:r>
              <a:t/>
            </a:r>
          </a:p>
        </p:txBody>
      </p:sp>
      <p:grpSp>
        <p:nvGrpSpPr>
          <p:cNvPr id="234" name="Google Shape;321;p18"/>
          <p:cNvGrpSpPr/>
          <p:nvPr/>
        </p:nvGrpSpPr>
        <p:grpSpPr>
          <a:xfrm>
            <a:off x="8269123" y="4405414"/>
            <a:ext cx="657428" cy="548670"/>
            <a:chOff x="0" y="0"/>
            <a:chExt cx="657426" cy="548668"/>
          </a:xfrm>
        </p:grpSpPr>
        <p:sp>
          <p:nvSpPr>
            <p:cNvPr id="1050608" name="Google Shape;322;p18"/>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09" name="Google Shape;323;p18"/>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0" name="Google Shape;324;p18"/>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1" name="Google Shape;325;p18"/>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2" name="Google Shape;326;p18"/>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3" name="Google Shape;327;p1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4" name="Google Shape;328;p18"/>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35" name="Google Shape;329;p18"/>
          <p:cNvGrpSpPr/>
          <p:nvPr/>
        </p:nvGrpSpPr>
        <p:grpSpPr>
          <a:xfrm>
            <a:off x="281349" y="265164"/>
            <a:ext cx="657427" cy="548672"/>
            <a:chOff x="0" y="0"/>
            <a:chExt cx="657426" cy="548670"/>
          </a:xfrm>
        </p:grpSpPr>
        <p:sp>
          <p:nvSpPr>
            <p:cNvPr id="1050615" name="Google Shape;330;p18"/>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6" name="Google Shape;331;p18"/>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7" name="Google Shape;332;p18"/>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8" name="Google Shape;333;p18"/>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19" name="Google Shape;334;p18"/>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20" name="Google Shape;335;p1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21" name="Google Shape;336;p18"/>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622" name="Google Shape;337;p18"/>
          <p:cNvSpPr/>
          <p:nvPr/>
        </p:nvSpPr>
        <p:spPr>
          <a:xfrm rot="16200000">
            <a:off x="3720841" y="3753391"/>
            <a:ext cx="369968"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r>
              <a:t/>
            </a:r>
          </a:p>
        </p:txBody>
      </p:sp>
      <p:sp>
        <p:nvSpPr>
          <p:cNvPr id="1050623" name="Google Shape;338;p18"/>
          <p:cNvSpPr/>
          <p:nvPr/>
        </p:nvSpPr>
        <p:spPr>
          <a:xfrm rot="10800000" flipH="1">
            <a:off x="4952500" y="-215805"/>
            <a:ext cx="3657602" cy="857243"/>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r>
              <a:t/>
            </a:r>
          </a:p>
        </p:txBody>
      </p:sp>
      <p:sp>
        <p:nvSpPr>
          <p:cNvPr id="1050624"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_AND_TWO_COLUMNS_1">
    <p:spTree>
      <p:nvGrpSpPr>
        <p:cNvPr id="236" name=""/>
        <p:cNvGrpSpPr/>
        <p:nvPr/>
      </p:nvGrpSpPr>
      <p:grpSpPr>
        <a:xfrm>
          <a:off x="0" y="0"/>
          <a:ext cx="0" cy="0"/>
          <a:chOff x="0" y="0"/>
          <a:chExt cx="0" cy="0"/>
        </a:xfrm>
      </p:grpSpPr>
      <p:sp>
        <p:nvSpPr>
          <p:cNvPr id="1050625" name="Title Text"/>
          <p:cNvSpPr txBox="1">
            <a:spLocks noGrp="1"/>
          </p:cNvSpPr>
          <p:nvPr>
            <p:ph type="title"/>
          </p:nvPr>
        </p:nvSpPr>
        <p:spPr>
          <a:xfrm>
            <a:off x="1336675" y="2616830"/>
            <a:ext cx="2742602" cy="365702"/>
          </a:xfrm>
          <a:prstGeom prst="rect"/>
        </p:spPr>
        <p:txBody>
          <a:bodyPr/>
          <a:lstStyle>
            <a:lvl1pPr>
              <a:defRPr sz="2000"/>
            </a:lvl1pPr>
          </a:lstStyle>
          <a:p>
            <a:r>
              <a:t>Title Text</a:t>
            </a:r>
          </a:p>
        </p:txBody>
      </p:sp>
      <p:sp>
        <p:nvSpPr>
          <p:cNvPr id="1050626" name="Body Level One…"/>
          <p:cNvSpPr txBox="1">
            <a:spLocks noGrp="1"/>
          </p:cNvSpPr>
          <p:nvPr>
            <p:ph type="body" sz="quarter" idx="1"/>
          </p:nvPr>
        </p:nvSpPr>
        <p:spPr>
          <a:xfrm>
            <a:off x="5183225" y="2975093"/>
            <a:ext cx="2505602" cy="1010702"/>
          </a:xfrm>
          <a:prstGeom prst="rect"/>
        </p:spPr>
        <p:txBody>
          <a:bodyPr/>
          <a:lstStyle>
            <a:lvl1pPr algn="ctr" indent="-76200" marL="203200">
              <a:buClrTx/>
              <a:buSzTx/>
              <a:buNone/>
              <a:defRPr sz="1400"/>
            </a:lvl1pPr>
            <a:lvl2pPr algn="ctr" indent="127000" marL="203200">
              <a:buClrTx/>
              <a:buSzTx/>
              <a:buNone/>
              <a:defRPr sz="1400"/>
            </a:lvl2pPr>
            <a:lvl3pPr algn="ctr" indent="127000" marL="203200">
              <a:buClrTx/>
              <a:buSzTx/>
              <a:buNone/>
              <a:defRPr sz="1400"/>
            </a:lvl3pPr>
            <a:lvl4pPr algn="ctr" indent="127000" marL="203200">
              <a:buClrTx/>
              <a:buSzTx/>
              <a:buNone/>
              <a:defRPr sz="1400"/>
            </a:lvl4pPr>
            <a:lvl5pPr algn="ctr" indent="127000" marL="203200">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050627" name="Google Shape;345;p19"/>
          <p:cNvSpPr/>
          <p:nvPr/>
        </p:nvSpPr>
        <p:spPr>
          <a:xfrm rot="16200000">
            <a:off x="7737085" y="550310"/>
            <a:ext cx="1952609" cy="852023"/>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628" name="Google Shape;346;p19"/>
          <p:cNvSpPr/>
          <p:nvPr/>
        </p:nvSpPr>
        <p:spPr>
          <a:xfrm rot="5400000">
            <a:off x="-600531" y="600508"/>
            <a:ext cx="2105059" cy="904042"/>
          </a:xfrm>
          <a:custGeom>
            <a:avLst/>
            <a:ahLst/>
            <a:cxnLst>
              <a:cxn ang="0">
                <a:pos x="wd2" y="hd2"/>
              </a:cxn>
              <a:cxn ang="5400000">
                <a:pos x="wd2" y="hd2"/>
              </a:cxn>
              <a:cxn ang="10800000">
                <a:pos x="wd2" y="hd2"/>
              </a:cxn>
              <a:cxn ang="16200000">
                <a:pos x="wd2" y="hd2"/>
              </a:cxn>
            </a:cxnLst>
            <a:rect l="0" t="0" r="r" b="b"/>
            <a:pathLst>
              <a:path w="21600" h="21600" extrusionOk="0">
                <a:moveTo>
                  <a:pt x="12707" y="0"/>
                </a:moveTo>
                <a:lnTo>
                  <a:pt x="12577" y="14"/>
                </a:lnTo>
                <a:lnTo>
                  <a:pt x="12448" y="41"/>
                </a:lnTo>
                <a:lnTo>
                  <a:pt x="12329" y="69"/>
                </a:lnTo>
                <a:lnTo>
                  <a:pt x="12205" y="110"/>
                </a:lnTo>
                <a:lnTo>
                  <a:pt x="12087" y="151"/>
                </a:lnTo>
                <a:lnTo>
                  <a:pt x="11969" y="219"/>
                </a:lnTo>
                <a:lnTo>
                  <a:pt x="11857" y="289"/>
                </a:lnTo>
                <a:lnTo>
                  <a:pt x="11745" y="357"/>
                </a:lnTo>
                <a:lnTo>
                  <a:pt x="11633" y="439"/>
                </a:lnTo>
                <a:lnTo>
                  <a:pt x="11520" y="536"/>
                </a:lnTo>
                <a:lnTo>
                  <a:pt x="11302" y="742"/>
                </a:lnTo>
                <a:lnTo>
                  <a:pt x="11089" y="976"/>
                </a:lnTo>
                <a:lnTo>
                  <a:pt x="10883" y="1251"/>
                </a:lnTo>
                <a:lnTo>
                  <a:pt x="10682" y="1540"/>
                </a:lnTo>
                <a:lnTo>
                  <a:pt x="10481" y="1842"/>
                </a:lnTo>
                <a:lnTo>
                  <a:pt x="10286" y="2172"/>
                </a:lnTo>
                <a:lnTo>
                  <a:pt x="10097" y="2529"/>
                </a:lnTo>
                <a:lnTo>
                  <a:pt x="9902" y="2887"/>
                </a:lnTo>
                <a:lnTo>
                  <a:pt x="9720" y="3272"/>
                </a:lnTo>
                <a:lnTo>
                  <a:pt x="9530" y="3657"/>
                </a:lnTo>
                <a:lnTo>
                  <a:pt x="9164" y="4454"/>
                </a:lnTo>
                <a:lnTo>
                  <a:pt x="8426" y="6104"/>
                </a:lnTo>
                <a:lnTo>
                  <a:pt x="8054" y="6902"/>
                </a:lnTo>
                <a:lnTo>
                  <a:pt x="7865" y="7301"/>
                </a:lnTo>
                <a:lnTo>
                  <a:pt x="7670" y="7672"/>
                </a:lnTo>
                <a:lnTo>
                  <a:pt x="7476" y="8043"/>
                </a:lnTo>
                <a:lnTo>
                  <a:pt x="7275" y="8387"/>
                </a:lnTo>
                <a:lnTo>
                  <a:pt x="7074" y="8731"/>
                </a:lnTo>
                <a:lnTo>
                  <a:pt x="6867" y="9047"/>
                </a:lnTo>
                <a:lnTo>
                  <a:pt x="6655" y="9335"/>
                </a:lnTo>
                <a:lnTo>
                  <a:pt x="6442" y="9597"/>
                </a:lnTo>
                <a:lnTo>
                  <a:pt x="6218" y="9844"/>
                </a:lnTo>
                <a:lnTo>
                  <a:pt x="6106" y="9954"/>
                </a:lnTo>
                <a:lnTo>
                  <a:pt x="5988" y="10051"/>
                </a:lnTo>
                <a:lnTo>
                  <a:pt x="5810" y="10201"/>
                </a:lnTo>
                <a:lnTo>
                  <a:pt x="5628" y="10326"/>
                </a:lnTo>
                <a:lnTo>
                  <a:pt x="5444" y="10435"/>
                </a:lnTo>
                <a:lnTo>
                  <a:pt x="5261" y="10532"/>
                </a:lnTo>
                <a:lnTo>
                  <a:pt x="5078" y="10614"/>
                </a:lnTo>
                <a:lnTo>
                  <a:pt x="4889" y="10683"/>
                </a:lnTo>
                <a:lnTo>
                  <a:pt x="4511" y="10793"/>
                </a:lnTo>
                <a:lnTo>
                  <a:pt x="4134" y="10889"/>
                </a:lnTo>
                <a:lnTo>
                  <a:pt x="3756" y="10971"/>
                </a:lnTo>
                <a:lnTo>
                  <a:pt x="3378" y="11054"/>
                </a:lnTo>
                <a:lnTo>
                  <a:pt x="3000" y="11164"/>
                </a:lnTo>
                <a:lnTo>
                  <a:pt x="2811" y="11233"/>
                </a:lnTo>
                <a:lnTo>
                  <a:pt x="2622" y="11316"/>
                </a:lnTo>
                <a:lnTo>
                  <a:pt x="2433" y="11412"/>
                </a:lnTo>
                <a:lnTo>
                  <a:pt x="2244" y="11522"/>
                </a:lnTo>
                <a:lnTo>
                  <a:pt x="2061" y="11645"/>
                </a:lnTo>
                <a:lnTo>
                  <a:pt x="1878" y="11783"/>
                </a:lnTo>
                <a:lnTo>
                  <a:pt x="1701" y="11948"/>
                </a:lnTo>
                <a:lnTo>
                  <a:pt x="1523" y="12127"/>
                </a:lnTo>
                <a:lnTo>
                  <a:pt x="1352" y="12319"/>
                </a:lnTo>
                <a:lnTo>
                  <a:pt x="1187" y="12539"/>
                </a:lnTo>
                <a:lnTo>
                  <a:pt x="1034" y="12772"/>
                </a:lnTo>
                <a:lnTo>
                  <a:pt x="886" y="13034"/>
                </a:lnTo>
                <a:lnTo>
                  <a:pt x="744" y="13309"/>
                </a:lnTo>
                <a:lnTo>
                  <a:pt x="673" y="13460"/>
                </a:lnTo>
                <a:lnTo>
                  <a:pt x="614" y="13612"/>
                </a:lnTo>
                <a:lnTo>
                  <a:pt x="549" y="13776"/>
                </a:lnTo>
                <a:lnTo>
                  <a:pt x="490" y="13942"/>
                </a:lnTo>
                <a:lnTo>
                  <a:pt x="431" y="14121"/>
                </a:lnTo>
                <a:lnTo>
                  <a:pt x="378" y="14299"/>
                </a:lnTo>
                <a:lnTo>
                  <a:pt x="325" y="14505"/>
                </a:lnTo>
                <a:lnTo>
                  <a:pt x="272" y="14711"/>
                </a:lnTo>
                <a:lnTo>
                  <a:pt x="231" y="14918"/>
                </a:lnTo>
                <a:lnTo>
                  <a:pt x="189" y="15138"/>
                </a:lnTo>
                <a:lnTo>
                  <a:pt x="148" y="15358"/>
                </a:lnTo>
                <a:lnTo>
                  <a:pt x="118" y="15577"/>
                </a:lnTo>
                <a:lnTo>
                  <a:pt x="89" y="15811"/>
                </a:lnTo>
                <a:lnTo>
                  <a:pt x="65" y="16031"/>
                </a:lnTo>
                <a:lnTo>
                  <a:pt x="42" y="16265"/>
                </a:lnTo>
                <a:lnTo>
                  <a:pt x="30" y="16499"/>
                </a:lnTo>
                <a:lnTo>
                  <a:pt x="18" y="16733"/>
                </a:lnTo>
                <a:lnTo>
                  <a:pt x="6" y="16967"/>
                </a:lnTo>
                <a:lnTo>
                  <a:pt x="0" y="17214"/>
                </a:lnTo>
                <a:lnTo>
                  <a:pt x="0" y="17448"/>
                </a:lnTo>
                <a:lnTo>
                  <a:pt x="6" y="17695"/>
                </a:lnTo>
                <a:lnTo>
                  <a:pt x="12" y="17929"/>
                </a:lnTo>
                <a:lnTo>
                  <a:pt x="36" y="18410"/>
                </a:lnTo>
                <a:lnTo>
                  <a:pt x="71" y="18891"/>
                </a:lnTo>
                <a:lnTo>
                  <a:pt x="118" y="19359"/>
                </a:lnTo>
                <a:lnTo>
                  <a:pt x="177" y="19826"/>
                </a:lnTo>
                <a:lnTo>
                  <a:pt x="254" y="20294"/>
                </a:lnTo>
                <a:lnTo>
                  <a:pt x="337" y="20748"/>
                </a:lnTo>
                <a:lnTo>
                  <a:pt x="431" y="21174"/>
                </a:lnTo>
                <a:lnTo>
                  <a:pt x="537" y="21600"/>
                </a:lnTo>
                <a:lnTo>
                  <a:pt x="21600" y="21600"/>
                </a:lnTo>
                <a:lnTo>
                  <a:pt x="21505" y="20953"/>
                </a:lnTo>
                <a:lnTo>
                  <a:pt x="21399" y="20294"/>
                </a:lnTo>
                <a:lnTo>
                  <a:pt x="21287" y="19647"/>
                </a:lnTo>
                <a:lnTo>
                  <a:pt x="21175" y="19015"/>
                </a:lnTo>
                <a:lnTo>
                  <a:pt x="21057" y="18382"/>
                </a:lnTo>
                <a:lnTo>
                  <a:pt x="20933" y="17750"/>
                </a:lnTo>
                <a:lnTo>
                  <a:pt x="20803" y="17117"/>
                </a:lnTo>
                <a:lnTo>
                  <a:pt x="20673" y="16499"/>
                </a:lnTo>
                <a:lnTo>
                  <a:pt x="20537" y="15881"/>
                </a:lnTo>
                <a:lnTo>
                  <a:pt x="20395" y="15275"/>
                </a:lnTo>
                <a:lnTo>
                  <a:pt x="20248" y="14670"/>
                </a:lnTo>
                <a:lnTo>
                  <a:pt x="20094" y="14079"/>
                </a:lnTo>
                <a:lnTo>
                  <a:pt x="19941" y="13474"/>
                </a:lnTo>
                <a:lnTo>
                  <a:pt x="19781" y="12897"/>
                </a:lnTo>
                <a:lnTo>
                  <a:pt x="19622" y="12319"/>
                </a:lnTo>
                <a:lnTo>
                  <a:pt x="19451" y="11741"/>
                </a:lnTo>
                <a:lnTo>
                  <a:pt x="19279" y="11178"/>
                </a:lnTo>
                <a:lnTo>
                  <a:pt x="19102" y="10614"/>
                </a:lnTo>
                <a:lnTo>
                  <a:pt x="18925" y="10064"/>
                </a:lnTo>
                <a:lnTo>
                  <a:pt x="18742" y="9514"/>
                </a:lnTo>
                <a:lnTo>
                  <a:pt x="18553" y="8978"/>
                </a:lnTo>
                <a:lnTo>
                  <a:pt x="18358" y="8456"/>
                </a:lnTo>
                <a:lnTo>
                  <a:pt x="18163" y="7933"/>
                </a:lnTo>
                <a:lnTo>
                  <a:pt x="17963" y="7425"/>
                </a:lnTo>
                <a:lnTo>
                  <a:pt x="17762" y="6916"/>
                </a:lnTo>
                <a:lnTo>
                  <a:pt x="17555" y="6421"/>
                </a:lnTo>
                <a:lnTo>
                  <a:pt x="17343" y="5926"/>
                </a:lnTo>
                <a:lnTo>
                  <a:pt x="17124" y="5445"/>
                </a:lnTo>
                <a:lnTo>
                  <a:pt x="16906" y="4977"/>
                </a:lnTo>
                <a:lnTo>
                  <a:pt x="16687" y="4509"/>
                </a:lnTo>
                <a:lnTo>
                  <a:pt x="16463" y="4055"/>
                </a:lnTo>
                <a:lnTo>
                  <a:pt x="16232" y="3616"/>
                </a:lnTo>
                <a:lnTo>
                  <a:pt x="16026" y="3231"/>
                </a:lnTo>
                <a:lnTo>
                  <a:pt x="15813" y="2860"/>
                </a:lnTo>
                <a:lnTo>
                  <a:pt x="15601" y="2502"/>
                </a:lnTo>
                <a:lnTo>
                  <a:pt x="15382" y="2145"/>
                </a:lnTo>
                <a:lnTo>
                  <a:pt x="15158" y="1815"/>
                </a:lnTo>
                <a:lnTo>
                  <a:pt x="14927" y="1498"/>
                </a:lnTo>
                <a:lnTo>
                  <a:pt x="14691" y="1209"/>
                </a:lnTo>
                <a:lnTo>
                  <a:pt x="14455" y="948"/>
                </a:lnTo>
                <a:lnTo>
                  <a:pt x="14213" y="701"/>
                </a:lnTo>
                <a:lnTo>
                  <a:pt x="13971" y="494"/>
                </a:lnTo>
                <a:lnTo>
                  <a:pt x="13847" y="412"/>
                </a:lnTo>
                <a:lnTo>
                  <a:pt x="13723" y="316"/>
                </a:lnTo>
                <a:lnTo>
                  <a:pt x="13599" y="248"/>
                </a:lnTo>
                <a:lnTo>
                  <a:pt x="13475" y="178"/>
                </a:lnTo>
                <a:lnTo>
                  <a:pt x="13351" y="123"/>
                </a:lnTo>
                <a:lnTo>
                  <a:pt x="13221" y="82"/>
                </a:lnTo>
                <a:lnTo>
                  <a:pt x="13097" y="41"/>
                </a:lnTo>
                <a:lnTo>
                  <a:pt x="12967" y="14"/>
                </a:lnTo>
                <a:lnTo>
                  <a:pt x="12837"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629" name="Google Shape;347;p19"/>
          <p:cNvSpPr/>
          <p:nvPr/>
        </p:nvSpPr>
        <p:spPr>
          <a:xfrm rot="18416869">
            <a:off x="6937195" y="3395660"/>
            <a:ext cx="3657679" cy="857262"/>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r>
              <a:t/>
            </a:r>
          </a:p>
        </p:txBody>
      </p:sp>
      <p:sp>
        <p:nvSpPr>
          <p:cNvPr id="1050630" name="Google Shape;348;p19"/>
          <p:cNvSpPr/>
          <p:nvPr/>
        </p:nvSpPr>
        <p:spPr>
          <a:xfrm rot="10800000" flipH="1">
            <a:off x="0" y="4735905"/>
            <a:ext cx="9144001" cy="4076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42" y="10769"/>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578" y="10769"/>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631"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CUSTOM_7_1">
    <p:spTree>
      <p:nvGrpSpPr>
        <p:cNvPr id="212" name=""/>
        <p:cNvGrpSpPr/>
        <p:nvPr/>
      </p:nvGrpSpPr>
      <p:grpSpPr>
        <a:xfrm>
          <a:off x="0" y="0"/>
          <a:ext cx="0" cy="0"/>
          <a:chOff x="0" y="0"/>
          <a:chExt cx="0" cy="0"/>
        </a:xfrm>
      </p:grpSpPr>
      <p:sp>
        <p:nvSpPr>
          <p:cNvPr id="1050415" name="Title Text"/>
          <p:cNvSpPr txBox="1">
            <a:spLocks noGrp="1"/>
          </p:cNvSpPr>
          <p:nvPr>
            <p:ph type="title"/>
          </p:nvPr>
        </p:nvSpPr>
        <p:spPr>
          <a:xfrm>
            <a:off x="2147865" y="1193700"/>
            <a:ext cx="1986003" cy="365700"/>
          </a:xfrm>
          <a:prstGeom prst="rect"/>
        </p:spPr>
        <p:txBody>
          <a:bodyPr/>
          <a:lstStyle>
            <a:lvl1pPr algn="l">
              <a:defRPr sz="2000"/>
            </a:lvl1pPr>
          </a:lstStyle>
          <a:p>
            <a:r>
              <a:t>Title Text</a:t>
            </a:r>
          </a:p>
        </p:txBody>
      </p:sp>
      <p:sp>
        <p:nvSpPr>
          <p:cNvPr id="1050416" name="Body Level One…"/>
          <p:cNvSpPr txBox="1">
            <a:spLocks noGrp="1"/>
          </p:cNvSpPr>
          <p:nvPr>
            <p:ph type="body" sz="quarter" idx="1"/>
          </p:nvPr>
        </p:nvSpPr>
        <p:spPr>
          <a:xfrm>
            <a:off x="2147865" y="1556519"/>
            <a:ext cx="1986003" cy="523202"/>
          </a:xfrm>
          <a:prstGeom prst="rect"/>
        </p:spPr>
        <p:txBody>
          <a:bodyPr/>
          <a:lstStyle>
            <a:lvl1pPr indent="-76200" marL="203200">
              <a:buClrTx/>
              <a:buSzTx/>
              <a:buNone/>
              <a:defRPr sz="1600"/>
            </a:lvl1pPr>
            <a:lvl2pPr indent="127000" marL="203200">
              <a:buClrTx/>
              <a:buSzTx/>
              <a:buNone/>
              <a:defRPr sz="1600"/>
            </a:lvl2pPr>
            <a:lvl3pPr indent="127000" marL="203200">
              <a:buClrTx/>
              <a:buSzTx/>
              <a:buNone/>
              <a:defRPr sz="1600"/>
            </a:lvl3pPr>
            <a:lvl4pPr indent="127000" marL="203200">
              <a:buClrTx/>
              <a:buSzTx/>
              <a:buNone/>
              <a:defRPr sz="1600"/>
            </a:lvl4pPr>
            <a:lvl5pP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050417" name="Google Shape;467;p24"/>
          <p:cNvSpPr/>
          <p:nvPr/>
        </p:nvSpPr>
        <p:spPr>
          <a:xfrm rot="10800000" flipH="1">
            <a:off x="0" y="4735905"/>
            <a:ext cx="9144001" cy="4076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42" y="10769"/>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578" y="10769"/>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418" name="Google Shape;468;p24"/>
          <p:cNvSpPr/>
          <p:nvPr/>
        </p:nvSpPr>
        <p:spPr>
          <a:xfrm rot="5400000">
            <a:off x="8060924" y="294012"/>
            <a:ext cx="1377054" cy="789040"/>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419" name="Google Shape;469;p24"/>
          <p:cNvSpPr/>
          <p:nvPr/>
        </p:nvSpPr>
        <p:spPr>
          <a:xfrm>
            <a:off x="34573" y="-9748"/>
            <a:ext cx="1742623"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grpSp>
        <p:nvGrpSpPr>
          <p:cNvPr id="213" name="Google Shape;470;p24"/>
          <p:cNvGrpSpPr/>
          <p:nvPr/>
        </p:nvGrpSpPr>
        <p:grpSpPr>
          <a:xfrm>
            <a:off x="8327935" y="4050741"/>
            <a:ext cx="657428" cy="548669"/>
            <a:chOff x="0" y="0"/>
            <a:chExt cx="657426" cy="548667"/>
          </a:xfrm>
        </p:grpSpPr>
        <p:sp>
          <p:nvSpPr>
            <p:cNvPr id="1050420" name="Google Shape;471;p24"/>
            <p:cNvSpPr/>
            <p:nvPr/>
          </p:nvSpPr>
          <p:spPr>
            <a:xfrm flipH="1">
              <a:off x="351569" y="421998"/>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21" name="Google Shape;472;p24"/>
            <p:cNvSpPr/>
            <p:nvPr/>
          </p:nvSpPr>
          <p:spPr>
            <a:xfrm flipH="1">
              <a:off x="140570" y="467423"/>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22" name="Google Shape;473;p24"/>
            <p:cNvSpPr/>
            <p:nvPr/>
          </p:nvSpPr>
          <p:spPr>
            <a:xfrm flipH="1">
              <a:off x="249006" y="240654"/>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23" name="Google Shape;474;p24"/>
            <p:cNvSpPr/>
            <p:nvPr/>
          </p:nvSpPr>
          <p:spPr>
            <a:xfrm flipH="1">
              <a:off x="82498" y="223968"/>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24" name="Google Shape;475;p24"/>
            <p:cNvSpPr/>
            <p:nvPr/>
          </p:nvSpPr>
          <p:spPr>
            <a:xfrm flipH="1">
              <a:off x="525512" y="198947"/>
              <a:ext cx="131915"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25" name="Google Shape;476;p24"/>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26" name="Google Shape;477;p24"/>
            <p:cNvSpPr/>
            <p:nvPr/>
          </p:nvSpPr>
          <p:spPr>
            <a:xfrm flipH="1">
              <a:off x="0" y="0"/>
              <a:ext cx="156647" cy="108115"/>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14" name="Google Shape;478;p24"/>
          <p:cNvGrpSpPr/>
          <p:nvPr/>
        </p:nvGrpSpPr>
        <p:grpSpPr>
          <a:xfrm>
            <a:off x="135537" y="1279365"/>
            <a:ext cx="657427" cy="548670"/>
            <a:chOff x="0" y="0"/>
            <a:chExt cx="657426" cy="548669"/>
          </a:xfrm>
        </p:grpSpPr>
        <p:sp>
          <p:nvSpPr>
            <p:cNvPr id="1050427" name="Google Shape;479;p24"/>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28" name="Google Shape;480;p24"/>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29" name="Google Shape;481;p24"/>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30" name="Google Shape;482;p24"/>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31" name="Google Shape;483;p24"/>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32" name="Google Shape;484;p24"/>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33" name="Google Shape;485;p24"/>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434" name="Google Shape;486;p24"/>
          <p:cNvSpPr/>
          <p:nvPr/>
        </p:nvSpPr>
        <p:spPr>
          <a:xfrm rot="3599956">
            <a:off x="-1174557" y="4092241"/>
            <a:ext cx="3657522" cy="857224"/>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r>
              <a:t/>
            </a:r>
          </a:p>
        </p:txBody>
      </p:sp>
      <p:sp>
        <p:nvSpPr>
          <p:cNvPr id="1050435"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CUSTOM_9">
    <p:spTree>
      <p:nvGrpSpPr>
        <p:cNvPr id="248" name=""/>
        <p:cNvGrpSpPr/>
        <p:nvPr/>
      </p:nvGrpSpPr>
      <p:grpSpPr>
        <a:xfrm>
          <a:off x="0" y="0"/>
          <a:ext cx="0" cy="0"/>
          <a:chOff x="0" y="0"/>
          <a:chExt cx="0" cy="0"/>
        </a:xfrm>
      </p:grpSpPr>
      <p:sp>
        <p:nvSpPr>
          <p:cNvPr id="1050694" name="Google Shape;550;p28"/>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grpSp>
        <p:nvGrpSpPr>
          <p:cNvPr id="249" name="Google Shape;551;p28"/>
          <p:cNvGrpSpPr/>
          <p:nvPr/>
        </p:nvGrpSpPr>
        <p:grpSpPr>
          <a:xfrm>
            <a:off x="1080797" y="62214"/>
            <a:ext cx="657428" cy="548672"/>
            <a:chOff x="0" y="0"/>
            <a:chExt cx="657426" cy="548670"/>
          </a:xfrm>
        </p:grpSpPr>
        <p:sp>
          <p:nvSpPr>
            <p:cNvPr id="1050695" name="Google Shape;552;p28"/>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96" name="Google Shape;553;p28"/>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97" name="Google Shape;554;p28"/>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98" name="Google Shape;555;p28"/>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699" name="Google Shape;556;p28"/>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00" name="Google Shape;557;p2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01" name="Google Shape;558;p28"/>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702" name="Google Shape;559;p28"/>
          <p:cNvSpPr/>
          <p:nvPr/>
        </p:nvSpPr>
        <p:spPr>
          <a:xfrm>
            <a:off x="0" y="4594843"/>
            <a:ext cx="2101757" cy="548662"/>
          </a:xfrm>
          <a:custGeom>
            <a:avLst/>
            <a:ahLst/>
            <a:cxnLst>
              <a:cxn ang="0">
                <a:pos x="wd2" y="hd2"/>
              </a:cxn>
              <a:cxn ang="5400000">
                <a:pos x="wd2" y="hd2"/>
              </a:cxn>
              <a:cxn ang="10800000">
                <a:pos x="wd2" y="hd2"/>
              </a:cxn>
              <a:cxn ang="16200000">
                <a:pos x="wd2" y="hd2"/>
              </a:cxn>
            </a:cxnLst>
            <a:rect l="0" t="0" r="r" b="b"/>
            <a:pathLst>
              <a:path w="21600" h="21600" extrusionOk="0">
                <a:moveTo>
                  <a:pt x="9899" y="0"/>
                </a:moveTo>
                <a:lnTo>
                  <a:pt x="9629" y="31"/>
                </a:lnTo>
                <a:lnTo>
                  <a:pt x="9368" y="93"/>
                </a:lnTo>
                <a:lnTo>
                  <a:pt x="9107" y="156"/>
                </a:lnTo>
                <a:lnTo>
                  <a:pt x="8838" y="218"/>
                </a:lnTo>
                <a:lnTo>
                  <a:pt x="8576" y="344"/>
                </a:lnTo>
                <a:lnTo>
                  <a:pt x="8315" y="469"/>
                </a:lnTo>
                <a:lnTo>
                  <a:pt x="8054" y="593"/>
                </a:lnTo>
                <a:lnTo>
                  <a:pt x="7793" y="781"/>
                </a:lnTo>
                <a:lnTo>
                  <a:pt x="7532" y="938"/>
                </a:lnTo>
                <a:lnTo>
                  <a:pt x="7279" y="1156"/>
                </a:lnTo>
                <a:lnTo>
                  <a:pt x="6920" y="1438"/>
                </a:lnTo>
                <a:lnTo>
                  <a:pt x="6569" y="1750"/>
                </a:lnTo>
                <a:lnTo>
                  <a:pt x="6210" y="2094"/>
                </a:lnTo>
                <a:lnTo>
                  <a:pt x="5859" y="2532"/>
                </a:lnTo>
                <a:lnTo>
                  <a:pt x="5508" y="2970"/>
                </a:lnTo>
                <a:lnTo>
                  <a:pt x="5166" y="3469"/>
                </a:lnTo>
                <a:lnTo>
                  <a:pt x="4823" y="4031"/>
                </a:lnTo>
                <a:lnTo>
                  <a:pt x="4488" y="4625"/>
                </a:lnTo>
                <a:lnTo>
                  <a:pt x="4154" y="5251"/>
                </a:lnTo>
                <a:lnTo>
                  <a:pt x="3827" y="5939"/>
                </a:lnTo>
                <a:lnTo>
                  <a:pt x="3509" y="6688"/>
                </a:lnTo>
                <a:lnTo>
                  <a:pt x="3191" y="7470"/>
                </a:lnTo>
                <a:lnTo>
                  <a:pt x="2889" y="8284"/>
                </a:lnTo>
                <a:lnTo>
                  <a:pt x="2587" y="9158"/>
                </a:lnTo>
                <a:lnTo>
                  <a:pt x="2301" y="10096"/>
                </a:lnTo>
                <a:lnTo>
                  <a:pt x="2024" y="11065"/>
                </a:lnTo>
                <a:lnTo>
                  <a:pt x="1861" y="11628"/>
                </a:lnTo>
                <a:lnTo>
                  <a:pt x="1714" y="12190"/>
                </a:lnTo>
                <a:lnTo>
                  <a:pt x="1567" y="12784"/>
                </a:lnTo>
                <a:lnTo>
                  <a:pt x="1420" y="13409"/>
                </a:lnTo>
                <a:lnTo>
                  <a:pt x="1281" y="14034"/>
                </a:lnTo>
                <a:lnTo>
                  <a:pt x="1142" y="14659"/>
                </a:lnTo>
                <a:lnTo>
                  <a:pt x="1012" y="15315"/>
                </a:lnTo>
                <a:lnTo>
                  <a:pt x="890" y="15973"/>
                </a:lnTo>
                <a:lnTo>
                  <a:pt x="645" y="17316"/>
                </a:lnTo>
                <a:lnTo>
                  <a:pt x="417" y="18692"/>
                </a:lnTo>
                <a:lnTo>
                  <a:pt x="204" y="20130"/>
                </a:lnTo>
                <a:lnTo>
                  <a:pt x="0" y="21600"/>
                </a:lnTo>
                <a:lnTo>
                  <a:pt x="21600" y="21600"/>
                </a:lnTo>
                <a:lnTo>
                  <a:pt x="21543" y="20724"/>
                </a:lnTo>
                <a:lnTo>
                  <a:pt x="21469" y="19881"/>
                </a:lnTo>
                <a:lnTo>
                  <a:pt x="21379" y="19067"/>
                </a:lnTo>
                <a:lnTo>
                  <a:pt x="21274" y="18285"/>
                </a:lnTo>
                <a:lnTo>
                  <a:pt x="21159" y="17504"/>
                </a:lnTo>
                <a:lnTo>
                  <a:pt x="21029" y="16722"/>
                </a:lnTo>
                <a:lnTo>
                  <a:pt x="20882" y="16004"/>
                </a:lnTo>
                <a:lnTo>
                  <a:pt x="20727" y="15254"/>
                </a:lnTo>
                <a:lnTo>
                  <a:pt x="20563" y="14567"/>
                </a:lnTo>
                <a:lnTo>
                  <a:pt x="20384" y="13878"/>
                </a:lnTo>
                <a:lnTo>
                  <a:pt x="20204" y="13222"/>
                </a:lnTo>
                <a:lnTo>
                  <a:pt x="20009" y="12597"/>
                </a:lnTo>
                <a:lnTo>
                  <a:pt x="19805" y="11971"/>
                </a:lnTo>
                <a:lnTo>
                  <a:pt x="19601" y="11377"/>
                </a:lnTo>
                <a:lnTo>
                  <a:pt x="19380" y="10785"/>
                </a:lnTo>
                <a:lnTo>
                  <a:pt x="19160" y="10221"/>
                </a:lnTo>
                <a:lnTo>
                  <a:pt x="18940" y="9690"/>
                </a:lnTo>
                <a:lnTo>
                  <a:pt x="18711" y="9158"/>
                </a:lnTo>
                <a:lnTo>
                  <a:pt x="18483" y="8658"/>
                </a:lnTo>
                <a:lnTo>
                  <a:pt x="18254" y="8158"/>
                </a:lnTo>
                <a:lnTo>
                  <a:pt x="17789" y="7252"/>
                </a:lnTo>
                <a:lnTo>
                  <a:pt x="17324" y="6408"/>
                </a:lnTo>
                <a:lnTo>
                  <a:pt x="16867" y="5658"/>
                </a:lnTo>
                <a:lnTo>
                  <a:pt x="16434" y="4969"/>
                </a:lnTo>
                <a:lnTo>
                  <a:pt x="16018" y="4344"/>
                </a:lnTo>
                <a:lnTo>
                  <a:pt x="15627" y="3782"/>
                </a:lnTo>
                <a:lnTo>
                  <a:pt x="15129" y="3157"/>
                </a:lnTo>
                <a:lnTo>
                  <a:pt x="14615" y="2532"/>
                </a:lnTo>
                <a:lnTo>
                  <a:pt x="14101" y="1999"/>
                </a:lnTo>
                <a:lnTo>
                  <a:pt x="13587" y="1530"/>
                </a:lnTo>
                <a:lnTo>
                  <a:pt x="13064" y="1125"/>
                </a:lnTo>
                <a:lnTo>
                  <a:pt x="12542" y="749"/>
                </a:lnTo>
                <a:lnTo>
                  <a:pt x="12012" y="469"/>
                </a:lnTo>
                <a:lnTo>
                  <a:pt x="11481" y="249"/>
                </a:lnTo>
                <a:lnTo>
                  <a:pt x="10959" y="93"/>
                </a:lnTo>
                <a:lnTo>
                  <a:pt x="10429" y="31"/>
                </a:lnTo>
                <a:lnTo>
                  <a:pt x="9899" y="0"/>
                </a:lnTo>
                <a:close/>
              </a:path>
            </a:pathLst>
          </a:custGeom>
          <a:solidFill>
            <a:srgbClr val="72543B"/>
          </a:solidFill>
          <a:ln w="12700">
            <a:miter lim="400000"/>
          </a:ln>
        </p:spPr>
        <p:txBody>
          <a:bodyPr anchor="ctr" bIns="0" lIns="0" rIns="0" tIns="0"/>
          <a:p>
            <a:pPr>
              <a:defRPr>
                <a:solidFill>
                  <a:srgbClr val="000000"/>
                </a:solidFill>
              </a:defRPr>
            </a:pPr>
            <a:r>
              <a:t/>
            </a:r>
          </a:p>
        </p:txBody>
      </p:sp>
      <p:grpSp>
        <p:nvGrpSpPr>
          <p:cNvPr id="250" name="Google Shape;560;p28"/>
          <p:cNvGrpSpPr/>
          <p:nvPr/>
        </p:nvGrpSpPr>
        <p:grpSpPr>
          <a:xfrm>
            <a:off x="8317172" y="4046115"/>
            <a:ext cx="657428" cy="548670"/>
            <a:chOff x="0" y="0"/>
            <a:chExt cx="657426" cy="548668"/>
          </a:xfrm>
        </p:grpSpPr>
        <p:sp>
          <p:nvSpPr>
            <p:cNvPr id="1050703" name="Google Shape;561;p28"/>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04" name="Google Shape;562;p28"/>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05" name="Google Shape;563;p28"/>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06" name="Google Shape;564;p28"/>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07" name="Google Shape;565;p28"/>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08" name="Google Shape;566;p2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09" name="Google Shape;567;p28"/>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710" name="Google Shape;568;p28"/>
          <p:cNvSpPr/>
          <p:nvPr/>
        </p:nvSpPr>
        <p:spPr>
          <a:xfrm rot="10800000" flipH="1">
            <a:off x="0" y="4735905"/>
            <a:ext cx="9144001" cy="4076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42" y="10769"/>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578" y="10769"/>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r>
              <a:t/>
            </a:r>
          </a:p>
        </p:txBody>
      </p:sp>
      <p:grpSp>
        <p:nvGrpSpPr>
          <p:cNvPr id="251" name="Google Shape;569;p28"/>
          <p:cNvGrpSpPr/>
          <p:nvPr/>
        </p:nvGrpSpPr>
        <p:grpSpPr>
          <a:xfrm>
            <a:off x="7616720" y="3783867"/>
            <a:ext cx="1132676" cy="1073165"/>
            <a:chOff x="-1" y="0"/>
            <a:chExt cx="1132675" cy="1073163"/>
          </a:xfrm>
        </p:grpSpPr>
        <p:sp>
          <p:nvSpPr>
            <p:cNvPr id="1050711" name="Google Shape;570;p28"/>
            <p:cNvSpPr/>
            <p:nvPr/>
          </p:nvSpPr>
          <p:spPr>
            <a:xfrm>
              <a:off x="-2" y="247840"/>
              <a:ext cx="896580" cy="825324"/>
            </a:xfrm>
            <a:custGeom>
              <a:avLst/>
              <a:ahLst/>
              <a:cxnLst>
                <a:cxn ang="0">
                  <a:pos x="wd2" y="hd2"/>
                </a:cxn>
                <a:cxn ang="5400000">
                  <a:pos x="wd2" y="hd2"/>
                </a:cxn>
                <a:cxn ang="10800000">
                  <a:pos x="wd2" y="hd2"/>
                </a:cxn>
                <a:cxn ang="16200000">
                  <a:pos x="wd2" y="hd2"/>
                </a:cxn>
              </a:cxnLst>
              <a:rect l="0" t="0" r="r" b="b"/>
              <a:pathLst>
                <a:path w="21600" h="21600" extrusionOk="0">
                  <a:moveTo>
                    <a:pt x="9178" y="0"/>
                  </a:moveTo>
                  <a:lnTo>
                    <a:pt x="9102" y="51"/>
                  </a:lnTo>
                  <a:lnTo>
                    <a:pt x="8895" y="205"/>
                  </a:lnTo>
                  <a:lnTo>
                    <a:pt x="8574" y="461"/>
                  </a:lnTo>
                  <a:lnTo>
                    <a:pt x="8376" y="635"/>
                  </a:lnTo>
                  <a:lnTo>
                    <a:pt x="8150" y="840"/>
                  </a:lnTo>
                  <a:lnTo>
                    <a:pt x="7904" y="1076"/>
                  </a:lnTo>
                  <a:lnTo>
                    <a:pt x="7631" y="1342"/>
                  </a:lnTo>
                  <a:lnTo>
                    <a:pt x="7348" y="1639"/>
                  </a:lnTo>
                  <a:lnTo>
                    <a:pt x="7046" y="1967"/>
                  </a:lnTo>
                  <a:lnTo>
                    <a:pt x="6716" y="2326"/>
                  </a:lnTo>
                  <a:lnTo>
                    <a:pt x="6386" y="2715"/>
                  </a:lnTo>
                  <a:lnTo>
                    <a:pt x="6037" y="3136"/>
                  </a:lnTo>
                  <a:lnTo>
                    <a:pt x="5678" y="3597"/>
                  </a:lnTo>
                  <a:lnTo>
                    <a:pt x="5320" y="4099"/>
                  </a:lnTo>
                  <a:lnTo>
                    <a:pt x="4943" y="4631"/>
                  </a:lnTo>
                  <a:lnTo>
                    <a:pt x="4565" y="5195"/>
                  </a:lnTo>
                  <a:lnTo>
                    <a:pt x="4188" y="5800"/>
                  </a:lnTo>
                  <a:lnTo>
                    <a:pt x="3801" y="6435"/>
                  </a:lnTo>
                  <a:lnTo>
                    <a:pt x="3424" y="7121"/>
                  </a:lnTo>
                  <a:lnTo>
                    <a:pt x="3047" y="7839"/>
                  </a:lnTo>
                  <a:lnTo>
                    <a:pt x="2670" y="8597"/>
                  </a:lnTo>
                  <a:lnTo>
                    <a:pt x="2481" y="8986"/>
                  </a:lnTo>
                  <a:lnTo>
                    <a:pt x="2292" y="9396"/>
                  </a:lnTo>
                  <a:lnTo>
                    <a:pt x="2113" y="9806"/>
                  </a:lnTo>
                  <a:lnTo>
                    <a:pt x="1934" y="10226"/>
                  </a:lnTo>
                  <a:lnTo>
                    <a:pt x="1755" y="10667"/>
                  </a:lnTo>
                  <a:lnTo>
                    <a:pt x="1575" y="11107"/>
                  </a:lnTo>
                  <a:lnTo>
                    <a:pt x="1405" y="11568"/>
                  </a:lnTo>
                  <a:lnTo>
                    <a:pt x="1235" y="12030"/>
                  </a:lnTo>
                  <a:lnTo>
                    <a:pt x="1066" y="12511"/>
                  </a:lnTo>
                  <a:lnTo>
                    <a:pt x="906" y="12993"/>
                  </a:lnTo>
                  <a:lnTo>
                    <a:pt x="745" y="13495"/>
                  </a:lnTo>
                  <a:lnTo>
                    <a:pt x="585" y="14007"/>
                  </a:lnTo>
                  <a:lnTo>
                    <a:pt x="434" y="14519"/>
                  </a:lnTo>
                  <a:lnTo>
                    <a:pt x="283" y="15052"/>
                  </a:lnTo>
                  <a:lnTo>
                    <a:pt x="141" y="15595"/>
                  </a:lnTo>
                  <a:lnTo>
                    <a:pt x="0" y="16149"/>
                  </a:lnTo>
                  <a:lnTo>
                    <a:pt x="57" y="16241"/>
                  </a:lnTo>
                  <a:lnTo>
                    <a:pt x="245" y="16497"/>
                  </a:lnTo>
                  <a:lnTo>
                    <a:pt x="387" y="16671"/>
                  </a:lnTo>
                  <a:lnTo>
                    <a:pt x="556" y="16876"/>
                  </a:lnTo>
                  <a:lnTo>
                    <a:pt x="774" y="17112"/>
                  </a:lnTo>
                  <a:lnTo>
                    <a:pt x="1028" y="17368"/>
                  </a:lnTo>
                  <a:lnTo>
                    <a:pt x="1311" y="17634"/>
                  </a:lnTo>
                  <a:lnTo>
                    <a:pt x="1641" y="17931"/>
                  </a:lnTo>
                  <a:lnTo>
                    <a:pt x="2009" y="18229"/>
                  </a:lnTo>
                  <a:lnTo>
                    <a:pt x="2424" y="18536"/>
                  </a:lnTo>
                  <a:lnTo>
                    <a:pt x="2877" y="18844"/>
                  </a:lnTo>
                  <a:lnTo>
                    <a:pt x="3122" y="18998"/>
                  </a:lnTo>
                  <a:lnTo>
                    <a:pt x="3377" y="19161"/>
                  </a:lnTo>
                  <a:lnTo>
                    <a:pt x="3650" y="19315"/>
                  </a:lnTo>
                  <a:lnTo>
                    <a:pt x="3924" y="19469"/>
                  </a:lnTo>
                  <a:lnTo>
                    <a:pt x="4216" y="19612"/>
                  </a:lnTo>
                  <a:lnTo>
                    <a:pt x="4518" y="19766"/>
                  </a:lnTo>
                  <a:lnTo>
                    <a:pt x="4830" y="19909"/>
                  </a:lnTo>
                  <a:lnTo>
                    <a:pt x="5159" y="20053"/>
                  </a:lnTo>
                  <a:lnTo>
                    <a:pt x="5499" y="20196"/>
                  </a:lnTo>
                  <a:lnTo>
                    <a:pt x="5848" y="20329"/>
                  </a:lnTo>
                  <a:lnTo>
                    <a:pt x="6216" y="20462"/>
                  </a:lnTo>
                  <a:lnTo>
                    <a:pt x="6593" y="20596"/>
                  </a:lnTo>
                  <a:lnTo>
                    <a:pt x="6990" y="20719"/>
                  </a:lnTo>
                  <a:lnTo>
                    <a:pt x="7395" y="20832"/>
                  </a:lnTo>
                  <a:lnTo>
                    <a:pt x="7810" y="20944"/>
                  </a:lnTo>
                  <a:lnTo>
                    <a:pt x="8244" y="21046"/>
                  </a:lnTo>
                  <a:lnTo>
                    <a:pt x="8687" y="21139"/>
                  </a:lnTo>
                  <a:lnTo>
                    <a:pt x="9140" y="21231"/>
                  </a:lnTo>
                  <a:lnTo>
                    <a:pt x="9611" y="21303"/>
                  </a:lnTo>
                  <a:lnTo>
                    <a:pt x="10102" y="21374"/>
                  </a:lnTo>
                  <a:lnTo>
                    <a:pt x="10602" y="21436"/>
                  </a:lnTo>
                  <a:lnTo>
                    <a:pt x="11121" y="21498"/>
                  </a:lnTo>
                  <a:lnTo>
                    <a:pt x="11649" y="21538"/>
                  </a:lnTo>
                  <a:lnTo>
                    <a:pt x="12196" y="21569"/>
                  </a:lnTo>
                  <a:lnTo>
                    <a:pt x="12753" y="21590"/>
                  </a:lnTo>
                  <a:lnTo>
                    <a:pt x="13328" y="21600"/>
                  </a:lnTo>
                  <a:lnTo>
                    <a:pt x="13922" y="21600"/>
                  </a:lnTo>
                  <a:lnTo>
                    <a:pt x="14526" y="21590"/>
                  </a:lnTo>
                  <a:lnTo>
                    <a:pt x="15148" y="21559"/>
                  </a:lnTo>
                  <a:lnTo>
                    <a:pt x="15781" y="21518"/>
                  </a:lnTo>
                  <a:lnTo>
                    <a:pt x="16431" y="21467"/>
                  </a:lnTo>
                  <a:lnTo>
                    <a:pt x="17101" y="21405"/>
                  </a:lnTo>
                  <a:lnTo>
                    <a:pt x="17790" y="21323"/>
                  </a:lnTo>
                  <a:lnTo>
                    <a:pt x="18488" y="21221"/>
                  </a:lnTo>
                  <a:lnTo>
                    <a:pt x="19204" y="21108"/>
                  </a:lnTo>
                  <a:lnTo>
                    <a:pt x="19940" y="20985"/>
                  </a:lnTo>
                  <a:lnTo>
                    <a:pt x="20695" y="20842"/>
                  </a:lnTo>
                  <a:lnTo>
                    <a:pt x="21459" y="20678"/>
                  </a:lnTo>
                  <a:lnTo>
                    <a:pt x="21515" y="19960"/>
                  </a:lnTo>
                  <a:lnTo>
                    <a:pt x="21563" y="19120"/>
                  </a:lnTo>
                  <a:lnTo>
                    <a:pt x="21581" y="18659"/>
                  </a:lnTo>
                  <a:lnTo>
                    <a:pt x="21591" y="18178"/>
                  </a:lnTo>
                  <a:lnTo>
                    <a:pt x="21600" y="17665"/>
                  </a:lnTo>
                  <a:lnTo>
                    <a:pt x="21600" y="17132"/>
                  </a:lnTo>
                  <a:lnTo>
                    <a:pt x="21591" y="16589"/>
                  </a:lnTo>
                  <a:lnTo>
                    <a:pt x="21581" y="16016"/>
                  </a:lnTo>
                  <a:lnTo>
                    <a:pt x="21553" y="15431"/>
                  </a:lnTo>
                  <a:lnTo>
                    <a:pt x="21525" y="14827"/>
                  </a:lnTo>
                  <a:lnTo>
                    <a:pt x="21477" y="14212"/>
                  </a:lnTo>
                  <a:lnTo>
                    <a:pt x="21421" y="13587"/>
                  </a:lnTo>
                  <a:lnTo>
                    <a:pt x="21355" y="12952"/>
                  </a:lnTo>
                  <a:lnTo>
                    <a:pt x="21270" y="12306"/>
                  </a:lnTo>
                  <a:lnTo>
                    <a:pt x="21176" y="11650"/>
                  </a:lnTo>
                  <a:lnTo>
                    <a:pt x="21072" y="10985"/>
                  </a:lnTo>
                  <a:lnTo>
                    <a:pt x="20940" y="10329"/>
                  </a:lnTo>
                  <a:lnTo>
                    <a:pt x="20798" y="9652"/>
                  </a:lnTo>
                  <a:lnTo>
                    <a:pt x="20638" y="8986"/>
                  </a:lnTo>
                  <a:lnTo>
                    <a:pt x="20459" y="8320"/>
                  </a:lnTo>
                  <a:lnTo>
                    <a:pt x="20261" y="7654"/>
                  </a:lnTo>
                  <a:lnTo>
                    <a:pt x="20034" y="6998"/>
                  </a:lnTo>
                  <a:lnTo>
                    <a:pt x="19799" y="6342"/>
                  </a:lnTo>
                  <a:lnTo>
                    <a:pt x="19667" y="6014"/>
                  </a:lnTo>
                  <a:lnTo>
                    <a:pt x="19535" y="5687"/>
                  </a:lnTo>
                  <a:lnTo>
                    <a:pt x="19393" y="5369"/>
                  </a:lnTo>
                  <a:lnTo>
                    <a:pt x="19252" y="5051"/>
                  </a:lnTo>
                  <a:lnTo>
                    <a:pt x="19101" y="4734"/>
                  </a:lnTo>
                  <a:lnTo>
                    <a:pt x="18940" y="4416"/>
                  </a:lnTo>
                  <a:lnTo>
                    <a:pt x="18770" y="4109"/>
                  </a:lnTo>
                  <a:lnTo>
                    <a:pt x="18601" y="3801"/>
                  </a:lnTo>
                  <a:lnTo>
                    <a:pt x="18431" y="3494"/>
                  </a:lnTo>
                  <a:lnTo>
                    <a:pt x="18242" y="3197"/>
                  </a:lnTo>
                  <a:lnTo>
                    <a:pt x="18054" y="2900"/>
                  </a:lnTo>
                  <a:lnTo>
                    <a:pt x="17855" y="2602"/>
                  </a:lnTo>
                  <a:lnTo>
                    <a:pt x="17658" y="2316"/>
                  </a:lnTo>
                  <a:lnTo>
                    <a:pt x="17440" y="2029"/>
                  </a:lnTo>
                  <a:lnTo>
                    <a:pt x="9178"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12" name="Google Shape;572;p28"/>
            <p:cNvSpPr/>
            <p:nvPr/>
          </p:nvSpPr>
          <p:spPr>
            <a:xfrm>
              <a:off x="357844" y="391528"/>
              <a:ext cx="116685" cy="53246"/>
            </a:xfrm>
            <a:custGeom>
              <a:avLst/>
              <a:ahLst/>
              <a:cxnLst>
                <a:cxn ang="0">
                  <a:pos x="wd2" y="hd2"/>
                </a:cxn>
                <a:cxn ang="5400000">
                  <a:pos x="wd2" y="hd2"/>
                </a:cxn>
                <a:cxn ang="10800000">
                  <a:pos x="wd2" y="hd2"/>
                </a:cxn>
                <a:cxn ang="16200000">
                  <a:pos x="wd2" y="hd2"/>
                </a:cxn>
              </a:cxnLst>
              <a:rect l="0" t="0" r="r" b="b"/>
              <a:pathLst>
                <a:path w="21600" h="21600" extrusionOk="0">
                  <a:moveTo>
                    <a:pt x="10511" y="0"/>
                  </a:moveTo>
                  <a:lnTo>
                    <a:pt x="9424" y="159"/>
                  </a:lnTo>
                  <a:lnTo>
                    <a:pt x="8191" y="470"/>
                  </a:lnTo>
                  <a:lnTo>
                    <a:pt x="6959" y="1267"/>
                  </a:lnTo>
                  <a:lnTo>
                    <a:pt x="5799" y="2223"/>
                  </a:lnTo>
                  <a:lnTo>
                    <a:pt x="4712" y="3490"/>
                  </a:lnTo>
                  <a:lnTo>
                    <a:pt x="3625" y="5083"/>
                  </a:lnTo>
                  <a:lnTo>
                    <a:pt x="2611" y="6828"/>
                  </a:lnTo>
                  <a:lnTo>
                    <a:pt x="1669" y="8573"/>
                  </a:lnTo>
                  <a:lnTo>
                    <a:pt x="800" y="10636"/>
                  </a:lnTo>
                  <a:lnTo>
                    <a:pt x="0" y="12700"/>
                  </a:lnTo>
                  <a:lnTo>
                    <a:pt x="0" y="13019"/>
                  </a:lnTo>
                  <a:lnTo>
                    <a:pt x="218" y="13337"/>
                  </a:lnTo>
                  <a:lnTo>
                    <a:pt x="582" y="13497"/>
                  </a:lnTo>
                  <a:lnTo>
                    <a:pt x="1087" y="13656"/>
                  </a:lnTo>
                  <a:lnTo>
                    <a:pt x="1596" y="13656"/>
                  </a:lnTo>
                  <a:lnTo>
                    <a:pt x="2101" y="13497"/>
                  </a:lnTo>
                  <a:lnTo>
                    <a:pt x="2538" y="13337"/>
                  </a:lnTo>
                  <a:lnTo>
                    <a:pt x="2756" y="12859"/>
                  </a:lnTo>
                  <a:lnTo>
                    <a:pt x="3625" y="10636"/>
                  </a:lnTo>
                  <a:lnTo>
                    <a:pt x="4567" y="8573"/>
                  </a:lnTo>
                  <a:lnTo>
                    <a:pt x="5581" y="6828"/>
                  </a:lnTo>
                  <a:lnTo>
                    <a:pt x="6595" y="5083"/>
                  </a:lnTo>
                  <a:lnTo>
                    <a:pt x="7177" y="4446"/>
                  </a:lnTo>
                  <a:lnTo>
                    <a:pt x="7682" y="3808"/>
                  </a:lnTo>
                  <a:lnTo>
                    <a:pt x="8191" y="3330"/>
                  </a:lnTo>
                  <a:lnTo>
                    <a:pt x="8697" y="2852"/>
                  </a:lnTo>
                  <a:lnTo>
                    <a:pt x="9206" y="2701"/>
                  </a:lnTo>
                  <a:lnTo>
                    <a:pt x="9642" y="2542"/>
                  </a:lnTo>
                  <a:lnTo>
                    <a:pt x="10656" y="2542"/>
                  </a:lnTo>
                  <a:lnTo>
                    <a:pt x="11525" y="3011"/>
                  </a:lnTo>
                  <a:lnTo>
                    <a:pt x="12394" y="3808"/>
                  </a:lnTo>
                  <a:lnTo>
                    <a:pt x="13263" y="4765"/>
                  </a:lnTo>
                  <a:lnTo>
                    <a:pt x="14063" y="6031"/>
                  </a:lnTo>
                  <a:lnTo>
                    <a:pt x="14787" y="7625"/>
                  </a:lnTo>
                  <a:lnTo>
                    <a:pt x="15510" y="9370"/>
                  </a:lnTo>
                  <a:lnTo>
                    <a:pt x="16165" y="11115"/>
                  </a:lnTo>
                  <a:lnTo>
                    <a:pt x="16743" y="13019"/>
                  </a:lnTo>
                  <a:lnTo>
                    <a:pt x="17324" y="15082"/>
                  </a:lnTo>
                  <a:lnTo>
                    <a:pt x="17902" y="17154"/>
                  </a:lnTo>
                  <a:lnTo>
                    <a:pt x="18844" y="20962"/>
                  </a:lnTo>
                  <a:lnTo>
                    <a:pt x="18917" y="21122"/>
                  </a:lnTo>
                  <a:lnTo>
                    <a:pt x="19062" y="21441"/>
                  </a:lnTo>
                  <a:lnTo>
                    <a:pt x="19426" y="21600"/>
                  </a:lnTo>
                  <a:lnTo>
                    <a:pt x="20440" y="21600"/>
                  </a:lnTo>
                  <a:lnTo>
                    <a:pt x="20945" y="21281"/>
                  </a:lnTo>
                  <a:lnTo>
                    <a:pt x="21309" y="20962"/>
                  </a:lnTo>
                  <a:lnTo>
                    <a:pt x="21527" y="20484"/>
                  </a:lnTo>
                  <a:lnTo>
                    <a:pt x="21600" y="20166"/>
                  </a:lnTo>
                  <a:lnTo>
                    <a:pt x="21527" y="19855"/>
                  </a:lnTo>
                  <a:lnTo>
                    <a:pt x="20440" y="15401"/>
                  </a:lnTo>
                  <a:lnTo>
                    <a:pt x="19858" y="13337"/>
                  </a:lnTo>
                  <a:lnTo>
                    <a:pt x="19208" y="11274"/>
                  </a:lnTo>
                  <a:lnTo>
                    <a:pt x="18557" y="9370"/>
                  </a:lnTo>
                  <a:lnTo>
                    <a:pt x="17830" y="7625"/>
                  </a:lnTo>
                  <a:lnTo>
                    <a:pt x="17106" y="6031"/>
                  </a:lnTo>
                  <a:lnTo>
                    <a:pt x="16310" y="4605"/>
                  </a:lnTo>
                  <a:lnTo>
                    <a:pt x="15510" y="3171"/>
                  </a:lnTo>
                  <a:lnTo>
                    <a:pt x="14568" y="2064"/>
                  </a:lnTo>
                  <a:lnTo>
                    <a:pt x="13700" y="1267"/>
                  </a:lnTo>
                  <a:lnTo>
                    <a:pt x="12685" y="629"/>
                  </a:lnTo>
                  <a:lnTo>
                    <a:pt x="11671" y="159"/>
                  </a:lnTo>
                  <a:lnTo>
                    <a:pt x="105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13" name="Google Shape;573;p28"/>
            <p:cNvSpPr/>
            <p:nvPr/>
          </p:nvSpPr>
          <p:spPr>
            <a:xfrm>
              <a:off x="579052" y="432242"/>
              <a:ext cx="116292" cy="54032"/>
            </a:xfrm>
            <a:custGeom>
              <a:avLst/>
              <a:ahLst/>
              <a:cxnLst>
                <a:cxn ang="0">
                  <a:pos x="wd2" y="hd2"/>
                </a:cxn>
                <a:cxn ang="5400000">
                  <a:pos x="wd2" y="hd2"/>
                </a:cxn>
                <a:cxn ang="10800000">
                  <a:pos x="wd2" y="hd2"/>
                </a:cxn>
                <a:cxn ang="16200000">
                  <a:pos x="wd2" y="hd2"/>
                </a:cxn>
              </a:cxnLst>
              <a:rect l="0" t="0" r="r" b="b"/>
              <a:pathLst>
                <a:path w="21600" h="21600" extrusionOk="0">
                  <a:moveTo>
                    <a:pt x="11783" y="0"/>
                  </a:moveTo>
                  <a:lnTo>
                    <a:pt x="10765" y="157"/>
                  </a:lnTo>
                  <a:lnTo>
                    <a:pt x="9675" y="471"/>
                  </a:lnTo>
                  <a:lnTo>
                    <a:pt x="8584" y="1091"/>
                  </a:lnTo>
                  <a:lnTo>
                    <a:pt x="7493" y="1876"/>
                  </a:lnTo>
                  <a:lnTo>
                    <a:pt x="6475" y="2819"/>
                  </a:lnTo>
                  <a:lnTo>
                    <a:pt x="5454" y="3910"/>
                  </a:lnTo>
                  <a:lnTo>
                    <a:pt x="4436" y="5166"/>
                  </a:lnTo>
                  <a:lnTo>
                    <a:pt x="3491" y="6415"/>
                  </a:lnTo>
                  <a:lnTo>
                    <a:pt x="2619" y="7985"/>
                  </a:lnTo>
                  <a:lnTo>
                    <a:pt x="1748" y="9391"/>
                  </a:lnTo>
                  <a:lnTo>
                    <a:pt x="146" y="12366"/>
                  </a:lnTo>
                  <a:lnTo>
                    <a:pt x="0" y="12681"/>
                  </a:lnTo>
                  <a:lnTo>
                    <a:pt x="0" y="13144"/>
                  </a:lnTo>
                  <a:lnTo>
                    <a:pt x="73" y="13301"/>
                  </a:lnTo>
                  <a:lnTo>
                    <a:pt x="438" y="13615"/>
                  </a:lnTo>
                  <a:lnTo>
                    <a:pt x="876" y="13772"/>
                  </a:lnTo>
                  <a:lnTo>
                    <a:pt x="1383" y="13929"/>
                  </a:lnTo>
                  <a:lnTo>
                    <a:pt x="1893" y="13772"/>
                  </a:lnTo>
                  <a:lnTo>
                    <a:pt x="2327" y="13615"/>
                  </a:lnTo>
                  <a:lnTo>
                    <a:pt x="2619" y="13144"/>
                  </a:lnTo>
                  <a:lnTo>
                    <a:pt x="4221" y="10176"/>
                  </a:lnTo>
                  <a:lnTo>
                    <a:pt x="5020" y="8919"/>
                  </a:lnTo>
                  <a:lnTo>
                    <a:pt x="5892" y="7514"/>
                  </a:lnTo>
                  <a:lnTo>
                    <a:pt x="6763" y="6415"/>
                  </a:lnTo>
                  <a:lnTo>
                    <a:pt x="7566" y="5481"/>
                  </a:lnTo>
                  <a:lnTo>
                    <a:pt x="8438" y="4695"/>
                  </a:lnTo>
                  <a:lnTo>
                    <a:pt x="9310" y="4067"/>
                  </a:lnTo>
                  <a:lnTo>
                    <a:pt x="10182" y="3753"/>
                  </a:lnTo>
                  <a:lnTo>
                    <a:pt x="11053" y="3596"/>
                  </a:lnTo>
                  <a:lnTo>
                    <a:pt x="11929" y="3753"/>
                  </a:lnTo>
                  <a:lnTo>
                    <a:pt x="12801" y="4224"/>
                  </a:lnTo>
                  <a:lnTo>
                    <a:pt x="13600" y="5009"/>
                  </a:lnTo>
                  <a:lnTo>
                    <a:pt x="14472" y="6101"/>
                  </a:lnTo>
                  <a:lnTo>
                    <a:pt x="15274" y="7514"/>
                  </a:lnTo>
                  <a:lnTo>
                    <a:pt x="16146" y="9548"/>
                  </a:lnTo>
                  <a:lnTo>
                    <a:pt x="16945" y="12052"/>
                  </a:lnTo>
                  <a:lnTo>
                    <a:pt x="17671" y="14714"/>
                  </a:lnTo>
                  <a:lnTo>
                    <a:pt x="18328" y="17682"/>
                  </a:lnTo>
                  <a:lnTo>
                    <a:pt x="18762" y="20501"/>
                  </a:lnTo>
                  <a:lnTo>
                    <a:pt x="18835" y="20972"/>
                  </a:lnTo>
                  <a:lnTo>
                    <a:pt x="18981" y="21129"/>
                  </a:lnTo>
                  <a:lnTo>
                    <a:pt x="19346" y="21443"/>
                  </a:lnTo>
                  <a:lnTo>
                    <a:pt x="19856" y="21600"/>
                  </a:lnTo>
                  <a:lnTo>
                    <a:pt x="20363" y="21600"/>
                  </a:lnTo>
                  <a:lnTo>
                    <a:pt x="20874" y="21443"/>
                  </a:lnTo>
                  <a:lnTo>
                    <a:pt x="21308" y="21129"/>
                  </a:lnTo>
                  <a:lnTo>
                    <a:pt x="21600" y="20658"/>
                  </a:lnTo>
                  <a:lnTo>
                    <a:pt x="21600" y="20038"/>
                  </a:lnTo>
                  <a:lnTo>
                    <a:pt x="21235" y="17533"/>
                  </a:lnTo>
                  <a:lnTo>
                    <a:pt x="20728" y="15028"/>
                  </a:lnTo>
                  <a:lnTo>
                    <a:pt x="20217" y="12681"/>
                  </a:lnTo>
                  <a:lnTo>
                    <a:pt x="19564" y="10333"/>
                  </a:lnTo>
                  <a:lnTo>
                    <a:pt x="18762" y="8291"/>
                  </a:lnTo>
                  <a:lnTo>
                    <a:pt x="17963" y="6258"/>
                  </a:lnTo>
                  <a:lnTo>
                    <a:pt x="17018" y="4538"/>
                  </a:lnTo>
                  <a:lnTo>
                    <a:pt x="16000" y="2819"/>
                  </a:lnTo>
                  <a:lnTo>
                    <a:pt x="14983" y="1719"/>
                  </a:lnTo>
                  <a:lnTo>
                    <a:pt x="13965" y="785"/>
                  </a:lnTo>
                  <a:lnTo>
                    <a:pt x="12874" y="314"/>
                  </a:lnTo>
                  <a:lnTo>
                    <a:pt x="1178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14" name="Google Shape;574;p28"/>
            <p:cNvSpPr/>
            <p:nvPr/>
          </p:nvSpPr>
          <p:spPr>
            <a:xfrm>
              <a:off x="476864" y="434578"/>
              <a:ext cx="95532" cy="19108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450" y="577"/>
                  </a:lnTo>
                  <a:lnTo>
                    <a:pt x="19389" y="1108"/>
                  </a:lnTo>
                  <a:lnTo>
                    <a:pt x="18327" y="1594"/>
                  </a:lnTo>
                  <a:lnTo>
                    <a:pt x="17266" y="1994"/>
                  </a:lnTo>
                  <a:lnTo>
                    <a:pt x="16289" y="2347"/>
                  </a:lnTo>
                  <a:lnTo>
                    <a:pt x="15316" y="2613"/>
                  </a:lnTo>
                  <a:lnTo>
                    <a:pt x="14344" y="2833"/>
                  </a:lnTo>
                  <a:lnTo>
                    <a:pt x="13456" y="3011"/>
                  </a:lnTo>
                  <a:lnTo>
                    <a:pt x="12483" y="3144"/>
                  </a:lnTo>
                  <a:lnTo>
                    <a:pt x="11688" y="3188"/>
                  </a:lnTo>
                  <a:lnTo>
                    <a:pt x="10800" y="3233"/>
                  </a:lnTo>
                  <a:lnTo>
                    <a:pt x="10005" y="3233"/>
                  </a:lnTo>
                  <a:lnTo>
                    <a:pt x="9210" y="3188"/>
                  </a:lnTo>
                  <a:lnTo>
                    <a:pt x="8500" y="3144"/>
                  </a:lnTo>
                  <a:lnTo>
                    <a:pt x="7794" y="3055"/>
                  </a:lnTo>
                  <a:lnTo>
                    <a:pt x="7083" y="2922"/>
                  </a:lnTo>
                  <a:lnTo>
                    <a:pt x="5844" y="2613"/>
                  </a:lnTo>
                  <a:lnTo>
                    <a:pt x="4694" y="2258"/>
                  </a:lnTo>
                  <a:lnTo>
                    <a:pt x="3810" y="1905"/>
                  </a:lnTo>
                  <a:lnTo>
                    <a:pt x="3011" y="1550"/>
                  </a:lnTo>
                  <a:lnTo>
                    <a:pt x="2394" y="1197"/>
                  </a:lnTo>
                  <a:lnTo>
                    <a:pt x="1950" y="930"/>
                  </a:lnTo>
                  <a:lnTo>
                    <a:pt x="1505" y="666"/>
                  </a:lnTo>
                  <a:lnTo>
                    <a:pt x="1328" y="1594"/>
                  </a:lnTo>
                  <a:lnTo>
                    <a:pt x="799" y="4116"/>
                  </a:lnTo>
                  <a:lnTo>
                    <a:pt x="533" y="5755"/>
                  </a:lnTo>
                  <a:lnTo>
                    <a:pt x="266" y="7569"/>
                  </a:lnTo>
                  <a:lnTo>
                    <a:pt x="89" y="9560"/>
                  </a:lnTo>
                  <a:lnTo>
                    <a:pt x="0" y="11551"/>
                  </a:lnTo>
                  <a:lnTo>
                    <a:pt x="0" y="13543"/>
                  </a:lnTo>
                  <a:lnTo>
                    <a:pt x="266" y="15448"/>
                  </a:lnTo>
                  <a:lnTo>
                    <a:pt x="444" y="16376"/>
                  </a:lnTo>
                  <a:lnTo>
                    <a:pt x="622" y="17217"/>
                  </a:lnTo>
                  <a:lnTo>
                    <a:pt x="888" y="18059"/>
                  </a:lnTo>
                  <a:lnTo>
                    <a:pt x="1239" y="18767"/>
                  </a:lnTo>
                  <a:lnTo>
                    <a:pt x="1683" y="19475"/>
                  </a:lnTo>
                  <a:lnTo>
                    <a:pt x="2127" y="20050"/>
                  </a:lnTo>
                  <a:lnTo>
                    <a:pt x="2744" y="20581"/>
                  </a:lnTo>
                  <a:lnTo>
                    <a:pt x="3366" y="20981"/>
                  </a:lnTo>
                  <a:lnTo>
                    <a:pt x="3722" y="21156"/>
                  </a:lnTo>
                  <a:lnTo>
                    <a:pt x="4072" y="21289"/>
                  </a:lnTo>
                  <a:lnTo>
                    <a:pt x="4428" y="21422"/>
                  </a:lnTo>
                  <a:lnTo>
                    <a:pt x="4872" y="21511"/>
                  </a:lnTo>
                  <a:lnTo>
                    <a:pt x="5311" y="21556"/>
                  </a:lnTo>
                  <a:lnTo>
                    <a:pt x="5755" y="21600"/>
                  </a:lnTo>
                  <a:lnTo>
                    <a:pt x="6199" y="21600"/>
                  </a:lnTo>
                  <a:lnTo>
                    <a:pt x="6728" y="21556"/>
                  </a:lnTo>
                  <a:lnTo>
                    <a:pt x="7261" y="21467"/>
                  </a:lnTo>
                  <a:lnTo>
                    <a:pt x="7705" y="21378"/>
                  </a:lnTo>
                  <a:lnTo>
                    <a:pt x="8677" y="21111"/>
                  </a:lnTo>
                  <a:lnTo>
                    <a:pt x="9650" y="20714"/>
                  </a:lnTo>
                  <a:lnTo>
                    <a:pt x="10538" y="20272"/>
                  </a:lnTo>
                  <a:lnTo>
                    <a:pt x="11422" y="19739"/>
                  </a:lnTo>
                  <a:lnTo>
                    <a:pt x="12217" y="19120"/>
                  </a:lnTo>
                  <a:lnTo>
                    <a:pt x="12927" y="18412"/>
                  </a:lnTo>
                  <a:lnTo>
                    <a:pt x="13722" y="17659"/>
                  </a:lnTo>
                  <a:lnTo>
                    <a:pt x="14433" y="16864"/>
                  </a:lnTo>
                  <a:lnTo>
                    <a:pt x="15050" y="16023"/>
                  </a:lnTo>
                  <a:lnTo>
                    <a:pt x="15672" y="15137"/>
                  </a:lnTo>
                  <a:lnTo>
                    <a:pt x="16289" y="14209"/>
                  </a:lnTo>
                  <a:lnTo>
                    <a:pt x="17355" y="12260"/>
                  </a:lnTo>
                  <a:lnTo>
                    <a:pt x="18327" y="10313"/>
                  </a:lnTo>
                  <a:lnTo>
                    <a:pt x="19122" y="8366"/>
                  </a:lnTo>
                  <a:lnTo>
                    <a:pt x="19833" y="6507"/>
                  </a:lnTo>
                  <a:lnTo>
                    <a:pt x="20361" y="4736"/>
                  </a:lnTo>
                  <a:lnTo>
                    <a:pt x="20805" y="3188"/>
                  </a:lnTo>
                  <a:lnTo>
                    <a:pt x="21427" y="841"/>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15" name="Google Shape;575;p28"/>
            <p:cNvSpPr/>
            <p:nvPr/>
          </p:nvSpPr>
          <p:spPr>
            <a:xfrm>
              <a:off x="481971" y="447895"/>
              <a:ext cx="85338" cy="4228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511" y="1806"/>
                  </a:lnTo>
                  <a:lnTo>
                    <a:pt x="19423" y="3401"/>
                  </a:lnTo>
                  <a:lnTo>
                    <a:pt x="18428" y="4806"/>
                  </a:lnTo>
                  <a:lnTo>
                    <a:pt x="17340" y="5999"/>
                  </a:lnTo>
                  <a:lnTo>
                    <a:pt x="16350" y="7003"/>
                  </a:lnTo>
                  <a:lnTo>
                    <a:pt x="15356" y="7806"/>
                  </a:lnTo>
                  <a:lnTo>
                    <a:pt x="14367" y="8598"/>
                  </a:lnTo>
                  <a:lnTo>
                    <a:pt x="13477" y="9200"/>
                  </a:lnTo>
                  <a:lnTo>
                    <a:pt x="12582" y="9400"/>
                  </a:lnTo>
                  <a:lnTo>
                    <a:pt x="11692" y="9802"/>
                  </a:lnTo>
                  <a:lnTo>
                    <a:pt x="10007" y="9802"/>
                  </a:lnTo>
                  <a:lnTo>
                    <a:pt x="8421" y="9601"/>
                  </a:lnTo>
                  <a:lnTo>
                    <a:pt x="6935" y="8798"/>
                  </a:lnTo>
                  <a:lnTo>
                    <a:pt x="5647" y="8006"/>
                  </a:lnTo>
                  <a:lnTo>
                    <a:pt x="4459" y="7003"/>
                  </a:lnTo>
                  <a:lnTo>
                    <a:pt x="3465" y="5799"/>
                  </a:lnTo>
                  <a:lnTo>
                    <a:pt x="2575" y="4806"/>
                  </a:lnTo>
                  <a:lnTo>
                    <a:pt x="1387" y="3000"/>
                  </a:lnTo>
                  <a:lnTo>
                    <a:pt x="989" y="2208"/>
                  </a:lnTo>
                  <a:lnTo>
                    <a:pt x="0" y="21600"/>
                  </a:lnTo>
                  <a:lnTo>
                    <a:pt x="19915" y="1840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16" name="Google Shape;576;p28"/>
            <p:cNvSpPr/>
            <p:nvPr/>
          </p:nvSpPr>
          <p:spPr>
            <a:xfrm>
              <a:off x="486272" y="562221"/>
              <a:ext cx="41502" cy="59119"/>
            </a:xfrm>
            <a:custGeom>
              <a:avLst/>
              <a:ahLst/>
              <a:cxnLst>
                <a:cxn ang="0">
                  <a:pos x="wd2" y="hd2"/>
                </a:cxn>
                <a:cxn ang="5400000">
                  <a:pos x="wd2" y="hd2"/>
                </a:cxn>
                <a:cxn ang="10800000">
                  <a:pos x="wd2" y="hd2"/>
                </a:cxn>
                <a:cxn ang="16200000">
                  <a:pos x="wd2" y="hd2"/>
                </a:cxn>
              </a:cxnLst>
              <a:rect l="0" t="0" r="r" b="b"/>
              <a:pathLst>
                <a:path w="21600" h="21600" extrusionOk="0">
                  <a:moveTo>
                    <a:pt x="11408" y="0"/>
                  </a:moveTo>
                  <a:lnTo>
                    <a:pt x="10396" y="144"/>
                  </a:lnTo>
                  <a:lnTo>
                    <a:pt x="9374" y="431"/>
                  </a:lnTo>
                  <a:lnTo>
                    <a:pt x="8352" y="718"/>
                  </a:lnTo>
                  <a:lnTo>
                    <a:pt x="7329" y="1148"/>
                  </a:lnTo>
                  <a:lnTo>
                    <a:pt x="5500" y="2289"/>
                  </a:lnTo>
                  <a:lnTo>
                    <a:pt x="3670" y="3717"/>
                  </a:lnTo>
                  <a:lnTo>
                    <a:pt x="2239" y="5296"/>
                  </a:lnTo>
                  <a:lnTo>
                    <a:pt x="1216" y="7298"/>
                  </a:lnTo>
                  <a:lnTo>
                    <a:pt x="409" y="9444"/>
                  </a:lnTo>
                  <a:lnTo>
                    <a:pt x="0" y="11590"/>
                  </a:lnTo>
                  <a:lnTo>
                    <a:pt x="0" y="13735"/>
                  </a:lnTo>
                  <a:lnTo>
                    <a:pt x="613" y="15594"/>
                  </a:lnTo>
                  <a:lnTo>
                    <a:pt x="1421" y="17309"/>
                  </a:lnTo>
                  <a:lnTo>
                    <a:pt x="2648" y="18888"/>
                  </a:lnTo>
                  <a:lnTo>
                    <a:pt x="3261" y="19598"/>
                  </a:lnTo>
                  <a:lnTo>
                    <a:pt x="4079" y="20172"/>
                  </a:lnTo>
                  <a:lnTo>
                    <a:pt x="4886" y="20603"/>
                  </a:lnTo>
                  <a:lnTo>
                    <a:pt x="5909" y="21033"/>
                  </a:lnTo>
                  <a:lnTo>
                    <a:pt x="6931" y="21313"/>
                  </a:lnTo>
                  <a:lnTo>
                    <a:pt x="7943" y="21456"/>
                  </a:lnTo>
                  <a:lnTo>
                    <a:pt x="8965" y="21600"/>
                  </a:lnTo>
                  <a:lnTo>
                    <a:pt x="9987" y="21600"/>
                  </a:lnTo>
                  <a:lnTo>
                    <a:pt x="11204" y="21456"/>
                  </a:lnTo>
                  <a:lnTo>
                    <a:pt x="12226" y="21177"/>
                  </a:lnTo>
                  <a:lnTo>
                    <a:pt x="13248" y="20890"/>
                  </a:lnTo>
                  <a:lnTo>
                    <a:pt x="14260" y="20459"/>
                  </a:lnTo>
                  <a:lnTo>
                    <a:pt x="16100" y="19311"/>
                  </a:lnTo>
                  <a:lnTo>
                    <a:pt x="17726" y="17883"/>
                  </a:lnTo>
                  <a:lnTo>
                    <a:pt x="19361" y="16168"/>
                  </a:lnTo>
                  <a:lnTo>
                    <a:pt x="20373" y="14309"/>
                  </a:lnTo>
                  <a:lnTo>
                    <a:pt x="21191" y="12164"/>
                  </a:lnTo>
                  <a:lnTo>
                    <a:pt x="21600" y="10018"/>
                  </a:lnTo>
                  <a:lnTo>
                    <a:pt x="21396" y="7872"/>
                  </a:lnTo>
                  <a:lnTo>
                    <a:pt x="20987" y="5870"/>
                  </a:lnTo>
                  <a:lnTo>
                    <a:pt x="20169" y="4148"/>
                  </a:lnTo>
                  <a:lnTo>
                    <a:pt x="18952" y="2720"/>
                  </a:lnTo>
                  <a:lnTo>
                    <a:pt x="18135" y="2002"/>
                  </a:lnTo>
                  <a:lnTo>
                    <a:pt x="17521" y="1435"/>
                  </a:lnTo>
                  <a:lnTo>
                    <a:pt x="16509" y="1005"/>
                  </a:lnTo>
                  <a:lnTo>
                    <a:pt x="15691" y="574"/>
                  </a:lnTo>
                  <a:lnTo>
                    <a:pt x="14669" y="287"/>
                  </a:lnTo>
                  <a:lnTo>
                    <a:pt x="13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17" name="Google Shape;577;p28"/>
            <p:cNvSpPr/>
            <p:nvPr/>
          </p:nvSpPr>
          <p:spPr>
            <a:xfrm>
              <a:off x="27789" y="605685"/>
              <a:ext cx="840213" cy="439295"/>
            </a:xfrm>
            <a:custGeom>
              <a:avLst/>
              <a:ahLst/>
              <a:cxnLst>
                <a:cxn ang="0">
                  <a:pos x="wd2" y="hd2"/>
                </a:cxn>
                <a:cxn ang="5400000">
                  <a:pos x="wd2" y="hd2"/>
                </a:cxn>
                <a:cxn ang="10800000">
                  <a:pos x="wd2" y="hd2"/>
                </a:cxn>
                <a:cxn ang="16200000">
                  <a:pos x="wd2" y="hd2"/>
                </a:cxn>
              </a:cxnLst>
              <a:rect l="0" t="0" r="r" b="b"/>
              <a:pathLst>
                <a:path w="21600" h="21600" extrusionOk="0">
                  <a:moveTo>
                    <a:pt x="2466" y="0"/>
                  </a:moveTo>
                  <a:lnTo>
                    <a:pt x="0" y="12551"/>
                  </a:lnTo>
                  <a:lnTo>
                    <a:pt x="403" y="13187"/>
                  </a:lnTo>
                  <a:lnTo>
                    <a:pt x="805" y="13803"/>
                  </a:lnTo>
                  <a:lnTo>
                    <a:pt x="1218" y="14361"/>
                  </a:lnTo>
                  <a:lnTo>
                    <a:pt x="1631" y="14919"/>
                  </a:lnTo>
                  <a:lnTo>
                    <a:pt x="2053" y="15440"/>
                  </a:lnTo>
                  <a:lnTo>
                    <a:pt x="2486" y="15940"/>
                  </a:lnTo>
                  <a:lnTo>
                    <a:pt x="2919" y="16402"/>
                  </a:lnTo>
                  <a:lnTo>
                    <a:pt x="3352" y="16845"/>
                  </a:lnTo>
                  <a:lnTo>
                    <a:pt x="3795" y="17268"/>
                  </a:lnTo>
                  <a:lnTo>
                    <a:pt x="4238" y="17653"/>
                  </a:lnTo>
                  <a:lnTo>
                    <a:pt x="4681" y="18038"/>
                  </a:lnTo>
                  <a:lnTo>
                    <a:pt x="5133" y="18385"/>
                  </a:lnTo>
                  <a:lnTo>
                    <a:pt x="5576" y="18712"/>
                  </a:lnTo>
                  <a:lnTo>
                    <a:pt x="6029" y="19020"/>
                  </a:lnTo>
                  <a:lnTo>
                    <a:pt x="6482" y="19308"/>
                  </a:lnTo>
                  <a:lnTo>
                    <a:pt x="6935" y="19578"/>
                  </a:lnTo>
                  <a:lnTo>
                    <a:pt x="7388" y="19829"/>
                  </a:lnTo>
                  <a:lnTo>
                    <a:pt x="7841" y="20040"/>
                  </a:lnTo>
                  <a:lnTo>
                    <a:pt x="8294" y="20252"/>
                  </a:lnTo>
                  <a:lnTo>
                    <a:pt x="8747" y="20445"/>
                  </a:lnTo>
                  <a:lnTo>
                    <a:pt x="9200" y="20618"/>
                  </a:lnTo>
                  <a:lnTo>
                    <a:pt x="9653" y="20791"/>
                  </a:lnTo>
                  <a:lnTo>
                    <a:pt x="10096" y="20926"/>
                  </a:lnTo>
                  <a:lnTo>
                    <a:pt x="10549" y="21042"/>
                  </a:lnTo>
                  <a:lnTo>
                    <a:pt x="10991" y="21157"/>
                  </a:lnTo>
                  <a:lnTo>
                    <a:pt x="11424" y="21253"/>
                  </a:lnTo>
                  <a:lnTo>
                    <a:pt x="11857" y="21349"/>
                  </a:lnTo>
                  <a:lnTo>
                    <a:pt x="12290" y="21407"/>
                  </a:lnTo>
                  <a:lnTo>
                    <a:pt x="13135" y="21523"/>
                  </a:lnTo>
                  <a:lnTo>
                    <a:pt x="13971" y="21581"/>
                  </a:lnTo>
                  <a:lnTo>
                    <a:pt x="14766" y="21600"/>
                  </a:lnTo>
                  <a:lnTo>
                    <a:pt x="15541" y="21581"/>
                  </a:lnTo>
                  <a:lnTo>
                    <a:pt x="16286" y="21523"/>
                  </a:lnTo>
                  <a:lnTo>
                    <a:pt x="16990" y="21465"/>
                  </a:lnTo>
                  <a:lnTo>
                    <a:pt x="17665" y="21368"/>
                  </a:lnTo>
                  <a:lnTo>
                    <a:pt x="18289" y="21253"/>
                  </a:lnTo>
                  <a:lnTo>
                    <a:pt x="18872" y="21137"/>
                  </a:lnTo>
                  <a:lnTo>
                    <a:pt x="19416" y="21003"/>
                  </a:lnTo>
                  <a:lnTo>
                    <a:pt x="19899" y="20868"/>
                  </a:lnTo>
                  <a:lnTo>
                    <a:pt x="20332" y="20734"/>
                  </a:lnTo>
                  <a:lnTo>
                    <a:pt x="21016" y="20502"/>
                  </a:lnTo>
                  <a:lnTo>
                    <a:pt x="21449" y="20329"/>
                  </a:lnTo>
                  <a:lnTo>
                    <a:pt x="21600" y="20271"/>
                  </a:lnTo>
                  <a:lnTo>
                    <a:pt x="21389" y="5718"/>
                  </a:lnTo>
                  <a:lnTo>
                    <a:pt x="2466"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18" name="Google Shape;579;p28"/>
            <p:cNvSpPr/>
            <p:nvPr/>
          </p:nvSpPr>
          <p:spPr>
            <a:xfrm>
              <a:off x="137422" y="630353"/>
              <a:ext cx="625269" cy="175016"/>
            </a:xfrm>
            <a:custGeom>
              <a:avLst/>
              <a:ahLst/>
              <a:cxnLst>
                <a:cxn ang="0">
                  <a:pos x="wd2" y="hd2"/>
                </a:cxn>
                <a:cxn ang="5400000">
                  <a:pos x="wd2" y="hd2"/>
                </a:cxn>
                <a:cxn ang="10800000">
                  <a:pos x="wd2" y="hd2"/>
                </a:cxn>
                <a:cxn ang="16200000">
                  <a:pos x="wd2" y="hd2"/>
                </a:cxn>
              </a:cxnLst>
              <a:rect l="0" t="0" r="r" b="b"/>
              <a:pathLst>
                <a:path w="21600" h="21600" extrusionOk="0">
                  <a:moveTo>
                    <a:pt x="338" y="0"/>
                  </a:moveTo>
                  <a:lnTo>
                    <a:pt x="244" y="48"/>
                  </a:lnTo>
                  <a:lnTo>
                    <a:pt x="149" y="97"/>
                  </a:lnTo>
                  <a:lnTo>
                    <a:pt x="68" y="194"/>
                  </a:lnTo>
                  <a:lnTo>
                    <a:pt x="14" y="337"/>
                  </a:lnTo>
                  <a:lnTo>
                    <a:pt x="0" y="434"/>
                  </a:lnTo>
                  <a:lnTo>
                    <a:pt x="0" y="531"/>
                  </a:lnTo>
                  <a:lnTo>
                    <a:pt x="41" y="1062"/>
                  </a:lnTo>
                  <a:lnTo>
                    <a:pt x="81" y="1547"/>
                  </a:lnTo>
                  <a:lnTo>
                    <a:pt x="135" y="2029"/>
                  </a:lnTo>
                  <a:lnTo>
                    <a:pt x="189" y="2511"/>
                  </a:lnTo>
                  <a:lnTo>
                    <a:pt x="338" y="3478"/>
                  </a:lnTo>
                  <a:lnTo>
                    <a:pt x="514" y="4349"/>
                  </a:lnTo>
                  <a:lnTo>
                    <a:pt x="717" y="5219"/>
                  </a:lnTo>
                  <a:lnTo>
                    <a:pt x="934" y="5992"/>
                  </a:lnTo>
                  <a:lnTo>
                    <a:pt x="1163" y="6765"/>
                  </a:lnTo>
                  <a:lnTo>
                    <a:pt x="1420" y="7490"/>
                  </a:lnTo>
                  <a:lnTo>
                    <a:pt x="1677" y="8166"/>
                  </a:lnTo>
                  <a:lnTo>
                    <a:pt x="1948" y="8843"/>
                  </a:lnTo>
                  <a:lnTo>
                    <a:pt x="2232" y="9470"/>
                  </a:lnTo>
                  <a:lnTo>
                    <a:pt x="2502" y="10050"/>
                  </a:lnTo>
                  <a:lnTo>
                    <a:pt x="3043" y="11065"/>
                  </a:lnTo>
                  <a:lnTo>
                    <a:pt x="3557" y="11984"/>
                  </a:lnTo>
                  <a:lnTo>
                    <a:pt x="4207" y="13094"/>
                  </a:lnTo>
                  <a:lnTo>
                    <a:pt x="4869" y="14158"/>
                  </a:lnTo>
                  <a:lnTo>
                    <a:pt x="5545" y="15123"/>
                  </a:lnTo>
                  <a:lnTo>
                    <a:pt x="6222" y="16042"/>
                  </a:lnTo>
                  <a:lnTo>
                    <a:pt x="6912" y="16864"/>
                  </a:lnTo>
                  <a:lnTo>
                    <a:pt x="7601" y="17637"/>
                  </a:lnTo>
                  <a:lnTo>
                    <a:pt x="8291" y="18362"/>
                  </a:lnTo>
                  <a:lnTo>
                    <a:pt x="8995" y="18989"/>
                  </a:lnTo>
                  <a:lnTo>
                    <a:pt x="9765" y="19617"/>
                  </a:lnTo>
                  <a:lnTo>
                    <a:pt x="10522" y="20150"/>
                  </a:lnTo>
                  <a:lnTo>
                    <a:pt x="11307" y="20584"/>
                  </a:lnTo>
                  <a:lnTo>
                    <a:pt x="12078" y="20924"/>
                  </a:lnTo>
                  <a:lnTo>
                    <a:pt x="12863" y="21212"/>
                  </a:lnTo>
                  <a:lnTo>
                    <a:pt x="13633" y="21406"/>
                  </a:lnTo>
                  <a:lnTo>
                    <a:pt x="14418" y="21552"/>
                  </a:lnTo>
                  <a:lnTo>
                    <a:pt x="15203" y="21600"/>
                  </a:lnTo>
                  <a:lnTo>
                    <a:pt x="15987" y="21552"/>
                  </a:lnTo>
                  <a:lnTo>
                    <a:pt x="16771" y="21455"/>
                  </a:lnTo>
                  <a:lnTo>
                    <a:pt x="17556" y="21261"/>
                  </a:lnTo>
                  <a:lnTo>
                    <a:pt x="18340" y="21018"/>
                  </a:lnTo>
                  <a:lnTo>
                    <a:pt x="19125" y="20681"/>
                  </a:lnTo>
                  <a:lnTo>
                    <a:pt x="19896" y="20293"/>
                  </a:lnTo>
                  <a:lnTo>
                    <a:pt x="20666" y="19811"/>
                  </a:lnTo>
                  <a:lnTo>
                    <a:pt x="21437" y="19280"/>
                  </a:lnTo>
                  <a:lnTo>
                    <a:pt x="21532" y="19183"/>
                  </a:lnTo>
                  <a:lnTo>
                    <a:pt x="21573" y="19086"/>
                  </a:lnTo>
                  <a:lnTo>
                    <a:pt x="21586" y="19038"/>
                  </a:lnTo>
                  <a:lnTo>
                    <a:pt x="21600" y="18941"/>
                  </a:lnTo>
                  <a:lnTo>
                    <a:pt x="21600" y="18892"/>
                  </a:lnTo>
                  <a:lnTo>
                    <a:pt x="21573" y="18747"/>
                  </a:lnTo>
                  <a:lnTo>
                    <a:pt x="21519" y="18604"/>
                  </a:lnTo>
                  <a:lnTo>
                    <a:pt x="21451" y="18555"/>
                  </a:lnTo>
                  <a:lnTo>
                    <a:pt x="21370" y="18507"/>
                  </a:lnTo>
                  <a:lnTo>
                    <a:pt x="21275" y="18507"/>
                  </a:lnTo>
                  <a:lnTo>
                    <a:pt x="20545" y="19038"/>
                  </a:lnTo>
                  <a:lnTo>
                    <a:pt x="19814" y="19472"/>
                  </a:lnTo>
                  <a:lnTo>
                    <a:pt x="19084" y="19860"/>
                  </a:lnTo>
                  <a:lnTo>
                    <a:pt x="18353" y="20150"/>
                  </a:lnTo>
                  <a:lnTo>
                    <a:pt x="17610" y="20390"/>
                  </a:lnTo>
                  <a:lnTo>
                    <a:pt x="16880" y="20584"/>
                  </a:lnTo>
                  <a:lnTo>
                    <a:pt x="16149" y="20681"/>
                  </a:lnTo>
                  <a:lnTo>
                    <a:pt x="14675" y="20681"/>
                  </a:lnTo>
                  <a:lnTo>
                    <a:pt x="13931" y="20536"/>
                  </a:lnTo>
                  <a:lnTo>
                    <a:pt x="13200" y="20390"/>
                  </a:lnTo>
                  <a:lnTo>
                    <a:pt x="12457" y="20150"/>
                  </a:lnTo>
                  <a:lnTo>
                    <a:pt x="11726" y="19811"/>
                  </a:lnTo>
                  <a:lnTo>
                    <a:pt x="10996" y="19426"/>
                  </a:lnTo>
                  <a:lnTo>
                    <a:pt x="10265" y="18989"/>
                  </a:lnTo>
                  <a:lnTo>
                    <a:pt x="9535" y="18459"/>
                  </a:lnTo>
                  <a:lnTo>
                    <a:pt x="8859" y="17879"/>
                  </a:lnTo>
                  <a:lnTo>
                    <a:pt x="8170" y="17203"/>
                  </a:lnTo>
                  <a:lnTo>
                    <a:pt x="7507" y="16478"/>
                  </a:lnTo>
                  <a:lnTo>
                    <a:pt x="6830" y="15656"/>
                  </a:lnTo>
                  <a:lnTo>
                    <a:pt x="6167" y="14786"/>
                  </a:lnTo>
                  <a:lnTo>
                    <a:pt x="5518" y="13867"/>
                  </a:lnTo>
                  <a:lnTo>
                    <a:pt x="4869" y="12900"/>
                  </a:lnTo>
                  <a:lnTo>
                    <a:pt x="4234" y="11839"/>
                  </a:lnTo>
                  <a:lnTo>
                    <a:pt x="3706" y="10968"/>
                  </a:lnTo>
                  <a:lnTo>
                    <a:pt x="3138" y="9904"/>
                  </a:lnTo>
                  <a:lnTo>
                    <a:pt x="2854" y="9373"/>
                  </a:lnTo>
                  <a:lnTo>
                    <a:pt x="2570" y="8746"/>
                  </a:lnTo>
                  <a:lnTo>
                    <a:pt x="2286" y="8069"/>
                  </a:lnTo>
                  <a:lnTo>
                    <a:pt x="2015" y="7393"/>
                  </a:lnTo>
                  <a:lnTo>
                    <a:pt x="1745" y="6668"/>
                  </a:lnTo>
                  <a:lnTo>
                    <a:pt x="1501" y="5895"/>
                  </a:lnTo>
                  <a:lnTo>
                    <a:pt x="1271" y="5073"/>
                  </a:lnTo>
                  <a:lnTo>
                    <a:pt x="1069" y="4252"/>
                  </a:lnTo>
                  <a:lnTo>
                    <a:pt x="879" y="3333"/>
                  </a:lnTo>
                  <a:lnTo>
                    <a:pt x="798" y="2851"/>
                  </a:lnTo>
                  <a:lnTo>
                    <a:pt x="731" y="2417"/>
                  </a:lnTo>
                  <a:lnTo>
                    <a:pt x="663" y="1932"/>
                  </a:lnTo>
                  <a:lnTo>
                    <a:pt x="609" y="1401"/>
                  </a:lnTo>
                  <a:lnTo>
                    <a:pt x="568" y="919"/>
                  </a:lnTo>
                  <a:lnTo>
                    <a:pt x="528" y="385"/>
                  </a:lnTo>
                  <a:lnTo>
                    <a:pt x="528" y="288"/>
                  </a:lnTo>
                  <a:lnTo>
                    <a:pt x="501" y="194"/>
                  </a:lnTo>
                  <a:lnTo>
                    <a:pt x="433" y="97"/>
                  </a:lnTo>
                  <a:lnTo>
                    <a:pt x="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19" name="Google Shape;580;p28"/>
            <p:cNvSpPr/>
            <p:nvPr/>
          </p:nvSpPr>
          <p:spPr>
            <a:xfrm>
              <a:off x="266243" y="655021"/>
              <a:ext cx="403647" cy="106098"/>
            </a:xfrm>
            <a:custGeom>
              <a:avLst/>
              <a:ahLst/>
              <a:cxnLst>
                <a:cxn ang="0">
                  <a:pos x="wd2" y="hd2"/>
                </a:cxn>
                <a:cxn ang="5400000">
                  <a:pos x="wd2" y="hd2"/>
                </a:cxn>
                <a:cxn ang="10800000">
                  <a:pos x="wd2" y="hd2"/>
                </a:cxn>
                <a:cxn ang="16200000">
                  <a:pos x="wd2" y="hd2"/>
                </a:cxn>
              </a:cxnLst>
              <a:rect l="0" t="0" r="r" b="b"/>
              <a:pathLst>
                <a:path w="21600" h="21600" extrusionOk="0">
                  <a:moveTo>
                    <a:pt x="251" y="0"/>
                  </a:moveTo>
                  <a:lnTo>
                    <a:pt x="125" y="160"/>
                  </a:lnTo>
                  <a:lnTo>
                    <a:pt x="41" y="316"/>
                  </a:lnTo>
                  <a:lnTo>
                    <a:pt x="21" y="476"/>
                  </a:lnTo>
                  <a:lnTo>
                    <a:pt x="0" y="556"/>
                  </a:lnTo>
                  <a:lnTo>
                    <a:pt x="21" y="1591"/>
                  </a:lnTo>
                  <a:lnTo>
                    <a:pt x="83" y="2631"/>
                  </a:lnTo>
                  <a:lnTo>
                    <a:pt x="167" y="3587"/>
                  </a:lnTo>
                  <a:lnTo>
                    <a:pt x="272" y="4542"/>
                  </a:lnTo>
                  <a:lnTo>
                    <a:pt x="418" y="5418"/>
                  </a:lnTo>
                  <a:lnTo>
                    <a:pt x="586" y="6218"/>
                  </a:lnTo>
                  <a:lnTo>
                    <a:pt x="775" y="7013"/>
                  </a:lnTo>
                  <a:lnTo>
                    <a:pt x="964" y="7809"/>
                  </a:lnTo>
                  <a:lnTo>
                    <a:pt x="1194" y="8529"/>
                  </a:lnTo>
                  <a:lnTo>
                    <a:pt x="1403" y="9245"/>
                  </a:lnTo>
                  <a:lnTo>
                    <a:pt x="1885" y="10520"/>
                  </a:lnTo>
                  <a:lnTo>
                    <a:pt x="2367" y="11636"/>
                  </a:lnTo>
                  <a:lnTo>
                    <a:pt x="2807" y="12591"/>
                  </a:lnTo>
                  <a:lnTo>
                    <a:pt x="3457" y="13867"/>
                  </a:lnTo>
                  <a:lnTo>
                    <a:pt x="4148" y="14982"/>
                  </a:lnTo>
                  <a:lnTo>
                    <a:pt x="4839" y="16022"/>
                  </a:lnTo>
                  <a:lnTo>
                    <a:pt x="5551" y="16898"/>
                  </a:lnTo>
                  <a:lnTo>
                    <a:pt x="6264" y="17693"/>
                  </a:lnTo>
                  <a:lnTo>
                    <a:pt x="6976" y="18413"/>
                  </a:lnTo>
                  <a:lnTo>
                    <a:pt x="7710" y="19049"/>
                  </a:lnTo>
                  <a:lnTo>
                    <a:pt x="8422" y="19609"/>
                  </a:lnTo>
                  <a:lnTo>
                    <a:pt x="9218" y="20164"/>
                  </a:lnTo>
                  <a:lnTo>
                    <a:pt x="10035" y="20564"/>
                  </a:lnTo>
                  <a:lnTo>
                    <a:pt x="10832" y="20964"/>
                  </a:lnTo>
                  <a:lnTo>
                    <a:pt x="11648" y="21280"/>
                  </a:lnTo>
                  <a:lnTo>
                    <a:pt x="12466" y="21440"/>
                  </a:lnTo>
                  <a:lnTo>
                    <a:pt x="13282" y="21600"/>
                  </a:lnTo>
                  <a:lnTo>
                    <a:pt x="14121" y="21600"/>
                  </a:lnTo>
                  <a:lnTo>
                    <a:pt x="14938" y="21520"/>
                  </a:lnTo>
                  <a:lnTo>
                    <a:pt x="15754" y="21440"/>
                  </a:lnTo>
                  <a:lnTo>
                    <a:pt x="16572" y="21280"/>
                  </a:lnTo>
                  <a:lnTo>
                    <a:pt x="17389" y="20964"/>
                  </a:lnTo>
                  <a:lnTo>
                    <a:pt x="18206" y="20644"/>
                  </a:lnTo>
                  <a:lnTo>
                    <a:pt x="19023" y="20244"/>
                  </a:lnTo>
                  <a:lnTo>
                    <a:pt x="19820" y="19769"/>
                  </a:lnTo>
                  <a:lnTo>
                    <a:pt x="20636" y="19289"/>
                  </a:lnTo>
                  <a:lnTo>
                    <a:pt x="21433" y="18649"/>
                  </a:lnTo>
                  <a:lnTo>
                    <a:pt x="21558" y="18569"/>
                  </a:lnTo>
                  <a:lnTo>
                    <a:pt x="21600" y="18493"/>
                  </a:lnTo>
                  <a:lnTo>
                    <a:pt x="21600" y="18413"/>
                  </a:lnTo>
                  <a:lnTo>
                    <a:pt x="21558" y="18253"/>
                  </a:lnTo>
                  <a:lnTo>
                    <a:pt x="21475" y="18173"/>
                  </a:lnTo>
                  <a:lnTo>
                    <a:pt x="21223" y="18093"/>
                  </a:lnTo>
                  <a:lnTo>
                    <a:pt x="20993" y="18093"/>
                  </a:lnTo>
                  <a:lnTo>
                    <a:pt x="20238" y="18649"/>
                  </a:lnTo>
                  <a:lnTo>
                    <a:pt x="19463" y="19129"/>
                  </a:lnTo>
                  <a:lnTo>
                    <a:pt x="18688" y="19529"/>
                  </a:lnTo>
                  <a:lnTo>
                    <a:pt x="17892" y="19925"/>
                  </a:lnTo>
                  <a:lnTo>
                    <a:pt x="17116" y="20164"/>
                  </a:lnTo>
                  <a:lnTo>
                    <a:pt x="16342" y="20404"/>
                  </a:lnTo>
                  <a:lnTo>
                    <a:pt x="15566" y="20564"/>
                  </a:lnTo>
                  <a:lnTo>
                    <a:pt x="14770" y="20644"/>
                  </a:lnTo>
                  <a:lnTo>
                    <a:pt x="13995" y="20644"/>
                  </a:lnTo>
                  <a:lnTo>
                    <a:pt x="13219" y="20564"/>
                  </a:lnTo>
                  <a:lnTo>
                    <a:pt x="12424" y="20404"/>
                  </a:lnTo>
                  <a:lnTo>
                    <a:pt x="11648" y="20164"/>
                  </a:lnTo>
                  <a:lnTo>
                    <a:pt x="10874" y="19845"/>
                  </a:lnTo>
                  <a:lnTo>
                    <a:pt x="10098" y="19449"/>
                  </a:lnTo>
                  <a:lnTo>
                    <a:pt x="9322" y="19049"/>
                  </a:lnTo>
                  <a:lnTo>
                    <a:pt x="8548" y="18493"/>
                  </a:lnTo>
                  <a:lnTo>
                    <a:pt x="7877" y="17933"/>
                  </a:lnTo>
                  <a:lnTo>
                    <a:pt x="7207" y="17298"/>
                  </a:lnTo>
                  <a:lnTo>
                    <a:pt x="6536" y="16578"/>
                  </a:lnTo>
                  <a:lnTo>
                    <a:pt x="5887" y="15782"/>
                  </a:lnTo>
                  <a:lnTo>
                    <a:pt x="5237" y="14902"/>
                  </a:lnTo>
                  <a:lnTo>
                    <a:pt x="4588" y="13947"/>
                  </a:lnTo>
                  <a:lnTo>
                    <a:pt x="3980" y="12831"/>
                  </a:lnTo>
                  <a:lnTo>
                    <a:pt x="3373" y="11636"/>
                  </a:lnTo>
                  <a:lnTo>
                    <a:pt x="2953" y="10760"/>
                  </a:lnTo>
                  <a:lnTo>
                    <a:pt x="2514" y="9644"/>
                  </a:lnTo>
                  <a:lnTo>
                    <a:pt x="2095" y="8449"/>
                  </a:lnTo>
                  <a:lnTo>
                    <a:pt x="1885" y="7809"/>
                  </a:lnTo>
                  <a:lnTo>
                    <a:pt x="1696" y="7093"/>
                  </a:lnTo>
                  <a:lnTo>
                    <a:pt x="1508" y="6373"/>
                  </a:lnTo>
                  <a:lnTo>
                    <a:pt x="1340" y="5578"/>
                  </a:lnTo>
                  <a:lnTo>
                    <a:pt x="1194" y="4782"/>
                  </a:lnTo>
                  <a:lnTo>
                    <a:pt x="1068" y="3982"/>
                  </a:lnTo>
                  <a:lnTo>
                    <a:pt x="964" y="3107"/>
                  </a:lnTo>
                  <a:lnTo>
                    <a:pt x="880" y="2231"/>
                  </a:lnTo>
                  <a:lnTo>
                    <a:pt x="838" y="1276"/>
                  </a:lnTo>
                  <a:lnTo>
                    <a:pt x="817" y="316"/>
                  </a:lnTo>
                  <a:lnTo>
                    <a:pt x="817" y="240"/>
                  </a:lnTo>
                  <a:lnTo>
                    <a:pt x="796" y="160"/>
                  </a:lnTo>
                  <a:lnTo>
                    <a:pt x="69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0" name="Google Shape;581;p28"/>
            <p:cNvSpPr/>
            <p:nvPr/>
          </p:nvSpPr>
          <p:spPr>
            <a:xfrm>
              <a:off x="376640" y="684776"/>
              <a:ext cx="185583" cy="45017"/>
            </a:xfrm>
            <a:custGeom>
              <a:avLst/>
              <a:ahLst/>
              <a:cxnLst>
                <a:cxn ang="0">
                  <a:pos x="wd2" y="hd2"/>
                </a:cxn>
                <a:cxn ang="5400000">
                  <a:pos x="wd2" y="hd2"/>
                </a:cxn>
                <a:cxn ang="10800000">
                  <a:pos x="wd2" y="hd2"/>
                </a:cxn>
                <a:cxn ang="16200000">
                  <a:pos x="wd2" y="hd2"/>
                </a:cxn>
              </a:cxnLst>
              <a:rect l="0" t="0" r="r" b="b"/>
              <a:pathLst>
                <a:path w="21600" h="21600" extrusionOk="0">
                  <a:moveTo>
                    <a:pt x="455" y="0"/>
                  </a:moveTo>
                  <a:lnTo>
                    <a:pt x="274" y="189"/>
                  </a:lnTo>
                  <a:lnTo>
                    <a:pt x="137" y="566"/>
                  </a:lnTo>
                  <a:lnTo>
                    <a:pt x="46" y="933"/>
                  </a:lnTo>
                  <a:lnTo>
                    <a:pt x="0" y="1310"/>
                  </a:lnTo>
                  <a:lnTo>
                    <a:pt x="0" y="1875"/>
                  </a:lnTo>
                  <a:lnTo>
                    <a:pt x="137" y="2252"/>
                  </a:lnTo>
                  <a:lnTo>
                    <a:pt x="1230" y="4882"/>
                  </a:lnTo>
                  <a:lnTo>
                    <a:pt x="2371" y="7511"/>
                  </a:lnTo>
                  <a:lnTo>
                    <a:pt x="3509" y="9763"/>
                  </a:lnTo>
                  <a:lnTo>
                    <a:pt x="4693" y="12025"/>
                  </a:lnTo>
                  <a:lnTo>
                    <a:pt x="5925" y="13901"/>
                  </a:lnTo>
                  <a:lnTo>
                    <a:pt x="7109" y="15776"/>
                  </a:lnTo>
                  <a:lnTo>
                    <a:pt x="8339" y="17284"/>
                  </a:lnTo>
                  <a:lnTo>
                    <a:pt x="9615" y="18594"/>
                  </a:lnTo>
                  <a:lnTo>
                    <a:pt x="10893" y="19725"/>
                  </a:lnTo>
                  <a:lnTo>
                    <a:pt x="12122" y="20667"/>
                  </a:lnTo>
                  <a:lnTo>
                    <a:pt x="13398" y="21223"/>
                  </a:lnTo>
                  <a:lnTo>
                    <a:pt x="14719" y="21600"/>
                  </a:lnTo>
                  <a:lnTo>
                    <a:pt x="15995" y="21600"/>
                  </a:lnTo>
                  <a:lnTo>
                    <a:pt x="17270" y="21223"/>
                  </a:lnTo>
                  <a:lnTo>
                    <a:pt x="18548" y="20667"/>
                  </a:lnTo>
                  <a:lnTo>
                    <a:pt x="19824" y="19725"/>
                  </a:lnTo>
                  <a:lnTo>
                    <a:pt x="20324" y="19159"/>
                  </a:lnTo>
                  <a:lnTo>
                    <a:pt x="20779" y="18405"/>
                  </a:lnTo>
                  <a:lnTo>
                    <a:pt x="21145" y="17284"/>
                  </a:lnTo>
                  <a:lnTo>
                    <a:pt x="21282" y="16718"/>
                  </a:lnTo>
                  <a:lnTo>
                    <a:pt x="21417" y="15964"/>
                  </a:lnTo>
                  <a:lnTo>
                    <a:pt x="21509" y="15210"/>
                  </a:lnTo>
                  <a:lnTo>
                    <a:pt x="21554" y="14655"/>
                  </a:lnTo>
                  <a:lnTo>
                    <a:pt x="21600" y="13712"/>
                  </a:lnTo>
                  <a:lnTo>
                    <a:pt x="21600" y="12958"/>
                  </a:lnTo>
                  <a:lnTo>
                    <a:pt x="21554" y="12025"/>
                  </a:lnTo>
                  <a:lnTo>
                    <a:pt x="21463" y="11271"/>
                  </a:lnTo>
                  <a:lnTo>
                    <a:pt x="21328" y="10329"/>
                  </a:lnTo>
                  <a:lnTo>
                    <a:pt x="21099" y="9386"/>
                  </a:lnTo>
                  <a:lnTo>
                    <a:pt x="20871" y="8453"/>
                  </a:lnTo>
                  <a:lnTo>
                    <a:pt x="20599" y="7511"/>
                  </a:lnTo>
                  <a:lnTo>
                    <a:pt x="20279" y="6757"/>
                  </a:lnTo>
                  <a:lnTo>
                    <a:pt x="19915" y="6201"/>
                  </a:lnTo>
                  <a:lnTo>
                    <a:pt x="19550" y="5636"/>
                  </a:lnTo>
                  <a:lnTo>
                    <a:pt x="19140" y="5259"/>
                  </a:lnTo>
                  <a:lnTo>
                    <a:pt x="18320" y="4505"/>
                  </a:lnTo>
                  <a:lnTo>
                    <a:pt x="17499" y="4128"/>
                  </a:lnTo>
                  <a:lnTo>
                    <a:pt x="16678" y="4128"/>
                  </a:lnTo>
                  <a:lnTo>
                    <a:pt x="15903" y="4505"/>
                  </a:lnTo>
                  <a:lnTo>
                    <a:pt x="15266" y="4882"/>
                  </a:lnTo>
                  <a:lnTo>
                    <a:pt x="15085" y="5259"/>
                  </a:lnTo>
                  <a:lnTo>
                    <a:pt x="14994" y="5636"/>
                  </a:lnTo>
                  <a:lnTo>
                    <a:pt x="14994" y="6013"/>
                  </a:lnTo>
                  <a:lnTo>
                    <a:pt x="15039" y="6568"/>
                  </a:lnTo>
                  <a:lnTo>
                    <a:pt x="15085" y="6945"/>
                  </a:lnTo>
                  <a:lnTo>
                    <a:pt x="15220" y="7134"/>
                  </a:lnTo>
                  <a:lnTo>
                    <a:pt x="15357" y="7322"/>
                  </a:lnTo>
                  <a:lnTo>
                    <a:pt x="15540" y="7322"/>
                  </a:lnTo>
                  <a:lnTo>
                    <a:pt x="16041" y="6945"/>
                  </a:lnTo>
                  <a:lnTo>
                    <a:pt x="17044" y="6945"/>
                  </a:lnTo>
                  <a:lnTo>
                    <a:pt x="17545" y="7134"/>
                  </a:lnTo>
                  <a:lnTo>
                    <a:pt x="18365" y="7888"/>
                  </a:lnTo>
                  <a:lnTo>
                    <a:pt x="19003" y="8831"/>
                  </a:lnTo>
                  <a:lnTo>
                    <a:pt x="19732" y="9952"/>
                  </a:lnTo>
                  <a:lnTo>
                    <a:pt x="20050" y="10517"/>
                  </a:lnTo>
                  <a:lnTo>
                    <a:pt x="20324" y="11271"/>
                  </a:lnTo>
                  <a:lnTo>
                    <a:pt x="20553" y="12025"/>
                  </a:lnTo>
                  <a:lnTo>
                    <a:pt x="20688" y="12769"/>
                  </a:lnTo>
                  <a:lnTo>
                    <a:pt x="20779" y="13712"/>
                  </a:lnTo>
                  <a:lnTo>
                    <a:pt x="20734" y="14466"/>
                  </a:lnTo>
                  <a:lnTo>
                    <a:pt x="20599" y="15399"/>
                  </a:lnTo>
                  <a:lnTo>
                    <a:pt x="20324" y="16153"/>
                  </a:lnTo>
                  <a:lnTo>
                    <a:pt x="20050" y="16907"/>
                  </a:lnTo>
                  <a:lnTo>
                    <a:pt x="19732" y="17284"/>
                  </a:lnTo>
                  <a:lnTo>
                    <a:pt x="19140" y="18028"/>
                  </a:lnTo>
                  <a:lnTo>
                    <a:pt x="18457" y="18594"/>
                  </a:lnTo>
                  <a:lnTo>
                    <a:pt x="17728" y="18782"/>
                  </a:lnTo>
                  <a:lnTo>
                    <a:pt x="16998" y="18971"/>
                  </a:lnTo>
                  <a:lnTo>
                    <a:pt x="16315" y="18971"/>
                  </a:lnTo>
                  <a:lnTo>
                    <a:pt x="14994" y="18782"/>
                  </a:lnTo>
                  <a:lnTo>
                    <a:pt x="14036" y="18594"/>
                  </a:lnTo>
                  <a:lnTo>
                    <a:pt x="13078" y="18217"/>
                  </a:lnTo>
                  <a:lnTo>
                    <a:pt x="12168" y="17850"/>
                  </a:lnTo>
                  <a:lnTo>
                    <a:pt x="11210" y="17284"/>
                  </a:lnTo>
                  <a:lnTo>
                    <a:pt x="10298" y="16530"/>
                  </a:lnTo>
                  <a:lnTo>
                    <a:pt x="9388" y="15587"/>
                  </a:lnTo>
                  <a:lnTo>
                    <a:pt x="8476" y="14655"/>
                  </a:lnTo>
                  <a:lnTo>
                    <a:pt x="7564" y="13524"/>
                  </a:lnTo>
                  <a:lnTo>
                    <a:pt x="6700" y="12204"/>
                  </a:lnTo>
                  <a:lnTo>
                    <a:pt x="5834" y="10894"/>
                  </a:lnTo>
                  <a:lnTo>
                    <a:pt x="4967" y="9386"/>
                  </a:lnTo>
                  <a:lnTo>
                    <a:pt x="4101" y="7699"/>
                  </a:lnTo>
                  <a:lnTo>
                    <a:pt x="2416" y="4128"/>
                  </a:lnTo>
                  <a:lnTo>
                    <a:pt x="729" y="377"/>
                  </a:lnTo>
                  <a:lnTo>
                    <a:pt x="59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1" name="Google Shape;582;p28"/>
            <p:cNvSpPr/>
            <p:nvPr/>
          </p:nvSpPr>
          <p:spPr>
            <a:xfrm>
              <a:off x="736056" y="435757"/>
              <a:ext cx="102583" cy="239613"/>
            </a:xfrm>
            <a:custGeom>
              <a:avLst/>
              <a:ahLst/>
              <a:cxnLst>
                <a:cxn ang="0">
                  <a:pos x="wd2" y="hd2"/>
                </a:cxn>
                <a:cxn ang="5400000">
                  <a:pos x="wd2" y="hd2"/>
                </a:cxn>
                <a:cxn ang="10800000">
                  <a:pos x="wd2" y="hd2"/>
                </a:cxn>
                <a:cxn ang="16200000">
                  <a:pos x="wd2" y="hd2"/>
                </a:cxn>
              </a:cxnLst>
              <a:rect l="0" t="0" r="r" b="b"/>
              <a:pathLst>
                <a:path w="21600" h="21600" extrusionOk="0">
                  <a:moveTo>
                    <a:pt x="4289" y="0"/>
                  </a:moveTo>
                  <a:lnTo>
                    <a:pt x="3958" y="35"/>
                  </a:lnTo>
                  <a:lnTo>
                    <a:pt x="3461" y="106"/>
                  </a:lnTo>
                  <a:lnTo>
                    <a:pt x="3135" y="212"/>
                  </a:lnTo>
                  <a:lnTo>
                    <a:pt x="2721" y="319"/>
                  </a:lnTo>
                  <a:lnTo>
                    <a:pt x="2390" y="459"/>
                  </a:lnTo>
                  <a:lnTo>
                    <a:pt x="2064" y="636"/>
                  </a:lnTo>
                  <a:lnTo>
                    <a:pt x="1733" y="813"/>
                  </a:lnTo>
                  <a:lnTo>
                    <a:pt x="1237" y="1271"/>
                  </a:lnTo>
                  <a:lnTo>
                    <a:pt x="745" y="1801"/>
                  </a:lnTo>
                  <a:lnTo>
                    <a:pt x="414" y="2436"/>
                  </a:lnTo>
                  <a:lnTo>
                    <a:pt x="165" y="3107"/>
                  </a:lnTo>
                  <a:lnTo>
                    <a:pt x="83" y="3883"/>
                  </a:lnTo>
                  <a:lnTo>
                    <a:pt x="0" y="4695"/>
                  </a:lnTo>
                  <a:lnTo>
                    <a:pt x="83" y="5577"/>
                  </a:lnTo>
                  <a:lnTo>
                    <a:pt x="165" y="6530"/>
                  </a:lnTo>
                  <a:lnTo>
                    <a:pt x="414" y="7518"/>
                  </a:lnTo>
                  <a:lnTo>
                    <a:pt x="823" y="8541"/>
                  </a:lnTo>
                  <a:lnTo>
                    <a:pt x="1237" y="9601"/>
                  </a:lnTo>
                  <a:lnTo>
                    <a:pt x="1816" y="10660"/>
                  </a:lnTo>
                  <a:lnTo>
                    <a:pt x="2473" y="11788"/>
                  </a:lnTo>
                  <a:lnTo>
                    <a:pt x="3218" y="12813"/>
                  </a:lnTo>
                  <a:lnTo>
                    <a:pt x="3958" y="13801"/>
                  </a:lnTo>
                  <a:lnTo>
                    <a:pt x="4781" y="14754"/>
                  </a:lnTo>
                  <a:lnTo>
                    <a:pt x="5608" y="15671"/>
                  </a:lnTo>
                  <a:lnTo>
                    <a:pt x="6514" y="16554"/>
                  </a:lnTo>
                  <a:lnTo>
                    <a:pt x="7419" y="17365"/>
                  </a:lnTo>
                  <a:lnTo>
                    <a:pt x="8329" y="18107"/>
                  </a:lnTo>
                  <a:lnTo>
                    <a:pt x="9317" y="18778"/>
                  </a:lnTo>
                  <a:lnTo>
                    <a:pt x="10306" y="19412"/>
                  </a:lnTo>
                  <a:lnTo>
                    <a:pt x="11294" y="19976"/>
                  </a:lnTo>
                  <a:lnTo>
                    <a:pt x="12283" y="20435"/>
                  </a:lnTo>
                  <a:lnTo>
                    <a:pt x="13193" y="20860"/>
                  </a:lnTo>
                  <a:lnTo>
                    <a:pt x="14181" y="21177"/>
                  </a:lnTo>
                  <a:lnTo>
                    <a:pt x="15086" y="21425"/>
                  </a:lnTo>
                  <a:lnTo>
                    <a:pt x="15992" y="21565"/>
                  </a:lnTo>
                  <a:lnTo>
                    <a:pt x="16488" y="21600"/>
                  </a:lnTo>
                  <a:lnTo>
                    <a:pt x="17311" y="21600"/>
                  </a:lnTo>
                  <a:lnTo>
                    <a:pt x="17642" y="21565"/>
                  </a:lnTo>
                  <a:lnTo>
                    <a:pt x="18139" y="21496"/>
                  </a:lnTo>
                  <a:lnTo>
                    <a:pt x="18470" y="21389"/>
                  </a:lnTo>
                  <a:lnTo>
                    <a:pt x="18879" y="21283"/>
                  </a:lnTo>
                  <a:lnTo>
                    <a:pt x="19210" y="21141"/>
                  </a:lnTo>
                  <a:lnTo>
                    <a:pt x="19541" y="20964"/>
                  </a:lnTo>
                  <a:lnTo>
                    <a:pt x="19867" y="20789"/>
                  </a:lnTo>
                  <a:lnTo>
                    <a:pt x="20363" y="20331"/>
                  </a:lnTo>
                  <a:lnTo>
                    <a:pt x="20777" y="19801"/>
                  </a:lnTo>
                  <a:lnTo>
                    <a:pt x="21186" y="19166"/>
                  </a:lnTo>
                  <a:lnTo>
                    <a:pt x="21435" y="18495"/>
                  </a:lnTo>
                  <a:lnTo>
                    <a:pt x="21517" y="17717"/>
                  </a:lnTo>
                  <a:lnTo>
                    <a:pt x="21600" y="16871"/>
                  </a:lnTo>
                  <a:lnTo>
                    <a:pt x="21517" y="15989"/>
                  </a:lnTo>
                  <a:lnTo>
                    <a:pt x="21435" y="15070"/>
                  </a:lnTo>
                  <a:lnTo>
                    <a:pt x="21104" y="14082"/>
                  </a:lnTo>
                  <a:lnTo>
                    <a:pt x="20777" y="13059"/>
                  </a:lnTo>
                  <a:lnTo>
                    <a:pt x="20363" y="12000"/>
                  </a:lnTo>
                  <a:lnTo>
                    <a:pt x="19784" y="10942"/>
                  </a:lnTo>
                  <a:lnTo>
                    <a:pt x="19127" y="9812"/>
                  </a:lnTo>
                  <a:lnTo>
                    <a:pt x="18387" y="8789"/>
                  </a:lnTo>
                  <a:lnTo>
                    <a:pt x="17642" y="7801"/>
                  </a:lnTo>
                  <a:lnTo>
                    <a:pt x="16819" y="6848"/>
                  </a:lnTo>
                  <a:lnTo>
                    <a:pt x="15992" y="5929"/>
                  </a:lnTo>
                  <a:lnTo>
                    <a:pt x="15086" y="5048"/>
                  </a:lnTo>
                  <a:lnTo>
                    <a:pt x="14181" y="4235"/>
                  </a:lnTo>
                  <a:lnTo>
                    <a:pt x="13275" y="3495"/>
                  </a:lnTo>
                  <a:lnTo>
                    <a:pt x="12283" y="2789"/>
                  </a:lnTo>
                  <a:lnTo>
                    <a:pt x="11294" y="2188"/>
                  </a:lnTo>
                  <a:lnTo>
                    <a:pt x="10306" y="1624"/>
                  </a:lnTo>
                  <a:lnTo>
                    <a:pt x="9317" y="1130"/>
                  </a:lnTo>
                  <a:lnTo>
                    <a:pt x="8407" y="742"/>
                  </a:lnTo>
                  <a:lnTo>
                    <a:pt x="7419" y="425"/>
                  </a:lnTo>
                  <a:lnTo>
                    <a:pt x="6514" y="177"/>
                  </a:lnTo>
                  <a:lnTo>
                    <a:pt x="5608" y="35"/>
                  </a:lnTo>
                  <a:lnTo>
                    <a:pt x="511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2" name="Google Shape;585;p28"/>
            <p:cNvSpPr/>
            <p:nvPr/>
          </p:nvSpPr>
          <p:spPr>
            <a:xfrm>
              <a:off x="773648" y="718439"/>
              <a:ext cx="90445" cy="267796"/>
            </a:xfrm>
            <a:custGeom>
              <a:avLst/>
              <a:ahLst/>
              <a:cxnLst>
                <a:cxn ang="0">
                  <a:pos x="wd2" y="hd2"/>
                </a:cxn>
                <a:cxn ang="5400000">
                  <a:pos x="wd2" y="hd2"/>
                </a:cxn>
                <a:cxn ang="10800000">
                  <a:pos x="wd2" y="hd2"/>
                </a:cxn>
                <a:cxn ang="16200000">
                  <a:pos x="wd2" y="hd2"/>
                </a:cxn>
              </a:cxnLst>
              <a:rect l="0" t="0" r="r" b="b"/>
              <a:pathLst>
                <a:path w="21600" h="21600" extrusionOk="0">
                  <a:moveTo>
                    <a:pt x="15146" y="0"/>
                  </a:moveTo>
                  <a:lnTo>
                    <a:pt x="15521" y="821"/>
                  </a:lnTo>
                  <a:lnTo>
                    <a:pt x="15896" y="1768"/>
                  </a:lnTo>
                  <a:lnTo>
                    <a:pt x="16178" y="2779"/>
                  </a:lnTo>
                  <a:lnTo>
                    <a:pt x="16272" y="3884"/>
                  </a:lnTo>
                  <a:lnTo>
                    <a:pt x="16360" y="5085"/>
                  </a:lnTo>
                  <a:lnTo>
                    <a:pt x="16178" y="6348"/>
                  </a:lnTo>
                  <a:lnTo>
                    <a:pt x="15896" y="7674"/>
                  </a:lnTo>
                  <a:lnTo>
                    <a:pt x="15333" y="9063"/>
                  </a:lnTo>
                  <a:lnTo>
                    <a:pt x="14958" y="9790"/>
                  </a:lnTo>
                  <a:lnTo>
                    <a:pt x="14588" y="10516"/>
                  </a:lnTo>
                  <a:lnTo>
                    <a:pt x="14119" y="11243"/>
                  </a:lnTo>
                  <a:lnTo>
                    <a:pt x="13556" y="12000"/>
                  </a:lnTo>
                  <a:lnTo>
                    <a:pt x="12904" y="12759"/>
                  </a:lnTo>
                  <a:lnTo>
                    <a:pt x="12153" y="13548"/>
                  </a:lnTo>
                  <a:lnTo>
                    <a:pt x="11407" y="14307"/>
                  </a:lnTo>
                  <a:lnTo>
                    <a:pt x="10474" y="15095"/>
                  </a:lnTo>
                  <a:lnTo>
                    <a:pt x="9536" y="15916"/>
                  </a:lnTo>
                  <a:lnTo>
                    <a:pt x="8509" y="16707"/>
                  </a:lnTo>
                  <a:lnTo>
                    <a:pt x="7294" y="17495"/>
                  </a:lnTo>
                  <a:lnTo>
                    <a:pt x="6079" y="18316"/>
                  </a:lnTo>
                  <a:lnTo>
                    <a:pt x="4677" y="19138"/>
                  </a:lnTo>
                  <a:lnTo>
                    <a:pt x="3274" y="19959"/>
                  </a:lnTo>
                  <a:lnTo>
                    <a:pt x="1684" y="20779"/>
                  </a:lnTo>
                  <a:lnTo>
                    <a:pt x="0" y="21600"/>
                  </a:lnTo>
                  <a:lnTo>
                    <a:pt x="652" y="21443"/>
                  </a:lnTo>
                  <a:lnTo>
                    <a:pt x="2430" y="21001"/>
                  </a:lnTo>
                  <a:lnTo>
                    <a:pt x="5141" y="20274"/>
                  </a:lnTo>
                  <a:lnTo>
                    <a:pt x="6731" y="19800"/>
                  </a:lnTo>
                  <a:lnTo>
                    <a:pt x="8321" y="19263"/>
                  </a:lnTo>
                  <a:lnTo>
                    <a:pt x="10099" y="18665"/>
                  </a:lnTo>
                  <a:lnTo>
                    <a:pt x="11970" y="18001"/>
                  </a:lnTo>
                  <a:lnTo>
                    <a:pt x="13743" y="17274"/>
                  </a:lnTo>
                  <a:lnTo>
                    <a:pt x="15521" y="16516"/>
                  </a:lnTo>
                  <a:lnTo>
                    <a:pt x="17205" y="15664"/>
                  </a:lnTo>
                  <a:lnTo>
                    <a:pt x="18795" y="14749"/>
                  </a:lnTo>
                  <a:lnTo>
                    <a:pt x="20291" y="13770"/>
                  </a:lnTo>
                  <a:lnTo>
                    <a:pt x="20943" y="13296"/>
                  </a:lnTo>
                  <a:lnTo>
                    <a:pt x="21600" y="12759"/>
                  </a:lnTo>
                  <a:lnTo>
                    <a:pt x="20756" y="1768"/>
                  </a:lnTo>
                  <a:lnTo>
                    <a:pt x="19635" y="979"/>
                  </a:lnTo>
                  <a:lnTo>
                    <a:pt x="18420" y="158"/>
                  </a:lnTo>
                  <a:lnTo>
                    <a:pt x="1514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3" name="Google Shape;586;p28"/>
            <p:cNvSpPr/>
            <p:nvPr/>
          </p:nvSpPr>
          <p:spPr>
            <a:xfrm>
              <a:off x="305778" y="-1"/>
              <a:ext cx="499984" cy="371949"/>
            </a:xfrm>
            <a:custGeom>
              <a:avLst/>
              <a:ahLst/>
              <a:cxnLst>
                <a:cxn ang="0">
                  <a:pos x="wd2" y="hd2"/>
                </a:cxn>
                <a:cxn ang="5400000">
                  <a:pos x="wd2" y="hd2"/>
                </a:cxn>
                <a:cxn ang="10800000">
                  <a:pos x="wd2" y="hd2"/>
                </a:cxn>
                <a:cxn ang="16200000">
                  <a:pos x="wd2" y="hd2"/>
                </a:cxn>
              </a:cxnLst>
              <a:rect l="0" t="0" r="r" b="b"/>
              <a:pathLst>
                <a:path w="21600" h="21600" extrusionOk="0">
                  <a:moveTo>
                    <a:pt x="2503" y="0"/>
                  </a:moveTo>
                  <a:lnTo>
                    <a:pt x="5666" y="11482"/>
                  </a:lnTo>
                  <a:lnTo>
                    <a:pt x="541" y="9231"/>
                  </a:lnTo>
                  <a:lnTo>
                    <a:pt x="0" y="16552"/>
                  </a:lnTo>
                  <a:lnTo>
                    <a:pt x="20111" y="21600"/>
                  </a:lnTo>
                  <a:lnTo>
                    <a:pt x="21600" y="16416"/>
                  </a:lnTo>
                  <a:lnTo>
                    <a:pt x="17168" y="13574"/>
                  </a:lnTo>
                  <a:lnTo>
                    <a:pt x="21160" y="7390"/>
                  </a:lnTo>
                  <a:lnTo>
                    <a:pt x="2503"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4" name="Google Shape;587;p28"/>
            <p:cNvSpPr/>
            <p:nvPr/>
          </p:nvSpPr>
          <p:spPr>
            <a:xfrm>
              <a:off x="659322" y="119412"/>
              <a:ext cx="473353" cy="386051"/>
            </a:xfrm>
            <a:custGeom>
              <a:avLst/>
              <a:ahLst/>
              <a:cxnLst>
                <a:cxn ang="0">
                  <a:pos x="wd2" y="hd2"/>
                </a:cxn>
                <a:cxn ang="5400000">
                  <a:pos x="wd2" y="hd2"/>
                </a:cxn>
                <a:cxn ang="10800000">
                  <a:pos x="wd2" y="hd2"/>
                </a:cxn>
                <a:cxn ang="16200000">
                  <a:pos x="wd2" y="hd2"/>
                </a:cxn>
              </a:cxnLst>
              <a:rect l="0" t="0" r="r" b="b"/>
              <a:pathLst>
                <a:path w="21600" h="21600" extrusionOk="0">
                  <a:moveTo>
                    <a:pt x="16615" y="0"/>
                  </a:moveTo>
                  <a:lnTo>
                    <a:pt x="15901" y="44"/>
                  </a:lnTo>
                  <a:lnTo>
                    <a:pt x="15168" y="132"/>
                  </a:lnTo>
                  <a:lnTo>
                    <a:pt x="14418" y="219"/>
                  </a:lnTo>
                  <a:lnTo>
                    <a:pt x="13650" y="373"/>
                  </a:lnTo>
                  <a:lnTo>
                    <a:pt x="12864" y="526"/>
                  </a:lnTo>
                  <a:lnTo>
                    <a:pt x="12078" y="723"/>
                  </a:lnTo>
                  <a:lnTo>
                    <a:pt x="11292" y="942"/>
                  </a:lnTo>
                  <a:lnTo>
                    <a:pt x="10506" y="1162"/>
                  </a:lnTo>
                  <a:lnTo>
                    <a:pt x="9719" y="1424"/>
                  </a:lnTo>
                  <a:lnTo>
                    <a:pt x="8951" y="1687"/>
                  </a:lnTo>
                  <a:lnTo>
                    <a:pt x="8183" y="1949"/>
                  </a:lnTo>
                  <a:lnTo>
                    <a:pt x="7432" y="2234"/>
                  </a:lnTo>
                  <a:lnTo>
                    <a:pt x="5985" y="2826"/>
                  </a:lnTo>
                  <a:lnTo>
                    <a:pt x="4645" y="3396"/>
                  </a:lnTo>
                  <a:lnTo>
                    <a:pt x="3412" y="3943"/>
                  </a:lnTo>
                  <a:lnTo>
                    <a:pt x="2358" y="4447"/>
                  </a:lnTo>
                  <a:lnTo>
                    <a:pt x="1483" y="4864"/>
                  </a:lnTo>
                  <a:lnTo>
                    <a:pt x="822" y="5214"/>
                  </a:lnTo>
                  <a:lnTo>
                    <a:pt x="268" y="5499"/>
                  </a:lnTo>
                  <a:lnTo>
                    <a:pt x="0" y="7208"/>
                  </a:lnTo>
                  <a:lnTo>
                    <a:pt x="17813" y="4776"/>
                  </a:lnTo>
                  <a:lnTo>
                    <a:pt x="17455" y="5586"/>
                  </a:lnTo>
                  <a:lnTo>
                    <a:pt x="17133" y="6375"/>
                  </a:lnTo>
                  <a:lnTo>
                    <a:pt x="16847" y="7164"/>
                  </a:lnTo>
                  <a:lnTo>
                    <a:pt x="16615" y="7952"/>
                  </a:lnTo>
                  <a:lnTo>
                    <a:pt x="16419" y="8719"/>
                  </a:lnTo>
                  <a:lnTo>
                    <a:pt x="16258" y="9486"/>
                  </a:lnTo>
                  <a:lnTo>
                    <a:pt x="16151" y="10253"/>
                  </a:lnTo>
                  <a:lnTo>
                    <a:pt x="16061" y="10997"/>
                  </a:lnTo>
                  <a:lnTo>
                    <a:pt x="15990" y="11742"/>
                  </a:lnTo>
                  <a:lnTo>
                    <a:pt x="15973" y="12443"/>
                  </a:lnTo>
                  <a:lnTo>
                    <a:pt x="15955" y="13144"/>
                  </a:lnTo>
                  <a:lnTo>
                    <a:pt x="15973" y="13845"/>
                  </a:lnTo>
                  <a:lnTo>
                    <a:pt x="16025" y="14502"/>
                  </a:lnTo>
                  <a:lnTo>
                    <a:pt x="16079" y="15159"/>
                  </a:lnTo>
                  <a:lnTo>
                    <a:pt x="16151" y="15773"/>
                  </a:lnTo>
                  <a:lnTo>
                    <a:pt x="16241" y="16386"/>
                  </a:lnTo>
                  <a:lnTo>
                    <a:pt x="16347" y="16956"/>
                  </a:lnTo>
                  <a:lnTo>
                    <a:pt x="16473" y="17503"/>
                  </a:lnTo>
                  <a:lnTo>
                    <a:pt x="16579" y="18029"/>
                  </a:lnTo>
                  <a:lnTo>
                    <a:pt x="16705" y="18511"/>
                  </a:lnTo>
                  <a:lnTo>
                    <a:pt x="16973" y="19409"/>
                  </a:lnTo>
                  <a:lnTo>
                    <a:pt x="17223" y="20154"/>
                  </a:lnTo>
                  <a:lnTo>
                    <a:pt x="17455" y="20767"/>
                  </a:lnTo>
                  <a:lnTo>
                    <a:pt x="17633" y="21227"/>
                  </a:lnTo>
                  <a:lnTo>
                    <a:pt x="17813" y="21600"/>
                  </a:lnTo>
                  <a:lnTo>
                    <a:pt x="18116" y="20745"/>
                  </a:lnTo>
                  <a:lnTo>
                    <a:pt x="18473" y="19781"/>
                  </a:lnTo>
                  <a:lnTo>
                    <a:pt x="18884" y="18511"/>
                  </a:lnTo>
                  <a:lnTo>
                    <a:pt x="19367" y="16999"/>
                  </a:lnTo>
                  <a:lnTo>
                    <a:pt x="19867" y="15312"/>
                  </a:lnTo>
                  <a:lnTo>
                    <a:pt x="20117" y="14414"/>
                  </a:lnTo>
                  <a:lnTo>
                    <a:pt x="20367" y="13495"/>
                  </a:lnTo>
                  <a:lnTo>
                    <a:pt x="20582" y="12553"/>
                  </a:lnTo>
                  <a:lnTo>
                    <a:pt x="20814" y="11589"/>
                  </a:lnTo>
                  <a:lnTo>
                    <a:pt x="21010" y="10624"/>
                  </a:lnTo>
                  <a:lnTo>
                    <a:pt x="21189" y="9682"/>
                  </a:lnTo>
                  <a:lnTo>
                    <a:pt x="21332" y="8719"/>
                  </a:lnTo>
                  <a:lnTo>
                    <a:pt x="21457" y="7799"/>
                  </a:lnTo>
                  <a:lnTo>
                    <a:pt x="21546" y="6879"/>
                  </a:lnTo>
                  <a:lnTo>
                    <a:pt x="21600" y="6002"/>
                  </a:lnTo>
                  <a:lnTo>
                    <a:pt x="21600" y="4754"/>
                  </a:lnTo>
                  <a:lnTo>
                    <a:pt x="21564" y="4359"/>
                  </a:lnTo>
                  <a:lnTo>
                    <a:pt x="21528" y="3965"/>
                  </a:lnTo>
                  <a:lnTo>
                    <a:pt x="21492" y="3592"/>
                  </a:lnTo>
                  <a:lnTo>
                    <a:pt x="21422" y="3242"/>
                  </a:lnTo>
                  <a:lnTo>
                    <a:pt x="21350" y="2891"/>
                  </a:lnTo>
                  <a:lnTo>
                    <a:pt x="21260" y="2585"/>
                  </a:lnTo>
                  <a:lnTo>
                    <a:pt x="21154" y="2256"/>
                  </a:lnTo>
                  <a:lnTo>
                    <a:pt x="21028" y="1971"/>
                  </a:lnTo>
                  <a:lnTo>
                    <a:pt x="20904" y="1709"/>
                  </a:lnTo>
                  <a:lnTo>
                    <a:pt x="20742" y="1446"/>
                  </a:lnTo>
                  <a:lnTo>
                    <a:pt x="20582" y="1204"/>
                  </a:lnTo>
                  <a:lnTo>
                    <a:pt x="20385" y="1008"/>
                  </a:lnTo>
                  <a:lnTo>
                    <a:pt x="20188" y="811"/>
                  </a:lnTo>
                  <a:lnTo>
                    <a:pt x="19974" y="635"/>
                  </a:lnTo>
                  <a:lnTo>
                    <a:pt x="19724" y="504"/>
                  </a:lnTo>
                  <a:lnTo>
                    <a:pt x="19474" y="373"/>
                  </a:lnTo>
                  <a:lnTo>
                    <a:pt x="19188" y="285"/>
                  </a:lnTo>
                  <a:lnTo>
                    <a:pt x="18902" y="219"/>
                  </a:lnTo>
                  <a:lnTo>
                    <a:pt x="18599" y="154"/>
                  </a:lnTo>
                  <a:lnTo>
                    <a:pt x="17973" y="66"/>
                  </a:lnTo>
                  <a:lnTo>
                    <a:pt x="17312" y="22"/>
                  </a:lnTo>
                  <a:lnTo>
                    <a:pt x="16615"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5" name="Google Shape;588;p28"/>
            <p:cNvSpPr/>
            <p:nvPr/>
          </p:nvSpPr>
          <p:spPr>
            <a:xfrm>
              <a:off x="307350" y="256049"/>
              <a:ext cx="471780" cy="102976"/>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0" y="2056"/>
                  </a:lnTo>
                  <a:lnTo>
                    <a:pt x="21510" y="21600"/>
                  </a:lnTo>
                  <a:lnTo>
                    <a:pt x="21600" y="19631"/>
                  </a:lnTo>
                  <a:lnTo>
                    <a:pt x="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6" name="Google Shape;589;p28"/>
            <p:cNvSpPr/>
            <p:nvPr/>
          </p:nvSpPr>
          <p:spPr>
            <a:xfrm>
              <a:off x="313615" y="190667"/>
              <a:ext cx="481560" cy="126858"/>
            </a:xfrm>
            <a:custGeom>
              <a:avLst/>
              <a:ahLst/>
              <a:cxnLst>
                <a:cxn ang="0">
                  <a:pos x="wd2" y="hd2"/>
                </a:cxn>
                <a:cxn ang="5400000">
                  <a:pos x="wd2" y="hd2"/>
                </a:cxn>
                <a:cxn ang="10800000">
                  <a:pos x="wd2" y="hd2"/>
                </a:cxn>
                <a:cxn ang="16200000">
                  <a:pos x="wd2" y="hd2"/>
                </a:cxn>
              </a:cxnLst>
              <a:rect l="0" t="0" r="r" b="b"/>
              <a:pathLst>
                <a:path w="21600" h="21600" extrusionOk="0">
                  <a:moveTo>
                    <a:pt x="105" y="0"/>
                  </a:moveTo>
                  <a:lnTo>
                    <a:pt x="0" y="1669"/>
                  </a:lnTo>
                  <a:lnTo>
                    <a:pt x="21495" y="21600"/>
                  </a:lnTo>
                  <a:lnTo>
                    <a:pt x="21600" y="20002"/>
                  </a:lnTo>
                  <a:lnTo>
                    <a:pt x="10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52" name="Google Shape;590;p28"/>
          <p:cNvGrpSpPr/>
          <p:nvPr/>
        </p:nvGrpSpPr>
        <p:grpSpPr>
          <a:xfrm>
            <a:off x="263759" y="346240"/>
            <a:ext cx="1431162" cy="944523"/>
            <a:chOff x="0" y="0"/>
            <a:chExt cx="1431160" cy="944521"/>
          </a:xfrm>
        </p:grpSpPr>
        <p:sp>
          <p:nvSpPr>
            <p:cNvPr id="1050727" name="Google Shape;591;p28"/>
            <p:cNvSpPr/>
            <p:nvPr/>
          </p:nvSpPr>
          <p:spPr>
            <a:xfrm>
              <a:off x="210424" y="33610"/>
              <a:ext cx="821803" cy="712184"/>
            </a:xfrm>
            <a:custGeom>
              <a:avLst/>
              <a:ahLst/>
              <a:cxnLst>
                <a:cxn ang="0">
                  <a:pos x="wd2" y="hd2"/>
                </a:cxn>
                <a:cxn ang="5400000">
                  <a:pos x="wd2" y="hd2"/>
                </a:cxn>
                <a:cxn ang="10800000">
                  <a:pos x="wd2" y="hd2"/>
                </a:cxn>
                <a:cxn ang="16200000">
                  <a:pos x="wd2" y="hd2"/>
                </a:cxn>
              </a:cxnLst>
              <a:rect l="0" t="0" r="r" b="b"/>
              <a:pathLst>
                <a:path w="21600" h="21600" extrusionOk="0">
                  <a:moveTo>
                    <a:pt x="17554" y="0"/>
                  </a:moveTo>
                  <a:lnTo>
                    <a:pt x="0" y="12247"/>
                  </a:lnTo>
                  <a:lnTo>
                    <a:pt x="51" y="12913"/>
                  </a:lnTo>
                  <a:lnTo>
                    <a:pt x="128" y="13547"/>
                  </a:lnTo>
                  <a:lnTo>
                    <a:pt x="218" y="14153"/>
                  </a:lnTo>
                  <a:lnTo>
                    <a:pt x="333" y="14745"/>
                  </a:lnTo>
                  <a:lnTo>
                    <a:pt x="461" y="15291"/>
                  </a:lnTo>
                  <a:lnTo>
                    <a:pt x="628" y="15823"/>
                  </a:lnTo>
                  <a:lnTo>
                    <a:pt x="794" y="16325"/>
                  </a:lnTo>
                  <a:lnTo>
                    <a:pt x="986" y="16813"/>
                  </a:lnTo>
                  <a:lnTo>
                    <a:pt x="1204" y="17271"/>
                  </a:lnTo>
                  <a:lnTo>
                    <a:pt x="1434" y="17700"/>
                  </a:lnTo>
                  <a:lnTo>
                    <a:pt x="1677" y="18098"/>
                  </a:lnTo>
                  <a:lnTo>
                    <a:pt x="1934" y="18482"/>
                  </a:lnTo>
                  <a:lnTo>
                    <a:pt x="2215" y="18837"/>
                  </a:lnTo>
                  <a:lnTo>
                    <a:pt x="2510" y="19177"/>
                  </a:lnTo>
                  <a:lnTo>
                    <a:pt x="2817" y="19487"/>
                  </a:lnTo>
                  <a:lnTo>
                    <a:pt x="3125" y="19782"/>
                  </a:lnTo>
                  <a:lnTo>
                    <a:pt x="3457" y="20048"/>
                  </a:lnTo>
                  <a:lnTo>
                    <a:pt x="3803" y="20285"/>
                  </a:lnTo>
                  <a:lnTo>
                    <a:pt x="4161" y="20507"/>
                  </a:lnTo>
                  <a:lnTo>
                    <a:pt x="4520" y="20713"/>
                  </a:lnTo>
                  <a:lnTo>
                    <a:pt x="4891" y="20891"/>
                  </a:lnTo>
                  <a:lnTo>
                    <a:pt x="5275" y="21053"/>
                  </a:lnTo>
                  <a:lnTo>
                    <a:pt x="5672" y="21186"/>
                  </a:lnTo>
                  <a:lnTo>
                    <a:pt x="6069" y="21304"/>
                  </a:lnTo>
                  <a:lnTo>
                    <a:pt x="6479" y="21407"/>
                  </a:lnTo>
                  <a:lnTo>
                    <a:pt x="6888" y="21481"/>
                  </a:lnTo>
                  <a:lnTo>
                    <a:pt x="7311" y="21540"/>
                  </a:lnTo>
                  <a:lnTo>
                    <a:pt x="7734" y="21585"/>
                  </a:lnTo>
                  <a:lnTo>
                    <a:pt x="8169" y="21600"/>
                  </a:lnTo>
                  <a:lnTo>
                    <a:pt x="8604" y="21600"/>
                  </a:lnTo>
                  <a:lnTo>
                    <a:pt x="9040" y="21585"/>
                  </a:lnTo>
                  <a:lnTo>
                    <a:pt x="9475" y="21555"/>
                  </a:lnTo>
                  <a:lnTo>
                    <a:pt x="9910" y="21496"/>
                  </a:lnTo>
                  <a:lnTo>
                    <a:pt x="10358" y="21422"/>
                  </a:lnTo>
                  <a:lnTo>
                    <a:pt x="10794" y="21348"/>
                  </a:lnTo>
                  <a:lnTo>
                    <a:pt x="11241" y="21245"/>
                  </a:lnTo>
                  <a:lnTo>
                    <a:pt x="11677" y="21112"/>
                  </a:lnTo>
                  <a:lnTo>
                    <a:pt x="12125" y="20979"/>
                  </a:lnTo>
                  <a:lnTo>
                    <a:pt x="12560" y="20832"/>
                  </a:lnTo>
                  <a:lnTo>
                    <a:pt x="12996" y="20669"/>
                  </a:lnTo>
                  <a:lnTo>
                    <a:pt x="13418" y="20477"/>
                  </a:lnTo>
                  <a:lnTo>
                    <a:pt x="13853" y="20285"/>
                  </a:lnTo>
                  <a:lnTo>
                    <a:pt x="14263" y="20063"/>
                  </a:lnTo>
                  <a:lnTo>
                    <a:pt x="14686" y="19841"/>
                  </a:lnTo>
                  <a:lnTo>
                    <a:pt x="15095" y="19605"/>
                  </a:lnTo>
                  <a:lnTo>
                    <a:pt x="15493" y="19354"/>
                  </a:lnTo>
                  <a:lnTo>
                    <a:pt x="15889" y="19073"/>
                  </a:lnTo>
                  <a:lnTo>
                    <a:pt x="16273" y="18793"/>
                  </a:lnTo>
                  <a:lnTo>
                    <a:pt x="16658" y="18497"/>
                  </a:lnTo>
                  <a:lnTo>
                    <a:pt x="17016" y="18201"/>
                  </a:lnTo>
                  <a:lnTo>
                    <a:pt x="17375" y="17877"/>
                  </a:lnTo>
                  <a:lnTo>
                    <a:pt x="17720" y="17552"/>
                  </a:lnTo>
                  <a:lnTo>
                    <a:pt x="18066" y="17197"/>
                  </a:lnTo>
                  <a:lnTo>
                    <a:pt x="18386" y="16857"/>
                  </a:lnTo>
                  <a:lnTo>
                    <a:pt x="18694" y="16488"/>
                  </a:lnTo>
                  <a:lnTo>
                    <a:pt x="18988" y="16104"/>
                  </a:lnTo>
                  <a:lnTo>
                    <a:pt x="19270" y="15720"/>
                  </a:lnTo>
                  <a:lnTo>
                    <a:pt x="19538" y="15320"/>
                  </a:lnTo>
                  <a:lnTo>
                    <a:pt x="19781" y="14922"/>
                  </a:lnTo>
                  <a:lnTo>
                    <a:pt x="20025" y="14508"/>
                  </a:lnTo>
                  <a:lnTo>
                    <a:pt x="20230" y="14080"/>
                  </a:lnTo>
                  <a:lnTo>
                    <a:pt x="20434" y="13636"/>
                  </a:lnTo>
                  <a:lnTo>
                    <a:pt x="20614" y="13193"/>
                  </a:lnTo>
                  <a:lnTo>
                    <a:pt x="20780" y="12750"/>
                  </a:lnTo>
                  <a:lnTo>
                    <a:pt x="20985" y="12070"/>
                  </a:lnTo>
                  <a:lnTo>
                    <a:pt x="21164" y="11406"/>
                  </a:lnTo>
                  <a:lnTo>
                    <a:pt x="21318" y="10770"/>
                  </a:lnTo>
                  <a:lnTo>
                    <a:pt x="21433" y="10150"/>
                  </a:lnTo>
                  <a:lnTo>
                    <a:pt x="21510" y="9559"/>
                  </a:lnTo>
                  <a:lnTo>
                    <a:pt x="21574" y="8967"/>
                  </a:lnTo>
                  <a:lnTo>
                    <a:pt x="21600" y="8421"/>
                  </a:lnTo>
                  <a:lnTo>
                    <a:pt x="21600" y="7874"/>
                  </a:lnTo>
                  <a:lnTo>
                    <a:pt x="21587" y="7342"/>
                  </a:lnTo>
                  <a:lnTo>
                    <a:pt x="21536" y="6841"/>
                  </a:lnTo>
                  <a:lnTo>
                    <a:pt x="21472" y="6353"/>
                  </a:lnTo>
                  <a:lnTo>
                    <a:pt x="21382" y="5894"/>
                  </a:lnTo>
                  <a:lnTo>
                    <a:pt x="21280" y="5437"/>
                  </a:lnTo>
                  <a:lnTo>
                    <a:pt x="21164" y="5008"/>
                  </a:lnTo>
                  <a:lnTo>
                    <a:pt x="21023" y="4594"/>
                  </a:lnTo>
                  <a:lnTo>
                    <a:pt x="20870" y="4195"/>
                  </a:lnTo>
                  <a:lnTo>
                    <a:pt x="20704" y="3812"/>
                  </a:lnTo>
                  <a:lnTo>
                    <a:pt x="20524" y="3457"/>
                  </a:lnTo>
                  <a:lnTo>
                    <a:pt x="20332" y="3102"/>
                  </a:lnTo>
                  <a:lnTo>
                    <a:pt x="20140" y="2777"/>
                  </a:lnTo>
                  <a:lnTo>
                    <a:pt x="19935" y="2452"/>
                  </a:lnTo>
                  <a:lnTo>
                    <a:pt x="19717" y="2157"/>
                  </a:lnTo>
                  <a:lnTo>
                    <a:pt x="19500" y="1876"/>
                  </a:lnTo>
                  <a:lnTo>
                    <a:pt x="19282" y="1610"/>
                  </a:lnTo>
                  <a:lnTo>
                    <a:pt x="19064" y="1359"/>
                  </a:lnTo>
                  <a:lnTo>
                    <a:pt x="18834" y="1122"/>
                  </a:lnTo>
                  <a:lnTo>
                    <a:pt x="18617" y="901"/>
                  </a:lnTo>
                  <a:lnTo>
                    <a:pt x="18399" y="694"/>
                  </a:lnTo>
                  <a:lnTo>
                    <a:pt x="17964" y="325"/>
                  </a:lnTo>
                  <a:lnTo>
                    <a:pt x="1755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8" name="Google Shape;592;p28"/>
            <p:cNvSpPr/>
            <p:nvPr/>
          </p:nvSpPr>
          <p:spPr>
            <a:xfrm>
              <a:off x="492" y="458372"/>
              <a:ext cx="336592" cy="306898"/>
            </a:xfrm>
            <a:custGeom>
              <a:avLst/>
              <a:ahLst/>
              <a:cxnLst>
                <a:cxn ang="0">
                  <a:pos x="wd2" y="hd2"/>
                </a:cxn>
                <a:cxn ang="5400000">
                  <a:pos x="wd2" y="hd2"/>
                </a:cxn>
                <a:cxn ang="10800000">
                  <a:pos x="wd2" y="hd2"/>
                </a:cxn>
                <a:cxn ang="16200000">
                  <a:pos x="wd2" y="hd2"/>
                </a:cxn>
              </a:cxnLst>
              <a:rect l="0" t="0" r="r" b="b"/>
              <a:pathLst>
                <a:path w="21600" h="21600" extrusionOk="0">
                  <a:moveTo>
                    <a:pt x="8439" y="0"/>
                  </a:moveTo>
                  <a:lnTo>
                    <a:pt x="7095" y="69"/>
                  </a:lnTo>
                  <a:lnTo>
                    <a:pt x="5783" y="172"/>
                  </a:lnTo>
                  <a:lnTo>
                    <a:pt x="5126" y="241"/>
                  </a:lnTo>
                  <a:lnTo>
                    <a:pt x="4500" y="343"/>
                  </a:lnTo>
                  <a:lnTo>
                    <a:pt x="3906" y="480"/>
                  </a:lnTo>
                  <a:lnTo>
                    <a:pt x="3343" y="617"/>
                  </a:lnTo>
                  <a:lnTo>
                    <a:pt x="2781" y="789"/>
                  </a:lnTo>
                  <a:lnTo>
                    <a:pt x="2282" y="995"/>
                  </a:lnTo>
                  <a:lnTo>
                    <a:pt x="1812" y="1201"/>
                  </a:lnTo>
                  <a:lnTo>
                    <a:pt x="1406" y="1475"/>
                  </a:lnTo>
                  <a:lnTo>
                    <a:pt x="1030" y="1749"/>
                  </a:lnTo>
                  <a:lnTo>
                    <a:pt x="719" y="2057"/>
                  </a:lnTo>
                  <a:lnTo>
                    <a:pt x="438" y="2400"/>
                  </a:lnTo>
                  <a:lnTo>
                    <a:pt x="250" y="2778"/>
                  </a:lnTo>
                  <a:lnTo>
                    <a:pt x="125" y="3223"/>
                  </a:lnTo>
                  <a:lnTo>
                    <a:pt x="30" y="3703"/>
                  </a:lnTo>
                  <a:lnTo>
                    <a:pt x="0" y="4216"/>
                  </a:lnTo>
                  <a:lnTo>
                    <a:pt x="0" y="4766"/>
                  </a:lnTo>
                  <a:lnTo>
                    <a:pt x="30" y="5383"/>
                  </a:lnTo>
                  <a:lnTo>
                    <a:pt x="125" y="6034"/>
                  </a:lnTo>
                  <a:lnTo>
                    <a:pt x="250" y="6686"/>
                  </a:lnTo>
                  <a:lnTo>
                    <a:pt x="406" y="7405"/>
                  </a:lnTo>
                  <a:lnTo>
                    <a:pt x="593" y="8126"/>
                  </a:lnTo>
                  <a:lnTo>
                    <a:pt x="812" y="8880"/>
                  </a:lnTo>
                  <a:lnTo>
                    <a:pt x="1062" y="9634"/>
                  </a:lnTo>
                  <a:lnTo>
                    <a:pt x="1343" y="10389"/>
                  </a:lnTo>
                  <a:lnTo>
                    <a:pt x="1656" y="11178"/>
                  </a:lnTo>
                  <a:lnTo>
                    <a:pt x="2000" y="11932"/>
                  </a:lnTo>
                  <a:lnTo>
                    <a:pt x="2343" y="12720"/>
                  </a:lnTo>
                  <a:lnTo>
                    <a:pt x="2719" y="13474"/>
                  </a:lnTo>
                  <a:lnTo>
                    <a:pt x="3094" y="14228"/>
                  </a:lnTo>
                  <a:lnTo>
                    <a:pt x="3532" y="14983"/>
                  </a:lnTo>
                  <a:lnTo>
                    <a:pt x="3938" y="15703"/>
                  </a:lnTo>
                  <a:lnTo>
                    <a:pt x="4375" y="16389"/>
                  </a:lnTo>
                  <a:lnTo>
                    <a:pt x="4845" y="17073"/>
                  </a:lnTo>
                  <a:lnTo>
                    <a:pt x="5282" y="17725"/>
                  </a:lnTo>
                  <a:lnTo>
                    <a:pt x="5752" y="18342"/>
                  </a:lnTo>
                  <a:lnTo>
                    <a:pt x="6219" y="18891"/>
                  </a:lnTo>
                  <a:lnTo>
                    <a:pt x="6689" y="19439"/>
                  </a:lnTo>
                  <a:lnTo>
                    <a:pt x="7158" y="19919"/>
                  </a:lnTo>
                  <a:lnTo>
                    <a:pt x="7627" y="20331"/>
                  </a:lnTo>
                  <a:lnTo>
                    <a:pt x="8096" y="20708"/>
                  </a:lnTo>
                  <a:lnTo>
                    <a:pt x="8564" y="21018"/>
                  </a:lnTo>
                  <a:lnTo>
                    <a:pt x="9033" y="21257"/>
                  </a:lnTo>
                  <a:lnTo>
                    <a:pt x="9471" y="21428"/>
                  </a:lnTo>
                  <a:lnTo>
                    <a:pt x="9909" y="21531"/>
                  </a:lnTo>
                  <a:lnTo>
                    <a:pt x="10347" y="21600"/>
                  </a:lnTo>
                  <a:lnTo>
                    <a:pt x="10816" y="21565"/>
                  </a:lnTo>
                  <a:lnTo>
                    <a:pt x="11284" y="21531"/>
                  </a:lnTo>
                  <a:lnTo>
                    <a:pt x="11753" y="21428"/>
                  </a:lnTo>
                  <a:lnTo>
                    <a:pt x="12222" y="21292"/>
                  </a:lnTo>
                  <a:lnTo>
                    <a:pt x="12723" y="21085"/>
                  </a:lnTo>
                  <a:lnTo>
                    <a:pt x="13191" y="20879"/>
                  </a:lnTo>
                  <a:lnTo>
                    <a:pt x="13692" y="20640"/>
                  </a:lnTo>
                  <a:lnTo>
                    <a:pt x="14191" y="20366"/>
                  </a:lnTo>
                  <a:lnTo>
                    <a:pt x="14660" y="20058"/>
                  </a:lnTo>
                  <a:lnTo>
                    <a:pt x="15629" y="19406"/>
                  </a:lnTo>
                  <a:lnTo>
                    <a:pt x="16567" y="18650"/>
                  </a:lnTo>
                  <a:lnTo>
                    <a:pt x="17474" y="17897"/>
                  </a:lnTo>
                  <a:lnTo>
                    <a:pt x="18350" y="17143"/>
                  </a:lnTo>
                  <a:lnTo>
                    <a:pt x="19130" y="16389"/>
                  </a:lnTo>
                  <a:lnTo>
                    <a:pt x="19818" y="15668"/>
                  </a:lnTo>
                  <a:lnTo>
                    <a:pt x="20412" y="15051"/>
                  </a:lnTo>
                  <a:lnTo>
                    <a:pt x="21287" y="14091"/>
                  </a:lnTo>
                  <a:lnTo>
                    <a:pt x="21600" y="13715"/>
                  </a:lnTo>
                  <a:lnTo>
                    <a:pt x="20255" y="11280"/>
                  </a:lnTo>
                  <a:lnTo>
                    <a:pt x="10784" y="19919"/>
                  </a:lnTo>
                  <a:lnTo>
                    <a:pt x="2343" y="3771"/>
                  </a:lnTo>
                  <a:lnTo>
                    <a:pt x="15660" y="1577"/>
                  </a:lnTo>
                  <a:lnTo>
                    <a:pt x="15348" y="411"/>
                  </a:lnTo>
                  <a:lnTo>
                    <a:pt x="14753" y="343"/>
                  </a:lnTo>
                  <a:lnTo>
                    <a:pt x="13222" y="206"/>
                  </a:lnTo>
                  <a:lnTo>
                    <a:pt x="12190" y="102"/>
                  </a:lnTo>
                  <a:lnTo>
                    <a:pt x="11034" y="35"/>
                  </a:lnTo>
                  <a:lnTo>
                    <a:pt x="975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29" name="Google Shape;593;p28"/>
            <p:cNvSpPr/>
            <p:nvPr/>
          </p:nvSpPr>
          <p:spPr>
            <a:xfrm>
              <a:off x="547038" y="425748"/>
              <a:ext cx="113019" cy="77440"/>
            </a:xfrm>
            <a:custGeom>
              <a:avLst/>
              <a:ahLst/>
              <a:cxnLst>
                <a:cxn ang="0">
                  <a:pos x="wd2" y="hd2"/>
                </a:cxn>
                <a:cxn ang="5400000">
                  <a:pos x="wd2" y="hd2"/>
                </a:cxn>
                <a:cxn ang="10800000">
                  <a:pos x="wd2" y="hd2"/>
                </a:cxn>
                <a:cxn ang="16200000">
                  <a:pos x="wd2" y="hd2"/>
                </a:cxn>
              </a:cxnLst>
              <a:rect l="0" t="0" r="r" b="b"/>
              <a:pathLst>
                <a:path w="21600" h="21600" extrusionOk="0">
                  <a:moveTo>
                    <a:pt x="13685" y="0"/>
                  </a:moveTo>
                  <a:lnTo>
                    <a:pt x="12941" y="130"/>
                  </a:lnTo>
                  <a:lnTo>
                    <a:pt x="12104" y="405"/>
                  </a:lnTo>
                  <a:lnTo>
                    <a:pt x="11360" y="673"/>
                  </a:lnTo>
                  <a:lnTo>
                    <a:pt x="10612" y="1085"/>
                  </a:lnTo>
                  <a:lnTo>
                    <a:pt x="9868" y="1628"/>
                  </a:lnTo>
                  <a:lnTo>
                    <a:pt x="9125" y="2308"/>
                  </a:lnTo>
                  <a:lnTo>
                    <a:pt x="8376" y="2988"/>
                  </a:lnTo>
                  <a:lnTo>
                    <a:pt x="6984" y="4615"/>
                  </a:lnTo>
                  <a:lnTo>
                    <a:pt x="5769" y="6518"/>
                  </a:lnTo>
                  <a:lnTo>
                    <a:pt x="4560" y="8558"/>
                  </a:lnTo>
                  <a:lnTo>
                    <a:pt x="3445" y="10865"/>
                  </a:lnTo>
                  <a:lnTo>
                    <a:pt x="2419" y="13310"/>
                  </a:lnTo>
                  <a:lnTo>
                    <a:pt x="1487" y="15755"/>
                  </a:lnTo>
                  <a:lnTo>
                    <a:pt x="744" y="18207"/>
                  </a:lnTo>
                  <a:lnTo>
                    <a:pt x="94" y="20783"/>
                  </a:lnTo>
                  <a:lnTo>
                    <a:pt x="0" y="21057"/>
                  </a:lnTo>
                  <a:lnTo>
                    <a:pt x="0" y="21195"/>
                  </a:lnTo>
                  <a:lnTo>
                    <a:pt x="278" y="21463"/>
                  </a:lnTo>
                  <a:lnTo>
                    <a:pt x="649" y="21600"/>
                  </a:lnTo>
                  <a:lnTo>
                    <a:pt x="1115" y="21600"/>
                  </a:lnTo>
                  <a:lnTo>
                    <a:pt x="1581" y="21463"/>
                  </a:lnTo>
                  <a:lnTo>
                    <a:pt x="2047" y="21195"/>
                  </a:lnTo>
                  <a:lnTo>
                    <a:pt x="2419" y="20920"/>
                  </a:lnTo>
                  <a:lnTo>
                    <a:pt x="2607" y="20377"/>
                  </a:lnTo>
                  <a:lnTo>
                    <a:pt x="3351" y="17795"/>
                  </a:lnTo>
                  <a:lnTo>
                    <a:pt x="4188" y="15213"/>
                  </a:lnTo>
                  <a:lnTo>
                    <a:pt x="5026" y="12768"/>
                  </a:lnTo>
                  <a:lnTo>
                    <a:pt x="6052" y="10323"/>
                  </a:lnTo>
                  <a:lnTo>
                    <a:pt x="7073" y="8283"/>
                  </a:lnTo>
                  <a:lnTo>
                    <a:pt x="8193" y="6380"/>
                  </a:lnTo>
                  <a:lnTo>
                    <a:pt x="9402" y="4615"/>
                  </a:lnTo>
                  <a:lnTo>
                    <a:pt x="10056" y="3935"/>
                  </a:lnTo>
                  <a:lnTo>
                    <a:pt x="10800" y="3125"/>
                  </a:lnTo>
                  <a:lnTo>
                    <a:pt x="11360" y="2713"/>
                  </a:lnTo>
                  <a:lnTo>
                    <a:pt x="11915" y="2445"/>
                  </a:lnTo>
                  <a:lnTo>
                    <a:pt x="12475" y="2170"/>
                  </a:lnTo>
                  <a:lnTo>
                    <a:pt x="13035" y="2033"/>
                  </a:lnTo>
                  <a:lnTo>
                    <a:pt x="13591" y="2170"/>
                  </a:lnTo>
                  <a:lnTo>
                    <a:pt x="14151" y="2170"/>
                  </a:lnTo>
                  <a:lnTo>
                    <a:pt x="15176" y="2713"/>
                  </a:lnTo>
                  <a:lnTo>
                    <a:pt x="16292" y="3393"/>
                  </a:lnTo>
                  <a:lnTo>
                    <a:pt x="17224" y="4347"/>
                  </a:lnTo>
                  <a:lnTo>
                    <a:pt x="18155" y="5295"/>
                  </a:lnTo>
                  <a:lnTo>
                    <a:pt x="19087" y="6518"/>
                  </a:lnTo>
                  <a:lnTo>
                    <a:pt x="19365" y="6792"/>
                  </a:lnTo>
                  <a:lnTo>
                    <a:pt x="20296" y="6792"/>
                  </a:lnTo>
                  <a:lnTo>
                    <a:pt x="20852" y="6518"/>
                  </a:lnTo>
                  <a:lnTo>
                    <a:pt x="21228" y="6113"/>
                  </a:lnTo>
                  <a:lnTo>
                    <a:pt x="21506" y="5838"/>
                  </a:lnTo>
                  <a:lnTo>
                    <a:pt x="21600" y="5295"/>
                  </a:lnTo>
                  <a:lnTo>
                    <a:pt x="21506" y="5158"/>
                  </a:lnTo>
                  <a:lnTo>
                    <a:pt x="21412" y="4890"/>
                  </a:lnTo>
                  <a:lnTo>
                    <a:pt x="20574" y="3805"/>
                  </a:lnTo>
                  <a:lnTo>
                    <a:pt x="19642" y="2850"/>
                  </a:lnTo>
                  <a:lnTo>
                    <a:pt x="18805" y="2033"/>
                  </a:lnTo>
                  <a:lnTo>
                    <a:pt x="17873" y="1353"/>
                  </a:lnTo>
                  <a:lnTo>
                    <a:pt x="17035" y="810"/>
                  </a:lnTo>
                  <a:lnTo>
                    <a:pt x="16198" y="405"/>
                  </a:lnTo>
                  <a:lnTo>
                    <a:pt x="15360" y="130"/>
                  </a:lnTo>
                  <a:lnTo>
                    <a:pt x="1452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0" name="Google Shape;594;p28"/>
            <p:cNvSpPr/>
            <p:nvPr/>
          </p:nvSpPr>
          <p:spPr>
            <a:xfrm>
              <a:off x="774034" y="331246"/>
              <a:ext cx="122770" cy="69167"/>
            </a:xfrm>
            <a:custGeom>
              <a:avLst/>
              <a:ahLst/>
              <a:cxnLst>
                <a:cxn ang="0">
                  <a:pos x="wd2" y="hd2"/>
                </a:cxn>
                <a:cxn ang="5400000">
                  <a:pos x="wd2" y="hd2"/>
                </a:cxn>
                <a:cxn ang="10800000">
                  <a:pos x="wd2" y="hd2"/>
                </a:cxn>
                <a:cxn ang="16200000">
                  <a:pos x="wd2" y="hd2"/>
                </a:cxn>
              </a:cxnLst>
              <a:rect l="0" t="0" r="r" b="b"/>
              <a:pathLst>
                <a:path w="21600" h="21600" extrusionOk="0">
                  <a:moveTo>
                    <a:pt x="11913" y="0"/>
                  </a:moveTo>
                  <a:lnTo>
                    <a:pt x="10887" y="146"/>
                  </a:lnTo>
                  <a:lnTo>
                    <a:pt x="9942" y="607"/>
                  </a:lnTo>
                  <a:lnTo>
                    <a:pt x="8916" y="1061"/>
                  </a:lnTo>
                  <a:lnTo>
                    <a:pt x="7971" y="1822"/>
                  </a:lnTo>
                  <a:lnTo>
                    <a:pt x="7027" y="2737"/>
                  </a:lnTo>
                  <a:lnTo>
                    <a:pt x="6087" y="3952"/>
                  </a:lnTo>
                  <a:lnTo>
                    <a:pt x="5056" y="5629"/>
                  </a:lnTo>
                  <a:lnTo>
                    <a:pt x="4029" y="7451"/>
                  </a:lnTo>
                  <a:lnTo>
                    <a:pt x="3171" y="9427"/>
                  </a:lnTo>
                  <a:lnTo>
                    <a:pt x="2313" y="11404"/>
                  </a:lnTo>
                  <a:lnTo>
                    <a:pt x="1629" y="13687"/>
                  </a:lnTo>
                  <a:lnTo>
                    <a:pt x="944" y="15971"/>
                  </a:lnTo>
                  <a:lnTo>
                    <a:pt x="429" y="18401"/>
                  </a:lnTo>
                  <a:lnTo>
                    <a:pt x="0" y="20685"/>
                  </a:lnTo>
                  <a:lnTo>
                    <a:pt x="0" y="21139"/>
                  </a:lnTo>
                  <a:lnTo>
                    <a:pt x="173" y="21446"/>
                  </a:lnTo>
                  <a:lnTo>
                    <a:pt x="516" y="21600"/>
                  </a:lnTo>
                  <a:lnTo>
                    <a:pt x="944" y="21600"/>
                  </a:lnTo>
                  <a:lnTo>
                    <a:pt x="1456" y="21292"/>
                  </a:lnTo>
                  <a:lnTo>
                    <a:pt x="1802" y="20993"/>
                  </a:lnTo>
                  <a:lnTo>
                    <a:pt x="2144" y="20685"/>
                  </a:lnTo>
                  <a:lnTo>
                    <a:pt x="2313" y="20231"/>
                  </a:lnTo>
                  <a:lnTo>
                    <a:pt x="2829" y="17640"/>
                  </a:lnTo>
                  <a:lnTo>
                    <a:pt x="3427" y="15056"/>
                  </a:lnTo>
                  <a:lnTo>
                    <a:pt x="4202" y="12626"/>
                  </a:lnTo>
                  <a:lnTo>
                    <a:pt x="4973" y="10342"/>
                  </a:lnTo>
                  <a:lnTo>
                    <a:pt x="5658" y="8666"/>
                  </a:lnTo>
                  <a:lnTo>
                    <a:pt x="6429" y="7144"/>
                  </a:lnTo>
                  <a:lnTo>
                    <a:pt x="7200" y="5775"/>
                  </a:lnTo>
                  <a:lnTo>
                    <a:pt x="8058" y="4714"/>
                  </a:lnTo>
                  <a:lnTo>
                    <a:pt x="8916" y="3952"/>
                  </a:lnTo>
                  <a:lnTo>
                    <a:pt x="9769" y="3345"/>
                  </a:lnTo>
                  <a:lnTo>
                    <a:pt x="10627" y="2884"/>
                  </a:lnTo>
                  <a:lnTo>
                    <a:pt x="11571" y="2737"/>
                  </a:lnTo>
                  <a:lnTo>
                    <a:pt x="12516" y="2737"/>
                  </a:lnTo>
                  <a:lnTo>
                    <a:pt x="13456" y="2884"/>
                  </a:lnTo>
                  <a:lnTo>
                    <a:pt x="14487" y="3345"/>
                  </a:lnTo>
                  <a:lnTo>
                    <a:pt x="15427" y="3799"/>
                  </a:lnTo>
                  <a:lnTo>
                    <a:pt x="16371" y="4560"/>
                  </a:lnTo>
                  <a:lnTo>
                    <a:pt x="17398" y="5321"/>
                  </a:lnTo>
                  <a:lnTo>
                    <a:pt x="18342" y="6382"/>
                  </a:lnTo>
                  <a:lnTo>
                    <a:pt x="19282" y="7451"/>
                  </a:lnTo>
                  <a:lnTo>
                    <a:pt x="19629" y="7751"/>
                  </a:lnTo>
                  <a:lnTo>
                    <a:pt x="20058" y="7751"/>
                  </a:lnTo>
                  <a:lnTo>
                    <a:pt x="20482" y="7605"/>
                  </a:lnTo>
                  <a:lnTo>
                    <a:pt x="20911" y="7297"/>
                  </a:lnTo>
                  <a:lnTo>
                    <a:pt x="21253" y="6998"/>
                  </a:lnTo>
                  <a:lnTo>
                    <a:pt x="21513" y="6536"/>
                  </a:lnTo>
                  <a:lnTo>
                    <a:pt x="21600" y="6236"/>
                  </a:lnTo>
                  <a:lnTo>
                    <a:pt x="21600" y="6082"/>
                  </a:lnTo>
                  <a:lnTo>
                    <a:pt x="21513" y="5929"/>
                  </a:lnTo>
                  <a:lnTo>
                    <a:pt x="19711" y="3952"/>
                  </a:lnTo>
                  <a:lnTo>
                    <a:pt x="18771" y="3037"/>
                  </a:lnTo>
                  <a:lnTo>
                    <a:pt x="17827" y="2276"/>
                  </a:lnTo>
                  <a:lnTo>
                    <a:pt x="16887" y="1515"/>
                  </a:lnTo>
                  <a:lnTo>
                    <a:pt x="15856" y="907"/>
                  </a:lnTo>
                  <a:lnTo>
                    <a:pt x="14911" y="454"/>
                  </a:lnTo>
                  <a:lnTo>
                    <a:pt x="13884" y="146"/>
                  </a:lnTo>
                  <a:lnTo>
                    <a:pt x="1285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1" name="Google Shape;595;p28"/>
            <p:cNvSpPr/>
            <p:nvPr/>
          </p:nvSpPr>
          <p:spPr>
            <a:xfrm>
              <a:off x="672711" y="388223"/>
              <a:ext cx="100365" cy="188537"/>
            </a:xfrm>
            <a:custGeom>
              <a:avLst/>
              <a:ahLst/>
              <a:cxnLst>
                <a:cxn ang="0">
                  <a:pos x="wd2" y="hd2"/>
                </a:cxn>
                <a:cxn ang="5400000">
                  <a:pos x="wd2" y="hd2"/>
                </a:cxn>
                <a:cxn ang="10800000">
                  <a:pos x="wd2" y="hd2"/>
                </a:cxn>
                <a:cxn ang="16200000">
                  <a:pos x="wd2" y="hd2"/>
                </a:cxn>
              </a:cxnLst>
              <a:rect l="0" t="0" r="r" b="b"/>
              <a:pathLst>
                <a:path w="21600" h="21600" extrusionOk="0">
                  <a:moveTo>
                    <a:pt x="16878" y="0"/>
                  </a:moveTo>
                  <a:lnTo>
                    <a:pt x="16354" y="781"/>
                  </a:lnTo>
                  <a:lnTo>
                    <a:pt x="15829" y="1453"/>
                  </a:lnTo>
                  <a:lnTo>
                    <a:pt x="15310" y="2065"/>
                  </a:lnTo>
                  <a:lnTo>
                    <a:pt x="14785" y="2623"/>
                  </a:lnTo>
                  <a:lnTo>
                    <a:pt x="14260" y="3069"/>
                  </a:lnTo>
                  <a:lnTo>
                    <a:pt x="13630" y="3405"/>
                  </a:lnTo>
                  <a:lnTo>
                    <a:pt x="13105" y="3741"/>
                  </a:lnTo>
                  <a:lnTo>
                    <a:pt x="12581" y="3963"/>
                  </a:lnTo>
                  <a:lnTo>
                    <a:pt x="11950" y="4130"/>
                  </a:lnTo>
                  <a:lnTo>
                    <a:pt x="11431" y="4243"/>
                  </a:lnTo>
                  <a:lnTo>
                    <a:pt x="10906" y="4299"/>
                  </a:lnTo>
                  <a:lnTo>
                    <a:pt x="10275" y="4353"/>
                  </a:lnTo>
                  <a:lnTo>
                    <a:pt x="9751" y="4299"/>
                  </a:lnTo>
                  <a:lnTo>
                    <a:pt x="9226" y="4243"/>
                  </a:lnTo>
                  <a:lnTo>
                    <a:pt x="8177" y="4020"/>
                  </a:lnTo>
                  <a:lnTo>
                    <a:pt x="7234" y="3684"/>
                  </a:lnTo>
                  <a:lnTo>
                    <a:pt x="6396" y="3292"/>
                  </a:lnTo>
                  <a:lnTo>
                    <a:pt x="5559" y="2903"/>
                  </a:lnTo>
                  <a:lnTo>
                    <a:pt x="4928" y="2457"/>
                  </a:lnTo>
                  <a:lnTo>
                    <a:pt x="3879" y="1732"/>
                  </a:lnTo>
                  <a:lnTo>
                    <a:pt x="3566" y="1396"/>
                  </a:lnTo>
                  <a:lnTo>
                    <a:pt x="3042" y="2401"/>
                  </a:lnTo>
                  <a:lnTo>
                    <a:pt x="2517" y="3461"/>
                  </a:lnTo>
                  <a:lnTo>
                    <a:pt x="1993" y="4855"/>
                  </a:lnTo>
                  <a:lnTo>
                    <a:pt x="1362" y="6530"/>
                  </a:lnTo>
                  <a:lnTo>
                    <a:pt x="837" y="8373"/>
                  </a:lnTo>
                  <a:lnTo>
                    <a:pt x="313" y="10325"/>
                  </a:lnTo>
                  <a:lnTo>
                    <a:pt x="106" y="12333"/>
                  </a:lnTo>
                  <a:lnTo>
                    <a:pt x="0" y="13284"/>
                  </a:lnTo>
                  <a:lnTo>
                    <a:pt x="106" y="14288"/>
                  </a:lnTo>
                  <a:lnTo>
                    <a:pt x="212" y="15236"/>
                  </a:lnTo>
                  <a:lnTo>
                    <a:pt x="419" y="16130"/>
                  </a:lnTo>
                  <a:lnTo>
                    <a:pt x="631" y="17022"/>
                  </a:lnTo>
                  <a:lnTo>
                    <a:pt x="1049" y="17859"/>
                  </a:lnTo>
                  <a:lnTo>
                    <a:pt x="1574" y="18584"/>
                  </a:lnTo>
                  <a:lnTo>
                    <a:pt x="2205" y="19309"/>
                  </a:lnTo>
                  <a:lnTo>
                    <a:pt x="3042" y="19924"/>
                  </a:lnTo>
                  <a:lnTo>
                    <a:pt x="3879" y="20426"/>
                  </a:lnTo>
                  <a:lnTo>
                    <a:pt x="4928" y="20872"/>
                  </a:lnTo>
                  <a:lnTo>
                    <a:pt x="5559" y="21095"/>
                  </a:lnTo>
                  <a:lnTo>
                    <a:pt x="6184" y="21264"/>
                  </a:lnTo>
                  <a:lnTo>
                    <a:pt x="6815" y="21374"/>
                  </a:lnTo>
                  <a:lnTo>
                    <a:pt x="7552" y="21487"/>
                  </a:lnTo>
                  <a:lnTo>
                    <a:pt x="8283" y="21544"/>
                  </a:lnTo>
                  <a:lnTo>
                    <a:pt x="9019" y="21600"/>
                  </a:lnTo>
                  <a:lnTo>
                    <a:pt x="10800" y="21544"/>
                  </a:lnTo>
                  <a:lnTo>
                    <a:pt x="12687" y="21431"/>
                  </a:lnTo>
                  <a:lnTo>
                    <a:pt x="14260" y="21208"/>
                  </a:lnTo>
                  <a:lnTo>
                    <a:pt x="15622" y="20872"/>
                  </a:lnTo>
                  <a:lnTo>
                    <a:pt x="16778" y="20426"/>
                  </a:lnTo>
                  <a:lnTo>
                    <a:pt x="17822" y="19924"/>
                  </a:lnTo>
                  <a:lnTo>
                    <a:pt x="18664" y="19366"/>
                  </a:lnTo>
                  <a:lnTo>
                    <a:pt x="19501" y="18754"/>
                  </a:lnTo>
                  <a:lnTo>
                    <a:pt x="20132" y="18026"/>
                  </a:lnTo>
                  <a:lnTo>
                    <a:pt x="20551" y="17244"/>
                  </a:lnTo>
                  <a:lnTo>
                    <a:pt x="20969" y="16463"/>
                  </a:lnTo>
                  <a:lnTo>
                    <a:pt x="21282" y="15628"/>
                  </a:lnTo>
                  <a:lnTo>
                    <a:pt x="21494" y="14734"/>
                  </a:lnTo>
                  <a:lnTo>
                    <a:pt x="21600" y="13786"/>
                  </a:lnTo>
                  <a:lnTo>
                    <a:pt x="21600" y="12892"/>
                  </a:lnTo>
                  <a:lnTo>
                    <a:pt x="21494" y="11887"/>
                  </a:lnTo>
                  <a:lnTo>
                    <a:pt x="21176" y="9992"/>
                  </a:lnTo>
                  <a:lnTo>
                    <a:pt x="20757" y="8093"/>
                  </a:lnTo>
                  <a:lnTo>
                    <a:pt x="20026" y="6251"/>
                  </a:lnTo>
                  <a:lnTo>
                    <a:pt x="19395" y="4576"/>
                  </a:lnTo>
                  <a:lnTo>
                    <a:pt x="18664" y="3069"/>
                  </a:lnTo>
                  <a:lnTo>
                    <a:pt x="17403" y="838"/>
                  </a:lnTo>
                  <a:lnTo>
                    <a:pt x="16878"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2" name="Google Shape;596;p28"/>
            <p:cNvSpPr/>
            <p:nvPr/>
          </p:nvSpPr>
          <p:spPr>
            <a:xfrm>
              <a:off x="683422" y="419395"/>
              <a:ext cx="24378" cy="141755"/>
            </a:xfrm>
            <a:custGeom>
              <a:avLst/>
              <a:ahLst/>
              <a:cxnLst>
                <a:cxn ang="0">
                  <a:pos x="wd2" y="hd2"/>
                </a:cxn>
                <a:cxn ang="5400000">
                  <a:pos x="wd2" y="hd2"/>
                </a:cxn>
                <a:cxn ang="10800000">
                  <a:pos x="wd2" y="hd2"/>
                </a:cxn>
                <a:cxn ang="16200000">
                  <a:pos x="wd2" y="hd2"/>
                </a:cxn>
              </a:cxnLst>
              <a:rect l="0" t="0" r="r" b="b"/>
              <a:pathLst>
                <a:path w="21600" h="21600" extrusionOk="0">
                  <a:moveTo>
                    <a:pt x="17695" y="0"/>
                  </a:moveTo>
                  <a:lnTo>
                    <a:pt x="0" y="21454"/>
                  </a:lnTo>
                  <a:lnTo>
                    <a:pt x="3884" y="21600"/>
                  </a:lnTo>
                  <a:lnTo>
                    <a:pt x="21600" y="150"/>
                  </a:lnTo>
                  <a:lnTo>
                    <a:pt x="176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3" name="Google Shape;597;p28"/>
            <p:cNvSpPr/>
            <p:nvPr/>
          </p:nvSpPr>
          <p:spPr>
            <a:xfrm>
              <a:off x="715077" y="426215"/>
              <a:ext cx="12702" cy="150545"/>
            </a:xfrm>
            <a:custGeom>
              <a:avLst/>
              <a:ahLst/>
              <a:cxnLst>
                <a:cxn ang="0">
                  <a:pos x="wd2" y="hd2"/>
                </a:cxn>
                <a:cxn ang="5400000">
                  <a:pos x="wd2" y="hd2"/>
                </a:cxn>
                <a:cxn ang="10800000">
                  <a:pos x="wd2" y="hd2"/>
                </a:cxn>
                <a:cxn ang="16200000">
                  <a:pos x="wd2" y="hd2"/>
                </a:cxn>
              </a:cxnLst>
              <a:rect l="0" t="0" r="r" b="b"/>
              <a:pathLst>
                <a:path w="21600" h="21600" extrusionOk="0">
                  <a:moveTo>
                    <a:pt x="3554" y="0"/>
                  </a:moveTo>
                  <a:lnTo>
                    <a:pt x="0" y="21600"/>
                  </a:lnTo>
                  <a:lnTo>
                    <a:pt x="18046" y="21600"/>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4" name="Google Shape;598;p28"/>
            <p:cNvSpPr/>
            <p:nvPr/>
          </p:nvSpPr>
          <p:spPr>
            <a:xfrm>
              <a:off x="738971" y="410629"/>
              <a:ext cx="28737" cy="141287"/>
            </a:xfrm>
            <a:custGeom>
              <a:avLst/>
              <a:ahLst/>
              <a:cxnLst>
                <a:cxn ang="0">
                  <a:pos x="wd2" y="hd2"/>
                </a:cxn>
                <a:cxn ang="5400000">
                  <a:pos x="wd2" y="hd2"/>
                </a:cxn>
                <a:cxn ang="10800000">
                  <a:pos x="wd2" y="hd2"/>
                </a:cxn>
                <a:cxn ang="16200000">
                  <a:pos x="wd2" y="hd2"/>
                </a:cxn>
              </a:cxnLst>
              <a:rect l="0" t="0" r="r" b="b"/>
              <a:pathLst>
                <a:path w="21600" h="21600" extrusionOk="0">
                  <a:moveTo>
                    <a:pt x="3295" y="0"/>
                  </a:moveTo>
                  <a:lnTo>
                    <a:pt x="0" y="151"/>
                  </a:lnTo>
                  <a:lnTo>
                    <a:pt x="17935" y="21600"/>
                  </a:lnTo>
                  <a:lnTo>
                    <a:pt x="21600" y="21525"/>
                  </a:lnTo>
                  <a:lnTo>
                    <a:pt x="32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5" name="Google Shape;599;p28"/>
            <p:cNvSpPr/>
            <p:nvPr/>
          </p:nvSpPr>
          <p:spPr>
            <a:xfrm>
              <a:off x="672219" y="440841"/>
              <a:ext cx="94504" cy="34105"/>
            </a:xfrm>
            <a:custGeom>
              <a:avLst/>
              <a:ahLst/>
              <a:cxnLst>
                <a:cxn ang="0">
                  <a:pos x="wd2" y="hd2"/>
                </a:cxn>
                <a:cxn ang="5400000">
                  <a:pos x="wd2" y="hd2"/>
                </a:cxn>
                <a:cxn ang="10800000">
                  <a:pos x="wd2" y="hd2"/>
                </a:cxn>
                <a:cxn ang="16200000">
                  <a:pos x="wd2" y="hd2"/>
                </a:cxn>
              </a:cxnLst>
              <a:rect l="0" t="0" r="r" b="b"/>
              <a:pathLst>
                <a:path w="21600" h="21600" extrusionOk="0">
                  <a:moveTo>
                    <a:pt x="21268" y="0"/>
                  </a:moveTo>
                  <a:lnTo>
                    <a:pt x="0" y="18512"/>
                  </a:lnTo>
                  <a:lnTo>
                    <a:pt x="338" y="21600"/>
                  </a:lnTo>
                  <a:lnTo>
                    <a:pt x="21600" y="2776"/>
                  </a:lnTo>
                  <a:lnTo>
                    <a:pt x="212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6" name="Google Shape;600;p28"/>
            <p:cNvSpPr/>
            <p:nvPr/>
          </p:nvSpPr>
          <p:spPr>
            <a:xfrm>
              <a:off x="245019" y="57469"/>
              <a:ext cx="625956" cy="395070"/>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975" y="21600"/>
                  </a:lnTo>
                  <a:lnTo>
                    <a:pt x="1916" y="21573"/>
                  </a:lnTo>
                  <a:lnTo>
                    <a:pt x="2824" y="21494"/>
                  </a:lnTo>
                  <a:lnTo>
                    <a:pt x="3698" y="21413"/>
                  </a:lnTo>
                  <a:lnTo>
                    <a:pt x="4555" y="21280"/>
                  </a:lnTo>
                  <a:lnTo>
                    <a:pt x="5379" y="21146"/>
                  </a:lnTo>
                  <a:lnTo>
                    <a:pt x="6186" y="20961"/>
                  </a:lnTo>
                  <a:lnTo>
                    <a:pt x="6959" y="20748"/>
                  </a:lnTo>
                  <a:lnTo>
                    <a:pt x="7699" y="20534"/>
                  </a:lnTo>
                  <a:lnTo>
                    <a:pt x="8422" y="20294"/>
                  </a:lnTo>
                  <a:lnTo>
                    <a:pt x="9111" y="20028"/>
                  </a:lnTo>
                  <a:lnTo>
                    <a:pt x="9783" y="19735"/>
                  </a:lnTo>
                  <a:lnTo>
                    <a:pt x="10422" y="19415"/>
                  </a:lnTo>
                  <a:lnTo>
                    <a:pt x="11044" y="19069"/>
                  </a:lnTo>
                  <a:lnTo>
                    <a:pt x="11649" y="18723"/>
                  </a:lnTo>
                  <a:lnTo>
                    <a:pt x="12221" y="18350"/>
                  </a:lnTo>
                  <a:lnTo>
                    <a:pt x="12775" y="17977"/>
                  </a:lnTo>
                  <a:lnTo>
                    <a:pt x="13313" y="17578"/>
                  </a:lnTo>
                  <a:lnTo>
                    <a:pt x="13817" y="17152"/>
                  </a:lnTo>
                  <a:lnTo>
                    <a:pt x="14305" y="16725"/>
                  </a:lnTo>
                  <a:lnTo>
                    <a:pt x="14776" y="16300"/>
                  </a:lnTo>
                  <a:lnTo>
                    <a:pt x="15212" y="15846"/>
                  </a:lnTo>
                  <a:lnTo>
                    <a:pt x="15650" y="15367"/>
                  </a:lnTo>
                  <a:lnTo>
                    <a:pt x="16053" y="14915"/>
                  </a:lnTo>
                  <a:lnTo>
                    <a:pt x="16439" y="14435"/>
                  </a:lnTo>
                  <a:lnTo>
                    <a:pt x="16810" y="13956"/>
                  </a:lnTo>
                  <a:lnTo>
                    <a:pt x="17162" y="13450"/>
                  </a:lnTo>
                  <a:lnTo>
                    <a:pt x="17499" y="12944"/>
                  </a:lnTo>
                  <a:lnTo>
                    <a:pt x="17818" y="12438"/>
                  </a:lnTo>
                  <a:lnTo>
                    <a:pt x="18121" y="11931"/>
                  </a:lnTo>
                  <a:lnTo>
                    <a:pt x="18389" y="11425"/>
                  </a:lnTo>
                  <a:lnTo>
                    <a:pt x="18658" y="10919"/>
                  </a:lnTo>
                  <a:lnTo>
                    <a:pt x="18911" y="10413"/>
                  </a:lnTo>
                  <a:lnTo>
                    <a:pt x="19162" y="9908"/>
                  </a:lnTo>
                  <a:lnTo>
                    <a:pt x="19382" y="9402"/>
                  </a:lnTo>
                  <a:lnTo>
                    <a:pt x="19583" y="8896"/>
                  </a:lnTo>
                  <a:lnTo>
                    <a:pt x="19970" y="7910"/>
                  </a:lnTo>
                  <a:lnTo>
                    <a:pt x="20289" y="6925"/>
                  </a:lnTo>
                  <a:lnTo>
                    <a:pt x="20574" y="5992"/>
                  </a:lnTo>
                  <a:lnTo>
                    <a:pt x="20810" y="5087"/>
                  </a:lnTo>
                  <a:lnTo>
                    <a:pt x="21012" y="4235"/>
                  </a:lnTo>
                  <a:lnTo>
                    <a:pt x="21163" y="3436"/>
                  </a:lnTo>
                  <a:lnTo>
                    <a:pt x="21298" y="2690"/>
                  </a:lnTo>
                  <a:lnTo>
                    <a:pt x="21399" y="2025"/>
                  </a:lnTo>
                  <a:lnTo>
                    <a:pt x="21466" y="1438"/>
                  </a:lnTo>
                  <a:lnTo>
                    <a:pt x="21533" y="959"/>
                  </a:lnTo>
                  <a:lnTo>
                    <a:pt x="21583" y="267"/>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7" name="Google Shape;601;p28"/>
            <p:cNvSpPr/>
            <p:nvPr/>
          </p:nvSpPr>
          <p:spPr>
            <a:xfrm>
              <a:off x="91079" y="87188"/>
              <a:ext cx="293748" cy="335632"/>
            </a:xfrm>
            <a:custGeom>
              <a:avLst/>
              <a:ahLst/>
              <a:cxnLst>
                <a:cxn ang="0">
                  <a:pos x="wd2" y="hd2"/>
                </a:cxn>
                <a:cxn ang="5400000">
                  <a:pos x="wd2" y="hd2"/>
                </a:cxn>
                <a:cxn ang="10800000">
                  <a:pos x="wd2" y="hd2"/>
                </a:cxn>
                <a:cxn ang="16200000">
                  <a:pos x="wd2" y="hd2"/>
                </a:cxn>
              </a:cxnLst>
              <a:rect l="0" t="0" r="r" b="b"/>
              <a:pathLst>
                <a:path w="21600" h="21600" extrusionOk="0">
                  <a:moveTo>
                    <a:pt x="824" y="0"/>
                  </a:moveTo>
                  <a:lnTo>
                    <a:pt x="717" y="32"/>
                  </a:lnTo>
                  <a:lnTo>
                    <a:pt x="574" y="93"/>
                  </a:lnTo>
                  <a:lnTo>
                    <a:pt x="465" y="157"/>
                  </a:lnTo>
                  <a:lnTo>
                    <a:pt x="358" y="250"/>
                  </a:lnTo>
                  <a:lnTo>
                    <a:pt x="252" y="376"/>
                  </a:lnTo>
                  <a:lnTo>
                    <a:pt x="143" y="501"/>
                  </a:lnTo>
                  <a:lnTo>
                    <a:pt x="109" y="658"/>
                  </a:lnTo>
                  <a:lnTo>
                    <a:pt x="36" y="814"/>
                  </a:lnTo>
                  <a:lnTo>
                    <a:pt x="0" y="1160"/>
                  </a:lnTo>
                  <a:lnTo>
                    <a:pt x="72" y="1567"/>
                  </a:lnTo>
                  <a:lnTo>
                    <a:pt x="179" y="1974"/>
                  </a:lnTo>
                  <a:lnTo>
                    <a:pt x="358" y="2445"/>
                  </a:lnTo>
                  <a:lnTo>
                    <a:pt x="574" y="2947"/>
                  </a:lnTo>
                  <a:lnTo>
                    <a:pt x="860" y="3480"/>
                  </a:lnTo>
                  <a:lnTo>
                    <a:pt x="1219" y="4012"/>
                  </a:lnTo>
                  <a:lnTo>
                    <a:pt x="1577" y="4608"/>
                  </a:lnTo>
                  <a:lnTo>
                    <a:pt x="2437" y="5768"/>
                  </a:lnTo>
                  <a:lnTo>
                    <a:pt x="3404" y="6991"/>
                  </a:lnTo>
                  <a:lnTo>
                    <a:pt x="4478" y="8213"/>
                  </a:lnTo>
                  <a:lnTo>
                    <a:pt x="5553" y="9405"/>
                  </a:lnTo>
                  <a:lnTo>
                    <a:pt x="6592" y="10533"/>
                  </a:lnTo>
                  <a:lnTo>
                    <a:pt x="7593" y="11599"/>
                  </a:lnTo>
                  <a:lnTo>
                    <a:pt x="8526" y="12509"/>
                  </a:lnTo>
                  <a:lnTo>
                    <a:pt x="9922" y="13888"/>
                  </a:lnTo>
                  <a:lnTo>
                    <a:pt x="10460" y="14390"/>
                  </a:lnTo>
                  <a:lnTo>
                    <a:pt x="10174" y="14263"/>
                  </a:lnTo>
                  <a:lnTo>
                    <a:pt x="9457" y="13919"/>
                  </a:lnTo>
                  <a:lnTo>
                    <a:pt x="8417" y="13512"/>
                  </a:lnTo>
                  <a:lnTo>
                    <a:pt x="7809" y="13292"/>
                  </a:lnTo>
                  <a:lnTo>
                    <a:pt x="7201" y="13103"/>
                  </a:lnTo>
                  <a:lnTo>
                    <a:pt x="6592" y="12916"/>
                  </a:lnTo>
                  <a:lnTo>
                    <a:pt x="5982" y="12791"/>
                  </a:lnTo>
                  <a:lnTo>
                    <a:pt x="5374" y="12696"/>
                  </a:lnTo>
                  <a:lnTo>
                    <a:pt x="4621" y="12696"/>
                  </a:lnTo>
                  <a:lnTo>
                    <a:pt x="4371" y="12728"/>
                  </a:lnTo>
                  <a:lnTo>
                    <a:pt x="4155" y="12791"/>
                  </a:lnTo>
                  <a:lnTo>
                    <a:pt x="3976" y="12885"/>
                  </a:lnTo>
                  <a:lnTo>
                    <a:pt x="3833" y="12978"/>
                  </a:lnTo>
                  <a:lnTo>
                    <a:pt x="3690" y="13135"/>
                  </a:lnTo>
                  <a:lnTo>
                    <a:pt x="3583" y="13292"/>
                  </a:lnTo>
                  <a:lnTo>
                    <a:pt x="3511" y="13480"/>
                  </a:lnTo>
                  <a:lnTo>
                    <a:pt x="3511" y="13606"/>
                  </a:lnTo>
                  <a:lnTo>
                    <a:pt x="3547" y="13699"/>
                  </a:lnTo>
                  <a:lnTo>
                    <a:pt x="3583" y="13824"/>
                  </a:lnTo>
                  <a:lnTo>
                    <a:pt x="3654" y="13951"/>
                  </a:lnTo>
                  <a:lnTo>
                    <a:pt x="3833" y="14201"/>
                  </a:lnTo>
                  <a:lnTo>
                    <a:pt x="4155" y="14483"/>
                  </a:lnTo>
                  <a:lnTo>
                    <a:pt x="4514" y="14766"/>
                  </a:lnTo>
                  <a:lnTo>
                    <a:pt x="4979" y="15079"/>
                  </a:lnTo>
                  <a:lnTo>
                    <a:pt x="5517" y="15393"/>
                  </a:lnTo>
                  <a:lnTo>
                    <a:pt x="6125" y="15707"/>
                  </a:lnTo>
                  <a:lnTo>
                    <a:pt x="7450" y="16364"/>
                  </a:lnTo>
                  <a:lnTo>
                    <a:pt x="8991" y="17054"/>
                  </a:lnTo>
                  <a:lnTo>
                    <a:pt x="10639" y="17713"/>
                  </a:lnTo>
                  <a:lnTo>
                    <a:pt x="12359" y="18371"/>
                  </a:lnTo>
                  <a:lnTo>
                    <a:pt x="14077" y="19030"/>
                  </a:lnTo>
                  <a:lnTo>
                    <a:pt x="15725" y="19624"/>
                  </a:lnTo>
                  <a:lnTo>
                    <a:pt x="18698" y="20659"/>
                  </a:lnTo>
                  <a:lnTo>
                    <a:pt x="20776" y="21350"/>
                  </a:lnTo>
                  <a:lnTo>
                    <a:pt x="21600" y="21600"/>
                  </a:lnTo>
                  <a:lnTo>
                    <a:pt x="21528" y="20879"/>
                  </a:lnTo>
                  <a:lnTo>
                    <a:pt x="21314" y="18935"/>
                  </a:lnTo>
                  <a:lnTo>
                    <a:pt x="21135" y="17650"/>
                  </a:lnTo>
                  <a:lnTo>
                    <a:pt x="20919" y="16208"/>
                  </a:lnTo>
                  <a:lnTo>
                    <a:pt x="20633" y="14672"/>
                  </a:lnTo>
                  <a:lnTo>
                    <a:pt x="20275" y="13103"/>
                  </a:lnTo>
                  <a:lnTo>
                    <a:pt x="19846" y="11568"/>
                  </a:lnTo>
                  <a:lnTo>
                    <a:pt x="19630" y="10815"/>
                  </a:lnTo>
                  <a:lnTo>
                    <a:pt x="19344" y="10062"/>
                  </a:lnTo>
                  <a:lnTo>
                    <a:pt x="19092" y="9373"/>
                  </a:lnTo>
                  <a:lnTo>
                    <a:pt x="18770" y="8684"/>
                  </a:lnTo>
                  <a:lnTo>
                    <a:pt x="18448" y="8088"/>
                  </a:lnTo>
                  <a:lnTo>
                    <a:pt x="18126" y="7492"/>
                  </a:lnTo>
                  <a:lnTo>
                    <a:pt x="17767" y="6991"/>
                  </a:lnTo>
                  <a:lnTo>
                    <a:pt x="17372" y="6521"/>
                  </a:lnTo>
                  <a:lnTo>
                    <a:pt x="16943" y="6113"/>
                  </a:lnTo>
                  <a:lnTo>
                    <a:pt x="16728" y="5957"/>
                  </a:lnTo>
                  <a:lnTo>
                    <a:pt x="16514" y="5800"/>
                  </a:lnTo>
                  <a:lnTo>
                    <a:pt x="16262" y="5675"/>
                  </a:lnTo>
                  <a:lnTo>
                    <a:pt x="16047" y="5579"/>
                  </a:lnTo>
                  <a:lnTo>
                    <a:pt x="15797" y="5486"/>
                  </a:lnTo>
                  <a:lnTo>
                    <a:pt x="15545" y="5423"/>
                  </a:lnTo>
                  <a:lnTo>
                    <a:pt x="15296" y="5392"/>
                  </a:lnTo>
                  <a:lnTo>
                    <a:pt x="14758" y="5392"/>
                  </a:lnTo>
                  <a:lnTo>
                    <a:pt x="14508" y="5423"/>
                  </a:lnTo>
                  <a:lnTo>
                    <a:pt x="14293" y="5486"/>
                  </a:lnTo>
                  <a:lnTo>
                    <a:pt x="14150" y="5579"/>
                  </a:lnTo>
                  <a:lnTo>
                    <a:pt x="14043" y="5705"/>
                  </a:lnTo>
                  <a:lnTo>
                    <a:pt x="14043" y="6050"/>
                  </a:lnTo>
                  <a:lnTo>
                    <a:pt x="14150" y="6270"/>
                  </a:lnTo>
                  <a:lnTo>
                    <a:pt x="14256" y="6489"/>
                  </a:lnTo>
                  <a:lnTo>
                    <a:pt x="14399" y="6739"/>
                  </a:lnTo>
                  <a:lnTo>
                    <a:pt x="14830" y="7273"/>
                  </a:lnTo>
                  <a:lnTo>
                    <a:pt x="15296" y="7838"/>
                  </a:lnTo>
                  <a:lnTo>
                    <a:pt x="15797" y="8463"/>
                  </a:lnTo>
                  <a:lnTo>
                    <a:pt x="16299" y="9091"/>
                  </a:lnTo>
                  <a:lnTo>
                    <a:pt x="16764" y="9718"/>
                  </a:lnTo>
                  <a:lnTo>
                    <a:pt x="16979" y="10032"/>
                  </a:lnTo>
                  <a:lnTo>
                    <a:pt x="17122" y="10344"/>
                  </a:lnTo>
                  <a:lnTo>
                    <a:pt x="17266" y="10628"/>
                  </a:lnTo>
                  <a:lnTo>
                    <a:pt x="17338" y="10910"/>
                  </a:lnTo>
                  <a:lnTo>
                    <a:pt x="17372" y="11161"/>
                  </a:lnTo>
                  <a:lnTo>
                    <a:pt x="17372" y="11411"/>
                  </a:lnTo>
                  <a:lnTo>
                    <a:pt x="17302" y="11631"/>
                  </a:lnTo>
                  <a:lnTo>
                    <a:pt x="17195" y="11818"/>
                  </a:lnTo>
                  <a:lnTo>
                    <a:pt x="16979" y="12007"/>
                  </a:lnTo>
                  <a:lnTo>
                    <a:pt x="16693" y="12164"/>
                  </a:lnTo>
                  <a:lnTo>
                    <a:pt x="16369" y="12289"/>
                  </a:lnTo>
                  <a:lnTo>
                    <a:pt x="15904" y="12382"/>
                  </a:lnTo>
                  <a:lnTo>
                    <a:pt x="15402" y="12446"/>
                  </a:lnTo>
                  <a:lnTo>
                    <a:pt x="14758" y="12477"/>
                  </a:lnTo>
                  <a:lnTo>
                    <a:pt x="14436" y="12446"/>
                  </a:lnTo>
                  <a:lnTo>
                    <a:pt x="14113" y="12446"/>
                  </a:lnTo>
                  <a:lnTo>
                    <a:pt x="13791" y="12382"/>
                  </a:lnTo>
                  <a:lnTo>
                    <a:pt x="13469" y="12320"/>
                  </a:lnTo>
                  <a:lnTo>
                    <a:pt x="12824" y="12132"/>
                  </a:lnTo>
                  <a:lnTo>
                    <a:pt x="12216" y="11882"/>
                  </a:lnTo>
                  <a:lnTo>
                    <a:pt x="11606" y="11536"/>
                  </a:lnTo>
                  <a:lnTo>
                    <a:pt x="10997" y="11161"/>
                  </a:lnTo>
                  <a:lnTo>
                    <a:pt x="10423" y="10722"/>
                  </a:lnTo>
                  <a:lnTo>
                    <a:pt x="9851" y="10251"/>
                  </a:lnTo>
                  <a:lnTo>
                    <a:pt x="9314" y="9750"/>
                  </a:lnTo>
                  <a:lnTo>
                    <a:pt x="8776" y="9184"/>
                  </a:lnTo>
                  <a:lnTo>
                    <a:pt x="8240" y="8620"/>
                  </a:lnTo>
                  <a:lnTo>
                    <a:pt x="7738" y="7994"/>
                  </a:lnTo>
                  <a:lnTo>
                    <a:pt x="6735" y="6771"/>
                  </a:lnTo>
                  <a:lnTo>
                    <a:pt x="5803" y="5486"/>
                  </a:lnTo>
                  <a:lnTo>
                    <a:pt x="4119" y="3103"/>
                  </a:lnTo>
                  <a:lnTo>
                    <a:pt x="3368" y="2038"/>
                  </a:lnTo>
                  <a:lnTo>
                    <a:pt x="3009" y="1599"/>
                  </a:lnTo>
                  <a:lnTo>
                    <a:pt x="2651" y="1160"/>
                  </a:lnTo>
                  <a:lnTo>
                    <a:pt x="2328" y="814"/>
                  </a:lnTo>
                  <a:lnTo>
                    <a:pt x="2006" y="501"/>
                  </a:lnTo>
                  <a:lnTo>
                    <a:pt x="1684" y="282"/>
                  </a:lnTo>
                  <a:lnTo>
                    <a:pt x="1398" y="93"/>
                  </a:lnTo>
                  <a:lnTo>
                    <a:pt x="111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8" name="Google Shape;602;p28"/>
            <p:cNvSpPr/>
            <p:nvPr/>
          </p:nvSpPr>
          <p:spPr>
            <a:xfrm>
              <a:off x="235761" y="117376"/>
              <a:ext cx="52620" cy="45307"/>
            </a:xfrm>
            <a:custGeom>
              <a:avLst/>
              <a:ahLst/>
              <a:cxnLst>
                <a:cxn ang="0">
                  <a:pos x="wd2" y="hd2"/>
                </a:cxn>
                <a:cxn ang="5400000">
                  <a:pos x="wd2" y="hd2"/>
                </a:cxn>
                <a:cxn ang="10800000">
                  <a:pos x="wd2" y="hd2"/>
                </a:cxn>
                <a:cxn ang="16200000">
                  <a:pos x="wd2" y="hd2"/>
                </a:cxn>
              </a:cxnLst>
              <a:rect l="0" t="0" r="r" b="b"/>
              <a:pathLst>
                <a:path w="21600" h="21600" extrusionOk="0">
                  <a:moveTo>
                    <a:pt x="10795" y="0"/>
                  </a:moveTo>
                  <a:lnTo>
                    <a:pt x="8602" y="235"/>
                  </a:lnTo>
                  <a:lnTo>
                    <a:pt x="6600" y="704"/>
                  </a:lnTo>
                  <a:lnTo>
                    <a:pt x="4801" y="1867"/>
                  </a:lnTo>
                  <a:lnTo>
                    <a:pt x="3204" y="3252"/>
                  </a:lnTo>
                  <a:lnTo>
                    <a:pt x="1799" y="4649"/>
                  </a:lnTo>
                  <a:lnTo>
                    <a:pt x="799" y="6503"/>
                  </a:lnTo>
                  <a:lnTo>
                    <a:pt x="202" y="8593"/>
                  </a:lnTo>
                  <a:lnTo>
                    <a:pt x="0" y="10917"/>
                  </a:lnTo>
                  <a:lnTo>
                    <a:pt x="202" y="13007"/>
                  </a:lnTo>
                  <a:lnTo>
                    <a:pt x="799" y="15097"/>
                  </a:lnTo>
                  <a:lnTo>
                    <a:pt x="1799" y="16963"/>
                  </a:lnTo>
                  <a:lnTo>
                    <a:pt x="3204" y="18583"/>
                  </a:lnTo>
                  <a:lnTo>
                    <a:pt x="4801" y="19745"/>
                  </a:lnTo>
                  <a:lnTo>
                    <a:pt x="6600" y="20907"/>
                  </a:lnTo>
                  <a:lnTo>
                    <a:pt x="8602" y="21377"/>
                  </a:lnTo>
                  <a:lnTo>
                    <a:pt x="10795" y="21600"/>
                  </a:lnTo>
                  <a:lnTo>
                    <a:pt x="12998" y="21377"/>
                  </a:lnTo>
                  <a:lnTo>
                    <a:pt x="15000" y="20907"/>
                  </a:lnTo>
                  <a:lnTo>
                    <a:pt x="16799" y="19745"/>
                  </a:lnTo>
                  <a:lnTo>
                    <a:pt x="18396" y="18583"/>
                  </a:lnTo>
                  <a:lnTo>
                    <a:pt x="19801" y="16963"/>
                  </a:lnTo>
                  <a:lnTo>
                    <a:pt x="20801" y="15097"/>
                  </a:lnTo>
                  <a:lnTo>
                    <a:pt x="21398" y="13007"/>
                  </a:lnTo>
                  <a:lnTo>
                    <a:pt x="21600" y="10917"/>
                  </a:lnTo>
                  <a:lnTo>
                    <a:pt x="21398" y="8593"/>
                  </a:lnTo>
                  <a:lnTo>
                    <a:pt x="20801" y="6503"/>
                  </a:lnTo>
                  <a:lnTo>
                    <a:pt x="19801" y="4649"/>
                  </a:lnTo>
                  <a:lnTo>
                    <a:pt x="18396" y="3252"/>
                  </a:lnTo>
                  <a:lnTo>
                    <a:pt x="16799" y="1867"/>
                  </a:lnTo>
                  <a:lnTo>
                    <a:pt x="15000" y="704"/>
                  </a:lnTo>
                  <a:lnTo>
                    <a:pt x="12998" y="235"/>
                  </a:lnTo>
                  <a:lnTo>
                    <a:pt x="1079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39" name="Google Shape;603;p28"/>
            <p:cNvSpPr/>
            <p:nvPr/>
          </p:nvSpPr>
          <p:spPr>
            <a:xfrm>
              <a:off x="271315" y="71110"/>
              <a:ext cx="31667" cy="31666"/>
            </a:xfrm>
            <a:custGeom>
              <a:avLst/>
              <a:ahLst/>
              <a:cxnLst>
                <a:cxn ang="0">
                  <a:pos x="wd2" y="hd2"/>
                </a:cxn>
                <a:cxn ang="5400000">
                  <a:pos x="wd2" y="hd2"/>
                </a:cxn>
                <a:cxn ang="10800000">
                  <a:pos x="wd2" y="hd2"/>
                </a:cxn>
                <a:cxn ang="16200000">
                  <a:pos x="wd2" y="hd2"/>
                </a:cxn>
              </a:cxnLst>
              <a:rect l="0" t="0" r="r" b="b"/>
              <a:pathLst>
                <a:path w="21600" h="21600" extrusionOk="0">
                  <a:moveTo>
                    <a:pt x="8650" y="0"/>
                  </a:moveTo>
                  <a:lnTo>
                    <a:pt x="6651" y="672"/>
                  </a:lnTo>
                  <a:lnTo>
                    <a:pt x="4653" y="1663"/>
                  </a:lnTo>
                  <a:lnTo>
                    <a:pt x="3326" y="2990"/>
                  </a:lnTo>
                  <a:lnTo>
                    <a:pt x="1999" y="4653"/>
                  </a:lnTo>
                  <a:lnTo>
                    <a:pt x="1008" y="6315"/>
                  </a:lnTo>
                  <a:lnTo>
                    <a:pt x="336" y="8633"/>
                  </a:lnTo>
                  <a:lnTo>
                    <a:pt x="0" y="10632"/>
                  </a:lnTo>
                  <a:lnTo>
                    <a:pt x="336" y="12967"/>
                  </a:lnTo>
                  <a:lnTo>
                    <a:pt x="1008" y="14949"/>
                  </a:lnTo>
                  <a:lnTo>
                    <a:pt x="1999" y="16612"/>
                  </a:lnTo>
                  <a:lnTo>
                    <a:pt x="3326" y="18274"/>
                  </a:lnTo>
                  <a:lnTo>
                    <a:pt x="4653" y="19601"/>
                  </a:lnTo>
                  <a:lnTo>
                    <a:pt x="6651" y="20609"/>
                  </a:lnTo>
                  <a:lnTo>
                    <a:pt x="8650" y="21264"/>
                  </a:lnTo>
                  <a:lnTo>
                    <a:pt x="10968" y="21600"/>
                  </a:lnTo>
                  <a:lnTo>
                    <a:pt x="12967" y="21264"/>
                  </a:lnTo>
                  <a:lnTo>
                    <a:pt x="14965" y="20609"/>
                  </a:lnTo>
                  <a:lnTo>
                    <a:pt x="16947" y="19601"/>
                  </a:lnTo>
                  <a:lnTo>
                    <a:pt x="18610" y="18274"/>
                  </a:lnTo>
                  <a:lnTo>
                    <a:pt x="19937" y="16612"/>
                  </a:lnTo>
                  <a:lnTo>
                    <a:pt x="20945" y="14949"/>
                  </a:lnTo>
                  <a:lnTo>
                    <a:pt x="21264" y="12967"/>
                  </a:lnTo>
                  <a:lnTo>
                    <a:pt x="21600" y="10632"/>
                  </a:lnTo>
                  <a:lnTo>
                    <a:pt x="21264" y="8633"/>
                  </a:lnTo>
                  <a:lnTo>
                    <a:pt x="20945" y="6315"/>
                  </a:lnTo>
                  <a:lnTo>
                    <a:pt x="19937" y="4653"/>
                  </a:lnTo>
                  <a:lnTo>
                    <a:pt x="18610" y="2990"/>
                  </a:lnTo>
                  <a:lnTo>
                    <a:pt x="16947" y="1663"/>
                  </a:lnTo>
                  <a:lnTo>
                    <a:pt x="14965" y="672"/>
                  </a:lnTo>
                  <a:lnTo>
                    <a:pt x="1296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0" name="Google Shape;604;p28"/>
            <p:cNvSpPr/>
            <p:nvPr/>
          </p:nvSpPr>
          <p:spPr>
            <a:xfrm>
              <a:off x="-1" y="11671"/>
              <a:ext cx="88176" cy="75027"/>
            </a:xfrm>
            <a:custGeom>
              <a:avLst/>
              <a:ahLst/>
              <a:cxnLst>
                <a:cxn ang="0">
                  <a:pos x="wd2" y="hd2"/>
                </a:cxn>
                <a:cxn ang="5400000">
                  <a:pos x="wd2" y="hd2"/>
                </a:cxn>
                <a:cxn ang="10800000">
                  <a:pos x="wd2" y="hd2"/>
                </a:cxn>
                <a:cxn ang="16200000">
                  <a:pos x="wd2" y="hd2"/>
                </a:cxn>
              </a:cxnLst>
              <a:rect l="0" t="0" r="r" b="b"/>
              <a:pathLst>
                <a:path w="21600" h="21600" extrusionOk="0">
                  <a:moveTo>
                    <a:pt x="9784" y="0"/>
                  </a:moveTo>
                  <a:lnTo>
                    <a:pt x="8710" y="142"/>
                  </a:lnTo>
                  <a:lnTo>
                    <a:pt x="7636" y="425"/>
                  </a:lnTo>
                  <a:lnTo>
                    <a:pt x="6683" y="844"/>
                  </a:lnTo>
                  <a:lnTo>
                    <a:pt x="5724" y="1262"/>
                  </a:lnTo>
                  <a:lnTo>
                    <a:pt x="4771" y="1829"/>
                  </a:lnTo>
                  <a:lnTo>
                    <a:pt x="3939" y="2389"/>
                  </a:lnTo>
                  <a:lnTo>
                    <a:pt x="3221" y="3091"/>
                  </a:lnTo>
                  <a:lnTo>
                    <a:pt x="2503" y="3927"/>
                  </a:lnTo>
                  <a:lnTo>
                    <a:pt x="1906" y="4771"/>
                  </a:lnTo>
                  <a:lnTo>
                    <a:pt x="1309" y="5614"/>
                  </a:lnTo>
                  <a:lnTo>
                    <a:pt x="953" y="6593"/>
                  </a:lnTo>
                  <a:lnTo>
                    <a:pt x="477" y="7578"/>
                  </a:lnTo>
                  <a:lnTo>
                    <a:pt x="235" y="8556"/>
                  </a:lnTo>
                  <a:lnTo>
                    <a:pt x="121" y="9676"/>
                  </a:lnTo>
                  <a:lnTo>
                    <a:pt x="0" y="10804"/>
                  </a:lnTo>
                  <a:lnTo>
                    <a:pt x="121" y="11924"/>
                  </a:lnTo>
                  <a:lnTo>
                    <a:pt x="235" y="12902"/>
                  </a:lnTo>
                  <a:lnTo>
                    <a:pt x="477" y="14029"/>
                  </a:lnTo>
                  <a:lnTo>
                    <a:pt x="953" y="15007"/>
                  </a:lnTo>
                  <a:lnTo>
                    <a:pt x="1309" y="15993"/>
                  </a:lnTo>
                  <a:lnTo>
                    <a:pt x="1906" y="16829"/>
                  </a:lnTo>
                  <a:lnTo>
                    <a:pt x="2503" y="17673"/>
                  </a:lnTo>
                  <a:lnTo>
                    <a:pt x="3221" y="18516"/>
                  </a:lnTo>
                  <a:lnTo>
                    <a:pt x="3939" y="19218"/>
                  </a:lnTo>
                  <a:lnTo>
                    <a:pt x="4771" y="19778"/>
                  </a:lnTo>
                  <a:lnTo>
                    <a:pt x="5724" y="20338"/>
                  </a:lnTo>
                  <a:lnTo>
                    <a:pt x="6683" y="20756"/>
                  </a:lnTo>
                  <a:lnTo>
                    <a:pt x="7636" y="21182"/>
                  </a:lnTo>
                  <a:lnTo>
                    <a:pt x="8710" y="21458"/>
                  </a:lnTo>
                  <a:lnTo>
                    <a:pt x="9784" y="21600"/>
                  </a:lnTo>
                  <a:lnTo>
                    <a:pt x="11931" y="21600"/>
                  </a:lnTo>
                  <a:lnTo>
                    <a:pt x="13005" y="21458"/>
                  </a:lnTo>
                  <a:lnTo>
                    <a:pt x="14078" y="21182"/>
                  </a:lnTo>
                  <a:lnTo>
                    <a:pt x="15031" y="20756"/>
                  </a:lnTo>
                  <a:lnTo>
                    <a:pt x="15990" y="20338"/>
                  </a:lnTo>
                  <a:lnTo>
                    <a:pt x="16823" y="19778"/>
                  </a:lnTo>
                  <a:lnTo>
                    <a:pt x="17661" y="19218"/>
                  </a:lnTo>
                  <a:lnTo>
                    <a:pt x="18494" y="18516"/>
                  </a:lnTo>
                  <a:lnTo>
                    <a:pt x="19211" y="17673"/>
                  </a:lnTo>
                  <a:lnTo>
                    <a:pt x="19809" y="16829"/>
                  </a:lnTo>
                  <a:lnTo>
                    <a:pt x="20285" y="15993"/>
                  </a:lnTo>
                  <a:lnTo>
                    <a:pt x="20762" y="15007"/>
                  </a:lnTo>
                  <a:lnTo>
                    <a:pt x="21117" y="14029"/>
                  </a:lnTo>
                  <a:lnTo>
                    <a:pt x="21359" y="12902"/>
                  </a:lnTo>
                  <a:lnTo>
                    <a:pt x="21600" y="11924"/>
                  </a:lnTo>
                  <a:lnTo>
                    <a:pt x="21600" y="9676"/>
                  </a:lnTo>
                  <a:lnTo>
                    <a:pt x="21359" y="8556"/>
                  </a:lnTo>
                  <a:lnTo>
                    <a:pt x="21117" y="7578"/>
                  </a:lnTo>
                  <a:lnTo>
                    <a:pt x="20762" y="6593"/>
                  </a:lnTo>
                  <a:lnTo>
                    <a:pt x="20285" y="5614"/>
                  </a:lnTo>
                  <a:lnTo>
                    <a:pt x="19809" y="4771"/>
                  </a:lnTo>
                  <a:lnTo>
                    <a:pt x="19211" y="3927"/>
                  </a:lnTo>
                  <a:lnTo>
                    <a:pt x="18494" y="3091"/>
                  </a:lnTo>
                  <a:lnTo>
                    <a:pt x="17661" y="2389"/>
                  </a:lnTo>
                  <a:lnTo>
                    <a:pt x="16823" y="1829"/>
                  </a:lnTo>
                  <a:lnTo>
                    <a:pt x="15990" y="1262"/>
                  </a:lnTo>
                  <a:lnTo>
                    <a:pt x="15031" y="844"/>
                  </a:lnTo>
                  <a:lnTo>
                    <a:pt x="14078" y="425"/>
                  </a:lnTo>
                  <a:lnTo>
                    <a:pt x="13005" y="142"/>
                  </a:lnTo>
                  <a:lnTo>
                    <a:pt x="1193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1" name="Google Shape;605;p28"/>
            <p:cNvSpPr/>
            <p:nvPr/>
          </p:nvSpPr>
          <p:spPr>
            <a:xfrm>
              <a:off x="101814" y="42375"/>
              <a:ext cx="26791" cy="27284"/>
            </a:xfrm>
            <a:custGeom>
              <a:avLst/>
              <a:ahLst/>
              <a:cxnLst>
                <a:cxn ang="0">
                  <a:pos x="wd2" y="hd2"/>
                </a:cxn>
                <a:cxn ang="5400000">
                  <a:pos x="wd2" y="hd2"/>
                </a:cxn>
                <a:cxn ang="10800000">
                  <a:pos x="wd2" y="hd2"/>
                </a:cxn>
                <a:cxn ang="16200000">
                  <a:pos x="wd2" y="hd2"/>
                </a:cxn>
              </a:cxnLst>
              <a:rect l="0" t="0" r="r" b="b"/>
              <a:pathLst>
                <a:path w="21600" h="21600" extrusionOk="0">
                  <a:moveTo>
                    <a:pt x="10601" y="0"/>
                  </a:moveTo>
                  <a:lnTo>
                    <a:pt x="8636" y="390"/>
                  </a:lnTo>
                  <a:lnTo>
                    <a:pt x="6671" y="760"/>
                  </a:lnTo>
                  <a:lnTo>
                    <a:pt x="4705" y="1930"/>
                  </a:lnTo>
                  <a:lnTo>
                    <a:pt x="3137" y="3080"/>
                  </a:lnTo>
                  <a:lnTo>
                    <a:pt x="1568" y="4620"/>
                  </a:lnTo>
                  <a:lnTo>
                    <a:pt x="774" y="6550"/>
                  </a:lnTo>
                  <a:lnTo>
                    <a:pt x="0" y="8480"/>
                  </a:lnTo>
                  <a:lnTo>
                    <a:pt x="0" y="13100"/>
                  </a:lnTo>
                  <a:lnTo>
                    <a:pt x="774" y="15030"/>
                  </a:lnTo>
                  <a:lnTo>
                    <a:pt x="1568" y="16960"/>
                  </a:lnTo>
                  <a:lnTo>
                    <a:pt x="3137" y="18500"/>
                  </a:lnTo>
                  <a:lnTo>
                    <a:pt x="4705" y="19670"/>
                  </a:lnTo>
                  <a:lnTo>
                    <a:pt x="6671" y="20820"/>
                  </a:lnTo>
                  <a:lnTo>
                    <a:pt x="8636" y="21210"/>
                  </a:lnTo>
                  <a:lnTo>
                    <a:pt x="10601" y="21600"/>
                  </a:lnTo>
                  <a:lnTo>
                    <a:pt x="12944" y="21210"/>
                  </a:lnTo>
                  <a:lnTo>
                    <a:pt x="14910" y="20820"/>
                  </a:lnTo>
                  <a:lnTo>
                    <a:pt x="16875" y="19670"/>
                  </a:lnTo>
                  <a:lnTo>
                    <a:pt x="18443" y="18500"/>
                  </a:lnTo>
                  <a:lnTo>
                    <a:pt x="20032" y="16960"/>
                  </a:lnTo>
                  <a:lnTo>
                    <a:pt x="20806" y="15030"/>
                  </a:lnTo>
                  <a:lnTo>
                    <a:pt x="21600" y="13100"/>
                  </a:lnTo>
                  <a:lnTo>
                    <a:pt x="21600" y="8480"/>
                  </a:lnTo>
                  <a:lnTo>
                    <a:pt x="20806" y="6550"/>
                  </a:lnTo>
                  <a:lnTo>
                    <a:pt x="20032" y="4620"/>
                  </a:lnTo>
                  <a:lnTo>
                    <a:pt x="18443" y="3080"/>
                  </a:lnTo>
                  <a:lnTo>
                    <a:pt x="16875" y="1930"/>
                  </a:lnTo>
                  <a:lnTo>
                    <a:pt x="14910" y="760"/>
                  </a:lnTo>
                  <a:lnTo>
                    <a:pt x="12944" y="390"/>
                  </a:lnTo>
                  <a:lnTo>
                    <a:pt x="1060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2" name="Google Shape;606;p28"/>
            <p:cNvSpPr/>
            <p:nvPr/>
          </p:nvSpPr>
          <p:spPr>
            <a:xfrm>
              <a:off x="442294" y="241596"/>
              <a:ext cx="334179" cy="156379"/>
            </a:xfrm>
            <a:custGeom>
              <a:avLst/>
              <a:ahLst/>
              <a:cxnLst>
                <a:cxn ang="0">
                  <a:pos x="wd2" y="hd2"/>
                </a:cxn>
                <a:cxn ang="5400000">
                  <a:pos x="wd2" y="hd2"/>
                </a:cxn>
                <a:cxn ang="10800000">
                  <a:pos x="wd2" y="hd2"/>
                </a:cxn>
                <a:cxn ang="16200000">
                  <a:pos x="wd2" y="hd2"/>
                </a:cxn>
              </a:cxnLst>
              <a:rect l="0" t="0" r="r" b="b"/>
              <a:pathLst>
                <a:path w="21600" h="21600" extrusionOk="0">
                  <a:moveTo>
                    <a:pt x="21442" y="0"/>
                  </a:moveTo>
                  <a:lnTo>
                    <a:pt x="21285" y="68"/>
                  </a:lnTo>
                  <a:lnTo>
                    <a:pt x="21159" y="204"/>
                  </a:lnTo>
                  <a:lnTo>
                    <a:pt x="20215" y="2357"/>
                  </a:lnTo>
                  <a:lnTo>
                    <a:pt x="19238" y="4442"/>
                  </a:lnTo>
                  <a:lnTo>
                    <a:pt x="18231" y="6462"/>
                  </a:lnTo>
                  <a:lnTo>
                    <a:pt x="17192" y="8411"/>
                  </a:lnTo>
                  <a:lnTo>
                    <a:pt x="16122" y="10227"/>
                  </a:lnTo>
                  <a:lnTo>
                    <a:pt x="15019" y="11978"/>
                  </a:lnTo>
                  <a:lnTo>
                    <a:pt x="13886" y="13659"/>
                  </a:lnTo>
                  <a:lnTo>
                    <a:pt x="12721" y="15206"/>
                  </a:lnTo>
                  <a:lnTo>
                    <a:pt x="12091" y="15879"/>
                  </a:lnTo>
                  <a:lnTo>
                    <a:pt x="11367" y="16689"/>
                  </a:lnTo>
                  <a:lnTo>
                    <a:pt x="10517" y="17563"/>
                  </a:lnTo>
                  <a:lnTo>
                    <a:pt x="9573" y="18369"/>
                  </a:lnTo>
                  <a:lnTo>
                    <a:pt x="8566" y="19178"/>
                  </a:lnTo>
                  <a:lnTo>
                    <a:pt x="7556" y="19916"/>
                  </a:lnTo>
                  <a:lnTo>
                    <a:pt x="6487" y="20522"/>
                  </a:lnTo>
                  <a:lnTo>
                    <a:pt x="5982" y="20791"/>
                  </a:lnTo>
                  <a:lnTo>
                    <a:pt x="5448" y="20995"/>
                  </a:lnTo>
                  <a:lnTo>
                    <a:pt x="4943" y="21127"/>
                  </a:lnTo>
                  <a:lnTo>
                    <a:pt x="4440" y="21195"/>
                  </a:lnTo>
                  <a:lnTo>
                    <a:pt x="3968" y="21263"/>
                  </a:lnTo>
                  <a:lnTo>
                    <a:pt x="3495" y="21263"/>
                  </a:lnTo>
                  <a:lnTo>
                    <a:pt x="3054" y="21127"/>
                  </a:lnTo>
                  <a:lnTo>
                    <a:pt x="2645" y="20995"/>
                  </a:lnTo>
                  <a:lnTo>
                    <a:pt x="2236" y="20726"/>
                  </a:lnTo>
                  <a:lnTo>
                    <a:pt x="1889" y="20389"/>
                  </a:lnTo>
                  <a:lnTo>
                    <a:pt x="1544" y="19916"/>
                  </a:lnTo>
                  <a:lnTo>
                    <a:pt x="1260" y="19447"/>
                  </a:lnTo>
                  <a:lnTo>
                    <a:pt x="1007" y="18774"/>
                  </a:lnTo>
                  <a:lnTo>
                    <a:pt x="788" y="18100"/>
                  </a:lnTo>
                  <a:lnTo>
                    <a:pt x="630" y="17226"/>
                  </a:lnTo>
                  <a:lnTo>
                    <a:pt x="505" y="16284"/>
                  </a:lnTo>
                  <a:lnTo>
                    <a:pt x="441" y="15206"/>
                  </a:lnTo>
                  <a:lnTo>
                    <a:pt x="441" y="13995"/>
                  </a:lnTo>
                  <a:lnTo>
                    <a:pt x="411" y="13931"/>
                  </a:lnTo>
                  <a:lnTo>
                    <a:pt x="347" y="13863"/>
                  </a:lnTo>
                  <a:lnTo>
                    <a:pt x="221" y="13863"/>
                  </a:lnTo>
                  <a:lnTo>
                    <a:pt x="64" y="13931"/>
                  </a:lnTo>
                  <a:lnTo>
                    <a:pt x="0" y="14063"/>
                  </a:lnTo>
                  <a:lnTo>
                    <a:pt x="0" y="15005"/>
                  </a:lnTo>
                  <a:lnTo>
                    <a:pt x="32" y="15879"/>
                  </a:lnTo>
                  <a:lnTo>
                    <a:pt x="127" y="16621"/>
                  </a:lnTo>
                  <a:lnTo>
                    <a:pt x="221" y="17294"/>
                  </a:lnTo>
                  <a:lnTo>
                    <a:pt x="347" y="17968"/>
                  </a:lnTo>
                  <a:lnTo>
                    <a:pt x="505" y="18505"/>
                  </a:lnTo>
                  <a:lnTo>
                    <a:pt x="694" y="19042"/>
                  </a:lnTo>
                  <a:lnTo>
                    <a:pt x="882" y="19515"/>
                  </a:lnTo>
                  <a:lnTo>
                    <a:pt x="1103" y="19916"/>
                  </a:lnTo>
                  <a:lnTo>
                    <a:pt x="1354" y="20253"/>
                  </a:lnTo>
                  <a:lnTo>
                    <a:pt x="1638" y="20590"/>
                  </a:lnTo>
                  <a:lnTo>
                    <a:pt x="1921" y="20859"/>
                  </a:lnTo>
                  <a:lnTo>
                    <a:pt x="2204" y="21063"/>
                  </a:lnTo>
                  <a:lnTo>
                    <a:pt x="2519" y="21263"/>
                  </a:lnTo>
                  <a:lnTo>
                    <a:pt x="2834" y="21399"/>
                  </a:lnTo>
                  <a:lnTo>
                    <a:pt x="3181" y="21532"/>
                  </a:lnTo>
                  <a:lnTo>
                    <a:pt x="3874" y="21600"/>
                  </a:lnTo>
                  <a:lnTo>
                    <a:pt x="4566" y="21600"/>
                  </a:lnTo>
                  <a:lnTo>
                    <a:pt x="5290" y="21464"/>
                  </a:lnTo>
                  <a:lnTo>
                    <a:pt x="6014" y="21263"/>
                  </a:lnTo>
                  <a:lnTo>
                    <a:pt x="6738" y="20995"/>
                  </a:lnTo>
                  <a:lnTo>
                    <a:pt x="7401" y="20658"/>
                  </a:lnTo>
                  <a:lnTo>
                    <a:pt x="8029" y="20253"/>
                  </a:lnTo>
                  <a:lnTo>
                    <a:pt x="8596" y="19916"/>
                  </a:lnTo>
                  <a:lnTo>
                    <a:pt x="9541" y="19178"/>
                  </a:lnTo>
                  <a:lnTo>
                    <a:pt x="10455" y="18369"/>
                  </a:lnTo>
                  <a:lnTo>
                    <a:pt x="11367" y="17427"/>
                  </a:lnTo>
                  <a:lnTo>
                    <a:pt x="12248" y="16485"/>
                  </a:lnTo>
                  <a:lnTo>
                    <a:pt x="13130" y="15410"/>
                  </a:lnTo>
                  <a:lnTo>
                    <a:pt x="14012" y="14264"/>
                  </a:lnTo>
                  <a:lnTo>
                    <a:pt x="14831" y="13053"/>
                  </a:lnTo>
                  <a:lnTo>
                    <a:pt x="15649" y="11842"/>
                  </a:lnTo>
                  <a:lnTo>
                    <a:pt x="16467" y="10499"/>
                  </a:lnTo>
                  <a:lnTo>
                    <a:pt x="17255" y="9152"/>
                  </a:lnTo>
                  <a:lnTo>
                    <a:pt x="18041" y="7737"/>
                  </a:lnTo>
                  <a:lnTo>
                    <a:pt x="18767" y="6258"/>
                  </a:lnTo>
                  <a:lnTo>
                    <a:pt x="19521" y="4778"/>
                  </a:lnTo>
                  <a:lnTo>
                    <a:pt x="20215" y="3299"/>
                  </a:lnTo>
                  <a:lnTo>
                    <a:pt x="20908" y="1752"/>
                  </a:lnTo>
                  <a:lnTo>
                    <a:pt x="21568" y="204"/>
                  </a:lnTo>
                  <a:lnTo>
                    <a:pt x="21600" y="136"/>
                  </a:lnTo>
                  <a:lnTo>
                    <a:pt x="21568" y="68"/>
                  </a:lnTo>
                  <a:lnTo>
                    <a:pt x="21442"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3" name="Google Shape;607;p28"/>
            <p:cNvSpPr/>
            <p:nvPr/>
          </p:nvSpPr>
          <p:spPr>
            <a:xfrm>
              <a:off x="497350" y="201166"/>
              <a:ext cx="283014" cy="158817"/>
            </a:xfrm>
            <a:custGeom>
              <a:avLst/>
              <a:ahLst/>
              <a:cxnLst>
                <a:cxn ang="0">
                  <a:pos x="wd2" y="hd2"/>
                </a:cxn>
                <a:cxn ang="5400000">
                  <a:pos x="wd2" y="hd2"/>
                </a:cxn>
                <a:cxn ang="10800000">
                  <a:pos x="wd2" y="hd2"/>
                </a:cxn>
                <a:cxn ang="16200000">
                  <a:pos x="wd2" y="hd2"/>
                </a:cxn>
              </a:cxnLst>
              <a:rect l="0" t="0" r="r" b="b"/>
              <a:pathLst>
                <a:path w="21600" h="21600" extrusionOk="0">
                  <a:moveTo>
                    <a:pt x="21265" y="0"/>
                  </a:moveTo>
                  <a:lnTo>
                    <a:pt x="21192" y="67"/>
                  </a:lnTo>
                  <a:lnTo>
                    <a:pt x="21117" y="201"/>
                  </a:lnTo>
                  <a:lnTo>
                    <a:pt x="20300" y="1788"/>
                  </a:lnTo>
                  <a:lnTo>
                    <a:pt x="19482" y="3379"/>
                  </a:lnTo>
                  <a:lnTo>
                    <a:pt x="18627" y="4970"/>
                  </a:lnTo>
                  <a:lnTo>
                    <a:pt x="17772" y="6493"/>
                  </a:lnTo>
                  <a:lnTo>
                    <a:pt x="16879" y="8017"/>
                  </a:lnTo>
                  <a:lnTo>
                    <a:pt x="15987" y="9410"/>
                  </a:lnTo>
                  <a:lnTo>
                    <a:pt x="15056" y="10867"/>
                  </a:lnTo>
                  <a:lnTo>
                    <a:pt x="14091" y="12190"/>
                  </a:lnTo>
                  <a:lnTo>
                    <a:pt x="13125" y="13449"/>
                  </a:lnTo>
                  <a:lnTo>
                    <a:pt x="12119" y="14641"/>
                  </a:lnTo>
                  <a:lnTo>
                    <a:pt x="11080" y="15770"/>
                  </a:lnTo>
                  <a:lnTo>
                    <a:pt x="10001" y="16764"/>
                  </a:lnTo>
                  <a:lnTo>
                    <a:pt x="8923" y="17692"/>
                  </a:lnTo>
                  <a:lnTo>
                    <a:pt x="7808" y="18553"/>
                  </a:lnTo>
                  <a:lnTo>
                    <a:pt x="6654" y="19279"/>
                  </a:lnTo>
                  <a:lnTo>
                    <a:pt x="5465" y="19875"/>
                  </a:lnTo>
                  <a:lnTo>
                    <a:pt x="4536" y="20274"/>
                  </a:lnTo>
                  <a:lnTo>
                    <a:pt x="3606" y="20605"/>
                  </a:lnTo>
                  <a:lnTo>
                    <a:pt x="2676" y="20803"/>
                  </a:lnTo>
                  <a:lnTo>
                    <a:pt x="1710" y="20803"/>
                  </a:lnTo>
                  <a:lnTo>
                    <a:pt x="1300" y="20739"/>
                  </a:lnTo>
                  <a:lnTo>
                    <a:pt x="1114" y="20605"/>
                  </a:lnTo>
                  <a:lnTo>
                    <a:pt x="1004" y="20538"/>
                  </a:lnTo>
                  <a:lnTo>
                    <a:pt x="855" y="20408"/>
                  </a:lnTo>
                  <a:lnTo>
                    <a:pt x="780" y="20207"/>
                  </a:lnTo>
                  <a:lnTo>
                    <a:pt x="707" y="20076"/>
                  </a:lnTo>
                  <a:lnTo>
                    <a:pt x="669" y="19875"/>
                  </a:lnTo>
                  <a:lnTo>
                    <a:pt x="594" y="19413"/>
                  </a:lnTo>
                  <a:lnTo>
                    <a:pt x="631" y="18948"/>
                  </a:lnTo>
                  <a:lnTo>
                    <a:pt x="707" y="18419"/>
                  </a:lnTo>
                  <a:lnTo>
                    <a:pt x="855" y="17889"/>
                  </a:lnTo>
                  <a:lnTo>
                    <a:pt x="1004" y="17360"/>
                  </a:lnTo>
                  <a:lnTo>
                    <a:pt x="1190" y="16828"/>
                  </a:lnTo>
                  <a:lnTo>
                    <a:pt x="1599" y="15837"/>
                  </a:lnTo>
                  <a:lnTo>
                    <a:pt x="1969" y="15040"/>
                  </a:lnTo>
                  <a:lnTo>
                    <a:pt x="2193" y="14511"/>
                  </a:lnTo>
                  <a:lnTo>
                    <a:pt x="2714" y="13583"/>
                  </a:lnTo>
                  <a:lnTo>
                    <a:pt x="3272" y="12722"/>
                  </a:lnTo>
                  <a:lnTo>
                    <a:pt x="4424" y="11065"/>
                  </a:lnTo>
                  <a:lnTo>
                    <a:pt x="5057" y="10271"/>
                  </a:lnTo>
                  <a:lnTo>
                    <a:pt x="5726" y="9541"/>
                  </a:lnTo>
                  <a:lnTo>
                    <a:pt x="6061" y="9276"/>
                  </a:lnTo>
                  <a:lnTo>
                    <a:pt x="6357" y="9142"/>
                  </a:lnTo>
                  <a:lnTo>
                    <a:pt x="6617" y="9209"/>
                  </a:lnTo>
                  <a:lnTo>
                    <a:pt x="6840" y="9343"/>
                  </a:lnTo>
                  <a:lnTo>
                    <a:pt x="7064" y="9608"/>
                  </a:lnTo>
                  <a:lnTo>
                    <a:pt x="7213" y="9939"/>
                  </a:lnTo>
                  <a:lnTo>
                    <a:pt x="7323" y="10338"/>
                  </a:lnTo>
                  <a:lnTo>
                    <a:pt x="7399" y="10867"/>
                  </a:lnTo>
                  <a:lnTo>
                    <a:pt x="7436" y="11329"/>
                  </a:lnTo>
                  <a:lnTo>
                    <a:pt x="7436" y="11925"/>
                  </a:lnTo>
                  <a:lnTo>
                    <a:pt x="7361" y="12458"/>
                  </a:lnTo>
                  <a:lnTo>
                    <a:pt x="7213" y="12987"/>
                  </a:lnTo>
                  <a:lnTo>
                    <a:pt x="7026" y="13516"/>
                  </a:lnTo>
                  <a:lnTo>
                    <a:pt x="6767" y="13981"/>
                  </a:lnTo>
                  <a:lnTo>
                    <a:pt x="6433" y="14377"/>
                  </a:lnTo>
                  <a:lnTo>
                    <a:pt x="6023" y="14775"/>
                  </a:lnTo>
                  <a:lnTo>
                    <a:pt x="5912" y="14842"/>
                  </a:lnTo>
                  <a:lnTo>
                    <a:pt x="5875" y="14973"/>
                  </a:lnTo>
                  <a:lnTo>
                    <a:pt x="5875" y="15040"/>
                  </a:lnTo>
                  <a:lnTo>
                    <a:pt x="5912" y="15174"/>
                  </a:lnTo>
                  <a:lnTo>
                    <a:pt x="5985" y="15241"/>
                  </a:lnTo>
                  <a:lnTo>
                    <a:pt x="6061" y="15304"/>
                  </a:lnTo>
                  <a:lnTo>
                    <a:pt x="6247" y="15304"/>
                  </a:lnTo>
                  <a:lnTo>
                    <a:pt x="6544" y="15040"/>
                  </a:lnTo>
                  <a:lnTo>
                    <a:pt x="6840" y="14641"/>
                  </a:lnTo>
                  <a:lnTo>
                    <a:pt x="7137" y="14112"/>
                  </a:lnTo>
                  <a:lnTo>
                    <a:pt x="7399" y="13583"/>
                  </a:lnTo>
                  <a:lnTo>
                    <a:pt x="7622" y="12920"/>
                  </a:lnTo>
                  <a:lnTo>
                    <a:pt x="7844" y="12257"/>
                  </a:lnTo>
                  <a:lnTo>
                    <a:pt x="8030" y="11594"/>
                  </a:lnTo>
                  <a:lnTo>
                    <a:pt x="8143" y="10934"/>
                  </a:lnTo>
                  <a:lnTo>
                    <a:pt x="8216" y="10271"/>
                  </a:lnTo>
                  <a:lnTo>
                    <a:pt x="8254" y="9675"/>
                  </a:lnTo>
                  <a:lnTo>
                    <a:pt x="8216" y="9142"/>
                  </a:lnTo>
                  <a:lnTo>
                    <a:pt x="8178" y="8878"/>
                  </a:lnTo>
                  <a:lnTo>
                    <a:pt x="8105" y="8680"/>
                  </a:lnTo>
                  <a:lnTo>
                    <a:pt x="8030" y="8483"/>
                  </a:lnTo>
                  <a:lnTo>
                    <a:pt x="7919" y="8349"/>
                  </a:lnTo>
                  <a:lnTo>
                    <a:pt x="7808" y="8215"/>
                  </a:lnTo>
                  <a:lnTo>
                    <a:pt x="7658" y="8084"/>
                  </a:lnTo>
                  <a:lnTo>
                    <a:pt x="7472" y="8017"/>
                  </a:lnTo>
                  <a:lnTo>
                    <a:pt x="7288" y="8017"/>
                  </a:lnTo>
                  <a:lnTo>
                    <a:pt x="6840" y="8151"/>
                  </a:lnTo>
                  <a:lnTo>
                    <a:pt x="6433" y="8349"/>
                  </a:lnTo>
                  <a:lnTo>
                    <a:pt x="5948" y="8613"/>
                  </a:lnTo>
                  <a:lnTo>
                    <a:pt x="5465" y="9012"/>
                  </a:lnTo>
                  <a:lnTo>
                    <a:pt x="4944" y="9541"/>
                  </a:lnTo>
                  <a:lnTo>
                    <a:pt x="4424" y="10070"/>
                  </a:lnTo>
                  <a:lnTo>
                    <a:pt x="3866" y="10666"/>
                  </a:lnTo>
                  <a:lnTo>
                    <a:pt x="3345" y="11329"/>
                  </a:lnTo>
                  <a:lnTo>
                    <a:pt x="2789" y="12059"/>
                  </a:lnTo>
                  <a:lnTo>
                    <a:pt x="2306" y="12853"/>
                  </a:lnTo>
                  <a:lnTo>
                    <a:pt x="1821" y="13650"/>
                  </a:lnTo>
                  <a:lnTo>
                    <a:pt x="1376" y="14444"/>
                  </a:lnTo>
                  <a:lnTo>
                    <a:pt x="966" y="15241"/>
                  </a:lnTo>
                  <a:lnTo>
                    <a:pt x="631" y="16101"/>
                  </a:lnTo>
                  <a:lnTo>
                    <a:pt x="372" y="16895"/>
                  </a:lnTo>
                  <a:lnTo>
                    <a:pt x="148" y="17756"/>
                  </a:lnTo>
                  <a:lnTo>
                    <a:pt x="38" y="18553"/>
                  </a:lnTo>
                  <a:lnTo>
                    <a:pt x="0" y="19015"/>
                  </a:lnTo>
                  <a:lnTo>
                    <a:pt x="38" y="19480"/>
                  </a:lnTo>
                  <a:lnTo>
                    <a:pt x="75" y="19942"/>
                  </a:lnTo>
                  <a:lnTo>
                    <a:pt x="148" y="20274"/>
                  </a:lnTo>
                  <a:lnTo>
                    <a:pt x="297" y="20605"/>
                  </a:lnTo>
                  <a:lnTo>
                    <a:pt x="445" y="20870"/>
                  </a:lnTo>
                  <a:lnTo>
                    <a:pt x="594" y="21068"/>
                  </a:lnTo>
                  <a:lnTo>
                    <a:pt x="817" y="21268"/>
                  </a:lnTo>
                  <a:lnTo>
                    <a:pt x="1041" y="21399"/>
                  </a:lnTo>
                  <a:lnTo>
                    <a:pt x="1300" y="21466"/>
                  </a:lnTo>
                  <a:lnTo>
                    <a:pt x="1859" y="21600"/>
                  </a:lnTo>
                  <a:lnTo>
                    <a:pt x="2454" y="21600"/>
                  </a:lnTo>
                  <a:lnTo>
                    <a:pt x="3123" y="21466"/>
                  </a:lnTo>
                  <a:lnTo>
                    <a:pt x="3792" y="21268"/>
                  </a:lnTo>
                  <a:lnTo>
                    <a:pt x="4461" y="21068"/>
                  </a:lnTo>
                  <a:lnTo>
                    <a:pt x="5762" y="20471"/>
                  </a:lnTo>
                  <a:lnTo>
                    <a:pt x="6840" y="19875"/>
                  </a:lnTo>
                  <a:lnTo>
                    <a:pt x="7585" y="19413"/>
                  </a:lnTo>
                  <a:lnTo>
                    <a:pt x="8588" y="18750"/>
                  </a:lnTo>
                  <a:lnTo>
                    <a:pt x="9629" y="17956"/>
                  </a:lnTo>
                  <a:lnTo>
                    <a:pt x="10595" y="17092"/>
                  </a:lnTo>
                  <a:lnTo>
                    <a:pt x="11599" y="16165"/>
                  </a:lnTo>
                  <a:lnTo>
                    <a:pt x="12529" y="15107"/>
                  </a:lnTo>
                  <a:lnTo>
                    <a:pt x="13459" y="13981"/>
                  </a:lnTo>
                  <a:lnTo>
                    <a:pt x="14350" y="12853"/>
                  </a:lnTo>
                  <a:lnTo>
                    <a:pt x="15243" y="11594"/>
                  </a:lnTo>
                  <a:lnTo>
                    <a:pt x="16098" y="10338"/>
                  </a:lnTo>
                  <a:lnTo>
                    <a:pt x="16917" y="9012"/>
                  </a:lnTo>
                  <a:lnTo>
                    <a:pt x="17734" y="7619"/>
                  </a:lnTo>
                  <a:lnTo>
                    <a:pt x="18552" y="6229"/>
                  </a:lnTo>
                  <a:lnTo>
                    <a:pt x="20076" y="3379"/>
                  </a:lnTo>
                  <a:lnTo>
                    <a:pt x="21527" y="465"/>
                  </a:lnTo>
                  <a:lnTo>
                    <a:pt x="21600" y="265"/>
                  </a:lnTo>
                  <a:lnTo>
                    <a:pt x="21600" y="201"/>
                  </a:lnTo>
                  <a:lnTo>
                    <a:pt x="21527" y="67"/>
                  </a:lnTo>
                  <a:lnTo>
                    <a:pt x="21452"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4" name="Google Shape;608;p28"/>
            <p:cNvSpPr/>
            <p:nvPr/>
          </p:nvSpPr>
          <p:spPr>
            <a:xfrm>
              <a:off x="195823" y="765268"/>
              <a:ext cx="348779" cy="179254"/>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388" y="763"/>
                  </a:lnTo>
                  <a:lnTo>
                    <a:pt x="20816" y="2759"/>
                  </a:lnTo>
                  <a:lnTo>
                    <a:pt x="19971" y="5634"/>
                  </a:lnTo>
                  <a:lnTo>
                    <a:pt x="19429" y="7278"/>
                  </a:lnTo>
                  <a:lnTo>
                    <a:pt x="18884" y="8922"/>
                  </a:lnTo>
                  <a:lnTo>
                    <a:pt x="18282" y="10625"/>
                  </a:lnTo>
                  <a:lnTo>
                    <a:pt x="17647" y="12269"/>
                  </a:lnTo>
                  <a:lnTo>
                    <a:pt x="16984" y="13734"/>
                  </a:lnTo>
                  <a:lnTo>
                    <a:pt x="16652" y="14441"/>
                  </a:lnTo>
                  <a:lnTo>
                    <a:pt x="16321" y="15084"/>
                  </a:lnTo>
                  <a:lnTo>
                    <a:pt x="15988" y="15731"/>
                  </a:lnTo>
                  <a:lnTo>
                    <a:pt x="15658" y="16259"/>
                  </a:lnTo>
                  <a:lnTo>
                    <a:pt x="15325" y="16728"/>
                  </a:lnTo>
                  <a:lnTo>
                    <a:pt x="14993" y="17141"/>
                  </a:lnTo>
                  <a:lnTo>
                    <a:pt x="14662" y="17491"/>
                  </a:lnTo>
                  <a:lnTo>
                    <a:pt x="14329" y="17728"/>
                  </a:lnTo>
                  <a:lnTo>
                    <a:pt x="13997" y="17844"/>
                  </a:lnTo>
                  <a:lnTo>
                    <a:pt x="13697" y="17903"/>
                  </a:lnTo>
                  <a:lnTo>
                    <a:pt x="13395" y="17844"/>
                  </a:lnTo>
                  <a:lnTo>
                    <a:pt x="13154" y="17728"/>
                  </a:lnTo>
                  <a:lnTo>
                    <a:pt x="12942" y="17491"/>
                  </a:lnTo>
                  <a:lnTo>
                    <a:pt x="12791" y="17200"/>
                  </a:lnTo>
                  <a:lnTo>
                    <a:pt x="12640" y="16787"/>
                  </a:lnTo>
                  <a:lnTo>
                    <a:pt x="12550" y="16319"/>
                  </a:lnTo>
                  <a:lnTo>
                    <a:pt x="12460" y="15850"/>
                  </a:lnTo>
                  <a:lnTo>
                    <a:pt x="12429" y="15262"/>
                  </a:lnTo>
                  <a:lnTo>
                    <a:pt x="12399" y="14616"/>
                  </a:lnTo>
                  <a:lnTo>
                    <a:pt x="12429" y="13969"/>
                  </a:lnTo>
                  <a:lnTo>
                    <a:pt x="12429" y="13266"/>
                  </a:lnTo>
                  <a:lnTo>
                    <a:pt x="12489" y="12503"/>
                  </a:lnTo>
                  <a:lnTo>
                    <a:pt x="12640" y="10975"/>
                  </a:lnTo>
                  <a:lnTo>
                    <a:pt x="12852" y="9391"/>
                  </a:lnTo>
                  <a:lnTo>
                    <a:pt x="13093" y="7806"/>
                  </a:lnTo>
                  <a:lnTo>
                    <a:pt x="13364" y="6281"/>
                  </a:lnTo>
                  <a:lnTo>
                    <a:pt x="13636" y="4813"/>
                  </a:lnTo>
                  <a:lnTo>
                    <a:pt x="13907" y="3522"/>
                  </a:lnTo>
                  <a:lnTo>
                    <a:pt x="14299" y="1644"/>
                  </a:lnTo>
                  <a:lnTo>
                    <a:pt x="14480" y="881"/>
                  </a:lnTo>
                  <a:lnTo>
                    <a:pt x="13847" y="881"/>
                  </a:lnTo>
                  <a:lnTo>
                    <a:pt x="12187" y="997"/>
                  </a:lnTo>
                  <a:lnTo>
                    <a:pt x="9864" y="1175"/>
                  </a:lnTo>
                  <a:lnTo>
                    <a:pt x="8538" y="1291"/>
                  </a:lnTo>
                  <a:lnTo>
                    <a:pt x="7179" y="1525"/>
                  </a:lnTo>
                  <a:lnTo>
                    <a:pt x="5822" y="1759"/>
                  </a:lnTo>
                  <a:lnTo>
                    <a:pt x="4524" y="2053"/>
                  </a:lnTo>
                  <a:lnTo>
                    <a:pt x="3288" y="2466"/>
                  </a:lnTo>
                  <a:lnTo>
                    <a:pt x="2202" y="2875"/>
                  </a:lnTo>
                  <a:lnTo>
                    <a:pt x="1719" y="3109"/>
                  </a:lnTo>
                  <a:lnTo>
                    <a:pt x="1267" y="3403"/>
                  </a:lnTo>
                  <a:lnTo>
                    <a:pt x="904" y="3697"/>
                  </a:lnTo>
                  <a:lnTo>
                    <a:pt x="573" y="3991"/>
                  </a:lnTo>
                  <a:lnTo>
                    <a:pt x="302" y="4344"/>
                  </a:lnTo>
                  <a:lnTo>
                    <a:pt x="120" y="4697"/>
                  </a:lnTo>
                  <a:lnTo>
                    <a:pt x="59" y="4872"/>
                  </a:lnTo>
                  <a:lnTo>
                    <a:pt x="30" y="5106"/>
                  </a:lnTo>
                  <a:lnTo>
                    <a:pt x="0" y="5281"/>
                  </a:lnTo>
                  <a:lnTo>
                    <a:pt x="0" y="5694"/>
                  </a:lnTo>
                  <a:lnTo>
                    <a:pt x="30" y="5869"/>
                  </a:lnTo>
                  <a:lnTo>
                    <a:pt x="90" y="6047"/>
                  </a:lnTo>
                  <a:lnTo>
                    <a:pt x="151" y="6222"/>
                  </a:lnTo>
                  <a:lnTo>
                    <a:pt x="331" y="6456"/>
                  </a:lnTo>
                  <a:lnTo>
                    <a:pt x="573" y="6691"/>
                  </a:lnTo>
                  <a:lnTo>
                    <a:pt x="875" y="6809"/>
                  </a:lnTo>
                  <a:lnTo>
                    <a:pt x="1206" y="6925"/>
                  </a:lnTo>
                  <a:lnTo>
                    <a:pt x="1598" y="6984"/>
                  </a:lnTo>
                  <a:lnTo>
                    <a:pt x="2020" y="6984"/>
                  </a:lnTo>
                  <a:lnTo>
                    <a:pt x="2986" y="6925"/>
                  </a:lnTo>
                  <a:lnTo>
                    <a:pt x="4073" y="6691"/>
                  </a:lnTo>
                  <a:lnTo>
                    <a:pt x="5218" y="6397"/>
                  </a:lnTo>
                  <a:lnTo>
                    <a:pt x="6395" y="5987"/>
                  </a:lnTo>
                  <a:lnTo>
                    <a:pt x="7573" y="5519"/>
                  </a:lnTo>
                  <a:lnTo>
                    <a:pt x="8718" y="5047"/>
                  </a:lnTo>
                  <a:lnTo>
                    <a:pt x="10709" y="4109"/>
                  </a:lnTo>
                  <a:lnTo>
                    <a:pt x="12158" y="3403"/>
                  </a:lnTo>
                  <a:lnTo>
                    <a:pt x="12701" y="3109"/>
                  </a:lnTo>
                  <a:lnTo>
                    <a:pt x="12519" y="3875"/>
                  </a:lnTo>
                  <a:lnTo>
                    <a:pt x="12127" y="5809"/>
                  </a:lnTo>
                  <a:lnTo>
                    <a:pt x="11886" y="7162"/>
                  </a:lnTo>
                  <a:lnTo>
                    <a:pt x="11644" y="8628"/>
                  </a:lnTo>
                  <a:lnTo>
                    <a:pt x="11434" y="10213"/>
                  </a:lnTo>
                  <a:lnTo>
                    <a:pt x="11252" y="11856"/>
                  </a:lnTo>
                  <a:lnTo>
                    <a:pt x="11101" y="13500"/>
                  </a:lnTo>
                  <a:lnTo>
                    <a:pt x="11071" y="14381"/>
                  </a:lnTo>
                  <a:lnTo>
                    <a:pt x="11042" y="15144"/>
                  </a:lnTo>
                  <a:lnTo>
                    <a:pt x="11042" y="15966"/>
                  </a:lnTo>
                  <a:lnTo>
                    <a:pt x="11071" y="16728"/>
                  </a:lnTo>
                  <a:lnTo>
                    <a:pt x="11132" y="17434"/>
                  </a:lnTo>
                  <a:lnTo>
                    <a:pt x="11193" y="18137"/>
                  </a:lnTo>
                  <a:lnTo>
                    <a:pt x="11313" y="18784"/>
                  </a:lnTo>
                  <a:lnTo>
                    <a:pt x="11464" y="19372"/>
                  </a:lnTo>
                  <a:lnTo>
                    <a:pt x="11644" y="19900"/>
                  </a:lnTo>
                  <a:lnTo>
                    <a:pt x="11886" y="20369"/>
                  </a:lnTo>
                  <a:lnTo>
                    <a:pt x="12127" y="20778"/>
                  </a:lnTo>
                  <a:lnTo>
                    <a:pt x="12429" y="21131"/>
                  </a:lnTo>
                  <a:lnTo>
                    <a:pt x="12791" y="21366"/>
                  </a:lnTo>
                  <a:lnTo>
                    <a:pt x="13183" y="21544"/>
                  </a:lnTo>
                  <a:lnTo>
                    <a:pt x="13605" y="21600"/>
                  </a:lnTo>
                  <a:lnTo>
                    <a:pt x="14027" y="21484"/>
                  </a:lnTo>
                  <a:lnTo>
                    <a:pt x="14450" y="21306"/>
                  </a:lnTo>
                  <a:lnTo>
                    <a:pt x="14842" y="20956"/>
                  </a:lnTo>
                  <a:lnTo>
                    <a:pt x="15264" y="20544"/>
                  </a:lnTo>
                  <a:lnTo>
                    <a:pt x="15658" y="20016"/>
                  </a:lnTo>
                  <a:lnTo>
                    <a:pt x="16019" y="19428"/>
                  </a:lnTo>
                  <a:lnTo>
                    <a:pt x="16411" y="18725"/>
                  </a:lnTo>
                  <a:lnTo>
                    <a:pt x="16774" y="17962"/>
                  </a:lnTo>
                  <a:lnTo>
                    <a:pt x="17135" y="17081"/>
                  </a:lnTo>
                  <a:lnTo>
                    <a:pt x="17497" y="16200"/>
                  </a:lnTo>
                  <a:lnTo>
                    <a:pt x="17829" y="15262"/>
                  </a:lnTo>
                  <a:lnTo>
                    <a:pt x="18161" y="14322"/>
                  </a:lnTo>
                  <a:lnTo>
                    <a:pt x="18492" y="13325"/>
                  </a:lnTo>
                  <a:lnTo>
                    <a:pt x="19096" y="11212"/>
                  </a:lnTo>
                  <a:lnTo>
                    <a:pt x="19639" y="9156"/>
                  </a:lnTo>
                  <a:lnTo>
                    <a:pt x="20122" y="7162"/>
                  </a:lnTo>
                  <a:lnTo>
                    <a:pt x="20545" y="5225"/>
                  </a:lnTo>
                  <a:lnTo>
                    <a:pt x="20906" y="3522"/>
                  </a:lnTo>
                  <a:lnTo>
                    <a:pt x="21419" y="938"/>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5" name="Google Shape;609;p28"/>
            <p:cNvSpPr/>
            <p:nvPr/>
          </p:nvSpPr>
          <p:spPr>
            <a:xfrm>
              <a:off x="885106" y="633735"/>
              <a:ext cx="349764" cy="270849"/>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6456" y="21600"/>
                  </a:lnTo>
                  <a:lnTo>
                    <a:pt x="16755" y="21017"/>
                  </a:lnTo>
                  <a:lnTo>
                    <a:pt x="17478" y="19385"/>
                  </a:lnTo>
                  <a:lnTo>
                    <a:pt x="18471" y="17054"/>
                  </a:lnTo>
                  <a:lnTo>
                    <a:pt x="19042" y="15735"/>
                  </a:lnTo>
                  <a:lnTo>
                    <a:pt x="19584" y="14335"/>
                  </a:lnTo>
                  <a:lnTo>
                    <a:pt x="20095" y="12936"/>
                  </a:lnTo>
                  <a:lnTo>
                    <a:pt x="20577" y="11538"/>
                  </a:lnTo>
                  <a:lnTo>
                    <a:pt x="20998" y="10179"/>
                  </a:lnTo>
                  <a:lnTo>
                    <a:pt x="21329" y="8937"/>
                  </a:lnTo>
                  <a:lnTo>
                    <a:pt x="21449" y="8353"/>
                  </a:lnTo>
                  <a:lnTo>
                    <a:pt x="21539" y="7809"/>
                  </a:lnTo>
                  <a:lnTo>
                    <a:pt x="21570" y="7305"/>
                  </a:lnTo>
                  <a:lnTo>
                    <a:pt x="21600" y="6877"/>
                  </a:lnTo>
                  <a:lnTo>
                    <a:pt x="21570" y="6449"/>
                  </a:lnTo>
                  <a:lnTo>
                    <a:pt x="21509" y="6138"/>
                  </a:lnTo>
                  <a:lnTo>
                    <a:pt x="21419" y="5828"/>
                  </a:lnTo>
                  <a:lnTo>
                    <a:pt x="21329" y="5710"/>
                  </a:lnTo>
                  <a:lnTo>
                    <a:pt x="21238" y="5634"/>
                  </a:lnTo>
                  <a:lnTo>
                    <a:pt x="21057" y="5479"/>
                  </a:lnTo>
                  <a:lnTo>
                    <a:pt x="20878" y="5439"/>
                  </a:lnTo>
                  <a:lnTo>
                    <a:pt x="20666" y="5518"/>
                  </a:lnTo>
                  <a:lnTo>
                    <a:pt x="20487" y="5634"/>
                  </a:lnTo>
                  <a:lnTo>
                    <a:pt x="20276" y="5828"/>
                  </a:lnTo>
                  <a:lnTo>
                    <a:pt x="20066" y="6138"/>
                  </a:lnTo>
                  <a:lnTo>
                    <a:pt x="19854" y="6449"/>
                  </a:lnTo>
                  <a:lnTo>
                    <a:pt x="19645" y="6877"/>
                  </a:lnTo>
                  <a:lnTo>
                    <a:pt x="19403" y="7305"/>
                  </a:lnTo>
                  <a:lnTo>
                    <a:pt x="19193" y="7809"/>
                  </a:lnTo>
                  <a:lnTo>
                    <a:pt x="18772" y="8937"/>
                  </a:lnTo>
                  <a:lnTo>
                    <a:pt x="18350" y="10179"/>
                  </a:lnTo>
                  <a:lnTo>
                    <a:pt x="17960" y="11499"/>
                  </a:lnTo>
                  <a:lnTo>
                    <a:pt x="17569" y="12821"/>
                  </a:lnTo>
                  <a:lnTo>
                    <a:pt x="17207" y="14142"/>
                  </a:lnTo>
                  <a:lnTo>
                    <a:pt x="16635" y="16510"/>
                  </a:lnTo>
                  <a:lnTo>
                    <a:pt x="16244" y="18181"/>
                  </a:lnTo>
                  <a:lnTo>
                    <a:pt x="16094" y="18841"/>
                  </a:lnTo>
                  <a:lnTo>
                    <a:pt x="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6" name="Google Shape;610;p28"/>
            <p:cNvSpPr/>
            <p:nvPr/>
          </p:nvSpPr>
          <p:spPr>
            <a:xfrm>
              <a:off x="780854" y="0"/>
              <a:ext cx="650307" cy="827122"/>
            </a:xfrm>
            <a:custGeom>
              <a:avLst/>
              <a:ahLst/>
              <a:cxnLst>
                <a:cxn ang="0">
                  <a:pos x="wd2" y="hd2"/>
                </a:cxn>
                <a:cxn ang="5400000">
                  <a:pos x="wd2" y="hd2"/>
                </a:cxn>
                <a:cxn ang="10800000">
                  <a:pos x="wd2" y="hd2"/>
                </a:cxn>
                <a:cxn ang="16200000">
                  <a:pos x="wd2" y="hd2"/>
                </a:cxn>
              </a:cxnLst>
              <a:rect l="0" t="0" r="r" b="b"/>
              <a:pathLst>
                <a:path w="21600" h="21600" extrusionOk="0">
                  <a:moveTo>
                    <a:pt x="18526" y="0"/>
                  </a:moveTo>
                  <a:lnTo>
                    <a:pt x="18284" y="12"/>
                  </a:lnTo>
                  <a:lnTo>
                    <a:pt x="18024" y="25"/>
                  </a:lnTo>
                  <a:lnTo>
                    <a:pt x="17766" y="51"/>
                  </a:lnTo>
                  <a:lnTo>
                    <a:pt x="17507" y="76"/>
                  </a:lnTo>
                  <a:lnTo>
                    <a:pt x="17232" y="127"/>
                  </a:lnTo>
                  <a:lnTo>
                    <a:pt x="16956" y="178"/>
                  </a:lnTo>
                  <a:lnTo>
                    <a:pt x="16682" y="241"/>
                  </a:lnTo>
                  <a:lnTo>
                    <a:pt x="16407" y="305"/>
                  </a:lnTo>
                  <a:lnTo>
                    <a:pt x="16131" y="381"/>
                  </a:lnTo>
                  <a:lnTo>
                    <a:pt x="15856" y="471"/>
                  </a:lnTo>
                  <a:lnTo>
                    <a:pt x="15565" y="572"/>
                  </a:lnTo>
                  <a:lnTo>
                    <a:pt x="15290" y="674"/>
                  </a:lnTo>
                  <a:lnTo>
                    <a:pt x="14999" y="788"/>
                  </a:lnTo>
                  <a:lnTo>
                    <a:pt x="14724" y="916"/>
                  </a:lnTo>
                  <a:lnTo>
                    <a:pt x="14449" y="1043"/>
                  </a:lnTo>
                  <a:lnTo>
                    <a:pt x="14158" y="1182"/>
                  </a:lnTo>
                  <a:lnTo>
                    <a:pt x="13883" y="1336"/>
                  </a:lnTo>
                  <a:lnTo>
                    <a:pt x="13607" y="1488"/>
                  </a:lnTo>
                  <a:lnTo>
                    <a:pt x="13332" y="1653"/>
                  </a:lnTo>
                  <a:lnTo>
                    <a:pt x="13073" y="1831"/>
                  </a:lnTo>
                  <a:lnTo>
                    <a:pt x="12815" y="2009"/>
                  </a:lnTo>
                  <a:lnTo>
                    <a:pt x="12572" y="2188"/>
                  </a:lnTo>
                  <a:lnTo>
                    <a:pt x="12329" y="2366"/>
                  </a:lnTo>
                  <a:lnTo>
                    <a:pt x="12102" y="2557"/>
                  </a:lnTo>
                  <a:lnTo>
                    <a:pt x="11892" y="2748"/>
                  </a:lnTo>
                  <a:lnTo>
                    <a:pt x="11682" y="2939"/>
                  </a:lnTo>
                  <a:lnTo>
                    <a:pt x="11488" y="3129"/>
                  </a:lnTo>
                  <a:lnTo>
                    <a:pt x="11310" y="3320"/>
                  </a:lnTo>
                  <a:lnTo>
                    <a:pt x="11148" y="3511"/>
                  </a:lnTo>
                  <a:lnTo>
                    <a:pt x="10986" y="3714"/>
                  </a:lnTo>
                  <a:lnTo>
                    <a:pt x="10840" y="3905"/>
                  </a:lnTo>
                  <a:lnTo>
                    <a:pt x="10695" y="4109"/>
                  </a:lnTo>
                  <a:lnTo>
                    <a:pt x="10582" y="4299"/>
                  </a:lnTo>
                  <a:lnTo>
                    <a:pt x="10468" y="4503"/>
                  </a:lnTo>
                  <a:lnTo>
                    <a:pt x="10356" y="4694"/>
                  </a:lnTo>
                  <a:lnTo>
                    <a:pt x="10275" y="4885"/>
                  </a:lnTo>
                  <a:lnTo>
                    <a:pt x="10194" y="5075"/>
                  </a:lnTo>
                  <a:lnTo>
                    <a:pt x="10145" y="5266"/>
                  </a:lnTo>
                  <a:lnTo>
                    <a:pt x="10096" y="5457"/>
                  </a:lnTo>
                  <a:lnTo>
                    <a:pt x="10048" y="5635"/>
                  </a:lnTo>
                  <a:lnTo>
                    <a:pt x="10032" y="5826"/>
                  </a:lnTo>
                  <a:lnTo>
                    <a:pt x="10015" y="6004"/>
                  </a:lnTo>
                  <a:lnTo>
                    <a:pt x="10032" y="6170"/>
                  </a:lnTo>
                  <a:lnTo>
                    <a:pt x="10048" y="6335"/>
                  </a:lnTo>
                  <a:lnTo>
                    <a:pt x="10080" y="6500"/>
                  </a:lnTo>
                  <a:lnTo>
                    <a:pt x="10129" y="6665"/>
                  </a:lnTo>
                  <a:lnTo>
                    <a:pt x="10194" y="6818"/>
                  </a:lnTo>
                  <a:lnTo>
                    <a:pt x="10258" y="6971"/>
                  </a:lnTo>
                  <a:lnTo>
                    <a:pt x="10356" y="7111"/>
                  </a:lnTo>
                  <a:lnTo>
                    <a:pt x="10452" y="7251"/>
                  </a:lnTo>
                  <a:lnTo>
                    <a:pt x="10582" y="7378"/>
                  </a:lnTo>
                  <a:lnTo>
                    <a:pt x="10711" y="7492"/>
                  </a:lnTo>
                  <a:lnTo>
                    <a:pt x="10194" y="7798"/>
                  </a:lnTo>
                  <a:lnTo>
                    <a:pt x="9692" y="8103"/>
                  </a:lnTo>
                  <a:lnTo>
                    <a:pt x="9190" y="8396"/>
                  </a:lnTo>
                  <a:lnTo>
                    <a:pt x="8721" y="8701"/>
                  </a:lnTo>
                  <a:lnTo>
                    <a:pt x="8268" y="9006"/>
                  </a:lnTo>
                  <a:lnTo>
                    <a:pt x="7831" y="9311"/>
                  </a:lnTo>
                  <a:lnTo>
                    <a:pt x="7410" y="9617"/>
                  </a:lnTo>
                  <a:lnTo>
                    <a:pt x="6990" y="9922"/>
                  </a:lnTo>
                  <a:lnTo>
                    <a:pt x="6602" y="10228"/>
                  </a:lnTo>
                  <a:lnTo>
                    <a:pt x="6229" y="10533"/>
                  </a:lnTo>
                  <a:lnTo>
                    <a:pt x="5857" y="10838"/>
                  </a:lnTo>
                  <a:lnTo>
                    <a:pt x="5517" y="11131"/>
                  </a:lnTo>
                  <a:lnTo>
                    <a:pt x="4854" y="11729"/>
                  </a:lnTo>
                  <a:lnTo>
                    <a:pt x="4255" y="12327"/>
                  </a:lnTo>
                  <a:lnTo>
                    <a:pt x="3706" y="12912"/>
                  </a:lnTo>
                  <a:lnTo>
                    <a:pt x="3203" y="13497"/>
                  </a:lnTo>
                  <a:lnTo>
                    <a:pt x="2750" y="14057"/>
                  </a:lnTo>
                  <a:lnTo>
                    <a:pt x="2346" y="14616"/>
                  </a:lnTo>
                  <a:lnTo>
                    <a:pt x="1974" y="15163"/>
                  </a:lnTo>
                  <a:lnTo>
                    <a:pt x="1650" y="15685"/>
                  </a:lnTo>
                  <a:lnTo>
                    <a:pt x="1359" y="16206"/>
                  </a:lnTo>
                  <a:lnTo>
                    <a:pt x="1100" y="16703"/>
                  </a:lnTo>
                  <a:lnTo>
                    <a:pt x="890" y="17174"/>
                  </a:lnTo>
                  <a:lnTo>
                    <a:pt x="696" y="17631"/>
                  </a:lnTo>
                  <a:lnTo>
                    <a:pt x="534" y="18064"/>
                  </a:lnTo>
                  <a:lnTo>
                    <a:pt x="405" y="18471"/>
                  </a:lnTo>
                  <a:lnTo>
                    <a:pt x="291" y="18865"/>
                  </a:lnTo>
                  <a:lnTo>
                    <a:pt x="195" y="19222"/>
                  </a:lnTo>
                  <a:lnTo>
                    <a:pt x="129" y="19552"/>
                  </a:lnTo>
                  <a:lnTo>
                    <a:pt x="81" y="19857"/>
                  </a:lnTo>
                  <a:lnTo>
                    <a:pt x="16" y="20379"/>
                  </a:lnTo>
                  <a:lnTo>
                    <a:pt x="0" y="20761"/>
                  </a:lnTo>
                  <a:lnTo>
                    <a:pt x="0" y="21079"/>
                  </a:lnTo>
                  <a:lnTo>
                    <a:pt x="1035" y="21600"/>
                  </a:lnTo>
                  <a:lnTo>
                    <a:pt x="1100" y="21307"/>
                  </a:lnTo>
                  <a:lnTo>
                    <a:pt x="1197" y="20964"/>
                  </a:lnTo>
                  <a:lnTo>
                    <a:pt x="1343" y="20506"/>
                  </a:lnTo>
                  <a:lnTo>
                    <a:pt x="1538" y="19947"/>
                  </a:lnTo>
                  <a:lnTo>
                    <a:pt x="1796" y="19272"/>
                  </a:lnTo>
                  <a:lnTo>
                    <a:pt x="2120" y="18522"/>
                  </a:lnTo>
                  <a:lnTo>
                    <a:pt x="2314" y="18127"/>
                  </a:lnTo>
                  <a:lnTo>
                    <a:pt x="2524" y="17695"/>
                  </a:lnTo>
                  <a:lnTo>
                    <a:pt x="2767" y="17262"/>
                  </a:lnTo>
                  <a:lnTo>
                    <a:pt x="3010" y="16804"/>
                  </a:lnTo>
                  <a:lnTo>
                    <a:pt x="3284" y="16334"/>
                  </a:lnTo>
                  <a:lnTo>
                    <a:pt x="3592" y="15850"/>
                  </a:lnTo>
                  <a:lnTo>
                    <a:pt x="3899" y="15367"/>
                  </a:lnTo>
                  <a:lnTo>
                    <a:pt x="4255" y="14858"/>
                  </a:lnTo>
                  <a:lnTo>
                    <a:pt x="4627" y="14349"/>
                  </a:lnTo>
                  <a:lnTo>
                    <a:pt x="5016" y="13828"/>
                  </a:lnTo>
                  <a:lnTo>
                    <a:pt x="5436" y="13306"/>
                  </a:lnTo>
                  <a:lnTo>
                    <a:pt x="5889" y="12784"/>
                  </a:lnTo>
                  <a:lnTo>
                    <a:pt x="6375" y="12250"/>
                  </a:lnTo>
                  <a:lnTo>
                    <a:pt x="6893" y="11716"/>
                  </a:lnTo>
                  <a:lnTo>
                    <a:pt x="7427" y="11181"/>
                  </a:lnTo>
                  <a:lnTo>
                    <a:pt x="7993" y="10648"/>
                  </a:lnTo>
                  <a:lnTo>
                    <a:pt x="8608" y="10113"/>
                  </a:lnTo>
                  <a:lnTo>
                    <a:pt x="9239" y="9592"/>
                  </a:lnTo>
                  <a:lnTo>
                    <a:pt x="10258" y="9553"/>
                  </a:lnTo>
                  <a:lnTo>
                    <a:pt x="12313" y="8128"/>
                  </a:lnTo>
                  <a:lnTo>
                    <a:pt x="12636" y="8167"/>
                  </a:lnTo>
                  <a:lnTo>
                    <a:pt x="12960" y="8180"/>
                  </a:lnTo>
                  <a:lnTo>
                    <a:pt x="13316" y="8180"/>
                  </a:lnTo>
                  <a:lnTo>
                    <a:pt x="13656" y="8154"/>
                  </a:lnTo>
                  <a:lnTo>
                    <a:pt x="14028" y="8116"/>
                  </a:lnTo>
                  <a:lnTo>
                    <a:pt x="14401" y="8052"/>
                  </a:lnTo>
                  <a:lnTo>
                    <a:pt x="14788" y="7989"/>
                  </a:lnTo>
                  <a:lnTo>
                    <a:pt x="15160" y="7887"/>
                  </a:lnTo>
                  <a:lnTo>
                    <a:pt x="15549" y="7785"/>
                  </a:lnTo>
                  <a:lnTo>
                    <a:pt x="15954" y="7658"/>
                  </a:lnTo>
                  <a:lnTo>
                    <a:pt x="16342" y="7505"/>
                  </a:lnTo>
                  <a:lnTo>
                    <a:pt x="16730" y="7340"/>
                  </a:lnTo>
                  <a:lnTo>
                    <a:pt x="17135" y="7162"/>
                  </a:lnTo>
                  <a:lnTo>
                    <a:pt x="17523" y="6971"/>
                  </a:lnTo>
                  <a:lnTo>
                    <a:pt x="17912" y="6755"/>
                  </a:lnTo>
                  <a:lnTo>
                    <a:pt x="18284" y="6526"/>
                  </a:lnTo>
                  <a:lnTo>
                    <a:pt x="18558" y="6360"/>
                  </a:lnTo>
                  <a:lnTo>
                    <a:pt x="18801" y="6182"/>
                  </a:lnTo>
                  <a:lnTo>
                    <a:pt x="19060" y="6004"/>
                  </a:lnTo>
                  <a:lnTo>
                    <a:pt x="19286" y="5813"/>
                  </a:lnTo>
                  <a:lnTo>
                    <a:pt x="19513" y="5635"/>
                  </a:lnTo>
                  <a:lnTo>
                    <a:pt x="19723" y="5444"/>
                  </a:lnTo>
                  <a:lnTo>
                    <a:pt x="19934" y="5253"/>
                  </a:lnTo>
                  <a:lnTo>
                    <a:pt x="20128" y="5062"/>
                  </a:lnTo>
                  <a:lnTo>
                    <a:pt x="20306" y="4859"/>
                  </a:lnTo>
                  <a:lnTo>
                    <a:pt x="20484" y="4668"/>
                  </a:lnTo>
                  <a:lnTo>
                    <a:pt x="20646" y="4465"/>
                  </a:lnTo>
                  <a:lnTo>
                    <a:pt x="20791" y="4274"/>
                  </a:lnTo>
                  <a:lnTo>
                    <a:pt x="20920" y="4083"/>
                  </a:lnTo>
                  <a:lnTo>
                    <a:pt x="21050" y="3880"/>
                  </a:lnTo>
                  <a:lnTo>
                    <a:pt x="21163" y="3689"/>
                  </a:lnTo>
                  <a:lnTo>
                    <a:pt x="21261" y="3485"/>
                  </a:lnTo>
                  <a:lnTo>
                    <a:pt x="21342" y="3295"/>
                  </a:lnTo>
                  <a:lnTo>
                    <a:pt x="21423" y="3104"/>
                  </a:lnTo>
                  <a:lnTo>
                    <a:pt x="21487" y="2913"/>
                  </a:lnTo>
                  <a:lnTo>
                    <a:pt x="21535" y="2735"/>
                  </a:lnTo>
                  <a:lnTo>
                    <a:pt x="21568" y="2544"/>
                  </a:lnTo>
                  <a:lnTo>
                    <a:pt x="21600" y="2366"/>
                  </a:lnTo>
                  <a:lnTo>
                    <a:pt x="21600" y="2009"/>
                  </a:lnTo>
                  <a:lnTo>
                    <a:pt x="21584" y="1844"/>
                  </a:lnTo>
                  <a:lnTo>
                    <a:pt x="21552" y="1679"/>
                  </a:lnTo>
                  <a:lnTo>
                    <a:pt x="21503" y="1514"/>
                  </a:lnTo>
                  <a:lnTo>
                    <a:pt x="21439" y="1361"/>
                  </a:lnTo>
                  <a:lnTo>
                    <a:pt x="21358" y="1208"/>
                  </a:lnTo>
                  <a:lnTo>
                    <a:pt x="21277" y="1068"/>
                  </a:lnTo>
                  <a:lnTo>
                    <a:pt x="21163" y="941"/>
                  </a:lnTo>
                  <a:lnTo>
                    <a:pt x="21050" y="801"/>
                  </a:lnTo>
                  <a:lnTo>
                    <a:pt x="20905" y="687"/>
                  </a:lnTo>
                  <a:lnTo>
                    <a:pt x="20759" y="572"/>
                  </a:lnTo>
                  <a:lnTo>
                    <a:pt x="20614" y="471"/>
                  </a:lnTo>
                  <a:lnTo>
                    <a:pt x="20435" y="381"/>
                  </a:lnTo>
                  <a:lnTo>
                    <a:pt x="20257" y="305"/>
                  </a:lnTo>
                  <a:lnTo>
                    <a:pt x="20080" y="229"/>
                  </a:lnTo>
                  <a:lnTo>
                    <a:pt x="19869" y="165"/>
                  </a:lnTo>
                  <a:lnTo>
                    <a:pt x="19675" y="114"/>
                  </a:lnTo>
                  <a:lnTo>
                    <a:pt x="19448" y="76"/>
                  </a:lnTo>
                  <a:lnTo>
                    <a:pt x="19238" y="38"/>
                  </a:lnTo>
                  <a:lnTo>
                    <a:pt x="19012" y="12"/>
                  </a:lnTo>
                  <a:lnTo>
                    <a:pt x="1876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7" name="Google Shape;611;p28"/>
            <p:cNvSpPr/>
            <p:nvPr/>
          </p:nvSpPr>
          <p:spPr>
            <a:xfrm>
              <a:off x="1391714" y="47251"/>
              <a:ext cx="30213" cy="60893"/>
            </a:xfrm>
            <a:custGeom>
              <a:avLst/>
              <a:ahLst/>
              <a:cxnLst>
                <a:cxn ang="0">
                  <a:pos x="wd2" y="hd2"/>
                </a:cxn>
                <a:cxn ang="5400000">
                  <a:pos x="wd2" y="hd2"/>
                </a:cxn>
                <a:cxn ang="10800000">
                  <a:pos x="wd2" y="hd2"/>
                </a:cxn>
                <a:cxn ang="16200000">
                  <a:pos x="wd2" y="hd2"/>
                </a:cxn>
              </a:cxnLst>
              <a:rect l="0" t="0" r="r" b="b"/>
              <a:pathLst>
                <a:path w="21600" h="21600" extrusionOk="0">
                  <a:moveTo>
                    <a:pt x="10791" y="0"/>
                  </a:moveTo>
                  <a:lnTo>
                    <a:pt x="9753" y="166"/>
                  </a:lnTo>
                  <a:lnTo>
                    <a:pt x="8714" y="166"/>
                  </a:lnTo>
                  <a:lnTo>
                    <a:pt x="6619" y="856"/>
                  </a:lnTo>
                  <a:lnTo>
                    <a:pt x="4876" y="1895"/>
                  </a:lnTo>
                  <a:lnTo>
                    <a:pt x="3133" y="3275"/>
                  </a:lnTo>
                  <a:lnTo>
                    <a:pt x="2095" y="4839"/>
                  </a:lnTo>
                  <a:lnTo>
                    <a:pt x="1039" y="6559"/>
                  </a:lnTo>
                  <a:lnTo>
                    <a:pt x="352" y="8638"/>
                  </a:lnTo>
                  <a:lnTo>
                    <a:pt x="0" y="10883"/>
                  </a:lnTo>
                  <a:lnTo>
                    <a:pt x="352" y="12953"/>
                  </a:lnTo>
                  <a:lnTo>
                    <a:pt x="1039" y="15032"/>
                  </a:lnTo>
                  <a:lnTo>
                    <a:pt x="2095" y="16927"/>
                  </a:lnTo>
                  <a:lnTo>
                    <a:pt x="3133" y="18482"/>
                  </a:lnTo>
                  <a:lnTo>
                    <a:pt x="4876" y="19871"/>
                  </a:lnTo>
                  <a:lnTo>
                    <a:pt x="6619" y="20735"/>
                  </a:lnTo>
                  <a:lnTo>
                    <a:pt x="8714" y="21425"/>
                  </a:lnTo>
                  <a:lnTo>
                    <a:pt x="9753" y="21600"/>
                  </a:lnTo>
                  <a:lnTo>
                    <a:pt x="12182" y="21600"/>
                  </a:lnTo>
                  <a:lnTo>
                    <a:pt x="13238" y="21425"/>
                  </a:lnTo>
                  <a:lnTo>
                    <a:pt x="14981" y="20735"/>
                  </a:lnTo>
                  <a:lnTo>
                    <a:pt x="17058" y="19871"/>
                  </a:lnTo>
                  <a:lnTo>
                    <a:pt x="18449" y="18482"/>
                  </a:lnTo>
                  <a:lnTo>
                    <a:pt x="19857" y="16927"/>
                  </a:lnTo>
                  <a:lnTo>
                    <a:pt x="20896" y="15032"/>
                  </a:lnTo>
                  <a:lnTo>
                    <a:pt x="21600" y="12953"/>
                  </a:lnTo>
                  <a:lnTo>
                    <a:pt x="21600" y="8638"/>
                  </a:lnTo>
                  <a:lnTo>
                    <a:pt x="20896" y="6559"/>
                  </a:lnTo>
                  <a:lnTo>
                    <a:pt x="19857" y="4839"/>
                  </a:lnTo>
                  <a:lnTo>
                    <a:pt x="18449" y="3275"/>
                  </a:lnTo>
                  <a:lnTo>
                    <a:pt x="17058" y="1895"/>
                  </a:lnTo>
                  <a:lnTo>
                    <a:pt x="14981" y="856"/>
                  </a:lnTo>
                  <a:lnTo>
                    <a:pt x="13238" y="166"/>
                  </a:lnTo>
                  <a:lnTo>
                    <a:pt x="12182" y="166"/>
                  </a:lnTo>
                  <a:lnTo>
                    <a:pt x="10791"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8" name="Google Shape;612;p28"/>
            <p:cNvSpPr/>
            <p:nvPr/>
          </p:nvSpPr>
          <p:spPr>
            <a:xfrm>
              <a:off x="1238759" y="120798"/>
              <a:ext cx="163667" cy="15832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830" y="1528"/>
                  </a:lnTo>
                  <a:lnTo>
                    <a:pt x="20056" y="2990"/>
                  </a:lnTo>
                  <a:lnTo>
                    <a:pt x="19286" y="4387"/>
                  </a:lnTo>
                  <a:lnTo>
                    <a:pt x="18451" y="5714"/>
                  </a:lnTo>
                  <a:lnTo>
                    <a:pt x="17551" y="6977"/>
                  </a:lnTo>
                  <a:lnTo>
                    <a:pt x="16716" y="8240"/>
                  </a:lnTo>
                  <a:lnTo>
                    <a:pt x="15816" y="9369"/>
                  </a:lnTo>
                  <a:lnTo>
                    <a:pt x="14916" y="10434"/>
                  </a:lnTo>
                  <a:lnTo>
                    <a:pt x="14015" y="11432"/>
                  </a:lnTo>
                  <a:lnTo>
                    <a:pt x="13115" y="12426"/>
                  </a:lnTo>
                  <a:lnTo>
                    <a:pt x="11315" y="14223"/>
                  </a:lnTo>
                  <a:lnTo>
                    <a:pt x="9580" y="15752"/>
                  </a:lnTo>
                  <a:lnTo>
                    <a:pt x="7841" y="17078"/>
                  </a:lnTo>
                  <a:lnTo>
                    <a:pt x="6236" y="18211"/>
                  </a:lnTo>
                  <a:lnTo>
                    <a:pt x="4757" y="19205"/>
                  </a:lnTo>
                  <a:lnTo>
                    <a:pt x="3406" y="19937"/>
                  </a:lnTo>
                  <a:lnTo>
                    <a:pt x="2249" y="20602"/>
                  </a:lnTo>
                  <a:lnTo>
                    <a:pt x="578" y="21335"/>
                  </a:lnTo>
                  <a:lnTo>
                    <a:pt x="0" y="21600"/>
                  </a:lnTo>
                  <a:lnTo>
                    <a:pt x="1735" y="21267"/>
                  </a:lnTo>
                  <a:lnTo>
                    <a:pt x="3344" y="20868"/>
                  </a:lnTo>
                  <a:lnTo>
                    <a:pt x="4884" y="20404"/>
                  </a:lnTo>
                  <a:lnTo>
                    <a:pt x="6363" y="19870"/>
                  </a:lnTo>
                  <a:lnTo>
                    <a:pt x="7715" y="19205"/>
                  </a:lnTo>
                  <a:lnTo>
                    <a:pt x="9063" y="18543"/>
                  </a:lnTo>
                  <a:lnTo>
                    <a:pt x="10220" y="17811"/>
                  </a:lnTo>
                  <a:lnTo>
                    <a:pt x="11380" y="17015"/>
                  </a:lnTo>
                  <a:lnTo>
                    <a:pt x="12407" y="16215"/>
                  </a:lnTo>
                  <a:lnTo>
                    <a:pt x="13437" y="15352"/>
                  </a:lnTo>
                  <a:lnTo>
                    <a:pt x="14337" y="14421"/>
                  </a:lnTo>
                  <a:lnTo>
                    <a:pt x="15172" y="13491"/>
                  </a:lnTo>
                  <a:lnTo>
                    <a:pt x="15942" y="12560"/>
                  </a:lnTo>
                  <a:lnTo>
                    <a:pt x="16651" y="11630"/>
                  </a:lnTo>
                  <a:lnTo>
                    <a:pt x="17294" y="10699"/>
                  </a:lnTo>
                  <a:lnTo>
                    <a:pt x="17934" y="9702"/>
                  </a:lnTo>
                  <a:lnTo>
                    <a:pt x="18451" y="8771"/>
                  </a:lnTo>
                  <a:lnTo>
                    <a:pt x="18965" y="7840"/>
                  </a:lnTo>
                  <a:lnTo>
                    <a:pt x="19800" y="6047"/>
                  </a:lnTo>
                  <a:lnTo>
                    <a:pt x="20443" y="4451"/>
                  </a:lnTo>
                  <a:lnTo>
                    <a:pt x="20895" y="2990"/>
                  </a:lnTo>
                  <a:lnTo>
                    <a:pt x="21213" y="1727"/>
                  </a:lnTo>
                  <a:lnTo>
                    <a:pt x="21473" y="796"/>
                  </a:lnTo>
                  <a:lnTo>
                    <a:pt x="21600"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49" name="Google Shape;613;p28"/>
            <p:cNvSpPr/>
            <p:nvPr/>
          </p:nvSpPr>
          <p:spPr>
            <a:xfrm>
              <a:off x="1119906" y="3398"/>
              <a:ext cx="265482" cy="266467"/>
            </a:xfrm>
            <a:custGeom>
              <a:avLst/>
              <a:ahLst/>
              <a:cxnLst>
                <a:cxn ang="0">
                  <a:pos x="wd2" y="hd2"/>
                </a:cxn>
                <a:cxn ang="5400000">
                  <a:pos x="wd2" y="hd2"/>
                </a:cxn>
                <a:cxn ang="10800000">
                  <a:pos x="wd2" y="hd2"/>
                </a:cxn>
                <a:cxn ang="16200000">
                  <a:pos x="wd2" y="hd2"/>
                </a:cxn>
              </a:cxnLst>
              <a:rect l="0" t="0" r="r" b="b"/>
              <a:pathLst>
                <a:path w="21600" h="21600" extrusionOk="0">
                  <a:moveTo>
                    <a:pt x="16327" y="0"/>
                  </a:moveTo>
                  <a:lnTo>
                    <a:pt x="15933" y="40"/>
                  </a:lnTo>
                  <a:lnTo>
                    <a:pt x="15536" y="80"/>
                  </a:lnTo>
                  <a:lnTo>
                    <a:pt x="15179" y="158"/>
                  </a:lnTo>
                  <a:lnTo>
                    <a:pt x="15257" y="513"/>
                  </a:lnTo>
                  <a:lnTo>
                    <a:pt x="15614" y="435"/>
                  </a:lnTo>
                  <a:lnTo>
                    <a:pt x="15971" y="395"/>
                  </a:lnTo>
                  <a:lnTo>
                    <a:pt x="16686" y="395"/>
                  </a:lnTo>
                  <a:lnTo>
                    <a:pt x="17042" y="435"/>
                  </a:lnTo>
                  <a:lnTo>
                    <a:pt x="17359" y="473"/>
                  </a:lnTo>
                  <a:lnTo>
                    <a:pt x="17716" y="593"/>
                  </a:lnTo>
                  <a:lnTo>
                    <a:pt x="18032" y="711"/>
                  </a:lnTo>
                  <a:lnTo>
                    <a:pt x="18389" y="828"/>
                  </a:lnTo>
                  <a:lnTo>
                    <a:pt x="18667" y="988"/>
                  </a:lnTo>
                  <a:lnTo>
                    <a:pt x="18984" y="1186"/>
                  </a:lnTo>
                  <a:lnTo>
                    <a:pt x="19260" y="1381"/>
                  </a:lnTo>
                  <a:lnTo>
                    <a:pt x="19539" y="1619"/>
                  </a:lnTo>
                  <a:lnTo>
                    <a:pt x="19777" y="1856"/>
                  </a:lnTo>
                  <a:lnTo>
                    <a:pt x="20053" y="2132"/>
                  </a:lnTo>
                  <a:lnTo>
                    <a:pt x="20252" y="2409"/>
                  </a:lnTo>
                  <a:lnTo>
                    <a:pt x="20568" y="2882"/>
                  </a:lnTo>
                  <a:lnTo>
                    <a:pt x="20807" y="3395"/>
                  </a:lnTo>
                  <a:lnTo>
                    <a:pt x="20965" y="3910"/>
                  </a:lnTo>
                  <a:lnTo>
                    <a:pt x="21123" y="4501"/>
                  </a:lnTo>
                  <a:lnTo>
                    <a:pt x="21203" y="5054"/>
                  </a:lnTo>
                  <a:lnTo>
                    <a:pt x="21243" y="5686"/>
                  </a:lnTo>
                  <a:lnTo>
                    <a:pt x="21203" y="6279"/>
                  </a:lnTo>
                  <a:lnTo>
                    <a:pt x="21123" y="6950"/>
                  </a:lnTo>
                  <a:lnTo>
                    <a:pt x="21005" y="7620"/>
                  </a:lnTo>
                  <a:lnTo>
                    <a:pt x="20847" y="8293"/>
                  </a:lnTo>
                  <a:lnTo>
                    <a:pt x="20608" y="9004"/>
                  </a:lnTo>
                  <a:lnTo>
                    <a:pt x="20332" y="9714"/>
                  </a:lnTo>
                  <a:lnTo>
                    <a:pt x="19975" y="10425"/>
                  </a:lnTo>
                  <a:lnTo>
                    <a:pt x="19619" y="11175"/>
                  </a:lnTo>
                  <a:lnTo>
                    <a:pt x="19182" y="11926"/>
                  </a:lnTo>
                  <a:lnTo>
                    <a:pt x="18707" y="12676"/>
                  </a:lnTo>
                  <a:lnTo>
                    <a:pt x="18152" y="13465"/>
                  </a:lnTo>
                  <a:lnTo>
                    <a:pt x="17557" y="14175"/>
                  </a:lnTo>
                  <a:lnTo>
                    <a:pt x="16922" y="14848"/>
                  </a:lnTo>
                  <a:lnTo>
                    <a:pt x="16289" y="15478"/>
                  </a:lnTo>
                  <a:lnTo>
                    <a:pt x="15614" y="16071"/>
                  </a:lnTo>
                  <a:lnTo>
                    <a:pt x="14901" y="16584"/>
                  </a:lnTo>
                  <a:lnTo>
                    <a:pt x="14188" y="17097"/>
                  </a:lnTo>
                  <a:lnTo>
                    <a:pt x="13434" y="17572"/>
                  </a:lnTo>
                  <a:lnTo>
                    <a:pt x="12681" y="18005"/>
                  </a:lnTo>
                  <a:lnTo>
                    <a:pt x="11890" y="18401"/>
                  </a:lnTo>
                  <a:lnTo>
                    <a:pt x="11137" y="18756"/>
                  </a:lnTo>
                  <a:lnTo>
                    <a:pt x="10343" y="19073"/>
                  </a:lnTo>
                  <a:lnTo>
                    <a:pt x="9590" y="19389"/>
                  </a:lnTo>
                  <a:lnTo>
                    <a:pt x="8799" y="19664"/>
                  </a:lnTo>
                  <a:lnTo>
                    <a:pt x="7292" y="20099"/>
                  </a:lnTo>
                  <a:lnTo>
                    <a:pt x="5866" y="20454"/>
                  </a:lnTo>
                  <a:lnTo>
                    <a:pt x="4518" y="20732"/>
                  </a:lnTo>
                  <a:lnTo>
                    <a:pt x="3289" y="20927"/>
                  </a:lnTo>
                  <a:lnTo>
                    <a:pt x="2180" y="21047"/>
                  </a:lnTo>
                  <a:lnTo>
                    <a:pt x="1306" y="21125"/>
                  </a:lnTo>
                  <a:lnTo>
                    <a:pt x="593" y="21205"/>
                  </a:lnTo>
                  <a:lnTo>
                    <a:pt x="0" y="21205"/>
                  </a:lnTo>
                  <a:lnTo>
                    <a:pt x="0" y="21600"/>
                  </a:lnTo>
                  <a:lnTo>
                    <a:pt x="633" y="21560"/>
                  </a:lnTo>
                  <a:lnTo>
                    <a:pt x="1306" y="21520"/>
                  </a:lnTo>
                  <a:lnTo>
                    <a:pt x="2218" y="21442"/>
                  </a:lnTo>
                  <a:lnTo>
                    <a:pt x="3328" y="21283"/>
                  </a:lnTo>
                  <a:lnTo>
                    <a:pt x="4598" y="21087"/>
                  </a:lnTo>
                  <a:lnTo>
                    <a:pt x="5944" y="20810"/>
                  </a:lnTo>
                  <a:lnTo>
                    <a:pt x="7410" y="20454"/>
                  </a:lnTo>
                  <a:lnTo>
                    <a:pt x="8957" y="20019"/>
                  </a:lnTo>
                  <a:lnTo>
                    <a:pt x="9748" y="19744"/>
                  </a:lnTo>
                  <a:lnTo>
                    <a:pt x="10542" y="19428"/>
                  </a:lnTo>
                  <a:lnTo>
                    <a:pt x="11295" y="19073"/>
                  </a:lnTo>
                  <a:lnTo>
                    <a:pt x="12088" y="18718"/>
                  </a:lnTo>
                  <a:lnTo>
                    <a:pt x="12879" y="18323"/>
                  </a:lnTo>
                  <a:lnTo>
                    <a:pt x="13633" y="17888"/>
                  </a:lnTo>
                  <a:lnTo>
                    <a:pt x="14426" y="17415"/>
                  </a:lnTo>
                  <a:lnTo>
                    <a:pt x="15139" y="16900"/>
                  </a:lnTo>
                  <a:lnTo>
                    <a:pt x="15852" y="16349"/>
                  </a:lnTo>
                  <a:lnTo>
                    <a:pt x="16566" y="15716"/>
                  </a:lnTo>
                  <a:lnTo>
                    <a:pt x="17241" y="15083"/>
                  </a:lnTo>
                  <a:lnTo>
                    <a:pt x="17874" y="14413"/>
                  </a:lnTo>
                  <a:lnTo>
                    <a:pt x="18469" y="13662"/>
                  </a:lnTo>
                  <a:lnTo>
                    <a:pt x="19024" y="12874"/>
                  </a:lnTo>
                  <a:lnTo>
                    <a:pt x="19697" y="11806"/>
                  </a:lnTo>
                  <a:lnTo>
                    <a:pt x="20252" y="10780"/>
                  </a:lnTo>
                  <a:lnTo>
                    <a:pt x="20688" y="9792"/>
                  </a:lnTo>
                  <a:lnTo>
                    <a:pt x="21045" y="8884"/>
                  </a:lnTo>
                  <a:lnTo>
                    <a:pt x="21281" y="8016"/>
                  </a:lnTo>
                  <a:lnTo>
                    <a:pt x="21480" y="7187"/>
                  </a:lnTo>
                  <a:lnTo>
                    <a:pt x="21560" y="6477"/>
                  </a:lnTo>
                  <a:lnTo>
                    <a:pt x="21600" y="5764"/>
                  </a:lnTo>
                  <a:lnTo>
                    <a:pt x="21560" y="5134"/>
                  </a:lnTo>
                  <a:lnTo>
                    <a:pt x="21480" y="4541"/>
                  </a:lnTo>
                  <a:lnTo>
                    <a:pt x="21402" y="4028"/>
                  </a:lnTo>
                  <a:lnTo>
                    <a:pt x="21243" y="3555"/>
                  </a:lnTo>
                  <a:lnTo>
                    <a:pt x="21085" y="3120"/>
                  </a:lnTo>
                  <a:lnTo>
                    <a:pt x="20887" y="2764"/>
                  </a:lnTo>
                  <a:lnTo>
                    <a:pt x="20727" y="2449"/>
                  </a:lnTo>
                  <a:lnTo>
                    <a:pt x="20568" y="2211"/>
                  </a:lnTo>
                  <a:lnTo>
                    <a:pt x="20332" y="1896"/>
                  </a:lnTo>
                  <a:lnTo>
                    <a:pt x="20053" y="1579"/>
                  </a:lnTo>
                  <a:lnTo>
                    <a:pt x="19777" y="1343"/>
                  </a:lnTo>
                  <a:lnTo>
                    <a:pt x="19498" y="1066"/>
                  </a:lnTo>
                  <a:lnTo>
                    <a:pt x="19182" y="868"/>
                  </a:lnTo>
                  <a:lnTo>
                    <a:pt x="18865" y="671"/>
                  </a:lnTo>
                  <a:lnTo>
                    <a:pt x="18547" y="473"/>
                  </a:lnTo>
                  <a:lnTo>
                    <a:pt x="18190" y="355"/>
                  </a:lnTo>
                  <a:lnTo>
                    <a:pt x="17834" y="238"/>
                  </a:lnTo>
                  <a:lnTo>
                    <a:pt x="17477" y="118"/>
                  </a:lnTo>
                  <a:lnTo>
                    <a:pt x="17080" y="40"/>
                  </a:lnTo>
                  <a:lnTo>
                    <a:pt x="1672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0" name="Google Shape;614;p28"/>
            <p:cNvSpPr/>
            <p:nvPr/>
          </p:nvSpPr>
          <p:spPr>
            <a:xfrm>
              <a:off x="992263" y="275698"/>
              <a:ext cx="172926" cy="320046"/>
            </a:xfrm>
            <a:custGeom>
              <a:avLst/>
              <a:ahLst/>
              <a:cxnLst>
                <a:cxn ang="0">
                  <a:pos x="wd2" y="hd2"/>
                </a:cxn>
                <a:cxn ang="5400000">
                  <a:pos x="wd2" y="hd2"/>
                </a:cxn>
                <a:cxn ang="10800000">
                  <a:pos x="wd2" y="hd2"/>
                </a:cxn>
                <a:cxn ang="16200000">
                  <a:pos x="wd2" y="hd2"/>
                </a:cxn>
              </a:cxnLst>
              <a:rect l="0" t="0" r="r" b="b"/>
              <a:pathLst>
                <a:path w="21600" h="21600" extrusionOk="0">
                  <a:moveTo>
                    <a:pt x="18500" y="0"/>
                  </a:moveTo>
                  <a:lnTo>
                    <a:pt x="9553" y="3222"/>
                  </a:lnTo>
                  <a:lnTo>
                    <a:pt x="11318" y="4603"/>
                  </a:lnTo>
                  <a:lnTo>
                    <a:pt x="9796" y="5393"/>
                  </a:lnTo>
                  <a:lnTo>
                    <a:pt x="8338" y="6182"/>
                  </a:lnTo>
                  <a:lnTo>
                    <a:pt x="8396" y="6345"/>
                  </a:lnTo>
                  <a:lnTo>
                    <a:pt x="8519" y="6444"/>
                  </a:lnTo>
                  <a:lnTo>
                    <a:pt x="8642" y="6542"/>
                  </a:lnTo>
                  <a:lnTo>
                    <a:pt x="8824" y="6609"/>
                  </a:lnTo>
                  <a:lnTo>
                    <a:pt x="9005" y="6674"/>
                  </a:lnTo>
                  <a:lnTo>
                    <a:pt x="9676" y="6674"/>
                  </a:lnTo>
                  <a:lnTo>
                    <a:pt x="10100" y="6641"/>
                  </a:lnTo>
                  <a:lnTo>
                    <a:pt x="10466" y="6576"/>
                  </a:lnTo>
                  <a:lnTo>
                    <a:pt x="10771" y="6509"/>
                  </a:lnTo>
                  <a:lnTo>
                    <a:pt x="13693" y="20679"/>
                  </a:lnTo>
                  <a:lnTo>
                    <a:pt x="0" y="15616"/>
                  </a:lnTo>
                  <a:lnTo>
                    <a:pt x="304" y="15978"/>
                  </a:lnTo>
                  <a:lnTo>
                    <a:pt x="1095" y="16734"/>
                  </a:lnTo>
                  <a:lnTo>
                    <a:pt x="1642" y="17228"/>
                  </a:lnTo>
                  <a:lnTo>
                    <a:pt x="2313" y="17753"/>
                  </a:lnTo>
                  <a:lnTo>
                    <a:pt x="3042" y="18313"/>
                  </a:lnTo>
                  <a:lnTo>
                    <a:pt x="3894" y="18905"/>
                  </a:lnTo>
                  <a:lnTo>
                    <a:pt x="4807" y="19463"/>
                  </a:lnTo>
                  <a:lnTo>
                    <a:pt x="5841" y="20021"/>
                  </a:lnTo>
                  <a:lnTo>
                    <a:pt x="6939" y="20515"/>
                  </a:lnTo>
                  <a:lnTo>
                    <a:pt x="7486" y="20713"/>
                  </a:lnTo>
                  <a:lnTo>
                    <a:pt x="8092" y="20942"/>
                  </a:lnTo>
                  <a:lnTo>
                    <a:pt x="8642" y="21106"/>
                  </a:lnTo>
                  <a:lnTo>
                    <a:pt x="9248" y="21271"/>
                  </a:lnTo>
                  <a:lnTo>
                    <a:pt x="9919" y="21402"/>
                  </a:lnTo>
                  <a:lnTo>
                    <a:pt x="10528" y="21502"/>
                  </a:lnTo>
                  <a:lnTo>
                    <a:pt x="11195" y="21567"/>
                  </a:lnTo>
                  <a:lnTo>
                    <a:pt x="11866" y="21600"/>
                  </a:lnTo>
                  <a:lnTo>
                    <a:pt x="12536" y="21600"/>
                  </a:lnTo>
                  <a:lnTo>
                    <a:pt x="13204" y="21567"/>
                  </a:lnTo>
                  <a:lnTo>
                    <a:pt x="13508" y="21535"/>
                  </a:lnTo>
                  <a:lnTo>
                    <a:pt x="13874" y="21469"/>
                  </a:lnTo>
                  <a:lnTo>
                    <a:pt x="14117" y="21402"/>
                  </a:lnTo>
                  <a:lnTo>
                    <a:pt x="14422" y="21304"/>
                  </a:lnTo>
                  <a:lnTo>
                    <a:pt x="14665" y="21173"/>
                  </a:lnTo>
                  <a:lnTo>
                    <a:pt x="14907" y="21042"/>
                  </a:lnTo>
                  <a:lnTo>
                    <a:pt x="15335" y="20713"/>
                  </a:lnTo>
                  <a:lnTo>
                    <a:pt x="15698" y="20350"/>
                  </a:lnTo>
                  <a:lnTo>
                    <a:pt x="16002" y="19890"/>
                  </a:lnTo>
                  <a:lnTo>
                    <a:pt x="16248" y="19430"/>
                  </a:lnTo>
                  <a:lnTo>
                    <a:pt x="16430" y="18871"/>
                  </a:lnTo>
                  <a:lnTo>
                    <a:pt x="16550" y="18313"/>
                  </a:lnTo>
                  <a:lnTo>
                    <a:pt x="16611" y="17688"/>
                  </a:lnTo>
                  <a:lnTo>
                    <a:pt x="16673" y="17063"/>
                  </a:lnTo>
                  <a:lnTo>
                    <a:pt x="16611" y="16372"/>
                  </a:lnTo>
                  <a:lnTo>
                    <a:pt x="16491" y="14993"/>
                  </a:lnTo>
                  <a:lnTo>
                    <a:pt x="16248" y="13579"/>
                  </a:lnTo>
                  <a:lnTo>
                    <a:pt x="15944" y="12164"/>
                  </a:lnTo>
                  <a:lnTo>
                    <a:pt x="15578" y="10783"/>
                  </a:lnTo>
                  <a:lnTo>
                    <a:pt x="15150" y="9502"/>
                  </a:lnTo>
                  <a:lnTo>
                    <a:pt x="14726" y="8384"/>
                  </a:lnTo>
                  <a:lnTo>
                    <a:pt x="14056" y="6674"/>
                  </a:lnTo>
                  <a:lnTo>
                    <a:pt x="13751" y="6017"/>
                  </a:lnTo>
                  <a:lnTo>
                    <a:pt x="14299" y="5951"/>
                  </a:lnTo>
                  <a:lnTo>
                    <a:pt x="15578" y="5655"/>
                  </a:lnTo>
                  <a:lnTo>
                    <a:pt x="16430" y="5457"/>
                  </a:lnTo>
                  <a:lnTo>
                    <a:pt x="17343" y="5195"/>
                  </a:lnTo>
                  <a:lnTo>
                    <a:pt x="18254" y="4899"/>
                  </a:lnTo>
                  <a:lnTo>
                    <a:pt x="19167" y="4570"/>
                  </a:lnTo>
                  <a:lnTo>
                    <a:pt x="19958" y="4208"/>
                  </a:lnTo>
                  <a:lnTo>
                    <a:pt x="20324" y="4012"/>
                  </a:lnTo>
                  <a:lnTo>
                    <a:pt x="20628" y="3781"/>
                  </a:lnTo>
                  <a:lnTo>
                    <a:pt x="20933" y="3551"/>
                  </a:lnTo>
                  <a:lnTo>
                    <a:pt x="21176" y="3354"/>
                  </a:lnTo>
                  <a:lnTo>
                    <a:pt x="21357" y="3091"/>
                  </a:lnTo>
                  <a:lnTo>
                    <a:pt x="21480" y="2860"/>
                  </a:lnTo>
                  <a:lnTo>
                    <a:pt x="21600" y="2597"/>
                  </a:lnTo>
                  <a:lnTo>
                    <a:pt x="21600" y="2335"/>
                  </a:lnTo>
                  <a:lnTo>
                    <a:pt x="21480" y="2072"/>
                  </a:lnTo>
                  <a:lnTo>
                    <a:pt x="21357" y="1775"/>
                  </a:lnTo>
                  <a:lnTo>
                    <a:pt x="21114" y="1512"/>
                  </a:lnTo>
                  <a:lnTo>
                    <a:pt x="20751" y="1216"/>
                  </a:lnTo>
                  <a:lnTo>
                    <a:pt x="20324" y="887"/>
                  </a:lnTo>
                  <a:lnTo>
                    <a:pt x="19838" y="592"/>
                  </a:lnTo>
                  <a:lnTo>
                    <a:pt x="19229" y="296"/>
                  </a:lnTo>
                  <a:lnTo>
                    <a:pt x="185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1" name="Google Shape;615;p28"/>
            <p:cNvSpPr/>
            <p:nvPr/>
          </p:nvSpPr>
          <p:spPr>
            <a:xfrm>
              <a:off x="1081421" y="312238"/>
              <a:ext cx="24354" cy="44322"/>
            </a:xfrm>
            <a:custGeom>
              <a:avLst/>
              <a:ahLst/>
              <a:cxnLst>
                <a:cxn ang="0">
                  <a:pos x="wd2" y="hd2"/>
                </a:cxn>
                <a:cxn ang="5400000">
                  <a:pos x="wd2" y="hd2"/>
                </a:cxn>
                <a:cxn ang="10800000">
                  <a:pos x="wd2" y="hd2"/>
                </a:cxn>
                <a:cxn ang="16200000">
                  <a:pos x="wd2" y="hd2"/>
                </a:cxn>
              </a:cxnLst>
              <a:rect l="0" t="0" r="r" b="b"/>
              <a:pathLst>
                <a:path w="21600" h="21600" extrusionOk="0">
                  <a:moveTo>
                    <a:pt x="4739" y="0"/>
                  </a:moveTo>
                  <a:lnTo>
                    <a:pt x="3014" y="240"/>
                  </a:lnTo>
                  <a:lnTo>
                    <a:pt x="852" y="708"/>
                  </a:lnTo>
                  <a:lnTo>
                    <a:pt x="415" y="948"/>
                  </a:lnTo>
                  <a:lnTo>
                    <a:pt x="0" y="1188"/>
                  </a:lnTo>
                  <a:lnTo>
                    <a:pt x="415" y="1428"/>
                  </a:lnTo>
                  <a:lnTo>
                    <a:pt x="1289" y="1656"/>
                  </a:lnTo>
                  <a:lnTo>
                    <a:pt x="3888" y="2136"/>
                  </a:lnTo>
                  <a:lnTo>
                    <a:pt x="6050" y="2844"/>
                  </a:lnTo>
                  <a:lnTo>
                    <a:pt x="8212" y="3564"/>
                  </a:lnTo>
                  <a:lnTo>
                    <a:pt x="9937" y="4512"/>
                  </a:lnTo>
                  <a:lnTo>
                    <a:pt x="11226" y="5700"/>
                  </a:lnTo>
                  <a:lnTo>
                    <a:pt x="12514" y="7116"/>
                  </a:lnTo>
                  <a:lnTo>
                    <a:pt x="13825" y="8304"/>
                  </a:lnTo>
                  <a:lnTo>
                    <a:pt x="14262" y="9732"/>
                  </a:lnTo>
                  <a:lnTo>
                    <a:pt x="15113" y="12816"/>
                  </a:lnTo>
                  <a:lnTo>
                    <a:pt x="15550" y="15900"/>
                  </a:lnTo>
                  <a:lnTo>
                    <a:pt x="14677" y="18756"/>
                  </a:lnTo>
                  <a:lnTo>
                    <a:pt x="12951" y="21132"/>
                  </a:lnTo>
                  <a:lnTo>
                    <a:pt x="12951" y="21360"/>
                  </a:lnTo>
                  <a:lnTo>
                    <a:pt x="13388" y="21600"/>
                  </a:lnTo>
                  <a:lnTo>
                    <a:pt x="15550" y="21600"/>
                  </a:lnTo>
                  <a:lnTo>
                    <a:pt x="17712" y="21360"/>
                  </a:lnTo>
                  <a:lnTo>
                    <a:pt x="18564" y="21132"/>
                  </a:lnTo>
                  <a:lnTo>
                    <a:pt x="19001" y="20652"/>
                  </a:lnTo>
                  <a:lnTo>
                    <a:pt x="19875" y="19224"/>
                  </a:lnTo>
                  <a:lnTo>
                    <a:pt x="20726" y="17808"/>
                  </a:lnTo>
                  <a:lnTo>
                    <a:pt x="21600" y="14724"/>
                  </a:lnTo>
                  <a:lnTo>
                    <a:pt x="21163" y="11628"/>
                  </a:lnTo>
                  <a:lnTo>
                    <a:pt x="20726" y="9972"/>
                  </a:lnTo>
                  <a:lnTo>
                    <a:pt x="19875" y="8544"/>
                  </a:lnTo>
                  <a:lnTo>
                    <a:pt x="19001" y="6888"/>
                  </a:lnTo>
                  <a:lnTo>
                    <a:pt x="17712" y="5460"/>
                  </a:lnTo>
                  <a:lnTo>
                    <a:pt x="16402" y="4272"/>
                  </a:lnTo>
                  <a:lnTo>
                    <a:pt x="14677" y="3084"/>
                  </a:lnTo>
                  <a:lnTo>
                    <a:pt x="12514" y="1896"/>
                  </a:lnTo>
                  <a:lnTo>
                    <a:pt x="10352" y="1188"/>
                  </a:lnTo>
                  <a:lnTo>
                    <a:pt x="7775" y="480"/>
                  </a:lnTo>
                  <a:lnTo>
                    <a:pt x="473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2" name="Google Shape;616;p28"/>
            <p:cNvSpPr/>
            <p:nvPr/>
          </p:nvSpPr>
          <p:spPr>
            <a:xfrm>
              <a:off x="1100897" y="300542"/>
              <a:ext cx="24354" cy="44323"/>
            </a:xfrm>
            <a:custGeom>
              <a:avLst/>
              <a:ahLst/>
              <a:cxnLst>
                <a:cxn ang="0">
                  <a:pos x="wd2" y="hd2"/>
                </a:cxn>
                <a:cxn ang="5400000">
                  <a:pos x="wd2" y="hd2"/>
                </a:cxn>
                <a:cxn ang="10800000">
                  <a:pos x="wd2" y="hd2"/>
                </a:cxn>
                <a:cxn ang="16200000">
                  <a:pos x="wd2" y="hd2"/>
                </a:cxn>
              </a:cxnLst>
              <a:rect l="0" t="0" r="r" b="b"/>
              <a:pathLst>
                <a:path w="21600" h="21600" extrusionOk="0">
                  <a:moveTo>
                    <a:pt x="3036" y="0"/>
                  </a:moveTo>
                  <a:lnTo>
                    <a:pt x="1289" y="480"/>
                  </a:lnTo>
                  <a:lnTo>
                    <a:pt x="437" y="948"/>
                  </a:lnTo>
                  <a:lnTo>
                    <a:pt x="0" y="1188"/>
                  </a:lnTo>
                  <a:lnTo>
                    <a:pt x="437" y="1428"/>
                  </a:lnTo>
                  <a:lnTo>
                    <a:pt x="1289" y="1668"/>
                  </a:lnTo>
                  <a:lnTo>
                    <a:pt x="3888" y="2136"/>
                  </a:lnTo>
                  <a:lnTo>
                    <a:pt x="6050" y="2616"/>
                  </a:lnTo>
                  <a:lnTo>
                    <a:pt x="8212" y="3564"/>
                  </a:lnTo>
                  <a:lnTo>
                    <a:pt x="9937" y="4512"/>
                  </a:lnTo>
                  <a:lnTo>
                    <a:pt x="11663" y="5700"/>
                  </a:lnTo>
                  <a:lnTo>
                    <a:pt x="12536" y="6888"/>
                  </a:lnTo>
                  <a:lnTo>
                    <a:pt x="13825" y="8316"/>
                  </a:lnTo>
                  <a:lnTo>
                    <a:pt x="14698" y="9732"/>
                  </a:lnTo>
                  <a:lnTo>
                    <a:pt x="15550" y="12816"/>
                  </a:lnTo>
                  <a:lnTo>
                    <a:pt x="15550" y="15672"/>
                  </a:lnTo>
                  <a:lnTo>
                    <a:pt x="14698" y="18516"/>
                  </a:lnTo>
                  <a:lnTo>
                    <a:pt x="13388" y="21132"/>
                  </a:lnTo>
                  <a:lnTo>
                    <a:pt x="13388" y="21372"/>
                  </a:lnTo>
                  <a:lnTo>
                    <a:pt x="13825" y="21600"/>
                  </a:lnTo>
                  <a:lnTo>
                    <a:pt x="15550" y="21600"/>
                  </a:lnTo>
                  <a:lnTo>
                    <a:pt x="17712" y="21372"/>
                  </a:lnTo>
                  <a:lnTo>
                    <a:pt x="19023" y="20652"/>
                  </a:lnTo>
                  <a:lnTo>
                    <a:pt x="19875" y="19236"/>
                  </a:lnTo>
                  <a:lnTo>
                    <a:pt x="20748" y="17808"/>
                  </a:lnTo>
                  <a:lnTo>
                    <a:pt x="21600" y="14724"/>
                  </a:lnTo>
                  <a:lnTo>
                    <a:pt x="21163" y="11400"/>
                  </a:lnTo>
                  <a:lnTo>
                    <a:pt x="20748" y="9972"/>
                  </a:lnTo>
                  <a:lnTo>
                    <a:pt x="20311" y="8316"/>
                  </a:lnTo>
                  <a:lnTo>
                    <a:pt x="19023" y="6888"/>
                  </a:lnTo>
                  <a:lnTo>
                    <a:pt x="17712" y="5460"/>
                  </a:lnTo>
                  <a:lnTo>
                    <a:pt x="16424" y="4032"/>
                  </a:lnTo>
                  <a:lnTo>
                    <a:pt x="14698" y="2856"/>
                  </a:lnTo>
                  <a:lnTo>
                    <a:pt x="12536" y="1896"/>
                  </a:lnTo>
                  <a:lnTo>
                    <a:pt x="10374" y="1188"/>
                  </a:lnTo>
                  <a:lnTo>
                    <a:pt x="7775" y="480"/>
                  </a:lnTo>
                  <a:lnTo>
                    <a:pt x="476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3" name="Google Shape;617;p28"/>
            <p:cNvSpPr/>
            <p:nvPr/>
          </p:nvSpPr>
          <p:spPr>
            <a:xfrm>
              <a:off x="1123796" y="285941"/>
              <a:ext cx="23861" cy="44323"/>
            </a:xfrm>
            <a:custGeom>
              <a:avLst/>
              <a:ahLst/>
              <a:cxnLst>
                <a:cxn ang="0">
                  <a:pos x="wd2" y="hd2"/>
                </a:cxn>
                <a:cxn ang="5400000">
                  <a:pos x="wd2" y="hd2"/>
                </a:cxn>
                <a:cxn ang="10800000">
                  <a:pos x="wd2" y="hd2"/>
                </a:cxn>
                <a:cxn ang="16200000">
                  <a:pos x="wd2" y="hd2"/>
                </a:cxn>
              </a:cxnLst>
              <a:rect l="0" t="0" r="r" b="b"/>
              <a:pathLst>
                <a:path w="21600" h="21600" extrusionOk="0">
                  <a:moveTo>
                    <a:pt x="4837" y="0"/>
                  </a:moveTo>
                  <a:lnTo>
                    <a:pt x="3076" y="228"/>
                  </a:lnTo>
                  <a:lnTo>
                    <a:pt x="869" y="708"/>
                  </a:lnTo>
                  <a:lnTo>
                    <a:pt x="0" y="948"/>
                  </a:lnTo>
                  <a:lnTo>
                    <a:pt x="0" y="1656"/>
                  </a:lnTo>
                  <a:lnTo>
                    <a:pt x="869" y="1656"/>
                  </a:lnTo>
                  <a:lnTo>
                    <a:pt x="3522" y="2136"/>
                  </a:lnTo>
                  <a:lnTo>
                    <a:pt x="6175" y="2844"/>
                  </a:lnTo>
                  <a:lnTo>
                    <a:pt x="7936" y="3552"/>
                  </a:lnTo>
                  <a:lnTo>
                    <a:pt x="9697" y="4740"/>
                  </a:lnTo>
                  <a:lnTo>
                    <a:pt x="11458" y="5688"/>
                  </a:lnTo>
                  <a:lnTo>
                    <a:pt x="12795" y="7116"/>
                  </a:lnTo>
                  <a:lnTo>
                    <a:pt x="13664" y="8544"/>
                  </a:lnTo>
                  <a:lnTo>
                    <a:pt x="14556" y="9972"/>
                  </a:lnTo>
                  <a:lnTo>
                    <a:pt x="15425" y="12816"/>
                  </a:lnTo>
                  <a:lnTo>
                    <a:pt x="15425" y="15900"/>
                  </a:lnTo>
                  <a:lnTo>
                    <a:pt x="14556" y="18756"/>
                  </a:lnTo>
                  <a:lnTo>
                    <a:pt x="13219" y="21120"/>
                  </a:lnTo>
                  <a:lnTo>
                    <a:pt x="13219" y="21600"/>
                  </a:lnTo>
                  <a:lnTo>
                    <a:pt x="15425" y="21600"/>
                  </a:lnTo>
                  <a:lnTo>
                    <a:pt x="17632" y="21360"/>
                  </a:lnTo>
                  <a:lnTo>
                    <a:pt x="18524" y="21120"/>
                  </a:lnTo>
                  <a:lnTo>
                    <a:pt x="19393" y="20652"/>
                  </a:lnTo>
                  <a:lnTo>
                    <a:pt x="20285" y="19464"/>
                  </a:lnTo>
                  <a:lnTo>
                    <a:pt x="21154" y="18036"/>
                  </a:lnTo>
                  <a:lnTo>
                    <a:pt x="21600" y="14952"/>
                  </a:lnTo>
                  <a:lnTo>
                    <a:pt x="21600" y="11628"/>
                  </a:lnTo>
                  <a:lnTo>
                    <a:pt x="21154" y="9972"/>
                  </a:lnTo>
                  <a:lnTo>
                    <a:pt x="20285" y="8544"/>
                  </a:lnTo>
                  <a:lnTo>
                    <a:pt x="19393" y="6876"/>
                  </a:lnTo>
                  <a:lnTo>
                    <a:pt x="18078" y="5688"/>
                  </a:lnTo>
                  <a:lnTo>
                    <a:pt x="16317" y="4272"/>
                  </a:lnTo>
                  <a:lnTo>
                    <a:pt x="14556" y="3084"/>
                  </a:lnTo>
                  <a:lnTo>
                    <a:pt x="12795" y="2136"/>
                  </a:lnTo>
                  <a:lnTo>
                    <a:pt x="10142" y="1188"/>
                  </a:lnTo>
                  <a:lnTo>
                    <a:pt x="7490" y="468"/>
                  </a:lnTo>
                  <a:lnTo>
                    <a:pt x="483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4" name="Google Shape;618;p28"/>
            <p:cNvSpPr/>
            <p:nvPr/>
          </p:nvSpPr>
          <p:spPr>
            <a:xfrm>
              <a:off x="546546" y="575281"/>
              <a:ext cx="324429" cy="272302"/>
            </a:xfrm>
            <a:custGeom>
              <a:avLst/>
              <a:ahLst/>
              <a:cxnLst>
                <a:cxn ang="0">
                  <a:pos x="wd2" y="hd2"/>
                </a:cxn>
                <a:cxn ang="5400000">
                  <a:pos x="wd2" y="hd2"/>
                </a:cxn>
                <a:cxn ang="10800000">
                  <a:pos x="wd2" y="hd2"/>
                </a:cxn>
                <a:cxn ang="16200000">
                  <a:pos x="wd2" y="hd2"/>
                </a:cxn>
              </a:cxnLst>
              <a:rect l="0" t="0" r="r" b="b"/>
              <a:pathLst>
                <a:path w="21600" h="21600" extrusionOk="0">
                  <a:moveTo>
                    <a:pt x="1751" y="0"/>
                  </a:moveTo>
                  <a:lnTo>
                    <a:pt x="1557" y="658"/>
                  </a:lnTo>
                  <a:lnTo>
                    <a:pt x="1362" y="1469"/>
                  </a:lnTo>
                  <a:lnTo>
                    <a:pt x="1136" y="2512"/>
                  </a:lnTo>
                  <a:lnTo>
                    <a:pt x="875" y="3748"/>
                  </a:lnTo>
                  <a:lnTo>
                    <a:pt x="616" y="5139"/>
                  </a:lnTo>
                  <a:lnTo>
                    <a:pt x="357" y="6686"/>
                  </a:lnTo>
                  <a:lnTo>
                    <a:pt x="162" y="8309"/>
                  </a:lnTo>
                  <a:lnTo>
                    <a:pt x="97" y="9158"/>
                  </a:lnTo>
                  <a:lnTo>
                    <a:pt x="33" y="9969"/>
                  </a:lnTo>
                  <a:lnTo>
                    <a:pt x="0" y="10821"/>
                  </a:lnTo>
                  <a:lnTo>
                    <a:pt x="0" y="11670"/>
                  </a:lnTo>
                  <a:lnTo>
                    <a:pt x="33" y="12481"/>
                  </a:lnTo>
                  <a:lnTo>
                    <a:pt x="66" y="13332"/>
                  </a:lnTo>
                  <a:lnTo>
                    <a:pt x="162" y="14104"/>
                  </a:lnTo>
                  <a:lnTo>
                    <a:pt x="259" y="14877"/>
                  </a:lnTo>
                  <a:lnTo>
                    <a:pt x="421" y="15651"/>
                  </a:lnTo>
                  <a:lnTo>
                    <a:pt x="649" y="16346"/>
                  </a:lnTo>
                  <a:lnTo>
                    <a:pt x="875" y="17041"/>
                  </a:lnTo>
                  <a:lnTo>
                    <a:pt x="1167" y="17659"/>
                  </a:lnTo>
                  <a:lnTo>
                    <a:pt x="1492" y="18239"/>
                  </a:lnTo>
                  <a:lnTo>
                    <a:pt x="1882" y="18780"/>
                  </a:lnTo>
                  <a:lnTo>
                    <a:pt x="2336" y="19282"/>
                  </a:lnTo>
                  <a:lnTo>
                    <a:pt x="2595" y="19475"/>
                  </a:lnTo>
                  <a:lnTo>
                    <a:pt x="2854" y="19668"/>
                  </a:lnTo>
                  <a:lnTo>
                    <a:pt x="3374" y="20016"/>
                  </a:lnTo>
                  <a:lnTo>
                    <a:pt x="3925" y="20325"/>
                  </a:lnTo>
                  <a:lnTo>
                    <a:pt x="4443" y="20557"/>
                  </a:lnTo>
                  <a:lnTo>
                    <a:pt x="4962" y="20750"/>
                  </a:lnTo>
                  <a:lnTo>
                    <a:pt x="5482" y="20866"/>
                  </a:lnTo>
                  <a:lnTo>
                    <a:pt x="5967" y="20983"/>
                  </a:lnTo>
                  <a:lnTo>
                    <a:pt x="6487" y="21022"/>
                  </a:lnTo>
                  <a:lnTo>
                    <a:pt x="6974" y="21022"/>
                  </a:lnTo>
                  <a:lnTo>
                    <a:pt x="7459" y="20983"/>
                  </a:lnTo>
                  <a:lnTo>
                    <a:pt x="7913" y="20905"/>
                  </a:lnTo>
                  <a:lnTo>
                    <a:pt x="8367" y="20829"/>
                  </a:lnTo>
                  <a:lnTo>
                    <a:pt x="8821" y="20711"/>
                  </a:lnTo>
                  <a:lnTo>
                    <a:pt x="9275" y="20557"/>
                  </a:lnTo>
                  <a:lnTo>
                    <a:pt x="9697" y="20403"/>
                  </a:lnTo>
                  <a:lnTo>
                    <a:pt x="10475" y="20016"/>
                  </a:lnTo>
                  <a:lnTo>
                    <a:pt x="11221" y="19553"/>
                  </a:lnTo>
                  <a:lnTo>
                    <a:pt x="11870" y="19088"/>
                  </a:lnTo>
                  <a:lnTo>
                    <a:pt x="12421" y="18664"/>
                  </a:lnTo>
                  <a:lnTo>
                    <a:pt x="12908" y="18239"/>
                  </a:lnTo>
                  <a:lnTo>
                    <a:pt x="13297" y="17852"/>
                  </a:lnTo>
                  <a:lnTo>
                    <a:pt x="13590" y="17543"/>
                  </a:lnTo>
                  <a:lnTo>
                    <a:pt x="13849" y="17274"/>
                  </a:lnTo>
                  <a:lnTo>
                    <a:pt x="13849" y="17465"/>
                  </a:lnTo>
                  <a:lnTo>
                    <a:pt x="13882" y="17930"/>
                  </a:lnTo>
                  <a:lnTo>
                    <a:pt x="14011" y="18625"/>
                  </a:lnTo>
                  <a:lnTo>
                    <a:pt x="14108" y="19012"/>
                  </a:lnTo>
                  <a:lnTo>
                    <a:pt x="14205" y="19399"/>
                  </a:lnTo>
                  <a:lnTo>
                    <a:pt x="14367" y="19823"/>
                  </a:lnTo>
                  <a:lnTo>
                    <a:pt x="14530" y="20209"/>
                  </a:lnTo>
                  <a:lnTo>
                    <a:pt x="14725" y="20557"/>
                  </a:lnTo>
                  <a:lnTo>
                    <a:pt x="14984" y="20905"/>
                  </a:lnTo>
                  <a:lnTo>
                    <a:pt x="15275" y="21176"/>
                  </a:lnTo>
                  <a:lnTo>
                    <a:pt x="15600" y="21407"/>
                  </a:lnTo>
                  <a:lnTo>
                    <a:pt x="15795" y="21485"/>
                  </a:lnTo>
                  <a:lnTo>
                    <a:pt x="15990" y="21563"/>
                  </a:lnTo>
                  <a:lnTo>
                    <a:pt x="16216" y="21600"/>
                  </a:lnTo>
                  <a:lnTo>
                    <a:pt x="16670" y="21600"/>
                  </a:lnTo>
                  <a:lnTo>
                    <a:pt x="16930" y="21524"/>
                  </a:lnTo>
                  <a:lnTo>
                    <a:pt x="17190" y="21370"/>
                  </a:lnTo>
                  <a:lnTo>
                    <a:pt x="17482" y="21176"/>
                  </a:lnTo>
                  <a:lnTo>
                    <a:pt x="17774" y="20944"/>
                  </a:lnTo>
                  <a:lnTo>
                    <a:pt x="18066" y="20674"/>
                  </a:lnTo>
                  <a:lnTo>
                    <a:pt x="18357" y="20325"/>
                  </a:lnTo>
                  <a:lnTo>
                    <a:pt x="18649" y="19977"/>
                  </a:lnTo>
                  <a:lnTo>
                    <a:pt x="18941" y="19553"/>
                  </a:lnTo>
                  <a:lnTo>
                    <a:pt x="19233" y="19127"/>
                  </a:lnTo>
                  <a:lnTo>
                    <a:pt x="19784" y="18200"/>
                  </a:lnTo>
                  <a:lnTo>
                    <a:pt x="20303" y="17157"/>
                  </a:lnTo>
                  <a:lnTo>
                    <a:pt x="20562" y="16616"/>
                  </a:lnTo>
                  <a:lnTo>
                    <a:pt x="20757" y="16075"/>
                  </a:lnTo>
                  <a:lnTo>
                    <a:pt x="20951" y="15494"/>
                  </a:lnTo>
                  <a:lnTo>
                    <a:pt x="21146" y="14955"/>
                  </a:lnTo>
                  <a:lnTo>
                    <a:pt x="21275" y="14414"/>
                  </a:lnTo>
                  <a:lnTo>
                    <a:pt x="21405" y="13834"/>
                  </a:lnTo>
                  <a:lnTo>
                    <a:pt x="21503" y="13293"/>
                  </a:lnTo>
                  <a:lnTo>
                    <a:pt x="21567" y="12752"/>
                  </a:lnTo>
                  <a:lnTo>
                    <a:pt x="21600" y="12250"/>
                  </a:lnTo>
                  <a:lnTo>
                    <a:pt x="21567" y="11746"/>
                  </a:lnTo>
                  <a:lnTo>
                    <a:pt x="21536" y="11244"/>
                  </a:lnTo>
                  <a:lnTo>
                    <a:pt x="21438" y="10781"/>
                  </a:lnTo>
                  <a:lnTo>
                    <a:pt x="21275" y="10356"/>
                  </a:lnTo>
                  <a:lnTo>
                    <a:pt x="21082" y="9969"/>
                  </a:lnTo>
                  <a:lnTo>
                    <a:pt x="20854" y="9621"/>
                  </a:lnTo>
                  <a:lnTo>
                    <a:pt x="20562" y="9274"/>
                  </a:lnTo>
                  <a:lnTo>
                    <a:pt x="20238" y="9004"/>
                  </a:lnTo>
                  <a:lnTo>
                    <a:pt x="19816" y="8772"/>
                  </a:lnTo>
                  <a:lnTo>
                    <a:pt x="19428" y="8578"/>
                  </a:lnTo>
                  <a:lnTo>
                    <a:pt x="19005" y="8463"/>
                  </a:lnTo>
                  <a:lnTo>
                    <a:pt x="18649" y="8424"/>
                  </a:lnTo>
                  <a:lnTo>
                    <a:pt x="18292" y="8385"/>
                  </a:lnTo>
                  <a:lnTo>
                    <a:pt x="17936" y="8424"/>
                  </a:lnTo>
                  <a:lnTo>
                    <a:pt x="17611" y="8502"/>
                  </a:lnTo>
                  <a:lnTo>
                    <a:pt x="17320" y="8617"/>
                  </a:lnTo>
                  <a:lnTo>
                    <a:pt x="17028" y="8772"/>
                  </a:lnTo>
                  <a:lnTo>
                    <a:pt x="16767" y="8965"/>
                  </a:lnTo>
                  <a:lnTo>
                    <a:pt x="16508" y="9197"/>
                  </a:lnTo>
                  <a:lnTo>
                    <a:pt x="16282" y="9428"/>
                  </a:lnTo>
                  <a:lnTo>
                    <a:pt x="16054" y="9699"/>
                  </a:lnTo>
                  <a:lnTo>
                    <a:pt x="15859" y="10008"/>
                  </a:lnTo>
                  <a:lnTo>
                    <a:pt x="15666" y="10317"/>
                  </a:lnTo>
                  <a:lnTo>
                    <a:pt x="15341" y="10975"/>
                  </a:lnTo>
                  <a:lnTo>
                    <a:pt x="15049" y="11631"/>
                  </a:lnTo>
                  <a:lnTo>
                    <a:pt x="14821" y="12326"/>
                  </a:lnTo>
                  <a:lnTo>
                    <a:pt x="14628" y="12946"/>
                  </a:lnTo>
                  <a:lnTo>
                    <a:pt x="14497" y="13563"/>
                  </a:lnTo>
                  <a:lnTo>
                    <a:pt x="14303" y="14451"/>
                  </a:lnTo>
                  <a:lnTo>
                    <a:pt x="14270" y="14799"/>
                  </a:lnTo>
                  <a:lnTo>
                    <a:pt x="14075" y="14992"/>
                  </a:lnTo>
                  <a:lnTo>
                    <a:pt x="13557" y="15418"/>
                  </a:lnTo>
                  <a:lnTo>
                    <a:pt x="12779" y="16075"/>
                  </a:lnTo>
                  <a:lnTo>
                    <a:pt x="11774" y="16848"/>
                  </a:lnTo>
                  <a:lnTo>
                    <a:pt x="11190" y="17196"/>
                  </a:lnTo>
                  <a:lnTo>
                    <a:pt x="10574" y="17582"/>
                  </a:lnTo>
                  <a:lnTo>
                    <a:pt x="9925" y="17930"/>
                  </a:lnTo>
                  <a:lnTo>
                    <a:pt x="9275" y="18239"/>
                  </a:lnTo>
                  <a:lnTo>
                    <a:pt x="8595" y="18547"/>
                  </a:lnTo>
                  <a:lnTo>
                    <a:pt x="7913" y="18741"/>
                  </a:lnTo>
                  <a:lnTo>
                    <a:pt x="7233" y="18895"/>
                  </a:lnTo>
                  <a:lnTo>
                    <a:pt x="6551" y="18973"/>
                  </a:lnTo>
                  <a:lnTo>
                    <a:pt x="6195" y="18973"/>
                  </a:lnTo>
                  <a:lnTo>
                    <a:pt x="5870" y="18934"/>
                  </a:lnTo>
                  <a:lnTo>
                    <a:pt x="5546" y="18895"/>
                  </a:lnTo>
                  <a:lnTo>
                    <a:pt x="5221" y="18819"/>
                  </a:lnTo>
                  <a:lnTo>
                    <a:pt x="4897" y="18741"/>
                  </a:lnTo>
                  <a:lnTo>
                    <a:pt x="4605" y="18586"/>
                  </a:lnTo>
                  <a:lnTo>
                    <a:pt x="4282" y="18432"/>
                  </a:lnTo>
                  <a:lnTo>
                    <a:pt x="3990" y="18239"/>
                  </a:lnTo>
                  <a:lnTo>
                    <a:pt x="3730" y="18006"/>
                  </a:lnTo>
                  <a:lnTo>
                    <a:pt x="3438" y="17737"/>
                  </a:lnTo>
                  <a:lnTo>
                    <a:pt x="3179" y="17428"/>
                  </a:lnTo>
                  <a:lnTo>
                    <a:pt x="2920" y="17117"/>
                  </a:lnTo>
                  <a:lnTo>
                    <a:pt x="2692" y="16733"/>
                  </a:lnTo>
                  <a:lnTo>
                    <a:pt x="2466" y="16307"/>
                  </a:lnTo>
                  <a:lnTo>
                    <a:pt x="2270" y="15844"/>
                  </a:lnTo>
                  <a:lnTo>
                    <a:pt x="2075" y="15340"/>
                  </a:lnTo>
                  <a:lnTo>
                    <a:pt x="1882" y="14762"/>
                  </a:lnTo>
                  <a:lnTo>
                    <a:pt x="1720" y="14182"/>
                  </a:lnTo>
                  <a:lnTo>
                    <a:pt x="1590" y="13526"/>
                  </a:lnTo>
                  <a:lnTo>
                    <a:pt x="1459" y="12828"/>
                  </a:lnTo>
                  <a:lnTo>
                    <a:pt x="1362" y="12057"/>
                  </a:lnTo>
                  <a:lnTo>
                    <a:pt x="1266" y="11244"/>
                  </a:lnTo>
                  <a:lnTo>
                    <a:pt x="1200" y="10395"/>
                  </a:lnTo>
                  <a:lnTo>
                    <a:pt x="1167" y="9506"/>
                  </a:lnTo>
                  <a:lnTo>
                    <a:pt x="1167" y="7496"/>
                  </a:lnTo>
                  <a:lnTo>
                    <a:pt x="1200" y="6377"/>
                  </a:lnTo>
                  <a:lnTo>
                    <a:pt x="1266" y="5256"/>
                  </a:lnTo>
                  <a:lnTo>
                    <a:pt x="1330" y="4020"/>
                  </a:lnTo>
                  <a:lnTo>
                    <a:pt x="1459" y="2744"/>
                  </a:lnTo>
                  <a:lnTo>
                    <a:pt x="1590" y="1391"/>
                  </a:lnTo>
                  <a:lnTo>
                    <a:pt x="1751"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5" name="Google Shape;619;p28"/>
            <p:cNvSpPr/>
            <p:nvPr/>
          </p:nvSpPr>
          <p:spPr>
            <a:xfrm>
              <a:off x="817394" y="709744"/>
              <a:ext cx="16081" cy="110557"/>
            </a:xfrm>
            <a:custGeom>
              <a:avLst/>
              <a:ahLst/>
              <a:cxnLst>
                <a:cxn ang="0">
                  <a:pos x="wd2" y="hd2"/>
                </a:cxn>
                <a:cxn ang="5400000">
                  <a:pos x="wd2" y="hd2"/>
                </a:cxn>
                <a:cxn ang="10800000">
                  <a:pos x="wd2" y="hd2"/>
                </a:cxn>
                <a:cxn ang="16200000">
                  <a:pos x="wd2" y="hd2"/>
                </a:cxn>
              </a:cxnLst>
              <a:rect l="0" t="0" r="r" b="b"/>
              <a:pathLst>
                <a:path w="21600" h="21600" extrusionOk="0">
                  <a:moveTo>
                    <a:pt x="6549" y="0"/>
                  </a:moveTo>
                  <a:lnTo>
                    <a:pt x="3275" y="188"/>
                  </a:lnTo>
                  <a:lnTo>
                    <a:pt x="662" y="380"/>
                  </a:lnTo>
                  <a:lnTo>
                    <a:pt x="0" y="471"/>
                  </a:lnTo>
                  <a:lnTo>
                    <a:pt x="2613" y="856"/>
                  </a:lnTo>
                  <a:lnTo>
                    <a:pt x="4565" y="1236"/>
                  </a:lnTo>
                  <a:lnTo>
                    <a:pt x="7211" y="1996"/>
                  </a:lnTo>
                  <a:lnTo>
                    <a:pt x="9824" y="2949"/>
                  </a:lnTo>
                  <a:lnTo>
                    <a:pt x="11114" y="3901"/>
                  </a:lnTo>
                  <a:lnTo>
                    <a:pt x="11776" y="4945"/>
                  </a:lnTo>
                  <a:lnTo>
                    <a:pt x="12437" y="5898"/>
                  </a:lnTo>
                  <a:lnTo>
                    <a:pt x="12437" y="11324"/>
                  </a:lnTo>
                  <a:lnTo>
                    <a:pt x="11776" y="13037"/>
                  </a:lnTo>
                  <a:lnTo>
                    <a:pt x="10453" y="14750"/>
                  </a:lnTo>
                  <a:lnTo>
                    <a:pt x="9163" y="16462"/>
                  </a:lnTo>
                  <a:lnTo>
                    <a:pt x="7211" y="18079"/>
                  </a:lnTo>
                  <a:lnTo>
                    <a:pt x="4565" y="19796"/>
                  </a:lnTo>
                  <a:lnTo>
                    <a:pt x="1952" y="21509"/>
                  </a:lnTo>
                  <a:lnTo>
                    <a:pt x="1952" y="21600"/>
                  </a:lnTo>
                  <a:lnTo>
                    <a:pt x="5888" y="21600"/>
                  </a:lnTo>
                  <a:lnTo>
                    <a:pt x="9163" y="21509"/>
                  </a:lnTo>
                  <a:lnTo>
                    <a:pt x="9824" y="21412"/>
                  </a:lnTo>
                  <a:lnTo>
                    <a:pt x="10453" y="21316"/>
                  </a:lnTo>
                  <a:lnTo>
                    <a:pt x="15712" y="17987"/>
                  </a:lnTo>
                  <a:lnTo>
                    <a:pt x="18987" y="14750"/>
                  </a:lnTo>
                  <a:lnTo>
                    <a:pt x="20277" y="13133"/>
                  </a:lnTo>
                  <a:lnTo>
                    <a:pt x="20938" y="11421"/>
                  </a:lnTo>
                  <a:lnTo>
                    <a:pt x="21600" y="9799"/>
                  </a:lnTo>
                  <a:lnTo>
                    <a:pt x="21600" y="5994"/>
                  </a:lnTo>
                  <a:lnTo>
                    <a:pt x="20938" y="4945"/>
                  </a:lnTo>
                  <a:lnTo>
                    <a:pt x="20277" y="3805"/>
                  </a:lnTo>
                  <a:lnTo>
                    <a:pt x="18987" y="2757"/>
                  </a:lnTo>
                  <a:lnTo>
                    <a:pt x="16341" y="1713"/>
                  </a:lnTo>
                  <a:lnTo>
                    <a:pt x="13099" y="856"/>
                  </a:lnTo>
                  <a:lnTo>
                    <a:pt x="11114" y="471"/>
                  </a:lnTo>
                  <a:lnTo>
                    <a:pt x="8501" y="91"/>
                  </a:lnTo>
                  <a:lnTo>
                    <a:pt x="78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6" name="Google Shape;620;p28"/>
            <p:cNvSpPr/>
            <p:nvPr/>
          </p:nvSpPr>
          <p:spPr>
            <a:xfrm>
              <a:off x="774034" y="706322"/>
              <a:ext cx="35089" cy="21916"/>
            </a:xfrm>
            <a:custGeom>
              <a:avLst/>
              <a:ahLst/>
              <a:cxnLst>
                <a:cxn ang="0">
                  <a:pos x="wd2" y="hd2"/>
                </a:cxn>
                <a:cxn ang="5400000">
                  <a:pos x="wd2" y="hd2"/>
                </a:cxn>
                <a:cxn ang="10800000">
                  <a:pos x="wd2" y="hd2"/>
                </a:cxn>
                <a:cxn ang="16200000">
                  <a:pos x="wd2" y="hd2"/>
                </a:cxn>
              </a:cxnLst>
              <a:rect l="0" t="0" r="r" b="b"/>
              <a:pathLst>
                <a:path w="21600" h="21600" extrusionOk="0">
                  <a:moveTo>
                    <a:pt x="19493" y="0"/>
                  </a:moveTo>
                  <a:lnTo>
                    <a:pt x="14097" y="3373"/>
                  </a:lnTo>
                  <a:lnTo>
                    <a:pt x="9292" y="7208"/>
                  </a:lnTo>
                  <a:lnTo>
                    <a:pt x="6897" y="9611"/>
                  </a:lnTo>
                  <a:lnTo>
                    <a:pt x="4502" y="12013"/>
                  </a:lnTo>
                  <a:lnTo>
                    <a:pt x="2395" y="15363"/>
                  </a:lnTo>
                  <a:lnTo>
                    <a:pt x="606" y="18251"/>
                  </a:lnTo>
                  <a:lnTo>
                    <a:pt x="0" y="19683"/>
                  </a:lnTo>
                  <a:lnTo>
                    <a:pt x="303" y="20168"/>
                  </a:lnTo>
                  <a:lnTo>
                    <a:pt x="606" y="21139"/>
                  </a:lnTo>
                  <a:lnTo>
                    <a:pt x="1197" y="21600"/>
                  </a:lnTo>
                  <a:lnTo>
                    <a:pt x="2698" y="21600"/>
                  </a:lnTo>
                  <a:lnTo>
                    <a:pt x="3304" y="21139"/>
                  </a:lnTo>
                  <a:lnTo>
                    <a:pt x="3896" y="20168"/>
                  </a:lnTo>
                  <a:lnTo>
                    <a:pt x="5699" y="17280"/>
                  </a:lnTo>
                  <a:lnTo>
                    <a:pt x="7503" y="14877"/>
                  </a:lnTo>
                  <a:lnTo>
                    <a:pt x="9292" y="12475"/>
                  </a:lnTo>
                  <a:lnTo>
                    <a:pt x="11399" y="10557"/>
                  </a:lnTo>
                  <a:lnTo>
                    <a:pt x="15597" y="7208"/>
                  </a:lnTo>
                  <a:lnTo>
                    <a:pt x="20099" y="4320"/>
                  </a:lnTo>
                  <a:lnTo>
                    <a:pt x="20994" y="3835"/>
                  </a:lnTo>
                  <a:lnTo>
                    <a:pt x="21297" y="2888"/>
                  </a:lnTo>
                  <a:lnTo>
                    <a:pt x="21600" y="1917"/>
                  </a:lnTo>
                  <a:lnTo>
                    <a:pt x="21600" y="1432"/>
                  </a:lnTo>
                  <a:lnTo>
                    <a:pt x="21297" y="485"/>
                  </a:lnTo>
                  <a:lnTo>
                    <a:pt x="2099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7" name="Google Shape;621;p28"/>
            <p:cNvSpPr/>
            <p:nvPr/>
          </p:nvSpPr>
          <p:spPr>
            <a:xfrm>
              <a:off x="826652" y="710705"/>
              <a:ext cx="34104" cy="23861"/>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00" y="446"/>
                  </a:lnTo>
                  <a:lnTo>
                    <a:pt x="12336" y="4414"/>
                  </a:lnTo>
                  <a:lnTo>
                    <a:pt x="7096" y="9697"/>
                  </a:lnTo>
                  <a:lnTo>
                    <a:pt x="4928" y="11458"/>
                  </a:lnTo>
                  <a:lnTo>
                    <a:pt x="2464" y="14556"/>
                  </a:lnTo>
                  <a:lnTo>
                    <a:pt x="1232" y="15871"/>
                  </a:lnTo>
                  <a:lnTo>
                    <a:pt x="312" y="17632"/>
                  </a:lnTo>
                  <a:lnTo>
                    <a:pt x="0" y="19415"/>
                  </a:lnTo>
                  <a:lnTo>
                    <a:pt x="312" y="21176"/>
                  </a:lnTo>
                  <a:lnTo>
                    <a:pt x="608" y="21600"/>
                  </a:lnTo>
                  <a:lnTo>
                    <a:pt x="1232" y="21600"/>
                  </a:lnTo>
                  <a:lnTo>
                    <a:pt x="2776" y="21176"/>
                  </a:lnTo>
                  <a:lnTo>
                    <a:pt x="4008" y="20285"/>
                  </a:lnTo>
                  <a:lnTo>
                    <a:pt x="4320" y="19839"/>
                  </a:lnTo>
                  <a:lnTo>
                    <a:pt x="4632" y="19415"/>
                  </a:lnTo>
                  <a:lnTo>
                    <a:pt x="4320" y="18078"/>
                  </a:lnTo>
                  <a:lnTo>
                    <a:pt x="4632" y="16763"/>
                  </a:lnTo>
                  <a:lnTo>
                    <a:pt x="5552" y="15002"/>
                  </a:lnTo>
                  <a:lnTo>
                    <a:pt x="6784" y="13664"/>
                  </a:lnTo>
                  <a:lnTo>
                    <a:pt x="8952" y="11034"/>
                  </a:lnTo>
                  <a:lnTo>
                    <a:pt x="10792" y="9273"/>
                  </a:lnTo>
                  <a:lnTo>
                    <a:pt x="15736" y="4859"/>
                  </a:lnTo>
                  <a:lnTo>
                    <a:pt x="20664" y="1315"/>
                  </a:lnTo>
                  <a:lnTo>
                    <a:pt x="21288" y="446"/>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8" name="Google Shape;622;p28"/>
            <p:cNvSpPr/>
            <p:nvPr/>
          </p:nvSpPr>
          <p:spPr>
            <a:xfrm>
              <a:off x="827612" y="747737"/>
              <a:ext cx="36542" cy="18493"/>
            </a:xfrm>
            <a:custGeom>
              <a:avLst/>
              <a:ahLst/>
              <a:cxnLst>
                <a:cxn ang="0">
                  <a:pos x="wd2" y="hd2"/>
                </a:cxn>
                <a:cxn ang="5400000">
                  <a:pos x="wd2" y="hd2"/>
                </a:cxn>
                <a:cxn ang="10800000">
                  <a:pos x="wd2" y="hd2"/>
                </a:cxn>
                <a:cxn ang="16200000">
                  <a:pos x="wd2" y="hd2"/>
                </a:cxn>
              </a:cxnLst>
              <a:rect l="0" t="0" r="r" b="b"/>
              <a:pathLst>
                <a:path w="21600" h="21600" extrusionOk="0">
                  <a:moveTo>
                    <a:pt x="21309" y="0"/>
                  </a:moveTo>
                  <a:lnTo>
                    <a:pt x="19868" y="546"/>
                  </a:lnTo>
                  <a:lnTo>
                    <a:pt x="14686" y="3969"/>
                  </a:lnTo>
                  <a:lnTo>
                    <a:pt x="9796" y="8513"/>
                  </a:lnTo>
                  <a:lnTo>
                    <a:pt x="5473" y="13633"/>
                  </a:lnTo>
                  <a:lnTo>
                    <a:pt x="2314" y="17631"/>
                  </a:lnTo>
                  <a:lnTo>
                    <a:pt x="1732" y="18206"/>
                  </a:lnTo>
                  <a:lnTo>
                    <a:pt x="1441" y="18781"/>
                  </a:lnTo>
                  <a:lnTo>
                    <a:pt x="1732" y="18781"/>
                  </a:lnTo>
                  <a:lnTo>
                    <a:pt x="291" y="19903"/>
                  </a:lnTo>
                  <a:lnTo>
                    <a:pt x="0" y="20478"/>
                  </a:lnTo>
                  <a:lnTo>
                    <a:pt x="0" y="21054"/>
                  </a:lnTo>
                  <a:lnTo>
                    <a:pt x="291" y="21054"/>
                  </a:lnTo>
                  <a:lnTo>
                    <a:pt x="582" y="21600"/>
                  </a:lnTo>
                  <a:lnTo>
                    <a:pt x="2023" y="21054"/>
                  </a:lnTo>
                  <a:lnTo>
                    <a:pt x="3755" y="19903"/>
                  </a:lnTo>
                  <a:lnTo>
                    <a:pt x="5182" y="18206"/>
                  </a:lnTo>
                  <a:lnTo>
                    <a:pt x="8355" y="13633"/>
                  </a:lnTo>
                  <a:lnTo>
                    <a:pt x="11237" y="10239"/>
                  </a:lnTo>
                  <a:lnTo>
                    <a:pt x="14119" y="7392"/>
                  </a:lnTo>
                  <a:lnTo>
                    <a:pt x="17001" y="4544"/>
                  </a:lnTo>
                  <a:lnTo>
                    <a:pt x="20159" y="2847"/>
                  </a:lnTo>
                  <a:lnTo>
                    <a:pt x="21309" y="1697"/>
                  </a:lnTo>
                  <a:lnTo>
                    <a:pt x="21600" y="1122"/>
                  </a:lnTo>
                  <a:lnTo>
                    <a:pt x="21600" y="546"/>
                  </a:lnTo>
                  <a:lnTo>
                    <a:pt x="2130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759" name="Google Shape;623;p28"/>
            <p:cNvSpPr/>
            <p:nvPr/>
          </p:nvSpPr>
          <p:spPr>
            <a:xfrm>
              <a:off x="824707" y="787406"/>
              <a:ext cx="29697" cy="12702"/>
            </a:xfrm>
            <a:custGeom>
              <a:avLst/>
              <a:ahLst/>
              <a:cxnLst>
                <a:cxn ang="0">
                  <a:pos x="wd2" y="hd2"/>
                </a:cxn>
                <a:cxn ang="5400000">
                  <a:pos x="wd2" y="hd2"/>
                </a:cxn>
                <a:cxn ang="10800000">
                  <a:pos x="wd2" y="hd2"/>
                </a:cxn>
                <a:cxn ang="16200000">
                  <a:pos x="wd2" y="hd2"/>
                </a:cxn>
              </a:cxnLst>
              <a:rect l="0" t="0" r="r" b="b"/>
              <a:pathLst>
                <a:path w="21600" h="21600" extrusionOk="0">
                  <a:moveTo>
                    <a:pt x="14884" y="0"/>
                  </a:moveTo>
                  <a:lnTo>
                    <a:pt x="10263" y="2298"/>
                  </a:lnTo>
                  <a:lnTo>
                    <a:pt x="5660" y="5687"/>
                  </a:lnTo>
                  <a:lnTo>
                    <a:pt x="1415" y="11374"/>
                  </a:lnTo>
                  <a:lnTo>
                    <a:pt x="699" y="12523"/>
                  </a:lnTo>
                  <a:lnTo>
                    <a:pt x="340" y="14764"/>
                  </a:lnTo>
                  <a:lnTo>
                    <a:pt x="0" y="17062"/>
                  </a:lnTo>
                  <a:lnTo>
                    <a:pt x="340" y="19360"/>
                  </a:lnTo>
                  <a:lnTo>
                    <a:pt x="1057" y="20451"/>
                  </a:lnTo>
                  <a:lnTo>
                    <a:pt x="1773" y="21600"/>
                  </a:lnTo>
                  <a:lnTo>
                    <a:pt x="3528" y="20451"/>
                  </a:lnTo>
                  <a:lnTo>
                    <a:pt x="7433" y="15913"/>
                  </a:lnTo>
                  <a:lnTo>
                    <a:pt x="11337" y="13672"/>
                  </a:lnTo>
                  <a:lnTo>
                    <a:pt x="15224" y="11374"/>
                  </a:lnTo>
                  <a:lnTo>
                    <a:pt x="19128" y="11374"/>
                  </a:lnTo>
                  <a:lnTo>
                    <a:pt x="20185" y="10226"/>
                  </a:lnTo>
                  <a:lnTo>
                    <a:pt x="20901" y="9134"/>
                  </a:lnTo>
                  <a:lnTo>
                    <a:pt x="21260" y="6836"/>
                  </a:lnTo>
                  <a:lnTo>
                    <a:pt x="21600" y="5687"/>
                  </a:lnTo>
                  <a:lnTo>
                    <a:pt x="21600" y="3447"/>
                  </a:lnTo>
                  <a:lnTo>
                    <a:pt x="21260" y="1149"/>
                  </a:lnTo>
                  <a:lnTo>
                    <a:pt x="2054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760"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CUSTOM_9_1">
    <p:spTree>
      <p:nvGrpSpPr>
        <p:cNvPr id="221" name=""/>
        <p:cNvGrpSpPr/>
        <p:nvPr/>
      </p:nvGrpSpPr>
      <p:grpSpPr>
        <a:xfrm>
          <a:off x="0" y="0"/>
          <a:ext cx="0" cy="0"/>
          <a:chOff x="0" y="0"/>
          <a:chExt cx="0" cy="0"/>
        </a:xfrm>
      </p:grpSpPr>
      <p:sp>
        <p:nvSpPr>
          <p:cNvPr id="1050461" name="Google Shape;625;p29"/>
          <p:cNvSpPr/>
          <p:nvPr/>
        </p:nvSpPr>
        <p:spPr>
          <a:xfrm rot="10800000" flipH="1">
            <a:off x="7197725" y="4149579"/>
            <a:ext cx="1742621" cy="998509"/>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462" name="Google Shape;626;p29"/>
          <p:cNvSpPr/>
          <p:nvPr/>
        </p:nvSpPr>
        <p:spPr>
          <a:xfrm rot="5400000">
            <a:off x="-600506" y="600508"/>
            <a:ext cx="2105059" cy="904042"/>
          </a:xfrm>
          <a:custGeom>
            <a:avLst/>
            <a:ahLst/>
            <a:cxnLst>
              <a:cxn ang="0">
                <a:pos x="wd2" y="hd2"/>
              </a:cxn>
              <a:cxn ang="5400000">
                <a:pos x="wd2" y="hd2"/>
              </a:cxn>
              <a:cxn ang="10800000">
                <a:pos x="wd2" y="hd2"/>
              </a:cxn>
              <a:cxn ang="16200000">
                <a:pos x="wd2" y="hd2"/>
              </a:cxn>
            </a:cxnLst>
            <a:rect l="0" t="0" r="r" b="b"/>
            <a:pathLst>
              <a:path w="21600" h="21600" extrusionOk="0">
                <a:moveTo>
                  <a:pt x="12707" y="0"/>
                </a:moveTo>
                <a:lnTo>
                  <a:pt x="12577" y="14"/>
                </a:lnTo>
                <a:lnTo>
                  <a:pt x="12448" y="41"/>
                </a:lnTo>
                <a:lnTo>
                  <a:pt x="12329" y="69"/>
                </a:lnTo>
                <a:lnTo>
                  <a:pt x="12205" y="110"/>
                </a:lnTo>
                <a:lnTo>
                  <a:pt x="12087" y="151"/>
                </a:lnTo>
                <a:lnTo>
                  <a:pt x="11969" y="219"/>
                </a:lnTo>
                <a:lnTo>
                  <a:pt x="11857" y="289"/>
                </a:lnTo>
                <a:lnTo>
                  <a:pt x="11745" y="357"/>
                </a:lnTo>
                <a:lnTo>
                  <a:pt x="11633" y="439"/>
                </a:lnTo>
                <a:lnTo>
                  <a:pt x="11520" y="536"/>
                </a:lnTo>
                <a:lnTo>
                  <a:pt x="11302" y="742"/>
                </a:lnTo>
                <a:lnTo>
                  <a:pt x="11089" y="976"/>
                </a:lnTo>
                <a:lnTo>
                  <a:pt x="10883" y="1251"/>
                </a:lnTo>
                <a:lnTo>
                  <a:pt x="10682" y="1540"/>
                </a:lnTo>
                <a:lnTo>
                  <a:pt x="10481" y="1842"/>
                </a:lnTo>
                <a:lnTo>
                  <a:pt x="10286" y="2172"/>
                </a:lnTo>
                <a:lnTo>
                  <a:pt x="10097" y="2529"/>
                </a:lnTo>
                <a:lnTo>
                  <a:pt x="9902" y="2887"/>
                </a:lnTo>
                <a:lnTo>
                  <a:pt x="9720" y="3272"/>
                </a:lnTo>
                <a:lnTo>
                  <a:pt x="9530" y="3657"/>
                </a:lnTo>
                <a:lnTo>
                  <a:pt x="9164" y="4454"/>
                </a:lnTo>
                <a:lnTo>
                  <a:pt x="8426" y="6104"/>
                </a:lnTo>
                <a:lnTo>
                  <a:pt x="8054" y="6902"/>
                </a:lnTo>
                <a:lnTo>
                  <a:pt x="7865" y="7301"/>
                </a:lnTo>
                <a:lnTo>
                  <a:pt x="7670" y="7672"/>
                </a:lnTo>
                <a:lnTo>
                  <a:pt x="7476" y="8043"/>
                </a:lnTo>
                <a:lnTo>
                  <a:pt x="7275" y="8387"/>
                </a:lnTo>
                <a:lnTo>
                  <a:pt x="7074" y="8731"/>
                </a:lnTo>
                <a:lnTo>
                  <a:pt x="6867" y="9047"/>
                </a:lnTo>
                <a:lnTo>
                  <a:pt x="6655" y="9335"/>
                </a:lnTo>
                <a:lnTo>
                  <a:pt x="6442" y="9597"/>
                </a:lnTo>
                <a:lnTo>
                  <a:pt x="6218" y="9844"/>
                </a:lnTo>
                <a:lnTo>
                  <a:pt x="6106" y="9954"/>
                </a:lnTo>
                <a:lnTo>
                  <a:pt x="5988" y="10051"/>
                </a:lnTo>
                <a:lnTo>
                  <a:pt x="5810" y="10201"/>
                </a:lnTo>
                <a:lnTo>
                  <a:pt x="5628" y="10326"/>
                </a:lnTo>
                <a:lnTo>
                  <a:pt x="5444" y="10435"/>
                </a:lnTo>
                <a:lnTo>
                  <a:pt x="5261" y="10532"/>
                </a:lnTo>
                <a:lnTo>
                  <a:pt x="5078" y="10614"/>
                </a:lnTo>
                <a:lnTo>
                  <a:pt x="4889" y="10683"/>
                </a:lnTo>
                <a:lnTo>
                  <a:pt x="4511" y="10793"/>
                </a:lnTo>
                <a:lnTo>
                  <a:pt x="4134" y="10889"/>
                </a:lnTo>
                <a:lnTo>
                  <a:pt x="3756" y="10971"/>
                </a:lnTo>
                <a:lnTo>
                  <a:pt x="3378" y="11054"/>
                </a:lnTo>
                <a:lnTo>
                  <a:pt x="3000" y="11164"/>
                </a:lnTo>
                <a:lnTo>
                  <a:pt x="2811" y="11233"/>
                </a:lnTo>
                <a:lnTo>
                  <a:pt x="2622" y="11316"/>
                </a:lnTo>
                <a:lnTo>
                  <a:pt x="2433" y="11412"/>
                </a:lnTo>
                <a:lnTo>
                  <a:pt x="2244" y="11522"/>
                </a:lnTo>
                <a:lnTo>
                  <a:pt x="2061" y="11645"/>
                </a:lnTo>
                <a:lnTo>
                  <a:pt x="1878" y="11783"/>
                </a:lnTo>
                <a:lnTo>
                  <a:pt x="1701" y="11948"/>
                </a:lnTo>
                <a:lnTo>
                  <a:pt x="1523" y="12127"/>
                </a:lnTo>
                <a:lnTo>
                  <a:pt x="1352" y="12319"/>
                </a:lnTo>
                <a:lnTo>
                  <a:pt x="1187" y="12539"/>
                </a:lnTo>
                <a:lnTo>
                  <a:pt x="1034" y="12772"/>
                </a:lnTo>
                <a:lnTo>
                  <a:pt x="886" y="13034"/>
                </a:lnTo>
                <a:lnTo>
                  <a:pt x="744" y="13309"/>
                </a:lnTo>
                <a:lnTo>
                  <a:pt x="673" y="13460"/>
                </a:lnTo>
                <a:lnTo>
                  <a:pt x="614" y="13612"/>
                </a:lnTo>
                <a:lnTo>
                  <a:pt x="549" y="13776"/>
                </a:lnTo>
                <a:lnTo>
                  <a:pt x="490" y="13942"/>
                </a:lnTo>
                <a:lnTo>
                  <a:pt x="431" y="14121"/>
                </a:lnTo>
                <a:lnTo>
                  <a:pt x="378" y="14299"/>
                </a:lnTo>
                <a:lnTo>
                  <a:pt x="325" y="14505"/>
                </a:lnTo>
                <a:lnTo>
                  <a:pt x="272" y="14711"/>
                </a:lnTo>
                <a:lnTo>
                  <a:pt x="231" y="14918"/>
                </a:lnTo>
                <a:lnTo>
                  <a:pt x="189" y="15138"/>
                </a:lnTo>
                <a:lnTo>
                  <a:pt x="148" y="15358"/>
                </a:lnTo>
                <a:lnTo>
                  <a:pt x="118" y="15577"/>
                </a:lnTo>
                <a:lnTo>
                  <a:pt x="89" y="15811"/>
                </a:lnTo>
                <a:lnTo>
                  <a:pt x="65" y="16031"/>
                </a:lnTo>
                <a:lnTo>
                  <a:pt x="42" y="16265"/>
                </a:lnTo>
                <a:lnTo>
                  <a:pt x="30" y="16499"/>
                </a:lnTo>
                <a:lnTo>
                  <a:pt x="18" y="16733"/>
                </a:lnTo>
                <a:lnTo>
                  <a:pt x="6" y="16967"/>
                </a:lnTo>
                <a:lnTo>
                  <a:pt x="0" y="17214"/>
                </a:lnTo>
                <a:lnTo>
                  <a:pt x="0" y="17448"/>
                </a:lnTo>
                <a:lnTo>
                  <a:pt x="6" y="17695"/>
                </a:lnTo>
                <a:lnTo>
                  <a:pt x="12" y="17929"/>
                </a:lnTo>
                <a:lnTo>
                  <a:pt x="36" y="18410"/>
                </a:lnTo>
                <a:lnTo>
                  <a:pt x="71" y="18891"/>
                </a:lnTo>
                <a:lnTo>
                  <a:pt x="118" y="19359"/>
                </a:lnTo>
                <a:lnTo>
                  <a:pt x="177" y="19826"/>
                </a:lnTo>
                <a:lnTo>
                  <a:pt x="254" y="20294"/>
                </a:lnTo>
                <a:lnTo>
                  <a:pt x="337" y="20748"/>
                </a:lnTo>
                <a:lnTo>
                  <a:pt x="431" y="21174"/>
                </a:lnTo>
                <a:lnTo>
                  <a:pt x="537" y="21600"/>
                </a:lnTo>
                <a:lnTo>
                  <a:pt x="21600" y="21600"/>
                </a:lnTo>
                <a:lnTo>
                  <a:pt x="21505" y="20953"/>
                </a:lnTo>
                <a:lnTo>
                  <a:pt x="21399" y="20294"/>
                </a:lnTo>
                <a:lnTo>
                  <a:pt x="21287" y="19647"/>
                </a:lnTo>
                <a:lnTo>
                  <a:pt x="21175" y="19015"/>
                </a:lnTo>
                <a:lnTo>
                  <a:pt x="21057" y="18382"/>
                </a:lnTo>
                <a:lnTo>
                  <a:pt x="20933" y="17750"/>
                </a:lnTo>
                <a:lnTo>
                  <a:pt x="20803" y="17117"/>
                </a:lnTo>
                <a:lnTo>
                  <a:pt x="20673" y="16499"/>
                </a:lnTo>
                <a:lnTo>
                  <a:pt x="20537" y="15881"/>
                </a:lnTo>
                <a:lnTo>
                  <a:pt x="20395" y="15275"/>
                </a:lnTo>
                <a:lnTo>
                  <a:pt x="20248" y="14670"/>
                </a:lnTo>
                <a:lnTo>
                  <a:pt x="20094" y="14079"/>
                </a:lnTo>
                <a:lnTo>
                  <a:pt x="19941" y="13474"/>
                </a:lnTo>
                <a:lnTo>
                  <a:pt x="19781" y="12897"/>
                </a:lnTo>
                <a:lnTo>
                  <a:pt x="19622" y="12319"/>
                </a:lnTo>
                <a:lnTo>
                  <a:pt x="19451" y="11741"/>
                </a:lnTo>
                <a:lnTo>
                  <a:pt x="19279" y="11178"/>
                </a:lnTo>
                <a:lnTo>
                  <a:pt x="19102" y="10614"/>
                </a:lnTo>
                <a:lnTo>
                  <a:pt x="18925" y="10064"/>
                </a:lnTo>
                <a:lnTo>
                  <a:pt x="18742" y="9514"/>
                </a:lnTo>
                <a:lnTo>
                  <a:pt x="18553" y="8978"/>
                </a:lnTo>
                <a:lnTo>
                  <a:pt x="18358" y="8456"/>
                </a:lnTo>
                <a:lnTo>
                  <a:pt x="18163" y="7933"/>
                </a:lnTo>
                <a:lnTo>
                  <a:pt x="17963" y="7425"/>
                </a:lnTo>
                <a:lnTo>
                  <a:pt x="17762" y="6916"/>
                </a:lnTo>
                <a:lnTo>
                  <a:pt x="17555" y="6421"/>
                </a:lnTo>
                <a:lnTo>
                  <a:pt x="17343" y="5926"/>
                </a:lnTo>
                <a:lnTo>
                  <a:pt x="17124" y="5445"/>
                </a:lnTo>
                <a:lnTo>
                  <a:pt x="16906" y="4977"/>
                </a:lnTo>
                <a:lnTo>
                  <a:pt x="16687" y="4509"/>
                </a:lnTo>
                <a:lnTo>
                  <a:pt x="16463" y="4055"/>
                </a:lnTo>
                <a:lnTo>
                  <a:pt x="16232" y="3616"/>
                </a:lnTo>
                <a:lnTo>
                  <a:pt x="16026" y="3231"/>
                </a:lnTo>
                <a:lnTo>
                  <a:pt x="15813" y="2860"/>
                </a:lnTo>
                <a:lnTo>
                  <a:pt x="15601" y="2502"/>
                </a:lnTo>
                <a:lnTo>
                  <a:pt x="15382" y="2145"/>
                </a:lnTo>
                <a:lnTo>
                  <a:pt x="15158" y="1815"/>
                </a:lnTo>
                <a:lnTo>
                  <a:pt x="14927" y="1498"/>
                </a:lnTo>
                <a:lnTo>
                  <a:pt x="14691" y="1209"/>
                </a:lnTo>
                <a:lnTo>
                  <a:pt x="14455" y="948"/>
                </a:lnTo>
                <a:lnTo>
                  <a:pt x="14213" y="701"/>
                </a:lnTo>
                <a:lnTo>
                  <a:pt x="13971" y="494"/>
                </a:lnTo>
                <a:lnTo>
                  <a:pt x="13847" y="412"/>
                </a:lnTo>
                <a:lnTo>
                  <a:pt x="13723" y="316"/>
                </a:lnTo>
                <a:lnTo>
                  <a:pt x="13599" y="248"/>
                </a:lnTo>
                <a:lnTo>
                  <a:pt x="13475" y="178"/>
                </a:lnTo>
                <a:lnTo>
                  <a:pt x="13351" y="123"/>
                </a:lnTo>
                <a:lnTo>
                  <a:pt x="13221" y="82"/>
                </a:lnTo>
                <a:lnTo>
                  <a:pt x="13097" y="41"/>
                </a:lnTo>
                <a:lnTo>
                  <a:pt x="12967" y="14"/>
                </a:lnTo>
                <a:lnTo>
                  <a:pt x="12837" y="0"/>
                </a:lnTo>
                <a:close/>
              </a:path>
            </a:pathLst>
          </a:custGeom>
          <a:solidFill>
            <a:schemeClr val="accent6"/>
          </a:solidFill>
          <a:ln w="12700">
            <a:miter lim="400000"/>
          </a:ln>
        </p:spPr>
        <p:txBody>
          <a:bodyPr anchor="ctr" bIns="0" lIns="0" rIns="0" tIns="0"/>
          <a:p>
            <a:pPr>
              <a:defRPr>
                <a:solidFill>
                  <a:srgbClr val="000000"/>
                </a:solidFill>
              </a:defRPr>
            </a:pPr>
            <a:r>
              <a:t/>
            </a:r>
          </a:p>
        </p:txBody>
      </p:sp>
      <p:grpSp>
        <p:nvGrpSpPr>
          <p:cNvPr id="222" name="Google Shape;627;p29"/>
          <p:cNvGrpSpPr/>
          <p:nvPr/>
        </p:nvGrpSpPr>
        <p:grpSpPr>
          <a:xfrm>
            <a:off x="7151205" y="3486172"/>
            <a:ext cx="1500529" cy="1539108"/>
            <a:chOff x="0" y="0"/>
            <a:chExt cx="1500528" cy="1539107"/>
          </a:xfrm>
        </p:grpSpPr>
        <p:sp>
          <p:nvSpPr>
            <p:cNvPr id="1050463" name="Google Shape;628;p29"/>
            <p:cNvSpPr/>
            <p:nvPr/>
          </p:nvSpPr>
          <p:spPr>
            <a:xfrm>
              <a:off x="74910" y="1008773"/>
              <a:ext cx="327874" cy="256639"/>
            </a:xfrm>
            <a:custGeom>
              <a:avLst/>
              <a:ahLst/>
              <a:cxnLst>
                <a:cxn ang="0">
                  <a:pos x="wd2" y="hd2"/>
                </a:cxn>
                <a:cxn ang="5400000">
                  <a:pos x="wd2" y="hd2"/>
                </a:cxn>
                <a:cxn ang="10800000">
                  <a:pos x="wd2" y="hd2"/>
                </a:cxn>
                <a:cxn ang="16200000">
                  <a:pos x="wd2" y="hd2"/>
                </a:cxn>
              </a:cxnLst>
              <a:rect l="0" t="0" r="r" b="b"/>
              <a:pathLst>
                <a:path w="21600" h="21600" extrusionOk="0">
                  <a:moveTo>
                    <a:pt x="49" y="0"/>
                  </a:moveTo>
                  <a:lnTo>
                    <a:pt x="0" y="1499"/>
                  </a:lnTo>
                  <a:lnTo>
                    <a:pt x="0" y="2935"/>
                  </a:lnTo>
                  <a:lnTo>
                    <a:pt x="49" y="4307"/>
                  </a:lnTo>
                  <a:lnTo>
                    <a:pt x="99" y="5557"/>
                  </a:lnTo>
                  <a:lnTo>
                    <a:pt x="245" y="7990"/>
                  </a:lnTo>
                  <a:lnTo>
                    <a:pt x="538" y="10237"/>
                  </a:lnTo>
                  <a:lnTo>
                    <a:pt x="879" y="12174"/>
                  </a:lnTo>
                  <a:lnTo>
                    <a:pt x="1272" y="13922"/>
                  </a:lnTo>
                  <a:lnTo>
                    <a:pt x="1662" y="15481"/>
                  </a:lnTo>
                  <a:lnTo>
                    <a:pt x="2151" y="16854"/>
                  </a:lnTo>
                  <a:lnTo>
                    <a:pt x="2591" y="18040"/>
                  </a:lnTo>
                  <a:lnTo>
                    <a:pt x="3031" y="19041"/>
                  </a:lnTo>
                  <a:lnTo>
                    <a:pt x="3470" y="19852"/>
                  </a:lnTo>
                  <a:lnTo>
                    <a:pt x="3861" y="20477"/>
                  </a:lnTo>
                  <a:lnTo>
                    <a:pt x="4446" y="21288"/>
                  </a:lnTo>
                  <a:lnTo>
                    <a:pt x="4644" y="21600"/>
                  </a:lnTo>
                  <a:lnTo>
                    <a:pt x="15882" y="21537"/>
                  </a:lnTo>
                  <a:lnTo>
                    <a:pt x="16517" y="20852"/>
                  </a:lnTo>
                  <a:lnTo>
                    <a:pt x="17102" y="20101"/>
                  </a:lnTo>
                  <a:lnTo>
                    <a:pt x="17641" y="19353"/>
                  </a:lnTo>
                  <a:lnTo>
                    <a:pt x="18130" y="18602"/>
                  </a:lnTo>
                  <a:lnTo>
                    <a:pt x="18569" y="17791"/>
                  </a:lnTo>
                  <a:lnTo>
                    <a:pt x="19009" y="16917"/>
                  </a:lnTo>
                  <a:lnTo>
                    <a:pt x="19350" y="16106"/>
                  </a:lnTo>
                  <a:lnTo>
                    <a:pt x="19693" y="15232"/>
                  </a:lnTo>
                  <a:lnTo>
                    <a:pt x="19987" y="14358"/>
                  </a:lnTo>
                  <a:lnTo>
                    <a:pt x="20279" y="13421"/>
                  </a:lnTo>
                  <a:lnTo>
                    <a:pt x="20718" y="11613"/>
                  </a:lnTo>
                  <a:lnTo>
                    <a:pt x="21062" y="9864"/>
                  </a:lnTo>
                  <a:lnTo>
                    <a:pt x="21306" y="8116"/>
                  </a:lnTo>
                  <a:lnTo>
                    <a:pt x="21452" y="6491"/>
                  </a:lnTo>
                  <a:lnTo>
                    <a:pt x="21551" y="4932"/>
                  </a:lnTo>
                  <a:lnTo>
                    <a:pt x="21600" y="3556"/>
                  </a:lnTo>
                  <a:lnTo>
                    <a:pt x="21600" y="2373"/>
                  </a:lnTo>
                  <a:lnTo>
                    <a:pt x="21551" y="625"/>
                  </a:lnTo>
                  <a:lnTo>
                    <a:pt x="21501"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64" name="Google Shape;629;p29"/>
            <p:cNvSpPr/>
            <p:nvPr/>
          </p:nvSpPr>
          <p:spPr>
            <a:xfrm>
              <a:off x="370126" y="1049565"/>
              <a:ext cx="106818" cy="143899"/>
            </a:xfrm>
            <a:custGeom>
              <a:avLst/>
              <a:ahLst/>
              <a:cxnLst>
                <a:cxn ang="0">
                  <a:pos x="wd2" y="hd2"/>
                </a:cxn>
                <a:cxn ang="5400000">
                  <a:pos x="wd2" y="hd2"/>
                </a:cxn>
                <a:cxn ang="10800000">
                  <a:pos x="wd2" y="hd2"/>
                </a:cxn>
                <a:cxn ang="16200000">
                  <a:pos x="wd2" y="hd2"/>
                </a:cxn>
              </a:cxnLst>
              <a:rect l="0" t="0" r="r" b="b"/>
              <a:pathLst>
                <a:path w="21600" h="21600" extrusionOk="0">
                  <a:moveTo>
                    <a:pt x="15899" y="0"/>
                  </a:moveTo>
                  <a:lnTo>
                    <a:pt x="14397" y="113"/>
                  </a:lnTo>
                  <a:lnTo>
                    <a:pt x="12752" y="445"/>
                  </a:lnTo>
                  <a:lnTo>
                    <a:pt x="10796" y="889"/>
                  </a:lnTo>
                  <a:lnTo>
                    <a:pt x="8704" y="1671"/>
                  </a:lnTo>
                  <a:lnTo>
                    <a:pt x="6300" y="2673"/>
                  </a:lnTo>
                  <a:lnTo>
                    <a:pt x="3601" y="3895"/>
                  </a:lnTo>
                  <a:lnTo>
                    <a:pt x="3601" y="7012"/>
                  </a:lnTo>
                  <a:lnTo>
                    <a:pt x="4951" y="6236"/>
                  </a:lnTo>
                  <a:lnTo>
                    <a:pt x="6300" y="5453"/>
                  </a:lnTo>
                  <a:lnTo>
                    <a:pt x="8097" y="4564"/>
                  </a:lnTo>
                  <a:lnTo>
                    <a:pt x="9902" y="3895"/>
                  </a:lnTo>
                  <a:lnTo>
                    <a:pt x="10796" y="3562"/>
                  </a:lnTo>
                  <a:lnTo>
                    <a:pt x="11698" y="3450"/>
                  </a:lnTo>
                  <a:lnTo>
                    <a:pt x="12601" y="3337"/>
                  </a:lnTo>
                  <a:lnTo>
                    <a:pt x="13351" y="3337"/>
                  </a:lnTo>
                  <a:lnTo>
                    <a:pt x="13950" y="3562"/>
                  </a:lnTo>
                  <a:lnTo>
                    <a:pt x="14549" y="3895"/>
                  </a:lnTo>
                  <a:lnTo>
                    <a:pt x="14996" y="4564"/>
                  </a:lnTo>
                  <a:lnTo>
                    <a:pt x="15300" y="5341"/>
                  </a:lnTo>
                  <a:lnTo>
                    <a:pt x="15451" y="6455"/>
                  </a:lnTo>
                  <a:lnTo>
                    <a:pt x="15603" y="7682"/>
                  </a:lnTo>
                  <a:lnTo>
                    <a:pt x="15451" y="9016"/>
                  </a:lnTo>
                  <a:lnTo>
                    <a:pt x="15148" y="10468"/>
                  </a:lnTo>
                  <a:lnTo>
                    <a:pt x="14701" y="11802"/>
                  </a:lnTo>
                  <a:lnTo>
                    <a:pt x="14102" y="13136"/>
                  </a:lnTo>
                  <a:lnTo>
                    <a:pt x="13200" y="14475"/>
                  </a:lnTo>
                  <a:lnTo>
                    <a:pt x="12297" y="15477"/>
                  </a:lnTo>
                  <a:lnTo>
                    <a:pt x="11698" y="16034"/>
                  </a:lnTo>
                  <a:lnTo>
                    <a:pt x="11099" y="16366"/>
                  </a:lnTo>
                  <a:lnTo>
                    <a:pt x="10349" y="16698"/>
                  </a:lnTo>
                  <a:lnTo>
                    <a:pt x="9750" y="17036"/>
                  </a:lnTo>
                  <a:lnTo>
                    <a:pt x="8999" y="17255"/>
                  </a:lnTo>
                  <a:lnTo>
                    <a:pt x="8097" y="17255"/>
                  </a:lnTo>
                  <a:lnTo>
                    <a:pt x="7347" y="17368"/>
                  </a:lnTo>
                  <a:lnTo>
                    <a:pt x="6452" y="17255"/>
                  </a:lnTo>
                  <a:lnTo>
                    <a:pt x="5398" y="17036"/>
                  </a:lnTo>
                  <a:lnTo>
                    <a:pt x="4352" y="16698"/>
                  </a:lnTo>
                  <a:lnTo>
                    <a:pt x="3298" y="16253"/>
                  </a:lnTo>
                  <a:lnTo>
                    <a:pt x="2252" y="15696"/>
                  </a:lnTo>
                  <a:lnTo>
                    <a:pt x="0" y="19816"/>
                  </a:lnTo>
                  <a:lnTo>
                    <a:pt x="2100" y="20266"/>
                  </a:lnTo>
                  <a:lnTo>
                    <a:pt x="7051" y="21043"/>
                  </a:lnTo>
                  <a:lnTo>
                    <a:pt x="9902" y="21375"/>
                  </a:lnTo>
                  <a:lnTo>
                    <a:pt x="12449" y="21600"/>
                  </a:lnTo>
                  <a:lnTo>
                    <a:pt x="14549" y="21600"/>
                  </a:lnTo>
                  <a:lnTo>
                    <a:pt x="15300" y="21487"/>
                  </a:lnTo>
                  <a:lnTo>
                    <a:pt x="15899" y="21375"/>
                  </a:lnTo>
                  <a:lnTo>
                    <a:pt x="16498" y="20818"/>
                  </a:lnTo>
                  <a:lnTo>
                    <a:pt x="17248" y="19596"/>
                  </a:lnTo>
                  <a:lnTo>
                    <a:pt x="18150" y="18038"/>
                  </a:lnTo>
                  <a:lnTo>
                    <a:pt x="19053" y="16034"/>
                  </a:lnTo>
                  <a:lnTo>
                    <a:pt x="19947" y="13805"/>
                  </a:lnTo>
                  <a:lnTo>
                    <a:pt x="20698" y="11470"/>
                  </a:lnTo>
                  <a:lnTo>
                    <a:pt x="21297" y="9016"/>
                  </a:lnTo>
                  <a:lnTo>
                    <a:pt x="21600" y="6680"/>
                  </a:lnTo>
                  <a:lnTo>
                    <a:pt x="21600" y="4564"/>
                  </a:lnTo>
                  <a:lnTo>
                    <a:pt x="21297" y="3562"/>
                  </a:lnTo>
                  <a:lnTo>
                    <a:pt x="21001" y="2673"/>
                  </a:lnTo>
                  <a:lnTo>
                    <a:pt x="20546" y="1891"/>
                  </a:lnTo>
                  <a:lnTo>
                    <a:pt x="19947" y="1221"/>
                  </a:lnTo>
                  <a:lnTo>
                    <a:pt x="19197" y="670"/>
                  </a:lnTo>
                  <a:lnTo>
                    <a:pt x="18302" y="332"/>
                  </a:lnTo>
                  <a:lnTo>
                    <a:pt x="17097" y="113"/>
                  </a:lnTo>
                  <a:lnTo>
                    <a:pt x="15899"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65" name="Google Shape;630;p29"/>
            <p:cNvSpPr/>
            <p:nvPr/>
          </p:nvSpPr>
          <p:spPr>
            <a:xfrm>
              <a:off x="83833" y="1016197"/>
              <a:ext cx="310028" cy="9714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659"/>
                  </a:lnTo>
                  <a:lnTo>
                    <a:pt x="50" y="1642"/>
                  </a:lnTo>
                  <a:lnTo>
                    <a:pt x="308" y="4118"/>
                  </a:lnTo>
                  <a:lnTo>
                    <a:pt x="515" y="5602"/>
                  </a:lnTo>
                  <a:lnTo>
                    <a:pt x="825" y="7420"/>
                  </a:lnTo>
                  <a:lnTo>
                    <a:pt x="1189" y="9395"/>
                  </a:lnTo>
                  <a:lnTo>
                    <a:pt x="1654" y="11379"/>
                  </a:lnTo>
                  <a:lnTo>
                    <a:pt x="2220" y="13355"/>
                  </a:lnTo>
                  <a:lnTo>
                    <a:pt x="2944" y="15173"/>
                  </a:lnTo>
                  <a:lnTo>
                    <a:pt x="3772" y="16982"/>
                  </a:lnTo>
                  <a:lnTo>
                    <a:pt x="4237" y="17807"/>
                  </a:lnTo>
                  <a:lnTo>
                    <a:pt x="4702" y="18632"/>
                  </a:lnTo>
                  <a:lnTo>
                    <a:pt x="5269" y="19291"/>
                  </a:lnTo>
                  <a:lnTo>
                    <a:pt x="5838" y="19949"/>
                  </a:lnTo>
                  <a:lnTo>
                    <a:pt x="6460" y="20450"/>
                  </a:lnTo>
                  <a:lnTo>
                    <a:pt x="7079" y="20941"/>
                  </a:lnTo>
                  <a:lnTo>
                    <a:pt x="7803" y="21275"/>
                  </a:lnTo>
                  <a:lnTo>
                    <a:pt x="8526" y="21433"/>
                  </a:lnTo>
                  <a:lnTo>
                    <a:pt x="9302" y="21600"/>
                  </a:lnTo>
                  <a:lnTo>
                    <a:pt x="11005" y="21600"/>
                  </a:lnTo>
                  <a:lnTo>
                    <a:pt x="11781" y="21275"/>
                  </a:lnTo>
                  <a:lnTo>
                    <a:pt x="12557" y="21108"/>
                  </a:lnTo>
                  <a:lnTo>
                    <a:pt x="13280" y="20616"/>
                  </a:lnTo>
                  <a:lnTo>
                    <a:pt x="13952" y="20116"/>
                  </a:lnTo>
                  <a:lnTo>
                    <a:pt x="14623" y="19458"/>
                  </a:lnTo>
                  <a:lnTo>
                    <a:pt x="15245" y="18799"/>
                  </a:lnTo>
                  <a:lnTo>
                    <a:pt x="15811" y="18140"/>
                  </a:lnTo>
                  <a:lnTo>
                    <a:pt x="16846" y="16490"/>
                  </a:lnTo>
                  <a:lnTo>
                    <a:pt x="17776" y="14672"/>
                  </a:lnTo>
                  <a:lnTo>
                    <a:pt x="18604" y="12697"/>
                  </a:lnTo>
                  <a:lnTo>
                    <a:pt x="19327" y="10721"/>
                  </a:lnTo>
                  <a:lnTo>
                    <a:pt x="19894" y="8737"/>
                  </a:lnTo>
                  <a:lnTo>
                    <a:pt x="20359" y="6761"/>
                  </a:lnTo>
                  <a:lnTo>
                    <a:pt x="20775" y="4944"/>
                  </a:lnTo>
                  <a:lnTo>
                    <a:pt x="21083" y="3293"/>
                  </a:lnTo>
                  <a:lnTo>
                    <a:pt x="21446" y="984"/>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66" name="Google Shape;631;p29"/>
            <p:cNvSpPr/>
            <p:nvPr/>
          </p:nvSpPr>
          <p:spPr>
            <a:xfrm>
              <a:off x="115702" y="1025083"/>
              <a:ext cx="230693" cy="74162"/>
            </a:xfrm>
            <a:custGeom>
              <a:avLst/>
              <a:ahLst/>
              <a:cxnLst>
                <a:cxn ang="0">
                  <a:pos x="wd2" y="hd2"/>
                </a:cxn>
                <a:cxn ang="5400000">
                  <a:pos x="wd2" y="hd2"/>
                </a:cxn>
                <a:cxn ang="10800000">
                  <a:pos x="wd2" y="hd2"/>
                </a:cxn>
                <a:cxn ang="16200000">
                  <a:pos x="wd2" y="hd2"/>
                </a:cxn>
              </a:cxnLst>
              <a:rect l="0" t="0" r="r" b="b"/>
              <a:pathLst>
                <a:path w="21600" h="21600" extrusionOk="0">
                  <a:moveTo>
                    <a:pt x="10837" y="0"/>
                  </a:moveTo>
                  <a:lnTo>
                    <a:pt x="8611" y="218"/>
                  </a:lnTo>
                  <a:lnTo>
                    <a:pt x="6600" y="863"/>
                  </a:lnTo>
                  <a:lnTo>
                    <a:pt x="4792" y="1944"/>
                  </a:lnTo>
                  <a:lnTo>
                    <a:pt x="3195" y="3243"/>
                  </a:lnTo>
                  <a:lnTo>
                    <a:pt x="2499" y="3888"/>
                  </a:lnTo>
                  <a:lnTo>
                    <a:pt x="1875" y="4750"/>
                  </a:lnTo>
                  <a:lnTo>
                    <a:pt x="1320" y="5613"/>
                  </a:lnTo>
                  <a:lnTo>
                    <a:pt x="835" y="6694"/>
                  </a:lnTo>
                  <a:lnTo>
                    <a:pt x="488" y="7557"/>
                  </a:lnTo>
                  <a:lnTo>
                    <a:pt x="211" y="8638"/>
                  </a:lnTo>
                  <a:lnTo>
                    <a:pt x="70" y="9719"/>
                  </a:lnTo>
                  <a:lnTo>
                    <a:pt x="0" y="10800"/>
                  </a:lnTo>
                  <a:lnTo>
                    <a:pt x="70" y="11881"/>
                  </a:lnTo>
                  <a:lnTo>
                    <a:pt x="211" y="12962"/>
                  </a:lnTo>
                  <a:lnTo>
                    <a:pt x="488" y="14043"/>
                  </a:lnTo>
                  <a:lnTo>
                    <a:pt x="835" y="15124"/>
                  </a:lnTo>
                  <a:lnTo>
                    <a:pt x="1320" y="15987"/>
                  </a:lnTo>
                  <a:lnTo>
                    <a:pt x="1875" y="16850"/>
                  </a:lnTo>
                  <a:lnTo>
                    <a:pt x="2499" y="17712"/>
                  </a:lnTo>
                  <a:lnTo>
                    <a:pt x="3195" y="18575"/>
                  </a:lnTo>
                  <a:lnTo>
                    <a:pt x="4792" y="19875"/>
                  </a:lnTo>
                  <a:lnTo>
                    <a:pt x="6600" y="20737"/>
                  </a:lnTo>
                  <a:lnTo>
                    <a:pt x="8611" y="21393"/>
                  </a:lnTo>
                  <a:lnTo>
                    <a:pt x="10837" y="21600"/>
                  </a:lnTo>
                  <a:lnTo>
                    <a:pt x="12989" y="21393"/>
                  </a:lnTo>
                  <a:lnTo>
                    <a:pt x="15004" y="20737"/>
                  </a:lnTo>
                  <a:lnTo>
                    <a:pt x="16878" y="19875"/>
                  </a:lnTo>
                  <a:lnTo>
                    <a:pt x="18476" y="18575"/>
                  </a:lnTo>
                  <a:lnTo>
                    <a:pt x="19171" y="17712"/>
                  </a:lnTo>
                  <a:lnTo>
                    <a:pt x="19796" y="16850"/>
                  </a:lnTo>
                  <a:lnTo>
                    <a:pt x="20350" y="15987"/>
                  </a:lnTo>
                  <a:lnTo>
                    <a:pt x="20768" y="15124"/>
                  </a:lnTo>
                  <a:lnTo>
                    <a:pt x="21112" y="14043"/>
                  </a:lnTo>
                  <a:lnTo>
                    <a:pt x="21393" y="12962"/>
                  </a:lnTo>
                  <a:lnTo>
                    <a:pt x="21600" y="11881"/>
                  </a:lnTo>
                  <a:lnTo>
                    <a:pt x="21600" y="9719"/>
                  </a:lnTo>
                  <a:lnTo>
                    <a:pt x="21393" y="8638"/>
                  </a:lnTo>
                  <a:lnTo>
                    <a:pt x="21112" y="7557"/>
                  </a:lnTo>
                  <a:lnTo>
                    <a:pt x="20768" y="6694"/>
                  </a:lnTo>
                  <a:lnTo>
                    <a:pt x="20350" y="5613"/>
                  </a:lnTo>
                  <a:lnTo>
                    <a:pt x="19796" y="4750"/>
                  </a:lnTo>
                  <a:lnTo>
                    <a:pt x="19171" y="3888"/>
                  </a:lnTo>
                  <a:lnTo>
                    <a:pt x="18476" y="3243"/>
                  </a:lnTo>
                  <a:lnTo>
                    <a:pt x="16878" y="1944"/>
                  </a:lnTo>
                  <a:lnTo>
                    <a:pt x="15004" y="863"/>
                  </a:lnTo>
                  <a:lnTo>
                    <a:pt x="12989" y="218"/>
                  </a:lnTo>
                  <a:lnTo>
                    <a:pt x="1083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67" name="Google Shape;632;p29"/>
            <p:cNvSpPr/>
            <p:nvPr/>
          </p:nvSpPr>
          <p:spPr>
            <a:xfrm>
              <a:off x="160955" y="1035468"/>
              <a:ext cx="166169" cy="53391"/>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8582" y="303"/>
                  </a:lnTo>
                  <a:lnTo>
                    <a:pt x="6555" y="895"/>
                  </a:lnTo>
                  <a:lnTo>
                    <a:pt x="4723" y="1805"/>
                  </a:lnTo>
                  <a:lnTo>
                    <a:pt x="3182" y="3307"/>
                  </a:lnTo>
                  <a:lnTo>
                    <a:pt x="1832" y="4808"/>
                  </a:lnTo>
                  <a:lnTo>
                    <a:pt x="1253" y="5703"/>
                  </a:lnTo>
                  <a:lnTo>
                    <a:pt x="868" y="6598"/>
                  </a:lnTo>
                  <a:lnTo>
                    <a:pt x="482" y="7508"/>
                  </a:lnTo>
                  <a:lnTo>
                    <a:pt x="195" y="8707"/>
                  </a:lnTo>
                  <a:lnTo>
                    <a:pt x="0" y="9602"/>
                  </a:lnTo>
                  <a:lnTo>
                    <a:pt x="0" y="11998"/>
                  </a:lnTo>
                  <a:lnTo>
                    <a:pt x="195" y="12908"/>
                  </a:lnTo>
                  <a:lnTo>
                    <a:pt x="482" y="14107"/>
                  </a:lnTo>
                  <a:lnTo>
                    <a:pt x="868" y="15002"/>
                  </a:lnTo>
                  <a:lnTo>
                    <a:pt x="1253" y="15912"/>
                  </a:lnTo>
                  <a:lnTo>
                    <a:pt x="1832" y="16807"/>
                  </a:lnTo>
                  <a:lnTo>
                    <a:pt x="3182" y="18612"/>
                  </a:lnTo>
                  <a:lnTo>
                    <a:pt x="4723" y="19810"/>
                  </a:lnTo>
                  <a:lnTo>
                    <a:pt x="6555" y="20705"/>
                  </a:lnTo>
                  <a:lnTo>
                    <a:pt x="8582" y="21312"/>
                  </a:lnTo>
                  <a:lnTo>
                    <a:pt x="10800" y="21600"/>
                  </a:lnTo>
                  <a:lnTo>
                    <a:pt x="12920" y="21312"/>
                  </a:lnTo>
                  <a:lnTo>
                    <a:pt x="14947" y="20705"/>
                  </a:lnTo>
                  <a:lnTo>
                    <a:pt x="16775" y="19810"/>
                  </a:lnTo>
                  <a:lnTo>
                    <a:pt x="18418" y="18612"/>
                  </a:lnTo>
                  <a:lnTo>
                    <a:pt x="19768" y="16807"/>
                  </a:lnTo>
                  <a:lnTo>
                    <a:pt x="20250" y="15912"/>
                  </a:lnTo>
                  <a:lnTo>
                    <a:pt x="20732" y="15002"/>
                  </a:lnTo>
                  <a:lnTo>
                    <a:pt x="21118" y="14107"/>
                  </a:lnTo>
                  <a:lnTo>
                    <a:pt x="21405" y="12908"/>
                  </a:lnTo>
                  <a:lnTo>
                    <a:pt x="21503" y="11998"/>
                  </a:lnTo>
                  <a:lnTo>
                    <a:pt x="21600" y="10800"/>
                  </a:lnTo>
                  <a:lnTo>
                    <a:pt x="21503" y="9602"/>
                  </a:lnTo>
                  <a:lnTo>
                    <a:pt x="21405" y="8707"/>
                  </a:lnTo>
                  <a:lnTo>
                    <a:pt x="21118" y="7508"/>
                  </a:lnTo>
                  <a:lnTo>
                    <a:pt x="20732" y="6598"/>
                  </a:lnTo>
                  <a:lnTo>
                    <a:pt x="20250" y="5703"/>
                  </a:lnTo>
                  <a:lnTo>
                    <a:pt x="19768" y="4808"/>
                  </a:lnTo>
                  <a:lnTo>
                    <a:pt x="18418" y="3307"/>
                  </a:lnTo>
                  <a:lnTo>
                    <a:pt x="16775" y="1805"/>
                  </a:lnTo>
                  <a:lnTo>
                    <a:pt x="14947" y="895"/>
                  </a:lnTo>
                  <a:lnTo>
                    <a:pt x="12920" y="303"/>
                  </a:lnTo>
                  <a:lnTo>
                    <a:pt x="108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68" name="Google Shape;633;p29"/>
            <p:cNvSpPr/>
            <p:nvPr/>
          </p:nvSpPr>
          <p:spPr>
            <a:xfrm>
              <a:off x="178764" y="1042142"/>
              <a:ext cx="94933" cy="35620"/>
            </a:xfrm>
            <a:custGeom>
              <a:avLst/>
              <a:ahLst/>
              <a:cxnLst>
                <a:cxn ang="0">
                  <a:pos x="wd2" y="hd2"/>
                </a:cxn>
                <a:cxn ang="5400000">
                  <a:pos x="wd2" y="hd2"/>
                </a:cxn>
                <a:cxn ang="10800000">
                  <a:pos x="wd2" y="hd2"/>
                </a:cxn>
                <a:cxn ang="16200000">
                  <a:pos x="wd2" y="hd2"/>
                </a:cxn>
              </a:cxnLst>
              <a:rect l="0" t="0" r="r" b="b"/>
              <a:pathLst>
                <a:path w="21600" h="21600" extrusionOk="0">
                  <a:moveTo>
                    <a:pt x="8608" y="0"/>
                  </a:moveTo>
                  <a:lnTo>
                    <a:pt x="6577" y="909"/>
                  </a:lnTo>
                  <a:lnTo>
                    <a:pt x="4726" y="1796"/>
                  </a:lnTo>
                  <a:lnTo>
                    <a:pt x="3037" y="3160"/>
                  </a:lnTo>
                  <a:lnTo>
                    <a:pt x="1851" y="4957"/>
                  </a:lnTo>
                  <a:lnTo>
                    <a:pt x="845" y="6753"/>
                  </a:lnTo>
                  <a:lnTo>
                    <a:pt x="171" y="8549"/>
                  </a:lnTo>
                  <a:lnTo>
                    <a:pt x="0" y="9891"/>
                  </a:lnTo>
                  <a:lnTo>
                    <a:pt x="0" y="12141"/>
                  </a:lnTo>
                  <a:lnTo>
                    <a:pt x="171" y="13051"/>
                  </a:lnTo>
                  <a:lnTo>
                    <a:pt x="845" y="15302"/>
                  </a:lnTo>
                  <a:lnTo>
                    <a:pt x="1851" y="17098"/>
                  </a:lnTo>
                  <a:lnTo>
                    <a:pt x="3037" y="18440"/>
                  </a:lnTo>
                  <a:lnTo>
                    <a:pt x="4726" y="19804"/>
                  </a:lnTo>
                  <a:lnTo>
                    <a:pt x="6577" y="21145"/>
                  </a:lnTo>
                  <a:lnTo>
                    <a:pt x="8608" y="21600"/>
                  </a:lnTo>
                  <a:lnTo>
                    <a:pt x="12992" y="21600"/>
                  </a:lnTo>
                  <a:lnTo>
                    <a:pt x="15023" y="21145"/>
                  </a:lnTo>
                  <a:lnTo>
                    <a:pt x="16874" y="19804"/>
                  </a:lnTo>
                  <a:lnTo>
                    <a:pt x="18392" y="18440"/>
                  </a:lnTo>
                  <a:lnTo>
                    <a:pt x="19749" y="17098"/>
                  </a:lnTo>
                  <a:lnTo>
                    <a:pt x="20755" y="15302"/>
                  </a:lnTo>
                  <a:lnTo>
                    <a:pt x="21429" y="13051"/>
                  </a:lnTo>
                  <a:lnTo>
                    <a:pt x="21600" y="12141"/>
                  </a:lnTo>
                  <a:lnTo>
                    <a:pt x="21600" y="9891"/>
                  </a:lnTo>
                  <a:lnTo>
                    <a:pt x="21429" y="8549"/>
                  </a:lnTo>
                  <a:lnTo>
                    <a:pt x="20755" y="6753"/>
                  </a:lnTo>
                  <a:lnTo>
                    <a:pt x="19749" y="4957"/>
                  </a:lnTo>
                  <a:lnTo>
                    <a:pt x="18392" y="3160"/>
                  </a:lnTo>
                  <a:lnTo>
                    <a:pt x="16874" y="1796"/>
                  </a:lnTo>
                  <a:lnTo>
                    <a:pt x="15023" y="909"/>
                  </a:lnTo>
                  <a:lnTo>
                    <a:pt x="1299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69" name="Google Shape;634;p29"/>
            <p:cNvSpPr/>
            <p:nvPr/>
          </p:nvSpPr>
          <p:spPr>
            <a:xfrm>
              <a:off x="428727" y="977617"/>
              <a:ext cx="223270" cy="278159"/>
            </a:xfrm>
            <a:custGeom>
              <a:avLst/>
              <a:ahLst/>
              <a:cxnLst>
                <a:cxn ang="0">
                  <a:pos x="wd2" y="hd2"/>
                </a:cxn>
                <a:cxn ang="5400000">
                  <a:pos x="wd2" y="hd2"/>
                </a:cxn>
                <a:cxn ang="10800000">
                  <a:pos x="wd2" y="hd2"/>
                </a:cxn>
                <a:cxn ang="16200000">
                  <a:pos x="wd2" y="hd2"/>
                </a:cxn>
              </a:cxnLst>
              <a:rect l="0" t="0" r="r" b="b"/>
              <a:pathLst>
                <a:path w="21600" h="21600" extrusionOk="0">
                  <a:moveTo>
                    <a:pt x="8756" y="0"/>
                  </a:moveTo>
                  <a:lnTo>
                    <a:pt x="8110" y="58"/>
                  </a:lnTo>
                  <a:lnTo>
                    <a:pt x="7534" y="114"/>
                  </a:lnTo>
                  <a:lnTo>
                    <a:pt x="6961" y="288"/>
                  </a:lnTo>
                  <a:lnTo>
                    <a:pt x="6388" y="518"/>
                  </a:lnTo>
                  <a:lnTo>
                    <a:pt x="5811" y="806"/>
                  </a:lnTo>
                  <a:lnTo>
                    <a:pt x="5238" y="1095"/>
                  </a:lnTo>
                  <a:lnTo>
                    <a:pt x="4665" y="1496"/>
                  </a:lnTo>
                  <a:lnTo>
                    <a:pt x="4160" y="1956"/>
                  </a:lnTo>
                  <a:lnTo>
                    <a:pt x="3660" y="2478"/>
                  </a:lnTo>
                  <a:lnTo>
                    <a:pt x="3156" y="2996"/>
                  </a:lnTo>
                  <a:lnTo>
                    <a:pt x="2728" y="3628"/>
                  </a:lnTo>
                  <a:lnTo>
                    <a:pt x="2296" y="4321"/>
                  </a:lnTo>
                  <a:lnTo>
                    <a:pt x="1864" y="5011"/>
                  </a:lnTo>
                  <a:lnTo>
                    <a:pt x="1505" y="5817"/>
                  </a:lnTo>
                  <a:lnTo>
                    <a:pt x="1219" y="6624"/>
                  </a:lnTo>
                  <a:lnTo>
                    <a:pt x="718" y="8295"/>
                  </a:lnTo>
                  <a:lnTo>
                    <a:pt x="359" y="9849"/>
                  </a:lnTo>
                  <a:lnTo>
                    <a:pt x="145" y="11288"/>
                  </a:lnTo>
                  <a:lnTo>
                    <a:pt x="0" y="12671"/>
                  </a:lnTo>
                  <a:lnTo>
                    <a:pt x="73" y="13940"/>
                  </a:lnTo>
                  <a:lnTo>
                    <a:pt x="214" y="15090"/>
                  </a:lnTo>
                  <a:lnTo>
                    <a:pt x="432" y="16126"/>
                  </a:lnTo>
                  <a:lnTo>
                    <a:pt x="791" y="17108"/>
                  </a:lnTo>
                  <a:lnTo>
                    <a:pt x="1150" y="17914"/>
                  </a:lnTo>
                  <a:lnTo>
                    <a:pt x="1650" y="18662"/>
                  </a:lnTo>
                  <a:lnTo>
                    <a:pt x="2223" y="19239"/>
                  </a:lnTo>
                  <a:lnTo>
                    <a:pt x="2800" y="19757"/>
                  </a:lnTo>
                  <a:lnTo>
                    <a:pt x="3373" y="20159"/>
                  </a:lnTo>
                  <a:lnTo>
                    <a:pt x="4019" y="20447"/>
                  </a:lnTo>
                  <a:lnTo>
                    <a:pt x="4665" y="20619"/>
                  </a:lnTo>
                  <a:lnTo>
                    <a:pt x="5383" y="20677"/>
                  </a:lnTo>
                  <a:lnTo>
                    <a:pt x="5956" y="20619"/>
                  </a:lnTo>
                  <a:lnTo>
                    <a:pt x="6529" y="20505"/>
                  </a:lnTo>
                  <a:lnTo>
                    <a:pt x="7106" y="20334"/>
                  </a:lnTo>
                  <a:lnTo>
                    <a:pt x="7606" y="20045"/>
                  </a:lnTo>
                  <a:lnTo>
                    <a:pt x="8038" y="19757"/>
                  </a:lnTo>
                  <a:lnTo>
                    <a:pt x="8397" y="19411"/>
                  </a:lnTo>
                  <a:lnTo>
                    <a:pt x="8756" y="19006"/>
                  </a:lnTo>
                  <a:lnTo>
                    <a:pt x="9043" y="18662"/>
                  </a:lnTo>
                  <a:lnTo>
                    <a:pt x="9543" y="17914"/>
                  </a:lnTo>
                  <a:lnTo>
                    <a:pt x="9830" y="17221"/>
                  </a:lnTo>
                  <a:lnTo>
                    <a:pt x="10116" y="16589"/>
                  </a:lnTo>
                  <a:lnTo>
                    <a:pt x="16145" y="21600"/>
                  </a:lnTo>
                  <a:lnTo>
                    <a:pt x="21600" y="21600"/>
                  </a:lnTo>
                  <a:lnTo>
                    <a:pt x="15572" y="9791"/>
                  </a:lnTo>
                  <a:lnTo>
                    <a:pt x="15426" y="8638"/>
                  </a:lnTo>
                  <a:lnTo>
                    <a:pt x="15285" y="7546"/>
                  </a:lnTo>
                  <a:lnTo>
                    <a:pt x="15140" y="6565"/>
                  </a:lnTo>
                  <a:lnTo>
                    <a:pt x="14853" y="5645"/>
                  </a:lnTo>
                  <a:lnTo>
                    <a:pt x="14567" y="4781"/>
                  </a:lnTo>
                  <a:lnTo>
                    <a:pt x="14208" y="4032"/>
                  </a:lnTo>
                  <a:lnTo>
                    <a:pt x="13849" y="3339"/>
                  </a:lnTo>
                  <a:lnTo>
                    <a:pt x="13490" y="2708"/>
                  </a:lnTo>
                  <a:lnTo>
                    <a:pt x="12989" y="2131"/>
                  </a:lnTo>
                  <a:lnTo>
                    <a:pt x="12557" y="1613"/>
                  </a:lnTo>
                  <a:lnTo>
                    <a:pt x="12057" y="1208"/>
                  </a:lnTo>
                  <a:lnTo>
                    <a:pt x="11553" y="806"/>
                  </a:lnTo>
                  <a:lnTo>
                    <a:pt x="10980" y="518"/>
                  </a:lnTo>
                  <a:lnTo>
                    <a:pt x="10475" y="288"/>
                  </a:lnTo>
                  <a:lnTo>
                    <a:pt x="9902" y="172"/>
                  </a:lnTo>
                  <a:lnTo>
                    <a:pt x="9329" y="58"/>
                  </a:lnTo>
                  <a:lnTo>
                    <a:pt x="8756"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0" name="Google Shape;635;p29"/>
            <p:cNvSpPr/>
            <p:nvPr/>
          </p:nvSpPr>
          <p:spPr>
            <a:xfrm>
              <a:off x="445036" y="1005062"/>
              <a:ext cx="100894" cy="109780"/>
            </a:xfrm>
            <a:custGeom>
              <a:avLst/>
              <a:ahLst/>
              <a:cxnLst>
                <a:cxn ang="0">
                  <a:pos x="wd2" y="hd2"/>
                </a:cxn>
                <a:cxn ang="5400000">
                  <a:pos x="wd2" y="hd2"/>
                </a:cxn>
                <a:cxn ang="10800000">
                  <a:pos x="wd2" y="hd2"/>
                </a:cxn>
                <a:cxn ang="16200000">
                  <a:pos x="wd2" y="hd2"/>
                </a:cxn>
              </a:cxnLst>
              <a:rect l="0" t="0" r="r" b="b"/>
              <a:pathLst>
                <a:path w="21600" h="21600" extrusionOk="0">
                  <a:moveTo>
                    <a:pt x="18421" y="0"/>
                  </a:moveTo>
                  <a:lnTo>
                    <a:pt x="17627" y="148"/>
                  </a:lnTo>
                  <a:lnTo>
                    <a:pt x="16832" y="288"/>
                  </a:lnTo>
                  <a:lnTo>
                    <a:pt x="16359" y="730"/>
                  </a:lnTo>
                  <a:lnTo>
                    <a:pt x="13975" y="5105"/>
                  </a:lnTo>
                  <a:lnTo>
                    <a:pt x="12706" y="7296"/>
                  </a:lnTo>
                  <a:lnTo>
                    <a:pt x="11278" y="9487"/>
                  </a:lnTo>
                  <a:lnTo>
                    <a:pt x="10483" y="10505"/>
                  </a:lnTo>
                  <a:lnTo>
                    <a:pt x="9528" y="11530"/>
                  </a:lnTo>
                  <a:lnTo>
                    <a:pt x="8581" y="12401"/>
                  </a:lnTo>
                  <a:lnTo>
                    <a:pt x="7465" y="13279"/>
                  </a:lnTo>
                  <a:lnTo>
                    <a:pt x="6357" y="13861"/>
                  </a:lnTo>
                  <a:lnTo>
                    <a:pt x="5402" y="14157"/>
                  </a:lnTo>
                  <a:lnTo>
                    <a:pt x="4447" y="14009"/>
                  </a:lnTo>
                  <a:lnTo>
                    <a:pt x="3813" y="13721"/>
                  </a:lnTo>
                  <a:lnTo>
                    <a:pt x="3179" y="13131"/>
                  </a:lnTo>
                  <a:lnTo>
                    <a:pt x="2858" y="12401"/>
                  </a:lnTo>
                  <a:lnTo>
                    <a:pt x="2544" y="11678"/>
                  </a:lnTo>
                  <a:lnTo>
                    <a:pt x="2223" y="10948"/>
                  </a:lnTo>
                  <a:lnTo>
                    <a:pt x="2223" y="9339"/>
                  </a:lnTo>
                  <a:lnTo>
                    <a:pt x="2384" y="7731"/>
                  </a:lnTo>
                  <a:lnTo>
                    <a:pt x="2384" y="7443"/>
                  </a:lnTo>
                  <a:lnTo>
                    <a:pt x="1429" y="7443"/>
                  </a:lnTo>
                  <a:lnTo>
                    <a:pt x="634" y="7591"/>
                  </a:lnTo>
                  <a:lnTo>
                    <a:pt x="321" y="7731"/>
                  </a:lnTo>
                  <a:lnTo>
                    <a:pt x="161" y="8026"/>
                  </a:lnTo>
                  <a:lnTo>
                    <a:pt x="0" y="9634"/>
                  </a:lnTo>
                  <a:lnTo>
                    <a:pt x="0" y="11530"/>
                  </a:lnTo>
                  <a:lnTo>
                    <a:pt x="161" y="12548"/>
                  </a:lnTo>
                  <a:lnTo>
                    <a:pt x="482" y="13279"/>
                  </a:lnTo>
                  <a:lnTo>
                    <a:pt x="1116" y="13861"/>
                  </a:lnTo>
                  <a:lnTo>
                    <a:pt x="1910" y="14444"/>
                  </a:lnTo>
                  <a:lnTo>
                    <a:pt x="3339" y="14739"/>
                  </a:lnTo>
                  <a:lnTo>
                    <a:pt x="4768" y="14887"/>
                  </a:lnTo>
                  <a:lnTo>
                    <a:pt x="6197" y="14739"/>
                  </a:lnTo>
                  <a:lnTo>
                    <a:pt x="7625" y="14304"/>
                  </a:lnTo>
                  <a:lnTo>
                    <a:pt x="8581" y="13721"/>
                  </a:lnTo>
                  <a:lnTo>
                    <a:pt x="9528" y="13131"/>
                  </a:lnTo>
                  <a:lnTo>
                    <a:pt x="10483" y="12401"/>
                  </a:lnTo>
                  <a:lnTo>
                    <a:pt x="11278" y="11678"/>
                  </a:lnTo>
                  <a:lnTo>
                    <a:pt x="12867" y="10070"/>
                  </a:lnTo>
                  <a:lnTo>
                    <a:pt x="14296" y="8174"/>
                  </a:lnTo>
                  <a:lnTo>
                    <a:pt x="15307" y="6654"/>
                  </a:lnTo>
                  <a:lnTo>
                    <a:pt x="15090" y="8904"/>
                  </a:lnTo>
                  <a:lnTo>
                    <a:pt x="14930" y="12261"/>
                  </a:lnTo>
                  <a:lnTo>
                    <a:pt x="14930" y="13861"/>
                  </a:lnTo>
                  <a:lnTo>
                    <a:pt x="15090" y="15470"/>
                  </a:lnTo>
                  <a:lnTo>
                    <a:pt x="15403" y="16930"/>
                  </a:lnTo>
                  <a:lnTo>
                    <a:pt x="15885" y="18243"/>
                  </a:lnTo>
                  <a:lnTo>
                    <a:pt x="16519" y="19409"/>
                  </a:lnTo>
                  <a:lnTo>
                    <a:pt x="17314" y="20434"/>
                  </a:lnTo>
                  <a:lnTo>
                    <a:pt x="18261" y="21157"/>
                  </a:lnTo>
                  <a:lnTo>
                    <a:pt x="18895" y="21452"/>
                  </a:lnTo>
                  <a:lnTo>
                    <a:pt x="19537" y="21600"/>
                  </a:lnTo>
                  <a:lnTo>
                    <a:pt x="20171" y="21452"/>
                  </a:lnTo>
                  <a:lnTo>
                    <a:pt x="20966" y="21305"/>
                  </a:lnTo>
                  <a:lnTo>
                    <a:pt x="21439" y="20870"/>
                  </a:lnTo>
                  <a:lnTo>
                    <a:pt x="21600" y="20722"/>
                  </a:lnTo>
                  <a:lnTo>
                    <a:pt x="21439" y="20722"/>
                  </a:lnTo>
                  <a:lnTo>
                    <a:pt x="20171" y="20287"/>
                  </a:lnTo>
                  <a:lnTo>
                    <a:pt x="19216" y="19557"/>
                  </a:lnTo>
                  <a:lnTo>
                    <a:pt x="18582" y="18679"/>
                  </a:lnTo>
                  <a:lnTo>
                    <a:pt x="17948" y="17513"/>
                  </a:lnTo>
                  <a:lnTo>
                    <a:pt x="17627" y="16200"/>
                  </a:lnTo>
                  <a:lnTo>
                    <a:pt x="17314" y="14739"/>
                  </a:lnTo>
                  <a:lnTo>
                    <a:pt x="17153" y="13131"/>
                  </a:lnTo>
                  <a:lnTo>
                    <a:pt x="17153" y="11530"/>
                  </a:lnTo>
                  <a:lnTo>
                    <a:pt x="17314" y="8321"/>
                  </a:lnTo>
                  <a:lnTo>
                    <a:pt x="17787" y="5105"/>
                  </a:lnTo>
                  <a:lnTo>
                    <a:pt x="18582" y="288"/>
                  </a:lnTo>
                  <a:lnTo>
                    <a:pt x="18582" y="148"/>
                  </a:lnTo>
                  <a:lnTo>
                    <a:pt x="1842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1" name="Google Shape;636;p29"/>
            <p:cNvSpPr/>
            <p:nvPr/>
          </p:nvSpPr>
          <p:spPr>
            <a:xfrm>
              <a:off x="488077" y="1067374"/>
              <a:ext cx="34870" cy="169094"/>
            </a:xfrm>
            <a:custGeom>
              <a:avLst/>
              <a:ahLst/>
              <a:cxnLst>
                <a:cxn ang="0">
                  <a:pos x="wd2" y="hd2"/>
                </a:cxn>
                <a:cxn ang="5400000">
                  <a:pos x="wd2" y="hd2"/>
                </a:cxn>
                <a:cxn ang="10800000">
                  <a:pos x="wd2" y="hd2"/>
                </a:cxn>
                <a:cxn ang="16200000">
                  <a:pos x="wd2" y="hd2"/>
                </a:cxn>
              </a:cxnLst>
              <a:rect l="0" t="0" r="r" b="b"/>
              <a:pathLst>
                <a:path w="21600" h="21600" extrusionOk="0">
                  <a:moveTo>
                    <a:pt x="2299" y="0"/>
                  </a:moveTo>
                  <a:lnTo>
                    <a:pt x="1370" y="91"/>
                  </a:lnTo>
                  <a:lnTo>
                    <a:pt x="441" y="187"/>
                  </a:lnTo>
                  <a:lnTo>
                    <a:pt x="0" y="378"/>
                  </a:lnTo>
                  <a:lnTo>
                    <a:pt x="0" y="565"/>
                  </a:lnTo>
                  <a:lnTo>
                    <a:pt x="4134" y="2840"/>
                  </a:lnTo>
                  <a:lnTo>
                    <a:pt x="7804" y="5115"/>
                  </a:lnTo>
                  <a:lnTo>
                    <a:pt x="10568" y="7486"/>
                  </a:lnTo>
                  <a:lnTo>
                    <a:pt x="12403" y="9947"/>
                  </a:lnTo>
                  <a:lnTo>
                    <a:pt x="12867" y="11178"/>
                  </a:lnTo>
                  <a:lnTo>
                    <a:pt x="13308" y="12601"/>
                  </a:lnTo>
                  <a:lnTo>
                    <a:pt x="13773" y="14210"/>
                  </a:lnTo>
                  <a:lnTo>
                    <a:pt x="13308" y="15824"/>
                  </a:lnTo>
                  <a:lnTo>
                    <a:pt x="12403" y="17337"/>
                  </a:lnTo>
                  <a:lnTo>
                    <a:pt x="11474" y="18094"/>
                  </a:lnTo>
                  <a:lnTo>
                    <a:pt x="10103" y="18856"/>
                  </a:lnTo>
                  <a:lnTo>
                    <a:pt x="8733" y="19517"/>
                  </a:lnTo>
                  <a:lnTo>
                    <a:pt x="7339" y="20087"/>
                  </a:lnTo>
                  <a:lnTo>
                    <a:pt x="5505" y="20656"/>
                  </a:lnTo>
                  <a:lnTo>
                    <a:pt x="3205" y="21126"/>
                  </a:lnTo>
                  <a:lnTo>
                    <a:pt x="2741" y="21317"/>
                  </a:lnTo>
                  <a:lnTo>
                    <a:pt x="2741" y="21509"/>
                  </a:lnTo>
                  <a:lnTo>
                    <a:pt x="3205" y="21600"/>
                  </a:lnTo>
                  <a:lnTo>
                    <a:pt x="6434" y="21600"/>
                  </a:lnTo>
                  <a:lnTo>
                    <a:pt x="7804" y="21509"/>
                  </a:lnTo>
                  <a:lnTo>
                    <a:pt x="8733" y="21413"/>
                  </a:lnTo>
                  <a:lnTo>
                    <a:pt x="10568" y="21035"/>
                  </a:lnTo>
                  <a:lnTo>
                    <a:pt x="12867" y="20465"/>
                  </a:lnTo>
                  <a:lnTo>
                    <a:pt x="16072" y="19421"/>
                  </a:lnTo>
                  <a:lnTo>
                    <a:pt x="18372" y="18190"/>
                  </a:lnTo>
                  <a:lnTo>
                    <a:pt x="20206" y="16863"/>
                  </a:lnTo>
                  <a:lnTo>
                    <a:pt x="21135" y="15537"/>
                  </a:lnTo>
                  <a:lnTo>
                    <a:pt x="21600" y="14023"/>
                  </a:lnTo>
                  <a:lnTo>
                    <a:pt x="21135" y="12505"/>
                  </a:lnTo>
                  <a:lnTo>
                    <a:pt x="20671" y="10992"/>
                  </a:lnTo>
                  <a:lnTo>
                    <a:pt x="19742" y="9473"/>
                  </a:lnTo>
                  <a:lnTo>
                    <a:pt x="18372" y="7960"/>
                  </a:lnTo>
                  <a:lnTo>
                    <a:pt x="16537" y="6442"/>
                  </a:lnTo>
                  <a:lnTo>
                    <a:pt x="14702" y="5019"/>
                  </a:lnTo>
                  <a:lnTo>
                    <a:pt x="10568" y="2366"/>
                  </a:lnTo>
                  <a:lnTo>
                    <a:pt x="6434" y="187"/>
                  </a:lnTo>
                  <a:lnTo>
                    <a:pt x="550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2" name="Google Shape;637;p29"/>
            <p:cNvSpPr/>
            <p:nvPr/>
          </p:nvSpPr>
          <p:spPr>
            <a:xfrm>
              <a:off x="439862" y="1174190"/>
              <a:ext cx="74162" cy="41507"/>
            </a:xfrm>
            <a:custGeom>
              <a:avLst/>
              <a:ahLst/>
              <a:cxnLst>
                <a:cxn ang="0">
                  <a:pos x="wd2" y="hd2"/>
                </a:cxn>
                <a:cxn ang="5400000">
                  <a:pos x="wd2" y="hd2"/>
                </a:cxn>
                <a:cxn ang="10800000">
                  <a:pos x="wd2" y="hd2"/>
                </a:cxn>
                <a:cxn ang="16200000">
                  <a:pos x="wd2" y="hd2"/>
                </a:cxn>
              </a:cxnLst>
              <a:rect l="0" t="0" r="r" b="b"/>
              <a:pathLst>
                <a:path w="21600" h="21600" extrusionOk="0">
                  <a:moveTo>
                    <a:pt x="19656" y="0"/>
                  </a:moveTo>
                  <a:lnTo>
                    <a:pt x="18575" y="371"/>
                  </a:lnTo>
                  <a:lnTo>
                    <a:pt x="17276" y="761"/>
                  </a:lnTo>
                  <a:lnTo>
                    <a:pt x="16413" y="1912"/>
                  </a:lnTo>
                  <a:lnTo>
                    <a:pt x="15550" y="3083"/>
                  </a:lnTo>
                  <a:lnTo>
                    <a:pt x="14469" y="5405"/>
                  </a:lnTo>
                  <a:lnTo>
                    <a:pt x="13181" y="7707"/>
                  </a:lnTo>
                  <a:lnTo>
                    <a:pt x="12099" y="9639"/>
                  </a:lnTo>
                  <a:lnTo>
                    <a:pt x="10582" y="11571"/>
                  </a:lnTo>
                  <a:lnTo>
                    <a:pt x="9282" y="13112"/>
                  </a:lnTo>
                  <a:lnTo>
                    <a:pt x="7557" y="14283"/>
                  </a:lnTo>
                  <a:lnTo>
                    <a:pt x="6050" y="15044"/>
                  </a:lnTo>
                  <a:lnTo>
                    <a:pt x="4313" y="15044"/>
                  </a:lnTo>
                  <a:lnTo>
                    <a:pt x="3232" y="15434"/>
                  </a:lnTo>
                  <a:lnTo>
                    <a:pt x="1944" y="15824"/>
                  </a:lnTo>
                  <a:lnTo>
                    <a:pt x="1081" y="16976"/>
                  </a:lnTo>
                  <a:lnTo>
                    <a:pt x="218" y="18127"/>
                  </a:lnTo>
                  <a:lnTo>
                    <a:pt x="0" y="18907"/>
                  </a:lnTo>
                  <a:lnTo>
                    <a:pt x="0" y="19688"/>
                  </a:lnTo>
                  <a:lnTo>
                    <a:pt x="218" y="20059"/>
                  </a:lnTo>
                  <a:lnTo>
                    <a:pt x="426" y="20839"/>
                  </a:lnTo>
                  <a:lnTo>
                    <a:pt x="1081" y="21229"/>
                  </a:lnTo>
                  <a:lnTo>
                    <a:pt x="1944" y="21600"/>
                  </a:lnTo>
                  <a:lnTo>
                    <a:pt x="4750" y="21229"/>
                  </a:lnTo>
                  <a:lnTo>
                    <a:pt x="7557" y="20059"/>
                  </a:lnTo>
                  <a:lnTo>
                    <a:pt x="10156" y="18517"/>
                  </a:lnTo>
                  <a:lnTo>
                    <a:pt x="12744" y="16585"/>
                  </a:lnTo>
                  <a:lnTo>
                    <a:pt x="15124" y="13893"/>
                  </a:lnTo>
                  <a:lnTo>
                    <a:pt x="17276" y="10790"/>
                  </a:lnTo>
                  <a:lnTo>
                    <a:pt x="19438" y="7317"/>
                  </a:lnTo>
                  <a:lnTo>
                    <a:pt x="21382" y="3473"/>
                  </a:lnTo>
                  <a:lnTo>
                    <a:pt x="21600" y="2693"/>
                  </a:lnTo>
                  <a:lnTo>
                    <a:pt x="21600" y="1912"/>
                  </a:lnTo>
                  <a:lnTo>
                    <a:pt x="21382" y="1541"/>
                  </a:lnTo>
                  <a:lnTo>
                    <a:pt x="21174" y="761"/>
                  </a:lnTo>
                  <a:lnTo>
                    <a:pt x="20301" y="371"/>
                  </a:lnTo>
                  <a:lnTo>
                    <a:pt x="1965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3" name="Google Shape;638;p29"/>
            <p:cNvSpPr/>
            <p:nvPr/>
          </p:nvSpPr>
          <p:spPr>
            <a:xfrm>
              <a:off x="419841" y="1135611"/>
              <a:ext cx="91221" cy="29658"/>
            </a:xfrm>
            <a:custGeom>
              <a:avLst/>
              <a:ahLst/>
              <a:cxnLst>
                <a:cxn ang="0">
                  <a:pos x="wd2" y="hd2"/>
                </a:cxn>
                <a:cxn ang="5400000">
                  <a:pos x="wd2" y="hd2"/>
                </a:cxn>
                <a:cxn ang="10800000">
                  <a:pos x="wd2" y="hd2"/>
                </a:cxn>
                <a:cxn ang="16200000">
                  <a:pos x="wd2" y="hd2"/>
                </a:cxn>
              </a:cxnLst>
              <a:rect l="0" t="0" r="r" b="b"/>
              <a:pathLst>
                <a:path w="21600" h="21600" extrusionOk="0">
                  <a:moveTo>
                    <a:pt x="18617" y="0"/>
                  </a:moveTo>
                  <a:lnTo>
                    <a:pt x="17738" y="1611"/>
                  </a:lnTo>
                  <a:lnTo>
                    <a:pt x="17037" y="3222"/>
                  </a:lnTo>
                  <a:lnTo>
                    <a:pt x="15456" y="6472"/>
                  </a:lnTo>
                  <a:lnTo>
                    <a:pt x="14045" y="9175"/>
                  </a:lnTo>
                  <a:lnTo>
                    <a:pt x="12465" y="10786"/>
                  </a:lnTo>
                  <a:lnTo>
                    <a:pt x="10884" y="11332"/>
                  </a:lnTo>
                  <a:lnTo>
                    <a:pt x="9127" y="11332"/>
                  </a:lnTo>
                  <a:lnTo>
                    <a:pt x="7546" y="10786"/>
                  </a:lnTo>
                  <a:lnTo>
                    <a:pt x="5788" y="9721"/>
                  </a:lnTo>
                  <a:lnTo>
                    <a:pt x="4039" y="8110"/>
                  </a:lnTo>
                  <a:lnTo>
                    <a:pt x="3161" y="8110"/>
                  </a:lnTo>
                  <a:lnTo>
                    <a:pt x="2282" y="8629"/>
                  </a:lnTo>
                  <a:lnTo>
                    <a:pt x="1403" y="9721"/>
                  </a:lnTo>
                  <a:lnTo>
                    <a:pt x="701" y="11332"/>
                  </a:lnTo>
                  <a:lnTo>
                    <a:pt x="169" y="12971"/>
                  </a:lnTo>
                  <a:lnTo>
                    <a:pt x="0" y="14582"/>
                  </a:lnTo>
                  <a:lnTo>
                    <a:pt x="0" y="15674"/>
                  </a:lnTo>
                  <a:lnTo>
                    <a:pt x="169" y="16193"/>
                  </a:lnTo>
                  <a:lnTo>
                    <a:pt x="1048" y="17285"/>
                  </a:lnTo>
                  <a:lnTo>
                    <a:pt x="3684" y="19443"/>
                  </a:lnTo>
                  <a:lnTo>
                    <a:pt x="6499" y="21054"/>
                  </a:lnTo>
                  <a:lnTo>
                    <a:pt x="9127" y="21600"/>
                  </a:lnTo>
                  <a:lnTo>
                    <a:pt x="11586" y="20535"/>
                  </a:lnTo>
                  <a:lnTo>
                    <a:pt x="14045" y="18897"/>
                  </a:lnTo>
                  <a:lnTo>
                    <a:pt x="16504" y="16193"/>
                  </a:lnTo>
                  <a:lnTo>
                    <a:pt x="18786" y="11879"/>
                  </a:lnTo>
                  <a:lnTo>
                    <a:pt x="21076" y="6472"/>
                  </a:lnTo>
                  <a:lnTo>
                    <a:pt x="21600" y="4861"/>
                  </a:lnTo>
                  <a:lnTo>
                    <a:pt x="21600" y="2703"/>
                  </a:lnTo>
                  <a:lnTo>
                    <a:pt x="21245" y="1065"/>
                  </a:lnTo>
                  <a:lnTo>
                    <a:pt x="2054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4" name="Google Shape;639;p29"/>
            <p:cNvSpPr/>
            <p:nvPr/>
          </p:nvSpPr>
          <p:spPr>
            <a:xfrm>
              <a:off x="427977" y="1098531"/>
              <a:ext cx="76412" cy="28908"/>
            </a:xfrm>
            <a:custGeom>
              <a:avLst/>
              <a:ahLst/>
              <a:cxnLst>
                <a:cxn ang="0">
                  <a:pos x="wd2" y="hd2"/>
                </a:cxn>
                <a:cxn ang="5400000">
                  <a:pos x="wd2" y="hd2"/>
                </a:cxn>
                <a:cxn ang="10800000">
                  <a:pos x="wd2" y="hd2"/>
                </a:cxn>
                <a:cxn ang="16200000">
                  <a:pos x="wd2" y="hd2"/>
                </a:cxn>
              </a:cxnLst>
              <a:rect l="0" t="0" r="r" b="b"/>
              <a:pathLst>
                <a:path w="21600" h="21600" extrusionOk="0">
                  <a:moveTo>
                    <a:pt x="18664" y="0"/>
                  </a:moveTo>
                  <a:lnTo>
                    <a:pt x="17615" y="532"/>
                  </a:lnTo>
                  <a:lnTo>
                    <a:pt x="16778" y="1653"/>
                  </a:lnTo>
                  <a:lnTo>
                    <a:pt x="14054" y="6640"/>
                  </a:lnTo>
                  <a:lnTo>
                    <a:pt x="12581" y="8293"/>
                  </a:lnTo>
                  <a:lnTo>
                    <a:pt x="11118" y="9974"/>
                  </a:lnTo>
                  <a:lnTo>
                    <a:pt x="9645" y="10506"/>
                  </a:lnTo>
                  <a:lnTo>
                    <a:pt x="8807" y="10506"/>
                  </a:lnTo>
                  <a:lnTo>
                    <a:pt x="8182" y="9974"/>
                  </a:lnTo>
                  <a:lnTo>
                    <a:pt x="7546" y="8853"/>
                  </a:lnTo>
                  <a:lnTo>
                    <a:pt x="6921" y="7760"/>
                  </a:lnTo>
                  <a:lnTo>
                    <a:pt x="6296" y="6079"/>
                  </a:lnTo>
                  <a:lnTo>
                    <a:pt x="5660" y="4426"/>
                  </a:lnTo>
                  <a:lnTo>
                    <a:pt x="5458" y="3306"/>
                  </a:lnTo>
                  <a:lnTo>
                    <a:pt x="5034" y="2774"/>
                  </a:lnTo>
                  <a:lnTo>
                    <a:pt x="4197" y="2213"/>
                  </a:lnTo>
                  <a:lnTo>
                    <a:pt x="3148" y="2213"/>
                  </a:lnTo>
                  <a:lnTo>
                    <a:pt x="1887" y="2774"/>
                  </a:lnTo>
                  <a:lnTo>
                    <a:pt x="1049" y="4426"/>
                  </a:lnTo>
                  <a:lnTo>
                    <a:pt x="424" y="6079"/>
                  </a:lnTo>
                  <a:lnTo>
                    <a:pt x="0" y="8293"/>
                  </a:lnTo>
                  <a:lnTo>
                    <a:pt x="0" y="9413"/>
                  </a:lnTo>
                  <a:lnTo>
                    <a:pt x="212" y="10506"/>
                  </a:lnTo>
                  <a:lnTo>
                    <a:pt x="1049" y="14400"/>
                  </a:lnTo>
                  <a:lnTo>
                    <a:pt x="2099" y="16613"/>
                  </a:lnTo>
                  <a:lnTo>
                    <a:pt x="3360" y="18826"/>
                  </a:lnTo>
                  <a:lnTo>
                    <a:pt x="4610" y="20507"/>
                  </a:lnTo>
                  <a:lnTo>
                    <a:pt x="5872" y="21040"/>
                  </a:lnTo>
                  <a:lnTo>
                    <a:pt x="7133" y="21600"/>
                  </a:lnTo>
                  <a:lnTo>
                    <a:pt x="8595" y="21040"/>
                  </a:lnTo>
                  <a:lnTo>
                    <a:pt x="10069" y="20507"/>
                  </a:lnTo>
                  <a:lnTo>
                    <a:pt x="13005" y="18266"/>
                  </a:lnTo>
                  <a:lnTo>
                    <a:pt x="15728" y="15521"/>
                  </a:lnTo>
                  <a:lnTo>
                    <a:pt x="18452" y="11626"/>
                  </a:lnTo>
                  <a:lnTo>
                    <a:pt x="20551" y="7760"/>
                  </a:lnTo>
                  <a:lnTo>
                    <a:pt x="21388" y="5519"/>
                  </a:lnTo>
                  <a:lnTo>
                    <a:pt x="21600" y="4426"/>
                  </a:lnTo>
                  <a:lnTo>
                    <a:pt x="21600" y="3866"/>
                  </a:lnTo>
                  <a:lnTo>
                    <a:pt x="21388" y="2213"/>
                  </a:lnTo>
                  <a:lnTo>
                    <a:pt x="20763" y="1093"/>
                  </a:lnTo>
                  <a:lnTo>
                    <a:pt x="1971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5" name="Google Shape;640;p29"/>
            <p:cNvSpPr/>
            <p:nvPr/>
          </p:nvSpPr>
          <p:spPr>
            <a:xfrm>
              <a:off x="533293" y="1137073"/>
              <a:ext cx="444327" cy="402034"/>
            </a:xfrm>
            <a:custGeom>
              <a:avLst/>
              <a:ahLst/>
              <a:cxnLst>
                <a:cxn ang="0">
                  <a:pos x="wd2" y="hd2"/>
                </a:cxn>
                <a:cxn ang="5400000">
                  <a:pos x="wd2" y="hd2"/>
                </a:cxn>
                <a:cxn ang="10800000">
                  <a:pos x="wd2" y="hd2"/>
                </a:cxn>
                <a:cxn ang="16200000">
                  <a:pos x="wd2" y="hd2"/>
                </a:cxn>
              </a:cxnLst>
              <a:rect l="0" t="0" r="r" b="b"/>
              <a:pathLst>
                <a:path w="21600" h="21600" extrusionOk="0">
                  <a:moveTo>
                    <a:pt x="20446" y="0"/>
                  </a:moveTo>
                  <a:lnTo>
                    <a:pt x="9520" y="14785"/>
                  </a:lnTo>
                  <a:lnTo>
                    <a:pt x="9161" y="12993"/>
                  </a:lnTo>
                  <a:lnTo>
                    <a:pt x="8800" y="11160"/>
                  </a:lnTo>
                  <a:lnTo>
                    <a:pt x="8366" y="9046"/>
                  </a:lnTo>
                  <a:lnTo>
                    <a:pt x="7826" y="6935"/>
                  </a:lnTo>
                  <a:lnTo>
                    <a:pt x="7573" y="5938"/>
                  </a:lnTo>
                  <a:lnTo>
                    <a:pt x="7285" y="5062"/>
                  </a:lnTo>
                  <a:lnTo>
                    <a:pt x="6997" y="4305"/>
                  </a:lnTo>
                  <a:lnTo>
                    <a:pt x="6707" y="3706"/>
                  </a:lnTo>
                  <a:lnTo>
                    <a:pt x="6563" y="3507"/>
                  </a:lnTo>
                  <a:lnTo>
                    <a:pt x="6456" y="3308"/>
                  </a:lnTo>
                  <a:lnTo>
                    <a:pt x="6312" y="3229"/>
                  </a:lnTo>
                  <a:lnTo>
                    <a:pt x="6168" y="3148"/>
                  </a:lnTo>
                  <a:lnTo>
                    <a:pt x="5878" y="3148"/>
                  </a:lnTo>
                  <a:lnTo>
                    <a:pt x="5517" y="3229"/>
                  </a:lnTo>
                  <a:lnTo>
                    <a:pt x="5085" y="3388"/>
                  </a:lnTo>
                  <a:lnTo>
                    <a:pt x="4617" y="3588"/>
                  </a:lnTo>
                  <a:lnTo>
                    <a:pt x="4112" y="3827"/>
                  </a:lnTo>
                  <a:lnTo>
                    <a:pt x="3571" y="4105"/>
                  </a:lnTo>
                  <a:lnTo>
                    <a:pt x="3066" y="4464"/>
                  </a:lnTo>
                  <a:lnTo>
                    <a:pt x="2524" y="4822"/>
                  </a:lnTo>
                  <a:lnTo>
                    <a:pt x="2019" y="5221"/>
                  </a:lnTo>
                  <a:lnTo>
                    <a:pt x="1515" y="5660"/>
                  </a:lnTo>
                  <a:lnTo>
                    <a:pt x="1083" y="6097"/>
                  </a:lnTo>
                  <a:lnTo>
                    <a:pt x="722" y="6537"/>
                  </a:lnTo>
                  <a:lnTo>
                    <a:pt x="397" y="6976"/>
                  </a:lnTo>
                  <a:lnTo>
                    <a:pt x="146" y="7413"/>
                  </a:lnTo>
                  <a:lnTo>
                    <a:pt x="73" y="7653"/>
                  </a:lnTo>
                  <a:lnTo>
                    <a:pt x="36" y="7852"/>
                  </a:lnTo>
                  <a:lnTo>
                    <a:pt x="0" y="8090"/>
                  </a:lnTo>
                  <a:lnTo>
                    <a:pt x="0" y="8289"/>
                  </a:lnTo>
                  <a:lnTo>
                    <a:pt x="73" y="8809"/>
                  </a:lnTo>
                  <a:lnTo>
                    <a:pt x="217" y="9526"/>
                  </a:lnTo>
                  <a:lnTo>
                    <a:pt x="434" y="10402"/>
                  </a:lnTo>
                  <a:lnTo>
                    <a:pt x="722" y="11399"/>
                  </a:lnTo>
                  <a:lnTo>
                    <a:pt x="1119" y="12475"/>
                  </a:lnTo>
                  <a:lnTo>
                    <a:pt x="1551" y="13629"/>
                  </a:lnTo>
                  <a:lnTo>
                    <a:pt x="2056" y="14826"/>
                  </a:lnTo>
                  <a:lnTo>
                    <a:pt x="2634" y="15982"/>
                  </a:lnTo>
                  <a:lnTo>
                    <a:pt x="3246" y="17136"/>
                  </a:lnTo>
                  <a:lnTo>
                    <a:pt x="3895" y="18214"/>
                  </a:lnTo>
                  <a:lnTo>
                    <a:pt x="4256" y="18732"/>
                  </a:lnTo>
                  <a:lnTo>
                    <a:pt x="4617" y="19209"/>
                  </a:lnTo>
                  <a:lnTo>
                    <a:pt x="5012" y="19688"/>
                  </a:lnTo>
                  <a:lnTo>
                    <a:pt x="5373" y="20085"/>
                  </a:lnTo>
                  <a:lnTo>
                    <a:pt x="5770" y="20444"/>
                  </a:lnTo>
                  <a:lnTo>
                    <a:pt x="6168" y="20764"/>
                  </a:lnTo>
                  <a:lnTo>
                    <a:pt x="6600" y="21042"/>
                  </a:lnTo>
                  <a:lnTo>
                    <a:pt x="7032" y="21282"/>
                  </a:lnTo>
                  <a:lnTo>
                    <a:pt x="7465" y="21441"/>
                  </a:lnTo>
                  <a:lnTo>
                    <a:pt x="7897" y="21560"/>
                  </a:lnTo>
                  <a:lnTo>
                    <a:pt x="8331" y="21600"/>
                  </a:lnTo>
                  <a:lnTo>
                    <a:pt x="8800" y="21560"/>
                  </a:lnTo>
                  <a:lnTo>
                    <a:pt x="9015" y="21521"/>
                  </a:lnTo>
                  <a:lnTo>
                    <a:pt x="9268" y="21481"/>
                  </a:lnTo>
                  <a:lnTo>
                    <a:pt x="9736" y="21241"/>
                  </a:lnTo>
                  <a:lnTo>
                    <a:pt x="10241" y="20963"/>
                  </a:lnTo>
                  <a:lnTo>
                    <a:pt x="10746" y="20565"/>
                  </a:lnTo>
                  <a:lnTo>
                    <a:pt x="11251" y="20085"/>
                  </a:lnTo>
                  <a:lnTo>
                    <a:pt x="11792" y="19568"/>
                  </a:lnTo>
                  <a:lnTo>
                    <a:pt x="12297" y="18969"/>
                  </a:lnTo>
                  <a:lnTo>
                    <a:pt x="12839" y="18292"/>
                  </a:lnTo>
                  <a:lnTo>
                    <a:pt x="13378" y="17575"/>
                  </a:lnTo>
                  <a:lnTo>
                    <a:pt x="13919" y="16818"/>
                  </a:lnTo>
                  <a:lnTo>
                    <a:pt x="14966" y="15184"/>
                  </a:lnTo>
                  <a:lnTo>
                    <a:pt x="16010" y="13430"/>
                  </a:lnTo>
                  <a:lnTo>
                    <a:pt x="17020" y="11677"/>
                  </a:lnTo>
                  <a:lnTo>
                    <a:pt x="17958" y="9884"/>
                  </a:lnTo>
                  <a:lnTo>
                    <a:pt x="18824" y="8170"/>
                  </a:lnTo>
                  <a:lnTo>
                    <a:pt x="19617" y="6577"/>
                  </a:lnTo>
                  <a:lnTo>
                    <a:pt x="20302" y="5181"/>
                  </a:lnTo>
                  <a:lnTo>
                    <a:pt x="21239" y="3030"/>
                  </a:lnTo>
                  <a:lnTo>
                    <a:pt x="21600" y="2232"/>
                  </a:lnTo>
                  <a:lnTo>
                    <a:pt x="2044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6" name="Google Shape;641;p29"/>
            <p:cNvSpPr/>
            <p:nvPr/>
          </p:nvSpPr>
          <p:spPr>
            <a:xfrm>
              <a:off x="533293" y="1142284"/>
              <a:ext cx="138725" cy="130551"/>
            </a:xfrm>
            <a:custGeom>
              <a:avLst/>
              <a:ahLst/>
              <a:cxnLst>
                <a:cxn ang="0">
                  <a:pos x="wd2" y="hd2"/>
                </a:cxn>
                <a:cxn ang="5400000">
                  <a:pos x="wd2" y="hd2"/>
                </a:cxn>
                <a:cxn ang="10800000">
                  <a:pos x="wd2" y="hd2"/>
                </a:cxn>
                <a:cxn ang="16200000">
                  <a:pos x="wd2" y="hd2"/>
                </a:cxn>
              </a:cxnLst>
              <a:rect l="0" t="0" r="r" b="b"/>
              <a:pathLst>
                <a:path w="21600" h="21600" extrusionOk="0">
                  <a:moveTo>
                    <a:pt x="15365" y="0"/>
                  </a:moveTo>
                  <a:lnTo>
                    <a:pt x="0" y="14113"/>
                  </a:lnTo>
                  <a:lnTo>
                    <a:pt x="5546" y="21600"/>
                  </a:lnTo>
                  <a:lnTo>
                    <a:pt x="21600" y="21600"/>
                  </a:lnTo>
                  <a:lnTo>
                    <a:pt x="1536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7" name="Google Shape;642;p29"/>
            <p:cNvSpPr/>
            <p:nvPr/>
          </p:nvSpPr>
          <p:spPr>
            <a:xfrm>
              <a:off x="657918" y="-1"/>
              <a:ext cx="714311" cy="1114843"/>
            </a:xfrm>
            <a:custGeom>
              <a:avLst/>
              <a:ahLst/>
              <a:cxnLst>
                <a:cxn ang="0">
                  <a:pos x="wd2" y="hd2"/>
                </a:cxn>
                <a:cxn ang="5400000">
                  <a:pos x="wd2" y="hd2"/>
                </a:cxn>
                <a:cxn ang="10800000">
                  <a:pos x="wd2" y="hd2"/>
                </a:cxn>
                <a:cxn ang="16200000">
                  <a:pos x="wd2" y="hd2"/>
                </a:cxn>
              </a:cxnLst>
              <a:rect l="0" t="0" r="r" b="b"/>
              <a:pathLst>
                <a:path w="21600" h="21600" extrusionOk="0">
                  <a:moveTo>
                    <a:pt x="12740" y="0"/>
                  </a:moveTo>
                  <a:lnTo>
                    <a:pt x="11574" y="15"/>
                  </a:lnTo>
                  <a:lnTo>
                    <a:pt x="10430" y="43"/>
                  </a:lnTo>
                  <a:lnTo>
                    <a:pt x="9308" y="100"/>
                  </a:lnTo>
                  <a:lnTo>
                    <a:pt x="8232" y="187"/>
                  </a:lnTo>
                  <a:lnTo>
                    <a:pt x="7155" y="273"/>
                  </a:lnTo>
                  <a:lnTo>
                    <a:pt x="6123" y="388"/>
                  </a:lnTo>
                  <a:lnTo>
                    <a:pt x="5114" y="517"/>
                  </a:lnTo>
                  <a:lnTo>
                    <a:pt x="4105" y="661"/>
                  </a:lnTo>
                  <a:lnTo>
                    <a:pt x="3163" y="819"/>
                  </a:lnTo>
                  <a:lnTo>
                    <a:pt x="0" y="3334"/>
                  </a:lnTo>
                  <a:lnTo>
                    <a:pt x="9757" y="19257"/>
                  </a:lnTo>
                  <a:lnTo>
                    <a:pt x="11192" y="19257"/>
                  </a:lnTo>
                  <a:lnTo>
                    <a:pt x="11910" y="21025"/>
                  </a:lnTo>
                  <a:lnTo>
                    <a:pt x="18415" y="21600"/>
                  </a:lnTo>
                  <a:lnTo>
                    <a:pt x="18729" y="21370"/>
                  </a:lnTo>
                  <a:lnTo>
                    <a:pt x="18975" y="21155"/>
                  </a:lnTo>
                  <a:lnTo>
                    <a:pt x="19133" y="20967"/>
                  </a:lnTo>
                  <a:lnTo>
                    <a:pt x="19223" y="20795"/>
                  </a:lnTo>
                  <a:lnTo>
                    <a:pt x="19245" y="20651"/>
                  </a:lnTo>
                  <a:lnTo>
                    <a:pt x="19223" y="20522"/>
                  </a:lnTo>
                  <a:lnTo>
                    <a:pt x="19155" y="20407"/>
                  </a:lnTo>
                  <a:lnTo>
                    <a:pt x="19065" y="20321"/>
                  </a:lnTo>
                  <a:lnTo>
                    <a:pt x="18953" y="20234"/>
                  </a:lnTo>
                  <a:lnTo>
                    <a:pt x="18819" y="20162"/>
                  </a:lnTo>
                  <a:lnTo>
                    <a:pt x="18684" y="20120"/>
                  </a:lnTo>
                  <a:lnTo>
                    <a:pt x="18549" y="20077"/>
                  </a:lnTo>
                  <a:lnTo>
                    <a:pt x="18347" y="20033"/>
                  </a:lnTo>
                  <a:lnTo>
                    <a:pt x="18258" y="20019"/>
                  </a:lnTo>
                  <a:lnTo>
                    <a:pt x="18819" y="19890"/>
                  </a:lnTo>
                  <a:lnTo>
                    <a:pt x="19402" y="19761"/>
                  </a:lnTo>
                  <a:lnTo>
                    <a:pt x="20030" y="19573"/>
                  </a:lnTo>
                  <a:lnTo>
                    <a:pt x="20321" y="19473"/>
                  </a:lnTo>
                  <a:lnTo>
                    <a:pt x="20613" y="19372"/>
                  </a:lnTo>
                  <a:lnTo>
                    <a:pt x="20860" y="19257"/>
                  </a:lnTo>
                  <a:lnTo>
                    <a:pt x="21061" y="19143"/>
                  </a:lnTo>
                  <a:lnTo>
                    <a:pt x="21151" y="19085"/>
                  </a:lnTo>
                  <a:lnTo>
                    <a:pt x="21196" y="19013"/>
                  </a:lnTo>
                  <a:lnTo>
                    <a:pt x="21241" y="18956"/>
                  </a:lnTo>
                  <a:lnTo>
                    <a:pt x="21286" y="18898"/>
                  </a:lnTo>
                  <a:lnTo>
                    <a:pt x="21286" y="18827"/>
                  </a:lnTo>
                  <a:lnTo>
                    <a:pt x="21263" y="18768"/>
                  </a:lnTo>
                  <a:lnTo>
                    <a:pt x="21241" y="18711"/>
                  </a:lnTo>
                  <a:lnTo>
                    <a:pt x="21174" y="18639"/>
                  </a:lnTo>
                  <a:lnTo>
                    <a:pt x="21084" y="18582"/>
                  </a:lnTo>
                  <a:lnTo>
                    <a:pt x="20860" y="18496"/>
                  </a:lnTo>
                  <a:lnTo>
                    <a:pt x="20725" y="18452"/>
                  </a:lnTo>
                  <a:lnTo>
                    <a:pt x="20433" y="18395"/>
                  </a:lnTo>
                  <a:lnTo>
                    <a:pt x="20097" y="18352"/>
                  </a:lnTo>
                  <a:lnTo>
                    <a:pt x="19716" y="18338"/>
                  </a:lnTo>
                  <a:lnTo>
                    <a:pt x="19335" y="18338"/>
                  </a:lnTo>
                  <a:lnTo>
                    <a:pt x="18909" y="18352"/>
                  </a:lnTo>
                  <a:lnTo>
                    <a:pt x="18505" y="18366"/>
                  </a:lnTo>
                  <a:lnTo>
                    <a:pt x="17719" y="18438"/>
                  </a:lnTo>
                  <a:lnTo>
                    <a:pt x="17047" y="18510"/>
                  </a:lnTo>
                  <a:lnTo>
                    <a:pt x="16329" y="18611"/>
                  </a:lnTo>
                  <a:lnTo>
                    <a:pt x="16643" y="18438"/>
                  </a:lnTo>
                  <a:lnTo>
                    <a:pt x="16935" y="18280"/>
                  </a:lnTo>
                  <a:lnTo>
                    <a:pt x="17226" y="18094"/>
                  </a:lnTo>
                  <a:lnTo>
                    <a:pt x="17495" y="17892"/>
                  </a:lnTo>
                  <a:lnTo>
                    <a:pt x="17607" y="17791"/>
                  </a:lnTo>
                  <a:lnTo>
                    <a:pt x="17698" y="17705"/>
                  </a:lnTo>
                  <a:lnTo>
                    <a:pt x="17765" y="17619"/>
                  </a:lnTo>
                  <a:lnTo>
                    <a:pt x="17809" y="17533"/>
                  </a:lnTo>
                  <a:lnTo>
                    <a:pt x="17809" y="17461"/>
                  </a:lnTo>
                  <a:lnTo>
                    <a:pt x="17765" y="17403"/>
                  </a:lnTo>
                  <a:lnTo>
                    <a:pt x="17675" y="17361"/>
                  </a:lnTo>
                  <a:lnTo>
                    <a:pt x="17540" y="17346"/>
                  </a:lnTo>
                  <a:lnTo>
                    <a:pt x="17405" y="17346"/>
                  </a:lnTo>
                  <a:lnTo>
                    <a:pt x="17249" y="17361"/>
                  </a:lnTo>
                  <a:lnTo>
                    <a:pt x="17070" y="17403"/>
                  </a:lnTo>
                  <a:lnTo>
                    <a:pt x="16868" y="17446"/>
                  </a:lnTo>
                  <a:lnTo>
                    <a:pt x="16486" y="17547"/>
                  </a:lnTo>
                  <a:lnTo>
                    <a:pt x="16105" y="17677"/>
                  </a:lnTo>
                  <a:lnTo>
                    <a:pt x="15791" y="17791"/>
                  </a:lnTo>
                  <a:lnTo>
                    <a:pt x="15499" y="17906"/>
                  </a:lnTo>
                  <a:lnTo>
                    <a:pt x="17854" y="11209"/>
                  </a:lnTo>
                  <a:lnTo>
                    <a:pt x="16105" y="9140"/>
                  </a:lnTo>
                  <a:lnTo>
                    <a:pt x="18886" y="8249"/>
                  </a:lnTo>
                  <a:lnTo>
                    <a:pt x="21600" y="488"/>
                  </a:lnTo>
                  <a:lnTo>
                    <a:pt x="20254" y="345"/>
                  </a:lnTo>
                  <a:lnTo>
                    <a:pt x="18953" y="230"/>
                  </a:lnTo>
                  <a:lnTo>
                    <a:pt x="17652" y="144"/>
                  </a:lnTo>
                  <a:lnTo>
                    <a:pt x="16373" y="72"/>
                  </a:lnTo>
                  <a:lnTo>
                    <a:pt x="15140" y="28"/>
                  </a:lnTo>
                  <a:lnTo>
                    <a:pt x="1392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8" name="Google Shape;643;p29"/>
            <p:cNvSpPr/>
            <p:nvPr/>
          </p:nvSpPr>
          <p:spPr>
            <a:xfrm>
              <a:off x="788468" y="59313"/>
              <a:ext cx="321163" cy="359030"/>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07"/>
                  </a:lnTo>
                  <a:lnTo>
                    <a:pt x="101" y="2055"/>
                  </a:lnTo>
                  <a:lnTo>
                    <a:pt x="300" y="3124"/>
                  </a:lnTo>
                  <a:lnTo>
                    <a:pt x="449" y="3706"/>
                  </a:lnTo>
                  <a:lnTo>
                    <a:pt x="648" y="4331"/>
                  </a:lnTo>
                  <a:lnTo>
                    <a:pt x="898" y="4998"/>
                  </a:lnTo>
                  <a:lnTo>
                    <a:pt x="1198" y="5714"/>
                  </a:lnTo>
                  <a:lnTo>
                    <a:pt x="1546" y="6471"/>
                  </a:lnTo>
                  <a:lnTo>
                    <a:pt x="1995" y="7229"/>
                  </a:lnTo>
                  <a:lnTo>
                    <a:pt x="2494" y="8035"/>
                  </a:lnTo>
                  <a:lnTo>
                    <a:pt x="3044" y="8838"/>
                  </a:lnTo>
                  <a:lnTo>
                    <a:pt x="3692" y="9686"/>
                  </a:lnTo>
                  <a:lnTo>
                    <a:pt x="4441" y="10532"/>
                  </a:lnTo>
                  <a:lnTo>
                    <a:pt x="5237" y="11425"/>
                  </a:lnTo>
                  <a:lnTo>
                    <a:pt x="6135" y="12318"/>
                  </a:lnTo>
                  <a:lnTo>
                    <a:pt x="7134" y="13254"/>
                  </a:lnTo>
                  <a:lnTo>
                    <a:pt x="8281" y="14147"/>
                  </a:lnTo>
                  <a:lnTo>
                    <a:pt x="9479" y="15083"/>
                  </a:lnTo>
                  <a:lnTo>
                    <a:pt x="10825" y="16022"/>
                  </a:lnTo>
                  <a:lnTo>
                    <a:pt x="12273" y="16958"/>
                  </a:lnTo>
                  <a:lnTo>
                    <a:pt x="13818" y="17896"/>
                  </a:lnTo>
                  <a:lnTo>
                    <a:pt x="15515" y="18832"/>
                  </a:lnTo>
                  <a:lnTo>
                    <a:pt x="17361" y="19771"/>
                  </a:lnTo>
                  <a:lnTo>
                    <a:pt x="19305" y="20662"/>
                  </a:lnTo>
                  <a:lnTo>
                    <a:pt x="21451" y="21600"/>
                  </a:lnTo>
                  <a:lnTo>
                    <a:pt x="21600" y="21244"/>
                  </a:lnTo>
                  <a:lnTo>
                    <a:pt x="19555" y="20350"/>
                  </a:lnTo>
                  <a:lnTo>
                    <a:pt x="17611" y="19412"/>
                  </a:lnTo>
                  <a:lnTo>
                    <a:pt x="15815" y="18521"/>
                  </a:lnTo>
                  <a:lnTo>
                    <a:pt x="14118" y="17583"/>
                  </a:lnTo>
                  <a:lnTo>
                    <a:pt x="12573" y="16647"/>
                  </a:lnTo>
                  <a:lnTo>
                    <a:pt x="11125" y="15753"/>
                  </a:lnTo>
                  <a:lnTo>
                    <a:pt x="9827" y="14817"/>
                  </a:lnTo>
                  <a:lnTo>
                    <a:pt x="8631" y="13924"/>
                  </a:lnTo>
                  <a:lnTo>
                    <a:pt x="7532" y="13031"/>
                  </a:lnTo>
                  <a:lnTo>
                    <a:pt x="6536" y="12140"/>
                  </a:lnTo>
                  <a:lnTo>
                    <a:pt x="5638" y="11247"/>
                  </a:lnTo>
                  <a:lnTo>
                    <a:pt x="4839" y="10398"/>
                  </a:lnTo>
                  <a:lnTo>
                    <a:pt x="4140" y="9550"/>
                  </a:lnTo>
                  <a:lnTo>
                    <a:pt x="3492" y="8702"/>
                  </a:lnTo>
                  <a:lnTo>
                    <a:pt x="2895" y="7899"/>
                  </a:lnTo>
                  <a:lnTo>
                    <a:pt x="2446" y="7141"/>
                  </a:lnTo>
                  <a:lnTo>
                    <a:pt x="1995" y="6383"/>
                  </a:lnTo>
                  <a:lnTo>
                    <a:pt x="1647" y="5668"/>
                  </a:lnTo>
                  <a:lnTo>
                    <a:pt x="1347" y="4953"/>
                  </a:lnTo>
                  <a:lnTo>
                    <a:pt x="1097" y="4286"/>
                  </a:lnTo>
                  <a:lnTo>
                    <a:pt x="898" y="3706"/>
                  </a:lnTo>
                  <a:lnTo>
                    <a:pt x="749" y="3124"/>
                  </a:lnTo>
                  <a:lnTo>
                    <a:pt x="550" y="2098"/>
                  </a:lnTo>
                  <a:lnTo>
                    <a:pt x="449" y="1250"/>
                  </a:lnTo>
                  <a:lnTo>
                    <a:pt x="398" y="625"/>
                  </a:lnTo>
                  <a:lnTo>
                    <a:pt x="449" y="90"/>
                  </a:lnTo>
                  <a:lnTo>
                    <a:pt x="0"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79" name="Google Shape;644;p29"/>
            <p:cNvSpPr/>
            <p:nvPr/>
          </p:nvSpPr>
          <p:spPr>
            <a:xfrm>
              <a:off x="821124" y="103104"/>
              <a:ext cx="466559" cy="208423"/>
            </a:xfrm>
            <a:custGeom>
              <a:avLst/>
              <a:ahLst/>
              <a:cxnLst>
                <a:cxn ang="0">
                  <a:pos x="wd2" y="hd2"/>
                </a:cxn>
                <a:cxn ang="5400000">
                  <a:pos x="wd2" y="hd2"/>
                </a:cxn>
                <a:cxn ang="10800000">
                  <a:pos x="wd2" y="hd2"/>
                </a:cxn>
                <a:cxn ang="16200000">
                  <a:pos x="wd2" y="hd2"/>
                </a:cxn>
              </a:cxnLst>
              <a:rect l="0" t="0" r="r" b="b"/>
              <a:pathLst>
                <a:path w="21600" h="21600" extrusionOk="0">
                  <a:moveTo>
                    <a:pt x="377" y="0"/>
                  </a:moveTo>
                  <a:lnTo>
                    <a:pt x="0" y="458"/>
                  </a:lnTo>
                  <a:lnTo>
                    <a:pt x="274" y="1383"/>
                  </a:lnTo>
                  <a:lnTo>
                    <a:pt x="618" y="2460"/>
                  </a:lnTo>
                  <a:lnTo>
                    <a:pt x="1064" y="3843"/>
                  </a:lnTo>
                  <a:lnTo>
                    <a:pt x="1647" y="5455"/>
                  </a:lnTo>
                  <a:lnTo>
                    <a:pt x="2369" y="7223"/>
                  </a:lnTo>
                  <a:lnTo>
                    <a:pt x="3262" y="9147"/>
                  </a:lnTo>
                  <a:lnTo>
                    <a:pt x="3742" y="10145"/>
                  </a:lnTo>
                  <a:lnTo>
                    <a:pt x="4293" y="11144"/>
                  </a:lnTo>
                  <a:lnTo>
                    <a:pt x="4876" y="12069"/>
                  </a:lnTo>
                  <a:lnTo>
                    <a:pt x="5494" y="13067"/>
                  </a:lnTo>
                  <a:lnTo>
                    <a:pt x="6146" y="14066"/>
                  </a:lnTo>
                  <a:lnTo>
                    <a:pt x="6834" y="14991"/>
                  </a:lnTo>
                  <a:lnTo>
                    <a:pt x="7554" y="15911"/>
                  </a:lnTo>
                  <a:lnTo>
                    <a:pt x="8344" y="16759"/>
                  </a:lnTo>
                  <a:lnTo>
                    <a:pt x="9168" y="17602"/>
                  </a:lnTo>
                  <a:lnTo>
                    <a:pt x="10026" y="18371"/>
                  </a:lnTo>
                  <a:lnTo>
                    <a:pt x="10920" y="19063"/>
                  </a:lnTo>
                  <a:lnTo>
                    <a:pt x="11881" y="19677"/>
                  </a:lnTo>
                  <a:lnTo>
                    <a:pt x="12876" y="20217"/>
                  </a:lnTo>
                  <a:lnTo>
                    <a:pt x="13907" y="20679"/>
                  </a:lnTo>
                  <a:lnTo>
                    <a:pt x="15006" y="21060"/>
                  </a:lnTo>
                  <a:lnTo>
                    <a:pt x="16139" y="21371"/>
                  </a:lnTo>
                  <a:lnTo>
                    <a:pt x="17307" y="21522"/>
                  </a:lnTo>
                  <a:lnTo>
                    <a:pt x="18543" y="21600"/>
                  </a:lnTo>
                  <a:lnTo>
                    <a:pt x="20053" y="21522"/>
                  </a:lnTo>
                  <a:lnTo>
                    <a:pt x="21600" y="21293"/>
                  </a:lnTo>
                  <a:lnTo>
                    <a:pt x="21565" y="20368"/>
                  </a:lnTo>
                  <a:lnTo>
                    <a:pt x="20158" y="20601"/>
                  </a:lnTo>
                  <a:lnTo>
                    <a:pt x="18818" y="20679"/>
                  </a:lnTo>
                  <a:lnTo>
                    <a:pt x="17512" y="20679"/>
                  </a:lnTo>
                  <a:lnTo>
                    <a:pt x="16242" y="20524"/>
                  </a:lnTo>
                  <a:lnTo>
                    <a:pt x="15075" y="20217"/>
                  </a:lnTo>
                  <a:lnTo>
                    <a:pt x="13907" y="19754"/>
                  </a:lnTo>
                  <a:lnTo>
                    <a:pt x="12843" y="19292"/>
                  </a:lnTo>
                  <a:lnTo>
                    <a:pt x="11777" y="18678"/>
                  </a:lnTo>
                  <a:lnTo>
                    <a:pt x="10816" y="17986"/>
                  </a:lnTo>
                  <a:lnTo>
                    <a:pt x="9856" y="17217"/>
                  </a:lnTo>
                  <a:lnTo>
                    <a:pt x="8962" y="16374"/>
                  </a:lnTo>
                  <a:lnTo>
                    <a:pt x="8137" y="15527"/>
                  </a:lnTo>
                  <a:lnTo>
                    <a:pt x="7348" y="14606"/>
                  </a:lnTo>
                  <a:lnTo>
                    <a:pt x="6592" y="13603"/>
                  </a:lnTo>
                  <a:lnTo>
                    <a:pt x="5905" y="12605"/>
                  </a:lnTo>
                  <a:lnTo>
                    <a:pt x="5252" y="11606"/>
                  </a:lnTo>
                  <a:lnTo>
                    <a:pt x="4635" y="10530"/>
                  </a:lnTo>
                  <a:lnTo>
                    <a:pt x="4051" y="9531"/>
                  </a:lnTo>
                  <a:lnTo>
                    <a:pt x="3536" y="8455"/>
                  </a:lnTo>
                  <a:lnTo>
                    <a:pt x="3055" y="7456"/>
                  </a:lnTo>
                  <a:lnTo>
                    <a:pt x="2232" y="5533"/>
                  </a:lnTo>
                  <a:lnTo>
                    <a:pt x="1545" y="3765"/>
                  </a:lnTo>
                  <a:lnTo>
                    <a:pt x="1029" y="2304"/>
                  </a:lnTo>
                  <a:lnTo>
                    <a:pt x="686" y="1076"/>
                  </a:lnTo>
                  <a:lnTo>
                    <a:pt x="377"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0" name="Google Shape;645;p29"/>
            <p:cNvSpPr/>
            <p:nvPr/>
          </p:nvSpPr>
          <p:spPr>
            <a:xfrm>
              <a:off x="870052" y="33367"/>
              <a:ext cx="338972" cy="249216"/>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770"/>
                  </a:lnTo>
                  <a:lnTo>
                    <a:pt x="96" y="1609"/>
                  </a:lnTo>
                  <a:lnTo>
                    <a:pt x="237" y="2570"/>
                  </a:lnTo>
                  <a:lnTo>
                    <a:pt x="521" y="3792"/>
                  </a:lnTo>
                  <a:lnTo>
                    <a:pt x="710" y="4436"/>
                  </a:lnTo>
                  <a:lnTo>
                    <a:pt x="946" y="5144"/>
                  </a:lnTo>
                  <a:lnTo>
                    <a:pt x="1230" y="5914"/>
                  </a:lnTo>
                  <a:lnTo>
                    <a:pt x="1560" y="6688"/>
                  </a:lnTo>
                  <a:lnTo>
                    <a:pt x="1985" y="7458"/>
                  </a:lnTo>
                  <a:lnTo>
                    <a:pt x="2411" y="8293"/>
                  </a:lnTo>
                  <a:lnTo>
                    <a:pt x="2931" y="9128"/>
                  </a:lnTo>
                  <a:lnTo>
                    <a:pt x="3545" y="9966"/>
                  </a:lnTo>
                  <a:lnTo>
                    <a:pt x="4207" y="10802"/>
                  </a:lnTo>
                  <a:lnTo>
                    <a:pt x="4965" y="11702"/>
                  </a:lnTo>
                  <a:lnTo>
                    <a:pt x="5767" y="12602"/>
                  </a:lnTo>
                  <a:lnTo>
                    <a:pt x="6666" y="13437"/>
                  </a:lnTo>
                  <a:lnTo>
                    <a:pt x="7705" y="14337"/>
                  </a:lnTo>
                  <a:lnTo>
                    <a:pt x="8792" y="15172"/>
                  </a:lnTo>
                  <a:lnTo>
                    <a:pt x="9975" y="16072"/>
                  </a:lnTo>
                  <a:lnTo>
                    <a:pt x="11298" y="16908"/>
                  </a:lnTo>
                  <a:lnTo>
                    <a:pt x="12667" y="17743"/>
                  </a:lnTo>
                  <a:lnTo>
                    <a:pt x="14227" y="18581"/>
                  </a:lnTo>
                  <a:lnTo>
                    <a:pt x="15835" y="19351"/>
                  </a:lnTo>
                  <a:lnTo>
                    <a:pt x="17584" y="20121"/>
                  </a:lnTo>
                  <a:lnTo>
                    <a:pt x="19474" y="20895"/>
                  </a:lnTo>
                  <a:lnTo>
                    <a:pt x="21507" y="21600"/>
                  </a:lnTo>
                  <a:lnTo>
                    <a:pt x="21600" y="21022"/>
                  </a:lnTo>
                  <a:lnTo>
                    <a:pt x="19617" y="20316"/>
                  </a:lnTo>
                  <a:lnTo>
                    <a:pt x="17773" y="19608"/>
                  </a:lnTo>
                  <a:lnTo>
                    <a:pt x="16024" y="18838"/>
                  </a:lnTo>
                  <a:lnTo>
                    <a:pt x="14416" y="18064"/>
                  </a:lnTo>
                  <a:lnTo>
                    <a:pt x="12951" y="17229"/>
                  </a:lnTo>
                  <a:lnTo>
                    <a:pt x="11580" y="16459"/>
                  </a:lnTo>
                  <a:lnTo>
                    <a:pt x="10304" y="15559"/>
                  </a:lnTo>
                  <a:lnTo>
                    <a:pt x="9124" y="14724"/>
                  </a:lnTo>
                  <a:lnTo>
                    <a:pt x="8037" y="13885"/>
                  </a:lnTo>
                  <a:lnTo>
                    <a:pt x="7043" y="12985"/>
                  </a:lnTo>
                  <a:lnTo>
                    <a:pt x="6145" y="12150"/>
                  </a:lnTo>
                  <a:lnTo>
                    <a:pt x="5342" y="11250"/>
                  </a:lnTo>
                  <a:lnTo>
                    <a:pt x="4585" y="10415"/>
                  </a:lnTo>
                  <a:lnTo>
                    <a:pt x="3923" y="9580"/>
                  </a:lnTo>
                  <a:lnTo>
                    <a:pt x="3357" y="8745"/>
                  </a:lnTo>
                  <a:lnTo>
                    <a:pt x="2836" y="7906"/>
                  </a:lnTo>
                  <a:lnTo>
                    <a:pt x="2411" y="7071"/>
                  </a:lnTo>
                  <a:lnTo>
                    <a:pt x="1985" y="6301"/>
                  </a:lnTo>
                  <a:lnTo>
                    <a:pt x="1656" y="5593"/>
                  </a:lnTo>
                  <a:lnTo>
                    <a:pt x="1371" y="4887"/>
                  </a:lnTo>
                  <a:lnTo>
                    <a:pt x="1135" y="4179"/>
                  </a:lnTo>
                  <a:lnTo>
                    <a:pt x="946" y="3536"/>
                  </a:lnTo>
                  <a:lnTo>
                    <a:pt x="662" y="2379"/>
                  </a:lnTo>
                  <a:lnTo>
                    <a:pt x="521" y="1414"/>
                  </a:lnTo>
                  <a:lnTo>
                    <a:pt x="425" y="708"/>
                  </a:lnTo>
                  <a:lnTo>
                    <a:pt x="425" y="65"/>
                  </a:lnTo>
                  <a:lnTo>
                    <a:pt x="0"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1" name="Google Shape;646;p29"/>
            <p:cNvSpPr/>
            <p:nvPr/>
          </p:nvSpPr>
          <p:spPr>
            <a:xfrm>
              <a:off x="625300" y="784006"/>
              <a:ext cx="358244" cy="319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0062" y="15987"/>
                  </a:lnTo>
                  <a:lnTo>
                    <a:pt x="9526" y="15938"/>
                  </a:lnTo>
                  <a:lnTo>
                    <a:pt x="8407" y="16037"/>
                  </a:lnTo>
                  <a:lnTo>
                    <a:pt x="7871" y="16088"/>
                  </a:lnTo>
                  <a:lnTo>
                    <a:pt x="7379" y="16237"/>
                  </a:lnTo>
                  <a:lnTo>
                    <a:pt x="7200" y="16339"/>
                  </a:lnTo>
                  <a:lnTo>
                    <a:pt x="7110" y="16437"/>
                  </a:lnTo>
                  <a:lnTo>
                    <a:pt x="7067" y="16539"/>
                  </a:lnTo>
                  <a:lnTo>
                    <a:pt x="7110" y="16688"/>
                  </a:lnTo>
                  <a:lnTo>
                    <a:pt x="7245" y="16888"/>
                  </a:lnTo>
                  <a:lnTo>
                    <a:pt x="7512" y="17040"/>
                  </a:lnTo>
                  <a:lnTo>
                    <a:pt x="7871" y="17190"/>
                  </a:lnTo>
                  <a:lnTo>
                    <a:pt x="8317" y="17339"/>
                  </a:lnTo>
                  <a:lnTo>
                    <a:pt x="9391" y="17641"/>
                  </a:lnTo>
                  <a:lnTo>
                    <a:pt x="10555" y="17891"/>
                  </a:lnTo>
                  <a:lnTo>
                    <a:pt x="12700" y="18292"/>
                  </a:lnTo>
                  <a:lnTo>
                    <a:pt x="13686" y="18444"/>
                  </a:lnTo>
                  <a:lnTo>
                    <a:pt x="12879" y="18644"/>
                  </a:lnTo>
                  <a:lnTo>
                    <a:pt x="12031" y="18844"/>
                  </a:lnTo>
                  <a:lnTo>
                    <a:pt x="11090" y="19194"/>
                  </a:lnTo>
                  <a:lnTo>
                    <a:pt x="10152" y="19596"/>
                  </a:lnTo>
                  <a:lnTo>
                    <a:pt x="9705" y="19796"/>
                  </a:lnTo>
                  <a:lnTo>
                    <a:pt x="9345" y="20047"/>
                  </a:lnTo>
                  <a:lnTo>
                    <a:pt x="9033" y="20298"/>
                  </a:lnTo>
                  <a:lnTo>
                    <a:pt x="8810" y="20549"/>
                  </a:lnTo>
                  <a:lnTo>
                    <a:pt x="8676" y="20848"/>
                  </a:lnTo>
                  <a:lnTo>
                    <a:pt x="8631" y="21000"/>
                  </a:lnTo>
                  <a:lnTo>
                    <a:pt x="8631" y="21149"/>
                  </a:lnTo>
                  <a:lnTo>
                    <a:pt x="8721" y="21250"/>
                  </a:lnTo>
                  <a:lnTo>
                    <a:pt x="8810" y="21400"/>
                  </a:lnTo>
                  <a:lnTo>
                    <a:pt x="9033" y="21451"/>
                  </a:lnTo>
                  <a:lnTo>
                    <a:pt x="9257" y="21549"/>
                  </a:lnTo>
                  <a:lnTo>
                    <a:pt x="9929" y="21600"/>
                  </a:lnTo>
                  <a:lnTo>
                    <a:pt x="10779" y="21600"/>
                  </a:lnTo>
                  <a:lnTo>
                    <a:pt x="11762" y="21501"/>
                  </a:lnTo>
                  <a:lnTo>
                    <a:pt x="12836" y="21400"/>
                  </a:lnTo>
                  <a:lnTo>
                    <a:pt x="15205" y="21048"/>
                  </a:lnTo>
                  <a:lnTo>
                    <a:pt x="17531" y="20648"/>
                  </a:lnTo>
                  <a:lnTo>
                    <a:pt x="19588" y="20197"/>
                  </a:lnTo>
                  <a:lnTo>
                    <a:pt x="21600" y="19796"/>
                  </a:lnTo>
                  <a:lnTo>
                    <a:pt x="16548" y="3458"/>
                  </a:lnTo>
                  <a:lnTo>
                    <a:pt x="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2" name="Google Shape;647;p29"/>
            <p:cNvSpPr/>
            <p:nvPr/>
          </p:nvSpPr>
          <p:spPr>
            <a:xfrm>
              <a:off x="148358" y="42253"/>
              <a:ext cx="1170444" cy="924231"/>
            </a:xfrm>
            <a:custGeom>
              <a:avLst/>
              <a:ahLst/>
              <a:cxnLst>
                <a:cxn ang="0">
                  <a:pos x="wd2" y="hd2"/>
                </a:cxn>
                <a:cxn ang="5400000">
                  <a:pos x="wd2" y="hd2"/>
                </a:cxn>
                <a:cxn ang="10800000">
                  <a:pos x="wd2" y="hd2"/>
                </a:cxn>
                <a:cxn ang="16200000">
                  <a:pos x="wd2" y="hd2"/>
                </a:cxn>
              </a:cxnLst>
              <a:rect l="0" t="0" r="r" b="b"/>
              <a:pathLst>
                <a:path w="21600" h="21600" extrusionOk="0">
                  <a:moveTo>
                    <a:pt x="11334" y="0"/>
                  </a:moveTo>
                  <a:lnTo>
                    <a:pt x="10718" y="209"/>
                  </a:lnTo>
                  <a:lnTo>
                    <a:pt x="10116" y="451"/>
                  </a:lnTo>
                  <a:lnTo>
                    <a:pt x="9541" y="712"/>
                  </a:lnTo>
                  <a:lnTo>
                    <a:pt x="8980" y="988"/>
                  </a:lnTo>
                  <a:lnTo>
                    <a:pt x="8445" y="1283"/>
                  </a:lnTo>
                  <a:lnTo>
                    <a:pt x="7926" y="1596"/>
                  </a:lnTo>
                  <a:lnTo>
                    <a:pt x="7405" y="1908"/>
                  </a:lnTo>
                  <a:lnTo>
                    <a:pt x="6926" y="2237"/>
                  </a:lnTo>
                  <a:lnTo>
                    <a:pt x="6447" y="2583"/>
                  </a:lnTo>
                  <a:lnTo>
                    <a:pt x="5995" y="2930"/>
                  </a:lnTo>
                  <a:lnTo>
                    <a:pt x="5557" y="3294"/>
                  </a:lnTo>
                  <a:lnTo>
                    <a:pt x="5133" y="3676"/>
                  </a:lnTo>
                  <a:lnTo>
                    <a:pt x="4722" y="4039"/>
                  </a:lnTo>
                  <a:lnTo>
                    <a:pt x="4339" y="4438"/>
                  </a:lnTo>
                  <a:lnTo>
                    <a:pt x="3969" y="4819"/>
                  </a:lnTo>
                  <a:lnTo>
                    <a:pt x="3614" y="5218"/>
                  </a:lnTo>
                  <a:lnTo>
                    <a:pt x="3271" y="5617"/>
                  </a:lnTo>
                  <a:lnTo>
                    <a:pt x="2957" y="6015"/>
                  </a:lnTo>
                  <a:lnTo>
                    <a:pt x="2642" y="6414"/>
                  </a:lnTo>
                  <a:lnTo>
                    <a:pt x="2355" y="6813"/>
                  </a:lnTo>
                  <a:lnTo>
                    <a:pt x="2094" y="7212"/>
                  </a:lnTo>
                  <a:lnTo>
                    <a:pt x="1834" y="7611"/>
                  </a:lnTo>
                  <a:lnTo>
                    <a:pt x="1601" y="7992"/>
                  </a:lnTo>
                  <a:lnTo>
                    <a:pt x="1382" y="8391"/>
                  </a:lnTo>
                  <a:lnTo>
                    <a:pt x="1177" y="8772"/>
                  </a:lnTo>
                  <a:lnTo>
                    <a:pt x="985" y="9153"/>
                  </a:lnTo>
                  <a:lnTo>
                    <a:pt x="807" y="9518"/>
                  </a:lnTo>
                  <a:lnTo>
                    <a:pt x="657" y="9881"/>
                  </a:lnTo>
                  <a:lnTo>
                    <a:pt x="520" y="10228"/>
                  </a:lnTo>
                  <a:lnTo>
                    <a:pt x="396" y="10575"/>
                  </a:lnTo>
                  <a:lnTo>
                    <a:pt x="287" y="10904"/>
                  </a:lnTo>
                  <a:lnTo>
                    <a:pt x="205" y="11217"/>
                  </a:lnTo>
                  <a:lnTo>
                    <a:pt x="150" y="11442"/>
                  </a:lnTo>
                  <a:lnTo>
                    <a:pt x="95" y="11667"/>
                  </a:lnTo>
                  <a:lnTo>
                    <a:pt x="68" y="11892"/>
                  </a:lnTo>
                  <a:lnTo>
                    <a:pt x="41" y="12101"/>
                  </a:lnTo>
                  <a:lnTo>
                    <a:pt x="14" y="12326"/>
                  </a:lnTo>
                  <a:lnTo>
                    <a:pt x="0" y="12534"/>
                  </a:lnTo>
                  <a:lnTo>
                    <a:pt x="0" y="12967"/>
                  </a:lnTo>
                  <a:lnTo>
                    <a:pt x="41" y="13366"/>
                  </a:lnTo>
                  <a:lnTo>
                    <a:pt x="95" y="13782"/>
                  </a:lnTo>
                  <a:lnTo>
                    <a:pt x="192" y="14163"/>
                  </a:lnTo>
                  <a:lnTo>
                    <a:pt x="315" y="14545"/>
                  </a:lnTo>
                  <a:lnTo>
                    <a:pt x="465" y="14926"/>
                  </a:lnTo>
                  <a:lnTo>
                    <a:pt x="643" y="15290"/>
                  </a:lnTo>
                  <a:lnTo>
                    <a:pt x="835" y="15636"/>
                  </a:lnTo>
                  <a:lnTo>
                    <a:pt x="1054" y="15966"/>
                  </a:lnTo>
                  <a:lnTo>
                    <a:pt x="1300" y="16278"/>
                  </a:lnTo>
                  <a:lnTo>
                    <a:pt x="1560" y="16591"/>
                  </a:lnTo>
                  <a:lnTo>
                    <a:pt x="1848" y="16885"/>
                  </a:lnTo>
                  <a:lnTo>
                    <a:pt x="2149" y="17179"/>
                  </a:lnTo>
                  <a:lnTo>
                    <a:pt x="2478" y="17440"/>
                  </a:lnTo>
                  <a:lnTo>
                    <a:pt x="2806" y="17700"/>
                  </a:lnTo>
                  <a:lnTo>
                    <a:pt x="3162" y="17925"/>
                  </a:lnTo>
                  <a:lnTo>
                    <a:pt x="3532" y="18150"/>
                  </a:lnTo>
                  <a:lnTo>
                    <a:pt x="3915" y="18358"/>
                  </a:lnTo>
                  <a:lnTo>
                    <a:pt x="4298" y="18549"/>
                  </a:lnTo>
                  <a:lnTo>
                    <a:pt x="4695" y="18722"/>
                  </a:lnTo>
                  <a:lnTo>
                    <a:pt x="5106" y="18896"/>
                  </a:lnTo>
                  <a:lnTo>
                    <a:pt x="5530" y="19034"/>
                  </a:lnTo>
                  <a:lnTo>
                    <a:pt x="5955" y="19156"/>
                  </a:lnTo>
                  <a:lnTo>
                    <a:pt x="6379" y="19260"/>
                  </a:lnTo>
                  <a:lnTo>
                    <a:pt x="6803" y="19346"/>
                  </a:lnTo>
                  <a:lnTo>
                    <a:pt x="7241" y="19416"/>
                  </a:lnTo>
                  <a:lnTo>
                    <a:pt x="7679" y="19468"/>
                  </a:lnTo>
                  <a:lnTo>
                    <a:pt x="8117" y="19485"/>
                  </a:lnTo>
                  <a:lnTo>
                    <a:pt x="8555" y="19502"/>
                  </a:lnTo>
                  <a:lnTo>
                    <a:pt x="8993" y="19502"/>
                  </a:lnTo>
                  <a:lnTo>
                    <a:pt x="9404" y="19520"/>
                  </a:lnTo>
                  <a:lnTo>
                    <a:pt x="9801" y="19555"/>
                  </a:lnTo>
                  <a:lnTo>
                    <a:pt x="10170" y="19589"/>
                  </a:lnTo>
                  <a:lnTo>
                    <a:pt x="10540" y="19641"/>
                  </a:lnTo>
                  <a:lnTo>
                    <a:pt x="10882" y="19693"/>
                  </a:lnTo>
                  <a:lnTo>
                    <a:pt x="11526" y="19832"/>
                  </a:lnTo>
                  <a:lnTo>
                    <a:pt x="12114" y="19988"/>
                  </a:lnTo>
                  <a:lnTo>
                    <a:pt x="12634" y="20161"/>
                  </a:lnTo>
                  <a:lnTo>
                    <a:pt x="13100" y="20352"/>
                  </a:lnTo>
                  <a:lnTo>
                    <a:pt x="13510" y="20560"/>
                  </a:lnTo>
                  <a:lnTo>
                    <a:pt x="13867" y="20751"/>
                  </a:lnTo>
                  <a:lnTo>
                    <a:pt x="14168" y="20941"/>
                  </a:lnTo>
                  <a:lnTo>
                    <a:pt x="14414" y="21115"/>
                  </a:lnTo>
                  <a:lnTo>
                    <a:pt x="14619" y="21271"/>
                  </a:lnTo>
                  <a:lnTo>
                    <a:pt x="14769" y="21409"/>
                  </a:lnTo>
                  <a:lnTo>
                    <a:pt x="14879" y="21513"/>
                  </a:lnTo>
                  <a:lnTo>
                    <a:pt x="14961" y="21600"/>
                  </a:lnTo>
                  <a:lnTo>
                    <a:pt x="16016" y="21166"/>
                  </a:lnTo>
                  <a:lnTo>
                    <a:pt x="16851" y="20820"/>
                  </a:lnTo>
                  <a:lnTo>
                    <a:pt x="15413" y="14562"/>
                  </a:lnTo>
                  <a:lnTo>
                    <a:pt x="15550" y="14545"/>
                  </a:lnTo>
                  <a:lnTo>
                    <a:pt x="15919" y="14475"/>
                  </a:lnTo>
                  <a:lnTo>
                    <a:pt x="16481" y="14337"/>
                  </a:lnTo>
                  <a:lnTo>
                    <a:pt x="17166" y="14128"/>
                  </a:lnTo>
                  <a:lnTo>
                    <a:pt x="17548" y="14007"/>
                  </a:lnTo>
                  <a:lnTo>
                    <a:pt x="17959" y="13851"/>
                  </a:lnTo>
                  <a:lnTo>
                    <a:pt x="18356" y="13696"/>
                  </a:lnTo>
                  <a:lnTo>
                    <a:pt x="18767" y="13504"/>
                  </a:lnTo>
                  <a:lnTo>
                    <a:pt x="19178" y="13297"/>
                  </a:lnTo>
                  <a:lnTo>
                    <a:pt x="19561" y="13071"/>
                  </a:lnTo>
                  <a:lnTo>
                    <a:pt x="19944" y="12811"/>
                  </a:lnTo>
                  <a:lnTo>
                    <a:pt x="20300" y="12534"/>
                  </a:lnTo>
                  <a:lnTo>
                    <a:pt x="20519" y="12326"/>
                  </a:lnTo>
                  <a:lnTo>
                    <a:pt x="20738" y="12117"/>
                  </a:lnTo>
                  <a:lnTo>
                    <a:pt x="20930" y="11875"/>
                  </a:lnTo>
                  <a:lnTo>
                    <a:pt x="21107" y="11632"/>
                  </a:lnTo>
                  <a:lnTo>
                    <a:pt x="21258" y="11373"/>
                  </a:lnTo>
                  <a:lnTo>
                    <a:pt x="21381" y="11112"/>
                  </a:lnTo>
                  <a:lnTo>
                    <a:pt x="21477" y="10835"/>
                  </a:lnTo>
                  <a:lnTo>
                    <a:pt x="21545" y="10540"/>
                  </a:lnTo>
                  <a:lnTo>
                    <a:pt x="21573" y="10367"/>
                  </a:lnTo>
                  <a:lnTo>
                    <a:pt x="21587" y="10211"/>
                  </a:lnTo>
                  <a:lnTo>
                    <a:pt x="21600" y="10072"/>
                  </a:lnTo>
                  <a:lnTo>
                    <a:pt x="21587" y="9934"/>
                  </a:lnTo>
                  <a:lnTo>
                    <a:pt x="21587" y="9812"/>
                  </a:lnTo>
                  <a:lnTo>
                    <a:pt x="21559" y="9691"/>
                  </a:lnTo>
                  <a:lnTo>
                    <a:pt x="21532" y="9587"/>
                  </a:lnTo>
                  <a:lnTo>
                    <a:pt x="21491" y="9483"/>
                  </a:lnTo>
                  <a:lnTo>
                    <a:pt x="21450" y="9396"/>
                  </a:lnTo>
                  <a:lnTo>
                    <a:pt x="21395" y="9309"/>
                  </a:lnTo>
                  <a:lnTo>
                    <a:pt x="21327" y="9222"/>
                  </a:lnTo>
                  <a:lnTo>
                    <a:pt x="21258" y="9153"/>
                  </a:lnTo>
                  <a:lnTo>
                    <a:pt x="21190" y="9101"/>
                  </a:lnTo>
                  <a:lnTo>
                    <a:pt x="21107" y="9050"/>
                  </a:lnTo>
                  <a:lnTo>
                    <a:pt x="20930" y="8963"/>
                  </a:lnTo>
                  <a:lnTo>
                    <a:pt x="20806" y="8910"/>
                  </a:lnTo>
                  <a:lnTo>
                    <a:pt x="20683" y="8894"/>
                  </a:lnTo>
                  <a:lnTo>
                    <a:pt x="20546" y="8859"/>
                  </a:lnTo>
                  <a:lnTo>
                    <a:pt x="20396" y="8859"/>
                  </a:lnTo>
                  <a:lnTo>
                    <a:pt x="20094" y="8876"/>
                  </a:lnTo>
                  <a:lnTo>
                    <a:pt x="19780" y="8910"/>
                  </a:lnTo>
                  <a:lnTo>
                    <a:pt x="19438" y="8997"/>
                  </a:lnTo>
                  <a:lnTo>
                    <a:pt x="19095" y="9101"/>
                  </a:lnTo>
                  <a:lnTo>
                    <a:pt x="18753" y="9257"/>
                  </a:lnTo>
                  <a:lnTo>
                    <a:pt x="18411" y="9413"/>
                  </a:lnTo>
                  <a:lnTo>
                    <a:pt x="18068" y="9604"/>
                  </a:lnTo>
                  <a:lnTo>
                    <a:pt x="17754" y="9812"/>
                  </a:lnTo>
                  <a:lnTo>
                    <a:pt x="17439" y="10055"/>
                  </a:lnTo>
                  <a:lnTo>
                    <a:pt x="17166" y="10297"/>
                  </a:lnTo>
                  <a:lnTo>
                    <a:pt x="16905" y="10558"/>
                  </a:lnTo>
                  <a:lnTo>
                    <a:pt x="16672" y="10818"/>
                  </a:lnTo>
                  <a:lnTo>
                    <a:pt x="16577" y="10956"/>
                  </a:lnTo>
                  <a:lnTo>
                    <a:pt x="16494" y="11095"/>
                  </a:lnTo>
                  <a:lnTo>
                    <a:pt x="16412" y="11233"/>
                  </a:lnTo>
                  <a:lnTo>
                    <a:pt x="16344" y="11389"/>
                  </a:lnTo>
                  <a:lnTo>
                    <a:pt x="16084" y="11199"/>
                  </a:lnTo>
                  <a:lnTo>
                    <a:pt x="15782" y="10974"/>
                  </a:lnTo>
                  <a:lnTo>
                    <a:pt x="15399" y="10644"/>
                  </a:lnTo>
                  <a:lnTo>
                    <a:pt x="14961" y="10246"/>
                  </a:lnTo>
                  <a:lnTo>
                    <a:pt x="14715" y="10003"/>
                  </a:lnTo>
                  <a:lnTo>
                    <a:pt x="14468" y="9743"/>
                  </a:lnTo>
                  <a:lnTo>
                    <a:pt x="14208" y="9465"/>
                  </a:lnTo>
                  <a:lnTo>
                    <a:pt x="13948" y="9153"/>
                  </a:lnTo>
                  <a:lnTo>
                    <a:pt x="13675" y="8824"/>
                  </a:lnTo>
                  <a:lnTo>
                    <a:pt x="13415" y="8478"/>
                  </a:lnTo>
                  <a:lnTo>
                    <a:pt x="13155" y="8113"/>
                  </a:lnTo>
                  <a:lnTo>
                    <a:pt x="12908" y="7714"/>
                  </a:lnTo>
                  <a:lnTo>
                    <a:pt x="12662" y="7298"/>
                  </a:lnTo>
                  <a:lnTo>
                    <a:pt x="12429" y="6865"/>
                  </a:lnTo>
                  <a:lnTo>
                    <a:pt x="12210" y="6414"/>
                  </a:lnTo>
                  <a:lnTo>
                    <a:pt x="11991" y="5929"/>
                  </a:lnTo>
                  <a:lnTo>
                    <a:pt x="11813" y="5444"/>
                  </a:lnTo>
                  <a:lnTo>
                    <a:pt x="11635" y="4924"/>
                  </a:lnTo>
                  <a:lnTo>
                    <a:pt x="11498" y="4369"/>
                  </a:lnTo>
                  <a:lnTo>
                    <a:pt x="11375" y="3814"/>
                  </a:lnTo>
                  <a:lnTo>
                    <a:pt x="11279" y="3225"/>
                  </a:lnTo>
                  <a:lnTo>
                    <a:pt x="11252" y="2930"/>
                  </a:lnTo>
                  <a:lnTo>
                    <a:pt x="11224" y="2618"/>
                  </a:lnTo>
                  <a:lnTo>
                    <a:pt x="11211" y="2306"/>
                  </a:lnTo>
                  <a:lnTo>
                    <a:pt x="11197" y="1994"/>
                  </a:lnTo>
                  <a:lnTo>
                    <a:pt x="11197" y="1353"/>
                  </a:lnTo>
                  <a:lnTo>
                    <a:pt x="11211" y="1023"/>
                  </a:lnTo>
                  <a:lnTo>
                    <a:pt x="11238" y="676"/>
                  </a:lnTo>
                  <a:lnTo>
                    <a:pt x="11279" y="347"/>
                  </a:lnTo>
                  <a:lnTo>
                    <a:pt x="11334"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3" name="Google Shape;648;p29"/>
            <p:cNvSpPr/>
            <p:nvPr/>
          </p:nvSpPr>
          <p:spPr>
            <a:xfrm>
              <a:off x="667554" y="531831"/>
              <a:ext cx="157996" cy="287795"/>
            </a:xfrm>
            <a:custGeom>
              <a:avLst/>
              <a:ahLst/>
              <a:cxnLst>
                <a:cxn ang="0">
                  <a:pos x="wd2" y="hd2"/>
                </a:cxn>
                <a:cxn ang="5400000">
                  <a:pos x="wd2" y="hd2"/>
                </a:cxn>
                <a:cxn ang="10800000">
                  <a:pos x="wd2" y="hd2"/>
                </a:cxn>
                <a:cxn ang="16200000">
                  <a:pos x="wd2" y="hd2"/>
                </a:cxn>
              </a:cxnLst>
              <a:rect l="0" t="0" r="r" b="b"/>
              <a:pathLst>
                <a:path w="21600" h="21600" extrusionOk="0">
                  <a:moveTo>
                    <a:pt x="9836" y="0"/>
                  </a:moveTo>
                  <a:lnTo>
                    <a:pt x="9739" y="1280"/>
                  </a:lnTo>
                  <a:lnTo>
                    <a:pt x="9534" y="2392"/>
                  </a:lnTo>
                  <a:lnTo>
                    <a:pt x="9232" y="3396"/>
                  </a:lnTo>
                  <a:lnTo>
                    <a:pt x="8724" y="4342"/>
                  </a:lnTo>
                  <a:lnTo>
                    <a:pt x="8319" y="5121"/>
                  </a:lnTo>
                  <a:lnTo>
                    <a:pt x="7709" y="5845"/>
                  </a:lnTo>
                  <a:lnTo>
                    <a:pt x="7099" y="6512"/>
                  </a:lnTo>
                  <a:lnTo>
                    <a:pt x="6392" y="7069"/>
                  </a:lnTo>
                  <a:lnTo>
                    <a:pt x="5679" y="7516"/>
                  </a:lnTo>
                  <a:lnTo>
                    <a:pt x="4869" y="7904"/>
                  </a:lnTo>
                  <a:lnTo>
                    <a:pt x="4060" y="8239"/>
                  </a:lnTo>
                  <a:lnTo>
                    <a:pt x="3245" y="8518"/>
                  </a:lnTo>
                  <a:lnTo>
                    <a:pt x="2435" y="8740"/>
                  </a:lnTo>
                  <a:lnTo>
                    <a:pt x="1625" y="8906"/>
                  </a:lnTo>
                  <a:lnTo>
                    <a:pt x="815" y="9019"/>
                  </a:lnTo>
                  <a:lnTo>
                    <a:pt x="0" y="9129"/>
                  </a:lnTo>
                  <a:lnTo>
                    <a:pt x="10954" y="15865"/>
                  </a:lnTo>
                  <a:lnTo>
                    <a:pt x="11661" y="21600"/>
                  </a:lnTo>
                  <a:lnTo>
                    <a:pt x="12881" y="21600"/>
                  </a:lnTo>
                  <a:lnTo>
                    <a:pt x="14096" y="21544"/>
                  </a:lnTo>
                  <a:lnTo>
                    <a:pt x="15213" y="21378"/>
                  </a:lnTo>
                  <a:lnTo>
                    <a:pt x="16228" y="21155"/>
                  </a:lnTo>
                  <a:lnTo>
                    <a:pt x="17141" y="20877"/>
                  </a:lnTo>
                  <a:lnTo>
                    <a:pt x="18053" y="20486"/>
                  </a:lnTo>
                  <a:lnTo>
                    <a:pt x="18863" y="19985"/>
                  </a:lnTo>
                  <a:lnTo>
                    <a:pt x="19575" y="19428"/>
                  </a:lnTo>
                  <a:lnTo>
                    <a:pt x="20180" y="18817"/>
                  </a:lnTo>
                  <a:lnTo>
                    <a:pt x="20688" y="18091"/>
                  </a:lnTo>
                  <a:lnTo>
                    <a:pt x="21093" y="17314"/>
                  </a:lnTo>
                  <a:lnTo>
                    <a:pt x="21400" y="16422"/>
                  </a:lnTo>
                  <a:lnTo>
                    <a:pt x="21503" y="15477"/>
                  </a:lnTo>
                  <a:lnTo>
                    <a:pt x="21600" y="14419"/>
                  </a:lnTo>
                  <a:lnTo>
                    <a:pt x="21503" y="13361"/>
                  </a:lnTo>
                  <a:lnTo>
                    <a:pt x="21298" y="12137"/>
                  </a:lnTo>
                  <a:lnTo>
                    <a:pt x="20893" y="10687"/>
                  </a:lnTo>
                  <a:lnTo>
                    <a:pt x="20283" y="9297"/>
                  </a:lnTo>
                  <a:lnTo>
                    <a:pt x="19575" y="8017"/>
                  </a:lnTo>
                  <a:lnTo>
                    <a:pt x="18663" y="6846"/>
                  </a:lnTo>
                  <a:lnTo>
                    <a:pt x="17848" y="5732"/>
                  </a:lnTo>
                  <a:lnTo>
                    <a:pt x="16833" y="4730"/>
                  </a:lnTo>
                  <a:lnTo>
                    <a:pt x="15823" y="3841"/>
                  </a:lnTo>
                  <a:lnTo>
                    <a:pt x="14911" y="3062"/>
                  </a:lnTo>
                  <a:lnTo>
                    <a:pt x="13896" y="2338"/>
                  </a:lnTo>
                  <a:lnTo>
                    <a:pt x="12984" y="1725"/>
                  </a:lnTo>
                  <a:lnTo>
                    <a:pt x="11359" y="779"/>
                  </a:lnTo>
                  <a:lnTo>
                    <a:pt x="10246" y="222"/>
                  </a:lnTo>
                  <a:lnTo>
                    <a:pt x="983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4" name="Google Shape;649;p29"/>
            <p:cNvSpPr/>
            <p:nvPr/>
          </p:nvSpPr>
          <p:spPr>
            <a:xfrm>
              <a:off x="631224" y="524408"/>
              <a:ext cx="197288" cy="298930"/>
            </a:xfrm>
            <a:custGeom>
              <a:avLst/>
              <a:ahLst/>
              <a:cxnLst>
                <a:cxn ang="0">
                  <a:pos x="wd2" y="hd2"/>
                </a:cxn>
                <a:cxn ang="5400000">
                  <a:pos x="wd2" y="hd2"/>
                </a:cxn>
                <a:cxn ang="10800000">
                  <a:pos x="wd2" y="hd2"/>
                </a:cxn>
                <a:cxn ang="16200000">
                  <a:pos x="wd2" y="hd2"/>
                </a:cxn>
              </a:cxnLst>
              <a:rect l="0" t="0" r="r" b="b"/>
              <a:pathLst>
                <a:path w="21600" h="21600" extrusionOk="0">
                  <a:moveTo>
                    <a:pt x="11449" y="0"/>
                  </a:moveTo>
                  <a:lnTo>
                    <a:pt x="11449" y="536"/>
                  </a:lnTo>
                  <a:lnTo>
                    <a:pt x="11371" y="1929"/>
                  </a:lnTo>
                  <a:lnTo>
                    <a:pt x="11124" y="3162"/>
                  </a:lnTo>
                  <a:lnTo>
                    <a:pt x="10718" y="4289"/>
                  </a:lnTo>
                  <a:lnTo>
                    <a:pt x="10234" y="5359"/>
                  </a:lnTo>
                  <a:lnTo>
                    <a:pt x="9663" y="6217"/>
                  </a:lnTo>
                  <a:lnTo>
                    <a:pt x="9339" y="6646"/>
                  </a:lnTo>
                  <a:lnTo>
                    <a:pt x="8932" y="7022"/>
                  </a:lnTo>
                  <a:lnTo>
                    <a:pt x="8526" y="7342"/>
                  </a:lnTo>
                  <a:lnTo>
                    <a:pt x="8119" y="7664"/>
                  </a:lnTo>
                  <a:lnTo>
                    <a:pt x="7635" y="7987"/>
                  </a:lnTo>
                  <a:lnTo>
                    <a:pt x="7147" y="8255"/>
                  </a:lnTo>
                  <a:lnTo>
                    <a:pt x="6498" y="8469"/>
                  </a:lnTo>
                  <a:lnTo>
                    <a:pt x="5927" y="8683"/>
                  </a:lnTo>
                  <a:lnTo>
                    <a:pt x="5361" y="8843"/>
                  </a:lnTo>
                  <a:lnTo>
                    <a:pt x="4708" y="8951"/>
                  </a:lnTo>
                  <a:lnTo>
                    <a:pt x="3571" y="9111"/>
                  </a:lnTo>
                  <a:lnTo>
                    <a:pt x="2516" y="9111"/>
                  </a:lnTo>
                  <a:lnTo>
                    <a:pt x="1626" y="9057"/>
                  </a:lnTo>
                  <a:lnTo>
                    <a:pt x="895" y="9005"/>
                  </a:lnTo>
                  <a:lnTo>
                    <a:pt x="242" y="8897"/>
                  </a:lnTo>
                  <a:lnTo>
                    <a:pt x="0" y="9433"/>
                  </a:lnTo>
                  <a:lnTo>
                    <a:pt x="731" y="9539"/>
                  </a:lnTo>
                  <a:lnTo>
                    <a:pt x="1543" y="9593"/>
                  </a:lnTo>
                  <a:lnTo>
                    <a:pt x="2516" y="9647"/>
                  </a:lnTo>
                  <a:lnTo>
                    <a:pt x="3735" y="9593"/>
                  </a:lnTo>
                  <a:lnTo>
                    <a:pt x="4302" y="9539"/>
                  </a:lnTo>
                  <a:lnTo>
                    <a:pt x="4955" y="9487"/>
                  </a:lnTo>
                  <a:lnTo>
                    <a:pt x="5603" y="9325"/>
                  </a:lnTo>
                  <a:lnTo>
                    <a:pt x="6252" y="9165"/>
                  </a:lnTo>
                  <a:lnTo>
                    <a:pt x="6904" y="8951"/>
                  </a:lnTo>
                  <a:lnTo>
                    <a:pt x="7553" y="8683"/>
                  </a:lnTo>
                  <a:lnTo>
                    <a:pt x="8119" y="8415"/>
                  </a:lnTo>
                  <a:lnTo>
                    <a:pt x="8608" y="8092"/>
                  </a:lnTo>
                  <a:lnTo>
                    <a:pt x="9014" y="7773"/>
                  </a:lnTo>
                  <a:lnTo>
                    <a:pt x="9421" y="7450"/>
                  </a:lnTo>
                  <a:lnTo>
                    <a:pt x="10234" y="6646"/>
                  </a:lnTo>
                  <a:lnTo>
                    <a:pt x="10882" y="5789"/>
                  </a:lnTo>
                  <a:lnTo>
                    <a:pt x="11371" y="4771"/>
                  </a:lnTo>
                  <a:lnTo>
                    <a:pt x="11777" y="3644"/>
                  </a:lnTo>
                  <a:lnTo>
                    <a:pt x="12101" y="2411"/>
                  </a:lnTo>
                  <a:lnTo>
                    <a:pt x="12261" y="1124"/>
                  </a:lnTo>
                  <a:lnTo>
                    <a:pt x="13074" y="1661"/>
                  </a:lnTo>
                  <a:lnTo>
                    <a:pt x="14129" y="2411"/>
                  </a:lnTo>
                  <a:lnTo>
                    <a:pt x="15348" y="3484"/>
                  </a:lnTo>
                  <a:lnTo>
                    <a:pt x="15997" y="4072"/>
                  </a:lnTo>
                  <a:lnTo>
                    <a:pt x="16649" y="4717"/>
                  </a:lnTo>
                  <a:lnTo>
                    <a:pt x="17298" y="5467"/>
                  </a:lnTo>
                  <a:lnTo>
                    <a:pt x="17947" y="6272"/>
                  </a:lnTo>
                  <a:lnTo>
                    <a:pt x="18517" y="7128"/>
                  </a:lnTo>
                  <a:lnTo>
                    <a:pt x="19084" y="8038"/>
                  </a:lnTo>
                  <a:lnTo>
                    <a:pt x="19572" y="9005"/>
                  </a:lnTo>
                  <a:lnTo>
                    <a:pt x="19979" y="10021"/>
                  </a:lnTo>
                  <a:lnTo>
                    <a:pt x="20385" y="11148"/>
                  </a:lnTo>
                  <a:lnTo>
                    <a:pt x="20627" y="12272"/>
                  </a:lnTo>
                  <a:lnTo>
                    <a:pt x="20791" y="13722"/>
                  </a:lnTo>
                  <a:lnTo>
                    <a:pt x="20869" y="15006"/>
                  </a:lnTo>
                  <a:lnTo>
                    <a:pt x="20709" y="16239"/>
                  </a:lnTo>
                  <a:lnTo>
                    <a:pt x="20545" y="16775"/>
                  </a:lnTo>
                  <a:lnTo>
                    <a:pt x="20385" y="17311"/>
                  </a:lnTo>
                  <a:lnTo>
                    <a:pt x="20139" y="17794"/>
                  </a:lnTo>
                  <a:lnTo>
                    <a:pt x="19896" y="18276"/>
                  </a:lnTo>
                  <a:lnTo>
                    <a:pt x="19654" y="18704"/>
                  </a:lnTo>
                  <a:lnTo>
                    <a:pt x="19248" y="19135"/>
                  </a:lnTo>
                  <a:lnTo>
                    <a:pt x="18924" y="19509"/>
                  </a:lnTo>
                  <a:lnTo>
                    <a:pt x="18517" y="19831"/>
                  </a:lnTo>
                  <a:lnTo>
                    <a:pt x="18029" y="20099"/>
                  </a:lnTo>
                  <a:lnTo>
                    <a:pt x="17540" y="20367"/>
                  </a:lnTo>
                  <a:lnTo>
                    <a:pt x="16727" y="20687"/>
                  </a:lnTo>
                  <a:lnTo>
                    <a:pt x="15837" y="20955"/>
                  </a:lnTo>
                  <a:lnTo>
                    <a:pt x="14860" y="21064"/>
                  </a:lnTo>
                  <a:lnTo>
                    <a:pt x="13805" y="21118"/>
                  </a:lnTo>
                  <a:lnTo>
                    <a:pt x="12750" y="21064"/>
                  </a:lnTo>
                  <a:lnTo>
                    <a:pt x="11613" y="20904"/>
                  </a:lnTo>
                  <a:lnTo>
                    <a:pt x="10476" y="20636"/>
                  </a:lnTo>
                  <a:lnTo>
                    <a:pt x="9257" y="20313"/>
                  </a:lnTo>
                  <a:lnTo>
                    <a:pt x="8932" y="20741"/>
                  </a:lnTo>
                  <a:lnTo>
                    <a:pt x="10234" y="21118"/>
                  </a:lnTo>
                  <a:lnTo>
                    <a:pt x="11531" y="21386"/>
                  </a:lnTo>
                  <a:lnTo>
                    <a:pt x="12750" y="21546"/>
                  </a:lnTo>
                  <a:lnTo>
                    <a:pt x="13969" y="21600"/>
                  </a:lnTo>
                  <a:lnTo>
                    <a:pt x="15106" y="21600"/>
                  </a:lnTo>
                  <a:lnTo>
                    <a:pt x="16161" y="21437"/>
                  </a:lnTo>
                  <a:lnTo>
                    <a:pt x="17134" y="21172"/>
                  </a:lnTo>
                  <a:lnTo>
                    <a:pt x="18029" y="20795"/>
                  </a:lnTo>
                  <a:lnTo>
                    <a:pt x="18517" y="20527"/>
                  </a:lnTo>
                  <a:lnTo>
                    <a:pt x="19084" y="20205"/>
                  </a:lnTo>
                  <a:lnTo>
                    <a:pt x="19490" y="19831"/>
                  </a:lnTo>
                  <a:lnTo>
                    <a:pt x="19896" y="19454"/>
                  </a:lnTo>
                  <a:lnTo>
                    <a:pt x="20303" y="19026"/>
                  </a:lnTo>
                  <a:lnTo>
                    <a:pt x="20627" y="18544"/>
                  </a:lnTo>
                  <a:lnTo>
                    <a:pt x="20869" y="18062"/>
                  </a:lnTo>
                  <a:lnTo>
                    <a:pt x="21116" y="17525"/>
                  </a:lnTo>
                  <a:lnTo>
                    <a:pt x="21358" y="16989"/>
                  </a:lnTo>
                  <a:lnTo>
                    <a:pt x="21440" y="16401"/>
                  </a:lnTo>
                  <a:lnTo>
                    <a:pt x="21600" y="15756"/>
                  </a:lnTo>
                  <a:lnTo>
                    <a:pt x="21600" y="13722"/>
                  </a:lnTo>
                  <a:lnTo>
                    <a:pt x="21440" y="12221"/>
                  </a:lnTo>
                  <a:lnTo>
                    <a:pt x="21034" y="10772"/>
                  </a:lnTo>
                  <a:lnTo>
                    <a:pt x="20627" y="9433"/>
                  </a:lnTo>
                  <a:lnTo>
                    <a:pt x="19979" y="8201"/>
                  </a:lnTo>
                  <a:lnTo>
                    <a:pt x="19326" y="7074"/>
                  </a:lnTo>
                  <a:lnTo>
                    <a:pt x="18595" y="6003"/>
                  </a:lnTo>
                  <a:lnTo>
                    <a:pt x="17865" y="5039"/>
                  </a:lnTo>
                  <a:lnTo>
                    <a:pt x="17056" y="4126"/>
                  </a:lnTo>
                  <a:lnTo>
                    <a:pt x="16243" y="3376"/>
                  </a:lnTo>
                  <a:lnTo>
                    <a:pt x="15430" y="2679"/>
                  </a:lnTo>
                  <a:lnTo>
                    <a:pt x="14700" y="2037"/>
                  </a:lnTo>
                  <a:lnTo>
                    <a:pt x="13398" y="1124"/>
                  </a:lnTo>
                  <a:lnTo>
                    <a:pt x="12426" y="536"/>
                  </a:lnTo>
                  <a:lnTo>
                    <a:pt x="12101" y="322"/>
                  </a:lnTo>
                  <a:lnTo>
                    <a:pt x="114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5" name="Google Shape;650;p29"/>
            <p:cNvSpPr/>
            <p:nvPr/>
          </p:nvSpPr>
          <p:spPr>
            <a:xfrm>
              <a:off x="761024" y="675728"/>
              <a:ext cx="62314" cy="60065"/>
            </a:xfrm>
            <a:custGeom>
              <a:avLst/>
              <a:ahLst/>
              <a:cxnLst>
                <a:cxn ang="0">
                  <a:pos x="wd2" y="hd2"/>
                </a:cxn>
                <a:cxn ang="5400000">
                  <a:pos x="wd2" y="hd2"/>
                </a:cxn>
                <a:cxn ang="10800000">
                  <a:pos x="wd2" y="hd2"/>
                </a:cxn>
                <a:cxn ang="16200000">
                  <a:pos x="wd2" y="hd2"/>
                </a:cxn>
              </a:cxnLst>
              <a:rect l="0" t="0" r="r" b="b"/>
              <a:pathLst>
                <a:path w="21600" h="21600" extrusionOk="0">
                  <a:moveTo>
                    <a:pt x="20573" y="0"/>
                  </a:moveTo>
                  <a:lnTo>
                    <a:pt x="0" y="21600"/>
                  </a:lnTo>
                  <a:lnTo>
                    <a:pt x="21600" y="4800"/>
                  </a:lnTo>
                  <a:lnTo>
                    <a:pt x="2057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6" name="Google Shape;651;p29"/>
            <p:cNvSpPr/>
            <p:nvPr/>
          </p:nvSpPr>
          <p:spPr>
            <a:xfrm>
              <a:off x="715058" y="519196"/>
              <a:ext cx="72662" cy="21523"/>
            </a:xfrm>
            <a:custGeom>
              <a:avLst/>
              <a:ahLst/>
              <a:cxnLst>
                <a:cxn ang="0">
                  <a:pos x="wd2" y="hd2"/>
                </a:cxn>
                <a:cxn ang="5400000">
                  <a:pos x="wd2" y="hd2"/>
                </a:cxn>
                <a:cxn ang="10800000">
                  <a:pos x="wd2" y="hd2"/>
                </a:cxn>
                <a:cxn ang="16200000">
                  <a:pos x="wd2" y="hd2"/>
                </a:cxn>
              </a:cxnLst>
              <a:rect l="0" t="0" r="r" b="b"/>
              <a:pathLst>
                <a:path w="21600" h="21600" extrusionOk="0">
                  <a:moveTo>
                    <a:pt x="9251" y="0"/>
                  </a:moveTo>
                  <a:lnTo>
                    <a:pt x="7267" y="753"/>
                  </a:lnTo>
                  <a:lnTo>
                    <a:pt x="5506" y="1505"/>
                  </a:lnTo>
                  <a:lnTo>
                    <a:pt x="3522" y="3010"/>
                  </a:lnTo>
                  <a:lnTo>
                    <a:pt x="1761" y="5983"/>
                  </a:lnTo>
                  <a:lnTo>
                    <a:pt x="0" y="10424"/>
                  </a:lnTo>
                  <a:lnTo>
                    <a:pt x="2864" y="21600"/>
                  </a:lnTo>
                  <a:lnTo>
                    <a:pt x="4180" y="17875"/>
                  </a:lnTo>
                  <a:lnTo>
                    <a:pt x="5729" y="14902"/>
                  </a:lnTo>
                  <a:lnTo>
                    <a:pt x="7936" y="11929"/>
                  </a:lnTo>
                  <a:lnTo>
                    <a:pt x="9251" y="10424"/>
                  </a:lnTo>
                  <a:lnTo>
                    <a:pt x="10577" y="9709"/>
                  </a:lnTo>
                  <a:lnTo>
                    <a:pt x="12126" y="8956"/>
                  </a:lnTo>
                  <a:lnTo>
                    <a:pt x="13887" y="8956"/>
                  </a:lnTo>
                  <a:lnTo>
                    <a:pt x="15648" y="9709"/>
                  </a:lnTo>
                  <a:lnTo>
                    <a:pt x="17632" y="11176"/>
                  </a:lnTo>
                  <a:lnTo>
                    <a:pt x="19616" y="12682"/>
                  </a:lnTo>
                  <a:lnTo>
                    <a:pt x="21600" y="15654"/>
                  </a:lnTo>
                  <a:lnTo>
                    <a:pt x="19616" y="11176"/>
                  </a:lnTo>
                  <a:lnTo>
                    <a:pt x="17198" y="7451"/>
                  </a:lnTo>
                  <a:lnTo>
                    <a:pt x="14322" y="3725"/>
                  </a:lnTo>
                  <a:lnTo>
                    <a:pt x="12784" y="2258"/>
                  </a:lnTo>
                  <a:lnTo>
                    <a:pt x="11023" y="753"/>
                  </a:lnTo>
                  <a:lnTo>
                    <a:pt x="92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7" name="Google Shape;652;p29"/>
            <p:cNvSpPr/>
            <p:nvPr/>
          </p:nvSpPr>
          <p:spPr>
            <a:xfrm>
              <a:off x="-1" y="169841"/>
              <a:ext cx="482119" cy="418343"/>
            </a:xfrm>
            <a:custGeom>
              <a:avLst/>
              <a:ahLst/>
              <a:cxnLst>
                <a:cxn ang="0">
                  <a:pos x="wd2" y="hd2"/>
                </a:cxn>
                <a:cxn ang="5400000">
                  <a:pos x="wd2" y="hd2"/>
                </a:cxn>
                <a:cxn ang="10800000">
                  <a:pos x="wd2" y="hd2"/>
                </a:cxn>
                <a:cxn ang="16200000">
                  <a:pos x="wd2" y="hd2"/>
                </a:cxn>
              </a:cxnLst>
              <a:rect l="0" t="0" r="r" b="b"/>
              <a:pathLst>
                <a:path w="21600" h="21600" extrusionOk="0">
                  <a:moveTo>
                    <a:pt x="11298" y="1150"/>
                  </a:moveTo>
                  <a:lnTo>
                    <a:pt x="11797" y="1189"/>
                  </a:lnTo>
                  <a:lnTo>
                    <a:pt x="12296" y="1264"/>
                  </a:lnTo>
                  <a:lnTo>
                    <a:pt x="12761" y="1342"/>
                  </a:lnTo>
                  <a:lnTo>
                    <a:pt x="13226" y="1456"/>
                  </a:lnTo>
                  <a:lnTo>
                    <a:pt x="13692" y="1570"/>
                  </a:lnTo>
                  <a:lnTo>
                    <a:pt x="14157" y="1725"/>
                  </a:lnTo>
                  <a:lnTo>
                    <a:pt x="14622" y="1915"/>
                  </a:lnTo>
                  <a:lnTo>
                    <a:pt x="15054" y="2106"/>
                  </a:lnTo>
                  <a:lnTo>
                    <a:pt x="15452" y="2298"/>
                  </a:lnTo>
                  <a:lnTo>
                    <a:pt x="15885" y="2528"/>
                  </a:lnTo>
                  <a:lnTo>
                    <a:pt x="16284" y="2795"/>
                  </a:lnTo>
                  <a:lnTo>
                    <a:pt x="16650" y="3064"/>
                  </a:lnTo>
                  <a:lnTo>
                    <a:pt x="17014" y="3370"/>
                  </a:lnTo>
                  <a:lnTo>
                    <a:pt x="17380" y="3678"/>
                  </a:lnTo>
                  <a:lnTo>
                    <a:pt x="17713" y="3984"/>
                  </a:lnTo>
                  <a:lnTo>
                    <a:pt x="18046" y="4329"/>
                  </a:lnTo>
                  <a:lnTo>
                    <a:pt x="18377" y="4673"/>
                  </a:lnTo>
                  <a:lnTo>
                    <a:pt x="18644" y="5018"/>
                  </a:lnTo>
                  <a:lnTo>
                    <a:pt x="18943" y="5401"/>
                  </a:lnTo>
                  <a:lnTo>
                    <a:pt x="19174" y="5821"/>
                  </a:lnTo>
                  <a:lnTo>
                    <a:pt x="19408" y="6204"/>
                  </a:lnTo>
                  <a:lnTo>
                    <a:pt x="19640" y="6626"/>
                  </a:lnTo>
                  <a:lnTo>
                    <a:pt x="19840" y="7046"/>
                  </a:lnTo>
                  <a:lnTo>
                    <a:pt x="20006" y="7507"/>
                  </a:lnTo>
                  <a:lnTo>
                    <a:pt x="20172" y="7929"/>
                  </a:lnTo>
                  <a:lnTo>
                    <a:pt x="20305" y="8388"/>
                  </a:lnTo>
                  <a:lnTo>
                    <a:pt x="20404" y="8885"/>
                  </a:lnTo>
                  <a:lnTo>
                    <a:pt x="20505" y="9346"/>
                  </a:lnTo>
                  <a:lnTo>
                    <a:pt x="20570" y="9844"/>
                  </a:lnTo>
                  <a:lnTo>
                    <a:pt x="20604" y="10302"/>
                  </a:lnTo>
                  <a:lnTo>
                    <a:pt x="20604" y="11298"/>
                  </a:lnTo>
                  <a:lnTo>
                    <a:pt x="20570" y="11797"/>
                  </a:lnTo>
                  <a:lnTo>
                    <a:pt x="20505" y="12294"/>
                  </a:lnTo>
                  <a:lnTo>
                    <a:pt x="20404" y="12753"/>
                  </a:lnTo>
                  <a:lnTo>
                    <a:pt x="20305" y="13214"/>
                  </a:lnTo>
                  <a:lnTo>
                    <a:pt x="20172" y="13673"/>
                  </a:lnTo>
                  <a:lnTo>
                    <a:pt x="20006" y="14132"/>
                  </a:lnTo>
                  <a:lnTo>
                    <a:pt x="19840" y="14592"/>
                  </a:lnTo>
                  <a:lnTo>
                    <a:pt x="19640" y="15014"/>
                  </a:lnTo>
                  <a:lnTo>
                    <a:pt x="19408" y="15434"/>
                  </a:lnTo>
                  <a:lnTo>
                    <a:pt x="19174" y="15818"/>
                  </a:lnTo>
                  <a:lnTo>
                    <a:pt x="18943" y="16240"/>
                  </a:lnTo>
                  <a:lnTo>
                    <a:pt x="18644" y="16584"/>
                  </a:lnTo>
                  <a:lnTo>
                    <a:pt x="18377" y="16966"/>
                  </a:lnTo>
                  <a:lnTo>
                    <a:pt x="18046" y="17312"/>
                  </a:lnTo>
                  <a:lnTo>
                    <a:pt x="17713" y="17657"/>
                  </a:lnTo>
                  <a:lnTo>
                    <a:pt x="17380" y="17963"/>
                  </a:lnTo>
                  <a:lnTo>
                    <a:pt x="17014" y="18268"/>
                  </a:lnTo>
                  <a:lnTo>
                    <a:pt x="16650" y="18574"/>
                  </a:lnTo>
                  <a:lnTo>
                    <a:pt x="16284" y="18843"/>
                  </a:lnTo>
                  <a:lnTo>
                    <a:pt x="15885" y="19074"/>
                  </a:lnTo>
                  <a:lnTo>
                    <a:pt x="15452" y="19302"/>
                  </a:lnTo>
                  <a:lnTo>
                    <a:pt x="15054" y="19533"/>
                  </a:lnTo>
                  <a:lnTo>
                    <a:pt x="14622" y="19724"/>
                  </a:lnTo>
                  <a:lnTo>
                    <a:pt x="14157" y="19916"/>
                  </a:lnTo>
                  <a:lnTo>
                    <a:pt x="13692" y="20069"/>
                  </a:lnTo>
                  <a:lnTo>
                    <a:pt x="13226" y="20183"/>
                  </a:lnTo>
                  <a:lnTo>
                    <a:pt x="12761" y="20299"/>
                  </a:lnTo>
                  <a:lnTo>
                    <a:pt x="12296" y="20375"/>
                  </a:lnTo>
                  <a:lnTo>
                    <a:pt x="11797" y="20452"/>
                  </a:lnTo>
                  <a:lnTo>
                    <a:pt x="11298" y="20491"/>
                  </a:lnTo>
                  <a:lnTo>
                    <a:pt x="10268" y="20491"/>
                  </a:lnTo>
                  <a:lnTo>
                    <a:pt x="9769" y="20452"/>
                  </a:lnTo>
                  <a:lnTo>
                    <a:pt x="9304" y="20375"/>
                  </a:lnTo>
                  <a:lnTo>
                    <a:pt x="8807" y="20299"/>
                  </a:lnTo>
                  <a:lnTo>
                    <a:pt x="8342" y="20183"/>
                  </a:lnTo>
                  <a:lnTo>
                    <a:pt x="7876" y="20069"/>
                  </a:lnTo>
                  <a:lnTo>
                    <a:pt x="7411" y="19916"/>
                  </a:lnTo>
                  <a:lnTo>
                    <a:pt x="6979" y="19724"/>
                  </a:lnTo>
                  <a:lnTo>
                    <a:pt x="6546" y="19533"/>
                  </a:lnTo>
                  <a:lnTo>
                    <a:pt x="6114" y="19302"/>
                  </a:lnTo>
                  <a:lnTo>
                    <a:pt x="5716" y="19074"/>
                  </a:lnTo>
                  <a:lnTo>
                    <a:pt x="5316" y="18843"/>
                  </a:lnTo>
                  <a:lnTo>
                    <a:pt x="4918" y="18574"/>
                  </a:lnTo>
                  <a:lnTo>
                    <a:pt x="4552" y="18268"/>
                  </a:lnTo>
                  <a:lnTo>
                    <a:pt x="4188" y="17963"/>
                  </a:lnTo>
                  <a:lnTo>
                    <a:pt x="3855" y="17657"/>
                  </a:lnTo>
                  <a:lnTo>
                    <a:pt x="3522" y="17312"/>
                  </a:lnTo>
                  <a:lnTo>
                    <a:pt x="3223" y="16966"/>
                  </a:lnTo>
                  <a:lnTo>
                    <a:pt x="2924" y="16584"/>
                  </a:lnTo>
                  <a:lnTo>
                    <a:pt x="2659" y="16240"/>
                  </a:lnTo>
                  <a:lnTo>
                    <a:pt x="2392" y="15818"/>
                  </a:lnTo>
                  <a:lnTo>
                    <a:pt x="2160" y="15434"/>
                  </a:lnTo>
                  <a:lnTo>
                    <a:pt x="1927" y="15014"/>
                  </a:lnTo>
                  <a:lnTo>
                    <a:pt x="1728" y="14592"/>
                  </a:lnTo>
                  <a:lnTo>
                    <a:pt x="1562" y="14132"/>
                  </a:lnTo>
                  <a:lnTo>
                    <a:pt x="1396" y="13673"/>
                  </a:lnTo>
                  <a:lnTo>
                    <a:pt x="1297" y="13214"/>
                  </a:lnTo>
                  <a:lnTo>
                    <a:pt x="1162" y="12753"/>
                  </a:lnTo>
                  <a:lnTo>
                    <a:pt x="1097" y="12294"/>
                  </a:lnTo>
                  <a:lnTo>
                    <a:pt x="1030" y="11797"/>
                  </a:lnTo>
                  <a:lnTo>
                    <a:pt x="996" y="11298"/>
                  </a:lnTo>
                  <a:lnTo>
                    <a:pt x="964" y="10800"/>
                  </a:lnTo>
                  <a:lnTo>
                    <a:pt x="996" y="10302"/>
                  </a:lnTo>
                  <a:lnTo>
                    <a:pt x="1030" y="9844"/>
                  </a:lnTo>
                  <a:lnTo>
                    <a:pt x="1097" y="9346"/>
                  </a:lnTo>
                  <a:lnTo>
                    <a:pt x="1162" y="8885"/>
                  </a:lnTo>
                  <a:lnTo>
                    <a:pt x="1297" y="8388"/>
                  </a:lnTo>
                  <a:lnTo>
                    <a:pt x="1396" y="7929"/>
                  </a:lnTo>
                  <a:lnTo>
                    <a:pt x="1562" y="7507"/>
                  </a:lnTo>
                  <a:lnTo>
                    <a:pt x="1728" y="7046"/>
                  </a:lnTo>
                  <a:lnTo>
                    <a:pt x="1927" y="6626"/>
                  </a:lnTo>
                  <a:lnTo>
                    <a:pt x="2160" y="6204"/>
                  </a:lnTo>
                  <a:lnTo>
                    <a:pt x="2392" y="5821"/>
                  </a:lnTo>
                  <a:lnTo>
                    <a:pt x="2659" y="5401"/>
                  </a:lnTo>
                  <a:lnTo>
                    <a:pt x="2924" y="5018"/>
                  </a:lnTo>
                  <a:lnTo>
                    <a:pt x="3223" y="4673"/>
                  </a:lnTo>
                  <a:lnTo>
                    <a:pt x="3522" y="4329"/>
                  </a:lnTo>
                  <a:lnTo>
                    <a:pt x="3855" y="3984"/>
                  </a:lnTo>
                  <a:lnTo>
                    <a:pt x="4188" y="3678"/>
                  </a:lnTo>
                  <a:lnTo>
                    <a:pt x="4552" y="3370"/>
                  </a:lnTo>
                  <a:lnTo>
                    <a:pt x="4918" y="3064"/>
                  </a:lnTo>
                  <a:lnTo>
                    <a:pt x="5316" y="2795"/>
                  </a:lnTo>
                  <a:lnTo>
                    <a:pt x="5716" y="2528"/>
                  </a:lnTo>
                  <a:lnTo>
                    <a:pt x="6114" y="2298"/>
                  </a:lnTo>
                  <a:lnTo>
                    <a:pt x="6546" y="2106"/>
                  </a:lnTo>
                  <a:lnTo>
                    <a:pt x="6979" y="1915"/>
                  </a:lnTo>
                  <a:lnTo>
                    <a:pt x="7411" y="1725"/>
                  </a:lnTo>
                  <a:lnTo>
                    <a:pt x="7876" y="1570"/>
                  </a:lnTo>
                  <a:lnTo>
                    <a:pt x="8342" y="1456"/>
                  </a:lnTo>
                  <a:lnTo>
                    <a:pt x="8807" y="1342"/>
                  </a:lnTo>
                  <a:lnTo>
                    <a:pt x="9304" y="1264"/>
                  </a:lnTo>
                  <a:lnTo>
                    <a:pt x="9769" y="1189"/>
                  </a:lnTo>
                  <a:lnTo>
                    <a:pt x="10268" y="1150"/>
                  </a:lnTo>
                  <a:close/>
                  <a:moveTo>
                    <a:pt x="10801" y="0"/>
                  </a:moveTo>
                  <a:lnTo>
                    <a:pt x="10235" y="39"/>
                  </a:lnTo>
                  <a:lnTo>
                    <a:pt x="9670" y="77"/>
                  </a:lnTo>
                  <a:lnTo>
                    <a:pt x="9140" y="153"/>
                  </a:lnTo>
                  <a:lnTo>
                    <a:pt x="8607" y="230"/>
                  </a:lnTo>
                  <a:lnTo>
                    <a:pt x="8108" y="345"/>
                  </a:lnTo>
                  <a:lnTo>
                    <a:pt x="7577" y="498"/>
                  </a:lnTo>
                  <a:lnTo>
                    <a:pt x="7078" y="689"/>
                  </a:lnTo>
                  <a:lnTo>
                    <a:pt x="6580" y="881"/>
                  </a:lnTo>
                  <a:lnTo>
                    <a:pt x="6114" y="1072"/>
                  </a:lnTo>
                  <a:lnTo>
                    <a:pt x="5649" y="1342"/>
                  </a:lnTo>
                  <a:lnTo>
                    <a:pt x="5184" y="1570"/>
                  </a:lnTo>
                  <a:lnTo>
                    <a:pt x="4752" y="1878"/>
                  </a:lnTo>
                  <a:lnTo>
                    <a:pt x="4320" y="2184"/>
                  </a:lnTo>
                  <a:lnTo>
                    <a:pt x="3921" y="2489"/>
                  </a:lnTo>
                  <a:lnTo>
                    <a:pt x="3522" y="2834"/>
                  </a:lnTo>
                  <a:lnTo>
                    <a:pt x="3156" y="3179"/>
                  </a:lnTo>
                  <a:lnTo>
                    <a:pt x="2792" y="3562"/>
                  </a:lnTo>
                  <a:lnTo>
                    <a:pt x="2459" y="3945"/>
                  </a:lnTo>
                  <a:lnTo>
                    <a:pt x="2127" y="4367"/>
                  </a:lnTo>
                  <a:lnTo>
                    <a:pt x="1828" y="4787"/>
                  </a:lnTo>
                  <a:lnTo>
                    <a:pt x="1562" y="5209"/>
                  </a:lnTo>
                  <a:lnTo>
                    <a:pt x="1297" y="5668"/>
                  </a:lnTo>
                  <a:lnTo>
                    <a:pt x="1063" y="6129"/>
                  </a:lnTo>
                  <a:lnTo>
                    <a:pt x="831" y="6626"/>
                  </a:lnTo>
                  <a:lnTo>
                    <a:pt x="665" y="7124"/>
                  </a:lnTo>
                  <a:lnTo>
                    <a:pt x="465" y="7621"/>
                  </a:lnTo>
                  <a:lnTo>
                    <a:pt x="333" y="8119"/>
                  </a:lnTo>
                  <a:lnTo>
                    <a:pt x="200" y="8655"/>
                  </a:lnTo>
                  <a:lnTo>
                    <a:pt x="133" y="9191"/>
                  </a:lnTo>
                  <a:lnTo>
                    <a:pt x="34" y="9728"/>
                  </a:lnTo>
                  <a:lnTo>
                    <a:pt x="0" y="10264"/>
                  </a:lnTo>
                  <a:lnTo>
                    <a:pt x="0" y="11375"/>
                  </a:lnTo>
                  <a:lnTo>
                    <a:pt x="34" y="11911"/>
                  </a:lnTo>
                  <a:lnTo>
                    <a:pt x="133" y="12447"/>
                  </a:lnTo>
                  <a:lnTo>
                    <a:pt x="200" y="12984"/>
                  </a:lnTo>
                  <a:lnTo>
                    <a:pt x="333" y="13520"/>
                  </a:lnTo>
                  <a:lnTo>
                    <a:pt x="465" y="14017"/>
                  </a:lnTo>
                  <a:lnTo>
                    <a:pt x="665" y="14515"/>
                  </a:lnTo>
                  <a:lnTo>
                    <a:pt x="831" y="15014"/>
                  </a:lnTo>
                  <a:lnTo>
                    <a:pt x="1063" y="15512"/>
                  </a:lnTo>
                  <a:lnTo>
                    <a:pt x="1297" y="15971"/>
                  </a:lnTo>
                  <a:lnTo>
                    <a:pt x="1562" y="16431"/>
                  </a:lnTo>
                  <a:lnTo>
                    <a:pt x="1828" y="16851"/>
                  </a:lnTo>
                  <a:lnTo>
                    <a:pt x="2127" y="17273"/>
                  </a:lnTo>
                  <a:lnTo>
                    <a:pt x="2459" y="17693"/>
                  </a:lnTo>
                  <a:lnTo>
                    <a:pt x="2792" y="18077"/>
                  </a:lnTo>
                  <a:lnTo>
                    <a:pt x="3156" y="18460"/>
                  </a:lnTo>
                  <a:lnTo>
                    <a:pt x="3522" y="18805"/>
                  </a:lnTo>
                  <a:lnTo>
                    <a:pt x="3921" y="19149"/>
                  </a:lnTo>
                  <a:lnTo>
                    <a:pt x="4320" y="19455"/>
                  </a:lnTo>
                  <a:lnTo>
                    <a:pt x="4752" y="19763"/>
                  </a:lnTo>
                  <a:lnTo>
                    <a:pt x="5184" y="20069"/>
                  </a:lnTo>
                  <a:lnTo>
                    <a:pt x="5649" y="20299"/>
                  </a:lnTo>
                  <a:lnTo>
                    <a:pt x="6114" y="20566"/>
                  </a:lnTo>
                  <a:lnTo>
                    <a:pt x="6580" y="20758"/>
                  </a:lnTo>
                  <a:lnTo>
                    <a:pt x="7078" y="20950"/>
                  </a:lnTo>
                  <a:lnTo>
                    <a:pt x="7577" y="21141"/>
                  </a:lnTo>
                  <a:lnTo>
                    <a:pt x="8108" y="21294"/>
                  </a:lnTo>
                  <a:lnTo>
                    <a:pt x="8607" y="21408"/>
                  </a:lnTo>
                  <a:lnTo>
                    <a:pt x="9140" y="21486"/>
                  </a:lnTo>
                  <a:lnTo>
                    <a:pt x="9670" y="21563"/>
                  </a:lnTo>
                  <a:lnTo>
                    <a:pt x="10235" y="21600"/>
                  </a:lnTo>
                  <a:lnTo>
                    <a:pt x="11332" y="21600"/>
                  </a:lnTo>
                  <a:lnTo>
                    <a:pt x="11898" y="21563"/>
                  </a:lnTo>
                  <a:lnTo>
                    <a:pt x="12429" y="21486"/>
                  </a:lnTo>
                  <a:lnTo>
                    <a:pt x="12961" y="21408"/>
                  </a:lnTo>
                  <a:lnTo>
                    <a:pt x="13492" y="21294"/>
                  </a:lnTo>
                  <a:lnTo>
                    <a:pt x="13991" y="21141"/>
                  </a:lnTo>
                  <a:lnTo>
                    <a:pt x="14490" y="20950"/>
                  </a:lnTo>
                  <a:lnTo>
                    <a:pt x="14987" y="20758"/>
                  </a:lnTo>
                  <a:lnTo>
                    <a:pt x="15452" y="20566"/>
                  </a:lnTo>
                  <a:lnTo>
                    <a:pt x="15917" y="20299"/>
                  </a:lnTo>
                  <a:lnTo>
                    <a:pt x="16383" y="20069"/>
                  </a:lnTo>
                  <a:lnTo>
                    <a:pt x="16816" y="19763"/>
                  </a:lnTo>
                  <a:lnTo>
                    <a:pt x="17248" y="19455"/>
                  </a:lnTo>
                  <a:lnTo>
                    <a:pt x="17646" y="19149"/>
                  </a:lnTo>
                  <a:lnTo>
                    <a:pt x="18046" y="18805"/>
                  </a:lnTo>
                  <a:lnTo>
                    <a:pt x="18410" y="18460"/>
                  </a:lnTo>
                  <a:lnTo>
                    <a:pt x="18776" y="18077"/>
                  </a:lnTo>
                  <a:lnTo>
                    <a:pt x="19109" y="17693"/>
                  </a:lnTo>
                  <a:lnTo>
                    <a:pt x="19440" y="17273"/>
                  </a:lnTo>
                  <a:lnTo>
                    <a:pt x="19741" y="16851"/>
                  </a:lnTo>
                  <a:lnTo>
                    <a:pt x="20006" y="16431"/>
                  </a:lnTo>
                  <a:lnTo>
                    <a:pt x="20271" y="15971"/>
                  </a:lnTo>
                  <a:lnTo>
                    <a:pt x="20505" y="15512"/>
                  </a:lnTo>
                  <a:lnTo>
                    <a:pt x="20737" y="15014"/>
                  </a:lnTo>
                  <a:lnTo>
                    <a:pt x="20936" y="14515"/>
                  </a:lnTo>
                  <a:lnTo>
                    <a:pt x="21103" y="14017"/>
                  </a:lnTo>
                  <a:lnTo>
                    <a:pt x="21235" y="13520"/>
                  </a:lnTo>
                  <a:lnTo>
                    <a:pt x="21368" y="12984"/>
                  </a:lnTo>
                  <a:lnTo>
                    <a:pt x="21467" y="12447"/>
                  </a:lnTo>
                  <a:lnTo>
                    <a:pt x="21534" y="11911"/>
                  </a:lnTo>
                  <a:lnTo>
                    <a:pt x="21568" y="11375"/>
                  </a:lnTo>
                  <a:lnTo>
                    <a:pt x="21600" y="10800"/>
                  </a:lnTo>
                  <a:lnTo>
                    <a:pt x="21568" y="10264"/>
                  </a:lnTo>
                  <a:lnTo>
                    <a:pt x="21534" y="9728"/>
                  </a:lnTo>
                  <a:lnTo>
                    <a:pt x="21467" y="9191"/>
                  </a:lnTo>
                  <a:lnTo>
                    <a:pt x="21368" y="8655"/>
                  </a:lnTo>
                  <a:lnTo>
                    <a:pt x="21235" y="8119"/>
                  </a:lnTo>
                  <a:lnTo>
                    <a:pt x="21103" y="7621"/>
                  </a:lnTo>
                  <a:lnTo>
                    <a:pt x="20936" y="7124"/>
                  </a:lnTo>
                  <a:lnTo>
                    <a:pt x="20737" y="6626"/>
                  </a:lnTo>
                  <a:lnTo>
                    <a:pt x="20505" y="6129"/>
                  </a:lnTo>
                  <a:lnTo>
                    <a:pt x="20271" y="5668"/>
                  </a:lnTo>
                  <a:lnTo>
                    <a:pt x="20006" y="5209"/>
                  </a:lnTo>
                  <a:lnTo>
                    <a:pt x="19741" y="4787"/>
                  </a:lnTo>
                  <a:lnTo>
                    <a:pt x="19440" y="4367"/>
                  </a:lnTo>
                  <a:lnTo>
                    <a:pt x="19109" y="3945"/>
                  </a:lnTo>
                  <a:lnTo>
                    <a:pt x="18776" y="3562"/>
                  </a:lnTo>
                  <a:lnTo>
                    <a:pt x="18410" y="3179"/>
                  </a:lnTo>
                  <a:lnTo>
                    <a:pt x="18046" y="2834"/>
                  </a:lnTo>
                  <a:lnTo>
                    <a:pt x="17646" y="2489"/>
                  </a:lnTo>
                  <a:lnTo>
                    <a:pt x="17248" y="2184"/>
                  </a:lnTo>
                  <a:lnTo>
                    <a:pt x="16816" y="1878"/>
                  </a:lnTo>
                  <a:lnTo>
                    <a:pt x="16383" y="1570"/>
                  </a:lnTo>
                  <a:lnTo>
                    <a:pt x="15917" y="1342"/>
                  </a:lnTo>
                  <a:lnTo>
                    <a:pt x="15452" y="1072"/>
                  </a:lnTo>
                  <a:lnTo>
                    <a:pt x="14987" y="881"/>
                  </a:lnTo>
                  <a:lnTo>
                    <a:pt x="14490" y="689"/>
                  </a:lnTo>
                  <a:lnTo>
                    <a:pt x="13991" y="498"/>
                  </a:lnTo>
                  <a:lnTo>
                    <a:pt x="13492" y="345"/>
                  </a:lnTo>
                  <a:lnTo>
                    <a:pt x="12961" y="230"/>
                  </a:lnTo>
                  <a:lnTo>
                    <a:pt x="12429" y="153"/>
                  </a:lnTo>
                  <a:lnTo>
                    <a:pt x="11898" y="77"/>
                  </a:lnTo>
                  <a:lnTo>
                    <a:pt x="11332" y="39"/>
                  </a:lnTo>
                  <a:lnTo>
                    <a:pt x="1080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8" name="Google Shape;653;p29"/>
            <p:cNvSpPr/>
            <p:nvPr/>
          </p:nvSpPr>
          <p:spPr>
            <a:xfrm>
              <a:off x="459883" y="212882"/>
              <a:ext cx="482119" cy="418344"/>
            </a:xfrm>
            <a:custGeom>
              <a:avLst/>
              <a:ahLst/>
              <a:cxnLst>
                <a:cxn ang="0">
                  <a:pos x="wd2" y="hd2"/>
                </a:cxn>
                <a:cxn ang="5400000">
                  <a:pos x="wd2" y="hd2"/>
                </a:cxn>
                <a:cxn ang="10800000">
                  <a:pos x="wd2" y="hd2"/>
                </a:cxn>
                <a:cxn ang="16200000">
                  <a:pos x="wd2" y="hd2"/>
                </a:cxn>
              </a:cxnLst>
              <a:rect l="0" t="0" r="r" b="b"/>
              <a:pathLst>
                <a:path w="21600" h="21600" extrusionOk="0">
                  <a:moveTo>
                    <a:pt x="11298" y="1109"/>
                  </a:moveTo>
                  <a:lnTo>
                    <a:pt x="11797" y="1148"/>
                  </a:lnTo>
                  <a:lnTo>
                    <a:pt x="12296" y="1225"/>
                  </a:lnTo>
                  <a:lnTo>
                    <a:pt x="12761" y="1301"/>
                  </a:lnTo>
                  <a:lnTo>
                    <a:pt x="13260" y="1417"/>
                  </a:lnTo>
                  <a:lnTo>
                    <a:pt x="13725" y="1570"/>
                  </a:lnTo>
                  <a:lnTo>
                    <a:pt x="14191" y="1684"/>
                  </a:lnTo>
                  <a:lnTo>
                    <a:pt x="14622" y="1876"/>
                  </a:lnTo>
                  <a:lnTo>
                    <a:pt x="15054" y="2067"/>
                  </a:lnTo>
                  <a:lnTo>
                    <a:pt x="15486" y="2298"/>
                  </a:lnTo>
                  <a:lnTo>
                    <a:pt x="15885" y="2526"/>
                  </a:lnTo>
                  <a:lnTo>
                    <a:pt x="16284" y="2757"/>
                  </a:lnTo>
                  <a:lnTo>
                    <a:pt x="16682" y="3026"/>
                  </a:lnTo>
                  <a:lnTo>
                    <a:pt x="17048" y="3332"/>
                  </a:lnTo>
                  <a:lnTo>
                    <a:pt x="17414" y="3637"/>
                  </a:lnTo>
                  <a:lnTo>
                    <a:pt x="17745" y="3943"/>
                  </a:lnTo>
                  <a:lnTo>
                    <a:pt x="18078" y="4290"/>
                  </a:lnTo>
                  <a:lnTo>
                    <a:pt x="18377" y="4634"/>
                  </a:lnTo>
                  <a:lnTo>
                    <a:pt x="18676" y="5016"/>
                  </a:lnTo>
                  <a:lnTo>
                    <a:pt x="18943" y="5399"/>
                  </a:lnTo>
                  <a:lnTo>
                    <a:pt x="19208" y="5782"/>
                  </a:lnTo>
                  <a:lnTo>
                    <a:pt x="19440" y="6166"/>
                  </a:lnTo>
                  <a:lnTo>
                    <a:pt x="19640" y="6588"/>
                  </a:lnTo>
                  <a:lnTo>
                    <a:pt x="19840" y="7008"/>
                  </a:lnTo>
                  <a:lnTo>
                    <a:pt x="20038" y="7468"/>
                  </a:lnTo>
                  <a:lnTo>
                    <a:pt x="20172" y="7927"/>
                  </a:lnTo>
                  <a:lnTo>
                    <a:pt x="20305" y="8386"/>
                  </a:lnTo>
                  <a:lnTo>
                    <a:pt x="20404" y="8847"/>
                  </a:lnTo>
                  <a:lnTo>
                    <a:pt x="20503" y="9306"/>
                  </a:lnTo>
                  <a:lnTo>
                    <a:pt x="20570" y="9803"/>
                  </a:lnTo>
                  <a:lnTo>
                    <a:pt x="20604" y="10302"/>
                  </a:lnTo>
                  <a:lnTo>
                    <a:pt x="20604" y="11298"/>
                  </a:lnTo>
                  <a:lnTo>
                    <a:pt x="20570" y="11756"/>
                  </a:lnTo>
                  <a:lnTo>
                    <a:pt x="20503" y="12256"/>
                  </a:lnTo>
                  <a:lnTo>
                    <a:pt x="20404" y="12753"/>
                  </a:lnTo>
                  <a:lnTo>
                    <a:pt x="20305" y="13212"/>
                  </a:lnTo>
                  <a:lnTo>
                    <a:pt x="20172" y="13673"/>
                  </a:lnTo>
                  <a:lnTo>
                    <a:pt x="20038" y="14093"/>
                  </a:lnTo>
                  <a:lnTo>
                    <a:pt x="19840" y="14554"/>
                  </a:lnTo>
                  <a:lnTo>
                    <a:pt x="19640" y="14974"/>
                  </a:lnTo>
                  <a:lnTo>
                    <a:pt x="19440" y="15396"/>
                  </a:lnTo>
                  <a:lnTo>
                    <a:pt x="19208" y="15816"/>
                  </a:lnTo>
                  <a:lnTo>
                    <a:pt x="18943" y="16199"/>
                  </a:lnTo>
                  <a:lnTo>
                    <a:pt x="18676" y="16582"/>
                  </a:lnTo>
                  <a:lnTo>
                    <a:pt x="18377" y="16927"/>
                  </a:lnTo>
                  <a:lnTo>
                    <a:pt x="18078" y="17271"/>
                  </a:lnTo>
                  <a:lnTo>
                    <a:pt x="17745" y="17616"/>
                  </a:lnTo>
                  <a:lnTo>
                    <a:pt x="17414" y="17961"/>
                  </a:lnTo>
                  <a:lnTo>
                    <a:pt x="17048" y="18268"/>
                  </a:lnTo>
                  <a:lnTo>
                    <a:pt x="16682" y="18536"/>
                  </a:lnTo>
                  <a:lnTo>
                    <a:pt x="16284" y="18805"/>
                  </a:lnTo>
                  <a:lnTo>
                    <a:pt x="15885" y="19072"/>
                  </a:lnTo>
                  <a:lnTo>
                    <a:pt x="15486" y="19302"/>
                  </a:lnTo>
                  <a:lnTo>
                    <a:pt x="15054" y="19494"/>
                  </a:lnTo>
                  <a:lnTo>
                    <a:pt x="14622" y="19685"/>
                  </a:lnTo>
                  <a:lnTo>
                    <a:pt x="14191" y="19877"/>
                  </a:lnTo>
                  <a:lnTo>
                    <a:pt x="13725" y="20030"/>
                  </a:lnTo>
                  <a:lnTo>
                    <a:pt x="13260" y="20144"/>
                  </a:lnTo>
                  <a:lnTo>
                    <a:pt x="12761" y="20258"/>
                  </a:lnTo>
                  <a:lnTo>
                    <a:pt x="12296" y="20336"/>
                  </a:lnTo>
                  <a:lnTo>
                    <a:pt x="11797" y="20411"/>
                  </a:lnTo>
                  <a:lnTo>
                    <a:pt x="11298" y="20450"/>
                  </a:lnTo>
                  <a:lnTo>
                    <a:pt x="10302" y="20450"/>
                  </a:lnTo>
                  <a:lnTo>
                    <a:pt x="9803" y="20411"/>
                  </a:lnTo>
                  <a:lnTo>
                    <a:pt x="9304" y="20336"/>
                  </a:lnTo>
                  <a:lnTo>
                    <a:pt x="8839" y="20258"/>
                  </a:lnTo>
                  <a:lnTo>
                    <a:pt x="8342" y="20144"/>
                  </a:lnTo>
                  <a:lnTo>
                    <a:pt x="7876" y="20030"/>
                  </a:lnTo>
                  <a:lnTo>
                    <a:pt x="7443" y="19877"/>
                  </a:lnTo>
                  <a:lnTo>
                    <a:pt x="6978" y="19685"/>
                  </a:lnTo>
                  <a:lnTo>
                    <a:pt x="6546" y="19494"/>
                  </a:lnTo>
                  <a:lnTo>
                    <a:pt x="6114" y="19302"/>
                  </a:lnTo>
                  <a:lnTo>
                    <a:pt x="5716" y="19072"/>
                  </a:lnTo>
                  <a:lnTo>
                    <a:pt x="5316" y="18805"/>
                  </a:lnTo>
                  <a:lnTo>
                    <a:pt x="4918" y="18536"/>
                  </a:lnTo>
                  <a:lnTo>
                    <a:pt x="4552" y="18268"/>
                  </a:lnTo>
                  <a:lnTo>
                    <a:pt x="4188" y="17961"/>
                  </a:lnTo>
                  <a:lnTo>
                    <a:pt x="3855" y="17616"/>
                  </a:lnTo>
                  <a:lnTo>
                    <a:pt x="3522" y="17271"/>
                  </a:lnTo>
                  <a:lnTo>
                    <a:pt x="3223" y="16927"/>
                  </a:lnTo>
                  <a:lnTo>
                    <a:pt x="2924" y="16582"/>
                  </a:lnTo>
                  <a:lnTo>
                    <a:pt x="2659" y="16199"/>
                  </a:lnTo>
                  <a:lnTo>
                    <a:pt x="2392" y="15816"/>
                  </a:lnTo>
                  <a:lnTo>
                    <a:pt x="2160" y="15396"/>
                  </a:lnTo>
                  <a:lnTo>
                    <a:pt x="1960" y="14974"/>
                  </a:lnTo>
                  <a:lnTo>
                    <a:pt x="1760" y="14554"/>
                  </a:lnTo>
                  <a:lnTo>
                    <a:pt x="1596" y="14093"/>
                  </a:lnTo>
                  <a:lnTo>
                    <a:pt x="1429" y="13673"/>
                  </a:lnTo>
                  <a:lnTo>
                    <a:pt x="1295" y="13212"/>
                  </a:lnTo>
                  <a:lnTo>
                    <a:pt x="1196" y="12753"/>
                  </a:lnTo>
                  <a:lnTo>
                    <a:pt x="1097" y="12256"/>
                  </a:lnTo>
                  <a:lnTo>
                    <a:pt x="1030" y="11756"/>
                  </a:lnTo>
                  <a:lnTo>
                    <a:pt x="996" y="11298"/>
                  </a:lnTo>
                  <a:lnTo>
                    <a:pt x="996" y="10302"/>
                  </a:lnTo>
                  <a:lnTo>
                    <a:pt x="1030" y="9803"/>
                  </a:lnTo>
                  <a:lnTo>
                    <a:pt x="1097" y="9306"/>
                  </a:lnTo>
                  <a:lnTo>
                    <a:pt x="1196" y="8847"/>
                  </a:lnTo>
                  <a:lnTo>
                    <a:pt x="1295" y="8386"/>
                  </a:lnTo>
                  <a:lnTo>
                    <a:pt x="1429" y="7927"/>
                  </a:lnTo>
                  <a:lnTo>
                    <a:pt x="1596" y="7468"/>
                  </a:lnTo>
                  <a:lnTo>
                    <a:pt x="1760" y="7008"/>
                  </a:lnTo>
                  <a:lnTo>
                    <a:pt x="1960" y="6588"/>
                  </a:lnTo>
                  <a:lnTo>
                    <a:pt x="2160" y="6166"/>
                  </a:lnTo>
                  <a:lnTo>
                    <a:pt x="2392" y="5782"/>
                  </a:lnTo>
                  <a:lnTo>
                    <a:pt x="2659" y="5399"/>
                  </a:lnTo>
                  <a:lnTo>
                    <a:pt x="2924" y="5016"/>
                  </a:lnTo>
                  <a:lnTo>
                    <a:pt x="3223" y="4634"/>
                  </a:lnTo>
                  <a:lnTo>
                    <a:pt x="3522" y="4290"/>
                  </a:lnTo>
                  <a:lnTo>
                    <a:pt x="3855" y="3943"/>
                  </a:lnTo>
                  <a:lnTo>
                    <a:pt x="4188" y="3637"/>
                  </a:lnTo>
                  <a:lnTo>
                    <a:pt x="4552" y="3332"/>
                  </a:lnTo>
                  <a:lnTo>
                    <a:pt x="4918" y="3026"/>
                  </a:lnTo>
                  <a:lnTo>
                    <a:pt x="5316" y="2757"/>
                  </a:lnTo>
                  <a:lnTo>
                    <a:pt x="5716" y="2526"/>
                  </a:lnTo>
                  <a:lnTo>
                    <a:pt x="6114" y="2298"/>
                  </a:lnTo>
                  <a:lnTo>
                    <a:pt x="6546" y="2067"/>
                  </a:lnTo>
                  <a:lnTo>
                    <a:pt x="6978" y="1876"/>
                  </a:lnTo>
                  <a:lnTo>
                    <a:pt x="7443" y="1684"/>
                  </a:lnTo>
                  <a:lnTo>
                    <a:pt x="7876" y="1570"/>
                  </a:lnTo>
                  <a:lnTo>
                    <a:pt x="8342" y="1417"/>
                  </a:lnTo>
                  <a:lnTo>
                    <a:pt x="8839" y="1301"/>
                  </a:lnTo>
                  <a:lnTo>
                    <a:pt x="9304" y="1225"/>
                  </a:lnTo>
                  <a:lnTo>
                    <a:pt x="9803" y="1148"/>
                  </a:lnTo>
                  <a:lnTo>
                    <a:pt x="10302" y="1109"/>
                  </a:lnTo>
                  <a:close/>
                  <a:moveTo>
                    <a:pt x="10235" y="0"/>
                  </a:moveTo>
                  <a:lnTo>
                    <a:pt x="9704" y="39"/>
                  </a:lnTo>
                  <a:lnTo>
                    <a:pt x="9171" y="114"/>
                  </a:lnTo>
                  <a:lnTo>
                    <a:pt x="8641" y="192"/>
                  </a:lnTo>
                  <a:lnTo>
                    <a:pt x="8108" y="345"/>
                  </a:lnTo>
                  <a:lnTo>
                    <a:pt x="7609" y="459"/>
                  </a:lnTo>
                  <a:lnTo>
                    <a:pt x="7078" y="650"/>
                  </a:lnTo>
                  <a:lnTo>
                    <a:pt x="6613" y="842"/>
                  </a:lnTo>
                  <a:lnTo>
                    <a:pt x="6114" y="1072"/>
                  </a:lnTo>
                  <a:lnTo>
                    <a:pt x="5649" y="1301"/>
                  </a:lnTo>
                  <a:lnTo>
                    <a:pt x="5217" y="1570"/>
                  </a:lnTo>
                  <a:lnTo>
                    <a:pt x="4752" y="1837"/>
                  </a:lnTo>
                  <a:lnTo>
                    <a:pt x="4354" y="2145"/>
                  </a:lnTo>
                  <a:lnTo>
                    <a:pt x="3921" y="2451"/>
                  </a:lnTo>
                  <a:lnTo>
                    <a:pt x="3556" y="2795"/>
                  </a:lnTo>
                  <a:lnTo>
                    <a:pt x="3156" y="3140"/>
                  </a:lnTo>
                  <a:lnTo>
                    <a:pt x="2825" y="3523"/>
                  </a:lnTo>
                  <a:lnTo>
                    <a:pt x="2459" y="3907"/>
                  </a:lnTo>
                  <a:lnTo>
                    <a:pt x="2160" y="4327"/>
                  </a:lnTo>
                  <a:lnTo>
                    <a:pt x="1861" y="4749"/>
                  </a:lnTo>
                  <a:lnTo>
                    <a:pt x="1562" y="5207"/>
                  </a:lnTo>
                  <a:lnTo>
                    <a:pt x="1295" y="5629"/>
                  </a:lnTo>
                  <a:lnTo>
                    <a:pt x="1063" y="6127"/>
                  </a:lnTo>
                  <a:lnTo>
                    <a:pt x="863" y="6588"/>
                  </a:lnTo>
                  <a:lnTo>
                    <a:pt x="665" y="7085"/>
                  </a:lnTo>
                  <a:lnTo>
                    <a:pt x="499" y="7583"/>
                  </a:lnTo>
                  <a:lnTo>
                    <a:pt x="333" y="8080"/>
                  </a:lnTo>
                  <a:lnTo>
                    <a:pt x="232" y="8616"/>
                  </a:lnTo>
                  <a:lnTo>
                    <a:pt x="133" y="9153"/>
                  </a:lnTo>
                  <a:lnTo>
                    <a:pt x="66" y="9689"/>
                  </a:lnTo>
                  <a:lnTo>
                    <a:pt x="34" y="10225"/>
                  </a:lnTo>
                  <a:lnTo>
                    <a:pt x="0" y="10800"/>
                  </a:lnTo>
                  <a:lnTo>
                    <a:pt x="34" y="11336"/>
                  </a:lnTo>
                  <a:lnTo>
                    <a:pt x="66" y="11872"/>
                  </a:lnTo>
                  <a:lnTo>
                    <a:pt x="133" y="12445"/>
                  </a:lnTo>
                  <a:lnTo>
                    <a:pt x="232" y="12945"/>
                  </a:lnTo>
                  <a:lnTo>
                    <a:pt x="333" y="13481"/>
                  </a:lnTo>
                  <a:lnTo>
                    <a:pt x="499" y="13979"/>
                  </a:lnTo>
                  <a:lnTo>
                    <a:pt x="665" y="14515"/>
                  </a:lnTo>
                  <a:lnTo>
                    <a:pt x="863" y="14974"/>
                  </a:lnTo>
                  <a:lnTo>
                    <a:pt x="1063" y="15471"/>
                  </a:lnTo>
                  <a:lnTo>
                    <a:pt x="1295" y="15932"/>
                  </a:lnTo>
                  <a:lnTo>
                    <a:pt x="1562" y="16391"/>
                  </a:lnTo>
                  <a:lnTo>
                    <a:pt x="1861" y="16813"/>
                  </a:lnTo>
                  <a:lnTo>
                    <a:pt x="2160" y="17233"/>
                  </a:lnTo>
                  <a:lnTo>
                    <a:pt x="2459" y="17655"/>
                  </a:lnTo>
                  <a:lnTo>
                    <a:pt x="2825" y="18038"/>
                  </a:lnTo>
                  <a:lnTo>
                    <a:pt x="3156" y="18421"/>
                  </a:lnTo>
                  <a:lnTo>
                    <a:pt x="3556" y="18766"/>
                  </a:lnTo>
                  <a:lnTo>
                    <a:pt x="3921" y="19111"/>
                  </a:lnTo>
                  <a:lnTo>
                    <a:pt x="4354" y="19455"/>
                  </a:lnTo>
                  <a:lnTo>
                    <a:pt x="4752" y="19722"/>
                  </a:lnTo>
                  <a:lnTo>
                    <a:pt x="5217" y="20030"/>
                  </a:lnTo>
                  <a:lnTo>
                    <a:pt x="5649" y="20297"/>
                  </a:lnTo>
                  <a:lnTo>
                    <a:pt x="6114" y="20528"/>
                  </a:lnTo>
                  <a:lnTo>
                    <a:pt x="6613" y="20719"/>
                  </a:lnTo>
                  <a:lnTo>
                    <a:pt x="7078" y="20948"/>
                  </a:lnTo>
                  <a:lnTo>
                    <a:pt x="7609" y="21102"/>
                  </a:lnTo>
                  <a:lnTo>
                    <a:pt x="8108" y="21255"/>
                  </a:lnTo>
                  <a:lnTo>
                    <a:pt x="8641" y="21370"/>
                  </a:lnTo>
                  <a:lnTo>
                    <a:pt x="9171" y="21447"/>
                  </a:lnTo>
                  <a:lnTo>
                    <a:pt x="9704" y="21523"/>
                  </a:lnTo>
                  <a:lnTo>
                    <a:pt x="10235" y="21561"/>
                  </a:lnTo>
                  <a:lnTo>
                    <a:pt x="10801" y="21600"/>
                  </a:lnTo>
                  <a:lnTo>
                    <a:pt x="11365" y="21561"/>
                  </a:lnTo>
                  <a:lnTo>
                    <a:pt x="11896" y="21523"/>
                  </a:lnTo>
                  <a:lnTo>
                    <a:pt x="12429" y="21447"/>
                  </a:lnTo>
                  <a:lnTo>
                    <a:pt x="12961" y="21370"/>
                  </a:lnTo>
                  <a:lnTo>
                    <a:pt x="13492" y="21255"/>
                  </a:lnTo>
                  <a:lnTo>
                    <a:pt x="14024" y="21102"/>
                  </a:lnTo>
                  <a:lnTo>
                    <a:pt x="14522" y="20948"/>
                  </a:lnTo>
                  <a:lnTo>
                    <a:pt x="14987" y="20719"/>
                  </a:lnTo>
                  <a:lnTo>
                    <a:pt x="15486" y="20528"/>
                  </a:lnTo>
                  <a:lnTo>
                    <a:pt x="15951" y="20297"/>
                  </a:lnTo>
                  <a:lnTo>
                    <a:pt x="16383" y="20030"/>
                  </a:lnTo>
                  <a:lnTo>
                    <a:pt x="16848" y="19722"/>
                  </a:lnTo>
                  <a:lnTo>
                    <a:pt x="17248" y="19455"/>
                  </a:lnTo>
                  <a:lnTo>
                    <a:pt x="17679" y="19111"/>
                  </a:lnTo>
                  <a:lnTo>
                    <a:pt x="18044" y="18766"/>
                  </a:lnTo>
                  <a:lnTo>
                    <a:pt x="18444" y="18421"/>
                  </a:lnTo>
                  <a:lnTo>
                    <a:pt x="18776" y="18038"/>
                  </a:lnTo>
                  <a:lnTo>
                    <a:pt x="19141" y="17655"/>
                  </a:lnTo>
                  <a:lnTo>
                    <a:pt x="19440" y="17233"/>
                  </a:lnTo>
                  <a:lnTo>
                    <a:pt x="19739" y="16813"/>
                  </a:lnTo>
                  <a:lnTo>
                    <a:pt x="20038" y="16391"/>
                  </a:lnTo>
                  <a:lnTo>
                    <a:pt x="20305" y="15932"/>
                  </a:lnTo>
                  <a:lnTo>
                    <a:pt x="20537" y="15471"/>
                  </a:lnTo>
                  <a:lnTo>
                    <a:pt x="20737" y="14974"/>
                  </a:lnTo>
                  <a:lnTo>
                    <a:pt x="20936" y="14515"/>
                  </a:lnTo>
                  <a:lnTo>
                    <a:pt x="21103" y="13979"/>
                  </a:lnTo>
                  <a:lnTo>
                    <a:pt x="21267" y="13481"/>
                  </a:lnTo>
                  <a:lnTo>
                    <a:pt x="21368" y="12945"/>
                  </a:lnTo>
                  <a:lnTo>
                    <a:pt x="21467" y="12445"/>
                  </a:lnTo>
                  <a:lnTo>
                    <a:pt x="21534" y="11872"/>
                  </a:lnTo>
                  <a:lnTo>
                    <a:pt x="21568" y="11336"/>
                  </a:lnTo>
                  <a:lnTo>
                    <a:pt x="21600" y="10800"/>
                  </a:lnTo>
                  <a:lnTo>
                    <a:pt x="21568" y="10225"/>
                  </a:lnTo>
                  <a:lnTo>
                    <a:pt x="21534" y="9689"/>
                  </a:lnTo>
                  <a:lnTo>
                    <a:pt x="21467" y="9153"/>
                  </a:lnTo>
                  <a:lnTo>
                    <a:pt x="21368" y="8616"/>
                  </a:lnTo>
                  <a:lnTo>
                    <a:pt x="21267" y="8080"/>
                  </a:lnTo>
                  <a:lnTo>
                    <a:pt x="21103" y="7583"/>
                  </a:lnTo>
                  <a:lnTo>
                    <a:pt x="20936" y="7085"/>
                  </a:lnTo>
                  <a:lnTo>
                    <a:pt x="20737" y="6588"/>
                  </a:lnTo>
                  <a:lnTo>
                    <a:pt x="20537" y="6127"/>
                  </a:lnTo>
                  <a:lnTo>
                    <a:pt x="20305" y="5629"/>
                  </a:lnTo>
                  <a:lnTo>
                    <a:pt x="20038" y="5207"/>
                  </a:lnTo>
                  <a:lnTo>
                    <a:pt x="19739" y="4749"/>
                  </a:lnTo>
                  <a:lnTo>
                    <a:pt x="19440" y="4327"/>
                  </a:lnTo>
                  <a:lnTo>
                    <a:pt x="19141" y="3907"/>
                  </a:lnTo>
                  <a:lnTo>
                    <a:pt x="18776" y="3523"/>
                  </a:lnTo>
                  <a:lnTo>
                    <a:pt x="18444" y="3140"/>
                  </a:lnTo>
                  <a:lnTo>
                    <a:pt x="18044" y="2795"/>
                  </a:lnTo>
                  <a:lnTo>
                    <a:pt x="17679" y="2451"/>
                  </a:lnTo>
                  <a:lnTo>
                    <a:pt x="17248" y="2145"/>
                  </a:lnTo>
                  <a:lnTo>
                    <a:pt x="16848" y="1837"/>
                  </a:lnTo>
                  <a:lnTo>
                    <a:pt x="16383" y="1570"/>
                  </a:lnTo>
                  <a:lnTo>
                    <a:pt x="15951" y="1301"/>
                  </a:lnTo>
                  <a:lnTo>
                    <a:pt x="15486" y="1072"/>
                  </a:lnTo>
                  <a:lnTo>
                    <a:pt x="14987" y="842"/>
                  </a:lnTo>
                  <a:lnTo>
                    <a:pt x="14522" y="650"/>
                  </a:lnTo>
                  <a:lnTo>
                    <a:pt x="14024" y="459"/>
                  </a:lnTo>
                  <a:lnTo>
                    <a:pt x="13492" y="345"/>
                  </a:lnTo>
                  <a:lnTo>
                    <a:pt x="12961" y="192"/>
                  </a:lnTo>
                  <a:lnTo>
                    <a:pt x="12429" y="114"/>
                  </a:lnTo>
                  <a:lnTo>
                    <a:pt x="11896" y="39"/>
                  </a:lnTo>
                  <a:lnTo>
                    <a:pt x="1136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89" name="Google Shape;654;p29"/>
            <p:cNvSpPr/>
            <p:nvPr/>
          </p:nvSpPr>
          <p:spPr>
            <a:xfrm>
              <a:off x="907882" y="486578"/>
              <a:ext cx="148360" cy="57103"/>
            </a:xfrm>
            <a:custGeom>
              <a:avLst/>
              <a:ahLst/>
              <a:cxnLst>
                <a:cxn ang="0">
                  <a:pos x="wd2" y="hd2"/>
                </a:cxn>
                <a:cxn ang="5400000">
                  <a:pos x="wd2" y="hd2"/>
                </a:cxn>
                <a:cxn ang="10800000">
                  <a:pos x="wd2" y="hd2"/>
                </a:cxn>
                <a:cxn ang="16200000">
                  <a:pos x="wd2" y="hd2"/>
                </a:cxn>
              </a:cxnLst>
              <a:rect l="0" t="0" r="r" b="b"/>
              <a:pathLst>
                <a:path w="21600" h="21600" extrusionOk="0">
                  <a:moveTo>
                    <a:pt x="759" y="0"/>
                  </a:moveTo>
                  <a:lnTo>
                    <a:pt x="0" y="13473"/>
                  </a:lnTo>
                  <a:lnTo>
                    <a:pt x="20847" y="21600"/>
                  </a:lnTo>
                  <a:lnTo>
                    <a:pt x="21600" y="7857"/>
                  </a:lnTo>
                  <a:lnTo>
                    <a:pt x="75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0" name="Google Shape;655;p29"/>
            <p:cNvSpPr/>
            <p:nvPr/>
          </p:nvSpPr>
          <p:spPr>
            <a:xfrm>
              <a:off x="293716" y="327085"/>
              <a:ext cx="142436" cy="28946"/>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27" y="21600"/>
                  </a:lnTo>
                  <a:lnTo>
                    <a:pt x="21600" y="4980"/>
                  </a:lnTo>
                  <a:lnTo>
                    <a:pt x="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1" name="Google Shape;656;p29"/>
            <p:cNvSpPr/>
            <p:nvPr/>
          </p:nvSpPr>
          <p:spPr>
            <a:xfrm>
              <a:off x="554064" y="299640"/>
              <a:ext cx="164669" cy="74950"/>
            </a:xfrm>
            <a:custGeom>
              <a:avLst/>
              <a:ahLst/>
              <a:cxnLst>
                <a:cxn ang="0">
                  <a:pos x="wd2" y="hd2"/>
                </a:cxn>
                <a:cxn ang="5400000">
                  <a:pos x="wd2" y="hd2"/>
                </a:cxn>
                <a:cxn ang="10800000">
                  <a:pos x="wd2" y="hd2"/>
                </a:cxn>
                <a:cxn ang="16200000">
                  <a:pos x="wd2" y="hd2"/>
                </a:cxn>
              </a:cxnLst>
              <a:rect l="0" t="0" r="r" b="b"/>
              <a:pathLst>
                <a:path w="21600" h="21600" extrusionOk="0">
                  <a:moveTo>
                    <a:pt x="1461" y="0"/>
                  </a:moveTo>
                  <a:lnTo>
                    <a:pt x="0" y="7910"/>
                  </a:lnTo>
                  <a:lnTo>
                    <a:pt x="21600" y="21600"/>
                  </a:lnTo>
                  <a:lnTo>
                    <a:pt x="146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2" name="Google Shape;657;p29"/>
            <p:cNvSpPr/>
            <p:nvPr/>
          </p:nvSpPr>
          <p:spPr>
            <a:xfrm>
              <a:off x="287043" y="387935"/>
              <a:ext cx="155033" cy="145360"/>
            </a:xfrm>
            <a:custGeom>
              <a:avLst/>
              <a:ahLst/>
              <a:cxnLst>
                <a:cxn ang="0">
                  <a:pos x="wd2" y="hd2"/>
                </a:cxn>
                <a:cxn ang="5400000">
                  <a:pos x="wd2" y="hd2"/>
                </a:cxn>
                <a:cxn ang="10800000">
                  <a:pos x="wd2" y="hd2"/>
                </a:cxn>
                <a:cxn ang="16200000">
                  <a:pos x="wd2" y="hd2"/>
                </a:cxn>
              </a:cxnLst>
              <a:rect l="0" t="0" r="r" b="b"/>
              <a:pathLst>
                <a:path w="21600" h="21600" extrusionOk="0">
                  <a:moveTo>
                    <a:pt x="2894" y="0"/>
                  </a:moveTo>
                  <a:lnTo>
                    <a:pt x="2278" y="106"/>
                  </a:lnTo>
                  <a:lnTo>
                    <a:pt x="2069" y="329"/>
                  </a:lnTo>
                  <a:lnTo>
                    <a:pt x="1964" y="552"/>
                  </a:lnTo>
                  <a:lnTo>
                    <a:pt x="1447" y="2752"/>
                  </a:lnTo>
                  <a:lnTo>
                    <a:pt x="831" y="5621"/>
                  </a:lnTo>
                  <a:lnTo>
                    <a:pt x="313" y="8925"/>
                  </a:lnTo>
                  <a:lnTo>
                    <a:pt x="104" y="10691"/>
                  </a:lnTo>
                  <a:lnTo>
                    <a:pt x="0" y="12340"/>
                  </a:lnTo>
                  <a:lnTo>
                    <a:pt x="0" y="13995"/>
                  </a:lnTo>
                  <a:lnTo>
                    <a:pt x="104" y="15650"/>
                  </a:lnTo>
                  <a:lnTo>
                    <a:pt x="413" y="17082"/>
                  </a:lnTo>
                  <a:lnTo>
                    <a:pt x="726" y="18408"/>
                  </a:lnTo>
                  <a:lnTo>
                    <a:pt x="1034" y="19065"/>
                  </a:lnTo>
                  <a:lnTo>
                    <a:pt x="1342" y="19505"/>
                  </a:lnTo>
                  <a:lnTo>
                    <a:pt x="1760" y="20057"/>
                  </a:lnTo>
                  <a:lnTo>
                    <a:pt x="2069" y="20497"/>
                  </a:lnTo>
                  <a:lnTo>
                    <a:pt x="2586" y="20831"/>
                  </a:lnTo>
                  <a:lnTo>
                    <a:pt x="3103" y="21160"/>
                  </a:lnTo>
                  <a:lnTo>
                    <a:pt x="3719" y="21383"/>
                  </a:lnTo>
                  <a:lnTo>
                    <a:pt x="4341" y="21494"/>
                  </a:lnTo>
                  <a:lnTo>
                    <a:pt x="5067" y="21600"/>
                  </a:lnTo>
                  <a:lnTo>
                    <a:pt x="5892" y="21494"/>
                  </a:lnTo>
                  <a:lnTo>
                    <a:pt x="6613" y="21271"/>
                  </a:lnTo>
                  <a:lnTo>
                    <a:pt x="7339" y="21048"/>
                  </a:lnTo>
                  <a:lnTo>
                    <a:pt x="8060" y="20608"/>
                  </a:lnTo>
                  <a:lnTo>
                    <a:pt x="8786" y="20168"/>
                  </a:lnTo>
                  <a:lnTo>
                    <a:pt x="10129" y="19065"/>
                  </a:lnTo>
                  <a:lnTo>
                    <a:pt x="11471" y="17856"/>
                  </a:lnTo>
                  <a:lnTo>
                    <a:pt x="12610" y="16530"/>
                  </a:lnTo>
                  <a:lnTo>
                    <a:pt x="14574" y="14107"/>
                  </a:lnTo>
                  <a:lnTo>
                    <a:pt x="16538" y="11349"/>
                  </a:lnTo>
                  <a:lnTo>
                    <a:pt x="18293" y="8597"/>
                  </a:lnTo>
                  <a:lnTo>
                    <a:pt x="19949" y="5727"/>
                  </a:lnTo>
                  <a:lnTo>
                    <a:pt x="21496" y="2864"/>
                  </a:lnTo>
                  <a:lnTo>
                    <a:pt x="21600" y="2646"/>
                  </a:lnTo>
                  <a:lnTo>
                    <a:pt x="21496" y="2424"/>
                  </a:lnTo>
                  <a:lnTo>
                    <a:pt x="21292" y="2312"/>
                  </a:lnTo>
                  <a:lnTo>
                    <a:pt x="21083" y="2312"/>
                  </a:lnTo>
                  <a:lnTo>
                    <a:pt x="20461" y="2424"/>
                  </a:lnTo>
                  <a:lnTo>
                    <a:pt x="20258" y="2535"/>
                  </a:lnTo>
                  <a:lnTo>
                    <a:pt x="20153" y="2752"/>
                  </a:lnTo>
                  <a:lnTo>
                    <a:pt x="18189" y="6173"/>
                  </a:lnTo>
                  <a:lnTo>
                    <a:pt x="16225" y="9588"/>
                  </a:lnTo>
                  <a:lnTo>
                    <a:pt x="14161" y="12786"/>
                  </a:lnTo>
                  <a:lnTo>
                    <a:pt x="12814" y="14658"/>
                  </a:lnTo>
                  <a:lnTo>
                    <a:pt x="11471" y="16419"/>
                  </a:lnTo>
                  <a:lnTo>
                    <a:pt x="9925" y="17962"/>
                  </a:lnTo>
                  <a:lnTo>
                    <a:pt x="9094" y="18736"/>
                  </a:lnTo>
                  <a:lnTo>
                    <a:pt x="8269" y="19288"/>
                  </a:lnTo>
                  <a:lnTo>
                    <a:pt x="7444" y="19839"/>
                  </a:lnTo>
                  <a:lnTo>
                    <a:pt x="6613" y="20168"/>
                  </a:lnTo>
                  <a:lnTo>
                    <a:pt x="5788" y="20391"/>
                  </a:lnTo>
                  <a:lnTo>
                    <a:pt x="4858" y="20497"/>
                  </a:lnTo>
                  <a:lnTo>
                    <a:pt x="4341" y="20391"/>
                  </a:lnTo>
                  <a:lnTo>
                    <a:pt x="3824" y="20280"/>
                  </a:lnTo>
                  <a:lnTo>
                    <a:pt x="3411" y="20057"/>
                  </a:lnTo>
                  <a:lnTo>
                    <a:pt x="3103" y="19728"/>
                  </a:lnTo>
                  <a:lnTo>
                    <a:pt x="2789" y="19399"/>
                  </a:lnTo>
                  <a:lnTo>
                    <a:pt x="2481" y="18959"/>
                  </a:lnTo>
                  <a:lnTo>
                    <a:pt x="2069" y="17856"/>
                  </a:lnTo>
                  <a:lnTo>
                    <a:pt x="1760" y="16530"/>
                  </a:lnTo>
                  <a:lnTo>
                    <a:pt x="1656" y="14987"/>
                  </a:lnTo>
                  <a:lnTo>
                    <a:pt x="1551" y="13444"/>
                  </a:lnTo>
                  <a:lnTo>
                    <a:pt x="1656" y="11683"/>
                  </a:lnTo>
                  <a:lnTo>
                    <a:pt x="1760" y="9917"/>
                  </a:lnTo>
                  <a:lnTo>
                    <a:pt x="1964" y="8262"/>
                  </a:lnTo>
                  <a:lnTo>
                    <a:pt x="2481" y="4958"/>
                  </a:lnTo>
                  <a:lnTo>
                    <a:pt x="3103" y="2201"/>
                  </a:lnTo>
                  <a:lnTo>
                    <a:pt x="3516" y="440"/>
                  </a:lnTo>
                  <a:lnTo>
                    <a:pt x="3516" y="217"/>
                  </a:lnTo>
                  <a:lnTo>
                    <a:pt x="330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3" name="Google Shape;658;p29"/>
            <p:cNvSpPr/>
            <p:nvPr/>
          </p:nvSpPr>
          <p:spPr>
            <a:xfrm>
              <a:off x="246251" y="413130"/>
              <a:ext cx="52679" cy="25234"/>
            </a:xfrm>
            <a:custGeom>
              <a:avLst/>
              <a:ahLst/>
              <a:cxnLst>
                <a:cxn ang="0">
                  <a:pos x="wd2" y="hd2"/>
                </a:cxn>
                <a:cxn ang="5400000">
                  <a:pos x="wd2" y="hd2"/>
                </a:cxn>
                <a:cxn ang="10800000">
                  <a:pos x="wd2" y="hd2"/>
                </a:cxn>
                <a:cxn ang="16200000">
                  <a:pos x="wd2" y="hd2"/>
                </a:cxn>
              </a:cxnLst>
              <a:rect l="0" t="0" r="r" b="b"/>
              <a:pathLst>
                <a:path w="21600" h="21600" extrusionOk="0">
                  <a:moveTo>
                    <a:pt x="3044" y="0"/>
                  </a:moveTo>
                  <a:lnTo>
                    <a:pt x="1522" y="642"/>
                  </a:lnTo>
                  <a:lnTo>
                    <a:pt x="307" y="1926"/>
                  </a:lnTo>
                  <a:lnTo>
                    <a:pt x="0" y="2536"/>
                  </a:lnTo>
                  <a:lnTo>
                    <a:pt x="307" y="3177"/>
                  </a:lnTo>
                  <a:lnTo>
                    <a:pt x="4259" y="10174"/>
                  </a:lnTo>
                  <a:lnTo>
                    <a:pt x="6688" y="13993"/>
                  </a:lnTo>
                  <a:lnTo>
                    <a:pt x="8824" y="16529"/>
                  </a:lnTo>
                  <a:lnTo>
                    <a:pt x="11254" y="19064"/>
                  </a:lnTo>
                  <a:lnTo>
                    <a:pt x="13683" y="20958"/>
                  </a:lnTo>
                  <a:lnTo>
                    <a:pt x="16419" y="21600"/>
                  </a:lnTo>
                  <a:lnTo>
                    <a:pt x="19171" y="20958"/>
                  </a:lnTo>
                  <a:lnTo>
                    <a:pt x="20385" y="19706"/>
                  </a:lnTo>
                  <a:lnTo>
                    <a:pt x="21293" y="17781"/>
                  </a:lnTo>
                  <a:lnTo>
                    <a:pt x="21600" y="17171"/>
                  </a:lnTo>
                  <a:lnTo>
                    <a:pt x="21293" y="17171"/>
                  </a:lnTo>
                  <a:lnTo>
                    <a:pt x="20985" y="16529"/>
                  </a:lnTo>
                  <a:lnTo>
                    <a:pt x="20078" y="17171"/>
                  </a:lnTo>
                  <a:lnTo>
                    <a:pt x="17649" y="17171"/>
                  </a:lnTo>
                  <a:lnTo>
                    <a:pt x="15512" y="16529"/>
                  </a:lnTo>
                  <a:lnTo>
                    <a:pt x="13390" y="14603"/>
                  </a:lnTo>
                  <a:lnTo>
                    <a:pt x="11561" y="12068"/>
                  </a:lnTo>
                  <a:lnTo>
                    <a:pt x="7610" y="6355"/>
                  </a:lnTo>
                  <a:lnTo>
                    <a:pt x="425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4" name="Google Shape;659;p29"/>
            <p:cNvSpPr/>
            <p:nvPr/>
          </p:nvSpPr>
          <p:spPr>
            <a:xfrm>
              <a:off x="250712" y="381974"/>
              <a:ext cx="48218" cy="34120"/>
            </a:xfrm>
            <a:custGeom>
              <a:avLst/>
              <a:ahLst/>
              <a:cxnLst>
                <a:cxn ang="0">
                  <a:pos x="wd2" y="hd2"/>
                </a:cxn>
                <a:cxn ang="5400000">
                  <a:pos x="wd2" y="hd2"/>
                </a:cxn>
                <a:cxn ang="10800000">
                  <a:pos x="wd2" y="hd2"/>
                </a:cxn>
                <a:cxn ang="16200000">
                  <a:pos x="wd2" y="hd2"/>
                </a:cxn>
              </a:cxnLst>
              <a:rect l="0" t="0" r="r" b="b"/>
              <a:pathLst>
                <a:path w="21600" h="21600" extrusionOk="0">
                  <a:moveTo>
                    <a:pt x="3326" y="0"/>
                  </a:moveTo>
                  <a:lnTo>
                    <a:pt x="1327" y="475"/>
                  </a:lnTo>
                  <a:lnTo>
                    <a:pt x="655" y="1424"/>
                  </a:lnTo>
                  <a:lnTo>
                    <a:pt x="336" y="1899"/>
                  </a:lnTo>
                  <a:lnTo>
                    <a:pt x="0" y="2825"/>
                  </a:lnTo>
                  <a:lnTo>
                    <a:pt x="336" y="3774"/>
                  </a:lnTo>
                  <a:lnTo>
                    <a:pt x="3981" y="9874"/>
                  </a:lnTo>
                  <a:lnTo>
                    <a:pt x="6315" y="13150"/>
                  </a:lnTo>
                  <a:lnTo>
                    <a:pt x="8633" y="15975"/>
                  </a:lnTo>
                  <a:lnTo>
                    <a:pt x="10968" y="18324"/>
                  </a:lnTo>
                  <a:lnTo>
                    <a:pt x="13622" y="20200"/>
                  </a:lnTo>
                  <a:lnTo>
                    <a:pt x="16276" y="21600"/>
                  </a:lnTo>
                  <a:lnTo>
                    <a:pt x="19265" y="21600"/>
                  </a:lnTo>
                  <a:lnTo>
                    <a:pt x="20273" y="21149"/>
                  </a:lnTo>
                  <a:lnTo>
                    <a:pt x="20928" y="20674"/>
                  </a:lnTo>
                  <a:lnTo>
                    <a:pt x="21264" y="19725"/>
                  </a:lnTo>
                  <a:lnTo>
                    <a:pt x="21600" y="18799"/>
                  </a:lnTo>
                  <a:lnTo>
                    <a:pt x="21600" y="17375"/>
                  </a:lnTo>
                  <a:lnTo>
                    <a:pt x="20928" y="16924"/>
                  </a:lnTo>
                  <a:lnTo>
                    <a:pt x="17602" y="16924"/>
                  </a:lnTo>
                  <a:lnTo>
                    <a:pt x="15285" y="15500"/>
                  </a:lnTo>
                  <a:lnTo>
                    <a:pt x="13286" y="13150"/>
                  </a:lnTo>
                  <a:lnTo>
                    <a:pt x="11304" y="10800"/>
                  </a:lnTo>
                  <a:lnTo>
                    <a:pt x="7978" y="6124"/>
                  </a:lnTo>
                  <a:lnTo>
                    <a:pt x="4653" y="949"/>
                  </a:lnTo>
                  <a:lnTo>
                    <a:pt x="3981" y="475"/>
                  </a:lnTo>
                  <a:lnTo>
                    <a:pt x="332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5" name="Google Shape;660;p29"/>
            <p:cNvSpPr/>
            <p:nvPr/>
          </p:nvSpPr>
          <p:spPr>
            <a:xfrm>
              <a:off x="523658" y="408706"/>
              <a:ext cx="165419" cy="150572"/>
            </a:xfrm>
            <a:custGeom>
              <a:avLst/>
              <a:ahLst/>
              <a:cxnLst>
                <a:cxn ang="0">
                  <a:pos x="wd2" y="hd2"/>
                </a:cxn>
                <a:cxn ang="5400000">
                  <a:pos x="wd2" y="hd2"/>
                </a:cxn>
                <a:cxn ang="10800000">
                  <a:pos x="wd2" y="hd2"/>
                </a:cxn>
                <a:cxn ang="16200000">
                  <a:pos x="wd2" y="hd2"/>
                </a:cxn>
              </a:cxnLst>
              <a:rect l="0" t="0" r="r" b="b"/>
              <a:pathLst>
                <a:path w="21600" h="21600" extrusionOk="0">
                  <a:moveTo>
                    <a:pt x="871" y="0"/>
                  </a:moveTo>
                  <a:lnTo>
                    <a:pt x="583" y="102"/>
                  </a:lnTo>
                  <a:lnTo>
                    <a:pt x="387" y="210"/>
                  </a:lnTo>
                  <a:lnTo>
                    <a:pt x="196" y="425"/>
                  </a:lnTo>
                  <a:lnTo>
                    <a:pt x="98" y="635"/>
                  </a:lnTo>
                  <a:lnTo>
                    <a:pt x="0" y="3512"/>
                  </a:lnTo>
                  <a:lnTo>
                    <a:pt x="0" y="6702"/>
                  </a:lnTo>
                  <a:lnTo>
                    <a:pt x="98" y="8407"/>
                  </a:lnTo>
                  <a:lnTo>
                    <a:pt x="294" y="10106"/>
                  </a:lnTo>
                  <a:lnTo>
                    <a:pt x="485" y="11811"/>
                  </a:lnTo>
                  <a:lnTo>
                    <a:pt x="871" y="13511"/>
                  </a:lnTo>
                  <a:lnTo>
                    <a:pt x="1356" y="15108"/>
                  </a:lnTo>
                  <a:lnTo>
                    <a:pt x="1939" y="16598"/>
                  </a:lnTo>
                  <a:lnTo>
                    <a:pt x="2614" y="17873"/>
                  </a:lnTo>
                  <a:lnTo>
                    <a:pt x="3393" y="19045"/>
                  </a:lnTo>
                  <a:lnTo>
                    <a:pt x="3877" y="19578"/>
                  </a:lnTo>
                  <a:lnTo>
                    <a:pt x="4455" y="20110"/>
                  </a:lnTo>
                  <a:lnTo>
                    <a:pt x="4940" y="20535"/>
                  </a:lnTo>
                  <a:lnTo>
                    <a:pt x="5522" y="20852"/>
                  </a:lnTo>
                  <a:lnTo>
                    <a:pt x="6198" y="21068"/>
                  </a:lnTo>
                  <a:lnTo>
                    <a:pt x="6879" y="21385"/>
                  </a:lnTo>
                  <a:lnTo>
                    <a:pt x="7554" y="21492"/>
                  </a:lnTo>
                  <a:lnTo>
                    <a:pt x="8333" y="21600"/>
                  </a:lnTo>
                  <a:lnTo>
                    <a:pt x="9106" y="21492"/>
                  </a:lnTo>
                  <a:lnTo>
                    <a:pt x="9782" y="21492"/>
                  </a:lnTo>
                  <a:lnTo>
                    <a:pt x="10462" y="21277"/>
                  </a:lnTo>
                  <a:lnTo>
                    <a:pt x="11138" y="21068"/>
                  </a:lnTo>
                  <a:lnTo>
                    <a:pt x="11720" y="20745"/>
                  </a:lnTo>
                  <a:lnTo>
                    <a:pt x="12401" y="20427"/>
                  </a:lnTo>
                  <a:lnTo>
                    <a:pt x="13561" y="19470"/>
                  </a:lnTo>
                  <a:lnTo>
                    <a:pt x="14628" y="18405"/>
                  </a:lnTo>
                  <a:lnTo>
                    <a:pt x="15593" y="17130"/>
                  </a:lnTo>
                  <a:lnTo>
                    <a:pt x="16562" y="15748"/>
                  </a:lnTo>
                  <a:lnTo>
                    <a:pt x="17341" y="14258"/>
                  </a:lnTo>
                  <a:lnTo>
                    <a:pt x="18114" y="12661"/>
                  </a:lnTo>
                  <a:lnTo>
                    <a:pt x="18790" y="11064"/>
                  </a:lnTo>
                  <a:lnTo>
                    <a:pt x="19470" y="9364"/>
                  </a:lnTo>
                  <a:lnTo>
                    <a:pt x="20053" y="7659"/>
                  </a:lnTo>
                  <a:lnTo>
                    <a:pt x="20924" y="4572"/>
                  </a:lnTo>
                  <a:lnTo>
                    <a:pt x="21600" y="1807"/>
                  </a:lnTo>
                  <a:lnTo>
                    <a:pt x="21600" y="1592"/>
                  </a:lnTo>
                  <a:lnTo>
                    <a:pt x="21502" y="1382"/>
                  </a:lnTo>
                  <a:lnTo>
                    <a:pt x="20729" y="1382"/>
                  </a:lnTo>
                  <a:lnTo>
                    <a:pt x="20533" y="1490"/>
                  </a:lnTo>
                  <a:lnTo>
                    <a:pt x="20342" y="1700"/>
                  </a:lnTo>
                  <a:lnTo>
                    <a:pt x="20244" y="1915"/>
                  </a:lnTo>
                  <a:lnTo>
                    <a:pt x="19568" y="4470"/>
                  </a:lnTo>
                  <a:lnTo>
                    <a:pt x="18697" y="7449"/>
                  </a:lnTo>
                  <a:lnTo>
                    <a:pt x="17630" y="10531"/>
                  </a:lnTo>
                  <a:lnTo>
                    <a:pt x="17047" y="12021"/>
                  </a:lnTo>
                  <a:lnTo>
                    <a:pt x="16371" y="13511"/>
                  </a:lnTo>
                  <a:lnTo>
                    <a:pt x="15593" y="15001"/>
                  </a:lnTo>
                  <a:lnTo>
                    <a:pt x="14721" y="16281"/>
                  </a:lnTo>
                  <a:lnTo>
                    <a:pt x="13850" y="17448"/>
                  </a:lnTo>
                  <a:lnTo>
                    <a:pt x="12886" y="18513"/>
                  </a:lnTo>
                  <a:lnTo>
                    <a:pt x="11818" y="19260"/>
                  </a:lnTo>
                  <a:lnTo>
                    <a:pt x="10658" y="19895"/>
                  </a:lnTo>
                  <a:lnTo>
                    <a:pt x="10075" y="20110"/>
                  </a:lnTo>
                  <a:lnTo>
                    <a:pt x="9493" y="20320"/>
                  </a:lnTo>
                  <a:lnTo>
                    <a:pt x="8817" y="20320"/>
                  </a:lnTo>
                  <a:lnTo>
                    <a:pt x="8137" y="20427"/>
                  </a:lnTo>
                  <a:lnTo>
                    <a:pt x="7554" y="20320"/>
                  </a:lnTo>
                  <a:lnTo>
                    <a:pt x="6879" y="20218"/>
                  </a:lnTo>
                  <a:lnTo>
                    <a:pt x="6394" y="19895"/>
                  </a:lnTo>
                  <a:lnTo>
                    <a:pt x="5811" y="19685"/>
                  </a:lnTo>
                  <a:lnTo>
                    <a:pt x="5327" y="19363"/>
                  </a:lnTo>
                  <a:lnTo>
                    <a:pt x="4842" y="18938"/>
                  </a:lnTo>
                  <a:lnTo>
                    <a:pt x="4068" y="17873"/>
                  </a:lnTo>
                  <a:lnTo>
                    <a:pt x="3393" y="16706"/>
                  </a:lnTo>
                  <a:lnTo>
                    <a:pt x="2810" y="15425"/>
                  </a:lnTo>
                  <a:lnTo>
                    <a:pt x="2423" y="13936"/>
                  </a:lnTo>
                  <a:lnTo>
                    <a:pt x="2037" y="12344"/>
                  </a:lnTo>
                  <a:lnTo>
                    <a:pt x="1743" y="10746"/>
                  </a:lnTo>
                  <a:lnTo>
                    <a:pt x="1552" y="9041"/>
                  </a:lnTo>
                  <a:lnTo>
                    <a:pt x="1454" y="7449"/>
                  </a:lnTo>
                  <a:lnTo>
                    <a:pt x="1356" y="5852"/>
                  </a:lnTo>
                  <a:lnTo>
                    <a:pt x="1356" y="2872"/>
                  </a:lnTo>
                  <a:lnTo>
                    <a:pt x="1454" y="532"/>
                  </a:lnTo>
                  <a:lnTo>
                    <a:pt x="1454" y="317"/>
                  </a:lnTo>
                  <a:lnTo>
                    <a:pt x="1356" y="102"/>
                  </a:lnTo>
                  <a:lnTo>
                    <a:pt x="106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6" name="Google Shape;661;p29"/>
            <p:cNvSpPr/>
            <p:nvPr/>
          </p:nvSpPr>
          <p:spPr>
            <a:xfrm>
              <a:off x="672016" y="455422"/>
              <a:ext cx="55641" cy="16311"/>
            </a:xfrm>
            <a:custGeom>
              <a:avLst/>
              <a:ahLst/>
              <a:cxnLst>
                <a:cxn ang="0">
                  <a:pos x="wd2" y="hd2"/>
                </a:cxn>
                <a:cxn ang="5400000">
                  <a:pos x="wd2" y="hd2"/>
                </a:cxn>
                <a:cxn ang="10800000">
                  <a:pos x="wd2" y="hd2"/>
                </a:cxn>
                <a:cxn ang="16200000">
                  <a:pos x="wd2" y="hd2"/>
                </a:cxn>
              </a:cxnLst>
              <a:rect l="0" t="0" r="r" b="b"/>
              <a:pathLst>
                <a:path w="21600" h="21600" extrusionOk="0">
                  <a:moveTo>
                    <a:pt x="18136" y="0"/>
                  </a:moveTo>
                  <a:lnTo>
                    <a:pt x="14686" y="5909"/>
                  </a:lnTo>
                  <a:lnTo>
                    <a:pt x="10363" y="10825"/>
                  </a:lnTo>
                  <a:lnTo>
                    <a:pt x="8355" y="12761"/>
                  </a:lnTo>
                  <a:lnTo>
                    <a:pt x="6055" y="12761"/>
                  </a:lnTo>
                  <a:lnTo>
                    <a:pt x="4032" y="11768"/>
                  </a:lnTo>
                  <a:lnTo>
                    <a:pt x="2300" y="9832"/>
                  </a:lnTo>
                  <a:lnTo>
                    <a:pt x="1732" y="8839"/>
                  </a:lnTo>
                  <a:lnTo>
                    <a:pt x="859" y="7846"/>
                  </a:lnTo>
                  <a:lnTo>
                    <a:pt x="582" y="8839"/>
                  </a:lnTo>
                  <a:lnTo>
                    <a:pt x="0" y="10825"/>
                  </a:lnTo>
                  <a:lnTo>
                    <a:pt x="291" y="12761"/>
                  </a:lnTo>
                  <a:lnTo>
                    <a:pt x="582" y="13754"/>
                  </a:lnTo>
                  <a:lnTo>
                    <a:pt x="1150" y="15741"/>
                  </a:lnTo>
                  <a:lnTo>
                    <a:pt x="3741" y="19663"/>
                  </a:lnTo>
                  <a:lnTo>
                    <a:pt x="6332" y="21600"/>
                  </a:lnTo>
                  <a:lnTo>
                    <a:pt x="8922" y="21600"/>
                  </a:lnTo>
                  <a:lnTo>
                    <a:pt x="11237" y="20607"/>
                  </a:lnTo>
                  <a:lnTo>
                    <a:pt x="13827" y="18670"/>
                  </a:lnTo>
                  <a:lnTo>
                    <a:pt x="16418" y="15741"/>
                  </a:lnTo>
                  <a:lnTo>
                    <a:pt x="21309" y="9832"/>
                  </a:lnTo>
                  <a:lnTo>
                    <a:pt x="21600" y="8839"/>
                  </a:lnTo>
                  <a:lnTo>
                    <a:pt x="21600" y="6902"/>
                  </a:lnTo>
                  <a:lnTo>
                    <a:pt x="20727" y="3923"/>
                  </a:lnTo>
                  <a:lnTo>
                    <a:pt x="19577" y="993"/>
                  </a:lnTo>
                  <a:lnTo>
                    <a:pt x="1871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7" name="Google Shape;662;p29"/>
            <p:cNvSpPr/>
            <p:nvPr/>
          </p:nvSpPr>
          <p:spPr>
            <a:xfrm>
              <a:off x="679439" y="425765"/>
              <a:ext cx="53391" cy="22985"/>
            </a:xfrm>
            <a:custGeom>
              <a:avLst/>
              <a:ahLst/>
              <a:cxnLst>
                <a:cxn ang="0">
                  <a:pos x="wd2" y="hd2"/>
                </a:cxn>
                <a:cxn ang="5400000">
                  <a:pos x="wd2" y="hd2"/>
                </a:cxn>
                <a:cxn ang="10800000">
                  <a:pos x="wd2" y="hd2"/>
                </a:cxn>
                <a:cxn ang="16200000">
                  <a:pos x="wd2" y="hd2"/>
                </a:cxn>
              </a:cxnLst>
              <a:rect l="0" t="0" r="r" b="b"/>
              <a:pathLst>
                <a:path w="21600" h="21600" extrusionOk="0">
                  <a:moveTo>
                    <a:pt x="18597" y="0"/>
                  </a:moveTo>
                  <a:lnTo>
                    <a:pt x="18005" y="669"/>
                  </a:lnTo>
                  <a:lnTo>
                    <a:pt x="14107" y="5567"/>
                  </a:lnTo>
                  <a:lnTo>
                    <a:pt x="10208" y="10430"/>
                  </a:lnTo>
                  <a:lnTo>
                    <a:pt x="8100" y="12544"/>
                  </a:lnTo>
                  <a:lnTo>
                    <a:pt x="6007" y="13918"/>
                  </a:lnTo>
                  <a:lnTo>
                    <a:pt x="3595" y="14623"/>
                  </a:lnTo>
                  <a:lnTo>
                    <a:pt x="2700" y="14623"/>
                  </a:lnTo>
                  <a:lnTo>
                    <a:pt x="1502" y="13918"/>
                  </a:lnTo>
                  <a:lnTo>
                    <a:pt x="895" y="13249"/>
                  </a:lnTo>
                  <a:lnTo>
                    <a:pt x="303" y="13249"/>
                  </a:lnTo>
                  <a:lnTo>
                    <a:pt x="0" y="13918"/>
                  </a:lnTo>
                  <a:lnTo>
                    <a:pt x="0" y="14623"/>
                  </a:lnTo>
                  <a:lnTo>
                    <a:pt x="303" y="16702"/>
                  </a:lnTo>
                  <a:lnTo>
                    <a:pt x="1502" y="18816"/>
                  </a:lnTo>
                  <a:lnTo>
                    <a:pt x="2700" y="20191"/>
                  </a:lnTo>
                  <a:lnTo>
                    <a:pt x="3898" y="20895"/>
                  </a:lnTo>
                  <a:lnTo>
                    <a:pt x="6598" y="21600"/>
                  </a:lnTo>
                  <a:lnTo>
                    <a:pt x="9298" y="20191"/>
                  </a:lnTo>
                  <a:lnTo>
                    <a:pt x="11695" y="18816"/>
                  </a:lnTo>
                  <a:lnTo>
                    <a:pt x="14410" y="16033"/>
                  </a:lnTo>
                  <a:lnTo>
                    <a:pt x="16807" y="13249"/>
                  </a:lnTo>
                  <a:lnTo>
                    <a:pt x="21312" y="6977"/>
                  </a:lnTo>
                  <a:lnTo>
                    <a:pt x="21600" y="6272"/>
                  </a:lnTo>
                  <a:lnTo>
                    <a:pt x="21600" y="4863"/>
                  </a:lnTo>
                  <a:lnTo>
                    <a:pt x="20402" y="2079"/>
                  </a:lnTo>
                  <a:lnTo>
                    <a:pt x="19203" y="669"/>
                  </a:lnTo>
                  <a:lnTo>
                    <a:pt x="1859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8" name="Google Shape;663;p29"/>
            <p:cNvSpPr/>
            <p:nvPr/>
          </p:nvSpPr>
          <p:spPr>
            <a:xfrm>
              <a:off x="405744" y="488790"/>
              <a:ext cx="117203" cy="128339"/>
            </a:xfrm>
            <a:custGeom>
              <a:avLst/>
              <a:ahLst/>
              <a:cxnLst>
                <a:cxn ang="0">
                  <a:pos x="wd2" y="hd2"/>
                </a:cxn>
                <a:cxn ang="5400000">
                  <a:pos x="wd2" y="hd2"/>
                </a:cxn>
                <a:cxn ang="10800000">
                  <a:pos x="wd2" y="hd2"/>
                </a:cxn>
                <a:cxn ang="16200000">
                  <a:pos x="wd2" y="hd2"/>
                </a:cxn>
              </a:cxnLst>
              <a:rect l="0" t="0" r="r" b="b"/>
              <a:pathLst>
                <a:path w="21600" h="21600" extrusionOk="0">
                  <a:moveTo>
                    <a:pt x="9840" y="0"/>
                  </a:moveTo>
                  <a:lnTo>
                    <a:pt x="10116" y="12109"/>
                  </a:lnTo>
                  <a:lnTo>
                    <a:pt x="7926" y="10361"/>
                  </a:lnTo>
                  <a:lnTo>
                    <a:pt x="5466" y="8740"/>
                  </a:lnTo>
                  <a:lnTo>
                    <a:pt x="4236" y="8115"/>
                  </a:lnTo>
                  <a:lnTo>
                    <a:pt x="3144" y="7616"/>
                  </a:lnTo>
                  <a:lnTo>
                    <a:pt x="2045" y="7370"/>
                  </a:lnTo>
                  <a:lnTo>
                    <a:pt x="1638" y="7244"/>
                  </a:lnTo>
                  <a:lnTo>
                    <a:pt x="1230" y="7370"/>
                  </a:lnTo>
                  <a:lnTo>
                    <a:pt x="815" y="7490"/>
                  </a:lnTo>
                  <a:lnTo>
                    <a:pt x="546" y="7743"/>
                  </a:lnTo>
                  <a:lnTo>
                    <a:pt x="269" y="8115"/>
                  </a:lnTo>
                  <a:lnTo>
                    <a:pt x="0" y="8494"/>
                  </a:lnTo>
                  <a:lnTo>
                    <a:pt x="0" y="9491"/>
                  </a:lnTo>
                  <a:lnTo>
                    <a:pt x="269" y="10860"/>
                  </a:lnTo>
                  <a:lnTo>
                    <a:pt x="815" y="12362"/>
                  </a:lnTo>
                  <a:lnTo>
                    <a:pt x="1638" y="14110"/>
                  </a:lnTo>
                  <a:lnTo>
                    <a:pt x="2729" y="15858"/>
                  </a:lnTo>
                  <a:lnTo>
                    <a:pt x="4098" y="17479"/>
                  </a:lnTo>
                  <a:lnTo>
                    <a:pt x="4920" y="18230"/>
                  </a:lnTo>
                  <a:lnTo>
                    <a:pt x="5742" y="18975"/>
                  </a:lnTo>
                  <a:lnTo>
                    <a:pt x="6557" y="19726"/>
                  </a:lnTo>
                  <a:lnTo>
                    <a:pt x="7518" y="20224"/>
                  </a:lnTo>
                  <a:lnTo>
                    <a:pt x="8610" y="20849"/>
                  </a:lnTo>
                  <a:lnTo>
                    <a:pt x="9840" y="21228"/>
                  </a:lnTo>
                  <a:lnTo>
                    <a:pt x="11208" y="21474"/>
                  </a:lnTo>
                  <a:lnTo>
                    <a:pt x="12576" y="21600"/>
                  </a:lnTo>
                  <a:lnTo>
                    <a:pt x="13529" y="21600"/>
                  </a:lnTo>
                  <a:lnTo>
                    <a:pt x="14490" y="21474"/>
                  </a:lnTo>
                  <a:lnTo>
                    <a:pt x="15443" y="21228"/>
                  </a:lnTo>
                  <a:lnTo>
                    <a:pt x="16542" y="20849"/>
                  </a:lnTo>
                  <a:lnTo>
                    <a:pt x="17634" y="20477"/>
                  </a:lnTo>
                  <a:lnTo>
                    <a:pt x="18726" y="19852"/>
                  </a:lnTo>
                  <a:lnTo>
                    <a:pt x="19817" y="19101"/>
                  </a:lnTo>
                  <a:lnTo>
                    <a:pt x="21047" y="18230"/>
                  </a:lnTo>
                  <a:lnTo>
                    <a:pt x="21600" y="17852"/>
                  </a:lnTo>
                  <a:lnTo>
                    <a:pt x="21185" y="17227"/>
                  </a:lnTo>
                  <a:lnTo>
                    <a:pt x="20501" y="16609"/>
                  </a:lnTo>
                  <a:lnTo>
                    <a:pt x="19548" y="15605"/>
                  </a:lnTo>
                  <a:lnTo>
                    <a:pt x="18864" y="15107"/>
                  </a:lnTo>
                  <a:lnTo>
                    <a:pt x="18180" y="14861"/>
                  </a:lnTo>
                  <a:lnTo>
                    <a:pt x="17357" y="14608"/>
                  </a:lnTo>
                  <a:lnTo>
                    <a:pt x="16673" y="14608"/>
                  </a:lnTo>
                  <a:lnTo>
                    <a:pt x="15858" y="14861"/>
                  </a:lnTo>
                  <a:lnTo>
                    <a:pt x="15174" y="15479"/>
                  </a:lnTo>
                  <a:lnTo>
                    <a:pt x="14628" y="16230"/>
                  </a:lnTo>
                  <a:lnTo>
                    <a:pt x="14352" y="17353"/>
                  </a:lnTo>
                  <a:lnTo>
                    <a:pt x="15858" y="17732"/>
                  </a:lnTo>
                  <a:lnTo>
                    <a:pt x="16127" y="17107"/>
                  </a:lnTo>
                  <a:lnTo>
                    <a:pt x="16404" y="16609"/>
                  </a:lnTo>
                  <a:lnTo>
                    <a:pt x="16673" y="16230"/>
                  </a:lnTo>
                  <a:lnTo>
                    <a:pt x="16950" y="16104"/>
                  </a:lnTo>
                  <a:lnTo>
                    <a:pt x="17496" y="16104"/>
                  </a:lnTo>
                  <a:lnTo>
                    <a:pt x="18041" y="16482"/>
                  </a:lnTo>
                  <a:lnTo>
                    <a:pt x="18726" y="16981"/>
                  </a:lnTo>
                  <a:lnTo>
                    <a:pt x="19271" y="17606"/>
                  </a:lnTo>
                  <a:lnTo>
                    <a:pt x="17903" y="18603"/>
                  </a:lnTo>
                  <a:lnTo>
                    <a:pt x="16542" y="19227"/>
                  </a:lnTo>
                  <a:lnTo>
                    <a:pt x="15036" y="19852"/>
                  </a:lnTo>
                  <a:lnTo>
                    <a:pt x="13668" y="20098"/>
                  </a:lnTo>
                  <a:lnTo>
                    <a:pt x="12299" y="20098"/>
                  </a:lnTo>
                  <a:lnTo>
                    <a:pt x="10931" y="19978"/>
                  </a:lnTo>
                  <a:lnTo>
                    <a:pt x="9701" y="19600"/>
                  </a:lnTo>
                  <a:lnTo>
                    <a:pt x="8333" y="18975"/>
                  </a:lnTo>
                  <a:lnTo>
                    <a:pt x="7518" y="18476"/>
                  </a:lnTo>
                  <a:lnTo>
                    <a:pt x="6696" y="17852"/>
                  </a:lnTo>
                  <a:lnTo>
                    <a:pt x="5189" y="16482"/>
                  </a:lnTo>
                  <a:lnTo>
                    <a:pt x="4098" y="14981"/>
                  </a:lnTo>
                  <a:lnTo>
                    <a:pt x="3006" y="13359"/>
                  </a:lnTo>
                  <a:lnTo>
                    <a:pt x="2322" y="11863"/>
                  </a:lnTo>
                  <a:lnTo>
                    <a:pt x="1914" y="10614"/>
                  </a:lnTo>
                  <a:lnTo>
                    <a:pt x="1638" y="9491"/>
                  </a:lnTo>
                  <a:lnTo>
                    <a:pt x="1638" y="8740"/>
                  </a:lnTo>
                  <a:lnTo>
                    <a:pt x="2045" y="8740"/>
                  </a:lnTo>
                  <a:lnTo>
                    <a:pt x="2868" y="9118"/>
                  </a:lnTo>
                  <a:lnTo>
                    <a:pt x="3828" y="9617"/>
                  </a:lnTo>
                  <a:lnTo>
                    <a:pt x="4920" y="10242"/>
                  </a:lnTo>
                  <a:lnTo>
                    <a:pt x="7518" y="12109"/>
                  </a:lnTo>
                  <a:lnTo>
                    <a:pt x="10385" y="14356"/>
                  </a:lnTo>
                  <a:lnTo>
                    <a:pt x="11754" y="15605"/>
                  </a:lnTo>
                  <a:lnTo>
                    <a:pt x="1148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499" name="Google Shape;664;p29"/>
            <p:cNvSpPr/>
            <p:nvPr/>
          </p:nvSpPr>
          <p:spPr>
            <a:xfrm>
              <a:off x="1108167" y="499175"/>
              <a:ext cx="179516" cy="83086"/>
            </a:xfrm>
            <a:custGeom>
              <a:avLst/>
              <a:ahLst/>
              <a:cxnLst>
                <a:cxn ang="0">
                  <a:pos x="wd2" y="hd2"/>
                </a:cxn>
                <a:cxn ang="5400000">
                  <a:pos x="wd2" y="hd2"/>
                </a:cxn>
                <a:cxn ang="10800000">
                  <a:pos x="wd2" y="hd2"/>
                </a:cxn>
                <a:cxn ang="16200000">
                  <a:pos x="wd2" y="hd2"/>
                </a:cxn>
              </a:cxnLst>
              <a:rect l="0" t="0" r="r" b="b"/>
              <a:pathLst>
                <a:path w="21600" h="21600" extrusionOk="0">
                  <a:moveTo>
                    <a:pt x="9907" y="0"/>
                  </a:moveTo>
                  <a:lnTo>
                    <a:pt x="8391" y="390"/>
                  </a:lnTo>
                  <a:lnTo>
                    <a:pt x="6961" y="1160"/>
                  </a:lnTo>
                  <a:lnTo>
                    <a:pt x="5621" y="1930"/>
                  </a:lnTo>
                  <a:lnTo>
                    <a:pt x="4371" y="3090"/>
                  </a:lnTo>
                  <a:lnTo>
                    <a:pt x="3212" y="4435"/>
                  </a:lnTo>
                  <a:lnTo>
                    <a:pt x="2143" y="5985"/>
                  </a:lnTo>
                  <a:lnTo>
                    <a:pt x="1340" y="7720"/>
                  </a:lnTo>
                  <a:lnTo>
                    <a:pt x="623" y="9455"/>
                  </a:lnTo>
                  <a:lnTo>
                    <a:pt x="266" y="11190"/>
                  </a:lnTo>
                  <a:lnTo>
                    <a:pt x="90" y="11960"/>
                  </a:lnTo>
                  <a:lnTo>
                    <a:pt x="0" y="12925"/>
                  </a:lnTo>
                  <a:lnTo>
                    <a:pt x="90" y="13695"/>
                  </a:lnTo>
                  <a:lnTo>
                    <a:pt x="90" y="14465"/>
                  </a:lnTo>
                  <a:lnTo>
                    <a:pt x="266" y="15430"/>
                  </a:lnTo>
                  <a:lnTo>
                    <a:pt x="447" y="16200"/>
                  </a:lnTo>
                  <a:lnTo>
                    <a:pt x="803" y="16970"/>
                  </a:lnTo>
                  <a:lnTo>
                    <a:pt x="1159" y="17555"/>
                  </a:lnTo>
                  <a:lnTo>
                    <a:pt x="1606" y="18325"/>
                  </a:lnTo>
                  <a:lnTo>
                    <a:pt x="2229" y="18900"/>
                  </a:lnTo>
                  <a:lnTo>
                    <a:pt x="2856" y="19475"/>
                  </a:lnTo>
                  <a:lnTo>
                    <a:pt x="3568" y="20060"/>
                  </a:lnTo>
                  <a:lnTo>
                    <a:pt x="5355" y="20830"/>
                  </a:lnTo>
                  <a:lnTo>
                    <a:pt x="7227" y="21405"/>
                  </a:lnTo>
                  <a:lnTo>
                    <a:pt x="8747" y="21600"/>
                  </a:lnTo>
                  <a:lnTo>
                    <a:pt x="9997" y="21600"/>
                  </a:lnTo>
                  <a:lnTo>
                    <a:pt x="10976" y="21210"/>
                  </a:lnTo>
                  <a:lnTo>
                    <a:pt x="11693" y="20830"/>
                  </a:lnTo>
                  <a:lnTo>
                    <a:pt x="12226" y="20060"/>
                  </a:lnTo>
                  <a:lnTo>
                    <a:pt x="12496" y="19290"/>
                  </a:lnTo>
                  <a:lnTo>
                    <a:pt x="12582" y="18520"/>
                  </a:lnTo>
                  <a:lnTo>
                    <a:pt x="12496" y="17555"/>
                  </a:lnTo>
                  <a:lnTo>
                    <a:pt x="12316" y="16590"/>
                  </a:lnTo>
                  <a:lnTo>
                    <a:pt x="11959" y="15430"/>
                  </a:lnTo>
                  <a:lnTo>
                    <a:pt x="11513" y="14660"/>
                  </a:lnTo>
                  <a:lnTo>
                    <a:pt x="10976" y="13695"/>
                  </a:lnTo>
                  <a:lnTo>
                    <a:pt x="10353" y="12925"/>
                  </a:lnTo>
                  <a:lnTo>
                    <a:pt x="9726" y="12340"/>
                  </a:lnTo>
                  <a:lnTo>
                    <a:pt x="9014" y="11765"/>
                  </a:lnTo>
                  <a:lnTo>
                    <a:pt x="12226" y="10800"/>
                  </a:lnTo>
                  <a:lnTo>
                    <a:pt x="6338" y="10420"/>
                  </a:lnTo>
                  <a:lnTo>
                    <a:pt x="7408" y="11570"/>
                  </a:lnTo>
                  <a:lnTo>
                    <a:pt x="8391" y="12925"/>
                  </a:lnTo>
                  <a:lnTo>
                    <a:pt x="9550" y="14465"/>
                  </a:lnTo>
                  <a:lnTo>
                    <a:pt x="10444" y="16200"/>
                  </a:lnTo>
                  <a:lnTo>
                    <a:pt x="10800" y="16970"/>
                  </a:lnTo>
                  <a:lnTo>
                    <a:pt x="11066" y="17740"/>
                  </a:lnTo>
                  <a:lnTo>
                    <a:pt x="11156" y="18325"/>
                  </a:lnTo>
                  <a:lnTo>
                    <a:pt x="11066" y="19095"/>
                  </a:lnTo>
                  <a:lnTo>
                    <a:pt x="10800" y="19670"/>
                  </a:lnTo>
                  <a:lnTo>
                    <a:pt x="10353" y="20060"/>
                  </a:lnTo>
                  <a:lnTo>
                    <a:pt x="9641" y="20255"/>
                  </a:lnTo>
                  <a:lnTo>
                    <a:pt x="8923" y="20440"/>
                  </a:lnTo>
                  <a:lnTo>
                    <a:pt x="8030" y="20440"/>
                  </a:lnTo>
                  <a:lnTo>
                    <a:pt x="7141" y="20255"/>
                  </a:lnTo>
                  <a:lnTo>
                    <a:pt x="6248" y="20060"/>
                  </a:lnTo>
                  <a:lnTo>
                    <a:pt x="5355" y="19670"/>
                  </a:lnTo>
                  <a:lnTo>
                    <a:pt x="4462" y="19095"/>
                  </a:lnTo>
                  <a:lnTo>
                    <a:pt x="3568" y="18520"/>
                  </a:lnTo>
                  <a:lnTo>
                    <a:pt x="2856" y="17740"/>
                  </a:lnTo>
                  <a:lnTo>
                    <a:pt x="2229" y="16775"/>
                  </a:lnTo>
                  <a:lnTo>
                    <a:pt x="1696" y="15820"/>
                  </a:lnTo>
                  <a:lnTo>
                    <a:pt x="1426" y="14660"/>
                  </a:lnTo>
                  <a:lnTo>
                    <a:pt x="1340" y="14075"/>
                  </a:lnTo>
                  <a:lnTo>
                    <a:pt x="1250" y="13305"/>
                  </a:lnTo>
                  <a:lnTo>
                    <a:pt x="1250" y="12730"/>
                  </a:lnTo>
                  <a:lnTo>
                    <a:pt x="1340" y="11960"/>
                  </a:lnTo>
                  <a:lnTo>
                    <a:pt x="1426" y="11190"/>
                  </a:lnTo>
                  <a:lnTo>
                    <a:pt x="1696" y="10605"/>
                  </a:lnTo>
                  <a:lnTo>
                    <a:pt x="2229" y="8870"/>
                  </a:lnTo>
                  <a:lnTo>
                    <a:pt x="2946" y="7525"/>
                  </a:lnTo>
                  <a:lnTo>
                    <a:pt x="3659" y="6365"/>
                  </a:lnTo>
                  <a:lnTo>
                    <a:pt x="4371" y="5205"/>
                  </a:lnTo>
                  <a:lnTo>
                    <a:pt x="5089" y="4250"/>
                  </a:lnTo>
                  <a:lnTo>
                    <a:pt x="5892" y="3665"/>
                  </a:lnTo>
                  <a:lnTo>
                    <a:pt x="6695" y="2895"/>
                  </a:lnTo>
                  <a:lnTo>
                    <a:pt x="7408" y="2505"/>
                  </a:lnTo>
                  <a:lnTo>
                    <a:pt x="8211" y="2125"/>
                  </a:lnTo>
                  <a:lnTo>
                    <a:pt x="9817" y="1550"/>
                  </a:lnTo>
                  <a:lnTo>
                    <a:pt x="11423" y="1550"/>
                  </a:lnTo>
                  <a:lnTo>
                    <a:pt x="13029" y="1735"/>
                  </a:lnTo>
                  <a:lnTo>
                    <a:pt x="14549" y="2320"/>
                  </a:lnTo>
                  <a:lnTo>
                    <a:pt x="15974" y="2895"/>
                  </a:lnTo>
                  <a:lnTo>
                    <a:pt x="17314" y="3665"/>
                  </a:lnTo>
                  <a:lnTo>
                    <a:pt x="18474" y="4630"/>
                  </a:lnTo>
                  <a:lnTo>
                    <a:pt x="19547" y="5400"/>
                  </a:lnTo>
                  <a:lnTo>
                    <a:pt x="21063" y="6755"/>
                  </a:lnTo>
                  <a:lnTo>
                    <a:pt x="21600" y="7330"/>
                  </a:lnTo>
                  <a:lnTo>
                    <a:pt x="20883" y="6170"/>
                  </a:lnTo>
                  <a:lnTo>
                    <a:pt x="19989" y="4825"/>
                  </a:lnTo>
                  <a:lnTo>
                    <a:pt x="18740" y="3470"/>
                  </a:lnTo>
                  <a:lnTo>
                    <a:pt x="17134" y="2125"/>
                  </a:lnTo>
                  <a:lnTo>
                    <a:pt x="16155" y="1355"/>
                  </a:lnTo>
                  <a:lnTo>
                    <a:pt x="15081" y="965"/>
                  </a:lnTo>
                  <a:lnTo>
                    <a:pt x="13922" y="390"/>
                  </a:lnTo>
                  <a:lnTo>
                    <a:pt x="12672" y="195"/>
                  </a:lnTo>
                  <a:lnTo>
                    <a:pt x="1133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0" name="Google Shape;665;p29"/>
            <p:cNvSpPr/>
            <p:nvPr/>
          </p:nvSpPr>
          <p:spPr>
            <a:xfrm>
              <a:off x="879688" y="818124"/>
              <a:ext cx="620841" cy="703924"/>
            </a:xfrm>
            <a:custGeom>
              <a:avLst/>
              <a:ahLst/>
              <a:cxnLst>
                <a:cxn ang="0">
                  <a:pos x="wd2" y="hd2"/>
                </a:cxn>
                <a:cxn ang="5400000">
                  <a:pos x="wd2" y="hd2"/>
                </a:cxn>
                <a:cxn ang="10800000">
                  <a:pos x="wd2" y="hd2"/>
                </a:cxn>
                <a:cxn ang="16200000">
                  <a:pos x="wd2" y="hd2"/>
                </a:cxn>
              </a:cxnLst>
              <a:rect l="0" t="0" r="r" b="b"/>
              <a:pathLst>
                <a:path w="21600" h="21600" extrusionOk="0">
                  <a:moveTo>
                    <a:pt x="9548" y="9514"/>
                  </a:moveTo>
                  <a:lnTo>
                    <a:pt x="16698" y="16752"/>
                  </a:lnTo>
                  <a:lnTo>
                    <a:pt x="15253" y="16661"/>
                  </a:lnTo>
                  <a:lnTo>
                    <a:pt x="13807" y="16593"/>
                  </a:lnTo>
                  <a:lnTo>
                    <a:pt x="12130" y="16502"/>
                  </a:lnTo>
                  <a:lnTo>
                    <a:pt x="12130" y="15842"/>
                  </a:lnTo>
                  <a:lnTo>
                    <a:pt x="12053" y="15205"/>
                  </a:lnTo>
                  <a:lnTo>
                    <a:pt x="11949" y="14567"/>
                  </a:lnTo>
                  <a:lnTo>
                    <a:pt x="11795" y="13953"/>
                  </a:lnTo>
                  <a:lnTo>
                    <a:pt x="11613" y="13360"/>
                  </a:lnTo>
                  <a:lnTo>
                    <a:pt x="11407" y="12792"/>
                  </a:lnTo>
                  <a:lnTo>
                    <a:pt x="11175" y="12269"/>
                  </a:lnTo>
                  <a:lnTo>
                    <a:pt x="10943" y="11768"/>
                  </a:lnTo>
                  <a:lnTo>
                    <a:pt x="10711" y="11313"/>
                  </a:lnTo>
                  <a:lnTo>
                    <a:pt x="10478" y="10880"/>
                  </a:lnTo>
                  <a:lnTo>
                    <a:pt x="10039" y="10197"/>
                  </a:lnTo>
                  <a:lnTo>
                    <a:pt x="9730" y="9719"/>
                  </a:lnTo>
                  <a:lnTo>
                    <a:pt x="9548" y="9514"/>
                  </a:lnTo>
                  <a:close/>
                  <a:moveTo>
                    <a:pt x="6195" y="0"/>
                  </a:moveTo>
                  <a:lnTo>
                    <a:pt x="181" y="4029"/>
                  </a:lnTo>
                  <a:lnTo>
                    <a:pt x="2969" y="7239"/>
                  </a:lnTo>
                  <a:lnTo>
                    <a:pt x="0" y="11676"/>
                  </a:lnTo>
                  <a:lnTo>
                    <a:pt x="6839" y="19506"/>
                  </a:lnTo>
                  <a:lnTo>
                    <a:pt x="6839" y="20007"/>
                  </a:lnTo>
                  <a:lnTo>
                    <a:pt x="6891" y="20485"/>
                  </a:lnTo>
                  <a:lnTo>
                    <a:pt x="6917" y="20690"/>
                  </a:lnTo>
                  <a:lnTo>
                    <a:pt x="6994" y="20895"/>
                  </a:lnTo>
                  <a:lnTo>
                    <a:pt x="7045" y="21054"/>
                  </a:lnTo>
                  <a:lnTo>
                    <a:pt x="7150" y="21213"/>
                  </a:lnTo>
                  <a:lnTo>
                    <a:pt x="7200" y="21258"/>
                  </a:lnTo>
                  <a:lnTo>
                    <a:pt x="7253" y="21327"/>
                  </a:lnTo>
                  <a:lnTo>
                    <a:pt x="7459" y="21395"/>
                  </a:lnTo>
                  <a:lnTo>
                    <a:pt x="7743" y="21463"/>
                  </a:lnTo>
                  <a:lnTo>
                    <a:pt x="8104" y="21532"/>
                  </a:lnTo>
                  <a:lnTo>
                    <a:pt x="8517" y="21577"/>
                  </a:lnTo>
                  <a:lnTo>
                    <a:pt x="8981" y="21600"/>
                  </a:lnTo>
                  <a:lnTo>
                    <a:pt x="10091" y="21600"/>
                  </a:lnTo>
                  <a:lnTo>
                    <a:pt x="10685" y="21577"/>
                  </a:lnTo>
                  <a:lnTo>
                    <a:pt x="11355" y="21532"/>
                  </a:lnTo>
                  <a:lnTo>
                    <a:pt x="12027" y="21463"/>
                  </a:lnTo>
                  <a:lnTo>
                    <a:pt x="12723" y="21372"/>
                  </a:lnTo>
                  <a:lnTo>
                    <a:pt x="13420" y="21281"/>
                  </a:lnTo>
                  <a:lnTo>
                    <a:pt x="14143" y="21144"/>
                  </a:lnTo>
                  <a:lnTo>
                    <a:pt x="14865" y="21009"/>
                  </a:lnTo>
                  <a:lnTo>
                    <a:pt x="15588" y="20826"/>
                  </a:lnTo>
                  <a:lnTo>
                    <a:pt x="16284" y="20644"/>
                  </a:lnTo>
                  <a:lnTo>
                    <a:pt x="16981" y="20416"/>
                  </a:lnTo>
                  <a:lnTo>
                    <a:pt x="17627" y="20190"/>
                  </a:lnTo>
                  <a:lnTo>
                    <a:pt x="18271" y="19916"/>
                  </a:lnTo>
                  <a:lnTo>
                    <a:pt x="18865" y="19620"/>
                  </a:lnTo>
                  <a:lnTo>
                    <a:pt x="19433" y="19301"/>
                  </a:lnTo>
                  <a:lnTo>
                    <a:pt x="19924" y="18960"/>
                  </a:lnTo>
                  <a:lnTo>
                    <a:pt x="20181" y="18755"/>
                  </a:lnTo>
                  <a:lnTo>
                    <a:pt x="20388" y="18573"/>
                  </a:lnTo>
                  <a:lnTo>
                    <a:pt x="20594" y="18368"/>
                  </a:lnTo>
                  <a:lnTo>
                    <a:pt x="20774" y="18164"/>
                  </a:lnTo>
                  <a:lnTo>
                    <a:pt x="20956" y="17959"/>
                  </a:lnTo>
                  <a:lnTo>
                    <a:pt x="21111" y="17731"/>
                  </a:lnTo>
                  <a:lnTo>
                    <a:pt x="21240" y="17503"/>
                  </a:lnTo>
                  <a:lnTo>
                    <a:pt x="21343" y="17275"/>
                  </a:lnTo>
                  <a:lnTo>
                    <a:pt x="21446" y="17026"/>
                  </a:lnTo>
                  <a:lnTo>
                    <a:pt x="21523" y="16775"/>
                  </a:lnTo>
                  <a:lnTo>
                    <a:pt x="21575" y="16502"/>
                  </a:lnTo>
                  <a:lnTo>
                    <a:pt x="21600" y="16251"/>
                  </a:lnTo>
                  <a:lnTo>
                    <a:pt x="21600" y="15979"/>
                  </a:lnTo>
                  <a:lnTo>
                    <a:pt x="21575" y="15682"/>
                  </a:lnTo>
                  <a:lnTo>
                    <a:pt x="21549" y="15386"/>
                  </a:lnTo>
                  <a:lnTo>
                    <a:pt x="21472" y="15091"/>
                  </a:lnTo>
                  <a:lnTo>
                    <a:pt x="21368" y="14772"/>
                  </a:lnTo>
                  <a:lnTo>
                    <a:pt x="21265" y="14476"/>
                  </a:lnTo>
                  <a:lnTo>
                    <a:pt x="20956" y="13839"/>
                  </a:lnTo>
                  <a:lnTo>
                    <a:pt x="20620" y="13246"/>
                  </a:lnTo>
                  <a:lnTo>
                    <a:pt x="20259" y="12678"/>
                  </a:lnTo>
                  <a:lnTo>
                    <a:pt x="19846" y="12132"/>
                  </a:lnTo>
                  <a:lnTo>
                    <a:pt x="19407" y="11631"/>
                  </a:lnTo>
                  <a:lnTo>
                    <a:pt x="18943" y="11153"/>
                  </a:lnTo>
                  <a:lnTo>
                    <a:pt x="18452" y="10698"/>
                  </a:lnTo>
                  <a:lnTo>
                    <a:pt x="17936" y="10289"/>
                  </a:lnTo>
                  <a:lnTo>
                    <a:pt x="17421" y="9878"/>
                  </a:lnTo>
                  <a:lnTo>
                    <a:pt x="16878" y="9514"/>
                  </a:lnTo>
                  <a:lnTo>
                    <a:pt x="16337" y="9173"/>
                  </a:lnTo>
                  <a:lnTo>
                    <a:pt x="15768" y="8854"/>
                  </a:lnTo>
                  <a:lnTo>
                    <a:pt x="15200" y="8558"/>
                  </a:lnTo>
                  <a:lnTo>
                    <a:pt x="14633" y="8286"/>
                  </a:lnTo>
                  <a:lnTo>
                    <a:pt x="14066" y="8012"/>
                  </a:lnTo>
                  <a:lnTo>
                    <a:pt x="13497" y="7784"/>
                  </a:lnTo>
                  <a:lnTo>
                    <a:pt x="12956" y="7579"/>
                  </a:lnTo>
                  <a:lnTo>
                    <a:pt x="12413" y="7374"/>
                  </a:lnTo>
                  <a:lnTo>
                    <a:pt x="11381" y="7034"/>
                  </a:lnTo>
                  <a:lnTo>
                    <a:pt x="10452" y="6783"/>
                  </a:lnTo>
                  <a:lnTo>
                    <a:pt x="9601" y="6578"/>
                  </a:lnTo>
                  <a:lnTo>
                    <a:pt x="8930" y="6418"/>
                  </a:lnTo>
                  <a:lnTo>
                    <a:pt x="8387" y="6328"/>
                  </a:lnTo>
                  <a:lnTo>
                    <a:pt x="7949" y="6260"/>
                  </a:lnTo>
                  <a:lnTo>
                    <a:pt x="619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1" name="Google Shape;666;p29"/>
            <p:cNvSpPr/>
            <p:nvPr/>
          </p:nvSpPr>
          <p:spPr>
            <a:xfrm>
              <a:off x="875263" y="815912"/>
              <a:ext cx="209173" cy="643111"/>
            </a:xfrm>
            <a:custGeom>
              <a:avLst/>
              <a:ahLst/>
              <a:cxnLst>
                <a:cxn ang="0">
                  <a:pos x="wd2" y="hd2"/>
                </a:cxn>
                <a:cxn ang="5400000">
                  <a:pos x="wd2" y="hd2"/>
                </a:cxn>
                <a:cxn ang="10800000">
                  <a:pos x="wd2" y="hd2"/>
                </a:cxn>
                <a:cxn ang="16200000">
                  <a:pos x="wd2" y="hd2"/>
                </a:cxn>
              </a:cxnLst>
              <a:rect l="0" t="0" r="r" b="b"/>
              <a:pathLst>
                <a:path w="21600" h="21600" extrusionOk="0">
                  <a:moveTo>
                    <a:pt x="18611" y="0"/>
                  </a:moveTo>
                  <a:lnTo>
                    <a:pt x="457" y="4459"/>
                  </a:lnTo>
                  <a:lnTo>
                    <a:pt x="8808" y="7998"/>
                  </a:lnTo>
                  <a:lnTo>
                    <a:pt x="0" y="12854"/>
                  </a:lnTo>
                  <a:lnTo>
                    <a:pt x="20988" y="21600"/>
                  </a:lnTo>
                  <a:lnTo>
                    <a:pt x="21600" y="21450"/>
                  </a:lnTo>
                  <a:lnTo>
                    <a:pt x="918" y="12854"/>
                  </a:lnTo>
                  <a:lnTo>
                    <a:pt x="9726" y="7998"/>
                  </a:lnTo>
                  <a:lnTo>
                    <a:pt x="1529" y="4509"/>
                  </a:lnTo>
                  <a:lnTo>
                    <a:pt x="19072" y="174"/>
                  </a:lnTo>
                  <a:lnTo>
                    <a:pt x="186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2" name="Google Shape;667;p29"/>
            <p:cNvSpPr/>
            <p:nvPr/>
          </p:nvSpPr>
          <p:spPr>
            <a:xfrm>
              <a:off x="835934" y="1278757"/>
              <a:ext cx="246253" cy="230693"/>
            </a:xfrm>
            <a:custGeom>
              <a:avLst/>
              <a:ahLst/>
              <a:cxnLst>
                <a:cxn ang="0">
                  <a:pos x="wd2" y="hd2"/>
                </a:cxn>
                <a:cxn ang="5400000">
                  <a:pos x="wd2" y="hd2"/>
                </a:cxn>
                <a:cxn ang="10800000">
                  <a:pos x="wd2" y="hd2"/>
                </a:cxn>
                <a:cxn ang="16200000">
                  <a:pos x="wd2" y="hd2"/>
                </a:cxn>
              </a:cxnLst>
              <a:rect l="0" t="0" r="r" b="b"/>
              <a:pathLst>
                <a:path w="21600" h="21600" extrusionOk="0">
                  <a:moveTo>
                    <a:pt x="3450" y="0"/>
                  </a:moveTo>
                  <a:lnTo>
                    <a:pt x="2667" y="70"/>
                  </a:lnTo>
                  <a:lnTo>
                    <a:pt x="2342" y="207"/>
                  </a:lnTo>
                  <a:lnTo>
                    <a:pt x="2082" y="277"/>
                  </a:lnTo>
                  <a:lnTo>
                    <a:pt x="1953" y="418"/>
                  </a:lnTo>
                  <a:lnTo>
                    <a:pt x="1888" y="555"/>
                  </a:lnTo>
                  <a:lnTo>
                    <a:pt x="1953" y="765"/>
                  </a:lnTo>
                  <a:lnTo>
                    <a:pt x="2019" y="902"/>
                  </a:lnTo>
                  <a:lnTo>
                    <a:pt x="2213" y="1043"/>
                  </a:lnTo>
                  <a:lnTo>
                    <a:pt x="2407" y="1250"/>
                  </a:lnTo>
                  <a:lnTo>
                    <a:pt x="2993" y="1527"/>
                  </a:lnTo>
                  <a:lnTo>
                    <a:pt x="3710" y="1804"/>
                  </a:lnTo>
                  <a:lnTo>
                    <a:pt x="4621" y="2085"/>
                  </a:lnTo>
                  <a:lnTo>
                    <a:pt x="5597" y="2292"/>
                  </a:lnTo>
                  <a:lnTo>
                    <a:pt x="7807" y="2710"/>
                  </a:lnTo>
                  <a:lnTo>
                    <a:pt x="9955" y="2987"/>
                  </a:lnTo>
                  <a:lnTo>
                    <a:pt x="11843" y="3195"/>
                  </a:lnTo>
                  <a:lnTo>
                    <a:pt x="13730" y="3402"/>
                  </a:lnTo>
                  <a:lnTo>
                    <a:pt x="11517" y="4097"/>
                  </a:lnTo>
                  <a:lnTo>
                    <a:pt x="9304" y="4932"/>
                  </a:lnTo>
                  <a:lnTo>
                    <a:pt x="6768" y="5905"/>
                  </a:lnTo>
                  <a:lnTo>
                    <a:pt x="4229" y="6944"/>
                  </a:lnTo>
                  <a:lnTo>
                    <a:pt x="3058" y="7502"/>
                  </a:lnTo>
                  <a:lnTo>
                    <a:pt x="2019" y="8057"/>
                  </a:lnTo>
                  <a:lnTo>
                    <a:pt x="1171" y="8541"/>
                  </a:lnTo>
                  <a:lnTo>
                    <a:pt x="523" y="9099"/>
                  </a:lnTo>
                  <a:lnTo>
                    <a:pt x="260" y="9306"/>
                  </a:lnTo>
                  <a:lnTo>
                    <a:pt x="132" y="9513"/>
                  </a:lnTo>
                  <a:lnTo>
                    <a:pt x="0" y="9724"/>
                  </a:lnTo>
                  <a:lnTo>
                    <a:pt x="0" y="9931"/>
                  </a:lnTo>
                  <a:lnTo>
                    <a:pt x="66" y="10138"/>
                  </a:lnTo>
                  <a:lnTo>
                    <a:pt x="197" y="10208"/>
                  </a:lnTo>
                  <a:lnTo>
                    <a:pt x="326" y="10349"/>
                  </a:lnTo>
                  <a:lnTo>
                    <a:pt x="1237" y="10349"/>
                  </a:lnTo>
                  <a:lnTo>
                    <a:pt x="2019" y="10208"/>
                  </a:lnTo>
                  <a:lnTo>
                    <a:pt x="2930" y="9931"/>
                  </a:lnTo>
                  <a:lnTo>
                    <a:pt x="3969" y="9654"/>
                  </a:lnTo>
                  <a:lnTo>
                    <a:pt x="6183" y="8822"/>
                  </a:lnTo>
                  <a:lnTo>
                    <a:pt x="8330" y="7849"/>
                  </a:lnTo>
                  <a:lnTo>
                    <a:pt x="10280" y="7014"/>
                  </a:lnTo>
                  <a:lnTo>
                    <a:pt x="12102" y="6112"/>
                  </a:lnTo>
                  <a:lnTo>
                    <a:pt x="10280" y="7569"/>
                  </a:lnTo>
                  <a:lnTo>
                    <a:pt x="8458" y="9099"/>
                  </a:lnTo>
                  <a:lnTo>
                    <a:pt x="6311" y="10833"/>
                  </a:lnTo>
                  <a:lnTo>
                    <a:pt x="4229" y="12708"/>
                  </a:lnTo>
                  <a:lnTo>
                    <a:pt x="3318" y="13614"/>
                  </a:lnTo>
                  <a:lnTo>
                    <a:pt x="2473" y="14446"/>
                  </a:lnTo>
                  <a:lnTo>
                    <a:pt x="1822" y="15211"/>
                  </a:lnTo>
                  <a:lnTo>
                    <a:pt x="1368" y="15836"/>
                  </a:lnTo>
                  <a:lnTo>
                    <a:pt x="1237" y="16113"/>
                  </a:lnTo>
                  <a:lnTo>
                    <a:pt x="1108" y="16390"/>
                  </a:lnTo>
                  <a:lnTo>
                    <a:pt x="1108" y="16738"/>
                  </a:lnTo>
                  <a:lnTo>
                    <a:pt x="1237" y="16878"/>
                  </a:lnTo>
                  <a:lnTo>
                    <a:pt x="1368" y="16945"/>
                  </a:lnTo>
                  <a:lnTo>
                    <a:pt x="1562" y="16878"/>
                  </a:lnTo>
                  <a:lnTo>
                    <a:pt x="1822" y="16878"/>
                  </a:lnTo>
                  <a:lnTo>
                    <a:pt x="2473" y="16598"/>
                  </a:lnTo>
                  <a:lnTo>
                    <a:pt x="3190" y="16183"/>
                  </a:lnTo>
                  <a:lnTo>
                    <a:pt x="4101" y="15625"/>
                  </a:lnTo>
                  <a:lnTo>
                    <a:pt x="5012" y="14934"/>
                  </a:lnTo>
                  <a:lnTo>
                    <a:pt x="7028" y="13403"/>
                  </a:lnTo>
                  <a:lnTo>
                    <a:pt x="9044" y="11806"/>
                  </a:lnTo>
                  <a:lnTo>
                    <a:pt x="10738" y="10349"/>
                  </a:lnTo>
                  <a:lnTo>
                    <a:pt x="12362" y="8889"/>
                  </a:lnTo>
                  <a:lnTo>
                    <a:pt x="10932" y="10767"/>
                  </a:lnTo>
                  <a:lnTo>
                    <a:pt x="9501" y="12778"/>
                  </a:lnTo>
                  <a:lnTo>
                    <a:pt x="7939" y="15000"/>
                  </a:lnTo>
                  <a:lnTo>
                    <a:pt x="6508" y="17293"/>
                  </a:lnTo>
                  <a:lnTo>
                    <a:pt x="5923" y="18405"/>
                  </a:lnTo>
                  <a:lnTo>
                    <a:pt x="5400" y="19378"/>
                  </a:lnTo>
                  <a:lnTo>
                    <a:pt x="5074" y="20210"/>
                  </a:lnTo>
                  <a:lnTo>
                    <a:pt x="4880" y="20905"/>
                  </a:lnTo>
                  <a:lnTo>
                    <a:pt x="4880" y="21389"/>
                  </a:lnTo>
                  <a:lnTo>
                    <a:pt x="5012" y="21530"/>
                  </a:lnTo>
                  <a:lnTo>
                    <a:pt x="5206" y="21600"/>
                  </a:lnTo>
                  <a:lnTo>
                    <a:pt x="5660" y="21600"/>
                  </a:lnTo>
                  <a:lnTo>
                    <a:pt x="5857" y="21460"/>
                  </a:lnTo>
                  <a:lnTo>
                    <a:pt x="6183" y="21323"/>
                  </a:lnTo>
                  <a:lnTo>
                    <a:pt x="6768" y="20835"/>
                  </a:lnTo>
                  <a:lnTo>
                    <a:pt x="7353" y="20140"/>
                  </a:lnTo>
                  <a:lnTo>
                    <a:pt x="8005" y="19378"/>
                  </a:lnTo>
                  <a:lnTo>
                    <a:pt x="8718" y="18476"/>
                  </a:lnTo>
                  <a:lnTo>
                    <a:pt x="10086" y="16461"/>
                  </a:lnTo>
                  <a:lnTo>
                    <a:pt x="11323" y="14375"/>
                  </a:lnTo>
                  <a:lnTo>
                    <a:pt x="12362" y="12571"/>
                  </a:lnTo>
                  <a:lnTo>
                    <a:pt x="13339" y="10833"/>
                  </a:lnTo>
                  <a:lnTo>
                    <a:pt x="13273" y="11111"/>
                  </a:lnTo>
                  <a:lnTo>
                    <a:pt x="13207" y="11876"/>
                  </a:lnTo>
                  <a:lnTo>
                    <a:pt x="13207" y="12919"/>
                  </a:lnTo>
                  <a:lnTo>
                    <a:pt x="13339" y="13543"/>
                  </a:lnTo>
                  <a:lnTo>
                    <a:pt x="13533" y="14168"/>
                  </a:lnTo>
                  <a:lnTo>
                    <a:pt x="13858" y="14863"/>
                  </a:lnTo>
                  <a:lnTo>
                    <a:pt x="14316" y="15488"/>
                  </a:lnTo>
                  <a:lnTo>
                    <a:pt x="14835" y="16043"/>
                  </a:lnTo>
                  <a:lnTo>
                    <a:pt x="15552" y="16598"/>
                  </a:lnTo>
                  <a:lnTo>
                    <a:pt x="16463" y="17015"/>
                  </a:lnTo>
                  <a:lnTo>
                    <a:pt x="16983" y="17222"/>
                  </a:lnTo>
                  <a:lnTo>
                    <a:pt x="17568" y="17433"/>
                  </a:lnTo>
                  <a:lnTo>
                    <a:pt x="18870" y="17640"/>
                  </a:lnTo>
                  <a:lnTo>
                    <a:pt x="20429" y="17781"/>
                  </a:lnTo>
                  <a:lnTo>
                    <a:pt x="21600" y="10208"/>
                  </a:lnTo>
                  <a:lnTo>
                    <a:pt x="16917" y="9794"/>
                  </a:lnTo>
                  <a:lnTo>
                    <a:pt x="18413" y="2222"/>
                  </a:lnTo>
                  <a:lnTo>
                    <a:pt x="15874" y="1667"/>
                  </a:lnTo>
                  <a:lnTo>
                    <a:pt x="13207" y="1180"/>
                  </a:lnTo>
                  <a:lnTo>
                    <a:pt x="10215" y="695"/>
                  </a:lnTo>
                  <a:lnTo>
                    <a:pt x="7156" y="277"/>
                  </a:lnTo>
                  <a:lnTo>
                    <a:pt x="5791" y="140"/>
                  </a:lnTo>
                  <a:lnTo>
                    <a:pt x="4555"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3" name="Google Shape;668;p29"/>
            <p:cNvSpPr/>
            <p:nvPr/>
          </p:nvSpPr>
          <p:spPr>
            <a:xfrm>
              <a:off x="1036969" y="1363303"/>
              <a:ext cx="89009" cy="136512"/>
            </a:xfrm>
            <a:custGeom>
              <a:avLst/>
              <a:ahLst/>
              <a:cxnLst>
                <a:cxn ang="0">
                  <a:pos x="wd2" y="hd2"/>
                </a:cxn>
                <a:cxn ang="5400000">
                  <a:pos x="wd2" y="hd2"/>
                </a:cxn>
                <a:cxn ang="10800000">
                  <a:pos x="wd2" y="hd2"/>
                </a:cxn>
                <a:cxn ang="16200000">
                  <a:pos x="wd2" y="hd2"/>
                </a:cxn>
              </a:cxnLst>
              <a:rect l="0" t="0" r="r" b="b"/>
              <a:pathLst>
                <a:path w="21600" h="21600" extrusionOk="0">
                  <a:moveTo>
                    <a:pt x="3239" y="0"/>
                  </a:moveTo>
                  <a:lnTo>
                    <a:pt x="0" y="21600"/>
                  </a:lnTo>
                  <a:lnTo>
                    <a:pt x="20335" y="20894"/>
                  </a:lnTo>
                  <a:lnTo>
                    <a:pt x="21600" y="943"/>
                  </a:lnTo>
                  <a:lnTo>
                    <a:pt x="323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4" name="Google Shape;669;p29"/>
            <p:cNvSpPr/>
            <p:nvPr/>
          </p:nvSpPr>
          <p:spPr>
            <a:xfrm>
              <a:off x="1033257" y="1125225"/>
              <a:ext cx="335260" cy="374590"/>
            </a:xfrm>
            <a:custGeom>
              <a:avLst/>
              <a:ahLst/>
              <a:cxnLst>
                <a:cxn ang="0">
                  <a:pos x="wd2" y="hd2"/>
                </a:cxn>
                <a:cxn ang="5400000">
                  <a:pos x="wd2" y="hd2"/>
                </a:cxn>
                <a:cxn ang="10800000">
                  <a:pos x="wd2" y="hd2"/>
                </a:cxn>
                <a:cxn ang="16200000">
                  <a:pos x="wd2" y="hd2"/>
                </a:cxn>
              </a:cxnLst>
              <a:rect l="0" t="0" r="r" b="b"/>
              <a:pathLst>
                <a:path w="21600" h="21600" extrusionOk="0">
                  <a:moveTo>
                    <a:pt x="7981" y="0"/>
                  </a:moveTo>
                  <a:lnTo>
                    <a:pt x="7597" y="257"/>
                  </a:lnTo>
                  <a:lnTo>
                    <a:pt x="20501" y="13514"/>
                  </a:lnTo>
                  <a:lnTo>
                    <a:pt x="17204" y="13344"/>
                  </a:lnTo>
                  <a:lnTo>
                    <a:pt x="12472" y="13088"/>
                  </a:lnTo>
                  <a:lnTo>
                    <a:pt x="10034" y="13002"/>
                  </a:lnTo>
                  <a:lnTo>
                    <a:pt x="7884" y="13002"/>
                  </a:lnTo>
                  <a:lnTo>
                    <a:pt x="6165" y="13045"/>
                  </a:lnTo>
                  <a:lnTo>
                    <a:pt x="5590" y="13088"/>
                  </a:lnTo>
                  <a:lnTo>
                    <a:pt x="5160" y="13173"/>
                  </a:lnTo>
                  <a:lnTo>
                    <a:pt x="4921" y="13259"/>
                  </a:lnTo>
                  <a:lnTo>
                    <a:pt x="4684" y="13387"/>
                  </a:lnTo>
                  <a:lnTo>
                    <a:pt x="4491" y="13558"/>
                  </a:lnTo>
                  <a:lnTo>
                    <a:pt x="4300" y="13728"/>
                  </a:lnTo>
                  <a:lnTo>
                    <a:pt x="908" y="13514"/>
                  </a:lnTo>
                  <a:lnTo>
                    <a:pt x="0" y="21557"/>
                  </a:lnTo>
                  <a:lnTo>
                    <a:pt x="478" y="21600"/>
                  </a:lnTo>
                  <a:lnTo>
                    <a:pt x="1338" y="13942"/>
                  </a:lnTo>
                  <a:lnTo>
                    <a:pt x="4491" y="14200"/>
                  </a:lnTo>
                  <a:lnTo>
                    <a:pt x="4587" y="14072"/>
                  </a:lnTo>
                  <a:lnTo>
                    <a:pt x="4778" y="13901"/>
                  </a:lnTo>
                  <a:lnTo>
                    <a:pt x="4921" y="13728"/>
                  </a:lnTo>
                  <a:lnTo>
                    <a:pt x="5114" y="13644"/>
                  </a:lnTo>
                  <a:lnTo>
                    <a:pt x="5305" y="13558"/>
                  </a:lnTo>
                  <a:lnTo>
                    <a:pt x="5638" y="13473"/>
                  </a:lnTo>
                  <a:lnTo>
                    <a:pt x="6165" y="13430"/>
                  </a:lnTo>
                  <a:lnTo>
                    <a:pt x="7694" y="13387"/>
                  </a:lnTo>
                  <a:lnTo>
                    <a:pt x="9653" y="13430"/>
                  </a:lnTo>
                  <a:lnTo>
                    <a:pt x="11899" y="13514"/>
                  </a:lnTo>
                  <a:lnTo>
                    <a:pt x="16725" y="13728"/>
                  </a:lnTo>
                  <a:lnTo>
                    <a:pt x="21028" y="13986"/>
                  </a:lnTo>
                  <a:lnTo>
                    <a:pt x="21600" y="14029"/>
                  </a:lnTo>
                  <a:lnTo>
                    <a:pt x="798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23" name="Google Shape;670;p29"/>
          <p:cNvGrpSpPr/>
          <p:nvPr/>
        </p:nvGrpSpPr>
        <p:grpSpPr>
          <a:xfrm>
            <a:off x="322909" y="195859"/>
            <a:ext cx="1166212" cy="1318570"/>
            <a:chOff x="0" y="0"/>
            <a:chExt cx="1166211" cy="1318568"/>
          </a:xfrm>
        </p:grpSpPr>
        <p:sp>
          <p:nvSpPr>
            <p:cNvPr id="1050505" name="Google Shape;671;p29"/>
            <p:cNvSpPr/>
            <p:nvPr/>
          </p:nvSpPr>
          <p:spPr>
            <a:xfrm>
              <a:off x="263417" y="86508"/>
              <a:ext cx="804503" cy="768140"/>
            </a:xfrm>
            <a:custGeom>
              <a:avLst/>
              <a:ahLst/>
              <a:cxnLst>
                <a:cxn ang="0">
                  <a:pos x="wd2" y="hd2"/>
                </a:cxn>
                <a:cxn ang="5400000">
                  <a:pos x="wd2" y="hd2"/>
                </a:cxn>
                <a:cxn ang="10800000">
                  <a:pos x="wd2" y="hd2"/>
                </a:cxn>
                <a:cxn ang="16200000">
                  <a:pos x="wd2" y="hd2"/>
                </a:cxn>
              </a:cxnLst>
              <a:rect l="0" t="0" r="r" b="b"/>
              <a:pathLst>
                <a:path w="21600" h="21600" extrusionOk="0">
                  <a:moveTo>
                    <a:pt x="11348" y="0"/>
                  </a:moveTo>
                  <a:lnTo>
                    <a:pt x="159" y="8982"/>
                  </a:lnTo>
                  <a:lnTo>
                    <a:pt x="0" y="20853"/>
                  </a:lnTo>
                  <a:lnTo>
                    <a:pt x="3814" y="21600"/>
                  </a:lnTo>
                  <a:lnTo>
                    <a:pt x="4751" y="21158"/>
                  </a:lnTo>
                  <a:lnTo>
                    <a:pt x="4751" y="21088"/>
                  </a:lnTo>
                  <a:lnTo>
                    <a:pt x="4764" y="20992"/>
                  </a:lnTo>
                  <a:lnTo>
                    <a:pt x="4790" y="20881"/>
                  </a:lnTo>
                  <a:lnTo>
                    <a:pt x="4843" y="20743"/>
                  </a:lnTo>
                  <a:lnTo>
                    <a:pt x="4909" y="20577"/>
                  </a:lnTo>
                  <a:lnTo>
                    <a:pt x="5001" y="20383"/>
                  </a:lnTo>
                  <a:lnTo>
                    <a:pt x="5120" y="20190"/>
                  </a:lnTo>
                  <a:lnTo>
                    <a:pt x="5278" y="19969"/>
                  </a:lnTo>
                  <a:lnTo>
                    <a:pt x="5476" y="19734"/>
                  </a:lnTo>
                  <a:lnTo>
                    <a:pt x="5727" y="19499"/>
                  </a:lnTo>
                  <a:lnTo>
                    <a:pt x="6004" y="19264"/>
                  </a:lnTo>
                  <a:lnTo>
                    <a:pt x="6347" y="19016"/>
                  </a:lnTo>
                  <a:lnTo>
                    <a:pt x="6532" y="18905"/>
                  </a:lnTo>
                  <a:lnTo>
                    <a:pt x="6743" y="18781"/>
                  </a:lnTo>
                  <a:lnTo>
                    <a:pt x="6967" y="18657"/>
                  </a:lnTo>
                  <a:lnTo>
                    <a:pt x="7192" y="18546"/>
                  </a:lnTo>
                  <a:lnTo>
                    <a:pt x="7443" y="18421"/>
                  </a:lnTo>
                  <a:lnTo>
                    <a:pt x="7719" y="18311"/>
                  </a:lnTo>
                  <a:lnTo>
                    <a:pt x="12259" y="18932"/>
                  </a:lnTo>
                  <a:lnTo>
                    <a:pt x="18987" y="14469"/>
                  </a:lnTo>
                  <a:lnTo>
                    <a:pt x="21600" y="8374"/>
                  </a:lnTo>
                  <a:lnTo>
                    <a:pt x="11348"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6" name="Google Shape;672;p29"/>
            <p:cNvSpPr/>
            <p:nvPr/>
          </p:nvSpPr>
          <p:spPr>
            <a:xfrm>
              <a:off x="659542" y="423637"/>
              <a:ext cx="150878" cy="150878"/>
            </a:xfrm>
            <a:custGeom>
              <a:avLst/>
              <a:ahLst/>
              <a:cxnLst>
                <a:cxn ang="0">
                  <a:pos x="wd2" y="hd2"/>
                </a:cxn>
                <a:cxn ang="5400000">
                  <a:pos x="wd2" y="hd2"/>
                </a:cxn>
                <a:cxn ang="10800000">
                  <a:pos x="wd2" y="hd2"/>
                </a:cxn>
                <a:cxn ang="16200000">
                  <a:pos x="wd2" y="hd2"/>
                </a:cxn>
              </a:cxnLst>
              <a:rect l="0" t="0" r="r" b="b"/>
              <a:pathLst>
                <a:path w="21600" h="21600" extrusionOk="0">
                  <a:moveTo>
                    <a:pt x="10129" y="0"/>
                  </a:moveTo>
                  <a:lnTo>
                    <a:pt x="8654" y="212"/>
                  </a:lnTo>
                  <a:lnTo>
                    <a:pt x="10906" y="17026"/>
                  </a:lnTo>
                  <a:lnTo>
                    <a:pt x="11961" y="16394"/>
                  </a:lnTo>
                  <a:lnTo>
                    <a:pt x="13225" y="15621"/>
                  </a:lnTo>
                  <a:lnTo>
                    <a:pt x="14492" y="14845"/>
                  </a:lnTo>
                  <a:lnTo>
                    <a:pt x="15759" y="14213"/>
                  </a:lnTo>
                  <a:lnTo>
                    <a:pt x="17026" y="13719"/>
                  </a:lnTo>
                  <a:lnTo>
                    <a:pt x="18081" y="13369"/>
                  </a:lnTo>
                  <a:lnTo>
                    <a:pt x="18995" y="13158"/>
                  </a:lnTo>
                  <a:lnTo>
                    <a:pt x="19698" y="13158"/>
                  </a:lnTo>
                  <a:lnTo>
                    <a:pt x="19909" y="13228"/>
                  </a:lnTo>
                  <a:lnTo>
                    <a:pt x="20121" y="13369"/>
                  </a:lnTo>
                  <a:lnTo>
                    <a:pt x="20051" y="13578"/>
                  </a:lnTo>
                  <a:lnTo>
                    <a:pt x="19909" y="13931"/>
                  </a:lnTo>
                  <a:lnTo>
                    <a:pt x="19631" y="14354"/>
                  </a:lnTo>
                  <a:lnTo>
                    <a:pt x="19207" y="14845"/>
                  </a:lnTo>
                  <a:lnTo>
                    <a:pt x="18572" y="15409"/>
                  </a:lnTo>
                  <a:lnTo>
                    <a:pt x="17799" y="15971"/>
                  </a:lnTo>
                  <a:lnTo>
                    <a:pt x="16885" y="16677"/>
                  </a:lnTo>
                  <a:lnTo>
                    <a:pt x="15759" y="17379"/>
                  </a:lnTo>
                  <a:lnTo>
                    <a:pt x="14142" y="18222"/>
                  </a:lnTo>
                  <a:lnTo>
                    <a:pt x="12452" y="18925"/>
                  </a:lnTo>
                  <a:lnTo>
                    <a:pt x="11608" y="19207"/>
                  </a:lnTo>
                  <a:lnTo>
                    <a:pt x="10694" y="19489"/>
                  </a:lnTo>
                  <a:lnTo>
                    <a:pt x="9780" y="19772"/>
                  </a:lnTo>
                  <a:lnTo>
                    <a:pt x="8933" y="19913"/>
                  </a:lnTo>
                  <a:lnTo>
                    <a:pt x="8019" y="20051"/>
                  </a:lnTo>
                  <a:lnTo>
                    <a:pt x="7105" y="20121"/>
                  </a:lnTo>
                  <a:lnTo>
                    <a:pt x="6191" y="20121"/>
                  </a:lnTo>
                  <a:lnTo>
                    <a:pt x="5347" y="20051"/>
                  </a:lnTo>
                  <a:lnTo>
                    <a:pt x="4504" y="19913"/>
                  </a:lnTo>
                  <a:lnTo>
                    <a:pt x="3727" y="19631"/>
                  </a:lnTo>
                  <a:lnTo>
                    <a:pt x="2954" y="19348"/>
                  </a:lnTo>
                  <a:lnTo>
                    <a:pt x="2181" y="18925"/>
                  </a:lnTo>
                  <a:lnTo>
                    <a:pt x="2530" y="18646"/>
                  </a:lnTo>
                  <a:lnTo>
                    <a:pt x="2954" y="18434"/>
                  </a:lnTo>
                  <a:lnTo>
                    <a:pt x="3448" y="18222"/>
                  </a:lnTo>
                  <a:lnTo>
                    <a:pt x="4151" y="18222"/>
                  </a:lnTo>
                  <a:lnTo>
                    <a:pt x="4433" y="18293"/>
                  </a:lnTo>
                  <a:lnTo>
                    <a:pt x="4923" y="18575"/>
                  </a:lnTo>
                  <a:lnTo>
                    <a:pt x="5347" y="19066"/>
                  </a:lnTo>
                  <a:lnTo>
                    <a:pt x="5838" y="19701"/>
                  </a:lnTo>
                  <a:lnTo>
                    <a:pt x="7105" y="18925"/>
                  </a:lnTo>
                  <a:lnTo>
                    <a:pt x="6752" y="18364"/>
                  </a:lnTo>
                  <a:lnTo>
                    <a:pt x="6402" y="17940"/>
                  </a:lnTo>
                  <a:lnTo>
                    <a:pt x="6049" y="17591"/>
                  </a:lnTo>
                  <a:lnTo>
                    <a:pt x="5629" y="17308"/>
                  </a:lnTo>
                  <a:lnTo>
                    <a:pt x="5276" y="17026"/>
                  </a:lnTo>
                  <a:lnTo>
                    <a:pt x="4853" y="16814"/>
                  </a:lnTo>
                  <a:lnTo>
                    <a:pt x="4433" y="16743"/>
                  </a:lnTo>
                  <a:lnTo>
                    <a:pt x="4009" y="16677"/>
                  </a:lnTo>
                  <a:lnTo>
                    <a:pt x="3586" y="16677"/>
                  </a:lnTo>
                  <a:lnTo>
                    <a:pt x="3236" y="16743"/>
                  </a:lnTo>
                  <a:lnTo>
                    <a:pt x="2601" y="16955"/>
                  </a:lnTo>
                  <a:lnTo>
                    <a:pt x="1969" y="17238"/>
                  </a:lnTo>
                  <a:lnTo>
                    <a:pt x="1475" y="17591"/>
                  </a:lnTo>
                  <a:lnTo>
                    <a:pt x="1055" y="17940"/>
                  </a:lnTo>
                  <a:lnTo>
                    <a:pt x="702" y="18222"/>
                  </a:lnTo>
                  <a:lnTo>
                    <a:pt x="420" y="18575"/>
                  </a:lnTo>
                  <a:lnTo>
                    <a:pt x="0" y="19136"/>
                  </a:lnTo>
                  <a:lnTo>
                    <a:pt x="561" y="19631"/>
                  </a:lnTo>
                  <a:lnTo>
                    <a:pt x="1196" y="20121"/>
                  </a:lnTo>
                  <a:lnTo>
                    <a:pt x="1899" y="20545"/>
                  </a:lnTo>
                  <a:lnTo>
                    <a:pt x="2672" y="20898"/>
                  </a:lnTo>
                  <a:lnTo>
                    <a:pt x="3378" y="21176"/>
                  </a:lnTo>
                  <a:lnTo>
                    <a:pt x="4221" y="21388"/>
                  </a:lnTo>
                  <a:lnTo>
                    <a:pt x="4994" y="21529"/>
                  </a:lnTo>
                  <a:lnTo>
                    <a:pt x="5838" y="21600"/>
                  </a:lnTo>
                  <a:lnTo>
                    <a:pt x="7599" y="21600"/>
                  </a:lnTo>
                  <a:lnTo>
                    <a:pt x="8513" y="21459"/>
                  </a:lnTo>
                  <a:lnTo>
                    <a:pt x="9498" y="21318"/>
                  </a:lnTo>
                  <a:lnTo>
                    <a:pt x="10482" y="21106"/>
                  </a:lnTo>
                  <a:lnTo>
                    <a:pt x="11396" y="20898"/>
                  </a:lnTo>
                  <a:lnTo>
                    <a:pt x="12310" y="20545"/>
                  </a:lnTo>
                  <a:lnTo>
                    <a:pt x="14142" y="19842"/>
                  </a:lnTo>
                  <a:lnTo>
                    <a:pt x="15829" y="19066"/>
                  </a:lnTo>
                  <a:lnTo>
                    <a:pt x="17379" y="18152"/>
                  </a:lnTo>
                  <a:lnTo>
                    <a:pt x="18783" y="17167"/>
                  </a:lnTo>
                  <a:lnTo>
                    <a:pt x="19909" y="16182"/>
                  </a:lnTo>
                  <a:lnTo>
                    <a:pt x="20615" y="15551"/>
                  </a:lnTo>
                  <a:lnTo>
                    <a:pt x="21035" y="14915"/>
                  </a:lnTo>
                  <a:lnTo>
                    <a:pt x="21388" y="14354"/>
                  </a:lnTo>
                  <a:lnTo>
                    <a:pt x="21529" y="13931"/>
                  </a:lnTo>
                  <a:lnTo>
                    <a:pt x="21600" y="13507"/>
                  </a:lnTo>
                  <a:lnTo>
                    <a:pt x="21600" y="13087"/>
                  </a:lnTo>
                  <a:lnTo>
                    <a:pt x="21529" y="12805"/>
                  </a:lnTo>
                  <a:lnTo>
                    <a:pt x="21318" y="12522"/>
                  </a:lnTo>
                  <a:lnTo>
                    <a:pt x="21035" y="12173"/>
                  </a:lnTo>
                  <a:lnTo>
                    <a:pt x="20615" y="11891"/>
                  </a:lnTo>
                  <a:lnTo>
                    <a:pt x="20121" y="11749"/>
                  </a:lnTo>
                  <a:lnTo>
                    <a:pt x="19560" y="11679"/>
                  </a:lnTo>
                  <a:lnTo>
                    <a:pt x="18995" y="11679"/>
                  </a:lnTo>
                  <a:lnTo>
                    <a:pt x="18364" y="11749"/>
                  </a:lnTo>
                  <a:lnTo>
                    <a:pt x="17728" y="11891"/>
                  </a:lnTo>
                  <a:lnTo>
                    <a:pt x="17096" y="12032"/>
                  </a:lnTo>
                  <a:lnTo>
                    <a:pt x="15759" y="12593"/>
                  </a:lnTo>
                  <a:lnTo>
                    <a:pt x="14421" y="13158"/>
                  </a:lnTo>
                  <a:lnTo>
                    <a:pt x="13158" y="13860"/>
                  </a:lnTo>
                  <a:lnTo>
                    <a:pt x="12099" y="14495"/>
                  </a:lnTo>
                  <a:lnTo>
                    <a:pt x="10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7" name="Google Shape;673;p29"/>
            <p:cNvSpPr/>
            <p:nvPr/>
          </p:nvSpPr>
          <p:spPr>
            <a:xfrm>
              <a:off x="520449" y="569608"/>
              <a:ext cx="64396" cy="53080"/>
            </a:xfrm>
            <a:custGeom>
              <a:avLst/>
              <a:ahLst/>
              <a:cxnLst>
                <a:cxn ang="0">
                  <a:pos x="wd2" y="hd2"/>
                </a:cxn>
                <a:cxn ang="5400000">
                  <a:pos x="wd2" y="hd2"/>
                </a:cxn>
                <a:cxn ang="10800000">
                  <a:pos x="wd2" y="hd2"/>
                </a:cxn>
                <a:cxn ang="16200000">
                  <a:pos x="wd2" y="hd2"/>
                </a:cxn>
              </a:cxnLst>
              <a:rect l="0" t="0" r="r" b="b"/>
              <a:pathLst>
                <a:path w="21600" h="21600" extrusionOk="0">
                  <a:moveTo>
                    <a:pt x="9403" y="0"/>
                  </a:moveTo>
                  <a:lnTo>
                    <a:pt x="7583" y="201"/>
                  </a:lnTo>
                  <a:lnTo>
                    <a:pt x="5938" y="792"/>
                  </a:lnTo>
                  <a:lnTo>
                    <a:pt x="4292" y="1394"/>
                  </a:lnTo>
                  <a:lnTo>
                    <a:pt x="2969" y="1996"/>
                  </a:lnTo>
                  <a:lnTo>
                    <a:pt x="827" y="3200"/>
                  </a:lnTo>
                  <a:lnTo>
                    <a:pt x="0" y="3792"/>
                  </a:lnTo>
                  <a:lnTo>
                    <a:pt x="4127" y="21600"/>
                  </a:lnTo>
                  <a:lnTo>
                    <a:pt x="21600" y="15791"/>
                  </a:lnTo>
                  <a:lnTo>
                    <a:pt x="21104" y="13594"/>
                  </a:lnTo>
                  <a:lnTo>
                    <a:pt x="20607" y="11397"/>
                  </a:lnTo>
                  <a:lnTo>
                    <a:pt x="20111" y="9591"/>
                  </a:lnTo>
                  <a:lnTo>
                    <a:pt x="19458" y="7795"/>
                  </a:lnTo>
                  <a:lnTo>
                    <a:pt x="18797" y="6401"/>
                  </a:lnTo>
                  <a:lnTo>
                    <a:pt x="18135" y="4996"/>
                  </a:lnTo>
                  <a:lnTo>
                    <a:pt x="17473" y="3993"/>
                  </a:lnTo>
                  <a:lnTo>
                    <a:pt x="16655" y="3000"/>
                  </a:lnTo>
                  <a:lnTo>
                    <a:pt x="15828" y="2197"/>
                  </a:lnTo>
                  <a:lnTo>
                    <a:pt x="14835" y="1595"/>
                  </a:lnTo>
                  <a:lnTo>
                    <a:pt x="14017" y="993"/>
                  </a:lnTo>
                  <a:lnTo>
                    <a:pt x="13024" y="591"/>
                  </a:lnTo>
                  <a:lnTo>
                    <a:pt x="11214" y="201"/>
                  </a:lnTo>
                  <a:lnTo>
                    <a:pt x="940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8" name="Google Shape;674;p29"/>
            <p:cNvSpPr/>
            <p:nvPr/>
          </p:nvSpPr>
          <p:spPr>
            <a:xfrm>
              <a:off x="469344" y="663954"/>
              <a:ext cx="60451" cy="57493"/>
            </a:xfrm>
            <a:custGeom>
              <a:avLst/>
              <a:ahLst/>
              <a:cxnLst>
                <a:cxn ang="0">
                  <a:pos x="wd2" y="hd2"/>
                </a:cxn>
                <a:cxn ang="5400000">
                  <a:pos x="wd2" y="hd2"/>
                </a:cxn>
                <a:cxn ang="10800000">
                  <a:pos x="wd2" y="hd2"/>
                </a:cxn>
                <a:cxn ang="16200000">
                  <a:pos x="wd2" y="hd2"/>
                </a:cxn>
              </a:cxnLst>
              <a:rect l="0" t="0" r="r" b="b"/>
              <a:pathLst>
                <a:path w="21600" h="21600" extrusionOk="0">
                  <a:moveTo>
                    <a:pt x="1233" y="0"/>
                  </a:moveTo>
                  <a:lnTo>
                    <a:pt x="1057" y="1482"/>
                  </a:lnTo>
                  <a:lnTo>
                    <a:pt x="352" y="5539"/>
                  </a:lnTo>
                  <a:lnTo>
                    <a:pt x="176" y="7938"/>
                  </a:lnTo>
                  <a:lnTo>
                    <a:pt x="0" y="10707"/>
                  </a:lnTo>
                  <a:lnTo>
                    <a:pt x="176" y="13292"/>
                  </a:lnTo>
                  <a:lnTo>
                    <a:pt x="529" y="15876"/>
                  </a:lnTo>
                  <a:lnTo>
                    <a:pt x="881" y="16987"/>
                  </a:lnTo>
                  <a:lnTo>
                    <a:pt x="1233" y="18099"/>
                  </a:lnTo>
                  <a:lnTo>
                    <a:pt x="1753" y="19016"/>
                  </a:lnTo>
                  <a:lnTo>
                    <a:pt x="2458" y="19942"/>
                  </a:lnTo>
                  <a:lnTo>
                    <a:pt x="3163" y="20683"/>
                  </a:lnTo>
                  <a:lnTo>
                    <a:pt x="4044" y="21054"/>
                  </a:lnTo>
                  <a:lnTo>
                    <a:pt x="5092" y="21415"/>
                  </a:lnTo>
                  <a:lnTo>
                    <a:pt x="6149" y="21600"/>
                  </a:lnTo>
                  <a:lnTo>
                    <a:pt x="7549" y="21600"/>
                  </a:lnTo>
                  <a:lnTo>
                    <a:pt x="8959" y="21239"/>
                  </a:lnTo>
                  <a:lnTo>
                    <a:pt x="10536" y="20683"/>
                  </a:lnTo>
                  <a:lnTo>
                    <a:pt x="12289" y="19757"/>
                  </a:lnTo>
                  <a:lnTo>
                    <a:pt x="14403" y="18645"/>
                  </a:lnTo>
                  <a:lnTo>
                    <a:pt x="16508" y="17358"/>
                  </a:lnTo>
                  <a:lnTo>
                    <a:pt x="18966" y="15515"/>
                  </a:lnTo>
                  <a:lnTo>
                    <a:pt x="21600" y="13292"/>
                  </a:lnTo>
                  <a:lnTo>
                    <a:pt x="14403" y="13847"/>
                  </a:lnTo>
                  <a:lnTo>
                    <a:pt x="12641" y="2214"/>
                  </a:lnTo>
                  <a:lnTo>
                    <a:pt x="123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09" name="Google Shape;675;p29"/>
            <p:cNvSpPr/>
            <p:nvPr/>
          </p:nvSpPr>
          <p:spPr>
            <a:xfrm>
              <a:off x="472796" y="550427"/>
              <a:ext cx="110077" cy="153344"/>
            </a:xfrm>
            <a:custGeom>
              <a:avLst/>
              <a:ahLst/>
              <a:cxnLst>
                <a:cxn ang="0">
                  <a:pos x="wd2" y="hd2"/>
                </a:cxn>
                <a:cxn ang="5400000">
                  <a:pos x="wd2" y="hd2"/>
                </a:cxn>
                <a:cxn ang="10800000">
                  <a:pos x="wd2" y="hd2"/>
                </a:cxn>
                <a:cxn ang="16200000">
                  <a:pos x="wd2" y="hd2"/>
                </a:cxn>
              </a:cxnLst>
              <a:rect l="0" t="0" r="r" b="b"/>
              <a:pathLst>
                <a:path w="21600" h="21600" extrusionOk="0">
                  <a:moveTo>
                    <a:pt x="11862" y="0"/>
                  </a:moveTo>
                  <a:lnTo>
                    <a:pt x="11281" y="278"/>
                  </a:lnTo>
                  <a:lnTo>
                    <a:pt x="9932" y="1108"/>
                  </a:lnTo>
                  <a:lnTo>
                    <a:pt x="8195" y="2355"/>
                  </a:lnTo>
                  <a:lnTo>
                    <a:pt x="7135" y="3115"/>
                  </a:lnTo>
                  <a:lnTo>
                    <a:pt x="6071" y="3945"/>
                  </a:lnTo>
                  <a:lnTo>
                    <a:pt x="3952" y="6022"/>
                  </a:lnTo>
                  <a:lnTo>
                    <a:pt x="2990" y="7199"/>
                  </a:lnTo>
                  <a:lnTo>
                    <a:pt x="2119" y="8445"/>
                  </a:lnTo>
                  <a:lnTo>
                    <a:pt x="1350" y="9831"/>
                  </a:lnTo>
                  <a:lnTo>
                    <a:pt x="769" y="11217"/>
                  </a:lnTo>
                  <a:lnTo>
                    <a:pt x="285" y="12738"/>
                  </a:lnTo>
                  <a:lnTo>
                    <a:pt x="188" y="13498"/>
                  </a:lnTo>
                  <a:lnTo>
                    <a:pt x="97" y="14332"/>
                  </a:lnTo>
                  <a:lnTo>
                    <a:pt x="0" y="15370"/>
                  </a:lnTo>
                  <a:lnTo>
                    <a:pt x="97" y="16269"/>
                  </a:lnTo>
                  <a:lnTo>
                    <a:pt x="285" y="17169"/>
                  </a:lnTo>
                  <a:lnTo>
                    <a:pt x="576" y="17929"/>
                  </a:lnTo>
                  <a:lnTo>
                    <a:pt x="866" y="18693"/>
                  </a:lnTo>
                  <a:lnTo>
                    <a:pt x="1253" y="19315"/>
                  </a:lnTo>
                  <a:lnTo>
                    <a:pt x="1828" y="19867"/>
                  </a:lnTo>
                  <a:lnTo>
                    <a:pt x="2409" y="20353"/>
                  </a:lnTo>
                  <a:lnTo>
                    <a:pt x="2990" y="20701"/>
                  </a:lnTo>
                  <a:lnTo>
                    <a:pt x="3662" y="21044"/>
                  </a:lnTo>
                  <a:lnTo>
                    <a:pt x="4436" y="21322"/>
                  </a:lnTo>
                  <a:lnTo>
                    <a:pt x="5302" y="21461"/>
                  </a:lnTo>
                  <a:lnTo>
                    <a:pt x="6071" y="21600"/>
                  </a:lnTo>
                  <a:lnTo>
                    <a:pt x="7905" y="21600"/>
                  </a:lnTo>
                  <a:lnTo>
                    <a:pt x="8872" y="21461"/>
                  </a:lnTo>
                  <a:lnTo>
                    <a:pt x="21600" y="8237"/>
                  </a:lnTo>
                  <a:lnTo>
                    <a:pt x="20444" y="8307"/>
                  </a:lnTo>
                  <a:lnTo>
                    <a:pt x="18417" y="8307"/>
                  </a:lnTo>
                  <a:lnTo>
                    <a:pt x="17551" y="8237"/>
                  </a:lnTo>
                  <a:lnTo>
                    <a:pt x="16777" y="8102"/>
                  </a:lnTo>
                  <a:lnTo>
                    <a:pt x="16008" y="7893"/>
                  </a:lnTo>
                  <a:lnTo>
                    <a:pt x="15330" y="7685"/>
                  </a:lnTo>
                  <a:lnTo>
                    <a:pt x="14755" y="7477"/>
                  </a:lnTo>
                  <a:lnTo>
                    <a:pt x="14174" y="7199"/>
                  </a:lnTo>
                  <a:lnTo>
                    <a:pt x="13690" y="6855"/>
                  </a:lnTo>
                  <a:lnTo>
                    <a:pt x="13308" y="6508"/>
                  </a:lnTo>
                  <a:lnTo>
                    <a:pt x="12921" y="6160"/>
                  </a:lnTo>
                  <a:lnTo>
                    <a:pt x="12341" y="5400"/>
                  </a:lnTo>
                  <a:lnTo>
                    <a:pt x="11954" y="4640"/>
                  </a:lnTo>
                  <a:lnTo>
                    <a:pt x="11668" y="3810"/>
                  </a:lnTo>
                  <a:lnTo>
                    <a:pt x="11572" y="2976"/>
                  </a:lnTo>
                  <a:lnTo>
                    <a:pt x="11572" y="1525"/>
                  </a:lnTo>
                  <a:lnTo>
                    <a:pt x="11765" y="417"/>
                  </a:lnTo>
                  <a:lnTo>
                    <a:pt x="118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0" name="Google Shape;676;p29"/>
            <p:cNvSpPr/>
            <p:nvPr/>
          </p:nvSpPr>
          <p:spPr>
            <a:xfrm>
              <a:off x="468851" y="541083"/>
              <a:ext cx="140055" cy="166608"/>
            </a:xfrm>
            <a:custGeom>
              <a:avLst/>
              <a:ahLst/>
              <a:cxnLst>
                <a:cxn ang="0">
                  <a:pos x="wd2" y="hd2"/>
                </a:cxn>
                <a:cxn ang="5400000">
                  <a:pos x="wd2" y="hd2"/>
                </a:cxn>
                <a:cxn ang="10800000">
                  <a:pos x="wd2" y="hd2"/>
                </a:cxn>
                <a:cxn ang="16200000">
                  <a:pos x="wd2" y="hd2"/>
                </a:cxn>
              </a:cxnLst>
              <a:rect l="0" t="0" r="r" b="b"/>
              <a:pathLst>
                <a:path w="21600" h="21600" extrusionOk="0">
                  <a:moveTo>
                    <a:pt x="10916" y="0"/>
                  </a:moveTo>
                  <a:lnTo>
                    <a:pt x="9627" y="767"/>
                  </a:lnTo>
                  <a:lnTo>
                    <a:pt x="9095" y="1084"/>
                  </a:lnTo>
                  <a:lnTo>
                    <a:pt x="8034" y="1851"/>
                  </a:lnTo>
                  <a:lnTo>
                    <a:pt x="6517" y="2995"/>
                  </a:lnTo>
                  <a:lnTo>
                    <a:pt x="5684" y="3698"/>
                  </a:lnTo>
                  <a:lnTo>
                    <a:pt x="4852" y="4590"/>
                  </a:lnTo>
                  <a:lnTo>
                    <a:pt x="4019" y="5482"/>
                  </a:lnTo>
                  <a:lnTo>
                    <a:pt x="3182" y="6501"/>
                  </a:lnTo>
                  <a:lnTo>
                    <a:pt x="2426" y="7585"/>
                  </a:lnTo>
                  <a:lnTo>
                    <a:pt x="1669" y="8793"/>
                  </a:lnTo>
                  <a:lnTo>
                    <a:pt x="1061" y="10068"/>
                  </a:lnTo>
                  <a:lnTo>
                    <a:pt x="608" y="11407"/>
                  </a:lnTo>
                  <a:lnTo>
                    <a:pt x="228" y="12871"/>
                  </a:lnTo>
                  <a:lnTo>
                    <a:pt x="76" y="13571"/>
                  </a:lnTo>
                  <a:lnTo>
                    <a:pt x="0" y="14338"/>
                  </a:lnTo>
                  <a:lnTo>
                    <a:pt x="0" y="15610"/>
                  </a:lnTo>
                  <a:lnTo>
                    <a:pt x="152" y="16694"/>
                  </a:lnTo>
                  <a:lnTo>
                    <a:pt x="380" y="17713"/>
                  </a:lnTo>
                  <a:lnTo>
                    <a:pt x="757" y="18669"/>
                  </a:lnTo>
                  <a:lnTo>
                    <a:pt x="1289" y="19433"/>
                  </a:lnTo>
                  <a:lnTo>
                    <a:pt x="1593" y="19817"/>
                  </a:lnTo>
                  <a:lnTo>
                    <a:pt x="1893" y="20136"/>
                  </a:lnTo>
                  <a:lnTo>
                    <a:pt x="2274" y="20453"/>
                  </a:lnTo>
                  <a:lnTo>
                    <a:pt x="2654" y="20708"/>
                  </a:lnTo>
                  <a:lnTo>
                    <a:pt x="3030" y="20964"/>
                  </a:lnTo>
                  <a:lnTo>
                    <a:pt x="3487" y="21156"/>
                  </a:lnTo>
                  <a:lnTo>
                    <a:pt x="4095" y="21348"/>
                  </a:lnTo>
                  <a:lnTo>
                    <a:pt x="4776" y="21536"/>
                  </a:lnTo>
                  <a:lnTo>
                    <a:pt x="5456" y="21600"/>
                  </a:lnTo>
                  <a:lnTo>
                    <a:pt x="7201" y="21600"/>
                  </a:lnTo>
                  <a:lnTo>
                    <a:pt x="8186" y="21408"/>
                  </a:lnTo>
                  <a:lnTo>
                    <a:pt x="9323" y="21156"/>
                  </a:lnTo>
                  <a:lnTo>
                    <a:pt x="10384" y="20772"/>
                  </a:lnTo>
                  <a:lnTo>
                    <a:pt x="11521" y="20264"/>
                  </a:lnTo>
                  <a:lnTo>
                    <a:pt x="12581" y="19689"/>
                  </a:lnTo>
                  <a:lnTo>
                    <a:pt x="13718" y="18989"/>
                  </a:lnTo>
                  <a:lnTo>
                    <a:pt x="14779" y="18225"/>
                  </a:lnTo>
                  <a:lnTo>
                    <a:pt x="13946" y="17461"/>
                  </a:lnTo>
                  <a:lnTo>
                    <a:pt x="12657" y="18417"/>
                  </a:lnTo>
                  <a:lnTo>
                    <a:pt x="11292" y="19181"/>
                  </a:lnTo>
                  <a:lnTo>
                    <a:pt x="9931" y="19753"/>
                  </a:lnTo>
                  <a:lnTo>
                    <a:pt x="8642" y="20200"/>
                  </a:lnTo>
                  <a:lnTo>
                    <a:pt x="7958" y="20389"/>
                  </a:lnTo>
                  <a:lnTo>
                    <a:pt x="7353" y="20516"/>
                  </a:lnTo>
                  <a:lnTo>
                    <a:pt x="6745" y="20580"/>
                  </a:lnTo>
                  <a:lnTo>
                    <a:pt x="5608" y="20580"/>
                  </a:lnTo>
                  <a:lnTo>
                    <a:pt x="5004" y="20516"/>
                  </a:lnTo>
                  <a:lnTo>
                    <a:pt x="4547" y="20389"/>
                  </a:lnTo>
                  <a:lnTo>
                    <a:pt x="4019" y="20200"/>
                  </a:lnTo>
                  <a:lnTo>
                    <a:pt x="3334" y="19880"/>
                  </a:lnTo>
                  <a:lnTo>
                    <a:pt x="2730" y="19372"/>
                  </a:lnTo>
                  <a:lnTo>
                    <a:pt x="2198" y="18797"/>
                  </a:lnTo>
                  <a:lnTo>
                    <a:pt x="1821" y="18161"/>
                  </a:lnTo>
                  <a:lnTo>
                    <a:pt x="1517" y="17333"/>
                  </a:lnTo>
                  <a:lnTo>
                    <a:pt x="1365" y="16441"/>
                  </a:lnTo>
                  <a:lnTo>
                    <a:pt x="1289" y="15486"/>
                  </a:lnTo>
                  <a:lnTo>
                    <a:pt x="1289" y="14402"/>
                  </a:lnTo>
                  <a:lnTo>
                    <a:pt x="1365" y="13319"/>
                  </a:lnTo>
                  <a:lnTo>
                    <a:pt x="1593" y="12235"/>
                  </a:lnTo>
                  <a:lnTo>
                    <a:pt x="1969" y="11216"/>
                  </a:lnTo>
                  <a:lnTo>
                    <a:pt x="2350" y="10260"/>
                  </a:lnTo>
                  <a:lnTo>
                    <a:pt x="2806" y="9368"/>
                  </a:lnTo>
                  <a:lnTo>
                    <a:pt x="3258" y="8476"/>
                  </a:lnTo>
                  <a:lnTo>
                    <a:pt x="3867" y="7649"/>
                  </a:lnTo>
                  <a:lnTo>
                    <a:pt x="4471" y="6818"/>
                  </a:lnTo>
                  <a:lnTo>
                    <a:pt x="5080" y="6118"/>
                  </a:lnTo>
                  <a:lnTo>
                    <a:pt x="5684" y="5418"/>
                  </a:lnTo>
                  <a:lnTo>
                    <a:pt x="6973" y="4206"/>
                  </a:lnTo>
                  <a:lnTo>
                    <a:pt x="8110" y="3187"/>
                  </a:lnTo>
                  <a:lnTo>
                    <a:pt x="9095" y="2423"/>
                  </a:lnTo>
                  <a:lnTo>
                    <a:pt x="9095" y="3698"/>
                  </a:lnTo>
                  <a:lnTo>
                    <a:pt x="9171" y="4462"/>
                  </a:lnTo>
                  <a:lnTo>
                    <a:pt x="9323" y="5226"/>
                  </a:lnTo>
                  <a:lnTo>
                    <a:pt x="9551" y="5990"/>
                  </a:lnTo>
                  <a:lnTo>
                    <a:pt x="9931" y="6693"/>
                  </a:lnTo>
                  <a:lnTo>
                    <a:pt x="10460" y="7393"/>
                  </a:lnTo>
                  <a:lnTo>
                    <a:pt x="10764" y="7709"/>
                  </a:lnTo>
                  <a:lnTo>
                    <a:pt x="11068" y="8029"/>
                  </a:lnTo>
                  <a:lnTo>
                    <a:pt x="11521" y="8285"/>
                  </a:lnTo>
                  <a:lnTo>
                    <a:pt x="11977" y="8540"/>
                  </a:lnTo>
                  <a:lnTo>
                    <a:pt x="12429" y="8793"/>
                  </a:lnTo>
                  <a:lnTo>
                    <a:pt x="12962" y="8985"/>
                  </a:lnTo>
                  <a:lnTo>
                    <a:pt x="13490" y="9112"/>
                  </a:lnTo>
                  <a:lnTo>
                    <a:pt x="14022" y="9240"/>
                  </a:lnTo>
                  <a:lnTo>
                    <a:pt x="15311" y="9368"/>
                  </a:lnTo>
                  <a:lnTo>
                    <a:pt x="16676" y="9368"/>
                  </a:lnTo>
                  <a:lnTo>
                    <a:pt x="18189" y="9240"/>
                  </a:lnTo>
                  <a:lnTo>
                    <a:pt x="19783" y="8985"/>
                  </a:lnTo>
                  <a:lnTo>
                    <a:pt x="21600" y="8540"/>
                  </a:lnTo>
                  <a:lnTo>
                    <a:pt x="21224" y="7585"/>
                  </a:lnTo>
                  <a:lnTo>
                    <a:pt x="19631" y="7901"/>
                  </a:lnTo>
                  <a:lnTo>
                    <a:pt x="18113" y="8221"/>
                  </a:lnTo>
                  <a:lnTo>
                    <a:pt x="16828" y="8349"/>
                  </a:lnTo>
                  <a:lnTo>
                    <a:pt x="15616" y="8349"/>
                  </a:lnTo>
                  <a:lnTo>
                    <a:pt x="14479" y="8285"/>
                  </a:lnTo>
                  <a:lnTo>
                    <a:pt x="13490" y="8029"/>
                  </a:lnTo>
                  <a:lnTo>
                    <a:pt x="12657" y="7709"/>
                  </a:lnTo>
                  <a:lnTo>
                    <a:pt x="12281" y="7521"/>
                  </a:lnTo>
                  <a:lnTo>
                    <a:pt x="11521" y="6881"/>
                  </a:lnTo>
                  <a:lnTo>
                    <a:pt x="11140" y="6437"/>
                  </a:lnTo>
                  <a:lnTo>
                    <a:pt x="10916" y="5990"/>
                  </a:lnTo>
                  <a:lnTo>
                    <a:pt x="10688" y="5546"/>
                  </a:lnTo>
                  <a:lnTo>
                    <a:pt x="10536" y="5034"/>
                  </a:lnTo>
                  <a:lnTo>
                    <a:pt x="10384" y="4526"/>
                  </a:lnTo>
                  <a:lnTo>
                    <a:pt x="10308" y="3570"/>
                  </a:lnTo>
                  <a:lnTo>
                    <a:pt x="10308" y="2679"/>
                  </a:lnTo>
                  <a:lnTo>
                    <a:pt x="10384" y="1975"/>
                  </a:lnTo>
                  <a:lnTo>
                    <a:pt x="10536" y="1339"/>
                  </a:lnTo>
                  <a:lnTo>
                    <a:pt x="1091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1" name="Google Shape;677;p29"/>
            <p:cNvSpPr/>
            <p:nvPr/>
          </p:nvSpPr>
          <p:spPr>
            <a:xfrm>
              <a:off x="504720" y="537164"/>
              <a:ext cx="49654" cy="13265"/>
            </a:xfrm>
            <a:custGeom>
              <a:avLst/>
              <a:ahLst/>
              <a:cxnLst>
                <a:cxn ang="0">
                  <a:pos x="wd2" y="hd2"/>
                </a:cxn>
                <a:cxn ang="5400000">
                  <a:pos x="wd2" y="hd2"/>
                </a:cxn>
                <a:cxn ang="10800000">
                  <a:pos x="wd2" y="hd2"/>
                </a:cxn>
                <a:cxn ang="16200000">
                  <a:pos x="wd2" y="hd2"/>
                </a:cxn>
              </a:cxnLst>
              <a:rect l="0" t="0" r="r" b="b"/>
              <a:pathLst>
                <a:path w="21600" h="21600" extrusionOk="0">
                  <a:moveTo>
                    <a:pt x="11122" y="0"/>
                  </a:moveTo>
                  <a:lnTo>
                    <a:pt x="9406" y="1606"/>
                  </a:lnTo>
                  <a:lnTo>
                    <a:pt x="7701" y="4016"/>
                  </a:lnTo>
                  <a:lnTo>
                    <a:pt x="6199" y="5580"/>
                  </a:lnTo>
                  <a:lnTo>
                    <a:pt x="3636" y="11202"/>
                  </a:lnTo>
                  <a:lnTo>
                    <a:pt x="1716" y="16020"/>
                  </a:lnTo>
                  <a:lnTo>
                    <a:pt x="0" y="21600"/>
                  </a:lnTo>
                  <a:lnTo>
                    <a:pt x="1931" y="18387"/>
                  </a:lnTo>
                  <a:lnTo>
                    <a:pt x="3636" y="16020"/>
                  </a:lnTo>
                  <a:lnTo>
                    <a:pt x="5567" y="14414"/>
                  </a:lnTo>
                  <a:lnTo>
                    <a:pt x="7272" y="13611"/>
                  </a:lnTo>
                  <a:lnTo>
                    <a:pt x="10264" y="13611"/>
                  </a:lnTo>
                  <a:lnTo>
                    <a:pt x="13041" y="14414"/>
                  </a:lnTo>
                  <a:lnTo>
                    <a:pt x="15187" y="16823"/>
                  </a:lnTo>
                  <a:lnTo>
                    <a:pt x="16892" y="19191"/>
                  </a:lnTo>
                  <a:lnTo>
                    <a:pt x="18393" y="21600"/>
                  </a:lnTo>
                  <a:lnTo>
                    <a:pt x="21600" y="5580"/>
                  </a:lnTo>
                  <a:lnTo>
                    <a:pt x="19240" y="2409"/>
                  </a:lnTo>
                  <a:lnTo>
                    <a:pt x="17106" y="803"/>
                  </a:lnTo>
                  <a:lnTo>
                    <a:pt x="1518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2" name="Google Shape;678;p29"/>
            <p:cNvSpPr/>
            <p:nvPr/>
          </p:nvSpPr>
          <p:spPr>
            <a:xfrm>
              <a:off x="496856" y="606464"/>
              <a:ext cx="61438" cy="97307"/>
            </a:xfrm>
            <a:custGeom>
              <a:avLst/>
              <a:ahLst/>
              <a:cxnLst>
                <a:cxn ang="0">
                  <a:pos x="wd2" y="hd2"/>
                </a:cxn>
                <a:cxn ang="5400000">
                  <a:pos x="wd2" y="hd2"/>
                </a:cxn>
                <a:cxn ang="10800000">
                  <a:pos x="wd2" y="hd2"/>
                </a:cxn>
                <a:cxn ang="16200000">
                  <a:pos x="wd2" y="hd2"/>
                </a:cxn>
              </a:cxnLst>
              <a:rect l="0" t="0" r="r" b="b"/>
              <a:pathLst>
                <a:path w="21600" h="21600" extrusionOk="0">
                  <a:moveTo>
                    <a:pt x="20395" y="0"/>
                  </a:moveTo>
                  <a:lnTo>
                    <a:pt x="0" y="21053"/>
                  </a:lnTo>
                  <a:lnTo>
                    <a:pt x="1214" y="21600"/>
                  </a:lnTo>
                  <a:lnTo>
                    <a:pt x="21600" y="432"/>
                  </a:lnTo>
                  <a:lnTo>
                    <a:pt x="203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3" name="Google Shape;679;p29"/>
            <p:cNvSpPr/>
            <p:nvPr/>
          </p:nvSpPr>
          <p:spPr>
            <a:xfrm>
              <a:off x="477701" y="595148"/>
              <a:ext cx="64371" cy="87496"/>
            </a:xfrm>
            <a:custGeom>
              <a:avLst/>
              <a:ahLst/>
              <a:cxnLst>
                <a:cxn ang="0">
                  <a:pos x="wd2" y="hd2"/>
                </a:cxn>
                <a:cxn ang="5400000">
                  <a:pos x="wd2" y="hd2"/>
                </a:cxn>
                <a:cxn ang="10800000">
                  <a:pos x="wd2" y="hd2"/>
                </a:cxn>
                <a:cxn ang="16200000">
                  <a:pos x="wd2" y="hd2"/>
                </a:cxn>
              </a:cxnLst>
              <a:rect l="0" t="0" r="r" b="b"/>
              <a:pathLst>
                <a:path w="21600" h="21600" extrusionOk="0">
                  <a:moveTo>
                    <a:pt x="20450" y="0"/>
                  </a:moveTo>
                  <a:lnTo>
                    <a:pt x="0" y="20991"/>
                  </a:lnTo>
                  <a:lnTo>
                    <a:pt x="993" y="21600"/>
                  </a:lnTo>
                  <a:lnTo>
                    <a:pt x="21600" y="609"/>
                  </a:lnTo>
                  <a:lnTo>
                    <a:pt x="204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4" name="Google Shape;680;p29"/>
            <p:cNvSpPr/>
            <p:nvPr/>
          </p:nvSpPr>
          <p:spPr>
            <a:xfrm>
              <a:off x="476222" y="583857"/>
              <a:ext cx="59465" cy="44723"/>
            </a:xfrm>
            <a:custGeom>
              <a:avLst/>
              <a:ahLst/>
              <a:cxnLst>
                <a:cxn ang="0">
                  <a:pos x="wd2" y="hd2"/>
                </a:cxn>
                <a:cxn ang="5400000">
                  <a:pos x="wd2" y="hd2"/>
                </a:cxn>
                <a:cxn ang="10800000">
                  <a:pos x="wd2" y="hd2"/>
                </a:cxn>
                <a:cxn ang="16200000">
                  <a:pos x="wd2" y="hd2"/>
                </a:cxn>
              </a:cxnLst>
              <a:rect l="0" t="0" r="r" b="b"/>
              <a:pathLst>
                <a:path w="21600" h="21600" extrusionOk="0">
                  <a:moveTo>
                    <a:pt x="20714" y="0"/>
                  </a:moveTo>
                  <a:lnTo>
                    <a:pt x="0" y="20171"/>
                  </a:lnTo>
                  <a:lnTo>
                    <a:pt x="896" y="21600"/>
                  </a:lnTo>
                  <a:lnTo>
                    <a:pt x="21600" y="1655"/>
                  </a:lnTo>
                  <a:lnTo>
                    <a:pt x="2071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5" name="Google Shape;681;p29"/>
            <p:cNvSpPr/>
            <p:nvPr/>
          </p:nvSpPr>
          <p:spPr>
            <a:xfrm>
              <a:off x="537164" y="344526"/>
              <a:ext cx="158743" cy="79606"/>
            </a:xfrm>
            <a:custGeom>
              <a:avLst/>
              <a:ahLst/>
              <a:cxnLst>
                <a:cxn ang="0">
                  <a:pos x="wd2" y="hd2"/>
                </a:cxn>
                <a:cxn ang="5400000">
                  <a:pos x="wd2" y="hd2"/>
                </a:cxn>
                <a:cxn ang="10800000">
                  <a:pos x="wd2" y="hd2"/>
                </a:cxn>
                <a:cxn ang="16200000">
                  <a:pos x="wd2" y="hd2"/>
                </a:cxn>
              </a:cxnLst>
              <a:rect l="0" t="0" r="r" b="b"/>
              <a:pathLst>
                <a:path w="21600" h="21600" extrusionOk="0">
                  <a:moveTo>
                    <a:pt x="16652" y="0"/>
                  </a:moveTo>
                  <a:lnTo>
                    <a:pt x="15179" y="127"/>
                  </a:lnTo>
                  <a:lnTo>
                    <a:pt x="13509" y="528"/>
                  </a:lnTo>
                  <a:lnTo>
                    <a:pt x="12640" y="930"/>
                  </a:lnTo>
                  <a:lnTo>
                    <a:pt x="11771" y="1331"/>
                  </a:lnTo>
                  <a:lnTo>
                    <a:pt x="10899" y="1866"/>
                  </a:lnTo>
                  <a:lnTo>
                    <a:pt x="10030" y="2528"/>
                  </a:lnTo>
                  <a:lnTo>
                    <a:pt x="9094" y="3331"/>
                  </a:lnTo>
                  <a:lnTo>
                    <a:pt x="8225" y="4134"/>
                  </a:lnTo>
                  <a:lnTo>
                    <a:pt x="7289" y="5198"/>
                  </a:lnTo>
                  <a:lnTo>
                    <a:pt x="6421" y="6261"/>
                  </a:lnTo>
                  <a:lnTo>
                    <a:pt x="5552" y="7599"/>
                  </a:lnTo>
                  <a:lnTo>
                    <a:pt x="4680" y="9064"/>
                  </a:lnTo>
                  <a:lnTo>
                    <a:pt x="3811" y="10663"/>
                  </a:lnTo>
                  <a:lnTo>
                    <a:pt x="3009" y="12529"/>
                  </a:lnTo>
                  <a:lnTo>
                    <a:pt x="2207" y="14529"/>
                  </a:lnTo>
                  <a:lnTo>
                    <a:pt x="1406" y="16663"/>
                  </a:lnTo>
                  <a:lnTo>
                    <a:pt x="667" y="19065"/>
                  </a:lnTo>
                  <a:lnTo>
                    <a:pt x="0" y="21600"/>
                  </a:lnTo>
                  <a:lnTo>
                    <a:pt x="21600" y="1063"/>
                  </a:lnTo>
                  <a:lnTo>
                    <a:pt x="20996" y="796"/>
                  </a:lnTo>
                  <a:lnTo>
                    <a:pt x="20194" y="528"/>
                  </a:lnTo>
                  <a:lnTo>
                    <a:pt x="19258" y="261"/>
                  </a:lnTo>
                  <a:lnTo>
                    <a:pt x="18054" y="127"/>
                  </a:lnTo>
                  <a:lnTo>
                    <a:pt x="1665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6" name="Google Shape;682;p29"/>
            <p:cNvSpPr/>
            <p:nvPr/>
          </p:nvSpPr>
          <p:spPr>
            <a:xfrm>
              <a:off x="705742" y="285530"/>
              <a:ext cx="175925" cy="32939"/>
            </a:xfrm>
            <a:custGeom>
              <a:avLst/>
              <a:ahLst/>
              <a:cxnLst>
                <a:cxn ang="0">
                  <a:pos x="wd2" y="hd2"/>
                </a:cxn>
                <a:cxn ang="5400000">
                  <a:pos x="wd2" y="hd2"/>
                </a:cxn>
                <a:cxn ang="10800000">
                  <a:pos x="wd2" y="hd2"/>
                </a:cxn>
                <a:cxn ang="16200000">
                  <a:pos x="wd2" y="hd2"/>
                </a:cxn>
              </a:cxnLst>
              <a:rect l="0" t="0" r="r" b="b"/>
              <a:pathLst>
                <a:path w="21600" h="21600" extrusionOk="0">
                  <a:moveTo>
                    <a:pt x="10137" y="0"/>
                  </a:moveTo>
                  <a:lnTo>
                    <a:pt x="9172" y="323"/>
                  </a:lnTo>
                  <a:lnTo>
                    <a:pt x="8267" y="970"/>
                  </a:lnTo>
                  <a:lnTo>
                    <a:pt x="7240" y="2264"/>
                  </a:lnTo>
                  <a:lnTo>
                    <a:pt x="6275" y="3557"/>
                  </a:lnTo>
                  <a:lnTo>
                    <a:pt x="5249" y="5157"/>
                  </a:lnTo>
                  <a:lnTo>
                    <a:pt x="4222" y="7421"/>
                  </a:lnTo>
                  <a:lnTo>
                    <a:pt x="3196" y="9991"/>
                  </a:lnTo>
                  <a:lnTo>
                    <a:pt x="2110" y="13226"/>
                  </a:lnTo>
                  <a:lnTo>
                    <a:pt x="1084" y="16766"/>
                  </a:lnTo>
                  <a:lnTo>
                    <a:pt x="0" y="20953"/>
                  </a:lnTo>
                  <a:lnTo>
                    <a:pt x="21600" y="21600"/>
                  </a:lnTo>
                  <a:lnTo>
                    <a:pt x="21179" y="19336"/>
                  </a:lnTo>
                  <a:lnTo>
                    <a:pt x="20574" y="17413"/>
                  </a:lnTo>
                  <a:lnTo>
                    <a:pt x="19850" y="14826"/>
                  </a:lnTo>
                  <a:lnTo>
                    <a:pt x="18945" y="11932"/>
                  </a:lnTo>
                  <a:lnTo>
                    <a:pt x="17798" y="8715"/>
                  </a:lnTo>
                  <a:lnTo>
                    <a:pt x="16533" y="6128"/>
                  </a:lnTo>
                  <a:lnTo>
                    <a:pt x="15144" y="3557"/>
                  </a:lnTo>
                  <a:lnTo>
                    <a:pt x="14360" y="2587"/>
                  </a:lnTo>
                  <a:lnTo>
                    <a:pt x="13576" y="1617"/>
                  </a:lnTo>
                  <a:lnTo>
                    <a:pt x="12731" y="970"/>
                  </a:lnTo>
                  <a:lnTo>
                    <a:pt x="11887" y="323"/>
                  </a:lnTo>
                  <a:lnTo>
                    <a:pt x="110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7" name="Google Shape;683;p29"/>
            <p:cNvSpPr/>
            <p:nvPr/>
          </p:nvSpPr>
          <p:spPr>
            <a:xfrm>
              <a:off x="568128" y="400044"/>
              <a:ext cx="141535" cy="134163"/>
            </a:xfrm>
            <a:custGeom>
              <a:avLst/>
              <a:ahLst/>
              <a:cxnLst>
                <a:cxn ang="0">
                  <a:pos x="wd2" y="hd2"/>
                </a:cxn>
                <a:cxn ang="5400000">
                  <a:pos x="wd2" y="hd2"/>
                </a:cxn>
                <a:cxn ang="10800000">
                  <a:pos x="wd2" y="hd2"/>
                </a:cxn>
                <a:cxn ang="16200000">
                  <a:pos x="wd2" y="hd2"/>
                </a:cxn>
              </a:cxnLst>
              <a:rect l="0" t="0" r="r" b="b"/>
              <a:pathLst>
                <a:path w="21600" h="21600" extrusionOk="0">
                  <a:moveTo>
                    <a:pt x="19877" y="0"/>
                  </a:moveTo>
                  <a:lnTo>
                    <a:pt x="19425" y="79"/>
                  </a:lnTo>
                  <a:lnTo>
                    <a:pt x="19049" y="238"/>
                  </a:lnTo>
                  <a:lnTo>
                    <a:pt x="18677" y="556"/>
                  </a:lnTo>
                  <a:lnTo>
                    <a:pt x="18451" y="869"/>
                  </a:lnTo>
                  <a:lnTo>
                    <a:pt x="18451" y="1266"/>
                  </a:lnTo>
                  <a:lnTo>
                    <a:pt x="18823" y="3088"/>
                  </a:lnTo>
                  <a:lnTo>
                    <a:pt x="19049" y="4985"/>
                  </a:lnTo>
                  <a:lnTo>
                    <a:pt x="19200" y="6962"/>
                  </a:lnTo>
                  <a:lnTo>
                    <a:pt x="19124" y="8943"/>
                  </a:lnTo>
                  <a:lnTo>
                    <a:pt x="18974" y="10840"/>
                  </a:lnTo>
                  <a:lnTo>
                    <a:pt x="18677" y="12741"/>
                  </a:lnTo>
                  <a:lnTo>
                    <a:pt x="18451" y="13690"/>
                  </a:lnTo>
                  <a:lnTo>
                    <a:pt x="18225" y="14638"/>
                  </a:lnTo>
                  <a:lnTo>
                    <a:pt x="17849" y="15507"/>
                  </a:lnTo>
                  <a:lnTo>
                    <a:pt x="17552" y="16381"/>
                  </a:lnTo>
                  <a:lnTo>
                    <a:pt x="17100" y="17171"/>
                  </a:lnTo>
                  <a:lnTo>
                    <a:pt x="16724" y="17881"/>
                  </a:lnTo>
                  <a:lnTo>
                    <a:pt x="16201" y="18437"/>
                  </a:lnTo>
                  <a:lnTo>
                    <a:pt x="15749" y="18913"/>
                  </a:lnTo>
                  <a:lnTo>
                    <a:pt x="15227" y="19306"/>
                  </a:lnTo>
                  <a:lnTo>
                    <a:pt x="14700" y="19544"/>
                  </a:lnTo>
                  <a:lnTo>
                    <a:pt x="14102" y="19703"/>
                  </a:lnTo>
                  <a:lnTo>
                    <a:pt x="13500" y="19782"/>
                  </a:lnTo>
                  <a:lnTo>
                    <a:pt x="12977" y="19782"/>
                  </a:lnTo>
                  <a:lnTo>
                    <a:pt x="12299" y="19703"/>
                  </a:lnTo>
                  <a:lnTo>
                    <a:pt x="11701" y="19623"/>
                  </a:lnTo>
                  <a:lnTo>
                    <a:pt x="11099" y="19385"/>
                  </a:lnTo>
                  <a:lnTo>
                    <a:pt x="10501" y="19068"/>
                  </a:lnTo>
                  <a:lnTo>
                    <a:pt x="9899" y="18754"/>
                  </a:lnTo>
                  <a:lnTo>
                    <a:pt x="8623" y="17881"/>
                  </a:lnTo>
                  <a:lnTo>
                    <a:pt x="7498" y="16853"/>
                  </a:lnTo>
                  <a:lnTo>
                    <a:pt x="6373" y="15746"/>
                  </a:lnTo>
                  <a:lnTo>
                    <a:pt x="5324" y="14479"/>
                  </a:lnTo>
                  <a:lnTo>
                    <a:pt x="4425" y="13134"/>
                  </a:lnTo>
                  <a:lnTo>
                    <a:pt x="3676" y="11788"/>
                  </a:lnTo>
                  <a:lnTo>
                    <a:pt x="2999" y="10447"/>
                  </a:lnTo>
                  <a:lnTo>
                    <a:pt x="2626" y="9181"/>
                  </a:lnTo>
                  <a:lnTo>
                    <a:pt x="2476" y="8546"/>
                  </a:lnTo>
                  <a:lnTo>
                    <a:pt x="2400" y="7994"/>
                  </a:lnTo>
                  <a:lnTo>
                    <a:pt x="2250" y="7676"/>
                  </a:lnTo>
                  <a:lnTo>
                    <a:pt x="2099" y="7518"/>
                  </a:lnTo>
                  <a:lnTo>
                    <a:pt x="1949" y="7438"/>
                  </a:lnTo>
                  <a:lnTo>
                    <a:pt x="1125" y="7438"/>
                  </a:lnTo>
                  <a:lnTo>
                    <a:pt x="673" y="7676"/>
                  </a:lnTo>
                  <a:lnTo>
                    <a:pt x="301" y="7915"/>
                  </a:lnTo>
                  <a:lnTo>
                    <a:pt x="75" y="8228"/>
                  </a:lnTo>
                  <a:lnTo>
                    <a:pt x="0" y="8466"/>
                  </a:lnTo>
                  <a:lnTo>
                    <a:pt x="0" y="8625"/>
                  </a:lnTo>
                  <a:lnTo>
                    <a:pt x="226" y="9971"/>
                  </a:lnTo>
                  <a:lnTo>
                    <a:pt x="673" y="11395"/>
                  </a:lnTo>
                  <a:lnTo>
                    <a:pt x="1275" y="12741"/>
                  </a:lnTo>
                  <a:lnTo>
                    <a:pt x="2024" y="14087"/>
                  </a:lnTo>
                  <a:lnTo>
                    <a:pt x="2848" y="15428"/>
                  </a:lnTo>
                  <a:lnTo>
                    <a:pt x="3898" y="16694"/>
                  </a:lnTo>
                  <a:lnTo>
                    <a:pt x="4951" y="17881"/>
                  </a:lnTo>
                  <a:lnTo>
                    <a:pt x="6152" y="18988"/>
                  </a:lnTo>
                  <a:lnTo>
                    <a:pt x="7423" y="19862"/>
                  </a:lnTo>
                  <a:lnTo>
                    <a:pt x="8699" y="20651"/>
                  </a:lnTo>
                  <a:lnTo>
                    <a:pt x="9376" y="20890"/>
                  </a:lnTo>
                  <a:lnTo>
                    <a:pt x="10049" y="21207"/>
                  </a:lnTo>
                  <a:lnTo>
                    <a:pt x="10727" y="21366"/>
                  </a:lnTo>
                  <a:lnTo>
                    <a:pt x="11475" y="21521"/>
                  </a:lnTo>
                  <a:lnTo>
                    <a:pt x="12149" y="21600"/>
                  </a:lnTo>
                  <a:lnTo>
                    <a:pt x="12826" y="21600"/>
                  </a:lnTo>
                  <a:lnTo>
                    <a:pt x="13500" y="21521"/>
                  </a:lnTo>
                  <a:lnTo>
                    <a:pt x="14177" y="21441"/>
                  </a:lnTo>
                  <a:lnTo>
                    <a:pt x="14926" y="21207"/>
                  </a:lnTo>
                  <a:lnTo>
                    <a:pt x="15599" y="20890"/>
                  </a:lnTo>
                  <a:lnTo>
                    <a:pt x="16201" y="20572"/>
                  </a:lnTo>
                  <a:lnTo>
                    <a:pt x="16874" y="20100"/>
                  </a:lnTo>
                  <a:lnTo>
                    <a:pt x="17849" y="19306"/>
                  </a:lnTo>
                  <a:lnTo>
                    <a:pt x="18677" y="18357"/>
                  </a:lnTo>
                  <a:lnTo>
                    <a:pt x="19350" y="17329"/>
                  </a:lnTo>
                  <a:lnTo>
                    <a:pt x="19952" y="16222"/>
                  </a:lnTo>
                  <a:lnTo>
                    <a:pt x="20475" y="15035"/>
                  </a:lnTo>
                  <a:lnTo>
                    <a:pt x="20851" y="13769"/>
                  </a:lnTo>
                  <a:lnTo>
                    <a:pt x="21148" y="12503"/>
                  </a:lnTo>
                  <a:lnTo>
                    <a:pt x="21374" y="11157"/>
                  </a:lnTo>
                  <a:lnTo>
                    <a:pt x="21525" y="9732"/>
                  </a:lnTo>
                  <a:lnTo>
                    <a:pt x="21600" y="8387"/>
                  </a:lnTo>
                  <a:lnTo>
                    <a:pt x="21600" y="7041"/>
                  </a:lnTo>
                  <a:lnTo>
                    <a:pt x="21525" y="5696"/>
                  </a:lnTo>
                  <a:lnTo>
                    <a:pt x="21374" y="4354"/>
                  </a:lnTo>
                  <a:lnTo>
                    <a:pt x="21224" y="3009"/>
                  </a:lnTo>
                  <a:lnTo>
                    <a:pt x="21077" y="1743"/>
                  </a:lnTo>
                  <a:lnTo>
                    <a:pt x="20776" y="635"/>
                  </a:lnTo>
                  <a:lnTo>
                    <a:pt x="20776" y="397"/>
                  </a:lnTo>
                  <a:lnTo>
                    <a:pt x="20626" y="238"/>
                  </a:lnTo>
                  <a:lnTo>
                    <a:pt x="20325" y="79"/>
                  </a:lnTo>
                  <a:lnTo>
                    <a:pt x="1987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8" name="Google Shape;684;p29"/>
            <p:cNvSpPr/>
            <p:nvPr/>
          </p:nvSpPr>
          <p:spPr>
            <a:xfrm>
              <a:off x="532259" y="462747"/>
              <a:ext cx="45215" cy="12702"/>
            </a:xfrm>
            <a:custGeom>
              <a:avLst/>
              <a:ahLst/>
              <a:cxnLst>
                <a:cxn ang="0">
                  <a:pos x="wd2" y="hd2"/>
                </a:cxn>
                <a:cxn ang="5400000">
                  <a:pos x="wd2" y="hd2"/>
                </a:cxn>
                <a:cxn ang="10800000">
                  <a:pos x="wd2" y="hd2"/>
                </a:cxn>
                <a:cxn ang="16200000">
                  <a:pos x="wd2" y="hd2"/>
                </a:cxn>
              </a:cxnLst>
              <a:rect l="0" t="0" r="r" b="b"/>
              <a:pathLst>
                <a:path w="21600" h="21600" extrusionOk="0">
                  <a:moveTo>
                    <a:pt x="17372" y="0"/>
                  </a:moveTo>
                  <a:lnTo>
                    <a:pt x="14321" y="2603"/>
                  </a:lnTo>
                  <a:lnTo>
                    <a:pt x="11036" y="3471"/>
                  </a:lnTo>
                  <a:lnTo>
                    <a:pt x="7973" y="3471"/>
                  </a:lnTo>
                  <a:lnTo>
                    <a:pt x="4923" y="2603"/>
                  </a:lnTo>
                  <a:lnTo>
                    <a:pt x="3521" y="3471"/>
                  </a:lnTo>
                  <a:lnTo>
                    <a:pt x="2108" y="4293"/>
                  </a:lnTo>
                  <a:lnTo>
                    <a:pt x="930" y="6896"/>
                  </a:lnTo>
                  <a:lnTo>
                    <a:pt x="471" y="8631"/>
                  </a:lnTo>
                  <a:lnTo>
                    <a:pt x="236" y="10366"/>
                  </a:lnTo>
                  <a:lnTo>
                    <a:pt x="0" y="12969"/>
                  </a:lnTo>
                  <a:lnTo>
                    <a:pt x="0" y="16440"/>
                  </a:lnTo>
                  <a:lnTo>
                    <a:pt x="236" y="18129"/>
                  </a:lnTo>
                  <a:lnTo>
                    <a:pt x="1166" y="19865"/>
                  </a:lnTo>
                  <a:lnTo>
                    <a:pt x="2344" y="21600"/>
                  </a:lnTo>
                  <a:lnTo>
                    <a:pt x="10564" y="21600"/>
                  </a:lnTo>
                  <a:lnTo>
                    <a:pt x="14557" y="20732"/>
                  </a:lnTo>
                  <a:lnTo>
                    <a:pt x="16429" y="18997"/>
                  </a:lnTo>
                  <a:lnTo>
                    <a:pt x="18550" y="17262"/>
                  </a:lnTo>
                  <a:lnTo>
                    <a:pt x="19715" y="15572"/>
                  </a:lnTo>
                  <a:lnTo>
                    <a:pt x="20658" y="12969"/>
                  </a:lnTo>
                  <a:lnTo>
                    <a:pt x="21600" y="9499"/>
                  </a:lnTo>
                  <a:lnTo>
                    <a:pt x="21600" y="5160"/>
                  </a:lnTo>
                  <a:lnTo>
                    <a:pt x="21364" y="3471"/>
                  </a:lnTo>
                  <a:lnTo>
                    <a:pt x="20893" y="1735"/>
                  </a:lnTo>
                  <a:lnTo>
                    <a:pt x="20422" y="868"/>
                  </a:lnTo>
                  <a:lnTo>
                    <a:pt x="197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19" name="Google Shape;685;p29"/>
            <p:cNvSpPr/>
            <p:nvPr/>
          </p:nvSpPr>
          <p:spPr>
            <a:xfrm>
              <a:off x="541577" y="472303"/>
              <a:ext cx="47188" cy="24062"/>
            </a:xfrm>
            <a:custGeom>
              <a:avLst/>
              <a:ahLst/>
              <a:cxnLst>
                <a:cxn ang="0">
                  <a:pos x="wd2" y="hd2"/>
                </a:cxn>
                <a:cxn ang="5400000">
                  <a:pos x="wd2" y="hd2"/>
                </a:cxn>
                <a:cxn ang="10800000">
                  <a:pos x="wd2" y="hd2"/>
                </a:cxn>
                <a:cxn ang="16200000">
                  <a:pos x="wd2" y="hd2"/>
                </a:cxn>
              </a:cxnLst>
              <a:rect l="0" t="0" r="r" b="b"/>
              <a:pathLst>
                <a:path w="21600" h="21600" extrusionOk="0">
                  <a:moveTo>
                    <a:pt x="18000" y="0"/>
                  </a:moveTo>
                  <a:lnTo>
                    <a:pt x="16657" y="862"/>
                  </a:lnTo>
                  <a:lnTo>
                    <a:pt x="13283" y="4404"/>
                  </a:lnTo>
                  <a:lnTo>
                    <a:pt x="9909" y="7060"/>
                  </a:lnTo>
                  <a:lnTo>
                    <a:pt x="2935" y="11464"/>
                  </a:lnTo>
                  <a:lnTo>
                    <a:pt x="1806" y="12350"/>
                  </a:lnTo>
                  <a:lnTo>
                    <a:pt x="903" y="13678"/>
                  </a:lnTo>
                  <a:lnTo>
                    <a:pt x="451" y="14983"/>
                  </a:lnTo>
                  <a:lnTo>
                    <a:pt x="0" y="16753"/>
                  </a:lnTo>
                  <a:lnTo>
                    <a:pt x="0" y="18082"/>
                  </a:lnTo>
                  <a:lnTo>
                    <a:pt x="451" y="19410"/>
                  </a:lnTo>
                  <a:lnTo>
                    <a:pt x="677" y="20295"/>
                  </a:lnTo>
                  <a:lnTo>
                    <a:pt x="1354" y="20715"/>
                  </a:lnTo>
                  <a:lnTo>
                    <a:pt x="1806" y="21157"/>
                  </a:lnTo>
                  <a:lnTo>
                    <a:pt x="3160" y="21600"/>
                  </a:lnTo>
                  <a:lnTo>
                    <a:pt x="4277" y="21157"/>
                  </a:lnTo>
                  <a:lnTo>
                    <a:pt x="12154" y="15868"/>
                  </a:lnTo>
                  <a:lnTo>
                    <a:pt x="15980" y="12792"/>
                  </a:lnTo>
                  <a:lnTo>
                    <a:pt x="19806" y="9250"/>
                  </a:lnTo>
                  <a:lnTo>
                    <a:pt x="20923" y="7480"/>
                  </a:lnTo>
                  <a:lnTo>
                    <a:pt x="21374" y="6617"/>
                  </a:lnTo>
                  <a:lnTo>
                    <a:pt x="21600" y="5732"/>
                  </a:lnTo>
                  <a:lnTo>
                    <a:pt x="21600" y="3961"/>
                  </a:lnTo>
                  <a:lnTo>
                    <a:pt x="21149" y="2190"/>
                  </a:lnTo>
                  <a:lnTo>
                    <a:pt x="20257" y="862"/>
                  </a:lnTo>
                  <a:lnTo>
                    <a:pt x="19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0" name="Google Shape;686;p29"/>
            <p:cNvSpPr/>
            <p:nvPr/>
          </p:nvSpPr>
          <p:spPr>
            <a:xfrm>
              <a:off x="740132" y="347952"/>
              <a:ext cx="141535" cy="131231"/>
            </a:xfrm>
            <a:custGeom>
              <a:avLst/>
              <a:ahLst/>
              <a:cxnLst>
                <a:cxn ang="0">
                  <a:pos x="wd2" y="hd2"/>
                </a:cxn>
                <a:cxn ang="5400000">
                  <a:pos x="wd2" y="hd2"/>
                </a:cxn>
                <a:cxn ang="10800000">
                  <a:pos x="wd2" y="hd2"/>
                </a:cxn>
                <a:cxn ang="16200000">
                  <a:pos x="wd2" y="hd2"/>
                </a:cxn>
              </a:cxnLst>
              <a:rect l="0" t="0" r="r" b="b"/>
              <a:pathLst>
                <a:path w="21600" h="21600" extrusionOk="0">
                  <a:moveTo>
                    <a:pt x="19952" y="0"/>
                  </a:moveTo>
                  <a:lnTo>
                    <a:pt x="19501" y="81"/>
                  </a:lnTo>
                  <a:lnTo>
                    <a:pt x="19049" y="244"/>
                  </a:lnTo>
                  <a:lnTo>
                    <a:pt x="18752" y="487"/>
                  </a:lnTo>
                  <a:lnTo>
                    <a:pt x="18526" y="807"/>
                  </a:lnTo>
                  <a:lnTo>
                    <a:pt x="18451" y="970"/>
                  </a:lnTo>
                  <a:lnTo>
                    <a:pt x="18451" y="1132"/>
                  </a:lnTo>
                  <a:lnTo>
                    <a:pt x="18827" y="3076"/>
                  </a:lnTo>
                  <a:lnTo>
                    <a:pt x="19049" y="5016"/>
                  </a:lnTo>
                  <a:lnTo>
                    <a:pt x="19200" y="7036"/>
                  </a:lnTo>
                  <a:lnTo>
                    <a:pt x="19200" y="8980"/>
                  </a:lnTo>
                  <a:lnTo>
                    <a:pt x="18974" y="11001"/>
                  </a:lnTo>
                  <a:lnTo>
                    <a:pt x="18677" y="12945"/>
                  </a:lnTo>
                  <a:lnTo>
                    <a:pt x="18451" y="13914"/>
                  </a:lnTo>
                  <a:lnTo>
                    <a:pt x="18225" y="14884"/>
                  </a:lnTo>
                  <a:lnTo>
                    <a:pt x="17924" y="15773"/>
                  </a:lnTo>
                  <a:lnTo>
                    <a:pt x="17552" y="16666"/>
                  </a:lnTo>
                  <a:lnTo>
                    <a:pt x="17175" y="17473"/>
                  </a:lnTo>
                  <a:lnTo>
                    <a:pt x="16724" y="18199"/>
                  </a:lnTo>
                  <a:lnTo>
                    <a:pt x="16276" y="18768"/>
                  </a:lnTo>
                  <a:lnTo>
                    <a:pt x="15749" y="19255"/>
                  </a:lnTo>
                  <a:lnTo>
                    <a:pt x="15227" y="19656"/>
                  </a:lnTo>
                  <a:lnTo>
                    <a:pt x="14700" y="19900"/>
                  </a:lnTo>
                  <a:lnTo>
                    <a:pt x="14102" y="20143"/>
                  </a:lnTo>
                  <a:lnTo>
                    <a:pt x="13500" y="20224"/>
                  </a:lnTo>
                  <a:lnTo>
                    <a:pt x="12977" y="20224"/>
                  </a:lnTo>
                  <a:lnTo>
                    <a:pt x="12375" y="20143"/>
                  </a:lnTo>
                  <a:lnTo>
                    <a:pt x="11701" y="19981"/>
                  </a:lnTo>
                  <a:lnTo>
                    <a:pt x="11099" y="19737"/>
                  </a:lnTo>
                  <a:lnTo>
                    <a:pt x="10501" y="19413"/>
                  </a:lnTo>
                  <a:lnTo>
                    <a:pt x="9899" y="19092"/>
                  </a:lnTo>
                  <a:lnTo>
                    <a:pt x="8627" y="18199"/>
                  </a:lnTo>
                  <a:lnTo>
                    <a:pt x="7498" y="17148"/>
                  </a:lnTo>
                  <a:lnTo>
                    <a:pt x="6373" y="15935"/>
                  </a:lnTo>
                  <a:lnTo>
                    <a:pt x="5324" y="14641"/>
                  </a:lnTo>
                  <a:lnTo>
                    <a:pt x="4425" y="13346"/>
                  </a:lnTo>
                  <a:lnTo>
                    <a:pt x="3676" y="11889"/>
                  </a:lnTo>
                  <a:lnTo>
                    <a:pt x="2999" y="10599"/>
                  </a:lnTo>
                  <a:lnTo>
                    <a:pt x="2626" y="9224"/>
                  </a:lnTo>
                  <a:lnTo>
                    <a:pt x="2476" y="8655"/>
                  </a:lnTo>
                  <a:lnTo>
                    <a:pt x="2400" y="8010"/>
                  </a:lnTo>
                  <a:lnTo>
                    <a:pt x="2325" y="7848"/>
                  </a:lnTo>
                  <a:lnTo>
                    <a:pt x="2250" y="7767"/>
                  </a:lnTo>
                  <a:lnTo>
                    <a:pt x="1949" y="7604"/>
                  </a:lnTo>
                  <a:lnTo>
                    <a:pt x="1577" y="7523"/>
                  </a:lnTo>
                  <a:lnTo>
                    <a:pt x="1125" y="7604"/>
                  </a:lnTo>
                  <a:lnTo>
                    <a:pt x="673" y="7767"/>
                  </a:lnTo>
                  <a:lnTo>
                    <a:pt x="301" y="8010"/>
                  </a:lnTo>
                  <a:lnTo>
                    <a:pt x="75" y="8331"/>
                  </a:lnTo>
                  <a:lnTo>
                    <a:pt x="0" y="8493"/>
                  </a:lnTo>
                  <a:lnTo>
                    <a:pt x="0" y="8737"/>
                  </a:lnTo>
                  <a:lnTo>
                    <a:pt x="301" y="10193"/>
                  </a:lnTo>
                  <a:lnTo>
                    <a:pt x="673" y="11650"/>
                  </a:lnTo>
                  <a:lnTo>
                    <a:pt x="1275" y="13103"/>
                  </a:lnTo>
                  <a:lnTo>
                    <a:pt x="2024" y="14478"/>
                  </a:lnTo>
                  <a:lnTo>
                    <a:pt x="2852" y="15773"/>
                  </a:lnTo>
                  <a:lnTo>
                    <a:pt x="3826" y="16986"/>
                  </a:lnTo>
                  <a:lnTo>
                    <a:pt x="4876" y="18118"/>
                  </a:lnTo>
                  <a:lnTo>
                    <a:pt x="6076" y="19092"/>
                  </a:lnTo>
                  <a:lnTo>
                    <a:pt x="7277" y="19981"/>
                  </a:lnTo>
                  <a:lnTo>
                    <a:pt x="8552" y="20626"/>
                  </a:lnTo>
                  <a:lnTo>
                    <a:pt x="9225" y="20951"/>
                  </a:lnTo>
                  <a:lnTo>
                    <a:pt x="9899" y="21194"/>
                  </a:lnTo>
                  <a:lnTo>
                    <a:pt x="10576" y="21356"/>
                  </a:lnTo>
                  <a:lnTo>
                    <a:pt x="11325" y="21438"/>
                  </a:lnTo>
                  <a:lnTo>
                    <a:pt x="12002" y="21519"/>
                  </a:lnTo>
                  <a:lnTo>
                    <a:pt x="12676" y="21600"/>
                  </a:lnTo>
                  <a:lnTo>
                    <a:pt x="13424" y="21519"/>
                  </a:lnTo>
                  <a:lnTo>
                    <a:pt x="14102" y="21438"/>
                  </a:lnTo>
                  <a:lnTo>
                    <a:pt x="14775" y="21275"/>
                  </a:lnTo>
                  <a:lnTo>
                    <a:pt x="15524" y="21032"/>
                  </a:lnTo>
                  <a:lnTo>
                    <a:pt x="16201" y="20707"/>
                  </a:lnTo>
                  <a:lnTo>
                    <a:pt x="16874" y="20387"/>
                  </a:lnTo>
                  <a:lnTo>
                    <a:pt x="17401" y="19981"/>
                  </a:lnTo>
                  <a:lnTo>
                    <a:pt x="17849" y="19656"/>
                  </a:lnTo>
                  <a:lnTo>
                    <a:pt x="18300" y="19255"/>
                  </a:lnTo>
                  <a:lnTo>
                    <a:pt x="18752" y="18768"/>
                  </a:lnTo>
                  <a:lnTo>
                    <a:pt x="19425" y="17717"/>
                  </a:lnTo>
                  <a:lnTo>
                    <a:pt x="20027" y="16584"/>
                  </a:lnTo>
                  <a:lnTo>
                    <a:pt x="20550" y="15371"/>
                  </a:lnTo>
                  <a:lnTo>
                    <a:pt x="20927" y="14077"/>
                  </a:lnTo>
                  <a:lnTo>
                    <a:pt x="21228" y="12701"/>
                  </a:lnTo>
                  <a:lnTo>
                    <a:pt x="21449" y="11244"/>
                  </a:lnTo>
                  <a:lnTo>
                    <a:pt x="21525" y="9869"/>
                  </a:lnTo>
                  <a:lnTo>
                    <a:pt x="21600" y="8412"/>
                  </a:lnTo>
                  <a:lnTo>
                    <a:pt x="21600" y="6955"/>
                  </a:lnTo>
                  <a:lnTo>
                    <a:pt x="21525" y="5503"/>
                  </a:lnTo>
                  <a:lnTo>
                    <a:pt x="21374" y="4127"/>
                  </a:lnTo>
                  <a:lnTo>
                    <a:pt x="21228" y="2832"/>
                  </a:lnTo>
                  <a:lnTo>
                    <a:pt x="20776" y="487"/>
                  </a:lnTo>
                  <a:lnTo>
                    <a:pt x="20776" y="325"/>
                  </a:lnTo>
                  <a:lnTo>
                    <a:pt x="20626" y="162"/>
                  </a:lnTo>
                  <a:lnTo>
                    <a:pt x="20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1" name="Google Shape;687;p29"/>
            <p:cNvSpPr/>
            <p:nvPr/>
          </p:nvSpPr>
          <p:spPr>
            <a:xfrm>
              <a:off x="865936" y="344993"/>
              <a:ext cx="41790" cy="29980"/>
            </a:xfrm>
            <a:custGeom>
              <a:avLst/>
              <a:ahLst/>
              <a:cxnLst>
                <a:cxn ang="0">
                  <a:pos x="wd2" y="hd2"/>
                </a:cxn>
                <a:cxn ang="5400000">
                  <a:pos x="wd2" y="hd2"/>
                </a:cxn>
                <a:cxn ang="10800000">
                  <a:pos x="wd2" y="hd2"/>
                </a:cxn>
                <a:cxn ang="16200000">
                  <a:pos x="wd2" y="hd2"/>
                </a:cxn>
              </a:cxnLst>
              <a:rect l="0" t="0" r="r" b="b"/>
              <a:pathLst>
                <a:path w="21600" h="21600" extrusionOk="0">
                  <a:moveTo>
                    <a:pt x="19051" y="0"/>
                  </a:moveTo>
                  <a:lnTo>
                    <a:pt x="17790" y="355"/>
                  </a:lnTo>
                  <a:lnTo>
                    <a:pt x="16260" y="711"/>
                  </a:lnTo>
                  <a:lnTo>
                    <a:pt x="14986" y="1777"/>
                  </a:lnTo>
                  <a:lnTo>
                    <a:pt x="13980" y="3198"/>
                  </a:lnTo>
                  <a:lnTo>
                    <a:pt x="12705" y="5311"/>
                  </a:lnTo>
                  <a:lnTo>
                    <a:pt x="11685" y="7443"/>
                  </a:lnTo>
                  <a:lnTo>
                    <a:pt x="10169" y="8864"/>
                  </a:lnTo>
                  <a:lnTo>
                    <a:pt x="8895" y="10641"/>
                  </a:lnTo>
                  <a:lnTo>
                    <a:pt x="5849" y="13465"/>
                  </a:lnTo>
                  <a:lnTo>
                    <a:pt x="2294" y="15597"/>
                  </a:lnTo>
                  <a:lnTo>
                    <a:pt x="1529" y="16289"/>
                  </a:lnTo>
                  <a:lnTo>
                    <a:pt x="510" y="17355"/>
                  </a:lnTo>
                  <a:lnTo>
                    <a:pt x="0" y="18776"/>
                  </a:lnTo>
                  <a:lnTo>
                    <a:pt x="0" y="19487"/>
                  </a:lnTo>
                  <a:lnTo>
                    <a:pt x="255" y="20197"/>
                  </a:lnTo>
                  <a:lnTo>
                    <a:pt x="765" y="20908"/>
                  </a:lnTo>
                  <a:lnTo>
                    <a:pt x="1529" y="21263"/>
                  </a:lnTo>
                  <a:lnTo>
                    <a:pt x="2804" y="21600"/>
                  </a:lnTo>
                  <a:lnTo>
                    <a:pt x="4320" y="21263"/>
                  </a:lnTo>
                  <a:lnTo>
                    <a:pt x="5595" y="20553"/>
                  </a:lnTo>
                  <a:lnTo>
                    <a:pt x="7875" y="19131"/>
                  </a:lnTo>
                  <a:lnTo>
                    <a:pt x="10169" y="17710"/>
                  </a:lnTo>
                  <a:lnTo>
                    <a:pt x="12450" y="15952"/>
                  </a:lnTo>
                  <a:lnTo>
                    <a:pt x="14489" y="13820"/>
                  </a:lnTo>
                  <a:lnTo>
                    <a:pt x="16260" y="11688"/>
                  </a:lnTo>
                  <a:lnTo>
                    <a:pt x="18300" y="9220"/>
                  </a:lnTo>
                  <a:lnTo>
                    <a:pt x="19816" y="6732"/>
                  </a:lnTo>
                  <a:lnTo>
                    <a:pt x="21345" y="3553"/>
                  </a:lnTo>
                  <a:lnTo>
                    <a:pt x="21600" y="2843"/>
                  </a:lnTo>
                  <a:lnTo>
                    <a:pt x="21600" y="1777"/>
                  </a:lnTo>
                  <a:lnTo>
                    <a:pt x="21090" y="1066"/>
                  </a:lnTo>
                  <a:lnTo>
                    <a:pt x="20325" y="355"/>
                  </a:lnTo>
                  <a:lnTo>
                    <a:pt x="190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2" name="Google Shape;688;p29"/>
            <p:cNvSpPr/>
            <p:nvPr/>
          </p:nvSpPr>
          <p:spPr>
            <a:xfrm>
              <a:off x="867909" y="366147"/>
              <a:ext cx="47188" cy="24555"/>
            </a:xfrm>
            <a:custGeom>
              <a:avLst/>
              <a:ahLst/>
              <a:cxnLst>
                <a:cxn ang="0">
                  <a:pos x="wd2" y="hd2"/>
                </a:cxn>
                <a:cxn ang="5400000">
                  <a:pos x="wd2" y="hd2"/>
                </a:cxn>
                <a:cxn ang="10800000">
                  <a:pos x="wd2" y="hd2"/>
                </a:cxn>
                <a:cxn ang="16200000">
                  <a:pos x="wd2" y="hd2"/>
                </a:cxn>
              </a:cxnLst>
              <a:rect l="0" t="0" r="r" b="b"/>
              <a:pathLst>
                <a:path w="21600" h="21600" extrusionOk="0">
                  <a:moveTo>
                    <a:pt x="19568" y="0"/>
                  </a:moveTo>
                  <a:lnTo>
                    <a:pt x="18226" y="434"/>
                  </a:lnTo>
                  <a:lnTo>
                    <a:pt x="16871" y="868"/>
                  </a:lnTo>
                  <a:lnTo>
                    <a:pt x="15743" y="2146"/>
                  </a:lnTo>
                  <a:lnTo>
                    <a:pt x="13046" y="5617"/>
                  </a:lnTo>
                  <a:lnTo>
                    <a:pt x="10349" y="9499"/>
                  </a:lnTo>
                  <a:lnTo>
                    <a:pt x="8768" y="11234"/>
                  </a:lnTo>
                  <a:lnTo>
                    <a:pt x="7200" y="12535"/>
                  </a:lnTo>
                  <a:lnTo>
                    <a:pt x="5620" y="13403"/>
                  </a:lnTo>
                  <a:lnTo>
                    <a:pt x="4051" y="13837"/>
                  </a:lnTo>
                  <a:lnTo>
                    <a:pt x="2923" y="14271"/>
                  </a:lnTo>
                  <a:lnTo>
                    <a:pt x="1806" y="15115"/>
                  </a:lnTo>
                  <a:lnTo>
                    <a:pt x="677" y="16851"/>
                  </a:lnTo>
                  <a:lnTo>
                    <a:pt x="226" y="17718"/>
                  </a:lnTo>
                  <a:lnTo>
                    <a:pt x="0" y="18586"/>
                  </a:lnTo>
                  <a:lnTo>
                    <a:pt x="0" y="19888"/>
                  </a:lnTo>
                  <a:lnTo>
                    <a:pt x="226" y="20321"/>
                  </a:lnTo>
                  <a:lnTo>
                    <a:pt x="677" y="21166"/>
                  </a:lnTo>
                  <a:lnTo>
                    <a:pt x="1129" y="21600"/>
                  </a:lnTo>
                  <a:lnTo>
                    <a:pt x="3149" y="21600"/>
                  </a:lnTo>
                  <a:lnTo>
                    <a:pt x="5620" y="21166"/>
                  </a:lnTo>
                  <a:lnTo>
                    <a:pt x="7877" y="20321"/>
                  </a:lnTo>
                  <a:lnTo>
                    <a:pt x="10123" y="18586"/>
                  </a:lnTo>
                  <a:lnTo>
                    <a:pt x="12154" y="16417"/>
                  </a:lnTo>
                  <a:lnTo>
                    <a:pt x="14174" y="14271"/>
                  </a:lnTo>
                  <a:lnTo>
                    <a:pt x="16194" y="11668"/>
                  </a:lnTo>
                  <a:lnTo>
                    <a:pt x="20246" y="6485"/>
                  </a:lnTo>
                  <a:lnTo>
                    <a:pt x="20923" y="5183"/>
                  </a:lnTo>
                  <a:lnTo>
                    <a:pt x="21374" y="3882"/>
                  </a:lnTo>
                  <a:lnTo>
                    <a:pt x="21600" y="3014"/>
                  </a:lnTo>
                  <a:lnTo>
                    <a:pt x="21374" y="2146"/>
                  </a:lnTo>
                  <a:lnTo>
                    <a:pt x="21149" y="1279"/>
                  </a:lnTo>
                  <a:lnTo>
                    <a:pt x="20697" y="868"/>
                  </a:lnTo>
                  <a:lnTo>
                    <a:pt x="19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3" name="Google Shape;689;p29"/>
            <p:cNvSpPr/>
            <p:nvPr/>
          </p:nvSpPr>
          <p:spPr>
            <a:xfrm>
              <a:off x="759780" y="892488"/>
              <a:ext cx="238373" cy="186748"/>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45" y="624"/>
                  </a:lnTo>
                  <a:lnTo>
                    <a:pt x="0" y="2387"/>
                  </a:lnTo>
                  <a:lnTo>
                    <a:pt x="0" y="3581"/>
                  </a:lnTo>
                  <a:lnTo>
                    <a:pt x="45" y="5001"/>
                  </a:lnTo>
                  <a:lnTo>
                    <a:pt x="134" y="6536"/>
                  </a:lnTo>
                  <a:lnTo>
                    <a:pt x="313" y="8184"/>
                  </a:lnTo>
                  <a:lnTo>
                    <a:pt x="536" y="9889"/>
                  </a:lnTo>
                  <a:lnTo>
                    <a:pt x="891" y="11651"/>
                  </a:lnTo>
                  <a:lnTo>
                    <a:pt x="1070" y="12561"/>
                  </a:lnTo>
                  <a:lnTo>
                    <a:pt x="1336" y="13470"/>
                  </a:lnTo>
                  <a:lnTo>
                    <a:pt x="1604" y="14380"/>
                  </a:lnTo>
                  <a:lnTo>
                    <a:pt x="1917" y="15233"/>
                  </a:lnTo>
                  <a:lnTo>
                    <a:pt x="2227" y="16142"/>
                  </a:lnTo>
                  <a:lnTo>
                    <a:pt x="2629" y="16995"/>
                  </a:lnTo>
                  <a:lnTo>
                    <a:pt x="3029" y="17790"/>
                  </a:lnTo>
                  <a:lnTo>
                    <a:pt x="3474" y="18643"/>
                  </a:lnTo>
                  <a:lnTo>
                    <a:pt x="3965" y="19381"/>
                  </a:lnTo>
                  <a:lnTo>
                    <a:pt x="4499" y="20177"/>
                  </a:lnTo>
                  <a:lnTo>
                    <a:pt x="5078" y="20861"/>
                  </a:lnTo>
                  <a:lnTo>
                    <a:pt x="5701" y="21543"/>
                  </a:lnTo>
                  <a:lnTo>
                    <a:pt x="16969" y="21600"/>
                  </a:lnTo>
                  <a:lnTo>
                    <a:pt x="17190" y="21315"/>
                  </a:lnTo>
                  <a:lnTo>
                    <a:pt x="17414" y="20976"/>
                  </a:lnTo>
                  <a:lnTo>
                    <a:pt x="17769" y="20519"/>
                  </a:lnTo>
                  <a:lnTo>
                    <a:pt x="18126" y="19838"/>
                  </a:lnTo>
                  <a:lnTo>
                    <a:pt x="18571" y="19042"/>
                  </a:lnTo>
                  <a:lnTo>
                    <a:pt x="19018" y="18076"/>
                  </a:lnTo>
                  <a:lnTo>
                    <a:pt x="19462" y="16881"/>
                  </a:lnTo>
                  <a:lnTo>
                    <a:pt x="19907" y="15518"/>
                  </a:lnTo>
                  <a:lnTo>
                    <a:pt x="20353" y="13984"/>
                  </a:lnTo>
                  <a:lnTo>
                    <a:pt x="20753" y="12221"/>
                  </a:lnTo>
                  <a:lnTo>
                    <a:pt x="21064" y="10231"/>
                  </a:lnTo>
                  <a:lnTo>
                    <a:pt x="21198" y="9150"/>
                  </a:lnTo>
                  <a:lnTo>
                    <a:pt x="21332" y="8070"/>
                  </a:lnTo>
                  <a:lnTo>
                    <a:pt x="21466" y="6878"/>
                  </a:lnTo>
                  <a:lnTo>
                    <a:pt x="21511" y="5626"/>
                  </a:lnTo>
                  <a:lnTo>
                    <a:pt x="21555" y="4320"/>
                  </a:lnTo>
                  <a:lnTo>
                    <a:pt x="21600" y="2954"/>
                  </a:lnTo>
                  <a:lnTo>
                    <a:pt x="21600" y="1534"/>
                  </a:lnTo>
                  <a:lnTo>
                    <a:pt x="21555" y="57"/>
                  </a:lnTo>
                  <a:lnTo>
                    <a:pt x="8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4" name="Google Shape;690;p29"/>
            <p:cNvSpPr/>
            <p:nvPr/>
          </p:nvSpPr>
          <p:spPr>
            <a:xfrm>
              <a:off x="705742" y="922466"/>
              <a:ext cx="77633" cy="105172"/>
            </a:xfrm>
            <a:custGeom>
              <a:avLst/>
              <a:ahLst/>
              <a:cxnLst>
                <a:cxn ang="0">
                  <a:pos x="wd2" y="hd2"/>
                </a:cxn>
                <a:cxn ang="5400000">
                  <a:pos x="wd2" y="hd2"/>
                </a:cxn>
                <a:cxn ang="10800000">
                  <a:pos x="wd2" y="hd2"/>
                </a:cxn>
                <a:cxn ang="16200000">
                  <a:pos x="wd2" y="hd2"/>
                </a:cxn>
              </a:cxnLst>
              <a:rect l="0" t="0" r="r" b="b"/>
              <a:pathLst>
                <a:path w="21600" h="21600" extrusionOk="0">
                  <a:moveTo>
                    <a:pt x="5741" y="0"/>
                  </a:moveTo>
                  <a:lnTo>
                    <a:pt x="4376" y="101"/>
                  </a:lnTo>
                  <a:lnTo>
                    <a:pt x="3279" y="304"/>
                  </a:lnTo>
                  <a:lnTo>
                    <a:pt x="2455" y="704"/>
                  </a:lnTo>
                  <a:lnTo>
                    <a:pt x="1639" y="1210"/>
                  </a:lnTo>
                  <a:lnTo>
                    <a:pt x="1090" y="1914"/>
                  </a:lnTo>
                  <a:lnTo>
                    <a:pt x="542" y="2724"/>
                  </a:lnTo>
                  <a:lnTo>
                    <a:pt x="267" y="3529"/>
                  </a:lnTo>
                  <a:lnTo>
                    <a:pt x="0" y="4542"/>
                  </a:lnTo>
                  <a:lnTo>
                    <a:pt x="0" y="6658"/>
                  </a:lnTo>
                  <a:lnTo>
                    <a:pt x="267" y="8982"/>
                  </a:lnTo>
                  <a:lnTo>
                    <a:pt x="816" y="11402"/>
                  </a:lnTo>
                  <a:lnTo>
                    <a:pt x="1639" y="13727"/>
                  </a:lnTo>
                  <a:lnTo>
                    <a:pt x="2593" y="15944"/>
                  </a:lnTo>
                  <a:lnTo>
                    <a:pt x="3553" y="17964"/>
                  </a:lnTo>
                  <a:lnTo>
                    <a:pt x="4376" y="19580"/>
                  </a:lnTo>
                  <a:lnTo>
                    <a:pt x="5192" y="20688"/>
                  </a:lnTo>
                  <a:lnTo>
                    <a:pt x="5741" y="21296"/>
                  </a:lnTo>
                  <a:lnTo>
                    <a:pt x="6290" y="21397"/>
                  </a:lnTo>
                  <a:lnTo>
                    <a:pt x="7106" y="21499"/>
                  </a:lnTo>
                  <a:lnTo>
                    <a:pt x="8067" y="21600"/>
                  </a:lnTo>
                  <a:lnTo>
                    <a:pt x="9157" y="21499"/>
                  </a:lnTo>
                  <a:lnTo>
                    <a:pt x="11757" y="21296"/>
                  </a:lnTo>
                  <a:lnTo>
                    <a:pt x="14494" y="20992"/>
                  </a:lnTo>
                  <a:lnTo>
                    <a:pt x="19412" y="20187"/>
                  </a:lnTo>
                  <a:lnTo>
                    <a:pt x="21600" y="19782"/>
                  </a:lnTo>
                  <a:lnTo>
                    <a:pt x="19412" y="15646"/>
                  </a:lnTo>
                  <a:lnTo>
                    <a:pt x="18321" y="16248"/>
                  </a:lnTo>
                  <a:lnTo>
                    <a:pt x="17224" y="16653"/>
                  </a:lnTo>
                  <a:lnTo>
                    <a:pt x="16133" y="16957"/>
                  </a:lnTo>
                  <a:lnTo>
                    <a:pt x="15173" y="17160"/>
                  </a:lnTo>
                  <a:lnTo>
                    <a:pt x="14357" y="17261"/>
                  </a:lnTo>
                  <a:lnTo>
                    <a:pt x="13533" y="17261"/>
                  </a:lnTo>
                  <a:lnTo>
                    <a:pt x="12717" y="17160"/>
                  </a:lnTo>
                  <a:lnTo>
                    <a:pt x="11894" y="16957"/>
                  </a:lnTo>
                  <a:lnTo>
                    <a:pt x="11208" y="16653"/>
                  </a:lnTo>
                  <a:lnTo>
                    <a:pt x="10529" y="16349"/>
                  </a:lnTo>
                  <a:lnTo>
                    <a:pt x="9980" y="15944"/>
                  </a:lnTo>
                  <a:lnTo>
                    <a:pt x="9431" y="15443"/>
                  </a:lnTo>
                  <a:lnTo>
                    <a:pt x="8341" y="14329"/>
                  </a:lnTo>
                  <a:lnTo>
                    <a:pt x="7518" y="13119"/>
                  </a:lnTo>
                  <a:lnTo>
                    <a:pt x="6969" y="11808"/>
                  </a:lnTo>
                  <a:lnTo>
                    <a:pt x="6557" y="10395"/>
                  </a:lnTo>
                  <a:lnTo>
                    <a:pt x="6153" y="8982"/>
                  </a:lnTo>
                  <a:lnTo>
                    <a:pt x="6016" y="7671"/>
                  </a:lnTo>
                  <a:lnTo>
                    <a:pt x="6153" y="6461"/>
                  </a:lnTo>
                  <a:lnTo>
                    <a:pt x="6290" y="5347"/>
                  </a:lnTo>
                  <a:lnTo>
                    <a:pt x="6557" y="4440"/>
                  </a:lnTo>
                  <a:lnTo>
                    <a:pt x="6969" y="3934"/>
                  </a:lnTo>
                  <a:lnTo>
                    <a:pt x="7655" y="3529"/>
                  </a:lnTo>
                  <a:lnTo>
                    <a:pt x="8341" y="3332"/>
                  </a:lnTo>
                  <a:lnTo>
                    <a:pt x="9020" y="3332"/>
                  </a:lnTo>
                  <a:lnTo>
                    <a:pt x="9980" y="3428"/>
                  </a:lnTo>
                  <a:lnTo>
                    <a:pt x="10796" y="3630"/>
                  </a:lnTo>
                  <a:lnTo>
                    <a:pt x="11757" y="3833"/>
                  </a:lnTo>
                  <a:lnTo>
                    <a:pt x="13533" y="4542"/>
                  </a:lnTo>
                  <a:lnTo>
                    <a:pt x="15310" y="5347"/>
                  </a:lnTo>
                  <a:lnTo>
                    <a:pt x="16682" y="6157"/>
                  </a:lnTo>
                  <a:lnTo>
                    <a:pt x="18047" y="6962"/>
                  </a:lnTo>
                  <a:lnTo>
                    <a:pt x="18047" y="3833"/>
                  </a:lnTo>
                  <a:lnTo>
                    <a:pt x="15310" y="2623"/>
                  </a:lnTo>
                  <a:lnTo>
                    <a:pt x="12985" y="1716"/>
                  </a:lnTo>
                  <a:lnTo>
                    <a:pt x="10796" y="906"/>
                  </a:lnTo>
                  <a:lnTo>
                    <a:pt x="8883" y="400"/>
                  </a:lnTo>
                  <a:lnTo>
                    <a:pt x="7243" y="101"/>
                  </a:lnTo>
                  <a:lnTo>
                    <a:pt x="5741"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5" name="Google Shape;691;p29"/>
            <p:cNvSpPr/>
            <p:nvPr/>
          </p:nvSpPr>
          <p:spPr>
            <a:xfrm>
              <a:off x="766191" y="898380"/>
              <a:ext cx="225577" cy="70755"/>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39" y="903"/>
                  </a:lnTo>
                  <a:lnTo>
                    <a:pt x="517" y="3296"/>
                  </a:lnTo>
                  <a:lnTo>
                    <a:pt x="845" y="4952"/>
                  </a:lnTo>
                  <a:lnTo>
                    <a:pt x="1223" y="6751"/>
                  </a:lnTo>
                  <a:lnTo>
                    <a:pt x="1693" y="8550"/>
                  </a:lnTo>
                  <a:lnTo>
                    <a:pt x="2304" y="10649"/>
                  </a:lnTo>
                  <a:lnTo>
                    <a:pt x="3010" y="12599"/>
                  </a:lnTo>
                  <a:lnTo>
                    <a:pt x="3810" y="14556"/>
                  </a:lnTo>
                  <a:lnTo>
                    <a:pt x="4752" y="16355"/>
                  </a:lnTo>
                  <a:lnTo>
                    <a:pt x="5269" y="17250"/>
                  </a:lnTo>
                  <a:lnTo>
                    <a:pt x="5788" y="18003"/>
                  </a:lnTo>
                  <a:lnTo>
                    <a:pt x="6353" y="18755"/>
                  </a:lnTo>
                  <a:lnTo>
                    <a:pt x="6964" y="19350"/>
                  </a:lnTo>
                  <a:lnTo>
                    <a:pt x="7623" y="19952"/>
                  </a:lnTo>
                  <a:lnTo>
                    <a:pt x="8328" y="20554"/>
                  </a:lnTo>
                  <a:lnTo>
                    <a:pt x="9034" y="21006"/>
                  </a:lnTo>
                  <a:lnTo>
                    <a:pt x="9787" y="21307"/>
                  </a:lnTo>
                  <a:lnTo>
                    <a:pt x="10588" y="21457"/>
                  </a:lnTo>
                  <a:lnTo>
                    <a:pt x="11435" y="21600"/>
                  </a:lnTo>
                  <a:lnTo>
                    <a:pt x="12282" y="21600"/>
                  </a:lnTo>
                  <a:lnTo>
                    <a:pt x="13080" y="21457"/>
                  </a:lnTo>
                  <a:lnTo>
                    <a:pt x="13786" y="21156"/>
                  </a:lnTo>
                  <a:lnTo>
                    <a:pt x="14492" y="20855"/>
                  </a:lnTo>
                  <a:lnTo>
                    <a:pt x="15153" y="20404"/>
                  </a:lnTo>
                  <a:lnTo>
                    <a:pt x="15764" y="19801"/>
                  </a:lnTo>
                  <a:lnTo>
                    <a:pt x="16329" y="19207"/>
                  </a:lnTo>
                  <a:lnTo>
                    <a:pt x="16893" y="18454"/>
                  </a:lnTo>
                  <a:lnTo>
                    <a:pt x="17363" y="17702"/>
                  </a:lnTo>
                  <a:lnTo>
                    <a:pt x="17835" y="16957"/>
                  </a:lnTo>
                  <a:lnTo>
                    <a:pt x="18257" y="16053"/>
                  </a:lnTo>
                  <a:lnTo>
                    <a:pt x="18682" y="15150"/>
                  </a:lnTo>
                  <a:lnTo>
                    <a:pt x="19388" y="13201"/>
                  </a:lnTo>
                  <a:lnTo>
                    <a:pt x="19952" y="11252"/>
                  </a:lnTo>
                  <a:lnTo>
                    <a:pt x="20422" y="9302"/>
                  </a:lnTo>
                  <a:lnTo>
                    <a:pt x="20800" y="7353"/>
                  </a:lnTo>
                  <a:lnTo>
                    <a:pt x="21081" y="5547"/>
                  </a:lnTo>
                  <a:lnTo>
                    <a:pt x="21269" y="4049"/>
                  </a:lnTo>
                  <a:lnTo>
                    <a:pt x="21458" y="2702"/>
                  </a:lnTo>
                  <a:lnTo>
                    <a:pt x="21506" y="1648"/>
                  </a:lnTo>
                  <a:lnTo>
                    <a:pt x="21600" y="602"/>
                  </a:lnTo>
                  <a:lnTo>
                    <a:pt x="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6" name="Google Shape;692;p29"/>
            <p:cNvSpPr/>
            <p:nvPr/>
          </p:nvSpPr>
          <p:spPr>
            <a:xfrm>
              <a:off x="805487" y="906244"/>
              <a:ext cx="142521" cy="50121"/>
            </a:xfrm>
            <a:custGeom>
              <a:avLst/>
              <a:ahLst/>
              <a:cxnLst>
                <a:cxn ang="0">
                  <a:pos x="wd2" y="hd2"/>
                </a:cxn>
                <a:cxn ang="5400000">
                  <a:pos x="wd2" y="hd2"/>
                </a:cxn>
                <a:cxn ang="10800000">
                  <a:pos x="wd2" y="hd2"/>
                </a:cxn>
                <a:cxn ang="16200000">
                  <a:pos x="wd2" y="hd2"/>
                </a:cxn>
              </a:cxnLst>
              <a:rect l="0" t="0" r="r" b="b"/>
              <a:pathLst>
                <a:path w="21600" h="21600" extrusionOk="0">
                  <a:moveTo>
                    <a:pt x="10802" y="0"/>
                  </a:moveTo>
                  <a:lnTo>
                    <a:pt x="8568" y="213"/>
                  </a:lnTo>
                  <a:lnTo>
                    <a:pt x="6557" y="850"/>
                  </a:lnTo>
                  <a:lnTo>
                    <a:pt x="4768" y="1689"/>
                  </a:lnTo>
                  <a:lnTo>
                    <a:pt x="3131" y="3177"/>
                  </a:lnTo>
                  <a:lnTo>
                    <a:pt x="2459" y="3814"/>
                  </a:lnTo>
                  <a:lnTo>
                    <a:pt x="1790" y="4653"/>
                  </a:lnTo>
                  <a:lnTo>
                    <a:pt x="1267" y="5716"/>
                  </a:lnTo>
                  <a:lnTo>
                    <a:pt x="822" y="6566"/>
                  </a:lnTo>
                  <a:lnTo>
                    <a:pt x="448" y="7629"/>
                  </a:lnTo>
                  <a:lnTo>
                    <a:pt x="224" y="8680"/>
                  </a:lnTo>
                  <a:lnTo>
                    <a:pt x="0" y="9743"/>
                  </a:lnTo>
                  <a:lnTo>
                    <a:pt x="0" y="11857"/>
                  </a:lnTo>
                  <a:lnTo>
                    <a:pt x="224" y="12920"/>
                  </a:lnTo>
                  <a:lnTo>
                    <a:pt x="448" y="13982"/>
                  </a:lnTo>
                  <a:lnTo>
                    <a:pt x="822" y="15034"/>
                  </a:lnTo>
                  <a:lnTo>
                    <a:pt x="1267" y="15884"/>
                  </a:lnTo>
                  <a:lnTo>
                    <a:pt x="1790" y="16947"/>
                  </a:lnTo>
                  <a:lnTo>
                    <a:pt x="2459" y="17786"/>
                  </a:lnTo>
                  <a:lnTo>
                    <a:pt x="3131" y="18423"/>
                  </a:lnTo>
                  <a:lnTo>
                    <a:pt x="4768" y="19698"/>
                  </a:lnTo>
                  <a:lnTo>
                    <a:pt x="6557" y="20750"/>
                  </a:lnTo>
                  <a:lnTo>
                    <a:pt x="8568" y="21387"/>
                  </a:lnTo>
                  <a:lnTo>
                    <a:pt x="10802" y="21600"/>
                  </a:lnTo>
                  <a:lnTo>
                    <a:pt x="12962" y="21387"/>
                  </a:lnTo>
                  <a:lnTo>
                    <a:pt x="14972" y="20750"/>
                  </a:lnTo>
                  <a:lnTo>
                    <a:pt x="16836" y="19698"/>
                  </a:lnTo>
                  <a:lnTo>
                    <a:pt x="18398" y="18423"/>
                  </a:lnTo>
                  <a:lnTo>
                    <a:pt x="19145" y="17786"/>
                  </a:lnTo>
                  <a:lnTo>
                    <a:pt x="19739" y="16947"/>
                  </a:lnTo>
                  <a:lnTo>
                    <a:pt x="20263" y="15884"/>
                  </a:lnTo>
                  <a:lnTo>
                    <a:pt x="20707" y="15034"/>
                  </a:lnTo>
                  <a:lnTo>
                    <a:pt x="21081" y="13982"/>
                  </a:lnTo>
                  <a:lnTo>
                    <a:pt x="21380" y="12920"/>
                  </a:lnTo>
                  <a:lnTo>
                    <a:pt x="21525" y="11857"/>
                  </a:lnTo>
                  <a:lnTo>
                    <a:pt x="21600" y="10806"/>
                  </a:lnTo>
                  <a:lnTo>
                    <a:pt x="21525" y="9743"/>
                  </a:lnTo>
                  <a:lnTo>
                    <a:pt x="21380" y="8680"/>
                  </a:lnTo>
                  <a:lnTo>
                    <a:pt x="21081" y="7629"/>
                  </a:lnTo>
                  <a:lnTo>
                    <a:pt x="20707" y="6566"/>
                  </a:lnTo>
                  <a:lnTo>
                    <a:pt x="20263" y="5716"/>
                  </a:lnTo>
                  <a:lnTo>
                    <a:pt x="19739" y="4653"/>
                  </a:lnTo>
                  <a:lnTo>
                    <a:pt x="19145" y="3814"/>
                  </a:lnTo>
                  <a:lnTo>
                    <a:pt x="18398" y="3177"/>
                  </a:lnTo>
                  <a:lnTo>
                    <a:pt x="16836" y="1689"/>
                  </a:lnTo>
                  <a:lnTo>
                    <a:pt x="14972" y="850"/>
                  </a:lnTo>
                  <a:lnTo>
                    <a:pt x="12962" y="213"/>
                  </a:lnTo>
                  <a:lnTo>
                    <a:pt x="1080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7" name="Google Shape;693;p29"/>
            <p:cNvSpPr/>
            <p:nvPr/>
          </p:nvSpPr>
          <p:spPr>
            <a:xfrm>
              <a:off x="857085" y="918028"/>
              <a:ext cx="76180" cy="26554"/>
            </a:xfrm>
            <a:custGeom>
              <a:avLst/>
              <a:ahLst/>
              <a:cxnLst>
                <a:cxn ang="0">
                  <a:pos x="wd2" y="hd2"/>
                </a:cxn>
                <a:cxn ang="5400000">
                  <a:pos x="wd2" y="hd2"/>
                </a:cxn>
                <a:cxn ang="10800000">
                  <a:pos x="wd2" y="hd2"/>
                </a:cxn>
                <a:cxn ang="16200000">
                  <a:pos x="wd2" y="hd2"/>
                </a:cxn>
              </a:cxnLst>
              <a:rect l="0" t="0" r="r" b="b"/>
              <a:pathLst>
                <a:path w="21600" h="21600" extrusionOk="0">
                  <a:moveTo>
                    <a:pt x="8640" y="0"/>
                  </a:moveTo>
                  <a:lnTo>
                    <a:pt x="6550" y="802"/>
                  </a:lnTo>
                  <a:lnTo>
                    <a:pt x="4739" y="1605"/>
                  </a:lnTo>
                  <a:lnTo>
                    <a:pt x="3069" y="3209"/>
                  </a:lnTo>
                  <a:lnTo>
                    <a:pt x="1818" y="4814"/>
                  </a:lnTo>
                  <a:lnTo>
                    <a:pt x="839" y="6398"/>
                  </a:lnTo>
                  <a:lnTo>
                    <a:pt x="419" y="7601"/>
                  </a:lnTo>
                  <a:lnTo>
                    <a:pt x="140" y="8404"/>
                  </a:lnTo>
                  <a:lnTo>
                    <a:pt x="0" y="9607"/>
                  </a:lnTo>
                  <a:lnTo>
                    <a:pt x="0" y="11993"/>
                  </a:lnTo>
                  <a:lnTo>
                    <a:pt x="140" y="12795"/>
                  </a:lnTo>
                  <a:lnTo>
                    <a:pt x="419" y="13999"/>
                  </a:lnTo>
                  <a:lnTo>
                    <a:pt x="839" y="15202"/>
                  </a:lnTo>
                  <a:lnTo>
                    <a:pt x="1818" y="16807"/>
                  </a:lnTo>
                  <a:lnTo>
                    <a:pt x="3069" y="18391"/>
                  </a:lnTo>
                  <a:lnTo>
                    <a:pt x="4739" y="19995"/>
                  </a:lnTo>
                  <a:lnTo>
                    <a:pt x="6550" y="20798"/>
                  </a:lnTo>
                  <a:lnTo>
                    <a:pt x="8640" y="21600"/>
                  </a:lnTo>
                  <a:lnTo>
                    <a:pt x="12960" y="21600"/>
                  </a:lnTo>
                  <a:lnTo>
                    <a:pt x="14910" y="20798"/>
                  </a:lnTo>
                  <a:lnTo>
                    <a:pt x="16728" y="19995"/>
                  </a:lnTo>
                  <a:lnTo>
                    <a:pt x="18399" y="18391"/>
                  </a:lnTo>
                  <a:lnTo>
                    <a:pt x="19650" y="16807"/>
                  </a:lnTo>
                  <a:lnTo>
                    <a:pt x="20768" y="15202"/>
                  </a:lnTo>
                  <a:lnTo>
                    <a:pt x="21048" y="13999"/>
                  </a:lnTo>
                  <a:lnTo>
                    <a:pt x="21320" y="12795"/>
                  </a:lnTo>
                  <a:lnTo>
                    <a:pt x="21460" y="11993"/>
                  </a:lnTo>
                  <a:lnTo>
                    <a:pt x="21600" y="10811"/>
                  </a:lnTo>
                  <a:lnTo>
                    <a:pt x="21460" y="9607"/>
                  </a:lnTo>
                  <a:lnTo>
                    <a:pt x="21320" y="8404"/>
                  </a:lnTo>
                  <a:lnTo>
                    <a:pt x="21048" y="7601"/>
                  </a:lnTo>
                  <a:lnTo>
                    <a:pt x="20768" y="6398"/>
                  </a:lnTo>
                  <a:lnTo>
                    <a:pt x="19650" y="4814"/>
                  </a:lnTo>
                  <a:lnTo>
                    <a:pt x="18399" y="3209"/>
                  </a:lnTo>
                  <a:lnTo>
                    <a:pt x="16728" y="1605"/>
                  </a:lnTo>
                  <a:lnTo>
                    <a:pt x="14910" y="802"/>
                  </a:lnTo>
                  <a:lnTo>
                    <a:pt x="1296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8" name="Google Shape;694;p29"/>
            <p:cNvSpPr/>
            <p:nvPr/>
          </p:nvSpPr>
          <p:spPr>
            <a:xfrm>
              <a:off x="563223" y="913616"/>
              <a:ext cx="188695" cy="229496"/>
            </a:xfrm>
            <a:custGeom>
              <a:avLst/>
              <a:ahLst/>
              <a:cxnLst>
                <a:cxn ang="0">
                  <a:pos x="wd2" y="hd2"/>
                </a:cxn>
                <a:cxn ang="5400000">
                  <a:pos x="wd2" y="hd2"/>
                </a:cxn>
                <a:cxn ang="10800000">
                  <a:pos x="wd2" y="hd2"/>
                </a:cxn>
                <a:cxn ang="16200000">
                  <a:pos x="wd2" y="hd2"/>
                </a:cxn>
              </a:cxnLst>
              <a:rect l="0" t="0" r="r" b="b"/>
              <a:pathLst>
                <a:path w="21600" h="21600" extrusionOk="0">
                  <a:moveTo>
                    <a:pt x="13444" y="0"/>
                  </a:moveTo>
                  <a:lnTo>
                    <a:pt x="12883" y="46"/>
                  </a:lnTo>
                  <a:lnTo>
                    <a:pt x="12375" y="139"/>
                  </a:lnTo>
                  <a:lnTo>
                    <a:pt x="11870" y="276"/>
                  </a:lnTo>
                  <a:lnTo>
                    <a:pt x="11362" y="462"/>
                  </a:lnTo>
                  <a:lnTo>
                    <a:pt x="10913" y="694"/>
                  </a:lnTo>
                  <a:lnTo>
                    <a:pt x="10518" y="972"/>
                  </a:lnTo>
                  <a:lnTo>
                    <a:pt x="10126" y="1295"/>
                  </a:lnTo>
                  <a:lnTo>
                    <a:pt x="9730" y="1666"/>
                  </a:lnTo>
                  <a:lnTo>
                    <a:pt x="9395" y="2035"/>
                  </a:lnTo>
                  <a:lnTo>
                    <a:pt x="9056" y="2450"/>
                  </a:lnTo>
                  <a:lnTo>
                    <a:pt x="8717" y="2868"/>
                  </a:lnTo>
                  <a:lnTo>
                    <a:pt x="8212" y="3794"/>
                  </a:lnTo>
                  <a:lnTo>
                    <a:pt x="7707" y="4764"/>
                  </a:lnTo>
                  <a:lnTo>
                    <a:pt x="7368" y="5782"/>
                  </a:lnTo>
                  <a:lnTo>
                    <a:pt x="7030" y="6752"/>
                  </a:lnTo>
                  <a:lnTo>
                    <a:pt x="6750" y="7724"/>
                  </a:lnTo>
                  <a:lnTo>
                    <a:pt x="6581" y="8604"/>
                  </a:lnTo>
                  <a:lnTo>
                    <a:pt x="6412" y="9390"/>
                  </a:lnTo>
                  <a:lnTo>
                    <a:pt x="6242" y="10546"/>
                  </a:lnTo>
                  <a:lnTo>
                    <a:pt x="6186" y="11008"/>
                  </a:lnTo>
                  <a:lnTo>
                    <a:pt x="0" y="15911"/>
                  </a:lnTo>
                  <a:lnTo>
                    <a:pt x="3093" y="21600"/>
                  </a:lnTo>
                  <a:lnTo>
                    <a:pt x="9169" y="18317"/>
                  </a:lnTo>
                  <a:lnTo>
                    <a:pt x="9395" y="18778"/>
                  </a:lnTo>
                  <a:lnTo>
                    <a:pt x="9674" y="19243"/>
                  </a:lnTo>
                  <a:lnTo>
                    <a:pt x="9956" y="19611"/>
                  </a:lnTo>
                  <a:lnTo>
                    <a:pt x="10295" y="19983"/>
                  </a:lnTo>
                  <a:lnTo>
                    <a:pt x="10631" y="20305"/>
                  </a:lnTo>
                  <a:lnTo>
                    <a:pt x="11026" y="20584"/>
                  </a:lnTo>
                  <a:lnTo>
                    <a:pt x="11418" y="20813"/>
                  </a:lnTo>
                  <a:lnTo>
                    <a:pt x="11813" y="20999"/>
                  </a:lnTo>
                  <a:lnTo>
                    <a:pt x="12262" y="21138"/>
                  </a:lnTo>
                  <a:lnTo>
                    <a:pt x="12770" y="21231"/>
                  </a:lnTo>
                  <a:lnTo>
                    <a:pt x="13218" y="21324"/>
                  </a:lnTo>
                  <a:lnTo>
                    <a:pt x="14232" y="21324"/>
                  </a:lnTo>
                  <a:lnTo>
                    <a:pt x="14680" y="21278"/>
                  </a:lnTo>
                  <a:lnTo>
                    <a:pt x="15188" y="21185"/>
                  </a:lnTo>
                  <a:lnTo>
                    <a:pt x="15693" y="21045"/>
                  </a:lnTo>
                  <a:lnTo>
                    <a:pt x="16201" y="20860"/>
                  </a:lnTo>
                  <a:lnTo>
                    <a:pt x="16707" y="20630"/>
                  </a:lnTo>
                  <a:lnTo>
                    <a:pt x="17158" y="20398"/>
                  </a:lnTo>
                  <a:lnTo>
                    <a:pt x="17663" y="20076"/>
                  </a:lnTo>
                  <a:lnTo>
                    <a:pt x="18115" y="19751"/>
                  </a:lnTo>
                  <a:lnTo>
                    <a:pt x="18564" y="19382"/>
                  </a:lnTo>
                  <a:lnTo>
                    <a:pt x="18959" y="18964"/>
                  </a:lnTo>
                  <a:lnTo>
                    <a:pt x="19351" y="18502"/>
                  </a:lnTo>
                  <a:lnTo>
                    <a:pt x="19746" y="17992"/>
                  </a:lnTo>
                  <a:lnTo>
                    <a:pt x="20082" y="17484"/>
                  </a:lnTo>
                  <a:lnTo>
                    <a:pt x="20420" y="16929"/>
                  </a:lnTo>
                  <a:lnTo>
                    <a:pt x="20700" y="16282"/>
                  </a:lnTo>
                  <a:lnTo>
                    <a:pt x="20926" y="15634"/>
                  </a:lnTo>
                  <a:lnTo>
                    <a:pt x="21151" y="14987"/>
                  </a:lnTo>
                  <a:lnTo>
                    <a:pt x="21321" y="14247"/>
                  </a:lnTo>
                  <a:lnTo>
                    <a:pt x="21434" y="13507"/>
                  </a:lnTo>
                  <a:lnTo>
                    <a:pt x="21600" y="11980"/>
                  </a:lnTo>
                  <a:lnTo>
                    <a:pt x="21600" y="10500"/>
                  </a:lnTo>
                  <a:lnTo>
                    <a:pt x="21547" y="9112"/>
                  </a:lnTo>
                  <a:lnTo>
                    <a:pt x="21377" y="7771"/>
                  </a:lnTo>
                  <a:lnTo>
                    <a:pt x="21095" y="6569"/>
                  </a:lnTo>
                  <a:lnTo>
                    <a:pt x="20756" y="5411"/>
                  </a:lnTo>
                  <a:lnTo>
                    <a:pt x="20308" y="4348"/>
                  </a:lnTo>
                  <a:lnTo>
                    <a:pt x="19802" y="3422"/>
                  </a:lnTo>
                  <a:lnTo>
                    <a:pt x="19464" y="2961"/>
                  </a:lnTo>
                  <a:lnTo>
                    <a:pt x="19182" y="2543"/>
                  </a:lnTo>
                  <a:lnTo>
                    <a:pt x="18846" y="2174"/>
                  </a:lnTo>
                  <a:lnTo>
                    <a:pt x="18451" y="1803"/>
                  </a:lnTo>
                  <a:lnTo>
                    <a:pt x="18115" y="1480"/>
                  </a:lnTo>
                  <a:lnTo>
                    <a:pt x="17720" y="1202"/>
                  </a:lnTo>
                  <a:lnTo>
                    <a:pt x="17268" y="926"/>
                  </a:lnTo>
                  <a:lnTo>
                    <a:pt x="16876" y="694"/>
                  </a:lnTo>
                  <a:lnTo>
                    <a:pt x="16424" y="508"/>
                  </a:lnTo>
                  <a:lnTo>
                    <a:pt x="15976" y="322"/>
                  </a:lnTo>
                  <a:lnTo>
                    <a:pt x="15471" y="186"/>
                  </a:lnTo>
                  <a:lnTo>
                    <a:pt x="15019" y="93"/>
                  </a:lnTo>
                  <a:lnTo>
                    <a:pt x="14514"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29" name="Google Shape;695;p29"/>
            <p:cNvSpPr/>
            <p:nvPr/>
          </p:nvSpPr>
          <p:spPr>
            <a:xfrm>
              <a:off x="638415" y="947020"/>
              <a:ext cx="61411" cy="26554"/>
            </a:xfrm>
            <a:custGeom>
              <a:avLst/>
              <a:ahLst/>
              <a:cxnLst>
                <a:cxn ang="0">
                  <a:pos x="wd2" y="hd2"/>
                </a:cxn>
                <a:cxn ang="5400000">
                  <a:pos x="wd2" y="hd2"/>
                </a:cxn>
                <a:cxn ang="10800000">
                  <a:pos x="wd2" y="hd2"/>
                </a:cxn>
                <a:cxn ang="16200000">
                  <a:pos x="wd2" y="hd2"/>
                </a:cxn>
              </a:cxnLst>
              <a:rect l="0" t="0" r="r" b="b"/>
              <a:pathLst>
                <a:path w="21600" h="21600" extrusionOk="0">
                  <a:moveTo>
                    <a:pt x="20048" y="0"/>
                  </a:moveTo>
                  <a:lnTo>
                    <a:pt x="17282" y="401"/>
                  </a:lnTo>
                  <a:lnTo>
                    <a:pt x="14516" y="1204"/>
                  </a:lnTo>
                  <a:lnTo>
                    <a:pt x="11923" y="2808"/>
                  </a:lnTo>
                  <a:lnTo>
                    <a:pt x="9157" y="4814"/>
                  </a:lnTo>
                  <a:lnTo>
                    <a:pt x="6737" y="7200"/>
                  </a:lnTo>
                  <a:lnTo>
                    <a:pt x="4318" y="10409"/>
                  </a:lnTo>
                  <a:lnTo>
                    <a:pt x="2246" y="14400"/>
                  </a:lnTo>
                  <a:lnTo>
                    <a:pt x="1205" y="16807"/>
                  </a:lnTo>
                  <a:lnTo>
                    <a:pt x="338" y="19193"/>
                  </a:lnTo>
                  <a:lnTo>
                    <a:pt x="164" y="19594"/>
                  </a:lnTo>
                  <a:lnTo>
                    <a:pt x="0" y="20396"/>
                  </a:lnTo>
                  <a:lnTo>
                    <a:pt x="164" y="20798"/>
                  </a:lnTo>
                  <a:lnTo>
                    <a:pt x="338" y="21199"/>
                  </a:lnTo>
                  <a:lnTo>
                    <a:pt x="1032" y="21600"/>
                  </a:lnTo>
                  <a:lnTo>
                    <a:pt x="1899" y="21600"/>
                  </a:lnTo>
                  <a:lnTo>
                    <a:pt x="2931" y="21199"/>
                  </a:lnTo>
                  <a:lnTo>
                    <a:pt x="3971" y="20798"/>
                  </a:lnTo>
                  <a:lnTo>
                    <a:pt x="4665" y="19995"/>
                  </a:lnTo>
                  <a:lnTo>
                    <a:pt x="5185" y="18792"/>
                  </a:lnTo>
                  <a:lnTo>
                    <a:pt x="6564" y="16005"/>
                  </a:lnTo>
                  <a:lnTo>
                    <a:pt x="7778" y="13196"/>
                  </a:lnTo>
                  <a:lnTo>
                    <a:pt x="9330" y="11212"/>
                  </a:lnTo>
                  <a:lnTo>
                    <a:pt x="10882" y="9206"/>
                  </a:lnTo>
                  <a:lnTo>
                    <a:pt x="12617" y="8002"/>
                  </a:lnTo>
                  <a:lnTo>
                    <a:pt x="14342" y="7200"/>
                  </a:lnTo>
                  <a:lnTo>
                    <a:pt x="16068" y="6398"/>
                  </a:lnTo>
                  <a:lnTo>
                    <a:pt x="17802" y="6398"/>
                  </a:lnTo>
                  <a:lnTo>
                    <a:pt x="18834" y="5996"/>
                  </a:lnTo>
                  <a:lnTo>
                    <a:pt x="19701" y="5616"/>
                  </a:lnTo>
                  <a:lnTo>
                    <a:pt x="20742" y="4413"/>
                  </a:lnTo>
                  <a:lnTo>
                    <a:pt x="21427" y="3209"/>
                  </a:lnTo>
                  <a:lnTo>
                    <a:pt x="21600" y="2407"/>
                  </a:lnTo>
                  <a:lnTo>
                    <a:pt x="21600" y="1605"/>
                  </a:lnTo>
                  <a:lnTo>
                    <a:pt x="21427" y="1204"/>
                  </a:lnTo>
                  <a:lnTo>
                    <a:pt x="21262" y="802"/>
                  </a:lnTo>
                  <a:lnTo>
                    <a:pt x="20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0" name="Google Shape;696;p29"/>
            <p:cNvSpPr/>
            <p:nvPr/>
          </p:nvSpPr>
          <p:spPr>
            <a:xfrm>
              <a:off x="671326" y="956364"/>
              <a:ext cx="42282" cy="183322"/>
            </a:xfrm>
            <a:custGeom>
              <a:avLst/>
              <a:ahLst/>
              <a:cxnLst>
                <a:cxn ang="0">
                  <a:pos x="wd2" y="hd2"/>
                </a:cxn>
                <a:cxn ang="5400000">
                  <a:pos x="wd2" y="hd2"/>
                </a:cxn>
                <a:cxn ang="10800000">
                  <a:pos x="wd2" y="hd2"/>
                </a:cxn>
                <a:cxn ang="16200000">
                  <a:pos x="wd2" y="hd2"/>
                </a:cxn>
              </a:cxnLst>
              <a:rect l="0" t="0" r="r" b="b"/>
              <a:pathLst>
                <a:path w="21600" h="21600" extrusionOk="0">
                  <a:moveTo>
                    <a:pt x="18325" y="0"/>
                  </a:moveTo>
                  <a:lnTo>
                    <a:pt x="17330" y="58"/>
                  </a:lnTo>
                  <a:lnTo>
                    <a:pt x="16323" y="116"/>
                  </a:lnTo>
                  <a:lnTo>
                    <a:pt x="15315" y="291"/>
                  </a:lnTo>
                  <a:lnTo>
                    <a:pt x="14811" y="465"/>
                  </a:lnTo>
                  <a:lnTo>
                    <a:pt x="14559" y="694"/>
                  </a:lnTo>
                  <a:lnTo>
                    <a:pt x="15315" y="3245"/>
                  </a:lnTo>
                  <a:lnTo>
                    <a:pt x="15567" y="4517"/>
                  </a:lnTo>
                  <a:lnTo>
                    <a:pt x="15567" y="7181"/>
                  </a:lnTo>
                  <a:lnTo>
                    <a:pt x="15315" y="8514"/>
                  </a:lnTo>
                  <a:lnTo>
                    <a:pt x="14811" y="9844"/>
                  </a:lnTo>
                  <a:lnTo>
                    <a:pt x="14069" y="11178"/>
                  </a:lnTo>
                  <a:lnTo>
                    <a:pt x="13313" y="12508"/>
                  </a:lnTo>
                  <a:lnTo>
                    <a:pt x="12305" y="13783"/>
                  </a:lnTo>
                  <a:lnTo>
                    <a:pt x="10793" y="15114"/>
                  </a:lnTo>
                  <a:lnTo>
                    <a:pt x="9295" y="16331"/>
                  </a:lnTo>
                  <a:lnTo>
                    <a:pt x="7531" y="17603"/>
                  </a:lnTo>
                  <a:lnTo>
                    <a:pt x="5277" y="18820"/>
                  </a:lnTo>
                  <a:lnTo>
                    <a:pt x="3010" y="19979"/>
                  </a:lnTo>
                  <a:lnTo>
                    <a:pt x="252" y="21135"/>
                  </a:lnTo>
                  <a:lnTo>
                    <a:pt x="0" y="21309"/>
                  </a:lnTo>
                  <a:lnTo>
                    <a:pt x="252" y="21484"/>
                  </a:lnTo>
                  <a:lnTo>
                    <a:pt x="1008" y="21542"/>
                  </a:lnTo>
                  <a:lnTo>
                    <a:pt x="2015" y="21600"/>
                  </a:lnTo>
                  <a:lnTo>
                    <a:pt x="3262" y="21600"/>
                  </a:lnTo>
                  <a:lnTo>
                    <a:pt x="4270" y="21542"/>
                  </a:lnTo>
                  <a:lnTo>
                    <a:pt x="5277" y="21426"/>
                  </a:lnTo>
                  <a:lnTo>
                    <a:pt x="5781" y="21251"/>
                  </a:lnTo>
                  <a:lnTo>
                    <a:pt x="8539" y="20095"/>
                  </a:lnTo>
                  <a:lnTo>
                    <a:pt x="11045" y="18878"/>
                  </a:lnTo>
                  <a:lnTo>
                    <a:pt x="13313" y="17603"/>
                  </a:lnTo>
                  <a:lnTo>
                    <a:pt x="15063" y="16331"/>
                  </a:lnTo>
                  <a:lnTo>
                    <a:pt x="16827" y="15055"/>
                  </a:lnTo>
                  <a:lnTo>
                    <a:pt x="18073" y="13725"/>
                  </a:lnTo>
                  <a:lnTo>
                    <a:pt x="19333" y="12392"/>
                  </a:lnTo>
                  <a:lnTo>
                    <a:pt x="20088" y="11061"/>
                  </a:lnTo>
                  <a:lnTo>
                    <a:pt x="20844" y="9728"/>
                  </a:lnTo>
                  <a:lnTo>
                    <a:pt x="21096" y="8340"/>
                  </a:lnTo>
                  <a:lnTo>
                    <a:pt x="21600" y="7006"/>
                  </a:lnTo>
                  <a:lnTo>
                    <a:pt x="21600" y="4285"/>
                  </a:lnTo>
                  <a:lnTo>
                    <a:pt x="21348" y="2954"/>
                  </a:lnTo>
                  <a:lnTo>
                    <a:pt x="20340" y="349"/>
                  </a:lnTo>
                  <a:lnTo>
                    <a:pt x="20088" y="174"/>
                  </a:lnTo>
                  <a:lnTo>
                    <a:pt x="19333" y="58"/>
                  </a:lnTo>
                  <a:lnTo>
                    <a:pt x="18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1" name="Google Shape;697;p29"/>
            <p:cNvSpPr/>
            <p:nvPr/>
          </p:nvSpPr>
          <p:spPr>
            <a:xfrm>
              <a:off x="704262" y="985355"/>
              <a:ext cx="44230" cy="17704"/>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41" y="602"/>
                  </a:lnTo>
                  <a:lnTo>
                    <a:pt x="16796" y="1204"/>
                  </a:lnTo>
                  <a:lnTo>
                    <a:pt x="15363" y="3009"/>
                  </a:lnTo>
                  <a:lnTo>
                    <a:pt x="14400" y="4814"/>
                  </a:lnTo>
                  <a:lnTo>
                    <a:pt x="13677" y="7221"/>
                  </a:lnTo>
                  <a:lnTo>
                    <a:pt x="12714" y="9596"/>
                  </a:lnTo>
                  <a:lnTo>
                    <a:pt x="11763" y="10800"/>
                  </a:lnTo>
                  <a:lnTo>
                    <a:pt x="10800" y="12004"/>
                  </a:lnTo>
                  <a:lnTo>
                    <a:pt x="9596" y="12605"/>
                  </a:lnTo>
                  <a:lnTo>
                    <a:pt x="4792" y="12605"/>
                  </a:lnTo>
                  <a:lnTo>
                    <a:pt x="3359" y="13207"/>
                  </a:lnTo>
                  <a:lnTo>
                    <a:pt x="1914" y="14411"/>
                  </a:lnTo>
                  <a:lnTo>
                    <a:pt x="723" y="15614"/>
                  </a:lnTo>
                  <a:lnTo>
                    <a:pt x="241" y="17388"/>
                  </a:lnTo>
                  <a:lnTo>
                    <a:pt x="0" y="19193"/>
                  </a:lnTo>
                  <a:lnTo>
                    <a:pt x="482" y="20396"/>
                  </a:lnTo>
                  <a:lnTo>
                    <a:pt x="1192" y="20998"/>
                  </a:lnTo>
                  <a:lnTo>
                    <a:pt x="4082" y="21600"/>
                  </a:lnTo>
                  <a:lnTo>
                    <a:pt x="6718" y="20998"/>
                  </a:lnTo>
                  <a:lnTo>
                    <a:pt x="9596" y="20396"/>
                  </a:lnTo>
                  <a:lnTo>
                    <a:pt x="12232" y="18591"/>
                  </a:lnTo>
                  <a:lnTo>
                    <a:pt x="14882" y="16818"/>
                  </a:lnTo>
                  <a:lnTo>
                    <a:pt x="17277" y="13207"/>
                  </a:lnTo>
                  <a:lnTo>
                    <a:pt x="19432" y="8995"/>
                  </a:lnTo>
                  <a:lnTo>
                    <a:pt x="21359" y="4212"/>
                  </a:lnTo>
                  <a:lnTo>
                    <a:pt x="21600" y="3009"/>
                  </a:lnTo>
                  <a:lnTo>
                    <a:pt x="21600" y="2407"/>
                  </a:lnTo>
                  <a:lnTo>
                    <a:pt x="21359" y="1204"/>
                  </a:lnTo>
                  <a:lnTo>
                    <a:pt x="21118" y="602"/>
                  </a:lnTo>
                  <a:lnTo>
                    <a:pt x="2039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2" name="Google Shape;698;p29"/>
            <p:cNvSpPr/>
            <p:nvPr/>
          </p:nvSpPr>
          <p:spPr>
            <a:xfrm>
              <a:off x="697878" y="1037447"/>
              <a:ext cx="51600" cy="24088"/>
            </a:xfrm>
            <a:custGeom>
              <a:avLst/>
              <a:ahLst/>
              <a:cxnLst>
                <a:cxn ang="0">
                  <a:pos x="wd2" y="hd2"/>
                </a:cxn>
                <a:cxn ang="5400000">
                  <a:pos x="wd2" y="hd2"/>
                </a:cxn>
                <a:cxn ang="10800000">
                  <a:pos x="wd2" y="hd2"/>
                </a:cxn>
                <a:cxn ang="16200000">
                  <a:pos x="wd2" y="hd2"/>
                </a:cxn>
              </a:cxnLst>
              <a:rect l="0" t="0" r="r" b="b"/>
              <a:pathLst>
                <a:path w="21600" h="21600" extrusionOk="0">
                  <a:moveTo>
                    <a:pt x="18721" y="0"/>
                  </a:moveTo>
                  <a:lnTo>
                    <a:pt x="17482" y="442"/>
                  </a:lnTo>
                  <a:lnTo>
                    <a:pt x="16450" y="1327"/>
                  </a:lnTo>
                  <a:lnTo>
                    <a:pt x="15635" y="2653"/>
                  </a:lnTo>
                  <a:lnTo>
                    <a:pt x="13571" y="6610"/>
                  </a:lnTo>
                  <a:lnTo>
                    <a:pt x="12549" y="8822"/>
                  </a:lnTo>
                  <a:lnTo>
                    <a:pt x="11311" y="10591"/>
                  </a:lnTo>
                  <a:lnTo>
                    <a:pt x="9876" y="11917"/>
                  </a:lnTo>
                  <a:lnTo>
                    <a:pt x="8638" y="12359"/>
                  </a:lnTo>
                  <a:lnTo>
                    <a:pt x="7193" y="12359"/>
                  </a:lnTo>
                  <a:lnTo>
                    <a:pt x="5759" y="11033"/>
                  </a:lnTo>
                  <a:lnTo>
                    <a:pt x="4933" y="10591"/>
                  </a:lnTo>
                  <a:lnTo>
                    <a:pt x="3694" y="10591"/>
                  </a:lnTo>
                  <a:lnTo>
                    <a:pt x="2466" y="11475"/>
                  </a:lnTo>
                  <a:lnTo>
                    <a:pt x="1434" y="12359"/>
                  </a:lnTo>
                  <a:lnTo>
                    <a:pt x="608" y="13663"/>
                  </a:lnTo>
                  <a:lnTo>
                    <a:pt x="0" y="15432"/>
                  </a:lnTo>
                  <a:lnTo>
                    <a:pt x="0" y="16316"/>
                  </a:lnTo>
                  <a:lnTo>
                    <a:pt x="206" y="16759"/>
                  </a:lnTo>
                  <a:lnTo>
                    <a:pt x="413" y="17643"/>
                  </a:lnTo>
                  <a:lnTo>
                    <a:pt x="815" y="18528"/>
                  </a:lnTo>
                  <a:lnTo>
                    <a:pt x="2054" y="19831"/>
                  </a:lnTo>
                  <a:lnTo>
                    <a:pt x="3499" y="20716"/>
                  </a:lnTo>
                  <a:lnTo>
                    <a:pt x="4726" y="21158"/>
                  </a:lnTo>
                  <a:lnTo>
                    <a:pt x="6171" y="21600"/>
                  </a:lnTo>
                  <a:lnTo>
                    <a:pt x="7606" y="21158"/>
                  </a:lnTo>
                  <a:lnTo>
                    <a:pt x="8844" y="21158"/>
                  </a:lnTo>
                  <a:lnTo>
                    <a:pt x="11724" y="19412"/>
                  </a:lnTo>
                  <a:lnTo>
                    <a:pt x="14190" y="16759"/>
                  </a:lnTo>
                  <a:lnTo>
                    <a:pt x="16656" y="13663"/>
                  </a:lnTo>
                  <a:lnTo>
                    <a:pt x="18927" y="9706"/>
                  </a:lnTo>
                  <a:lnTo>
                    <a:pt x="20981" y="5749"/>
                  </a:lnTo>
                  <a:lnTo>
                    <a:pt x="21394" y="4422"/>
                  </a:lnTo>
                  <a:lnTo>
                    <a:pt x="21600" y="3538"/>
                  </a:lnTo>
                  <a:lnTo>
                    <a:pt x="21600" y="2653"/>
                  </a:lnTo>
                  <a:lnTo>
                    <a:pt x="21394" y="1769"/>
                  </a:lnTo>
                  <a:lnTo>
                    <a:pt x="20774" y="884"/>
                  </a:lnTo>
                  <a:lnTo>
                    <a:pt x="19948" y="442"/>
                  </a:lnTo>
                  <a:lnTo>
                    <a:pt x="1872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3" name="Google Shape;699;p29"/>
            <p:cNvSpPr/>
            <p:nvPr/>
          </p:nvSpPr>
          <p:spPr>
            <a:xfrm>
              <a:off x="687054" y="1094470"/>
              <a:ext cx="54067" cy="16717"/>
            </a:xfrm>
            <a:custGeom>
              <a:avLst/>
              <a:ahLst/>
              <a:cxnLst>
                <a:cxn ang="0">
                  <a:pos x="wd2" y="hd2"/>
                </a:cxn>
                <a:cxn ang="5400000">
                  <a:pos x="wd2" y="hd2"/>
                </a:cxn>
                <a:cxn ang="10800000">
                  <a:pos x="wd2" y="hd2"/>
                </a:cxn>
                <a:cxn ang="16200000">
                  <a:pos x="wd2" y="hd2"/>
                </a:cxn>
              </a:cxnLst>
              <a:rect l="0" t="0" r="r" b="b"/>
              <a:pathLst>
                <a:path w="21600" h="21600" extrusionOk="0">
                  <a:moveTo>
                    <a:pt x="19443" y="0"/>
                  </a:moveTo>
                  <a:lnTo>
                    <a:pt x="17276" y="1912"/>
                  </a:lnTo>
                  <a:lnTo>
                    <a:pt x="16498" y="2549"/>
                  </a:lnTo>
                  <a:lnTo>
                    <a:pt x="15907" y="3790"/>
                  </a:lnTo>
                  <a:lnTo>
                    <a:pt x="14922" y="6976"/>
                  </a:lnTo>
                  <a:lnTo>
                    <a:pt x="13750" y="10800"/>
                  </a:lnTo>
                  <a:lnTo>
                    <a:pt x="12568" y="13316"/>
                  </a:lnTo>
                  <a:lnTo>
                    <a:pt x="11977" y="13953"/>
                  </a:lnTo>
                  <a:lnTo>
                    <a:pt x="9820" y="13953"/>
                  </a:lnTo>
                  <a:lnTo>
                    <a:pt x="8441" y="12075"/>
                  </a:lnTo>
                  <a:lnTo>
                    <a:pt x="7072" y="10163"/>
                  </a:lnTo>
                  <a:lnTo>
                    <a:pt x="5890" y="8251"/>
                  </a:lnTo>
                  <a:lnTo>
                    <a:pt x="4905" y="7614"/>
                  </a:lnTo>
                  <a:lnTo>
                    <a:pt x="3930" y="7614"/>
                  </a:lnTo>
                  <a:lnTo>
                    <a:pt x="2945" y="8251"/>
                  </a:lnTo>
                  <a:lnTo>
                    <a:pt x="1960" y="9525"/>
                  </a:lnTo>
                  <a:lnTo>
                    <a:pt x="591" y="11437"/>
                  </a:lnTo>
                  <a:lnTo>
                    <a:pt x="0" y="13316"/>
                  </a:lnTo>
                  <a:lnTo>
                    <a:pt x="0" y="14590"/>
                  </a:lnTo>
                  <a:lnTo>
                    <a:pt x="197" y="15227"/>
                  </a:lnTo>
                  <a:lnTo>
                    <a:pt x="1576" y="17139"/>
                  </a:lnTo>
                  <a:lnTo>
                    <a:pt x="2945" y="19051"/>
                  </a:lnTo>
                  <a:lnTo>
                    <a:pt x="4324" y="20325"/>
                  </a:lnTo>
                  <a:lnTo>
                    <a:pt x="5693" y="20963"/>
                  </a:lnTo>
                  <a:lnTo>
                    <a:pt x="7072" y="21600"/>
                  </a:lnTo>
                  <a:lnTo>
                    <a:pt x="10017" y="21600"/>
                  </a:lnTo>
                  <a:lnTo>
                    <a:pt x="11386" y="20963"/>
                  </a:lnTo>
                  <a:lnTo>
                    <a:pt x="14134" y="18414"/>
                  </a:lnTo>
                  <a:lnTo>
                    <a:pt x="16695" y="13953"/>
                  </a:lnTo>
                  <a:lnTo>
                    <a:pt x="19246" y="8888"/>
                  </a:lnTo>
                  <a:lnTo>
                    <a:pt x="21403" y="2549"/>
                  </a:lnTo>
                  <a:lnTo>
                    <a:pt x="21600" y="1912"/>
                  </a:lnTo>
                  <a:lnTo>
                    <a:pt x="21600" y="1275"/>
                  </a:lnTo>
                  <a:lnTo>
                    <a:pt x="2120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4" name="Google Shape;700;p29"/>
            <p:cNvSpPr/>
            <p:nvPr/>
          </p:nvSpPr>
          <p:spPr>
            <a:xfrm>
              <a:off x="270295" y="736187"/>
              <a:ext cx="354340" cy="582382"/>
            </a:xfrm>
            <a:custGeom>
              <a:avLst/>
              <a:ahLst/>
              <a:cxnLst>
                <a:cxn ang="0">
                  <a:pos x="wd2" y="hd2"/>
                </a:cxn>
                <a:cxn ang="5400000">
                  <a:pos x="wd2" y="hd2"/>
                </a:cxn>
                <a:cxn ang="10800000">
                  <a:pos x="wd2" y="hd2"/>
                </a:cxn>
                <a:cxn ang="16200000">
                  <a:pos x="wd2" y="hd2"/>
                </a:cxn>
              </a:cxnLst>
              <a:rect l="0" t="0" r="r" b="b"/>
              <a:pathLst>
                <a:path w="21600" h="21600" extrusionOk="0">
                  <a:moveTo>
                    <a:pt x="1350" y="0"/>
                  </a:moveTo>
                  <a:lnTo>
                    <a:pt x="1139" y="821"/>
                  </a:lnTo>
                  <a:lnTo>
                    <a:pt x="900" y="1768"/>
                  </a:lnTo>
                  <a:lnTo>
                    <a:pt x="660" y="3008"/>
                  </a:lnTo>
                  <a:lnTo>
                    <a:pt x="421" y="4466"/>
                  </a:lnTo>
                  <a:lnTo>
                    <a:pt x="301" y="5287"/>
                  </a:lnTo>
                  <a:lnTo>
                    <a:pt x="210" y="6125"/>
                  </a:lnTo>
                  <a:lnTo>
                    <a:pt x="120" y="7018"/>
                  </a:lnTo>
                  <a:lnTo>
                    <a:pt x="60" y="7911"/>
                  </a:lnTo>
                  <a:lnTo>
                    <a:pt x="0" y="8841"/>
                  </a:lnTo>
                  <a:lnTo>
                    <a:pt x="0" y="9788"/>
                  </a:lnTo>
                  <a:lnTo>
                    <a:pt x="30" y="10736"/>
                  </a:lnTo>
                  <a:lnTo>
                    <a:pt x="90" y="11685"/>
                  </a:lnTo>
                  <a:lnTo>
                    <a:pt x="180" y="12614"/>
                  </a:lnTo>
                  <a:lnTo>
                    <a:pt x="331" y="13544"/>
                  </a:lnTo>
                  <a:lnTo>
                    <a:pt x="540" y="14455"/>
                  </a:lnTo>
                  <a:lnTo>
                    <a:pt x="780" y="15330"/>
                  </a:lnTo>
                  <a:lnTo>
                    <a:pt x="929" y="15749"/>
                  </a:lnTo>
                  <a:lnTo>
                    <a:pt x="1079" y="16169"/>
                  </a:lnTo>
                  <a:lnTo>
                    <a:pt x="1259" y="16587"/>
                  </a:lnTo>
                  <a:lnTo>
                    <a:pt x="1468" y="16989"/>
                  </a:lnTo>
                  <a:lnTo>
                    <a:pt x="1679" y="17371"/>
                  </a:lnTo>
                  <a:lnTo>
                    <a:pt x="1888" y="17754"/>
                  </a:lnTo>
                  <a:lnTo>
                    <a:pt x="2128" y="18101"/>
                  </a:lnTo>
                  <a:lnTo>
                    <a:pt x="2397" y="18446"/>
                  </a:lnTo>
                  <a:lnTo>
                    <a:pt x="2668" y="18793"/>
                  </a:lnTo>
                  <a:lnTo>
                    <a:pt x="2967" y="19103"/>
                  </a:lnTo>
                  <a:lnTo>
                    <a:pt x="3296" y="19413"/>
                  </a:lnTo>
                  <a:lnTo>
                    <a:pt x="3626" y="19686"/>
                  </a:lnTo>
                  <a:lnTo>
                    <a:pt x="3986" y="19960"/>
                  </a:lnTo>
                  <a:lnTo>
                    <a:pt x="4375" y="20196"/>
                  </a:lnTo>
                  <a:lnTo>
                    <a:pt x="4764" y="20433"/>
                  </a:lnTo>
                  <a:lnTo>
                    <a:pt x="5213" y="20634"/>
                  </a:lnTo>
                  <a:lnTo>
                    <a:pt x="5633" y="20816"/>
                  </a:lnTo>
                  <a:lnTo>
                    <a:pt x="6112" y="20980"/>
                  </a:lnTo>
                  <a:lnTo>
                    <a:pt x="6621" y="21126"/>
                  </a:lnTo>
                  <a:lnTo>
                    <a:pt x="7131" y="21235"/>
                  </a:lnTo>
                  <a:lnTo>
                    <a:pt x="7640" y="21345"/>
                  </a:lnTo>
                  <a:lnTo>
                    <a:pt x="8150" y="21418"/>
                  </a:lnTo>
                  <a:lnTo>
                    <a:pt x="8659" y="21490"/>
                  </a:lnTo>
                  <a:lnTo>
                    <a:pt x="9139" y="21545"/>
                  </a:lnTo>
                  <a:lnTo>
                    <a:pt x="9618" y="21582"/>
                  </a:lnTo>
                  <a:lnTo>
                    <a:pt x="10096" y="21600"/>
                  </a:lnTo>
                  <a:lnTo>
                    <a:pt x="11415" y="21600"/>
                  </a:lnTo>
                  <a:lnTo>
                    <a:pt x="11835" y="21563"/>
                  </a:lnTo>
                  <a:lnTo>
                    <a:pt x="12254" y="21527"/>
                  </a:lnTo>
                  <a:lnTo>
                    <a:pt x="12643" y="21473"/>
                  </a:lnTo>
                  <a:lnTo>
                    <a:pt x="13032" y="21418"/>
                  </a:lnTo>
                  <a:lnTo>
                    <a:pt x="13422" y="21345"/>
                  </a:lnTo>
                  <a:lnTo>
                    <a:pt x="13781" y="21272"/>
                  </a:lnTo>
                  <a:lnTo>
                    <a:pt x="14142" y="21181"/>
                  </a:lnTo>
                  <a:lnTo>
                    <a:pt x="14830" y="20980"/>
                  </a:lnTo>
                  <a:lnTo>
                    <a:pt x="15490" y="20743"/>
                  </a:lnTo>
                  <a:lnTo>
                    <a:pt x="16088" y="20488"/>
                  </a:lnTo>
                  <a:lnTo>
                    <a:pt x="16657" y="20196"/>
                  </a:lnTo>
                  <a:lnTo>
                    <a:pt x="17197" y="19886"/>
                  </a:lnTo>
                  <a:lnTo>
                    <a:pt x="17706" y="19577"/>
                  </a:lnTo>
                  <a:lnTo>
                    <a:pt x="18156" y="19231"/>
                  </a:lnTo>
                  <a:lnTo>
                    <a:pt x="18605" y="18884"/>
                  </a:lnTo>
                  <a:lnTo>
                    <a:pt x="18994" y="18538"/>
                  </a:lnTo>
                  <a:lnTo>
                    <a:pt x="19353" y="18173"/>
                  </a:lnTo>
                  <a:lnTo>
                    <a:pt x="19684" y="17827"/>
                  </a:lnTo>
                  <a:lnTo>
                    <a:pt x="19983" y="17463"/>
                  </a:lnTo>
                  <a:lnTo>
                    <a:pt x="20252" y="17116"/>
                  </a:lnTo>
                  <a:lnTo>
                    <a:pt x="20523" y="16788"/>
                  </a:lnTo>
                  <a:lnTo>
                    <a:pt x="20912" y="16169"/>
                  </a:lnTo>
                  <a:lnTo>
                    <a:pt x="21211" y="15639"/>
                  </a:lnTo>
                  <a:lnTo>
                    <a:pt x="21421" y="15220"/>
                  </a:lnTo>
                  <a:lnTo>
                    <a:pt x="21600" y="14856"/>
                  </a:lnTo>
                  <a:lnTo>
                    <a:pt x="19654" y="10973"/>
                  </a:lnTo>
                  <a:lnTo>
                    <a:pt x="15819" y="14309"/>
                  </a:lnTo>
                  <a:lnTo>
                    <a:pt x="13751" y="9953"/>
                  </a:lnTo>
                  <a:lnTo>
                    <a:pt x="18455" y="7146"/>
                  </a:lnTo>
                  <a:lnTo>
                    <a:pt x="11265" y="4175"/>
                  </a:lnTo>
                  <a:lnTo>
                    <a:pt x="12794" y="2589"/>
                  </a:lnTo>
                  <a:lnTo>
                    <a:pt x="13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5" name="Google Shape;701;p29"/>
            <p:cNvSpPr/>
            <p:nvPr/>
          </p:nvSpPr>
          <p:spPr>
            <a:xfrm>
              <a:off x="337648" y="944580"/>
              <a:ext cx="291918" cy="306167"/>
            </a:xfrm>
            <a:custGeom>
              <a:avLst/>
              <a:ahLst/>
              <a:cxnLst>
                <a:cxn ang="0">
                  <a:pos x="wd2" y="hd2"/>
                </a:cxn>
                <a:cxn ang="5400000">
                  <a:pos x="wd2" y="hd2"/>
                </a:cxn>
                <a:cxn ang="10800000">
                  <a:pos x="wd2" y="hd2"/>
                </a:cxn>
                <a:cxn ang="16200000">
                  <a:pos x="wd2" y="hd2"/>
                </a:cxn>
              </a:cxnLst>
              <a:rect l="0" t="0" r="r" b="b"/>
              <a:pathLst>
                <a:path w="21600" h="21600" extrusionOk="0">
                  <a:moveTo>
                    <a:pt x="799" y="0"/>
                  </a:moveTo>
                  <a:lnTo>
                    <a:pt x="0" y="35"/>
                  </a:lnTo>
                  <a:lnTo>
                    <a:pt x="71" y="1802"/>
                  </a:lnTo>
                  <a:lnTo>
                    <a:pt x="144" y="3501"/>
                  </a:lnTo>
                  <a:lnTo>
                    <a:pt x="290" y="5096"/>
                  </a:lnTo>
                  <a:lnTo>
                    <a:pt x="436" y="6587"/>
                  </a:lnTo>
                  <a:lnTo>
                    <a:pt x="616" y="7975"/>
                  </a:lnTo>
                  <a:lnTo>
                    <a:pt x="835" y="9291"/>
                  </a:lnTo>
                  <a:lnTo>
                    <a:pt x="1054" y="10540"/>
                  </a:lnTo>
                  <a:lnTo>
                    <a:pt x="1308" y="11684"/>
                  </a:lnTo>
                  <a:lnTo>
                    <a:pt x="1600" y="12725"/>
                  </a:lnTo>
                  <a:lnTo>
                    <a:pt x="1890" y="13695"/>
                  </a:lnTo>
                  <a:lnTo>
                    <a:pt x="2218" y="14631"/>
                  </a:lnTo>
                  <a:lnTo>
                    <a:pt x="2545" y="15464"/>
                  </a:lnTo>
                  <a:lnTo>
                    <a:pt x="2871" y="16226"/>
                  </a:lnTo>
                  <a:lnTo>
                    <a:pt x="3200" y="16920"/>
                  </a:lnTo>
                  <a:lnTo>
                    <a:pt x="3563" y="17544"/>
                  </a:lnTo>
                  <a:lnTo>
                    <a:pt x="3926" y="18134"/>
                  </a:lnTo>
                  <a:lnTo>
                    <a:pt x="4254" y="18654"/>
                  </a:lnTo>
                  <a:lnTo>
                    <a:pt x="4617" y="19104"/>
                  </a:lnTo>
                  <a:lnTo>
                    <a:pt x="4945" y="19520"/>
                  </a:lnTo>
                  <a:lnTo>
                    <a:pt x="5272" y="19866"/>
                  </a:lnTo>
                  <a:lnTo>
                    <a:pt x="5598" y="20214"/>
                  </a:lnTo>
                  <a:lnTo>
                    <a:pt x="5927" y="20490"/>
                  </a:lnTo>
                  <a:lnTo>
                    <a:pt x="6509" y="20906"/>
                  </a:lnTo>
                  <a:lnTo>
                    <a:pt x="6981" y="21219"/>
                  </a:lnTo>
                  <a:lnTo>
                    <a:pt x="7381" y="21391"/>
                  </a:lnTo>
                  <a:lnTo>
                    <a:pt x="7672" y="21496"/>
                  </a:lnTo>
                  <a:lnTo>
                    <a:pt x="7782" y="21530"/>
                  </a:lnTo>
                  <a:lnTo>
                    <a:pt x="8072" y="21600"/>
                  </a:lnTo>
                  <a:lnTo>
                    <a:pt x="18727" y="7072"/>
                  </a:lnTo>
                  <a:lnTo>
                    <a:pt x="20836" y="13765"/>
                  </a:lnTo>
                  <a:lnTo>
                    <a:pt x="21600" y="13521"/>
                  </a:lnTo>
                  <a:lnTo>
                    <a:pt x="19017" y="5409"/>
                  </a:lnTo>
                  <a:lnTo>
                    <a:pt x="7745" y="20734"/>
                  </a:lnTo>
                  <a:lnTo>
                    <a:pt x="7454" y="20595"/>
                  </a:lnTo>
                  <a:lnTo>
                    <a:pt x="7091" y="20386"/>
                  </a:lnTo>
                  <a:lnTo>
                    <a:pt x="6655" y="20075"/>
                  </a:lnTo>
                  <a:lnTo>
                    <a:pt x="6180" y="19659"/>
                  </a:lnTo>
                  <a:lnTo>
                    <a:pt x="5635" y="19104"/>
                  </a:lnTo>
                  <a:lnTo>
                    <a:pt x="5089" y="18410"/>
                  </a:lnTo>
                  <a:lnTo>
                    <a:pt x="4799" y="17995"/>
                  </a:lnTo>
                  <a:lnTo>
                    <a:pt x="4507" y="17544"/>
                  </a:lnTo>
                  <a:lnTo>
                    <a:pt x="4217" y="17059"/>
                  </a:lnTo>
                  <a:lnTo>
                    <a:pt x="3926" y="16504"/>
                  </a:lnTo>
                  <a:lnTo>
                    <a:pt x="3636" y="15949"/>
                  </a:lnTo>
                  <a:lnTo>
                    <a:pt x="3346" y="15290"/>
                  </a:lnTo>
                  <a:lnTo>
                    <a:pt x="3054" y="14596"/>
                  </a:lnTo>
                  <a:lnTo>
                    <a:pt x="2800" y="13869"/>
                  </a:lnTo>
                  <a:lnTo>
                    <a:pt x="2545" y="13071"/>
                  </a:lnTo>
                  <a:lnTo>
                    <a:pt x="2289" y="12204"/>
                  </a:lnTo>
                  <a:lnTo>
                    <a:pt x="2036" y="11302"/>
                  </a:lnTo>
                  <a:lnTo>
                    <a:pt x="1817" y="10331"/>
                  </a:lnTo>
                  <a:lnTo>
                    <a:pt x="1636" y="9256"/>
                  </a:lnTo>
                  <a:lnTo>
                    <a:pt x="1454" y="8147"/>
                  </a:lnTo>
                  <a:lnTo>
                    <a:pt x="1271" y="6969"/>
                  </a:lnTo>
                  <a:lnTo>
                    <a:pt x="1127" y="5720"/>
                  </a:lnTo>
                  <a:lnTo>
                    <a:pt x="1018" y="4402"/>
                  </a:lnTo>
                  <a:lnTo>
                    <a:pt x="908" y="3016"/>
                  </a:lnTo>
                  <a:lnTo>
                    <a:pt x="835" y="1560"/>
                  </a:lnTo>
                  <a:lnTo>
                    <a:pt x="799"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6" name="Google Shape;702;p29"/>
            <p:cNvSpPr/>
            <p:nvPr/>
          </p:nvSpPr>
          <p:spPr>
            <a:xfrm>
              <a:off x="0" y="-1"/>
              <a:ext cx="1166212" cy="897890"/>
            </a:xfrm>
            <a:custGeom>
              <a:avLst/>
              <a:ahLst/>
              <a:cxnLst>
                <a:cxn ang="0">
                  <a:pos x="wd2" y="hd2"/>
                </a:cxn>
                <a:cxn ang="5400000">
                  <a:pos x="wd2" y="hd2"/>
                </a:cxn>
                <a:cxn ang="10800000">
                  <a:pos x="wd2" y="hd2"/>
                </a:cxn>
                <a:cxn ang="16200000">
                  <a:pos x="wd2" y="hd2"/>
                </a:cxn>
              </a:cxnLst>
              <a:rect l="0" t="0" r="r" b="b"/>
              <a:pathLst>
                <a:path w="21600" h="21600" extrusionOk="0">
                  <a:moveTo>
                    <a:pt x="12644" y="0"/>
                  </a:moveTo>
                  <a:lnTo>
                    <a:pt x="12107" y="142"/>
                  </a:lnTo>
                  <a:lnTo>
                    <a:pt x="11560" y="308"/>
                  </a:lnTo>
                  <a:lnTo>
                    <a:pt x="11005" y="497"/>
                  </a:lnTo>
                  <a:lnTo>
                    <a:pt x="10450" y="697"/>
                  </a:lnTo>
                  <a:lnTo>
                    <a:pt x="9894" y="922"/>
                  </a:lnTo>
                  <a:lnTo>
                    <a:pt x="9330" y="1171"/>
                  </a:lnTo>
                  <a:lnTo>
                    <a:pt x="8775" y="1419"/>
                  </a:lnTo>
                  <a:lnTo>
                    <a:pt x="8219" y="1691"/>
                  </a:lnTo>
                  <a:lnTo>
                    <a:pt x="7673" y="1986"/>
                  </a:lnTo>
                  <a:lnTo>
                    <a:pt x="7127" y="2270"/>
                  </a:lnTo>
                  <a:lnTo>
                    <a:pt x="6590" y="2577"/>
                  </a:lnTo>
                  <a:lnTo>
                    <a:pt x="6062" y="2897"/>
                  </a:lnTo>
                  <a:lnTo>
                    <a:pt x="5553" y="3204"/>
                  </a:lnTo>
                  <a:lnTo>
                    <a:pt x="5052" y="3535"/>
                  </a:lnTo>
                  <a:lnTo>
                    <a:pt x="4561" y="3854"/>
                  </a:lnTo>
                  <a:lnTo>
                    <a:pt x="4087" y="4185"/>
                  </a:lnTo>
                  <a:lnTo>
                    <a:pt x="3632" y="4504"/>
                  </a:lnTo>
                  <a:lnTo>
                    <a:pt x="3195" y="4824"/>
                  </a:lnTo>
                  <a:lnTo>
                    <a:pt x="2777" y="5143"/>
                  </a:lnTo>
                  <a:lnTo>
                    <a:pt x="2385" y="5450"/>
                  </a:lnTo>
                  <a:lnTo>
                    <a:pt x="2021" y="5758"/>
                  </a:lnTo>
                  <a:lnTo>
                    <a:pt x="1675" y="6053"/>
                  </a:lnTo>
                  <a:lnTo>
                    <a:pt x="1357" y="6337"/>
                  </a:lnTo>
                  <a:lnTo>
                    <a:pt x="1074" y="6609"/>
                  </a:lnTo>
                  <a:lnTo>
                    <a:pt x="820" y="6869"/>
                  </a:lnTo>
                  <a:lnTo>
                    <a:pt x="592" y="7117"/>
                  </a:lnTo>
                  <a:lnTo>
                    <a:pt x="401" y="7342"/>
                  </a:lnTo>
                  <a:lnTo>
                    <a:pt x="246" y="7543"/>
                  </a:lnTo>
                  <a:lnTo>
                    <a:pt x="128" y="7732"/>
                  </a:lnTo>
                  <a:lnTo>
                    <a:pt x="82" y="7815"/>
                  </a:lnTo>
                  <a:lnTo>
                    <a:pt x="46" y="7898"/>
                  </a:lnTo>
                  <a:lnTo>
                    <a:pt x="27" y="7968"/>
                  </a:lnTo>
                  <a:lnTo>
                    <a:pt x="9" y="8040"/>
                  </a:lnTo>
                  <a:lnTo>
                    <a:pt x="0" y="8099"/>
                  </a:lnTo>
                  <a:lnTo>
                    <a:pt x="9" y="8146"/>
                  </a:lnTo>
                  <a:lnTo>
                    <a:pt x="37" y="8253"/>
                  </a:lnTo>
                  <a:lnTo>
                    <a:pt x="73" y="8335"/>
                  </a:lnTo>
                  <a:lnTo>
                    <a:pt x="119" y="8430"/>
                  </a:lnTo>
                  <a:lnTo>
                    <a:pt x="164" y="8500"/>
                  </a:lnTo>
                  <a:lnTo>
                    <a:pt x="228" y="8583"/>
                  </a:lnTo>
                  <a:lnTo>
                    <a:pt x="282" y="8643"/>
                  </a:lnTo>
                  <a:lnTo>
                    <a:pt x="355" y="8713"/>
                  </a:lnTo>
                  <a:lnTo>
                    <a:pt x="419" y="8773"/>
                  </a:lnTo>
                  <a:lnTo>
                    <a:pt x="574" y="8867"/>
                  </a:lnTo>
                  <a:lnTo>
                    <a:pt x="737" y="8950"/>
                  </a:lnTo>
                  <a:lnTo>
                    <a:pt x="901" y="9021"/>
                  </a:lnTo>
                  <a:lnTo>
                    <a:pt x="1074" y="9080"/>
                  </a:lnTo>
                  <a:lnTo>
                    <a:pt x="1238" y="9115"/>
                  </a:lnTo>
                  <a:lnTo>
                    <a:pt x="1402" y="9151"/>
                  </a:lnTo>
                  <a:lnTo>
                    <a:pt x="1675" y="9175"/>
                  </a:lnTo>
                  <a:lnTo>
                    <a:pt x="1875" y="9187"/>
                  </a:lnTo>
                  <a:lnTo>
                    <a:pt x="1939" y="9187"/>
                  </a:lnTo>
                  <a:lnTo>
                    <a:pt x="1794" y="9328"/>
                  </a:lnTo>
                  <a:lnTo>
                    <a:pt x="1621" y="9506"/>
                  </a:lnTo>
                  <a:lnTo>
                    <a:pt x="1411" y="9730"/>
                  </a:lnTo>
                  <a:lnTo>
                    <a:pt x="1174" y="10014"/>
                  </a:lnTo>
                  <a:lnTo>
                    <a:pt x="920" y="10333"/>
                  </a:lnTo>
                  <a:lnTo>
                    <a:pt x="792" y="10510"/>
                  </a:lnTo>
                  <a:lnTo>
                    <a:pt x="674" y="10699"/>
                  </a:lnTo>
                  <a:lnTo>
                    <a:pt x="555" y="10889"/>
                  </a:lnTo>
                  <a:lnTo>
                    <a:pt x="446" y="11090"/>
                  </a:lnTo>
                  <a:lnTo>
                    <a:pt x="346" y="11303"/>
                  </a:lnTo>
                  <a:lnTo>
                    <a:pt x="255" y="11516"/>
                  </a:lnTo>
                  <a:lnTo>
                    <a:pt x="173" y="11728"/>
                  </a:lnTo>
                  <a:lnTo>
                    <a:pt x="110" y="11953"/>
                  </a:lnTo>
                  <a:lnTo>
                    <a:pt x="55" y="12177"/>
                  </a:lnTo>
                  <a:lnTo>
                    <a:pt x="27" y="12414"/>
                  </a:lnTo>
                  <a:lnTo>
                    <a:pt x="9" y="12638"/>
                  </a:lnTo>
                  <a:lnTo>
                    <a:pt x="9" y="12757"/>
                  </a:lnTo>
                  <a:lnTo>
                    <a:pt x="18" y="12875"/>
                  </a:lnTo>
                  <a:lnTo>
                    <a:pt x="37" y="12993"/>
                  </a:lnTo>
                  <a:lnTo>
                    <a:pt x="55" y="13111"/>
                  </a:lnTo>
                  <a:lnTo>
                    <a:pt x="82" y="13229"/>
                  </a:lnTo>
                  <a:lnTo>
                    <a:pt x="110" y="13348"/>
                  </a:lnTo>
                  <a:lnTo>
                    <a:pt x="146" y="13466"/>
                  </a:lnTo>
                  <a:lnTo>
                    <a:pt x="191" y="13584"/>
                  </a:lnTo>
                  <a:lnTo>
                    <a:pt x="246" y="13691"/>
                  </a:lnTo>
                  <a:lnTo>
                    <a:pt x="310" y="13809"/>
                  </a:lnTo>
                  <a:lnTo>
                    <a:pt x="383" y="13927"/>
                  </a:lnTo>
                  <a:lnTo>
                    <a:pt x="455" y="14046"/>
                  </a:lnTo>
                  <a:lnTo>
                    <a:pt x="537" y="14152"/>
                  </a:lnTo>
                  <a:lnTo>
                    <a:pt x="628" y="14270"/>
                  </a:lnTo>
                  <a:lnTo>
                    <a:pt x="737" y="14376"/>
                  </a:lnTo>
                  <a:lnTo>
                    <a:pt x="847" y="14494"/>
                  </a:lnTo>
                  <a:lnTo>
                    <a:pt x="965" y="14601"/>
                  </a:lnTo>
                  <a:lnTo>
                    <a:pt x="1093" y="14707"/>
                  </a:lnTo>
                  <a:lnTo>
                    <a:pt x="1338" y="14920"/>
                  </a:lnTo>
                  <a:lnTo>
                    <a:pt x="1547" y="15133"/>
                  </a:lnTo>
                  <a:lnTo>
                    <a:pt x="1721" y="15334"/>
                  </a:lnTo>
                  <a:lnTo>
                    <a:pt x="1794" y="15429"/>
                  </a:lnTo>
                  <a:lnTo>
                    <a:pt x="1866" y="15535"/>
                  </a:lnTo>
                  <a:lnTo>
                    <a:pt x="1921" y="15630"/>
                  </a:lnTo>
                  <a:lnTo>
                    <a:pt x="1966" y="15724"/>
                  </a:lnTo>
                  <a:lnTo>
                    <a:pt x="2012" y="15831"/>
                  </a:lnTo>
                  <a:lnTo>
                    <a:pt x="2048" y="15925"/>
                  </a:lnTo>
                  <a:lnTo>
                    <a:pt x="2076" y="16020"/>
                  </a:lnTo>
                  <a:lnTo>
                    <a:pt x="2094" y="16114"/>
                  </a:lnTo>
                  <a:lnTo>
                    <a:pt x="2112" y="16209"/>
                  </a:lnTo>
                  <a:lnTo>
                    <a:pt x="2112" y="16303"/>
                  </a:lnTo>
                  <a:lnTo>
                    <a:pt x="2121" y="16398"/>
                  </a:lnTo>
                  <a:lnTo>
                    <a:pt x="2112" y="16481"/>
                  </a:lnTo>
                  <a:lnTo>
                    <a:pt x="2094" y="16670"/>
                  </a:lnTo>
                  <a:lnTo>
                    <a:pt x="2048" y="16847"/>
                  </a:lnTo>
                  <a:lnTo>
                    <a:pt x="1994" y="17025"/>
                  </a:lnTo>
                  <a:lnTo>
                    <a:pt x="1921" y="17202"/>
                  </a:lnTo>
                  <a:lnTo>
                    <a:pt x="1839" y="17379"/>
                  </a:lnTo>
                  <a:lnTo>
                    <a:pt x="1739" y="17556"/>
                  </a:lnTo>
                  <a:lnTo>
                    <a:pt x="1639" y="17734"/>
                  </a:lnTo>
                  <a:lnTo>
                    <a:pt x="1411" y="18077"/>
                  </a:lnTo>
                  <a:lnTo>
                    <a:pt x="1184" y="18431"/>
                  </a:lnTo>
                  <a:lnTo>
                    <a:pt x="956" y="18787"/>
                  </a:lnTo>
                  <a:lnTo>
                    <a:pt x="856" y="18964"/>
                  </a:lnTo>
                  <a:lnTo>
                    <a:pt x="765" y="19141"/>
                  </a:lnTo>
                  <a:lnTo>
                    <a:pt x="683" y="19318"/>
                  </a:lnTo>
                  <a:lnTo>
                    <a:pt x="619" y="19496"/>
                  </a:lnTo>
                  <a:lnTo>
                    <a:pt x="564" y="19685"/>
                  </a:lnTo>
                  <a:lnTo>
                    <a:pt x="528" y="19874"/>
                  </a:lnTo>
                  <a:lnTo>
                    <a:pt x="519" y="20063"/>
                  </a:lnTo>
                  <a:lnTo>
                    <a:pt x="519" y="20158"/>
                  </a:lnTo>
                  <a:lnTo>
                    <a:pt x="528" y="20252"/>
                  </a:lnTo>
                  <a:lnTo>
                    <a:pt x="537" y="20347"/>
                  </a:lnTo>
                  <a:lnTo>
                    <a:pt x="564" y="20453"/>
                  </a:lnTo>
                  <a:lnTo>
                    <a:pt x="583" y="20548"/>
                  </a:lnTo>
                  <a:lnTo>
                    <a:pt x="619" y="20654"/>
                  </a:lnTo>
                  <a:lnTo>
                    <a:pt x="665" y="20749"/>
                  </a:lnTo>
                  <a:lnTo>
                    <a:pt x="710" y="20831"/>
                  </a:lnTo>
                  <a:lnTo>
                    <a:pt x="774" y="20926"/>
                  </a:lnTo>
                  <a:lnTo>
                    <a:pt x="837" y="20997"/>
                  </a:lnTo>
                  <a:lnTo>
                    <a:pt x="910" y="21080"/>
                  </a:lnTo>
                  <a:lnTo>
                    <a:pt x="1001" y="21139"/>
                  </a:lnTo>
                  <a:lnTo>
                    <a:pt x="1093" y="21210"/>
                  </a:lnTo>
                  <a:lnTo>
                    <a:pt x="1184" y="21269"/>
                  </a:lnTo>
                  <a:lnTo>
                    <a:pt x="1293" y="21317"/>
                  </a:lnTo>
                  <a:lnTo>
                    <a:pt x="1402" y="21363"/>
                  </a:lnTo>
                  <a:lnTo>
                    <a:pt x="1648" y="21446"/>
                  </a:lnTo>
                  <a:lnTo>
                    <a:pt x="1912" y="21505"/>
                  </a:lnTo>
                  <a:lnTo>
                    <a:pt x="2194" y="21553"/>
                  </a:lnTo>
                  <a:lnTo>
                    <a:pt x="2494" y="21588"/>
                  </a:lnTo>
                  <a:lnTo>
                    <a:pt x="2813" y="21600"/>
                  </a:lnTo>
                  <a:lnTo>
                    <a:pt x="3141" y="21600"/>
                  </a:lnTo>
                  <a:lnTo>
                    <a:pt x="3486" y="21588"/>
                  </a:lnTo>
                  <a:lnTo>
                    <a:pt x="3832" y="21564"/>
                  </a:lnTo>
                  <a:lnTo>
                    <a:pt x="4178" y="21541"/>
                  </a:lnTo>
                  <a:lnTo>
                    <a:pt x="4533" y="21494"/>
                  </a:lnTo>
                  <a:lnTo>
                    <a:pt x="4888" y="21446"/>
                  </a:lnTo>
                  <a:lnTo>
                    <a:pt x="5589" y="21340"/>
                  </a:lnTo>
                  <a:lnTo>
                    <a:pt x="6262" y="21210"/>
                  </a:lnTo>
                  <a:lnTo>
                    <a:pt x="6891" y="21080"/>
                  </a:lnTo>
                  <a:lnTo>
                    <a:pt x="7446" y="20950"/>
                  </a:lnTo>
                  <a:lnTo>
                    <a:pt x="7910" y="20831"/>
                  </a:lnTo>
                  <a:lnTo>
                    <a:pt x="8265" y="20737"/>
                  </a:lnTo>
                  <a:lnTo>
                    <a:pt x="8575" y="20654"/>
                  </a:lnTo>
                  <a:lnTo>
                    <a:pt x="8529" y="20618"/>
                  </a:lnTo>
                  <a:lnTo>
                    <a:pt x="8411" y="20548"/>
                  </a:lnTo>
                  <a:lnTo>
                    <a:pt x="8229" y="20406"/>
                  </a:lnTo>
                  <a:lnTo>
                    <a:pt x="8119" y="20323"/>
                  </a:lnTo>
                  <a:lnTo>
                    <a:pt x="8001" y="20205"/>
                  </a:lnTo>
                  <a:lnTo>
                    <a:pt x="7828" y="20040"/>
                  </a:lnTo>
                  <a:lnTo>
                    <a:pt x="7646" y="19850"/>
                  </a:lnTo>
                  <a:lnTo>
                    <a:pt x="7464" y="19614"/>
                  </a:lnTo>
                  <a:lnTo>
                    <a:pt x="7282" y="19353"/>
                  </a:lnTo>
                  <a:lnTo>
                    <a:pt x="7191" y="19212"/>
                  </a:lnTo>
                  <a:lnTo>
                    <a:pt x="7100" y="19058"/>
                  </a:lnTo>
                  <a:lnTo>
                    <a:pt x="7009" y="18893"/>
                  </a:lnTo>
                  <a:lnTo>
                    <a:pt x="6927" y="18727"/>
                  </a:lnTo>
                  <a:lnTo>
                    <a:pt x="6845" y="18550"/>
                  </a:lnTo>
                  <a:lnTo>
                    <a:pt x="6763" y="18361"/>
                  </a:lnTo>
                  <a:lnTo>
                    <a:pt x="6690" y="18160"/>
                  </a:lnTo>
                  <a:lnTo>
                    <a:pt x="6618" y="17947"/>
                  </a:lnTo>
                  <a:lnTo>
                    <a:pt x="6554" y="17734"/>
                  </a:lnTo>
                  <a:lnTo>
                    <a:pt x="6490" y="17498"/>
                  </a:lnTo>
                  <a:lnTo>
                    <a:pt x="6445" y="17261"/>
                  </a:lnTo>
                  <a:lnTo>
                    <a:pt x="6390" y="17013"/>
                  </a:lnTo>
                  <a:lnTo>
                    <a:pt x="6354" y="16753"/>
                  </a:lnTo>
                  <a:lnTo>
                    <a:pt x="6326" y="16481"/>
                  </a:lnTo>
                  <a:lnTo>
                    <a:pt x="6299" y="16197"/>
                  </a:lnTo>
                  <a:lnTo>
                    <a:pt x="6281" y="15901"/>
                  </a:lnTo>
                  <a:lnTo>
                    <a:pt x="6281" y="15275"/>
                  </a:lnTo>
                  <a:lnTo>
                    <a:pt x="6299" y="14944"/>
                  </a:lnTo>
                  <a:lnTo>
                    <a:pt x="6326" y="14601"/>
                  </a:lnTo>
                  <a:lnTo>
                    <a:pt x="6363" y="14247"/>
                  </a:lnTo>
                  <a:lnTo>
                    <a:pt x="6408" y="13880"/>
                  </a:lnTo>
                  <a:lnTo>
                    <a:pt x="6472" y="13502"/>
                  </a:lnTo>
                  <a:lnTo>
                    <a:pt x="6554" y="13111"/>
                  </a:lnTo>
                  <a:lnTo>
                    <a:pt x="6609" y="12839"/>
                  </a:lnTo>
                  <a:lnTo>
                    <a:pt x="6672" y="12568"/>
                  </a:lnTo>
                  <a:lnTo>
                    <a:pt x="6818" y="12036"/>
                  </a:lnTo>
                  <a:lnTo>
                    <a:pt x="6982" y="11516"/>
                  </a:lnTo>
                  <a:lnTo>
                    <a:pt x="7164" y="11007"/>
                  </a:lnTo>
                  <a:lnTo>
                    <a:pt x="7355" y="10510"/>
                  </a:lnTo>
                  <a:lnTo>
                    <a:pt x="7564" y="10014"/>
                  </a:lnTo>
                  <a:lnTo>
                    <a:pt x="7783" y="9541"/>
                  </a:lnTo>
                  <a:lnTo>
                    <a:pt x="8019" y="9080"/>
                  </a:lnTo>
                  <a:lnTo>
                    <a:pt x="8256" y="8631"/>
                  </a:lnTo>
                  <a:lnTo>
                    <a:pt x="8502" y="8205"/>
                  </a:lnTo>
                  <a:lnTo>
                    <a:pt x="8757" y="7779"/>
                  </a:lnTo>
                  <a:lnTo>
                    <a:pt x="9012" y="7378"/>
                  </a:lnTo>
                  <a:lnTo>
                    <a:pt x="9276" y="6988"/>
                  </a:lnTo>
                  <a:lnTo>
                    <a:pt x="9540" y="6621"/>
                  </a:lnTo>
                  <a:lnTo>
                    <a:pt x="9803" y="6266"/>
                  </a:lnTo>
                  <a:lnTo>
                    <a:pt x="10058" y="5924"/>
                  </a:lnTo>
                  <a:lnTo>
                    <a:pt x="10313" y="5604"/>
                  </a:lnTo>
                  <a:lnTo>
                    <a:pt x="10568" y="5297"/>
                  </a:lnTo>
                  <a:lnTo>
                    <a:pt x="11050" y="4741"/>
                  </a:lnTo>
                  <a:lnTo>
                    <a:pt x="11487" y="4256"/>
                  </a:lnTo>
                  <a:lnTo>
                    <a:pt x="11879" y="3854"/>
                  </a:lnTo>
                  <a:lnTo>
                    <a:pt x="12197" y="3547"/>
                  </a:lnTo>
                  <a:lnTo>
                    <a:pt x="12452" y="3310"/>
                  </a:lnTo>
                  <a:lnTo>
                    <a:pt x="12662" y="3121"/>
                  </a:lnTo>
                  <a:lnTo>
                    <a:pt x="12917" y="3346"/>
                  </a:lnTo>
                  <a:lnTo>
                    <a:pt x="13217" y="3606"/>
                  </a:lnTo>
                  <a:lnTo>
                    <a:pt x="13599" y="3960"/>
                  </a:lnTo>
                  <a:lnTo>
                    <a:pt x="14045" y="4386"/>
                  </a:lnTo>
                  <a:lnTo>
                    <a:pt x="14546" y="4883"/>
                  </a:lnTo>
                  <a:lnTo>
                    <a:pt x="15083" y="5427"/>
                  </a:lnTo>
                  <a:lnTo>
                    <a:pt x="15638" y="6018"/>
                  </a:lnTo>
                  <a:lnTo>
                    <a:pt x="15920" y="6325"/>
                  </a:lnTo>
                  <a:lnTo>
                    <a:pt x="16193" y="6645"/>
                  </a:lnTo>
                  <a:lnTo>
                    <a:pt x="16457" y="6964"/>
                  </a:lnTo>
                  <a:lnTo>
                    <a:pt x="16721" y="7295"/>
                  </a:lnTo>
                  <a:lnTo>
                    <a:pt x="16976" y="7614"/>
                  </a:lnTo>
                  <a:lnTo>
                    <a:pt x="17222" y="7945"/>
                  </a:lnTo>
                  <a:lnTo>
                    <a:pt x="17449" y="8276"/>
                  </a:lnTo>
                  <a:lnTo>
                    <a:pt x="17659" y="8595"/>
                  </a:lnTo>
                  <a:lnTo>
                    <a:pt x="17850" y="8926"/>
                  </a:lnTo>
                  <a:lnTo>
                    <a:pt x="18023" y="9245"/>
                  </a:lnTo>
                  <a:lnTo>
                    <a:pt x="18178" y="9553"/>
                  </a:lnTo>
                  <a:lnTo>
                    <a:pt x="18296" y="9860"/>
                  </a:lnTo>
                  <a:lnTo>
                    <a:pt x="18351" y="10014"/>
                  </a:lnTo>
                  <a:lnTo>
                    <a:pt x="18396" y="10156"/>
                  </a:lnTo>
                  <a:lnTo>
                    <a:pt x="18432" y="10309"/>
                  </a:lnTo>
                  <a:lnTo>
                    <a:pt x="18469" y="10452"/>
                  </a:lnTo>
                  <a:lnTo>
                    <a:pt x="18487" y="10593"/>
                  </a:lnTo>
                  <a:lnTo>
                    <a:pt x="18506" y="10723"/>
                  </a:lnTo>
                  <a:lnTo>
                    <a:pt x="18515" y="10865"/>
                  </a:lnTo>
                  <a:lnTo>
                    <a:pt x="18506" y="10995"/>
                  </a:lnTo>
                  <a:lnTo>
                    <a:pt x="18487" y="11255"/>
                  </a:lnTo>
                  <a:lnTo>
                    <a:pt x="18460" y="11504"/>
                  </a:lnTo>
                  <a:lnTo>
                    <a:pt x="18414" y="11763"/>
                  </a:lnTo>
                  <a:lnTo>
                    <a:pt x="18369" y="12012"/>
                  </a:lnTo>
                  <a:lnTo>
                    <a:pt x="18305" y="12260"/>
                  </a:lnTo>
                  <a:lnTo>
                    <a:pt x="18233" y="12496"/>
                  </a:lnTo>
                  <a:lnTo>
                    <a:pt x="18141" y="12745"/>
                  </a:lnTo>
                  <a:lnTo>
                    <a:pt x="18050" y="12982"/>
                  </a:lnTo>
                  <a:lnTo>
                    <a:pt x="17941" y="13206"/>
                  </a:lnTo>
                  <a:lnTo>
                    <a:pt x="17822" y="13442"/>
                  </a:lnTo>
                  <a:lnTo>
                    <a:pt x="17695" y="13667"/>
                  </a:lnTo>
                  <a:lnTo>
                    <a:pt x="17549" y="13880"/>
                  </a:lnTo>
                  <a:lnTo>
                    <a:pt x="17395" y="14104"/>
                  </a:lnTo>
                  <a:lnTo>
                    <a:pt x="17231" y="14305"/>
                  </a:lnTo>
                  <a:lnTo>
                    <a:pt x="17058" y="14518"/>
                  </a:lnTo>
                  <a:lnTo>
                    <a:pt x="16876" y="14719"/>
                  </a:lnTo>
                  <a:lnTo>
                    <a:pt x="16676" y="14908"/>
                  </a:lnTo>
                  <a:lnTo>
                    <a:pt x="16466" y="15098"/>
                  </a:lnTo>
                  <a:lnTo>
                    <a:pt x="16239" y="15287"/>
                  </a:lnTo>
                  <a:lnTo>
                    <a:pt x="16011" y="15464"/>
                  </a:lnTo>
                  <a:lnTo>
                    <a:pt x="15765" y="15630"/>
                  </a:lnTo>
                  <a:lnTo>
                    <a:pt x="15502" y="15795"/>
                  </a:lnTo>
                  <a:lnTo>
                    <a:pt x="15238" y="15961"/>
                  </a:lnTo>
                  <a:lnTo>
                    <a:pt x="14955" y="16102"/>
                  </a:lnTo>
                  <a:lnTo>
                    <a:pt x="14664" y="16257"/>
                  </a:lnTo>
                  <a:lnTo>
                    <a:pt x="14354" y="16386"/>
                  </a:lnTo>
                  <a:lnTo>
                    <a:pt x="14045" y="16516"/>
                  </a:lnTo>
                  <a:lnTo>
                    <a:pt x="13708" y="16634"/>
                  </a:lnTo>
                  <a:lnTo>
                    <a:pt x="13371" y="16753"/>
                  </a:lnTo>
                  <a:lnTo>
                    <a:pt x="13017" y="16859"/>
                  </a:lnTo>
                  <a:lnTo>
                    <a:pt x="12653" y="16954"/>
                  </a:lnTo>
                  <a:lnTo>
                    <a:pt x="12270" y="17036"/>
                  </a:lnTo>
                  <a:lnTo>
                    <a:pt x="11961" y="17108"/>
                  </a:lnTo>
                  <a:lnTo>
                    <a:pt x="11660" y="17190"/>
                  </a:lnTo>
                  <a:lnTo>
                    <a:pt x="11387" y="17273"/>
                  </a:lnTo>
                  <a:lnTo>
                    <a:pt x="11114" y="17355"/>
                  </a:lnTo>
                  <a:lnTo>
                    <a:pt x="10868" y="17450"/>
                  </a:lnTo>
                  <a:lnTo>
                    <a:pt x="10632" y="17545"/>
                  </a:lnTo>
                  <a:lnTo>
                    <a:pt x="10413" y="17640"/>
                  </a:lnTo>
                  <a:lnTo>
                    <a:pt x="10204" y="17746"/>
                  </a:lnTo>
                  <a:lnTo>
                    <a:pt x="10304" y="17864"/>
                  </a:lnTo>
                  <a:lnTo>
                    <a:pt x="10404" y="17970"/>
                  </a:lnTo>
                  <a:lnTo>
                    <a:pt x="10513" y="18077"/>
                  </a:lnTo>
                  <a:lnTo>
                    <a:pt x="10623" y="18171"/>
                  </a:lnTo>
                  <a:lnTo>
                    <a:pt x="10741" y="18266"/>
                  </a:lnTo>
                  <a:lnTo>
                    <a:pt x="10868" y="18349"/>
                  </a:lnTo>
                  <a:lnTo>
                    <a:pt x="10987" y="18420"/>
                  </a:lnTo>
                  <a:lnTo>
                    <a:pt x="11114" y="18491"/>
                  </a:lnTo>
                  <a:lnTo>
                    <a:pt x="11387" y="18620"/>
                  </a:lnTo>
                  <a:lnTo>
                    <a:pt x="11660" y="18727"/>
                  </a:lnTo>
                  <a:lnTo>
                    <a:pt x="11952" y="18810"/>
                  </a:lnTo>
                  <a:lnTo>
                    <a:pt x="12243" y="18881"/>
                  </a:lnTo>
                  <a:lnTo>
                    <a:pt x="12543" y="18928"/>
                  </a:lnTo>
                  <a:lnTo>
                    <a:pt x="12853" y="18952"/>
                  </a:lnTo>
                  <a:lnTo>
                    <a:pt x="13162" y="18975"/>
                  </a:lnTo>
                  <a:lnTo>
                    <a:pt x="13481" y="18975"/>
                  </a:lnTo>
                  <a:lnTo>
                    <a:pt x="13790" y="18964"/>
                  </a:lnTo>
                  <a:lnTo>
                    <a:pt x="14100" y="18940"/>
                  </a:lnTo>
                  <a:lnTo>
                    <a:pt x="14409" y="18916"/>
                  </a:lnTo>
                  <a:lnTo>
                    <a:pt x="14719" y="18869"/>
                  </a:lnTo>
                  <a:lnTo>
                    <a:pt x="15010" y="18821"/>
                  </a:lnTo>
                  <a:lnTo>
                    <a:pt x="15302" y="18775"/>
                  </a:lnTo>
                  <a:lnTo>
                    <a:pt x="15857" y="18644"/>
                  </a:lnTo>
                  <a:lnTo>
                    <a:pt x="16357" y="18514"/>
                  </a:lnTo>
                  <a:lnTo>
                    <a:pt x="16803" y="18384"/>
                  </a:lnTo>
                  <a:lnTo>
                    <a:pt x="17167" y="18266"/>
                  </a:lnTo>
                  <a:lnTo>
                    <a:pt x="17440" y="18171"/>
                  </a:lnTo>
                  <a:lnTo>
                    <a:pt x="17677" y="18077"/>
                  </a:lnTo>
                  <a:lnTo>
                    <a:pt x="17613" y="18065"/>
                  </a:lnTo>
                  <a:lnTo>
                    <a:pt x="17449" y="18030"/>
                  </a:lnTo>
                  <a:lnTo>
                    <a:pt x="17349" y="17994"/>
                  </a:lnTo>
                  <a:lnTo>
                    <a:pt x="17240" y="17947"/>
                  </a:lnTo>
                  <a:lnTo>
                    <a:pt x="17122" y="17887"/>
                  </a:lnTo>
                  <a:lnTo>
                    <a:pt x="17003" y="17817"/>
                  </a:lnTo>
                  <a:lnTo>
                    <a:pt x="16894" y="17734"/>
                  </a:lnTo>
                  <a:lnTo>
                    <a:pt x="16803" y="17628"/>
                  </a:lnTo>
                  <a:lnTo>
                    <a:pt x="16758" y="17568"/>
                  </a:lnTo>
                  <a:lnTo>
                    <a:pt x="16721" y="17510"/>
                  </a:lnTo>
                  <a:lnTo>
                    <a:pt x="16694" y="17450"/>
                  </a:lnTo>
                  <a:lnTo>
                    <a:pt x="16667" y="17379"/>
                  </a:lnTo>
                  <a:lnTo>
                    <a:pt x="16649" y="17297"/>
                  </a:lnTo>
                  <a:lnTo>
                    <a:pt x="16639" y="17214"/>
                  </a:lnTo>
                  <a:lnTo>
                    <a:pt x="16639" y="17131"/>
                  </a:lnTo>
                  <a:lnTo>
                    <a:pt x="16649" y="17036"/>
                  </a:lnTo>
                  <a:lnTo>
                    <a:pt x="16667" y="16942"/>
                  </a:lnTo>
                  <a:lnTo>
                    <a:pt x="16694" y="16835"/>
                  </a:lnTo>
                  <a:lnTo>
                    <a:pt x="16730" y="16729"/>
                  </a:lnTo>
                  <a:lnTo>
                    <a:pt x="16776" y="16611"/>
                  </a:lnTo>
                  <a:lnTo>
                    <a:pt x="16867" y="16457"/>
                  </a:lnTo>
                  <a:lnTo>
                    <a:pt x="16958" y="16315"/>
                  </a:lnTo>
                  <a:lnTo>
                    <a:pt x="17058" y="16185"/>
                  </a:lnTo>
                  <a:lnTo>
                    <a:pt x="17176" y="16079"/>
                  </a:lnTo>
                  <a:lnTo>
                    <a:pt x="17295" y="15984"/>
                  </a:lnTo>
                  <a:lnTo>
                    <a:pt x="17422" y="15901"/>
                  </a:lnTo>
                  <a:lnTo>
                    <a:pt x="17549" y="15831"/>
                  </a:lnTo>
                  <a:lnTo>
                    <a:pt x="17686" y="15771"/>
                  </a:lnTo>
                  <a:lnTo>
                    <a:pt x="17832" y="15724"/>
                  </a:lnTo>
                  <a:lnTo>
                    <a:pt x="17977" y="15689"/>
                  </a:lnTo>
                  <a:lnTo>
                    <a:pt x="18123" y="15665"/>
                  </a:lnTo>
                  <a:lnTo>
                    <a:pt x="18278" y="15641"/>
                  </a:lnTo>
                  <a:lnTo>
                    <a:pt x="18587" y="15618"/>
                  </a:lnTo>
                  <a:lnTo>
                    <a:pt x="18897" y="15618"/>
                  </a:lnTo>
                  <a:lnTo>
                    <a:pt x="19489" y="15641"/>
                  </a:lnTo>
                  <a:lnTo>
                    <a:pt x="19771" y="15653"/>
                  </a:lnTo>
                  <a:lnTo>
                    <a:pt x="20016" y="15641"/>
                  </a:lnTo>
                  <a:lnTo>
                    <a:pt x="20135" y="15641"/>
                  </a:lnTo>
                  <a:lnTo>
                    <a:pt x="20244" y="15618"/>
                  </a:lnTo>
                  <a:lnTo>
                    <a:pt x="20344" y="15594"/>
                  </a:lnTo>
                  <a:lnTo>
                    <a:pt x="20435" y="15570"/>
                  </a:lnTo>
                  <a:lnTo>
                    <a:pt x="20508" y="15523"/>
                  </a:lnTo>
                  <a:lnTo>
                    <a:pt x="20581" y="15476"/>
                  </a:lnTo>
                  <a:lnTo>
                    <a:pt x="20635" y="15417"/>
                  </a:lnTo>
                  <a:lnTo>
                    <a:pt x="20681" y="15346"/>
                  </a:lnTo>
                  <a:lnTo>
                    <a:pt x="20717" y="15263"/>
                  </a:lnTo>
                  <a:lnTo>
                    <a:pt x="20736" y="15180"/>
                  </a:lnTo>
                  <a:lnTo>
                    <a:pt x="20745" y="15086"/>
                  </a:lnTo>
                  <a:lnTo>
                    <a:pt x="20745" y="14991"/>
                  </a:lnTo>
                  <a:lnTo>
                    <a:pt x="20736" y="14897"/>
                  </a:lnTo>
                  <a:lnTo>
                    <a:pt x="20717" y="14790"/>
                  </a:lnTo>
                  <a:lnTo>
                    <a:pt x="20690" y="14696"/>
                  </a:lnTo>
                  <a:lnTo>
                    <a:pt x="20663" y="14589"/>
                  </a:lnTo>
                  <a:lnTo>
                    <a:pt x="20572" y="14376"/>
                  </a:lnTo>
                  <a:lnTo>
                    <a:pt x="20471" y="14164"/>
                  </a:lnTo>
                  <a:lnTo>
                    <a:pt x="20344" y="13951"/>
                  </a:lnTo>
                  <a:lnTo>
                    <a:pt x="20216" y="13750"/>
                  </a:lnTo>
                  <a:lnTo>
                    <a:pt x="20080" y="13560"/>
                  </a:lnTo>
                  <a:lnTo>
                    <a:pt x="19943" y="13383"/>
                  </a:lnTo>
                  <a:lnTo>
                    <a:pt x="19689" y="13076"/>
                  </a:lnTo>
                  <a:lnTo>
                    <a:pt x="19506" y="12875"/>
                  </a:lnTo>
                  <a:lnTo>
                    <a:pt x="19443" y="12792"/>
                  </a:lnTo>
                  <a:lnTo>
                    <a:pt x="19734" y="12556"/>
                  </a:lnTo>
                  <a:lnTo>
                    <a:pt x="20007" y="12295"/>
                  </a:lnTo>
                  <a:lnTo>
                    <a:pt x="20262" y="12024"/>
                  </a:lnTo>
                  <a:lnTo>
                    <a:pt x="20490" y="11752"/>
                  </a:lnTo>
                  <a:lnTo>
                    <a:pt x="20699" y="11456"/>
                  </a:lnTo>
                  <a:lnTo>
                    <a:pt x="20881" y="11173"/>
                  </a:lnTo>
                  <a:lnTo>
                    <a:pt x="21045" y="10865"/>
                  </a:lnTo>
                  <a:lnTo>
                    <a:pt x="21181" y="10570"/>
                  </a:lnTo>
                  <a:lnTo>
                    <a:pt x="21309" y="10262"/>
                  </a:lnTo>
                  <a:lnTo>
                    <a:pt x="21409" y="9955"/>
                  </a:lnTo>
                  <a:lnTo>
                    <a:pt x="21482" y="9636"/>
                  </a:lnTo>
                  <a:lnTo>
                    <a:pt x="21546" y="9328"/>
                  </a:lnTo>
                  <a:lnTo>
                    <a:pt x="21582" y="9021"/>
                  </a:lnTo>
                  <a:lnTo>
                    <a:pt x="21600" y="8713"/>
                  </a:lnTo>
                  <a:lnTo>
                    <a:pt x="21600" y="8406"/>
                  </a:lnTo>
                  <a:lnTo>
                    <a:pt x="21582" y="8111"/>
                  </a:lnTo>
                  <a:lnTo>
                    <a:pt x="21537" y="7815"/>
                  </a:lnTo>
                  <a:lnTo>
                    <a:pt x="21482" y="7519"/>
                  </a:lnTo>
                  <a:lnTo>
                    <a:pt x="21400" y="7247"/>
                  </a:lnTo>
                  <a:lnTo>
                    <a:pt x="21309" y="6976"/>
                  </a:lnTo>
                  <a:lnTo>
                    <a:pt x="21190" y="6715"/>
                  </a:lnTo>
                  <a:lnTo>
                    <a:pt x="21063" y="6467"/>
                  </a:lnTo>
                  <a:lnTo>
                    <a:pt x="20908" y="6231"/>
                  </a:lnTo>
                  <a:lnTo>
                    <a:pt x="20745" y="6006"/>
                  </a:lnTo>
                  <a:lnTo>
                    <a:pt x="20563" y="5805"/>
                  </a:lnTo>
                  <a:lnTo>
                    <a:pt x="20353" y="5616"/>
                  </a:lnTo>
                  <a:lnTo>
                    <a:pt x="20135" y="5438"/>
                  </a:lnTo>
                  <a:lnTo>
                    <a:pt x="19907" y="5285"/>
                  </a:lnTo>
                  <a:lnTo>
                    <a:pt x="19652" y="5155"/>
                  </a:lnTo>
                  <a:lnTo>
                    <a:pt x="19388" y="5036"/>
                  </a:lnTo>
                  <a:lnTo>
                    <a:pt x="19097" y="4954"/>
                  </a:lnTo>
                  <a:lnTo>
                    <a:pt x="18806" y="4883"/>
                  </a:lnTo>
                  <a:lnTo>
                    <a:pt x="18496" y="4812"/>
                  </a:lnTo>
                  <a:lnTo>
                    <a:pt x="18196" y="4729"/>
                  </a:lnTo>
                  <a:lnTo>
                    <a:pt x="17896" y="4623"/>
                  </a:lnTo>
                  <a:lnTo>
                    <a:pt x="17604" y="4504"/>
                  </a:lnTo>
                  <a:lnTo>
                    <a:pt x="17313" y="4363"/>
                  </a:lnTo>
                  <a:lnTo>
                    <a:pt x="17022" y="4209"/>
                  </a:lnTo>
                  <a:lnTo>
                    <a:pt x="16739" y="4044"/>
                  </a:lnTo>
                  <a:lnTo>
                    <a:pt x="16466" y="3866"/>
                  </a:lnTo>
                  <a:lnTo>
                    <a:pt x="16193" y="3677"/>
                  </a:lnTo>
                  <a:lnTo>
                    <a:pt x="15929" y="3488"/>
                  </a:lnTo>
                  <a:lnTo>
                    <a:pt x="15665" y="3287"/>
                  </a:lnTo>
                  <a:lnTo>
                    <a:pt x="15420" y="3074"/>
                  </a:lnTo>
                  <a:lnTo>
                    <a:pt x="15174" y="2862"/>
                  </a:lnTo>
                  <a:lnTo>
                    <a:pt x="14937" y="2649"/>
                  </a:lnTo>
                  <a:lnTo>
                    <a:pt x="14719" y="2436"/>
                  </a:lnTo>
                  <a:lnTo>
                    <a:pt x="14500" y="2223"/>
                  </a:lnTo>
                  <a:lnTo>
                    <a:pt x="14091" y="1797"/>
                  </a:lnTo>
                  <a:lnTo>
                    <a:pt x="13736" y="1396"/>
                  </a:lnTo>
                  <a:lnTo>
                    <a:pt x="13417" y="1017"/>
                  </a:lnTo>
                  <a:lnTo>
                    <a:pt x="13144" y="686"/>
                  </a:lnTo>
                  <a:lnTo>
                    <a:pt x="12935" y="402"/>
                  </a:lnTo>
                  <a:lnTo>
                    <a:pt x="12771" y="189"/>
                  </a:lnTo>
                  <a:lnTo>
                    <a:pt x="1264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7" name="Google Shape;703;p29"/>
            <p:cNvSpPr/>
            <p:nvPr/>
          </p:nvSpPr>
          <p:spPr>
            <a:xfrm>
              <a:off x="70779" y="265389"/>
              <a:ext cx="203463" cy="593671"/>
            </a:xfrm>
            <a:custGeom>
              <a:avLst/>
              <a:ahLst/>
              <a:cxnLst>
                <a:cxn ang="0">
                  <a:pos x="wd2" y="hd2"/>
                </a:cxn>
                <a:cxn ang="5400000">
                  <a:pos x="wd2" y="hd2"/>
                </a:cxn>
                <a:cxn ang="10800000">
                  <a:pos x="wd2" y="hd2"/>
                </a:cxn>
                <a:cxn ang="16200000">
                  <a:pos x="wd2" y="hd2"/>
                </a:cxn>
              </a:cxnLst>
              <a:rect l="0" t="0" r="r" b="b"/>
              <a:pathLst>
                <a:path w="21600" h="21600" extrusionOk="0">
                  <a:moveTo>
                    <a:pt x="21234" y="0"/>
                  </a:moveTo>
                  <a:lnTo>
                    <a:pt x="20870" y="18"/>
                  </a:lnTo>
                  <a:lnTo>
                    <a:pt x="20608" y="54"/>
                  </a:lnTo>
                  <a:lnTo>
                    <a:pt x="18522" y="590"/>
                  </a:lnTo>
                  <a:lnTo>
                    <a:pt x="16384" y="1162"/>
                  </a:lnTo>
                  <a:lnTo>
                    <a:pt x="14243" y="1771"/>
                  </a:lnTo>
                  <a:lnTo>
                    <a:pt x="12105" y="2396"/>
                  </a:lnTo>
                  <a:lnTo>
                    <a:pt x="11113" y="2718"/>
                  </a:lnTo>
                  <a:lnTo>
                    <a:pt x="10068" y="3058"/>
                  </a:lnTo>
                  <a:lnTo>
                    <a:pt x="9079" y="3398"/>
                  </a:lnTo>
                  <a:lnTo>
                    <a:pt x="8140" y="3737"/>
                  </a:lnTo>
                  <a:lnTo>
                    <a:pt x="7252" y="4077"/>
                  </a:lnTo>
                  <a:lnTo>
                    <a:pt x="6365" y="4453"/>
                  </a:lnTo>
                  <a:lnTo>
                    <a:pt x="5583" y="4810"/>
                  </a:lnTo>
                  <a:lnTo>
                    <a:pt x="4852" y="5185"/>
                  </a:lnTo>
                  <a:lnTo>
                    <a:pt x="4175" y="5561"/>
                  </a:lnTo>
                  <a:lnTo>
                    <a:pt x="3549" y="5936"/>
                  </a:lnTo>
                  <a:lnTo>
                    <a:pt x="3025" y="6330"/>
                  </a:lnTo>
                  <a:lnTo>
                    <a:pt x="2557" y="6723"/>
                  </a:lnTo>
                  <a:lnTo>
                    <a:pt x="2191" y="7117"/>
                  </a:lnTo>
                  <a:lnTo>
                    <a:pt x="1932" y="7528"/>
                  </a:lnTo>
                  <a:lnTo>
                    <a:pt x="1775" y="7939"/>
                  </a:lnTo>
                  <a:lnTo>
                    <a:pt x="1722" y="8351"/>
                  </a:lnTo>
                  <a:lnTo>
                    <a:pt x="1775" y="8780"/>
                  </a:lnTo>
                  <a:lnTo>
                    <a:pt x="1932" y="9190"/>
                  </a:lnTo>
                  <a:lnTo>
                    <a:pt x="2243" y="9638"/>
                  </a:lnTo>
                  <a:lnTo>
                    <a:pt x="2662" y="10067"/>
                  </a:lnTo>
                  <a:lnTo>
                    <a:pt x="3235" y="10514"/>
                  </a:lnTo>
                  <a:lnTo>
                    <a:pt x="3913" y="10943"/>
                  </a:lnTo>
                  <a:lnTo>
                    <a:pt x="4800" y="11408"/>
                  </a:lnTo>
                  <a:lnTo>
                    <a:pt x="5792" y="11855"/>
                  </a:lnTo>
                  <a:lnTo>
                    <a:pt x="6260" y="12052"/>
                  </a:lnTo>
                  <a:lnTo>
                    <a:pt x="6784" y="12230"/>
                  </a:lnTo>
                  <a:lnTo>
                    <a:pt x="7825" y="12588"/>
                  </a:lnTo>
                  <a:lnTo>
                    <a:pt x="8922" y="12928"/>
                  </a:lnTo>
                  <a:lnTo>
                    <a:pt x="9966" y="13286"/>
                  </a:lnTo>
                  <a:lnTo>
                    <a:pt x="10435" y="13482"/>
                  </a:lnTo>
                  <a:lnTo>
                    <a:pt x="10903" y="13661"/>
                  </a:lnTo>
                  <a:lnTo>
                    <a:pt x="11322" y="13857"/>
                  </a:lnTo>
                  <a:lnTo>
                    <a:pt x="11686" y="14073"/>
                  </a:lnTo>
                  <a:lnTo>
                    <a:pt x="12000" y="14287"/>
                  </a:lnTo>
                  <a:lnTo>
                    <a:pt x="12209" y="14537"/>
                  </a:lnTo>
                  <a:lnTo>
                    <a:pt x="12416" y="14770"/>
                  </a:lnTo>
                  <a:lnTo>
                    <a:pt x="12521" y="15038"/>
                  </a:lnTo>
                  <a:lnTo>
                    <a:pt x="12521" y="15306"/>
                  </a:lnTo>
                  <a:lnTo>
                    <a:pt x="12468" y="15556"/>
                  </a:lnTo>
                  <a:lnTo>
                    <a:pt x="12262" y="15806"/>
                  </a:lnTo>
                  <a:lnTo>
                    <a:pt x="12000" y="16057"/>
                  </a:lnTo>
                  <a:lnTo>
                    <a:pt x="11634" y="16290"/>
                  </a:lnTo>
                  <a:lnTo>
                    <a:pt x="11217" y="16522"/>
                  </a:lnTo>
                  <a:lnTo>
                    <a:pt x="10749" y="16737"/>
                  </a:lnTo>
                  <a:lnTo>
                    <a:pt x="10225" y="16951"/>
                  </a:lnTo>
                  <a:lnTo>
                    <a:pt x="9652" y="17147"/>
                  </a:lnTo>
                  <a:lnTo>
                    <a:pt x="9079" y="17363"/>
                  </a:lnTo>
                  <a:lnTo>
                    <a:pt x="7878" y="17720"/>
                  </a:lnTo>
                  <a:lnTo>
                    <a:pt x="6679" y="18060"/>
                  </a:lnTo>
                  <a:lnTo>
                    <a:pt x="5530" y="18382"/>
                  </a:lnTo>
                  <a:lnTo>
                    <a:pt x="4070" y="18775"/>
                  </a:lnTo>
                  <a:lnTo>
                    <a:pt x="3392" y="18972"/>
                  </a:lnTo>
                  <a:lnTo>
                    <a:pt x="2766" y="19168"/>
                  </a:lnTo>
                  <a:lnTo>
                    <a:pt x="2138" y="19383"/>
                  </a:lnTo>
                  <a:lnTo>
                    <a:pt x="1565" y="19615"/>
                  </a:lnTo>
                  <a:lnTo>
                    <a:pt x="1044" y="19865"/>
                  </a:lnTo>
                  <a:lnTo>
                    <a:pt x="573" y="20151"/>
                  </a:lnTo>
                  <a:lnTo>
                    <a:pt x="262" y="20403"/>
                  </a:lnTo>
                  <a:lnTo>
                    <a:pt x="52" y="20653"/>
                  </a:lnTo>
                  <a:lnTo>
                    <a:pt x="0" y="20777"/>
                  </a:lnTo>
                  <a:lnTo>
                    <a:pt x="0" y="20885"/>
                  </a:lnTo>
                  <a:lnTo>
                    <a:pt x="52" y="20992"/>
                  </a:lnTo>
                  <a:lnTo>
                    <a:pt x="105" y="21099"/>
                  </a:lnTo>
                  <a:lnTo>
                    <a:pt x="209" y="21189"/>
                  </a:lnTo>
                  <a:lnTo>
                    <a:pt x="366" y="21278"/>
                  </a:lnTo>
                  <a:lnTo>
                    <a:pt x="573" y="21368"/>
                  </a:lnTo>
                  <a:lnTo>
                    <a:pt x="835" y="21422"/>
                  </a:lnTo>
                  <a:lnTo>
                    <a:pt x="1097" y="21493"/>
                  </a:lnTo>
                  <a:lnTo>
                    <a:pt x="1460" y="21528"/>
                  </a:lnTo>
                  <a:lnTo>
                    <a:pt x="1827" y="21564"/>
                  </a:lnTo>
                  <a:lnTo>
                    <a:pt x="2295" y="21600"/>
                  </a:lnTo>
                  <a:lnTo>
                    <a:pt x="2557" y="21582"/>
                  </a:lnTo>
                  <a:lnTo>
                    <a:pt x="2921" y="21528"/>
                  </a:lnTo>
                  <a:lnTo>
                    <a:pt x="3183" y="21475"/>
                  </a:lnTo>
                  <a:lnTo>
                    <a:pt x="3235" y="21457"/>
                  </a:lnTo>
                  <a:lnTo>
                    <a:pt x="3183" y="21457"/>
                  </a:lnTo>
                  <a:lnTo>
                    <a:pt x="2505" y="21422"/>
                  </a:lnTo>
                  <a:lnTo>
                    <a:pt x="1984" y="21350"/>
                  </a:lnTo>
                  <a:lnTo>
                    <a:pt x="1775" y="21296"/>
                  </a:lnTo>
                  <a:lnTo>
                    <a:pt x="1617" y="21242"/>
                  </a:lnTo>
                  <a:lnTo>
                    <a:pt x="1460" y="21189"/>
                  </a:lnTo>
                  <a:lnTo>
                    <a:pt x="1303" y="21135"/>
                  </a:lnTo>
                  <a:lnTo>
                    <a:pt x="1149" y="20992"/>
                  </a:lnTo>
                  <a:lnTo>
                    <a:pt x="1097" y="20849"/>
                  </a:lnTo>
                  <a:lnTo>
                    <a:pt x="1097" y="20688"/>
                  </a:lnTo>
                  <a:lnTo>
                    <a:pt x="1149" y="20509"/>
                  </a:lnTo>
                  <a:lnTo>
                    <a:pt x="1303" y="20331"/>
                  </a:lnTo>
                  <a:lnTo>
                    <a:pt x="1513" y="20151"/>
                  </a:lnTo>
                  <a:lnTo>
                    <a:pt x="1775" y="19973"/>
                  </a:lnTo>
                  <a:lnTo>
                    <a:pt x="2034" y="19794"/>
                  </a:lnTo>
                  <a:lnTo>
                    <a:pt x="2348" y="19633"/>
                  </a:lnTo>
                  <a:lnTo>
                    <a:pt x="2662" y="19490"/>
                  </a:lnTo>
                  <a:lnTo>
                    <a:pt x="2973" y="19347"/>
                  </a:lnTo>
                  <a:lnTo>
                    <a:pt x="3287" y="19240"/>
                  </a:lnTo>
                  <a:lnTo>
                    <a:pt x="4175" y="18954"/>
                  </a:lnTo>
                  <a:lnTo>
                    <a:pt x="5114" y="18686"/>
                  </a:lnTo>
                  <a:lnTo>
                    <a:pt x="6991" y="18149"/>
                  </a:lnTo>
                  <a:lnTo>
                    <a:pt x="8922" y="17631"/>
                  </a:lnTo>
                  <a:lnTo>
                    <a:pt x="9809" y="17363"/>
                  </a:lnTo>
                  <a:lnTo>
                    <a:pt x="10697" y="17059"/>
                  </a:lnTo>
                  <a:lnTo>
                    <a:pt x="11322" y="16826"/>
                  </a:lnTo>
                  <a:lnTo>
                    <a:pt x="11843" y="16593"/>
                  </a:lnTo>
                  <a:lnTo>
                    <a:pt x="12314" y="16343"/>
                  </a:lnTo>
                  <a:lnTo>
                    <a:pt x="12730" y="16093"/>
                  </a:lnTo>
                  <a:lnTo>
                    <a:pt x="13097" y="15824"/>
                  </a:lnTo>
                  <a:lnTo>
                    <a:pt x="13356" y="15538"/>
                  </a:lnTo>
                  <a:lnTo>
                    <a:pt x="13513" y="15252"/>
                  </a:lnTo>
                  <a:lnTo>
                    <a:pt x="13617" y="14948"/>
                  </a:lnTo>
                  <a:lnTo>
                    <a:pt x="13617" y="14716"/>
                  </a:lnTo>
                  <a:lnTo>
                    <a:pt x="13513" y="14483"/>
                  </a:lnTo>
                  <a:lnTo>
                    <a:pt x="13303" y="14269"/>
                  </a:lnTo>
                  <a:lnTo>
                    <a:pt x="13044" y="14073"/>
                  </a:lnTo>
                  <a:lnTo>
                    <a:pt x="12730" y="13875"/>
                  </a:lnTo>
                  <a:lnTo>
                    <a:pt x="12366" y="13679"/>
                  </a:lnTo>
                  <a:lnTo>
                    <a:pt x="11948" y="13500"/>
                  </a:lnTo>
                  <a:lnTo>
                    <a:pt x="11479" y="13321"/>
                  </a:lnTo>
                  <a:lnTo>
                    <a:pt x="10487" y="12982"/>
                  </a:lnTo>
                  <a:lnTo>
                    <a:pt x="9495" y="12642"/>
                  </a:lnTo>
                  <a:lnTo>
                    <a:pt x="8503" y="12338"/>
                  </a:lnTo>
                  <a:lnTo>
                    <a:pt x="7566" y="12034"/>
                  </a:lnTo>
                  <a:lnTo>
                    <a:pt x="6470" y="11587"/>
                  </a:lnTo>
                  <a:lnTo>
                    <a:pt x="5949" y="11373"/>
                  </a:lnTo>
                  <a:lnTo>
                    <a:pt x="5478" y="11139"/>
                  </a:lnTo>
                  <a:lnTo>
                    <a:pt x="5062" y="10925"/>
                  </a:lnTo>
                  <a:lnTo>
                    <a:pt x="4695" y="10711"/>
                  </a:lnTo>
                  <a:lnTo>
                    <a:pt x="4332" y="10478"/>
                  </a:lnTo>
                  <a:lnTo>
                    <a:pt x="4017" y="10264"/>
                  </a:lnTo>
                  <a:lnTo>
                    <a:pt x="3756" y="10049"/>
                  </a:lnTo>
                  <a:lnTo>
                    <a:pt x="3497" y="9834"/>
                  </a:lnTo>
                  <a:lnTo>
                    <a:pt x="3287" y="9620"/>
                  </a:lnTo>
                  <a:lnTo>
                    <a:pt x="3130" y="9406"/>
                  </a:lnTo>
                  <a:lnTo>
                    <a:pt x="2973" y="9190"/>
                  </a:lnTo>
                  <a:lnTo>
                    <a:pt x="2868" y="8976"/>
                  </a:lnTo>
                  <a:lnTo>
                    <a:pt x="2766" y="8547"/>
                  </a:lnTo>
                  <a:lnTo>
                    <a:pt x="2766" y="8118"/>
                  </a:lnTo>
                  <a:lnTo>
                    <a:pt x="2868" y="7707"/>
                  </a:lnTo>
                  <a:lnTo>
                    <a:pt x="3130" y="7295"/>
                  </a:lnTo>
                  <a:lnTo>
                    <a:pt x="3444" y="6884"/>
                  </a:lnTo>
                  <a:lnTo>
                    <a:pt x="3860" y="6473"/>
                  </a:lnTo>
                  <a:lnTo>
                    <a:pt x="4384" y="6080"/>
                  </a:lnTo>
                  <a:lnTo>
                    <a:pt x="4957" y="5686"/>
                  </a:lnTo>
                  <a:lnTo>
                    <a:pt x="5635" y="5293"/>
                  </a:lnTo>
                  <a:lnTo>
                    <a:pt x="6365" y="4917"/>
                  </a:lnTo>
                  <a:lnTo>
                    <a:pt x="7200" y="4541"/>
                  </a:lnTo>
                  <a:lnTo>
                    <a:pt x="8035" y="4166"/>
                  </a:lnTo>
                  <a:lnTo>
                    <a:pt x="8975" y="3809"/>
                  </a:lnTo>
                  <a:lnTo>
                    <a:pt x="9914" y="3451"/>
                  </a:lnTo>
                  <a:lnTo>
                    <a:pt x="10903" y="3094"/>
                  </a:lnTo>
                  <a:lnTo>
                    <a:pt x="11948" y="2754"/>
                  </a:lnTo>
                  <a:lnTo>
                    <a:pt x="12992" y="2414"/>
                  </a:lnTo>
                  <a:lnTo>
                    <a:pt x="15130" y="1771"/>
                  </a:lnTo>
                  <a:lnTo>
                    <a:pt x="17321" y="1162"/>
                  </a:lnTo>
                  <a:lnTo>
                    <a:pt x="19514" y="572"/>
                  </a:lnTo>
                  <a:lnTo>
                    <a:pt x="21600" y="18"/>
                  </a:lnTo>
                  <a:lnTo>
                    <a:pt x="21548"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8" name="Google Shape;704;p29"/>
            <p:cNvSpPr/>
            <p:nvPr/>
          </p:nvSpPr>
          <p:spPr>
            <a:xfrm>
              <a:off x="176442" y="57023"/>
              <a:ext cx="390209" cy="744054"/>
            </a:xfrm>
            <a:custGeom>
              <a:avLst/>
              <a:ahLst/>
              <a:cxnLst>
                <a:cxn ang="0">
                  <a:pos x="wd2" y="hd2"/>
                </a:cxn>
                <a:cxn ang="5400000">
                  <a:pos x="wd2" y="hd2"/>
                </a:cxn>
                <a:cxn ang="10800000">
                  <a:pos x="wd2" y="hd2"/>
                </a:cxn>
                <a:cxn ang="16200000">
                  <a:pos x="wd2" y="hd2"/>
                </a:cxn>
              </a:cxnLst>
              <a:rect l="0" t="0" r="r" b="b"/>
              <a:pathLst>
                <a:path w="21600" h="21600" extrusionOk="0">
                  <a:moveTo>
                    <a:pt x="21464" y="0"/>
                  </a:moveTo>
                  <a:lnTo>
                    <a:pt x="21274" y="14"/>
                  </a:lnTo>
                  <a:lnTo>
                    <a:pt x="21137" y="43"/>
                  </a:lnTo>
                  <a:lnTo>
                    <a:pt x="19777" y="613"/>
                  </a:lnTo>
                  <a:lnTo>
                    <a:pt x="18472" y="1184"/>
                  </a:lnTo>
                  <a:lnTo>
                    <a:pt x="17166" y="1769"/>
                  </a:lnTo>
                  <a:lnTo>
                    <a:pt x="15888" y="2383"/>
                  </a:lnTo>
                  <a:lnTo>
                    <a:pt x="14663" y="2996"/>
                  </a:lnTo>
                  <a:lnTo>
                    <a:pt x="13439" y="3623"/>
                  </a:lnTo>
                  <a:lnTo>
                    <a:pt x="12215" y="4265"/>
                  </a:lnTo>
                  <a:lnTo>
                    <a:pt x="11044" y="4922"/>
                  </a:lnTo>
                  <a:lnTo>
                    <a:pt x="9957" y="5521"/>
                  </a:lnTo>
                  <a:lnTo>
                    <a:pt x="8869" y="6149"/>
                  </a:lnTo>
                  <a:lnTo>
                    <a:pt x="7807" y="6777"/>
                  </a:lnTo>
                  <a:lnTo>
                    <a:pt x="6747" y="7433"/>
                  </a:lnTo>
                  <a:lnTo>
                    <a:pt x="6257" y="7761"/>
                  </a:lnTo>
                  <a:lnTo>
                    <a:pt x="5767" y="8104"/>
                  </a:lnTo>
                  <a:lnTo>
                    <a:pt x="5277" y="8446"/>
                  </a:lnTo>
                  <a:lnTo>
                    <a:pt x="4842" y="8789"/>
                  </a:lnTo>
                  <a:lnTo>
                    <a:pt x="4379" y="9145"/>
                  </a:lnTo>
                  <a:lnTo>
                    <a:pt x="3971" y="9501"/>
                  </a:lnTo>
                  <a:lnTo>
                    <a:pt x="3590" y="9859"/>
                  </a:lnTo>
                  <a:lnTo>
                    <a:pt x="3237" y="10229"/>
                  </a:lnTo>
                  <a:lnTo>
                    <a:pt x="3075" y="10415"/>
                  </a:lnTo>
                  <a:lnTo>
                    <a:pt x="2938" y="10600"/>
                  </a:lnTo>
                  <a:lnTo>
                    <a:pt x="2802" y="10771"/>
                  </a:lnTo>
                  <a:lnTo>
                    <a:pt x="2720" y="10943"/>
                  </a:lnTo>
                  <a:lnTo>
                    <a:pt x="2639" y="11114"/>
                  </a:lnTo>
                  <a:lnTo>
                    <a:pt x="2585" y="11271"/>
                  </a:lnTo>
                  <a:lnTo>
                    <a:pt x="2557" y="11442"/>
                  </a:lnTo>
                  <a:lnTo>
                    <a:pt x="2557" y="11756"/>
                  </a:lnTo>
                  <a:lnTo>
                    <a:pt x="2585" y="11898"/>
                  </a:lnTo>
                  <a:lnTo>
                    <a:pt x="2667" y="12198"/>
                  </a:lnTo>
                  <a:lnTo>
                    <a:pt x="2802" y="12484"/>
                  </a:lnTo>
                  <a:lnTo>
                    <a:pt x="3020" y="12768"/>
                  </a:lnTo>
                  <a:lnTo>
                    <a:pt x="3264" y="13054"/>
                  </a:lnTo>
                  <a:lnTo>
                    <a:pt x="3536" y="13325"/>
                  </a:lnTo>
                  <a:lnTo>
                    <a:pt x="3863" y="13610"/>
                  </a:lnTo>
                  <a:lnTo>
                    <a:pt x="4190" y="13881"/>
                  </a:lnTo>
                  <a:lnTo>
                    <a:pt x="4924" y="14438"/>
                  </a:lnTo>
                  <a:lnTo>
                    <a:pt x="5658" y="15023"/>
                  </a:lnTo>
                  <a:lnTo>
                    <a:pt x="5904" y="15223"/>
                  </a:lnTo>
                  <a:lnTo>
                    <a:pt x="6093" y="15422"/>
                  </a:lnTo>
                  <a:lnTo>
                    <a:pt x="6257" y="15622"/>
                  </a:lnTo>
                  <a:lnTo>
                    <a:pt x="6394" y="15822"/>
                  </a:lnTo>
                  <a:lnTo>
                    <a:pt x="6501" y="16021"/>
                  </a:lnTo>
                  <a:lnTo>
                    <a:pt x="6610" y="16221"/>
                  </a:lnTo>
                  <a:lnTo>
                    <a:pt x="6665" y="16421"/>
                  </a:lnTo>
                  <a:lnTo>
                    <a:pt x="6692" y="16635"/>
                  </a:lnTo>
                  <a:lnTo>
                    <a:pt x="6692" y="16835"/>
                  </a:lnTo>
                  <a:lnTo>
                    <a:pt x="6665" y="17049"/>
                  </a:lnTo>
                  <a:lnTo>
                    <a:pt x="6638" y="17263"/>
                  </a:lnTo>
                  <a:lnTo>
                    <a:pt x="6556" y="17463"/>
                  </a:lnTo>
                  <a:lnTo>
                    <a:pt x="6474" y="17677"/>
                  </a:lnTo>
                  <a:lnTo>
                    <a:pt x="6366" y="17891"/>
                  </a:lnTo>
                  <a:lnTo>
                    <a:pt x="6230" y="18105"/>
                  </a:lnTo>
                  <a:lnTo>
                    <a:pt x="6066" y="18319"/>
                  </a:lnTo>
                  <a:lnTo>
                    <a:pt x="5904" y="18518"/>
                  </a:lnTo>
                  <a:lnTo>
                    <a:pt x="5685" y="18747"/>
                  </a:lnTo>
                  <a:lnTo>
                    <a:pt x="5414" y="18989"/>
                  </a:lnTo>
                  <a:lnTo>
                    <a:pt x="5142" y="19232"/>
                  </a:lnTo>
                  <a:lnTo>
                    <a:pt x="4815" y="19474"/>
                  </a:lnTo>
                  <a:lnTo>
                    <a:pt x="4488" y="19716"/>
                  </a:lnTo>
                  <a:lnTo>
                    <a:pt x="4135" y="19959"/>
                  </a:lnTo>
                  <a:lnTo>
                    <a:pt x="3727" y="20202"/>
                  </a:lnTo>
                  <a:lnTo>
                    <a:pt x="3346" y="20430"/>
                  </a:lnTo>
                  <a:lnTo>
                    <a:pt x="2911" y="20644"/>
                  </a:lnTo>
                  <a:lnTo>
                    <a:pt x="2503" y="20844"/>
                  </a:lnTo>
                  <a:lnTo>
                    <a:pt x="2067" y="21015"/>
                  </a:lnTo>
                  <a:lnTo>
                    <a:pt x="1605" y="21172"/>
                  </a:lnTo>
                  <a:lnTo>
                    <a:pt x="1170" y="21300"/>
                  </a:lnTo>
                  <a:lnTo>
                    <a:pt x="734" y="21400"/>
                  </a:lnTo>
                  <a:lnTo>
                    <a:pt x="299" y="21471"/>
                  </a:lnTo>
                  <a:lnTo>
                    <a:pt x="109" y="21500"/>
                  </a:lnTo>
                  <a:lnTo>
                    <a:pt x="0" y="21557"/>
                  </a:lnTo>
                  <a:lnTo>
                    <a:pt x="0" y="21586"/>
                  </a:lnTo>
                  <a:lnTo>
                    <a:pt x="82" y="21600"/>
                  </a:lnTo>
                  <a:lnTo>
                    <a:pt x="191" y="21586"/>
                  </a:lnTo>
                  <a:lnTo>
                    <a:pt x="734" y="21514"/>
                  </a:lnTo>
                  <a:lnTo>
                    <a:pt x="1251" y="21400"/>
                  </a:lnTo>
                  <a:lnTo>
                    <a:pt x="1769" y="21271"/>
                  </a:lnTo>
                  <a:lnTo>
                    <a:pt x="2259" y="21115"/>
                  </a:lnTo>
                  <a:lnTo>
                    <a:pt x="2720" y="20944"/>
                  </a:lnTo>
                  <a:lnTo>
                    <a:pt x="3182" y="20744"/>
                  </a:lnTo>
                  <a:lnTo>
                    <a:pt x="3618" y="20530"/>
                  </a:lnTo>
                  <a:lnTo>
                    <a:pt x="4053" y="20302"/>
                  </a:lnTo>
                  <a:lnTo>
                    <a:pt x="4434" y="20059"/>
                  </a:lnTo>
                  <a:lnTo>
                    <a:pt x="4815" y="19817"/>
                  </a:lnTo>
                  <a:lnTo>
                    <a:pt x="5169" y="19560"/>
                  </a:lnTo>
                  <a:lnTo>
                    <a:pt x="5523" y="19303"/>
                  </a:lnTo>
                  <a:lnTo>
                    <a:pt x="5822" y="19032"/>
                  </a:lnTo>
                  <a:lnTo>
                    <a:pt x="6121" y="18775"/>
                  </a:lnTo>
                  <a:lnTo>
                    <a:pt x="6394" y="18518"/>
                  </a:lnTo>
                  <a:lnTo>
                    <a:pt x="6638" y="18261"/>
                  </a:lnTo>
                  <a:lnTo>
                    <a:pt x="6802" y="18076"/>
                  </a:lnTo>
                  <a:lnTo>
                    <a:pt x="6937" y="17876"/>
                  </a:lnTo>
                  <a:lnTo>
                    <a:pt x="7046" y="17691"/>
                  </a:lnTo>
                  <a:lnTo>
                    <a:pt x="7128" y="17491"/>
                  </a:lnTo>
                  <a:lnTo>
                    <a:pt x="7210" y="17306"/>
                  </a:lnTo>
                  <a:lnTo>
                    <a:pt x="7264" y="17105"/>
                  </a:lnTo>
                  <a:lnTo>
                    <a:pt x="7290" y="16906"/>
                  </a:lnTo>
                  <a:lnTo>
                    <a:pt x="7290" y="16706"/>
                  </a:lnTo>
                  <a:lnTo>
                    <a:pt x="7264" y="16521"/>
                  </a:lnTo>
                  <a:lnTo>
                    <a:pt x="7210" y="16321"/>
                  </a:lnTo>
                  <a:lnTo>
                    <a:pt x="7155" y="16121"/>
                  </a:lnTo>
                  <a:lnTo>
                    <a:pt x="7073" y="15936"/>
                  </a:lnTo>
                  <a:lnTo>
                    <a:pt x="6964" y="15736"/>
                  </a:lnTo>
                  <a:lnTo>
                    <a:pt x="6829" y="15551"/>
                  </a:lnTo>
                  <a:lnTo>
                    <a:pt x="6665" y="15365"/>
                  </a:lnTo>
                  <a:lnTo>
                    <a:pt x="6501" y="15180"/>
                  </a:lnTo>
                  <a:lnTo>
                    <a:pt x="6121" y="14838"/>
                  </a:lnTo>
                  <a:lnTo>
                    <a:pt x="5712" y="14523"/>
                  </a:lnTo>
                  <a:lnTo>
                    <a:pt x="4869" y="13910"/>
                  </a:lnTo>
                  <a:lnTo>
                    <a:pt x="4434" y="13596"/>
                  </a:lnTo>
                  <a:lnTo>
                    <a:pt x="4026" y="13282"/>
                  </a:lnTo>
                  <a:lnTo>
                    <a:pt x="3645" y="12954"/>
                  </a:lnTo>
                  <a:lnTo>
                    <a:pt x="3483" y="12783"/>
                  </a:lnTo>
                  <a:lnTo>
                    <a:pt x="3319" y="12597"/>
                  </a:lnTo>
                  <a:lnTo>
                    <a:pt x="3182" y="12383"/>
                  </a:lnTo>
                  <a:lnTo>
                    <a:pt x="3075" y="12155"/>
                  </a:lnTo>
                  <a:lnTo>
                    <a:pt x="2993" y="11941"/>
                  </a:lnTo>
                  <a:lnTo>
                    <a:pt x="2965" y="11713"/>
                  </a:lnTo>
                  <a:lnTo>
                    <a:pt x="2965" y="11485"/>
                  </a:lnTo>
                  <a:lnTo>
                    <a:pt x="3020" y="11271"/>
                  </a:lnTo>
                  <a:lnTo>
                    <a:pt x="3075" y="11042"/>
                  </a:lnTo>
                  <a:lnTo>
                    <a:pt x="3182" y="10814"/>
                  </a:lnTo>
                  <a:lnTo>
                    <a:pt x="3319" y="10586"/>
                  </a:lnTo>
                  <a:lnTo>
                    <a:pt x="3483" y="10357"/>
                  </a:lnTo>
                  <a:lnTo>
                    <a:pt x="3645" y="10129"/>
                  </a:lnTo>
                  <a:lnTo>
                    <a:pt x="3863" y="9901"/>
                  </a:lnTo>
                  <a:lnTo>
                    <a:pt x="4080" y="9672"/>
                  </a:lnTo>
                  <a:lnTo>
                    <a:pt x="4326" y="9445"/>
                  </a:lnTo>
                  <a:lnTo>
                    <a:pt x="4869" y="9003"/>
                  </a:lnTo>
                  <a:lnTo>
                    <a:pt x="5468" y="8560"/>
                  </a:lnTo>
                  <a:lnTo>
                    <a:pt x="6066" y="8146"/>
                  </a:lnTo>
                  <a:lnTo>
                    <a:pt x="6720" y="7732"/>
                  </a:lnTo>
                  <a:lnTo>
                    <a:pt x="7372" y="7333"/>
                  </a:lnTo>
                  <a:lnTo>
                    <a:pt x="8623" y="6606"/>
                  </a:lnTo>
                  <a:lnTo>
                    <a:pt x="9712" y="5977"/>
                  </a:lnTo>
                  <a:lnTo>
                    <a:pt x="11072" y="5179"/>
                  </a:lnTo>
                  <a:lnTo>
                    <a:pt x="12459" y="4394"/>
                  </a:lnTo>
                  <a:lnTo>
                    <a:pt x="13902" y="3623"/>
                  </a:lnTo>
                  <a:lnTo>
                    <a:pt x="15370" y="2868"/>
                  </a:lnTo>
                  <a:lnTo>
                    <a:pt x="16866" y="2140"/>
                  </a:lnTo>
                  <a:lnTo>
                    <a:pt x="18390" y="1426"/>
                  </a:lnTo>
                  <a:lnTo>
                    <a:pt x="19968" y="741"/>
                  </a:lnTo>
                  <a:lnTo>
                    <a:pt x="21573" y="57"/>
                  </a:lnTo>
                  <a:lnTo>
                    <a:pt x="21600" y="29"/>
                  </a:lnTo>
                  <a:lnTo>
                    <a:pt x="21600" y="14"/>
                  </a:lnTo>
                  <a:lnTo>
                    <a:pt x="2154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39" name="Google Shape;705;p29"/>
            <p:cNvSpPr/>
            <p:nvPr/>
          </p:nvSpPr>
          <p:spPr>
            <a:xfrm>
              <a:off x="993219" y="237877"/>
              <a:ext cx="148439" cy="383825"/>
            </a:xfrm>
            <a:custGeom>
              <a:avLst/>
              <a:ahLst/>
              <a:cxnLst>
                <a:cxn ang="0">
                  <a:pos x="wd2" y="hd2"/>
                </a:cxn>
                <a:cxn ang="5400000">
                  <a:pos x="wd2" y="hd2"/>
                </a:cxn>
                <a:cxn ang="10800000">
                  <a:pos x="wd2" y="hd2"/>
                </a:cxn>
                <a:cxn ang="16200000">
                  <a:pos x="wd2" y="hd2"/>
                </a:cxn>
              </a:cxnLst>
              <a:rect l="0" t="0" r="r" b="b"/>
              <a:pathLst>
                <a:path w="21600" h="21600" extrusionOk="0">
                  <a:moveTo>
                    <a:pt x="11943" y="0"/>
                  </a:moveTo>
                  <a:lnTo>
                    <a:pt x="11659" y="28"/>
                  </a:lnTo>
                  <a:lnTo>
                    <a:pt x="11444" y="56"/>
                  </a:lnTo>
                  <a:lnTo>
                    <a:pt x="11157" y="110"/>
                  </a:lnTo>
                  <a:lnTo>
                    <a:pt x="11013" y="165"/>
                  </a:lnTo>
                  <a:lnTo>
                    <a:pt x="10942" y="221"/>
                  </a:lnTo>
                  <a:lnTo>
                    <a:pt x="11013" y="276"/>
                  </a:lnTo>
                  <a:lnTo>
                    <a:pt x="12014" y="608"/>
                  </a:lnTo>
                  <a:lnTo>
                    <a:pt x="12947" y="995"/>
                  </a:lnTo>
                  <a:lnTo>
                    <a:pt x="13805" y="1355"/>
                  </a:lnTo>
                  <a:lnTo>
                    <a:pt x="14590" y="1743"/>
                  </a:lnTo>
                  <a:lnTo>
                    <a:pt x="15376" y="2157"/>
                  </a:lnTo>
                  <a:lnTo>
                    <a:pt x="16093" y="2572"/>
                  </a:lnTo>
                  <a:lnTo>
                    <a:pt x="16735" y="2987"/>
                  </a:lnTo>
                  <a:lnTo>
                    <a:pt x="17377" y="3430"/>
                  </a:lnTo>
                  <a:lnTo>
                    <a:pt x="17880" y="3872"/>
                  </a:lnTo>
                  <a:lnTo>
                    <a:pt x="18382" y="4315"/>
                  </a:lnTo>
                  <a:lnTo>
                    <a:pt x="18809" y="4756"/>
                  </a:lnTo>
                  <a:lnTo>
                    <a:pt x="19168" y="5226"/>
                  </a:lnTo>
                  <a:lnTo>
                    <a:pt x="19526" y="5697"/>
                  </a:lnTo>
                  <a:lnTo>
                    <a:pt x="19738" y="6139"/>
                  </a:lnTo>
                  <a:lnTo>
                    <a:pt x="19882" y="6609"/>
                  </a:lnTo>
                  <a:lnTo>
                    <a:pt x="20025" y="7080"/>
                  </a:lnTo>
                  <a:lnTo>
                    <a:pt x="20025" y="8020"/>
                  </a:lnTo>
                  <a:lnTo>
                    <a:pt x="19953" y="8491"/>
                  </a:lnTo>
                  <a:lnTo>
                    <a:pt x="19738" y="8933"/>
                  </a:lnTo>
                  <a:lnTo>
                    <a:pt x="19526" y="9402"/>
                  </a:lnTo>
                  <a:lnTo>
                    <a:pt x="19168" y="9845"/>
                  </a:lnTo>
                  <a:lnTo>
                    <a:pt x="18809" y="10287"/>
                  </a:lnTo>
                  <a:lnTo>
                    <a:pt x="18310" y="10730"/>
                  </a:lnTo>
                  <a:lnTo>
                    <a:pt x="17808" y="11145"/>
                  </a:lnTo>
                  <a:lnTo>
                    <a:pt x="17166" y="11560"/>
                  </a:lnTo>
                  <a:lnTo>
                    <a:pt x="16448" y="11974"/>
                  </a:lnTo>
                  <a:lnTo>
                    <a:pt x="15663" y="12363"/>
                  </a:lnTo>
                  <a:lnTo>
                    <a:pt x="14805" y="12750"/>
                  </a:lnTo>
                  <a:lnTo>
                    <a:pt x="13876" y="13109"/>
                  </a:lnTo>
                  <a:lnTo>
                    <a:pt x="12804" y="13469"/>
                  </a:lnTo>
                  <a:lnTo>
                    <a:pt x="11659" y="13800"/>
                  </a:lnTo>
                  <a:lnTo>
                    <a:pt x="11300" y="13856"/>
                  </a:lnTo>
                  <a:lnTo>
                    <a:pt x="10870" y="13939"/>
                  </a:lnTo>
                  <a:lnTo>
                    <a:pt x="9725" y="14132"/>
                  </a:lnTo>
                  <a:lnTo>
                    <a:pt x="8298" y="14326"/>
                  </a:lnTo>
                  <a:lnTo>
                    <a:pt x="6795" y="14547"/>
                  </a:lnTo>
                  <a:lnTo>
                    <a:pt x="5363" y="14769"/>
                  </a:lnTo>
                  <a:lnTo>
                    <a:pt x="4721" y="14906"/>
                  </a:lnTo>
                  <a:lnTo>
                    <a:pt x="4151" y="15045"/>
                  </a:lnTo>
                  <a:lnTo>
                    <a:pt x="3577" y="15211"/>
                  </a:lnTo>
                  <a:lnTo>
                    <a:pt x="3218" y="15348"/>
                  </a:lnTo>
                  <a:lnTo>
                    <a:pt x="2935" y="15515"/>
                  </a:lnTo>
                  <a:lnTo>
                    <a:pt x="2791" y="15709"/>
                  </a:lnTo>
                  <a:lnTo>
                    <a:pt x="2719" y="15902"/>
                  </a:lnTo>
                  <a:lnTo>
                    <a:pt x="2791" y="16096"/>
                  </a:lnTo>
                  <a:lnTo>
                    <a:pt x="2791" y="16289"/>
                  </a:lnTo>
                  <a:lnTo>
                    <a:pt x="2935" y="16456"/>
                  </a:lnTo>
                  <a:lnTo>
                    <a:pt x="3290" y="16787"/>
                  </a:lnTo>
                  <a:lnTo>
                    <a:pt x="3792" y="17146"/>
                  </a:lnTo>
                  <a:lnTo>
                    <a:pt x="4291" y="17396"/>
                  </a:lnTo>
                  <a:lnTo>
                    <a:pt x="4793" y="17645"/>
                  </a:lnTo>
                  <a:lnTo>
                    <a:pt x="5794" y="18143"/>
                  </a:lnTo>
                  <a:lnTo>
                    <a:pt x="6153" y="18363"/>
                  </a:lnTo>
                  <a:lnTo>
                    <a:pt x="6436" y="18613"/>
                  </a:lnTo>
                  <a:lnTo>
                    <a:pt x="6651" y="18889"/>
                  </a:lnTo>
                  <a:lnTo>
                    <a:pt x="6795" y="19193"/>
                  </a:lnTo>
                  <a:lnTo>
                    <a:pt x="6866" y="19498"/>
                  </a:lnTo>
                  <a:lnTo>
                    <a:pt x="6866" y="19802"/>
                  </a:lnTo>
                  <a:lnTo>
                    <a:pt x="6723" y="20106"/>
                  </a:lnTo>
                  <a:lnTo>
                    <a:pt x="6579" y="20383"/>
                  </a:lnTo>
                  <a:lnTo>
                    <a:pt x="6296" y="20632"/>
                  </a:lnTo>
                  <a:lnTo>
                    <a:pt x="5866" y="20852"/>
                  </a:lnTo>
                  <a:lnTo>
                    <a:pt x="5363" y="21046"/>
                  </a:lnTo>
                  <a:lnTo>
                    <a:pt x="4793" y="21185"/>
                  </a:lnTo>
                  <a:lnTo>
                    <a:pt x="4434" y="21241"/>
                  </a:lnTo>
                  <a:lnTo>
                    <a:pt x="4079" y="21295"/>
                  </a:lnTo>
                  <a:lnTo>
                    <a:pt x="3720" y="21322"/>
                  </a:lnTo>
                  <a:lnTo>
                    <a:pt x="2863" y="21322"/>
                  </a:lnTo>
                  <a:lnTo>
                    <a:pt x="2361" y="21267"/>
                  </a:lnTo>
                  <a:lnTo>
                    <a:pt x="1288" y="21157"/>
                  </a:lnTo>
                  <a:lnTo>
                    <a:pt x="1073" y="21157"/>
                  </a:lnTo>
                  <a:lnTo>
                    <a:pt x="861" y="21185"/>
                  </a:lnTo>
                  <a:lnTo>
                    <a:pt x="359" y="21241"/>
                  </a:lnTo>
                  <a:lnTo>
                    <a:pt x="144" y="21295"/>
                  </a:lnTo>
                  <a:lnTo>
                    <a:pt x="0" y="21350"/>
                  </a:lnTo>
                  <a:lnTo>
                    <a:pt x="0" y="21406"/>
                  </a:lnTo>
                  <a:lnTo>
                    <a:pt x="144" y="21433"/>
                  </a:lnTo>
                  <a:lnTo>
                    <a:pt x="861" y="21544"/>
                  </a:lnTo>
                  <a:lnTo>
                    <a:pt x="1647" y="21600"/>
                  </a:lnTo>
                  <a:lnTo>
                    <a:pt x="3006" y="21600"/>
                  </a:lnTo>
                  <a:lnTo>
                    <a:pt x="3720" y="21572"/>
                  </a:lnTo>
                  <a:lnTo>
                    <a:pt x="4362" y="21489"/>
                  </a:lnTo>
                  <a:lnTo>
                    <a:pt x="4936" y="21406"/>
                  </a:lnTo>
                  <a:lnTo>
                    <a:pt x="5507" y="21267"/>
                  </a:lnTo>
                  <a:lnTo>
                    <a:pt x="6081" y="21130"/>
                  </a:lnTo>
                  <a:lnTo>
                    <a:pt x="6579" y="20963"/>
                  </a:lnTo>
                  <a:lnTo>
                    <a:pt x="7082" y="20770"/>
                  </a:lnTo>
                  <a:lnTo>
                    <a:pt x="7440" y="20548"/>
                  </a:lnTo>
                  <a:lnTo>
                    <a:pt x="7867" y="20300"/>
                  </a:lnTo>
                  <a:lnTo>
                    <a:pt x="8154" y="20050"/>
                  </a:lnTo>
                  <a:lnTo>
                    <a:pt x="8441" y="19774"/>
                  </a:lnTo>
                  <a:lnTo>
                    <a:pt x="8653" y="19470"/>
                  </a:lnTo>
                  <a:lnTo>
                    <a:pt x="8653" y="19028"/>
                  </a:lnTo>
                  <a:lnTo>
                    <a:pt x="8513" y="18861"/>
                  </a:lnTo>
                  <a:lnTo>
                    <a:pt x="8226" y="18557"/>
                  </a:lnTo>
                  <a:lnTo>
                    <a:pt x="7795" y="18281"/>
                  </a:lnTo>
                  <a:lnTo>
                    <a:pt x="7297" y="17976"/>
                  </a:lnTo>
                  <a:lnTo>
                    <a:pt x="6795" y="17728"/>
                  </a:lnTo>
                  <a:lnTo>
                    <a:pt x="5794" y="17258"/>
                  </a:lnTo>
                  <a:lnTo>
                    <a:pt x="5223" y="16898"/>
                  </a:lnTo>
                  <a:lnTo>
                    <a:pt x="5008" y="16759"/>
                  </a:lnTo>
                  <a:lnTo>
                    <a:pt x="4865" y="16594"/>
                  </a:lnTo>
                  <a:lnTo>
                    <a:pt x="4793" y="16456"/>
                  </a:lnTo>
                  <a:lnTo>
                    <a:pt x="4721" y="16317"/>
                  </a:lnTo>
                  <a:lnTo>
                    <a:pt x="4721" y="16178"/>
                  </a:lnTo>
                  <a:lnTo>
                    <a:pt x="4793" y="16041"/>
                  </a:lnTo>
                  <a:lnTo>
                    <a:pt x="4865" y="15930"/>
                  </a:lnTo>
                  <a:lnTo>
                    <a:pt x="5008" y="15791"/>
                  </a:lnTo>
                  <a:lnTo>
                    <a:pt x="5363" y="15570"/>
                  </a:lnTo>
                  <a:lnTo>
                    <a:pt x="5866" y="15376"/>
                  </a:lnTo>
                  <a:lnTo>
                    <a:pt x="6508" y="15183"/>
                  </a:lnTo>
                  <a:lnTo>
                    <a:pt x="7225" y="15017"/>
                  </a:lnTo>
                  <a:lnTo>
                    <a:pt x="7939" y="14852"/>
                  </a:lnTo>
                  <a:lnTo>
                    <a:pt x="9586" y="14547"/>
                  </a:lnTo>
                  <a:lnTo>
                    <a:pt x="11157" y="14243"/>
                  </a:lnTo>
                  <a:lnTo>
                    <a:pt x="12588" y="13967"/>
                  </a:lnTo>
                  <a:lnTo>
                    <a:pt x="13805" y="13661"/>
                  </a:lnTo>
                  <a:lnTo>
                    <a:pt x="14949" y="13330"/>
                  </a:lnTo>
                  <a:lnTo>
                    <a:pt x="16022" y="12971"/>
                  </a:lnTo>
                  <a:lnTo>
                    <a:pt x="16951" y="12583"/>
                  </a:lnTo>
                  <a:lnTo>
                    <a:pt x="17808" y="12196"/>
                  </a:lnTo>
                  <a:lnTo>
                    <a:pt x="18522" y="11809"/>
                  </a:lnTo>
                  <a:lnTo>
                    <a:pt x="19239" y="11367"/>
                  </a:lnTo>
                  <a:lnTo>
                    <a:pt x="19810" y="10952"/>
                  </a:lnTo>
                  <a:lnTo>
                    <a:pt x="20312" y="10509"/>
                  </a:lnTo>
                  <a:lnTo>
                    <a:pt x="20739" y="10039"/>
                  </a:lnTo>
                  <a:lnTo>
                    <a:pt x="21026" y="9569"/>
                  </a:lnTo>
                  <a:lnTo>
                    <a:pt x="21313" y="9098"/>
                  </a:lnTo>
                  <a:lnTo>
                    <a:pt x="21456" y="8628"/>
                  </a:lnTo>
                  <a:lnTo>
                    <a:pt x="21600" y="8131"/>
                  </a:lnTo>
                  <a:lnTo>
                    <a:pt x="21600" y="7633"/>
                  </a:lnTo>
                  <a:lnTo>
                    <a:pt x="21528" y="7135"/>
                  </a:lnTo>
                  <a:lnTo>
                    <a:pt x="21456" y="6637"/>
                  </a:lnTo>
                  <a:lnTo>
                    <a:pt x="21241" y="6167"/>
                  </a:lnTo>
                  <a:lnTo>
                    <a:pt x="20954" y="5669"/>
                  </a:lnTo>
                  <a:lnTo>
                    <a:pt x="20667" y="5171"/>
                  </a:lnTo>
                  <a:lnTo>
                    <a:pt x="20312" y="4674"/>
                  </a:lnTo>
                  <a:lnTo>
                    <a:pt x="19810" y="4204"/>
                  </a:lnTo>
                  <a:lnTo>
                    <a:pt x="19311" y="3733"/>
                  </a:lnTo>
                  <a:lnTo>
                    <a:pt x="18737" y="3263"/>
                  </a:lnTo>
                  <a:lnTo>
                    <a:pt x="18167" y="2821"/>
                  </a:lnTo>
                  <a:lnTo>
                    <a:pt x="17449" y="2378"/>
                  </a:lnTo>
                  <a:lnTo>
                    <a:pt x="16735" y="1963"/>
                  </a:lnTo>
                  <a:lnTo>
                    <a:pt x="15950" y="1548"/>
                  </a:lnTo>
                  <a:lnTo>
                    <a:pt x="15164" y="1133"/>
                  </a:lnTo>
                  <a:lnTo>
                    <a:pt x="14303" y="746"/>
                  </a:lnTo>
                  <a:lnTo>
                    <a:pt x="13374" y="387"/>
                  </a:lnTo>
                  <a:lnTo>
                    <a:pt x="12373" y="56"/>
                  </a:lnTo>
                  <a:lnTo>
                    <a:pt x="12230" y="28"/>
                  </a:lnTo>
                  <a:lnTo>
                    <a:pt x="11943"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40" name="Google Shape;706;p29"/>
            <p:cNvSpPr/>
            <p:nvPr/>
          </p:nvSpPr>
          <p:spPr>
            <a:xfrm>
              <a:off x="707195" y="70286"/>
              <a:ext cx="384811" cy="406431"/>
            </a:xfrm>
            <a:custGeom>
              <a:avLst/>
              <a:ahLst/>
              <a:cxnLst>
                <a:cxn ang="0">
                  <a:pos x="wd2" y="hd2"/>
                </a:cxn>
                <a:cxn ang="5400000">
                  <a:pos x="wd2" y="hd2"/>
                </a:cxn>
                <a:cxn ang="10800000">
                  <a:pos x="wd2" y="hd2"/>
                </a:cxn>
                <a:cxn ang="16200000">
                  <a:pos x="wd2" y="hd2"/>
                </a:cxn>
              </a:cxnLst>
              <a:rect l="0" t="0" r="r" b="b"/>
              <a:pathLst>
                <a:path w="21600" h="21600" extrusionOk="0">
                  <a:moveTo>
                    <a:pt x="277" y="0"/>
                  </a:moveTo>
                  <a:lnTo>
                    <a:pt x="166" y="26"/>
                  </a:lnTo>
                  <a:lnTo>
                    <a:pt x="83" y="79"/>
                  </a:lnTo>
                  <a:lnTo>
                    <a:pt x="0" y="131"/>
                  </a:lnTo>
                  <a:lnTo>
                    <a:pt x="0" y="234"/>
                  </a:lnTo>
                  <a:lnTo>
                    <a:pt x="55" y="731"/>
                  </a:lnTo>
                  <a:lnTo>
                    <a:pt x="138" y="1228"/>
                  </a:lnTo>
                  <a:lnTo>
                    <a:pt x="249" y="1672"/>
                  </a:lnTo>
                  <a:lnTo>
                    <a:pt x="414" y="2116"/>
                  </a:lnTo>
                  <a:lnTo>
                    <a:pt x="608" y="2534"/>
                  </a:lnTo>
                  <a:lnTo>
                    <a:pt x="828" y="2952"/>
                  </a:lnTo>
                  <a:lnTo>
                    <a:pt x="1104" y="3344"/>
                  </a:lnTo>
                  <a:lnTo>
                    <a:pt x="1380" y="3709"/>
                  </a:lnTo>
                  <a:lnTo>
                    <a:pt x="1683" y="4049"/>
                  </a:lnTo>
                  <a:lnTo>
                    <a:pt x="2015" y="4388"/>
                  </a:lnTo>
                  <a:lnTo>
                    <a:pt x="2373" y="4701"/>
                  </a:lnTo>
                  <a:lnTo>
                    <a:pt x="2759" y="5014"/>
                  </a:lnTo>
                  <a:lnTo>
                    <a:pt x="3145" y="5302"/>
                  </a:lnTo>
                  <a:lnTo>
                    <a:pt x="3559" y="5589"/>
                  </a:lnTo>
                  <a:lnTo>
                    <a:pt x="4001" y="5850"/>
                  </a:lnTo>
                  <a:lnTo>
                    <a:pt x="4442" y="6086"/>
                  </a:lnTo>
                  <a:lnTo>
                    <a:pt x="5353" y="6556"/>
                  </a:lnTo>
                  <a:lnTo>
                    <a:pt x="6317" y="6974"/>
                  </a:lnTo>
                  <a:lnTo>
                    <a:pt x="7311" y="7366"/>
                  </a:lnTo>
                  <a:lnTo>
                    <a:pt x="8277" y="7705"/>
                  </a:lnTo>
                  <a:lnTo>
                    <a:pt x="9269" y="8018"/>
                  </a:lnTo>
                  <a:lnTo>
                    <a:pt x="10207" y="8305"/>
                  </a:lnTo>
                  <a:lnTo>
                    <a:pt x="12000" y="8854"/>
                  </a:lnTo>
                  <a:lnTo>
                    <a:pt x="13022" y="9141"/>
                  </a:lnTo>
                  <a:lnTo>
                    <a:pt x="14042" y="9481"/>
                  </a:lnTo>
                  <a:lnTo>
                    <a:pt x="15035" y="9820"/>
                  </a:lnTo>
                  <a:lnTo>
                    <a:pt x="16055" y="10212"/>
                  </a:lnTo>
                  <a:lnTo>
                    <a:pt x="16552" y="10448"/>
                  </a:lnTo>
                  <a:lnTo>
                    <a:pt x="17021" y="10656"/>
                  </a:lnTo>
                  <a:lnTo>
                    <a:pt x="17490" y="10918"/>
                  </a:lnTo>
                  <a:lnTo>
                    <a:pt x="17959" y="11179"/>
                  </a:lnTo>
                  <a:lnTo>
                    <a:pt x="18401" y="11439"/>
                  </a:lnTo>
                  <a:lnTo>
                    <a:pt x="18842" y="11754"/>
                  </a:lnTo>
                  <a:lnTo>
                    <a:pt x="19228" y="12067"/>
                  </a:lnTo>
                  <a:lnTo>
                    <a:pt x="19614" y="12406"/>
                  </a:lnTo>
                  <a:lnTo>
                    <a:pt x="19890" y="12667"/>
                  </a:lnTo>
                  <a:lnTo>
                    <a:pt x="20111" y="12929"/>
                  </a:lnTo>
                  <a:lnTo>
                    <a:pt x="20303" y="13216"/>
                  </a:lnTo>
                  <a:lnTo>
                    <a:pt x="20497" y="13503"/>
                  </a:lnTo>
                  <a:lnTo>
                    <a:pt x="20636" y="13765"/>
                  </a:lnTo>
                  <a:lnTo>
                    <a:pt x="20745" y="14078"/>
                  </a:lnTo>
                  <a:lnTo>
                    <a:pt x="20856" y="14365"/>
                  </a:lnTo>
                  <a:lnTo>
                    <a:pt x="20911" y="14652"/>
                  </a:lnTo>
                  <a:lnTo>
                    <a:pt x="20966" y="14966"/>
                  </a:lnTo>
                  <a:lnTo>
                    <a:pt x="20994" y="15253"/>
                  </a:lnTo>
                  <a:lnTo>
                    <a:pt x="20994" y="15880"/>
                  </a:lnTo>
                  <a:lnTo>
                    <a:pt x="20966" y="16193"/>
                  </a:lnTo>
                  <a:lnTo>
                    <a:pt x="20911" y="16481"/>
                  </a:lnTo>
                  <a:lnTo>
                    <a:pt x="20828" y="16794"/>
                  </a:lnTo>
                  <a:lnTo>
                    <a:pt x="20745" y="17107"/>
                  </a:lnTo>
                  <a:lnTo>
                    <a:pt x="20525" y="17709"/>
                  </a:lnTo>
                  <a:lnTo>
                    <a:pt x="20248" y="18283"/>
                  </a:lnTo>
                  <a:lnTo>
                    <a:pt x="19890" y="18858"/>
                  </a:lnTo>
                  <a:lnTo>
                    <a:pt x="19531" y="19405"/>
                  </a:lnTo>
                  <a:lnTo>
                    <a:pt x="19117" y="19928"/>
                  </a:lnTo>
                  <a:lnTo>
                    <a:pt x="18648" y="20425"/>
                  </a:lnTo>
                  <a:lnTo>
                    <a:pt x="18179" y="20869"/>
                  </a:lnTo>
                  <a:lnTo>
                    <a:pt x="17684" y="21287"/>
                  </a:lnTo>
                  <a:lnTo>
                    <a:pt x="17628" y="21366"/>
                  </a:lnTo>
                  <a:lnTo>
                    <a:pt x="17601" y="21443"/>
                  </a:lnTo>
                  <a:lnTo>
                    <a:pt x="17628" y="21495"/>
                  </a:lnTo>
                  <a:lnTo>
                    <a:pt x="17684" y="21548"/>
                  </a:lnTo>
                  <a:lnTo>
                    <a:pt x="17765" y="21600"/>
                  </a:lnTo>
                  <a:lnTo>
                    <a:pt x="17876" y="21600"/>
                  </a:lnTo>
                  <a:lnTo>
                    <a:pt x="17987" y="21574"/>
                  </a:lnTo>
                  <a:lnTo>
                    <a:pt x="18070" y="21521"/>
                  </a:lnTo>
                  <a:lnTo>
                    <a:pt x="18456" y="21234"/>
                  </a:lnTo>
                  <a:lnTo>
                    <a:pt x="18814" y="20921"/>
                  </a:lnTo>
                  <a:lnTo>
                    <a:pt x="19173" y="20582"/>
                  </a:lnTo>
                  <a:lnTo>
                    <a:pt x="19504" y="20241"/>
                  </a:lnTo>
                  <a:lnTo>
                    <a:pt x="19807" y="19876"/>
                  </a:lnTo>
                  <a:lnTo>
                    <a:pt x="20111" y="19484"/>
                  </a:lnTo>
                  <a:lnTo>
                    <a:pt x="20386" y="19092"/>
                  </a:lnTo>
                  <a:lnTo>
                    <a:pt x="20636" y="18674"/>
                  </a:lnTo>
                  <a:lnTo>
                    <a:pt x="20856" y="18256"/>
                  </a:lnTo>
                  <a:lnTo>
                    <a:pt x="21049" y="17838"/>
                  </a:lnTo>
                  <a:lnTo>
                    <a:pt x="21214" y="17394"/>
                  </a:lnTo>
                  <a:lnTo>
                    <a:pt x="21380" y="16951"/>
                  </a:lnTo>
                  <a:lnTo>
                    <a:pt x="21489" y="16481"/>
                  </a:lnTo>
                  <a:lnTo>
                    <a:pt x="21545" y="16037"/>
                  </a:lnTo>
                  <a:lnTo>
                    <a:pt x="21600" y="15567"/>
                  </a:lnTo>
                  <a:lnTo>
                    <a:pt x="21600" y="15096"/>
                  </a:lnTo>
                  <a:lnTo>
                    <a:pt x="21572" y="14704"/>
                  </a:lnTo>
                  <a:lnTo>
                    <a:pt x="21489" y="14339"/>
                  </a:lnTo>
                  <a:lnTo>
                    <a:pt x="21380" y="13973"/>
                  </a:lnTo>
                  <a:lnTo>
                    <a:pt x="21242" y="13634"/>
                  </a:lnTo>
                  <a:lnTo>
                    <a:pt x="21049" y="13295"/>
                  </a:lnTo>
                  <a:lnTo>
                    <a:pt x="20828" y="12955"/>
                  </a:lnTo>
                  <a:lnTo>
                    <a:pt x="20580" y="12641"/>
                  </a:lnTo>
                  <a:lnTo>
                    <a:pt x="20331" y="12354"/>
                  </a:lnTo>
                  <a:lnTo>
                    <a:pt x="20056" y="12067"/>
                  </a:lnTo>
                  <a:lnTo>
                    <a:pt x="19753" y="11780"/>
                  </a:lnTo>
                  <a:lnTo>
                    <a:pt x="19420" y="11544"/>
                  </a:lnTo>
                  <a:lnTo>
                    <a:pt x="19090" y="11310"/>
                  </a:lnTo>
                  <a:lnTo>
                    <a:pt x="18759" y="11074"/>
                  </a:lnTo>
                  <a:lnTo>
                    <a:pt x="18428" y="10866"/>
                  </a:lnTo>
                  <a:lnTo>
                    <a:pt x="17765" y="10500"/>
                  </a:lnTo>
                  <a:lnTo>
                    <a:pt x="17242" y="10264"/>
                  </a:lnTo>
                  <a:lnTo>
                    <a:pt x="16718" y="10056"/>
                  </a:lnTo>
                  <a:lnTo>
                    <a:pt x="16166" y="9846"/>
                  </a:lnTo>
                  <a:lnTo>
                    <a:pt x="15560" y="9638"/>
                  </a:lnTo>
                  <a:lnTo>
                    <a:pt x="14291" y="9220"/>
                  </a:lnTo>
                  <a:lnTo>
                    <a:pt x="12966" y="8828"/>
                  </a:lnTo>
                  <a:lnTo>
                    <a:pt x="11587" y="8410"/>
                  </a:lnTo>
                  <a:lnTo>
                    <a:pt x="10179" y="7992"/>
                  </a:lnTo>
                  <a:lnTo>
                    <a:pt x="8773" y="7548"/>
                  </a:lnTo>
                  <a:lnTo>
                    <a:pt x="7394" y="7051"/>
                  </a:lnTo>
                  <a:lnTo>
                    <a:pt x="6731" y="6791"/>
                  </a:lnTo>
                  <a:lnTo>
                    <a:pt x="6069" y="6504"/>
                  </a:lnTo>
                  <a:lnTo>
                    <a:pt x="5436" y="6216"/>
                  </a:lnTo>
                  <a:lnTo>
                    <a:pt x="4828" y="5902"/>
                  </a:lnTo>
                  <a:lnTo>
                    <a:pt x="4248" y="5563"/>
                  </a:lnTo>
                  <a:lnTo>
                    <a:pt x="3725" y="5198"/>
                  </a:lnTo>
                  <a:lnTo>
                    <a:pt x="3201" y="4832"/>
                  </a:lnTo>
                  <a:lnTo>
                    <a:pt x="2704" y="4414"/>
                  </a:lnTo>
                  <a:lnTo>
                    <a:pt x="2263" y="3996"/>
                  </a:lnTo>
                  <a:lnTo>
                    <a:pt x="1876" y="3552"/>
                  </a:lnTo>
                  <a:lnTo>
                    <a:pt x="1518" y="3055"/>
                  </a:lnTo>
                  <a:lnTo>
                    <a:pt x="1215" y="2560"/>
                  </a:lnTo>
                  <a:lnTo>
                    <a:pt x="966" y="2011"/>
                  </a:lnTo>
                  <a:lnTo>
                    <a:pt x="774" y="1436"/>
                  </a:lnTo>
                  <a:lnTo>
                    <a:pt x="691" y="1149"/>
                  </a:lnTo>
                  <a:lnTo>
                    <a:pt x="635" y="836"/>
                  </a:lnTo>
                  <a:lnTo>
                    <a:pt x="608" y="523"/>
                  </a:lnTo>
                  <a:lnTo>
                    <a:pt x="580" y="183"/>
                  </a:lnTo>
                  <a:lnTo>
                    <a:pt x="552" y="105"/>
                  </a:lnTo>
                  <a:lnTo>
                    <a:pt x="469" y="26"/>
                  </a:lnTo>
                  <a:lnTo>
                    <a:pt x="386"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541" name="Google Shape;707;p29"/>
          <p:cNvSpPr/>
          <p:nvPr/>
        </p:nvSpPr>
        <p:spPr>
          <a:xfrm>
            <a:off x="2359124" y="4599454"/>
            <a:ext cx="1331284" cy="548668"/>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713" y="722"/>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389" y="19947"/>
                </a:lnTo>
                <a:lnTo>
                  <a:pt x="470" y="20502"/>
                </a:lnTo>
                <a:lnTo>
                  <a:pt x="561" y="21058"/>
                </a:lnTo>
                <a:lnTo>
                  <a:pt x="653" y="21600"/>
                </a:lnTo>
                <a:lnTo>
                  <a:pt x="21600" y="21600"/>
                </a:lnTo>
                <a:lnTo>
                  <a:pt x="21577" y="21280"/>
                </a:lnTo>
                <a:lnTo>
                  <a:pt x="21548" y="20961"/>
                </a:lnTo>
                <a:lnTo>
                  <a:pt x="21525" y="20794"/>
                </a:lnTo>
                <a:lnTo>
                  <a:pt x="21497" y="20628"/>
                </a:lnTo>
                <a:lnTo>
                  <a:pt x="21468" y="20461"/>
                </a:lnTo>
                <a:lnTo>
                  <a:pt x="21434" y="20308"/>
                </a:lnTo>
                <a:lnTo>
                  <a:pt x="21394" y="20155"/>
                </a:lnTo>
                <a:lnTo>
                  <a:pt x="21354" y="20016"/>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348" y="1694"/>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542" name="Google Shape;708;p29"/>
          <p:cNvSpPr/>
          <p:nvPr/>
        </p:nvSpPr>
        <p:spPr>
          <a:xfrm rot="16200000">
            <a:off x="7741660" y="550310"/>
            <a:ext cx="1952609" cy="852023"/>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50543" name="Google Shape;709;p29"/>
          <p:cNvSpPr/>
          <p:nvPr/>
        </p:nvSpPr>
        <p:spPr>
          <a:xfrm>
            <a:off x="99175" y="4599468"/>
            <a:ext cx="2101757" cy="548662"/>
          </a:xfrm>
          <a:custGeom>
            <a:avLst/>
            <a:ahLst/>
            <a:cxnLst>
              <a:cxn ang="0">
                <a:pos x="wd2" y="hd2"/>
              </a:cxn>
              <a:cxn ang="5400000">
                <a:pos x="wd2" y="hd2"/>
              </a:cxn>
              <a:cxn ang="10800000">
                <a:pos x="wd2" y="hd2"/>
              </a:cxn>
              <a:cxn ang="16200000">
                <a:pos x="wd2" y="hd2"/>
              </a:cxn>
            </a:cxnLst>
            <a:rect l="0" t="0" r="r" b="b"/>
            <a:pathLst>
              <a:path w="21600" h="21600" extrusionOk="0">
                <a:moveTo>
                  <a:pt x="9899" y="0"/>
                </a:moveTo>
                <a:lnTo>
                  <a:pt x="9629" y="31"/>
                </a:lnTo>
                <a:lnTo>
                  <a:pt x="9368" y="93"/>
                </a:lnTo>
                <a:lnTo>
                  <a:pt x="9107" y="156"/>
                </a:lnTo>
                <a:lnTo>
                  <a:pt x="8838" y="218"/>
                </a:lnTo>
                <a:lnTo>
                  <a:pt x="8576" y="344"/>
                </a:lnTo>
                <a:lnTo>
                  <a:pt x="8315" y="469"/>
                </a:lnTo>
                <a:lnTo>
                  <a:pt x="8054" y="593"/>
                </a:lnTo>
                <a:lnTo>
                  <a:pt x="7793" y="781"/>
                </a:lnTo>
                <a:lnTo>
                  <a:pt x="7532" y="938"/>
                </a:lnTo>
                <a:lnTo>
                  <a:pt x="7279" y="1156"/>
                </a:lnTo>
                <a:lnTo>
                  <a:pt x="6920" y="1438"/>
                </a:lnTo>
                <a:lnTo>
                  <a:pt x="6569" y="1750"/>
                </a:lnTo>
                <a:lnTo>
                  <a:pt x="6210" y="2094"/>
                </a:lnTo>
                <a:lnTo>
                  <a:pt x="5859" y="2532"/>
                </a:lnTo>
                <a:lnTo>
                  <a:pt x="5508" y="2970"/>
                </a:lnTo>
                <a:lnTo>
                  <a:pt x="5166" y="3469"/>
                </a:lnTo>
                <a:lnTo>
                  <a:pt x="4823" y="4031"/>
                </a:lnTo>
                <a:lnTo>
                  <a:pt x="4488" y="4625"/>
                </a:lnTo>
                <a:lnTo>
                  <a:pt x="4154" y="5251"/>
                </a:lnTo>
                <a:lnTo>
                  <a:pt x="3827" y="5939"/>
                </a:lnTo>
                <a:lnTo>
                  <a:pt x="3509" y="6688"/>
                </a:lnTo>
                <a:lnTo>
                  <a:pt x="3191" y="7470"/>
                </a:lnTo>
                <a:lnTo>
                  <a:pt x="2889" y="8284"/>
                </a:lnTo>
                <a:lnTo>
                  <a:pt x="2587" y="9158"/>
                </a:lnTo>
                <a:lnTo>
                  <a:pt x="2301" y="10096"/>
                </a:lnTo>
                <a:lnTo>
                  <a:pt x="2024" y="11065"/>
                </a:lnTo>
                <a:lnTo>
                  <a:pt x="1861" y="11628"/>
                </a:lnTo>
                <a:lnTo>
                  <a:pt x="1714" y="12190"/>
                </a:lnTo>
                <a:lnTo>
                  <a:pt x="1567" y="12784"/>
                </a:lnTo>
                <a:lnTo>
                  <a:pt x="1420" y="13409"/>
                </a:lnTo>
                <a:lnTo>
                  <a:pt x="1281" y="14034"/>
                </a:lnTo>
                <a:lnTo>
                  <a:pt x="1142" y="14659"/>
                </a:lnTo>
                <a:lnTo>
                  <a:pt x="1012" y="15315"/>
                </a:lnTo>
                <a:lnTo>
                  <a:pt x="890" y="15973"/>
                </a:lnTo>
                <a:lnTo>
                  <a:pt x="645" y="17316"/>
                </a:lnTo>
                <a:lnTo>
                  <a:pt x="417" y="18692"/>
                </a:lnTo>
                <a:lnTo>
                  <a:pt x="204" y="20130"/>
                </a:lnTo>
                <a:lnTo>
                  <a:pt x="0" y="21600"/>
                </a:lnTo>
                <a:lnTo>
                  <a:pt x="21600" y="21600"/>
                </a:lnTo>
                <a:lnTo>
                  <a:pt x="21543" y="20724"/>
                </a:lnTo>
                <a:lnTo>
                  <a:pt x="21469" y="19881"/>
                </a:lnTo>
                <a:lnTo>
                  <a:pt x="21379" y="19067"/>
                </a:lnTo>
                <a:lnTo>
                  <a:pt x="21274" y="18285"/>
                </a:lnTo>
                <a:lnTo>
                  <a:pt x="21159" y="17504"/>
                </a:lnTo>
                <a:lnTo>
                  <a:pt x="21029" y="16722"/>
                </a:lnTo>
                <a:lnTo>
                  <a:pt x="20882" y="16004"/>
                </a:lnTo>
                <a:lnTo>
                  <a:pt x="20727" y="15254"/>
                </a:lnTo>
                <a:lnTo>
                  <a:pt x="20563" y="14567"/>
                </a:lnTo>
                <a:lnTo>
                  <a:pt x="20384" y="13878"/>
                </a:lnTo>
                <a:lnTo>
                  <a:pt x="20204" y="13222"/>
                </a:lnTo>
                <a:lnTo>
                  <a:pt x="20009" y="12597"/>
                </a:lnTo>
                <a:lnTo>
                  <a:pt x="19805" y="11971"/>
                </a:lnTo>
                <a:lnTo>
                  <a:pt x="19601" y="11377"/>
                </a:lnTo>
                <a:lnTo>
                  <a:pt x="19380" y="10785"/>
                </a:lnTo>
                <a:lnTo>
                  <a:pt x="19160" y="10221"/>
                </a:lnTo>
                <a:lnTo>
                  <a:pt x="18940" y="9690"/>
                </a:lnTo>
                <a:lnTo>
                  <a:pt x="18711" y="9158"/>
                </a:lnTo>
                <a:lnTo>
                  <a:pt x="18483" y="8658"/>
                </a:lnTo>
                <a:lnTo>
                  <a:pt x="18254" y="8158"/>
                </a:lnTo>
                <a:lnTo>
                  <a:pt x="17789" y="7252"/>
                </a:lnTo>
                <a:lnTo>
                  <a:pt x="17324" y="6408"/>
                </a:lnTo>
                <a:lnTo>
                  <a:pt x="16867" y="5658"/>
                </a:lnTo>
                <a:lnTo>
                  <a:pt x="16434" y="4969"/>
                </a:lnTo>
                <a:lnTo>
                  <a:pt x="16018" y="4344"/>
                </a:lnTo>
                <a:lnTo>
                  <a:pt x="15627" y="3782"/>
                </a:lnTo>
                <a:lnTo>
                  <a:pt x="15129" y="3157"/>
                </a:lnTo>
                <a:lnTo>
                  <a:pt x="14615" y="2532"/>
                </a:lnTo>
                <a:lnTo>
                  <a:pt x="14101" y="1999"/>
                </a:lnTo>
                <a:lnTo>
                  <a:pt x="13587" y="1530"/>
                </a:lnTo>
                <a:lnTo>
                  <a:pt x="13064" y="1125"/>
                </a:lnTo>
                <a:lnTo>
                  <a:pt x="12542" y="749"/>
                </a:lnTo>
                <a:lnTo>
                  <a:pt x="12012" y="469"/>
                </a:lnTo>
                <a:lnTo>
                  <a:pt x="11481" y="249"/>
                </a:lnTo>
                <a:lnTo>
                  <a:pt x="10959" y="93"/>
                </a:lnTo>
                <a:lnTo>
                  <a:pt x="10429" y="31"/>
                </a:lnTo>
                <a:lnTo>
                  <a:pt x="9899"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50544" name="Google Shape;710;p29"/>
          <p:cNvSpPr/>
          <p:nvPr/>
        </p:nvSpPr>
        <p:spPr>
          <a:xfrm>
            <a:off x="7126913" y="15"/>
            <a:ext cx="1377053" cy="789041"/>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grpSp>
        <p:nvGrpSpPr>
          <p:cNvPr id="224" name="Google Shape;711;p29"/>
          <p:cNvGrpSpPr/>
          <p:nvPr/>
        </p:nvGrpSpPr>
        <p:grpSpPr>
          <a:xfrm>
            <a:off x="1489162" y="265164"/>
            <a:ext cx="657427" cy="548671"/>
            <a:chOff x="0" y="0"/>
            <a:chExt cx="657426" cy="548669"/>
          </a:xfrm>
        </p:grpSpPr>
        <p:sp>
          <p:nvSpPr>
            <p:cNvPr id="1050545" name="Google Shape;712;p29"/>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46" name="Google Shape;713;p29"/>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47" name="Google Shape;714;p29"/>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48" name="Google Shape;715;p29"/>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49" name="Google Shape;716;p29"/>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50" name="Google Shape;717;p29"/>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51" name="Google Shape;718;p29"/>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25" name="Google Shape;719;p29"/>
          <p:cNvGrpSpPr/>
          <p:nvPr/>
        </p:nvGrpSpPr>
        <p:grpSpPr>
          <a:xfrm>
            <a:off x="8337636" y="2776764"/>
            <a:ext cx="657427" cy="548671"/>
            <a:chOff x="0" y="0"/>
            <a:chExt cx="657426" cy="548669"/>
          </a:xfrm>
        </p:grpSpPr>
        <p:sp>
          <p:nvSpPr>
            <p:cNvPr id="1050552" name="Google Shape;720;p29"/>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53" name="Google Shape;721;p29"/>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54" name="Google Shape;722;p29"/>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55" name="Google Shape;723;p29"/>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56" name="Google Shape;724;p29"/>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57" name="Google Shape;725;p29"/>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58" name="Google Shape;726;p29"/>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grpSp>
        <p:nvGrpSpPr>
          <p:cNvPr id="226" name="Google Shape;727;p29"/>
          <p:cNvGrpSpPr/>
          <p:nvPr/>
        </p:nvGrpSpPr>
        <p:grpSpPr>
          <a:xfrm>
            <a:off x="7916975" y="508957"/>
            <a:ext cx="852062" cy="934731"/>
            <a:chOff x="-2" y="0"/>
            <a:chExt cx="852060" cy="934730"/>
          </a:xfrm>
        </p:grpSpPr>
        <p:sp>
          <p:nvSpPr>
            <p:cNvPr id="1050559" name="Google Shape;728;p29"/>
            <p:cNvSpPr/>
            <p:nvPr/>
          </p:nvSpPr>
          <p:spPr>
            <a:xfrm>
              <a:off x="-1" y="824146"/>
              <a:ext cx="717020" cy="110585"/>
            </a:xfrm>
            <a:prstGeom prst="ellipse"/>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r>
                <a:t/>
              </a:r>
            </a:p>
          </p:txBody>
        </p:sp>
        <p:grpSp>
          <p:nvGrpSpPr>
            <p:cNvPr id="227" name="Google Shape;729;p29"/>
            <p:cNvGrpSpPr/>
            <p:nvPr/>
          </p:nvGrpSpPr>
          <p:grpSpPr>
            <a:xfrm>
              <a:off x="-3" y="0"/>
              <a:ext cx="852062" cy="897607"/>
              <a:chOff x="0" y="0"/>
              <a:chExt cx="852060" cy="897606"/>
            </a:xfrm>
          </p:grpSpPr>
          <p:sp>
            <p:nvSpPr>
              <p:cNvPr id="1050560" name="Google Shape;730;p29"/>
              <p:cNvSpPr/>
              <p:nvPr/>
            </p:nvSpPr>
            <p:spPr>
              <a:xfrm>
                <a:off x="34082" y="77790"/>
                <a:ext cx="795753" cy="81981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484" y="19863"/>
                    </a:lnTo>
                    <a:lnTo>
                      <a:pt x="14410" y="21600"/>
                    </a:lnTo>
                    <a:lnTo>
                      <a:pt x="21600" y="2616"/>
                    </a:lnTo>
                    <a:lnTo>
                      <a:pt x="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1" name="Google Shape;731;p29"/>
              <p:cNvSpPr/>
              <p:nvPr/>
            </p:nvSpPr>
            <p:spPr>
              <a:xfrm>
                <a:off x="136700" y="278958"/>
                <a:ext cx="163743" cy="75934"/>
              </a:xfrm>
              <a:custGeom>
                <a:avLst/>
                <a:ahLst/>
                <a:cxnLst>
                  <a:cxn ang="0">
                    <a:pos x="wd2" y="hd2"/>
                  </a:cxn>
                  <a:cxn ang="5400000">
                    <a:pos x="wd2" y="hd2"/>
                  </a:cxn>
                  <a:cxn ang="10800000">
                    <a:pos x="wd2" y="hd2"/>
                  </a:cxn>
                  <a:cxn ang="16200000">
                    <a:pos x="wd2" y="hd2"/>
                  </a:cxn>
                </a:cxnLst>
                <a:rect l="0" t="0" r="r" b="b"/>
                <a:pathLst>
                  <a:path w="21600" h="21600" extrusionOk="0">
                    <a:moveTo>
                      <a:pt x="9433" y="0"/>
                    </a:moveTo>
                    <a:lnTo>
                      <a:pt x="8845" y="106"/>
                    </a:lnTo>
                    <a:lnTo>
                      <a:pt x="8259" y="206"/>
                    </a:lnTo>
                    <a:lnTo>
                      <a:pt x="7185" y="629"/>
                    </a:lnTo>
                    <a:lnTo>
                      <a:pt x="6109" y="1263"/>
                    </a:lnTo>
                    <a:lnTo>
                      <a:pt x="5033" y="2104"/>
                    </a:lnTo>
                    <a:lnTo>
                      <a:pt x="3959" y="3161"/>
                    </a:lnTo>
                    <a:lnTo>
                      <a:pt x="2981" y="4319"/>
                    </a:lnTo>
                    <a:lnTo>
                      <a:pt x="2005" y="5688"/>
                    </a:lnTo>
                    <a:lnTo>
                      <a:pt x="1076" y="7163"/>
                    </a:lnTo>
                    <a:lnTo>
                      <a:pt x="245" y="8744"/>
                    </a:lnTo>
                    <a:lnTo>
                      <a:pt x="98" y="9061"/>
                    </a:lnTo>
                    <a:lnTo>
                      <a:pt x="49" y="9378"/>
                    </a:lnTo>
                    <a:lnTo>
                      <a:pt x="0" y="9695"/>
                    </a:lnTo>
                    <a:lnTo>
                      <a:pt x="0" y="10324"/>
                    </a:lnTo>
                    <a:lnTo>
                      <a:pt x="49" y="10536"/>
                    </a:lnTo>
                    <a:lnTo>
                      <a:pt x="294" y="10959"/>
                    </a:lnTo>
                    <a:lnTo>
                      <a:pt x="537" y="11170"/>
                    </a:lnTo>
                    <a:lnTo>
                      <a:pt x="880" y="11276"/>
                    </a:lnTo>
                    <a:lnTo>
                      <a:pt x="1174" y="11064"/>
                    </a:lnTo>
                    <a:lnTo>
                      <a:pt x="1368" y="10959"/>
                    </a:lnTo>
                    <a:lnTo>
                      <a:pt x="1466" y="10747"/>
                    </a:lnTo>
                    <a:lnTo>
                      <a:pt x="2052" y="9589"/>
                    </a:lnTo>
                    <a:lnTo>
                      <a:pt x="2689" y="8532"/>
                    </a:lnTo>
                    <a:lnTo>
                      <a:pt x="3373" y="7480"/>
                    </a:lnTo>
                    <a:lnTo>
                      <a:pt x="4008" y="6634"/>
                    </a:lnTo>
                    <a:lnTo>
                      <a:pt x="4741" y="5794"/>
                    </a:lnTo>
                    <a:lnTo>
                      <a:pt x="5474" y="5054"/>
                    </a:lnTo>
                    <a:lnTo>
                      <a:pt x="6207" y="4425"/>
                    </a:lnTo>
                    <a:lnTo>
                      <a:pt x="6940" y="3896"/>
                    </a:lnTo>
                    <a:lnTo>
                      <a:pt x="7477" y="3579"/>
                    </a:lnTo>
                    <a:lnTo>
                      <a:pt x="8063" y="3267"/>
                    </a:lnTo>
                    <a:lnTo>
                      <a:pt x="8602" y="3161"/>
                    </a:lnTo>
                    <a:lnTo>
                      <a:pt x="9090" y="3056"/>
                    </a:lnTo>
                    <a:lnTo>
                      <a:pt x="9627" y="2950"/>
                    </a:lnTo>
                    <a:lnTo>
                      <a:pt x="10166" y="3056"/>
                    </a:lnTo>
                    <a:lnTo>
                      <a:pt x="10654" y="3161"/>
                    </a:lnTo>
                    <a:lnTo>
                      <a:pt x="11142" y="3367"/>
                    </a:lnTo>
                    <a:lnTo>
                      <a:pt x="11632" y="3579"/>
                    </a:lnTo>
                    <a:lnTo>
                      <a:pt x="12071" y="3896"/>
                    </a:lnTo>
                    <a:lnTo>
                      <a:pt x="13000" y="4742"/>
                    </a:lnTo>
                    <a:lnTo>
                      <a:pt x="13880" y="5794"/>
                    </a:lnTo>
                    <a:lnTo>
                      <a:pt x="14711" y="6951"/>
                    </a:lnTo>
                    <a:lnTo>
                      <a:pt x="15491" y="8426"/>
                    </a:lnTo>
                    <a:lnTo>
                      <a:pt x="16224" y="9901"/>
                    </a:lnTo>
                    <a:lnTo>
                      <a:pt x="16959" y="11588"/>
                    </a:lnTo>
                    <a:lnTo>
                      <a:pt x="17594" y="13380"/>
                    </a:lnTo>
                    <a:lnTo>
                      <a:pt x="18229" y="15172"/>
                    </a:lnTo>
                    <a:lnTo>
                      <a:pt x="18815" y="17070"/>
                    </a:lnTo>
                    <a:lnTo>
                      <a:pt x="19352" y="18967"/>
                    </a:lnTo>
                    <a:lnTo>
                      <a:pt x="19842" y="20971"/>
                    </a:lnTo>
                    <a:lnTo>
                      <a:pt x="19940" y="21177"/>
                    </a:lnTo>
                    <a:lnTo>
                      <a:pt x="20036" y="21389"/>
                    </a:lnTo>
                    <a:lnTo>
                      <a:pt x="20183" y="21600"/>
                    </a:lnTo>
                    <a:lnTo>
                      <a:pt x="20673" y="21600"/>
                    </a:lnTo>
                    <a:lnTo>
                      <a:pt x="21014" y="21389"/>
                    </a:lnTo>
                    <a:lnTo>
                      <a:pt x="21308" y="20971"/>
                    </a:lnTo>
                    <a:lnTo>
                      <a:pt x="21502" y="20442"/>
                    </a:lnTo>
                    <a:lnTo>
                      <a:pt x="21551" y="20231"/>
                    </a:lnTo>
                    <a:lnTo>
                      <a:pt x="21600" y="19914"/>
                    </a:lnTo>
                    <a:lnTo>
                      <a:pt x="21551" y="19491"/>
                    </a:lnTo>
                    <a:lnTo>
                      <a:pt x="21502" y="19179"/>
                    </a:lnTo>
                    <a:lnTo>
                      <a:pt x="20965" y="17070"/>
                    </a:lnTo>
                    <a:lnTo>
                      <a:pt x="20428" y="15066"/>
                    </a:lnTo>
                    <a:lnTo>
                      <a:pt x="19793" y="13168"/>
                    </a:lnTo>
                    <a:lnTo>
                      <a:pt x="19158" y="11276"/>
                    </a:lnTo>
                    <a:lnTo>
                      <a:pt x="18472" y="9484"/>
                    </a:lnTo>
                    <a:lnTo>
                      <a:pt x="17788" y="7797"/>
                    </a:lnTo>
                    <a:lnTo>
                      <a:pt x="17006" y="6322"/>
                    </a:lnTo>
                    <a:lnTo>
                      <a:pt x="16224" y="4848"/>
                    </a:lnTo>
                    <a:lnTo>
                      <a:pt x="15395" y="3579"/>
                    </a:lnTo>
                    <a:lnTo>
                      <a:pt x="14515" y="2527"/>
                    </a:lnTo>
                    <a:lnTo>
                      <a:pt x="13586" y="1581"/>
                    </a:lnTo>
                    <a:lnTo>
                      <a:pt x="12608" y="840"/>
                    </a:lnTo>
                    <a:lnTo>
                      <a:pt x="11583" y="312"/>
                    </a:lnTo>
                    <a:lnTo>
                      <a:pt x="10507" y="106"/>
                    </a:lnTo>
                    <a:lnTo>
                      <a:pt x="943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2" name="Google Shape;732;p29"/>
              <p:cNvSpPr/>
              <p:nvPr/>
            </p:nvSpPr>
            <p:spPr>
              <a:xfrm>
                <a:off x="463085" y="317110"/>
                <a:ext cx="164114" cy="75934"/>
              </a:xfrm>
              <a:custGeom>
                <a:avLst/>
                <a:ahLst/>
                <a:cxnLst>
                  <a:cxn ang="0">
                    <a:pos x="wd2" y="hd2"/>
                  </a:cxn>
                  <a:cxn ang="5400000">
                    <a:pos x="wd2" y="hd2"/>
                  </a:cxn>
                  <a:cxn ang="10800000">
                    <a:pos x="wd2" y="hd2"/>
                  </a:cxn>
                  <a:cxn ang="16200000">
                    <a:pos x="wd2" y="hd2"/>
                  </a:cxn>
                </a:cxnLst>
                <a:rect l="0" t="0" r="r" b="b"/>
                <a:pathLst>
                  <a:path w="21600" h="21600" extrusionOk="0">
                    <a:moveTo>
                      <a:pt x="9458" y="0"/>
                    </a:moveTo>
                    <a:lnTo>
                      <a:pt x="8874" y="106"/>
                    </a:lnTo>
                    <a:lnTo>
                      <a:pt x="8289" y="211"/>
                    </a:lnTo>
                    <a:lnTo>
                      <a:pt x="7215" y="629"/>
                    </a:lnTo>
                    <a:lnTo>
                      <a:pt x="6142" y="1263"/>
                    </a:lnTo>
                    <a:lnTo>
                      <a:pt x="5070" y="2109"/>
                    </a:lnTo>
                    <a:lnTo>
                      <a:pt x="3997" y="3161"/>
                    </a:lnTo>
                    <a:lnTo>
                      <a:pt x="3023" y="4319"/>
                    </a:lnTo>
                    <a:lnTo>
                      <a:pt x="2047" y="5688"/>
                    </a:lnTo>
                    <a:lnTo>
                      <a:pt x="1120" y="7163"/>
                    </a:lnTo>
                    <a:lnTo>
                      <a:pt x="291" y="8744"/>
                    </a:lnTo>
                    <a:lnTo>
                      <a:pt x="144" y="9061"/>
                    </a:lnTo>
                    <a:lnTo>
                      <a:pt x="95" y="9378"/>
                    </a:lnTo>
                    <a:lnTo>
                      <a:pt x="49" y="9695"/>
                    </a:lnTo>
                    <a:lnTo>
                      <a:pt x="0" y="10012"/>
                    </a:lnTo>
                    <a:lnTo>
                      <a:pt x="49" y="10224"/>
                    </a:lnTo>
                    <a:lnTo>
                      <a:pt x="95" y="10536"/>
                    </a:lnTo>
                    <a:lnTo>
                      <a:pt x="340" y="10959"/>
                    </a:lnTo>
                    <a:lnTo>
                      <a:pt x="585" y="11170"/>
                    </a:lnTo>
                    <a:lnTo>
                      <a:pt x="924" y="11276"/>
                    </a:lnTo>
                    <a:lnTo>
                      <a:pt x="1218" y="11064"/>
                    </a:lnTo>
                    <a:lnTo>
                      <a:pt x="1365" y="10959"/>
                    </a:lnTo>
                    <a:lnTo>
                      <a:pt x="1512" y="10641"/>
                    </a:lnTo>
                    <a:lnTo>
                      <a:pt x="2096" y="9589"/>
                    </a:lnTo>
                    <a:lnTo>
                      <a:pt x="2730" y="8538"/>
                    </a:lnTo>
                    <a:lnTo>
                      <a:pt x="3412" y="7480"/>
                    </a:lnTo>
                    <a:lnTo>
                      <a:pt x="4045" y="6640"/>
                    </a:lnTo>
                    <a:lnTo>
                      <a:pt x="4777" y="5794"/>
                    </a:lnTo>
                    <a:lnTo>
                      <a:pt x="5508" y="5059"/>
                    </a:lnTo>
                    <a:lnTo>
                      <a:pt x="6239" y="4425"/>
                    </a:lnTo>
                    <a:lnTo>
                      <a:pt x="6971" y="3896"/>
                    </a:lnTo>
                    <a:lnTo>
                      <a:pt x="7509" y="3478"/>
                    </a:lnTo>
                    <a:lnTo>
                      <a:pt x="8094" y="3267"/>
                    </a:lnTo>
                    <a:lnTo>
                      <a:pt x="8629" y="3056"/>
                    </a:lnTo>
                    <a:lnTo>
                      <a:pt x="9116" y="2950"/>
                    </a:lnTo>
                    <a:lnTo>
                      <a:pt x="9654" y="2950"/>
                    </a:lnTo>
                    <a:lnTo>
                      <a:pt x="10190" y="3056"/>
                    </a:lnTo>
                    <a:lnTo>
                      <a:pt x="10676" y="3161"/>
                    </a:lnTo>
                    <a:lnTo>
                      <a:pt x="11166" y="3373"/>
                    </a:lnTo>
                    <a:lnTo>
                      <a:pt x="11652" y="3584"/>
                    </a:lnTo>
                    <a:lnTo>
                      <a:pt x="12090" y="3896"/>
                    </a:lnTo>
                    <a:lnTo>
                      <a:pt x="13017" y="4742"/>
                    </a:lnTo>
                    <a:lnTo>
                      <a:pt x="13895" y="5794"/>
                    </a:lnTo>
                    <a:lnTo>
                      <a:pt x="14724" y="6957"/>
                    </a:lnTo>
                    <a:lnTo>
                      <a:pt x="15505" y="8326"/>
                    </a:lnTo>
                    <a:lnTo>
                      <a:pt x="16236" y="9907"/>
                    </a:lnTo>
                    <a:lnTo>
                      <a:pt x="16918" y="11593"/>
                    </a:lnTo>
                    <a:lnTo>
                      <a:pt x="17601" y="13279"/>
                    </a:lnTo>
                    <a:lnTo>
                      <a:pt x="18234" y="15172"/>
                    </a:lnTo>
                    <a:lnTo>
                      <a:pt x="18819" y="17070"/>
                    </a:lnTo>
                    <a:lnTo>
                      <a:pt x="19357" y="18967"/>
                    </a:lnTo>
                    <a:lnTo>
                      <a:pt x="19844" y="20971"/>
                    </a:lnTo>
                    <a:lnTo>
                      <a:pt x="19942" y="21183"/>
                    </a:lnTo>
                    <a:lnTo>
                      <a:pt x="20039" y="21394"/>
                    </a:lnTo>
                    <a:lnTo>
                      <a:pt x="20186" y="21500"/>
                    </a:lnTo>
                    <a:lnTo>
                      <a:pt x="20330" y="21600"/>
                    </a:lnTo>
                    <a:lnTo>
                      <a:pt x="20673" y="21600"/>
                    </a:lnTo>
                    <a:lnTo>
                      <a:pt x="21013" y="21394"/>
                    </a:lnTo>
                    <a:lnTo>
                      <a:pt x="21306" y="20971"/>
                    </a:lnTo>
                    <a:lnTo>
                      <a:pt x="21502" y="20442"/>
                    </a:lnTo>
                    <a:lnTo>
                      <a:pt x="21551" y="20125"/>
                    </a:lnTo>
                    <a:lnTo>
                      <a:pt x="21600" y="19813"/>
                    </a:lnTo>
                    <a:lnTo>
                      <a:pt x="21551" y="19496"/>
                    </a:lnTo>
                    <a:lnTo>
                      <a:pt x="21502" y="19179"/>
                    </a:lnTo>
                    <a:lnTo>
                      <a:pt x="20967" y="17070"/>
                    </a:lnTo>
                    <a:lnTo>
                      <a:pt x="20428" y="15072"/>
                    </a:lnTo>
                    <a:lnTo>
                      <a:pt x="19795" y="13174"/>
                    </a:lnTo>
                    <a:lnTo>
                      <a:pt x="19161" y="11276"/>
                    </a:lnTo>
                    <a:lnTo>
                      <a:pt x="18479" y="9484"/>
                    </a:lnTo>
                    <a:lnTo>
                      <a:pt x="17797" y="7797"/>
                    </a:lnTo>
                    <a:lnTo>
                      <a:pt x="17016" y="6322"/>
                    </a:lnTo>
                    <a:lnTo>
                      <a:pt x="16236" y="4848"/>
                    </a:lnTo>
                    <a:lnTo>
                      <a:pt x="15407" y="3584"/>
                    </a:lnTo>
                    <a:lnTo>
                      <a:pt x="14529" y="2527"/>
                    </a:lnTo>
                    <a:lnTo>
                      <a:pt x="13602" y="1581"/>
                    </a:lnTo>
                    <a:lnTo>
                      <a:pt x="12628" y="840"/>
                    </a:lnTo>
                    <a:lnTo>
                      <a:pt x="11603" y="317"/>
                    </a:lnTo>
                    <a:lnTo>
                      <a:pt x="1053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3" name="Google Shape;733;p29"/>
              <p:cNvSpPr/>
              <p:nvPr/>
            </p:nvSpPr>
            <p:spPr>
              <a:xfrm>
                <a:off x="336753" y="312297"/>
                <a:ext cx="81139" cy="161883"/>
              </a:xfrm>
              <a:custGeom>
                <a:avLst/>
                <a:ahLst/>
                <a:cxnLst>
                  <a:cxn ang="0">
                    <a:pos x="wd2" y="hd2"/>
                  </a:cxn>
                  <a:cxn ang="5400000">
                    <a:pos x="wd2" y="hd2"/>
                  </a:cxn>
                  <a:cxn ang="10800000">
                    <a:pos x="wd2" y="hd2"/>
                  </a:cxn>
                  <a:cxn ang="16200000">
                    <a:pos x="wd2" y="hd2"/>
                  </a:cxn>
                </a:cxnLst>
                <a:rect l="0" t="0" r="r" b="b"/>
                <a:pathLst>
                  <a:path w="21600" h="21600" extrusionOk="0">
                    <a:moveTo>
                      <a:pt x="21204" y="0"/>
                    </a:moveTo>
                    <a:lnTo>
                      <a:pt x="20313" y="791"/>
                    </a:lnTo>
                    <a:lnTo>
                      <a:pt x="19428" y="1483"/>
                    </a:lnTo>
                    <a:lnTo>
                      <a:pt x="18444" y="2125"/>
                    </a:lnTo>
                    <a:lnTo>
                      <a:pt x="17553" y="2718"/>
                    </a:lnTo>
                    <a:lnTo>
                      <a:pt x="16667" y="3164"/>
                    </a:lnTo>
                    <a:lnTo>
                      <a:pt x="15777" y="3608"/>
                    </a:lnTo>
                    <a:lnTo>
                      <a:pt x="14792" y="3952"/>
                    </a:lnTo>
                    <a:lnTo>
                      <a:pt x="13907" y="4200"/>
                    </a:lnTo>
                    <a:lnTo>
                      <a:pt x="13016" y="4448"/>
                    </a:lnTo>
                    <a:lnTo>
                      <a:pt x="12131" y="4597"/>
                    </a:lnTo>
                    <a:lnTo>
                      <a:pt x="11240" y="4743"/>
                    </a:lnTo>
                    <a:lnTo>
                      <a:pt x="10355" y="4793"/>
                    </a:lnTo>
                    <a:lnTo>
                      <a:pt x="9469" y="4843"/>
                    </a:lnTo>
                    <a:lnTo>
                      <a:pt x="8678" y="4843"/>
                    </a:lnTo>
                    <a:lnTo>
                      <a:pt x="7891" y="4793"/>
                    </a:lnTo>
                    <a:lnTo>
                      <a:pt x="7099" y="4694"/>
                    </a:lnTo>
                    <a:lnTo>
                      <a:pt x="5620" y="4498"/>
                    </a:lnTo>
                    <a:lnTo>
                      <a:pt x="4240" y="4200"/>
                    </a:lnTo>
                    <a:lnTo>
                      <a:pt x="3057" y="3856"/>
                    </a:lnTo>
                    <a:lnTo>
                      <a:pt x="2073" y="3509"/>
                    </a:lnTo>
                    <a:lnTo>
                      <a:pt x="1182" y="3164"/>
                    </a:lnTo>
                    <a:lnTo>
                      <a:pt x="594" y="2916"/>
                    </a:lnTo>
                    <a:lnTo>
                      <a:pt x="0" y="2618"/>
                    </a:lnTo>
                    <a:lnTo>
                      <a:pt x="0" y="3459"/>
                    </a:lnTo>
                    <a:lnTo>
                      <a:pt x="99" y="5584"/>
                    </a:lnTo>
                    <a:lnTo>
                      <a:pt x="297" y="7017"/>
                    </a:lnTo>
                    <a:lnTo>
                      <a:pt x="495" y="8599"/>
                    </a:lnTo>
                    <a:lnTo>
                      <a:pt x="786" y="10280"/>
                    </a:lnTo>
                    <a:lnTo>
                      <a:pt x="1281" y="12061"/>
                    </a:lnTo>
                    <a:lnTo>
                      <a:pt x="1875" y="13789"/>
                    </a:lnTo>
                    <a:lnTo>
                      <a:pt x="2662" y="15520"/>
                    </a:lnTo>
                    <a:lnTo>
                      <a:pt x="3057" y="16311"/>
                    </a:lnTo>
                    <a:lnTo>
                      <a:pt x="3552" y="17102"/>
                    </a:lnTo>
                    <a:lnTo>
                      <a:pt x="4141" y="17843"/>
                    </a:lnTo>
                    <a:lnTo>
                      <a:pt x="4735" y="18535"/>
                    </a:lnTo>
                    <a:lnTo>
                      <a:pt x="5422" y="19177"/>
                    </a:lnTo>
                    <a:lnTo>
                      <a:pt x="6115" y="19773"/>
                    </a:lnTo>
                    <a:lnTo>
                      <a:pt x="6901" y="20316"/>
                    </a:lnTo>
                    <a:lnTo>
                      <a:pt x="7792" y="20710"/>
                    </a:lnTo>
                    <a:lnTo>
                      <a:pt x="8776" y="21107"/>
                    </a:lnTo>
                    <a:lnTo>
                      <a:pt x="9761" y="21352"/>
                    </a:lnTo>
                    <a:lnTo>
                      <a:pt x="10751" y="21550"/>
                    </a:lnTo>
                    <a:lnTo>
                      <a:pt x="11933" y="21600"/>
                    </a:lnTo>
                    <a:lnTo>
                      <a:pt x="12527" y="21600"/>
                    </a:lnTo>
                    <a:lnTo>
                      <a:pt x="13115" y="21550"/>
                    </a:lnTo>
                    <a:lnTo>
                      <a:pt x="13610" y="21501"/>
                    </a:lnTo>
                    <a:lnTo>
                      <a:pt x="14105" y="21402"/>
                    </a:lnTo>
                    <a:lnTo>
                      <a:pt x="15089" y="21107"/>
                    </a:lnTo>
                    <a:lnTo>
                      <a:pt x="15975" y="20759"/>
                    </a:lnTo>
                    <a:lnTo>
                      <a:pt x="16766" y="20266"/>
                    </a:lnTo>
                    <a:lnTo>
                      <a:pt x="17454" y="19673"/>
                    </a:lnTo>
                    <a:lnTo>
                      <a:pt x="18147" y="19031"/>
                    </a:lnTo>
                    <a:lnTo>
                      <a:pt x="18735" y="18337"/>
                    </a:lnTo>
                    <a:lnTo>
                      <a:pt x="19230" y="17548"/>
                    </a:lnTo>
                    <a:lnTo>
                      <a:pt x="19626" y="16708"/>
                    </a:lnTo>
                    <a:lnTo>
                      <a:pt x="20022" y="15818"/>
                    </a:lnTo>
                    <a:lnTo>
                      <a:pt x="20412" y="14878"/>
                    </a:lnTo>
                    <a:lnTo>
                      <a:pt x="20907" y="12902"/>
                    </a:lnTo>
                    <a:lnTo>
                      <a:pt x="21303" y="10873"/>
                    </a:lnTo>
                    <a:lnTo>
                      <a:pt x="21501" y="8847"/>
                    </a:lnTo>
                    <a:lnTo>
                      <a:pt x="21600" y="6871"/>
                    </a:lnTo>
                    <a:lnTo>
                      <a:pt x="21600" y="5041"/>
                    </a:lnTo>
                    <a:lnTo>
                      <a:pt x="21501" y="3409"/>
                    </a:lnTo>
                    <a:lnTo>
                      <a:pt x="21303" y="937"/>
                    </a:lnTo>
                    <a:lnTo>
                      <a:pt x="212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4" name="Google Shape;734;p29"/>
              <p:cNvSpPr/>
              <p:nvPr/>
            </p:nvSpPr>
            <p:spPr>
              <a:xfrm>
                <a:off x="339336" y="321180"/>
                <a:ext cx="75210" cy="5075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072" y="1107"/>
                    </a:lnTo>
                    <a:lnTo>
                      <a:pt x="19684" y="3631"/>
                    </a:lnTo>
                    <a:lnTo>
                      <a:pt x="18729" y="5363"/>
                    </a:lnTo>
                    <a:lnTo>
                      <a:pt x="17560" y="7095"/>
                    </a:lnTo>
                    <a:lnTo>
                      <a:pt x="16178" y="8827"/>
                    </a:lnTo>
                    <a:lnTo>
                      <a:pt x="14683" y="10409"/>
                    </a:lnTo>
                    <a:lnTo>
                      <a:pt x="13087" y="11824"/>
                    </a:lnTo>
                    <a:lnTo>
                      <a:pt x="11384" y="12932"/>
                    </a:lnTo>
                    <a:lnTo>
                      <a:pt x="10536" y="13406"/>
                    </a:lnTo>
                    <a:lnTo>
                      <a:pt x="9581" y="13714"/>
                    </a:lnTo>
                    <a:lnTo>
                      <a:pt x="8727" y="14031"/>
                    </a:lnTo>
                    <a:lnTo>
                      <a:pt x="6810" y="14031"/>
                    </a:lnTo>
                    <a:lnTo>
                      <a:pt x="5855" y="13714"/>
                    </a:lnTo>
                    <a:lnTo>
                      <a:pt x="4894" y="13406"/>
                    </a:lnTo>
                    <a:lnTo>
                      <a:pt x="3939" y="12773"/>
                    </a:lnTo>
                    <a:lnTo>
                      <a:pt x="2984" y="11982"/>
                    </a:lnTo>
                    <a:lnTo>
                      <a:pt x="2023" y="11041"/>
                    </a:lnTo>
                    <a:lnTo>
                      <a:pt x="1068" y="9776"/>
                    </a:lnTo>
                    <a:lnTo>
                      <a:pt x="0" y="8360"/>
                    </a:lnTo>
                    <a:lnTo>
                      <a:pt x="854" y="21600"/>
                    </a:lnTo>
                    <a:lnTo>
                      <a:pt x="21173" y="17187"/>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5" name="Google Shape;735;p29"/>
              <p:cNvSpPr/>
              <p:nvPr/>
            </p:nvSpPr>
            <p:spPr>
              <a:xfrm>
                <a:off x="366394" y="416755"/>
                <a:ext cx="44082" cy="53727"/>
              </a:xfrm>
              <a:custGeom>
                <a:avLst/>
                <a:ahLst/>
                <a:cxnLst>
                  <a:cxn ang="0">
                    <a:pos x="wd2" y="hd2"/>
                  </a:cxn>
                  <a:cxn ang="5400000">
                    <a:pos x="wd2" y="hd2"/>
                  </a:cxn>
                  <a:cxn ang="10800000">
                    <a:pos x="wd2" y="hd2"/>
                  </a:cxn>
                  <a:cxn ang="16200000">
                    <a:pos x="wd2" y="hd2"/>
                  </a:cxn>
                </a:cxnLst>
                <a:rect l="0" t="0" r="r" b="b"/>
                <a:pathLst>
                  <a:path w="21600" h="21600" extrusionOk="0">
                    <a:moveTo>
                      <a:pt x="12339" y="0"/>
                    </a:moveTo>
                    <a:lnTo>
                      <a:pt x="11255" y="299"/>
                    </a:lnTo>
                    <a:lnTo>
                      <a:pt x="10162" y="598"/>
                    </a:lnTo>
                    <a:lnTo>
                      <a:pt x="9252" y="1046"/>
                    </a:lnTo>
                    <a:lnTo>
                      <a:pt x="8350" y="1644"/>
                    </a:lnTo>
                    <a:lnTo>
                      <a:pt x="7440" y="2383"/>
                    </a:lnTo>
                    <a:lnTo>
                      <a:pt x="5810" y="4027"/>
                    </a:lnTo>
                    <a:lnTo>
                      <a:pt x="4535" y="5962"/>
                    </a:lnTo>
                    <a:lnTo>
                      <a:pt x="3442" y="7897"/>
                    </a:lnTo>
                    <a:lnTo>
                      <a:pt x="2358" y="10131"/>
                    </a:lnTo>
                    <a:lnTo>
                      <a:pt x="1630" y="12066"/>
                    </a:lnTo>
                    <a:lnTo>
                      <a:pt x="901" y="14001"/>
                    </a:lnTo>
                    <a:lnTo>
                      <a:pt x="182" y="16983"/>
                    </a:lnTo>
                    <a:lnTo>
                      <a:pt x="0" y="18170"/>
                    </a:lnTo>
                    <a:lnTo>
                      <a:pt x="1266" y="19366"/>
                    </a:lnTo>
                    <a:lnTo>
                      <a:pt x="2723" y="20105"/>
                    </a:lnTo>
                    <a:lnTo>
                      <a:pt x="3988" y="20853"/>
                    </a:lnTo>
                    <a:lnTo>
                      <a:pt x="5446" y="21301"/>
                    </a:lnTo>
                    <a:lnTo>
                      <a:pt x="6529" y="21600"/>
                    </a:lnTo>
                    <a:lnTo>
                      <a:pt x="8887" y="21600"/>
                    </a:lnTo>
                    <a:lnTo>
                      <a:pt x="9980" y="21301"/>
                    </a:lnTo>
                    <a:lnTo>
                      <a:pt x="10891" y="21002"/>
                    </a:lnTo>
                    <a:lnTo>
                      <a:pt x="11974" y="20554"/>
                    </a:lnTo>
                    <a:lnTo>
                      <a:pt x="12885" y="19964"/>
                    </a:lnTo>
                    <a:lnTo>
                      <a:pt x="13614" y="19217"/>
                    </a:lnTo>
                    <a:lnTo>
                      <a:pt x="15244" y="17580"/>
                    </a:lnTo>
                    <a:lnTo>
                      <a:pt x="16701" y="15638"/>
                    </a:lnTo>
                    <a:lnTo>
                      <a:pt x="17966" y="13703"/>
                    </a:lnTo>
                    <a:lnTo>
                      <a:pt x="18877" y="11618"/>
                    </a:lnTo>
                    <a:lnTo>
                      <a:pt x="19788" y="9534"/>
                    </a:lnTo>
                    <a:lnTo>
                      <a:pt x="20507" y="7599"/>
                    </a:lnTo>
                    <a:lnTo>
                      <a:pt x="21418" y="4617"/>
                    </a:lnTo>
                    <a:lnTo>
                      <a:pt x="21600" y="3579"/>
                    </a:lnTo>
                    <a:lnTo>
                      <a:pt x="20143" y="2383"/>
                    </a:lnTo>
                    <a:lnTo>
                      <a:pt x="18695" y="1495"/>
                    </a:lnTo>
                    <a:lnTo>
                      <a:pt x="17238" y="897"/>
                    </a:lnTo>
                    <a:lnTo>
                      <a:pt x="15972" y="299"/>
                    </a:lnTo>
                    <a:lnTo>
                      <a:pt x="1469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6" name="Google Shape;736;p29"/>
              <p:cNvSpPr/>
              <p:nvPr/>
            </p:nvSpPr>
            <p:spPr>
              <a:xfrm>
                <a:off x="91133" y="490104"/>
                <a:ext cx="576800" cy="304160"/>
              </a:xfrm>
              <a:custGeom>
                <a:avLst/>
                <a:ahLst/>
                <a:cxnLst>
                  <a:cxn ang="0">
                    <a:pos x="wd2" y="hd2"/>
                  </a:cxn>
                  <a:cxn ang="5400000">
                    <a:pos x="wd2" y="hd2"/>
                  </a:cxn>
                  <a:cxn ang="10800000">
                    <a:pos x="wd2" y="hd2"/>
                  </a:cxn>
                  <a:cxn ang="16200000">
                    <a:pos x="wd2" y="hd2"/>
                  </a:cxn>
                </a:cxnLst>
                <a:rect l="0" t="0" r="r" b="b"/>
                <a:pathLst>
                  <a:path w="21600" h="21600" extrusionOk="0">
                    <a:moveTo>
                      <a:pt x="8810" y="0"/>
                    </a:moveTo>
                    <a:lnTo>
                      <a:pt x="8088" y="53"/>
                    </a:lnTo>
                    <a:lnTo>
                      <a:pt x="7380" y="158"/>
                    </a:lnTo>
                    <a:lnTo>
                      <a:pt x="6687" y="317"/>
                    </a:lnTo>
                    <a:lnTo>
                      <a:pt x="6021" y="500"/>
                    </a:lnTo>
                    <a:lnTo>
                      <a:pt x="5369" y="738"/>
                    </a:lnTo>
                    <a:lnTo>
                      <a:pt x="4745" y="974"/>
                    </a:lnTo>
                    <a:lnTo>
                      <a:pt x="4148" y="1263"/>
                    </a:lnTo>
                    <a:lnTo>
                      <a:pt x="3579" y="1552"/>
                    </a:lnTo>
                    <a:lnTo>
                      <a:pt x="3024" y="1842"/>
                    </a:lnTo>
                    <a:lnTo>
                      <a:pt x="2497" y="2184"/>
                    </a:lnTo>
                    <a:lnTo>
                      <a:pt x="1998" y="2500"/>
                    </a:lnTo>
                    <a:lnTo>
                      <a:pt x="1540" y="2841"/>
                    </a:lnTo>
                    <a:lnTo>
                      <a:pt x="1096" y="3158"/>
                    </a:lnTo>
                    <a:lnTo>
                      <a:pt x="694" y="3474"/>
                    </a:lnTo>
                    <a:lnTo>
                      <a:pt x="0" y="4078"/>
                    </a:lnTo>
                    <a:lnTo>
                      <a:pt x="610" y="13550"/>
                    </a:lnTo>
                    <a:lnTo>
                      <a:pt x="888" y="14048"/>
                    </a:lnTo>
                    <a:lnTo>
                      <a:pt x="1194" y="14549"/>
                    </a:lnTo>
                    <a:lnTo>
                      <a:pt x="1526" y="15049"/>
                    </a:lnTo>
                    <a:lnTo>
                      <a:pt x="1873" y="15575"/>
                    </a:lnTo>
                    <a:lnTo>
                      <a:pt x="2248" y="16074"/>
                    </a:lnTo>
                    <a:lnTo>
                      <a:pt x="2636" y="16574"/>
                    </a:lnTo>
                    <a:lnTo>
                      <a:pt x="3052" y="17075"/>
                    </a:lnTo>
                    <a:lnTo>
                      <a:pt x="3482" y="17575"/>
                    </a:lnTo>
                    <a:lnTo>
                      <a:pt x="3926" y="18049"/>
                    </a:lnTo>
                    <a:lnTo>
                      <a:pt x="4398" y="18521"/>
                    </a:lnTo>
                    <a:lnTo>
                      <a:pt x="4897" y="18968"/>
                    </a:lnTo>
                    <a:lnTo>
                      <a:pt x="5397" y="19389"/>
                    </a:lnTo>
                    <a:lnTo>
                      <a:pt x="5938" y="19784"/>
                    </a:lnTo>
                    <a:lnTo>
                      <a:pt x="6493" y="20152"/>
                    </a:lnTo>
                    <a:lnTo>
                      <a:pt x="7062" y="20469"/>
                    </a:lnTo>
                    <a:lnTo>
                      <a:pt x="7658" y="20784"/>
                    </a:lnTo>
                    <a:lnTo>
                      <a:pt x="8268" y="21021"/>
                    </a:lnTo>
                    <a:lnTo>
                      <a:pt x="8906" y="21232"/>
                    </a:lnTo>
                    <a:lnTo>
                      <a:pt x="9558" y="21415"/>
                    </a:lnTo>
                    <a:lnTo>
                      <a:pt x="10224" y="21521"/>
                    </a:lnTo>
                    <a:lnTo>
                      <a:pt x="10918" y="21600"/>
                    </a:lnTo>
                    <a:lnTo>
                      <a:pt x="11639" y="21600"/>
                    </a:lnTo>
                    <a:lnTo>
                      <a:pt x="12375" y="21547"/>
                    </a:lnTo>
                    <a:lnTo>
                      <a:pt x="13124" y="21442"/>
                    </a:lnTo>
                    <a:lnTo>
                      <a:pt x="13513" y="21362"/>
                    </a:lnTo>
                    <a:lnTo>
                      <a:pt x="13901" y="21258"/>
                    </a:lnTo>
                    <a:lnTo>
                      <a:pt x="14289" y="21153"/>
                    </a:lnTo>
                    <a:lnTo>
                      <a:pt x="14692" y="21021"/>
                    </a:lnTo>
                    <a:lnTo>
                      <a:pt x="15094" y="20864"/>
                    </a:lnTo>
                    <a:lnTo>
                      <a:pt x="15510" y="20679"/>
                    </a:lnTo>
                    <a:lnTo>
                      <a:pt x="15926" y="20494"/>
                    </a:lnTo>
                    <a:lnTo>
                      <a:pt x="16342" y="20284"/>
                    </a:lnTo>
                    <a:lnTo>
                      <a:pt x="16772" y="20073"/>
                    </a:lnTo>
                    <a:lnTo>
                      <a:pt x="17202" y="19810"/>
                    </a:lnTo>
                    <a:lnTo>
                      <a:pt x="17633" y="19548"/>
                    </a:lnTo>
                    <a:lnTo>
                      <a:pt x="18077" y="19259"/>
                    </a:lnTo>
                    <a:lnTo>
                      <a:pt x="18521" y="18942"/>
                    </a:lnTo>
                    <a:lnTo>
                      <a:pt x="18965" y="18627"/>
                    </a:lnTo>
                    <a:lnTo>
                      <a:pt x="19422" y="18258"/>
                    </a:lnTo>
                    <a:lnTo>
                      <a:pt x="19880" y="17890"/>
                    </a:lnTo>
                    <a:lnTo>
                      <a:pt x="21600" y="8998"/>
                    </a:lnTo>
                    <a:lnTo>
                      <a:pt x="21198" y="8341"/>
                    </a:lnTo>
                    <a:lnTo>
                      <a:pt x="20782" y="7709"/>
                    </a:lnTo>
                    <a:lnTo>
                      <a:pt x="20379" y="7131"/>
                    </a:lnTo>
                    <a:lnTo>
                      <a:pt x="19963" y="6551"/>
                    </a:lnTo>
                    <a:lnTo>
                      <a:pt x="19547" y="5998"/>
                    </a:lnTo>
                    <a:lnTo>
                      <a:pt x="19145" y="5473"/>
                    </a:lnTo>
                    <a:lnTo>
                      <a:pt x="18729" y="4999"/>
                    </a:lnTo>
                    <a:lnTo>
                      <a:pt x="18312" y="4525"/>
                    </a:lnTo>
                    <a:lnTo>
                      <a:pt x="17910" y="4104"/>
                    </a:lnTo>
                    <a:lnTo>
                      <a:pt x="17494" y="3683"/>
                    </a:lnTo>
                    <a:lnTo>
                      <a:pt x="17078" y="3289"/>
                    </a:lnTo>
                    <a:lnTo>
                      <a:pt x="16676" y="2947"/>
                    </a:lnTo>
                    <a:lnTo>
                      <a:pt x="16260" y="2605"/>
                    </a:lnTo>
                    <a:lnTo>
                      <a:pt x="15857" y="2290"/>
                    </a:lnTo>
                    <a:lnTo>
                      <a:pt x="15440" y="1999"/>
                    </a:lnTo>
                    <a:lnTo>
                      <a:pt x="15038" y="1737"/>
                    </a:lnTo>
                    <a:lnTo>
                      <a:pt x="14622" y="1474"/>
                    </a:lnTo>
                    <a:lnTo>
                      <a:pt x="14220" y="1263"/>
                    </a:lnTo>
                    <a:lnTo>
                      <a:pt x="13818" y="1053"/>
                    </a:lnTo>
                    <a:lnTo>
                      <a:pt x="13415" y="868"/>
                    </a:lnTo>
                    <a:lnTo>
                      <a:pt x="13013" y="711"/>
                    </a:lnTo>
                    <a:lnTo>
                      <a:pt x="12625" y="553"/>
                    </a:lnTo>
                    <a:lnTo>
                      <a:pt x="12222" y="421"/>
                    </a:lnTo>
                    <a:lnTo>
                      <a:pt x="11833" y="317"/>
                    </a:lnTo>
                    <a:lnTo>
                      <a:pt x="11445" y="211"/>
                    </a:lnTo>
                    <a:lnTo>
                      <a:pt x="11057" y="132"/>
                    </a:lnTo>
                    <a:lnTo>
                      <a:pt x="10294" y="26"/>
                    </a:lnTo>
                    <a:lnTo>
                      <a:pt x="9545"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7" name="Google Shape;737;p29"/>
              <p:cNvSpPr/>
              <p:nvPr/>
            </p:nvSpPr>
            <p:spPr>
              <a:xfrm>
                <a:off x="597184" y="400457"/>
                <a:ext cx="79651" cy="32226"/>
              </a:xfrm>
              <a:custGeom>
                <a:avLst/>
                <a:ahLst/>
                <a:cxnLst>
                  <a:cxn ang="0">
                    <a:pos x="wd2" y="hd2"/>
                  </a:cxn>
                  <a:cxn ang="5400000">
                    <a:pos x="wd2" y="hd2"/>
                  </a:cxn>
                  <a:cxn ang="10800000">
                    <a:pos x="wd2" y="hd2"/>
                  </a:cxn>
                  <a:cxn ang="16200000">
                    <a:pos x="wd2" y="hd2"/>
                  </a:cxn>
                </a:cxnLst>
                <a:rect l="0" t="0" r="r" b="b"/>
                <a:pathLst>
                  <a:path w="21600" h="21600" extrusionOk="0">
                    <a:moveTo>
                      <a:pt x="10850" y="0"/>
                    </a:moveTo>
                    <a:lnTo>
                      <a:pt x="8638" y="249"/>
                    </a:lnTo>
                    <a:lnTo>
                      <a:pt x="6632" y="997"/>
                    </a:lnTo>
                    <a:lnTo>
                      <a:pt x="4823" y="1993"/>
                    </a:lnTo>
                    <a:lnTo>
                      <a:pt x="3215" y="3226"/>
                    </a:lnTo>
                    <a:lnTo>
                      <a:pt x="1910" y="4721"/>
                    </a:lnTo>
                    <a:lnTo>
                      <a:pt x="1305" y="5718"/>
                    </a:lnTo>
                    <a:lnTo>
                      <a:pt x="902" y="6702"/>
                    </a:lnTo>
                    <a:lnTo>
                      <a:pt x="504" y="7698"/>
                    </a:lnTo>
                    <a:lnTo>
                      <a:pt x="101" y="9692"/>
                    </a:lnTo>
                    <a:lnTo>
                      <a:pt x="0" y="10925"/>
                    </a:lnTo>
                    <a:lnTo>
                      <a:pt x="101" y="11921"/>
                    </a:lnTo>
                    <a:lnTo>
                      <a:pt x="302" y="13167"/>
                    </a:lnTo>
                    <a:lnTo>
                      <a:pt x="504" y="14151"/>
                    </a:lnTo>
                    <a:lnTo>
                      <a:pt x="902" y="15148"/>
                    </a:lnTo>
                    <a:lnTo>
                      <a:pt x="1305" y="15895"/>
                    </a:lnTo>
                    <a:lnTo>
                      <a:pt x="1910" y="16892"/>
                    </a:lnTo>
                    <a:lnTo>
                      <a:pt x="3215" y="18623"/>
                    </a:lnTo>
                    <a:lnTo>
                      <a:pt x="4823" y="19869"/>
                    </a:lnTo>
                    <a:lnTo>
                      <a:pt x="6632" y="20866"/>
                    </a:lnTo>
                    <a:lnTo>
                      <a:pt x="8638" y="21364"/>
                    </a:lnTo>
                    <a:lnTo>
                      <a:pt x="10850" y="21600"/>
                    </a:lnTo>
                    <a:lnTo>
                      <a:pt x="12962" y="21364"/>
                    </a:lnTo>
                    <a:lnTo>
                      <a:pt x="15069" y="20866"/>
                    </a:lnTo>
                    <a:lnTo>
                      <a:pt x="16878" y="19869"/>
                    </a:lnTo>
                    <a:lnTo>
                      <a:pt x="18485" y="18623"/>
                    </a:lnTo>
                    <a:lnTo>
                      <a:pt x="19791" y="16892"/>
                    </a:lnTo>
                    <a:lnTo>
                      <a:pt x="20295" y="15895"/>
                    </a:lnTo>
                    <a:lnTo>
                      <a:pt x="20794" y="15148"/>
                    </a:lnTo>
                    <a:lnTo>
                      <a:pt x="21096" y="14151"/>
                    </a:lnTo>
                    <a:lnTo>
                      <a:pt x="21398" y="13167"/>
                    </a:lnTo>
                    <a:lnTo>
                      <a:pt x="21600" y="11921"/>
                    </a:lnTo>
                    <a:lnTo>
                      <a:pt x="21600" y="9692"/>
                    </a:lnTo>
                    <a:lnTo>
                      <a:pt x="21398" y="8695"/>
                    </a:lnTo>
                    <a:lnTo>
                      <a:pt x="21096" y="7698"/>
                    </a:lnTo>
                    <a:lnTo>
                      <a:pt x="20794" y="6702"/>
                    </a:lnTo>
                    <a:lnTo>
                      <a:pt x="20295" y="5718"/>
                    </a:lnTo>
                    <a:lnTo>
                      <a:pt x="19791" y="4721"/>
                    </a:lnTo>
                    <a:lnTo>
                      <a:pt x="18485" y="3226"/>
                    </a:lnTo>
                    <a:lnTo>
                      <a:pt x="16878" y="1993"/>
                    </a:lnTo>
                    <a:lnTo>
                      <a:pt x="15069" y="997"/>
                    </a:lnTo>
                    <a:lnTo>
                      <a:pt x="12962" y="249"/>
                    </a:lnTo>
                    <a:lnTo>
                      <a:pt x="1085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8" name="Google Shape;738;p29"/>
              <p:cNvSpPr/>
              <p:nvPr/>
            </p:nvSpPr>
            <p:spPr>
              <a:xfrm>
                <a:off x="84462" y="321552"/>
                <a:ext cx="78183" cy="35571"/>
              </a:xfrm>
              <a:custGeom>
                <a:avLst/>
                <a:ahLst/>
                <a:cxnLst>
                  <a:cxn ang="0">
                    <a:pos x="wd2" y="hd2"/>
                  </a:cxn>
                  <a:cxn ang="5400000">
                    <a:pos x="wd2" y="hd2"/>
                  </a:cxn>
                  <a:cxn ang="10800000">
                    <a:pos x="wd2" y="hd2"/>
                  </a:cxn>
                  <a:cxn ang="16200000">
                    <a:pos x="wd2" y="hd2"/>
                  </a:cxn>
                </a:cxnLst>
                <a:rect l="0" t="0" r="r" b="b"/>
                <a:pathLst>
                  <a:path w="21600" h="21600" extrusionOk="0">
                    <a:moveTo>
                      <a:pt x="5632" y="0"/>
                    </a:moveTo>
                    <a:lnTo>
                      <a:pt x="3892" y="451"/>
                    </a:lnTo>
                    <a:lnTo>
                      <a:pt x="2459" y="1129"/>
                    </a:lnTo>
                    <a:lnTo>
                      <a:pt x="1843" y="1580"/>
                    </a:lnTo>
                    <a:lnTo>
                      <a:pt x="1335" y="2246"/>
                    </a:lnTo>
                    <a:lnTo>
                      <a:pt x="822" y="2923"/>
                    </a:lnTo>
                    <a:lnTo>
                      <a:pt x="514" y="3826"/>
                    </a:lnTo>
                    <a:lnTo>
                      <a:pt x="205" y="4729"/>
                    </a:lnTo>
                    <a:lnTo>
                      <a:pt x="103" y="5620"/>
                    </a:lnTo>
                    <a:lnTo>
                      <a:pt x="0" y="6523"/>
                    </a:lnTo>
                    <a:lnTo>
                      <a:pt x="103" y="7651"/>
                    </a:lnTo>
                    <a:lnTo>
                      <a:pt x="308" y="8780"/>
                    </a:lnTo>
                    <a:lnTo>
                      <a:pt x="514" y="9671"/>
                    </a:lnTo>
                    <a:lnTo>
                      <a:pt x="924" y="10800"/>
                    </a:lnTo>
                    <a:lnTo>
                      <a:pt x="1432" y="11929"/>
                    </a:lnTo>
                    <a:lnTo>
                      <a:pt x="2562" y="13949"/>
                    </a:lnTo>
                    <a:lnTo>
                      <a:pt x="3995" y="15743"/>
                    </a:lnTo>
                    <a:lnTo>
                      <a:pt x="5735" y="17549"/>
                    </a:lnTo>
                    <a:lnTo>
                      <a:pt x="7681" y="19129"/>
                    </a:lnTo>
                    <a:lnTo>
                      <a:pt x="9827" y="20246"/>
                    </a:lnTo>
                    <a:lnTo>
                      <a:pt x="12081" y="21149"/>
                    </a:lnTo>
                    <a:lnTo>
                      <a:pt x="14124" y="21600"/>
                    </a:lnTo>
                    <a:lnTo>
                      <a:pt x="16070" y="21600"/>
                    </a:lnTo>
                    <a:lnTo>
                      <a:pt x="17708" y="21149"/>
                    </a:lnTo>
                    <a:lnTo>
                      <a:pt x="19243" y="20246"/>
                    </a:lnTo>
                    <a:lnTo>
                      <a:pt x="19859" y="19794"/>
                    </a:lnTo>
                    <a:lnTo>
                      <a:pt x="20368" y="19129"/>
                    </a:lnTo>
                    <a:lnTo>
                      <a:pt x="20778" y="18451"/>
                    </a:lnTo>
                    <a:lnTo>
                      <a:pt x="21189" y="17774"/>
                    </a:lnTo>
                    <a:lnTo>
                      <a:pt x="21600" y="15968"/>
                    </a:lnTo>
                    <a:lnTo>
                      <a:pt x="21600" y="14851"/>
                    </a:lnTo>
                    <a:lnTo>
                      <a:pt x="21497" y="13949"/>
                    </a:lnTo>
                    <a:lnTo>
                      <a:pt x="21395" y="12820"/>
                    </a:lnTo>
                    <a:lnTo>
                      <a:pt x="21086" y="11703"/>
                    </a:lnTo>
                    <a:lnTo>
                      <a:pt x="20676" y="10800"/>
                    </a:lnTo>
                    <a:lnTo>
                      <a:pt x="20265" y="9671"/>
                    </a:lnTo>
                    <a:lnTo>
                      <a:pt x="19038" y="7651"/>
                    </a:lnTo>
                    <a:lnTo>
                      <a:pt x="17605" y="5620"/>
                    </a:lnTo>
                    <a:lnTo>
                      <a:pt x="15865" y="3826"/>
                    </a:lnTo>
                    <a:lnTo>
                      <a:pt x="13924" y="2471"/>
                    </a:lnTo>
                    <a:lnTo>
                      <a:pt x="11773" y="1129"/>
                    </a:lnTo>
                    <a:lnTo>
                      <a:pt x="9622" y="451"/>
                    </a:lnTo>
                    <a:lnTo>
                      <a:pt x="747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69" name="Google Shape;739;p29"/>
              <p:cNvSpPr/>
              <p:nvPr/>
            </p:nvSpPr>
            <p:spPr>
              <a:xfrm>
                <a:off x="235621" y="539388"/>
                <a:ext cx="276730" cy="205592"/>
              </a:xfrm>
              <a:custGeom>
                <a:avLst/>
                <a:ahLst/>
                <a:cxnLst>
                  <a:cxn ang="0">
                    <a:pos x="wd2" y="hd2"/>
                  </a:cxn>
                  <a:cxn ang="5400000">
                    <a:pos x="wd2" y="hd2"/>
                  </a:cxn>
                  <a:cxn ang="10800000">
                    <a:pos x="wd2" y="hd2"/>
                  </a:cxn>
                  <a:cxn ang="16200000">
                    <a:pos x="wd2" y="hd2"/>
                  </a:cxn>
                </a:cxnLst>
                <a:rect l="0" t="0" r="r" b="b"/>
                <a:pathLst>
                  <a:path w="21600" h="21600" extrusionOk="0">
                    <a:moveTo>
                      <a:pt x="4945" y="0"/>
                    </a:moveTo>
                    <a:lnTo>
                      <a:pt x="4279" y="78"/>
                    </a:lnTo>
                    <a:lnTo>
                      <a:pt x="3961" y="193"/>
                    </a:lnTo>
                    <a:lnTo>
                      <a:pt x="3644" y="271"/>
                    </a:lnTo>
                    <a:lnTo>
                      <a:pt x="3354" y="428"/>
                    </a:lnTo>
                    <a:lnTo>
                      <a:pt x="3036" y="545"/>
                    </a:lnTo>
                    <a:lnTo>
                      <a:pt x="2747" y="738"/>
                    </a:lnTo>
                    <a:lnTo>
                      <a:pt x="2486" y="933"/>
                    </a:lnTo>
                    <a:lnTo>
                      <a:pt x="2198" y="1129"/>
                    </a:lnTo>
                    <a:lnTo>
                      <a:pt x="1936" y="1400"/>
                    </a:lnTo>
                    <a:lnTo>
                      <a:pt x="1706" y="1634"/>
                    </a:lnTo>
                    <a:lnTo>
                      <a:pt x="1445" y="1945"/>
                    </a:lnTo>
                    <a:lnTo>
                      <a:pt x="1243" y="2257"/>
                    </a:lnTo>
                    <a:lnTo>
                      <a:pt x="1040" y="2567"/>
                    </a:lnTo>
                    <a:lnTo>
                      <a:pt x="838" y="2919"/>
                    </a:lnTo>
                    <a:lnTo>
                      <a:pt x="664" y="3268"/>
                    </a:lnTo>
                    <a:lnTo>
                      <a:pt x="521" y="3696"/>
                    </a:lnTo>
                    <a:lnTo>
                      <a:pt x="376" y="4086"/>
                    </a:lnTo>
                    <a:lnTo>
                      <a:pt x="260" y="4514"/>
                    </a:lnTo>
                    <a:lnTo>
                      <a:pt x="173" y="4981"/>
                    </a:lnTo>
                    <a:lnTo>
                      <a:pt x="87" y="5486"/>
                    </a:lnTo>
                    <a:lnTo>
                      <a:pt x="58" y="5955"/>
                    </a:lnTo>
                    <a:lnTo>
                      <a:pt x="0" y="6617"/>
                    </a:lnTo>
                    <a:lnTo>
                      <a:pt x="0" y="7277"/>
                    </a:lnTo>
                    <a:lnTo>
                      <a:pt x="29" y="7900"/>
                    </a:lnTo>
                    <a:lnTo>
                      <a:pt x="58" y="8522"/>
                    </a:lnTo>
                    <a:lnTo>
                      <a:pt x="115" y="9145"/>
                    </a:lnTo>
                    <a:lnTo>
                      <a:pt x="231" y="9768"/>
                    </a:lnTo>
                    <a:lnTo>
                      <a:pt x="347" y="10352"/>
                    </a:lnTo>
                    <a:lnTo>
                      <a:pt x="463" y="10936"/>
                    </a:lnTo>
                    <a:lnTo>
                      <a:pt x="635" y="11519"/>
                    </a:lnTo>
                    <a:lnTo>
                      <a:pt x="809" y="12064"/>
                    </a:lnTo>
                    <a:lnTo>
                      <a:pt x="1011" y="12609"/>
                    </a:lnTo>
                    <a:lnTo>
                      <a:pt x="1243" y="13156"/>
                    </a:lnTo>
                    <a:lnTo>
                      <a:pt x="1474" y="13700"/>
                    </a:lnTo>
                    <a:lnTo>
                      <a:pt x="1735" y="14206"/>
                    </a:lnTo>
                    <a:lnTo>
                      <a:pt x="1994" y="14712"/>
                    </a:lnTo>
                    <a:lnTo>
                      <a:pt x="2285" y="15217"/>
                    </a:lnTo>
                    <a:lnTo>
                      <a:pt x="2891" y="16190"/>
                    </a:lnTo>
                    <a:lnTo>
                      <a:pt x="3557" y="17125"/>
                    </a:lnTo>
                    <a:lnTo>
                      <a:pt x="4250" y="17980"/>
                    </a:lnTo>
                    <a:lnTo>
                      <a:pt x="5001" y="18798"/>
                    </a:lnTo>
                    <a:lnTo>
                      <a:pt x="5754" y="19577"/>
                    </a:lnTo>
                    <a:lnTo>
                      <a:pt x="6564" y="20317"/>
                    </a:lnTo>
                    <a:lnTo>
                      <a:pt x="7344" y="20977"/>
                    </a:lnTo>
                    <a:lnTo>
                      <a:pt x="8182" y="21600"/>
                    </a:lnTo>
                    <a:lnTo>
                      <a:pt x="10178" y="20122"/>
                    </a:lnTo>
                    <a:lnTo>
                      <a:pt x="11422" y="19187"/>
                    </a:lnTo>
                    <a:lnTo>
                      <a:pt x="12752" y="18097"/>
                    </a:lnTo>
                    <a:lnTo>
                      <a:pt x="14140" y="16930"/>
                    </a:lnTo>
                    <a:lnTo>
                      <a:pt x="15528" y="15684"/>
                    </a:lnTo>
                    <a:lnTo>
                      <a:pt x="16192" y="15022"/>
                    </a:lnTo>
                    <a:lnTo>
                      <a:pt x="16858" y="14399"/>
                    </a:lnTo>
                    <a:lnTo>
                      <a:pt x="17493" y="13700"/>
                    </a:lnTo>
                    <a:lnTo>
                      <a:pt x="18130" y="13039"/>
                    </a:lnTo>
                    <a:lnTo>
                      <a:pt x="18708" y="12338"/>
                    </a:lnTo>
                    <a:lnTo>
                      <a:pt x="19257" y="11637"/>
                    </a:lnTo>
                    <a:lnTo>
                      <a:pt x="19749" y="10936"/>
                    </a:lnTo>
                    <a:lnTo>
                      <a:pt x="20212" y="10235"/>
                    </a:lnTo>
                    <a:lnTo>
                      <a:pt x="20617" y="9575"/>
                    </a:lnTo>
                    <a:lnTo>
                      <a:pt x="20963" y="8874"/>
                    </a:lnTo>
                    <a:lnTo>
                      <a:pt x="21224" y="8173"/>
                    </a:lnTo>
                    <a:lnTo>
                      <a:pt x="21426" y="7511"/>
                    </a:lnTo>
                    <a:lnTo>
                      <a:pt x="21484" y="7162"/>
                    </a:lnTo>
                    <a:lnTo>
                      <a:pt x="21542" y="6849"/>
                    </a:lnTo>
                    <a:lnTo>
                      <a:pt x="21571" y="6500"/>
                    </a:lnTo>
                    <a:lnTo>
                      <a:pt x="21600" y="6187"/>
                    </a:lnTo>
                    <a:lnTo>
                      <a:pt x="21571" y="5877"/>
                    </a:lnTo>
                    <a:lnTo>
                      <a:pt x="21542" y="5525"/>
                    </a:lnTo>
                    <a:lnTo>
                      <a:pt x="21484" y="5215"/>
                    </a:lnTo>
                    <a:lnTo>
                      <a:pt x="21397" y="4903"/>
                    </a:lnTo>
                    <a:lnTo>
                      <a:pt x="21282" y="4631"/>
                    </a:lnTo>
                    <a:lnTo>
                      <a:pt x="21166" y="4319"/>
                    </a:lnTo>
                    <a:lnTo>
                      <a:pt x="20992" y="4008"/>
                    </a:lnTo>
                    <a:lnTo>
                      <a:pt x="20820" y="3735"/>
                    </a:lnTo>
                    <a:lnTo>
                      <a:pt x="20587" y="3464"/>
                    </a:lnTo>
                    <a:lnTo>
                      <a:pt x="20357" y="3190"/>
                    </a:lnTo>
                    <a:lnTo>
                      <a:pt x="20067" y="2919"/>
                    </a:lnTo>
                    <a:lnTo>
                      <a:pt x="19778" y="2646"/>
                    </a:lnTo>
                    <a:lnTo>
                      <a:pt x="19315" y="2296"/>
                    </a:lnTo>
                    <a:lnTo>
                      <a:pt x="18824" y="2023"/>
                    </a:lnTo>
                    <a:lnTo>
                      <a:pt x="18303" y="1829"/>
                    </a:lnTo>
                    <a:lnTo>
                      <a:pt x="17755" y="1634"/>
                    </a:lnTo>
                    <a:lnTo>
                      <a:pt x="17176" y="1517"/>
                    </a:lnTo>
                    <a:lnTo>
                      <a:pt x="16597" y="1478"/>
                    </a:lnTo>
                    <a:lnTo>
                      <a:pt x="16020" y="1439"/>
                    </a:lnTo>
                    <a:lnTo>
                      <a:pt x="15412" y="1478"/>
                    </a:lnTo>
                    <a:lnTo>
                      <a:pt x="14833" y="1517"/>
                    </a:lnTo>
                    <a:lnTo>
                      <a:pt x="14256" y="1634"/>
                    </a:lnTo>
                    <a:lnTo>
                      <a:pt x="13677" y="1790"/>
                    </a:lnTo>
                    <a:lnTo>
                      <a:pt x="13127" y="1984"/>
                    </a:lnTo>
                    <a:lnTo>
                      <a:pt x="12578" y="2257"/>
                    </a:lnTo>
                    <a:lnTo>
                      <a:pt x="12057" y="2528"/>
                    </a:lnTo>
                    <a:lnTo>
                      <a:pt x="11596" y="2841"/>
                    </a:lnTo>
                    <a:lnTo>
                      <a:pt x="11133" y="3190"/>
                    </a:lnTo>
                    <a:lnTo>
                      <a:pt x="10641" y="3659"/>
                    </a:lnTo>
                    <a:lnTo>
                      <a:pt x="10409" y="3229"/>
                    </a:lnTo>
                    <a:lnTo>
                      <a:pt x="10178" y="2802"/>
                    </a:lnTo>
                    <a:lnTo>
                      <a:pt x="9888" y="2413"/>
                    </a:lnTo>
                    <a:lnTo>
                      <a:pt x="9600" y="2062"/>
                    </a:lnTo>
                    <a:lnTo>
                      <a:pt x="9282" y="1712"/>
                    </a:lnTo>
                    <a:lnTo>
                      <a:pt x="8963" y="1400"/>
                    </a:lnTo>
                    <a:lnTo>
                      <a:pt x="8587" y="1129"/>
                    </a:lnTo>
                    <a:lnTo>
                      <a:pt x="8211" y="855"/>
                    </a:lnTo>
                    <a:lnTo>
                      <a:pt x="7894" y="662"/>
                    </a:lnTo>
                    <a:lnTo>
                      <a:pt x="7576" y="506"/>
                    </a:lnTo>
                    <a:lnTo>
                      <a:pt x="7257" y="349"/>
                    </a:lnTo>
                    <a:lnTo>
                      <a:pt x="6939" y="232"/>
                    </a:lnTo>
                    <a:lnTo>
                      <a:pt x="6275" y="78"/>
                    </a:lnTo>
                    <a:lnTo>
                      <a:pt x="5609"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70" name="Google Shape;740;p29"/>
              <p:cNvSpPr/>
              <p:nvPr/>
            </p:nvSpPr>
            <p:spPr>
              <a:xfrm>
                <a:off x="284143" y="572727"/>
                <a:ext cx="181526" cy="135217"/>
              </a:xfrm>
              <a:custGeom>
                <a:avLst/>
                <a:ahLst/>
                <a:cxnLst>
                  <a:cxn ang="0">
                    <a:pos x="wd2" y="hd2"/>
                  </a:cxn>
                  <a:cxn ang="5400000">
                    <a:pos x="wd2" y="hd2"/>
                  </a:cxn>
                  <a:cxn ang="10800000">
                    <a:pos x="wd2" y="hd2"/>
                  </a:cxn>
                  <a:cxn ang="16200000">
                    <a:pos x="wd2" y="hd2"/>
                  </a:cxn>
                </a:cxnLst>
                <a:rect l="0" t="0" r="r" b="b"/>
                <a:pathLst>
                  <a:path w="21600" h="21600" extrusionOk="0">
                    <a:moveTo>
                      <a:pt x="4938" y="0"/>
                    </a:moveTo>
                    <a:lnTo>
                      <a:pt x="4277" y="119"/>
                    </a:lnTo>
                    <a:lnTo>
                      <a:pt x="3660" y="294"/>
                    </a:lnTo>
                    <a:lnTo>
                      <a:pt x="3043" y="591"/>
                    </a:lnTo>
                    <a:lnTo>
                      <a:pt x="2470" y="947"/>
                    </a:lnTo>
                    <a:lnTo>
                      <a:pt x="1939" y="1419"/>
                    </a:lnTo>
                    <a:lnTo>
                      <a:pt x="1455" y="1953"/>
                    </a:lnTo>
                    <a:lnTo>
                      <a:pt x="1015" y="2604"/>
                    </a:lnTo>
                    <a:lnTo>
                      <a:pt x="661" y="3313"/>
                    </a:lnTo>
                    <a:lnTo>
                      <a:pt x="354" y="4141"/>
                    </a:lnTo>
                    <a:lnTo>
                      <a:pt x="177" y="5029"/>
                    </a:lnTo>
                    <a:lnTo>
                      <a:pt x="44" y="5976"/>
                    </a:lnTo>
                    <a:lnTo>
                      <a:pt x="0" y="6626"/>
                    </a:lnTo>
                    <a:lnTo>
                      <a:pt x="0" y="7929"/>
                    </a:lnTo>
                    <a:lnTo>
                      <a:pt x="44" y="8579"/>
                    </a:lnTo>
                    <a:lnTo>
                      <a:pt x="221" y="9764"/>
                    </a:lnTo>
                    <a:lnTo>
                      <a:pt x="442" y="10948"/>
                    </a:lnTo>
                    <a:lnTo>
                      <a:pt x="794" y="12070"/>
                    </a:lnTo>
                    <a:lnTo>
                      <a:pt x="1234" y="13196"/>
                    </a:lnTo>
                    <a:lnTo>
                      <a:pt x="1720" y="14261"/>
                    </a:lnTo>
                    <a:lnTo>
                      <a:pt x="2249" y="15268"/>
                    </a:lnTo>
                    <a:lnTo>
                      <a:pt x="2866" y="16215"/>
                    </a:lnTo>
                    <a:lnTo>
                      <a:pt x="3527" y="17102"/>
                    </a:lnTo>
                    <a:lnTo>
                      <a:pt x="4232" y="17990"/>
                    </a:lnTo>
                    <a:lnTo>
                      <a:pt x="4982" y="18818"/>
                    </a:lnTo>
                    <a:lnTo>
                      <a:pt x="5776" y="19587"/>
                    </a:lnTo>
                    <a:lnTo>
                      <a:pt x="6568" y="20297"/>
                    </a:lnTo>
                    <a:lnTo>
                      <a:pt x="7361" y="21009"/>
                    </a:lnTo>
                    <a:lnTo>
                      <a:pt x="8155" y="21600"/>
                    </a:lnTo>
                    <a:lnTo>
                      <a:pt x="10183" y="20122"/>
                    </a:lnTo>
                    <a:lnTo>
                      <a:pt x="11417" y="19175"/>
                    </a:lnTo>
                    <a:lnTo>
                      <a:pt x="12739" y="18109"/>
                    </a:lnTo>
                    <a:lnTo>
                      <a:pt x="14150" y="16924"/>
                    </a:lnTo>
                    <a:lnTo>
                      <a:pt x="15517" y="15680"/>
                    </a:lnTo>
                    <a:lnTo>
                      <a:pt x="16883" y="14380"/>
                    </a:lnTo>
                    <a:lnTo>
                      <a:pt x="18117" y="13018"/>
                    </a:lnTo>
                    <a:lnTo>
                      <a:pt x="18734" y="12367"/>
                    </a:lnTo>
                    <a:lnTo>
                      <a:pt x="19265" y="11658"/>
                    </a:lnTo>
                    <a:lnTo>
                      <a:pt x="19793" y="10948"/>
                    </a:lnTo>
                    <a:lnTo>
                      <a:pt x="20233" y="10295"/>
                    </a:lnTo>
                    <a:lnTo>
                      <a:pt x="20632" y="9586"/>
                    </a:lnTo>
                    <a:lnTo>
                      <a:pt x="20983" y="8876"/>
                    </a:lnTo>
                    <a:lnTo>
                      <a:pt x="21248" y="8226"/>
                    </a:lnTo>
                    <a:lnTo>
                      <a:pt x="21423" y="7514"/>
                    </a:lnTo>
                    <a:lnTo>
                      <a:pt x="21556" y="6863"/>
                    </a:lnTo>
                    <a:lnTo>
                      <a:pt x="21600" y="6213"/>
                    </a:lnTo>
                    <a:lnTo>
                      <a:pt x="21556" y="5563"/>
                    </a:lnTo>
                    <a:lnTo>
                      <a:pt x="21423" y="4969"/>
                    </a:lnTo>
                    <a:lnTo>
                      <a:pt x="21160" y="4319"/>
                    </a:lnTo>
                    <a:lnTo>
                      <a:pt x="20806" y="3788"/>
                    </a:lnTo>
                    <a:lnTo>
                      <a:pt x="20366" y="3194"/>
                    </a:lnTo>
                    <a:lnTo>
                      <a:pt x="19793" y="2663"/>
                    </a:lnTo>
                    <a:lnTo>
                      <a:pt x="19309" y="2366"/>
                    </a:lnTo>
                    <a:lnTo>
                      <a:pt x="18823" y="2069"/>
                    </a:lnTo>
                    <a:lnTo>
                      <a:pt x="18294" y="1835"/>
                    </a:lnTo>
                    <a:lnTo>
                      <a:pt x="17766" y="1656"/>
                    </a:lnTo>
                    <a:lnTo>
                      <a:pt x="17193" y="1538"/>
                    </a:lnTo>
                    <a:lnTo>
                      <a:pt x="16620" y="1478"/>
                    </a:lnTo>
                    <a:lnTo>
                      <a:pt x="15428" y="1478"/>
                    </a:lnTo>
                    <a:lnTo>
                      <a:pt x="14856" y="1538"/>
                    </a:lnTo>
                    <a:lnTo>
                      <a:pt x="14239" y="1656"/>
                    </a:lnTo>
                    <a:lnTo>
                      <a:pt x="13666" y="1835"/>
                    </a:lnTo>
                    <a:lnTo>
                      <a:pt x="13137" y="2013"/>
                    </a:lnTo>
                    <a:lnTo>
                      <a:pt x="12565" y="2247"/>
                    </a:lnTo>
                    <a:lnTo>
                      <a:pt x="12078" y="2544"/>
                    </a:lnTo>
                    <a:lnTo>
                      <a:pt x="11594" y="2841"/>
                    </a:lnTo>
                    <a:lnTo>
                      <a:pt x="11154" y="3194"/>
                    </a:lnTo>
                    <a:lnTo>
                      <a:pt x="10667" y="3669"/>
                    </a:lnTo>
                    <a:lnTo>
                      <a:pt x="10183" y="2841"/>
                    </a:lnTo>
                    <a:lnTo>
                      <a:pt x="9876" y="2485"/>
                    </a:lnTo>
                    <a:lnTo>
                      <a:pt x="9610" y="2069"/>
                    </a:lnTo>
                    <a:lnTo>
                      <a:pt x="9301" y="1775"/>
                    </a:lnTo>
                    <a:lnTo>
                      <a:pt x="8949" y="1419"/>
                    </a:lnTo>
                    <a:lnTo>
                      <a:pt x="8595" y="1125"/>
                    </a:lnTo>
                    <a:lnTo>
                      <a:pt x="8200" y="888"/>
                    </a:lnTo>
                    <a:lnTo>
                      <a:pt x="7583" y="531"/>
                    </a:lnTo>
                    <a:lnTo>
                      <a:pt x="6921" y="238"/>
                    </a:lnTo>
                    <a:lnTo>
                      <a:pt x="6260" y="119"/>
                    </a:lnTo>
                    <a:lnTo>
                      <a:pt x="559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71" name="Google Shape;741;p29"/>
              <p:cNvSpPr/>
              <p:nvPr/>
            </p:nvSpPr>
            <p:spPr>
              <a:xfrm>
                <a:off x="-1" y="-1"/>
                <a:ext cx="852061" cy="267104"/>
              </a:xfrm>
              <a:custGeom>
                <a:avLst/>
                <a:ahLst/>
                <a:cxnLst>
                  <a:cxn ang="0">
                    <a:pos x="wd2" y="hd2"/>
                  </a:cxn>
                  <a:cxn ang="5400000">
                    <a:pos x="wd2" y="hd2"/>
                  </a:cxn>
                  <a:cxn ang="10800000">
                    <a:pos x="wd2" y="hd2"/>
                  </a:cxn>
                  <a:cxn ang="16200000">
                    <a:pos x="wd2" y="hd2"/>
                  </a:cxn>
                </a:cxnLst>
                <a:rect l="0" t="0" r="r" b="b"/>
                <a:pathLst>
                  <a:path w="21600" h="21600" extrusionOk="0">
                    <a:moveTo>
                      <a:pt x="1409" y="0"/>
                    </a:moveTo>
                    <a:lnTo>
                      <a:pt x="0" y="9885"/>
                    </a:lnTo>
                    <a:lnTo>
                      <a:pt x="376" y="10754"/>
                    </a:lnTo>
                    <a:lnTo>
                      <a:pt x="751" y="11593"/>
                    </a:lnTo>
                    <a:lnTo>
                      <a:pt x="1136" y="12373"/>
                    </a:lnTo>
                    <a:lnTo>
                      <a:pt x="1531" y="13121"/>
                    </a:lnTo>
                    <a:lnTo>
                      <a:pt x="1925" y="13841"/>
                    </a:lnTo>
                    <a:lnTo>
                      <a:pt x="2339" y="14499"/>
                    </a:lnTo>
                    <a:lnTo>
                      <a:pt x="2752" y="15129"/>
                    </a:lnTo>
                    <a:lnTo>
                      <a:pt x="3165" y="15727"/>
                    </a:lnTo>
                    <a:lnTo>
                      <a:pt x="3587" y="16297"/>
                    </a:lnTo>
                    <a:lnTo>
                      <a:pt x="4019" y="16836"/>
                    </a:lnTo>
                    <a:lnTo>
                      <a:pt x="4451" y="17315"/>
                    </a:lnTo>
                    <a:lnTo>
                      <a:pt x="4883" y="17795"/>
                    </a:lnTo>
                    <a:lnTo>
                      <a:pt x="5325" y="18214"/>
                    </a:lnTo>
                    <a:lnTo>
                      <a:pt x="5766" y="18603"/>
                    </a:lnTo>
                    <a:lnTo>
                      <a:pt x="6217" y="18993"/>
                    </a:lnTo>
                    <a:lnTo>
                      <a:pt x="6659" y="19323"/>
                    </a:lnTo>
                    <a:lnTo>
                      <a:pt x="7109" y="19652"/>
                    </a:lnTo>
                    <a:lnTo>
                      <a:pt x="7560" y="19921"/>
                    </a:lnTo>
                    <a:lnTo>
                      <a:pt x="8011" y="20192"/>
                    </a:lnTo>
                    <a:lnTo>
                      <a:pt x="8461" y="20431"/>
                    </a:lnTo>
                    <a:lnTo>
                      <a:pt x="8912" y="20641"/>
                    </a:lnTo>
                    <a:lnTo>
                      <a:pt x="9363" y="20820"/>
                    </a:lnTo>
                    <a:lnTo>
                      <a:pt x="9814" y="21000"/>
                    </a:lnTo>
                    <a:lnTo>
                      <a:pt x="10255" y="21121"/>
                    </a:lnTo>
                    <a:lnTo>
                      <a:pt x="10706" y="21239"/>
                    </a:lnTo>
                    <a:lnTo>
                      <a:pt x="11148" y="21360"/>
                    </a:lnTo>
                    <a:lnTo>
                      <a:pt x="11580" y="21450"/>
                    </a:lnTo>
                    <a:lnTo>
                      <a:pt x="12021" y="21510"/>
                    </a:lnTo>
                    <a:lnTo>
                      <a:pt x="12876" y="21570"/>
                    </a:lnTo>
                    <a:lnTo>
                      <a:pt x="13721" y="21600"/>
                    </a:lnTo>
                    <a:lnTo>
                      <a:pt x="14538" y="21540"/>
                    </a:lnTo>
                    <a:lnTo>
                      <a:pt x="15327" y="21450"/>
                    </a:lnTo>
                    <a:lnTo>
                      <a:pt x="16087" y="21329"/>
                    </a:lnTo>
                    <a:lnTo>
                      <a:pt x="16820" y="21181"/>
                    </a:lnTo>
                    <a:lnTo>
                      <a:pt x="17505" y="20970"/>
                    </a:lnTo>
                    <a:lnTo>
                      <a:pt x="18153" y="20760"/>
                    </a:lnTo>
                    <a:lnTo>
                      <a:pt x="18764" y="20551"/>
                    </a:lnTo>
                    <a:lnTo>
                      <a:pt x="19318" y="20311"/>
                    </a:lnTo>
                    <a:lnTo>
                      <a:pt x="19825" y="20072"/>
                    </a:lnTo>
                    <a:lnTo>
                      <a:pt x="20276" y="19861"/>
                    </a:lnTo>
                    <a:lnTo>
                      <a:pt x="20989" y="19442"/>
                    </a:lnTo>
                    <a:lnTo>
                      <a:pt x="21440" y="19173"/>
                    </a:lnTo>
                    <a:lnTo>
                      <a:pt x="21600" y="19083"/>
                    </a:lnTo>
                    <a:lnTo>
                      <a:pt x="21037" y="9137"/>
                    </a:lnTo>
                    <a:lnTo>
                      <a:pt x="1409"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72" name="Google Shape;742;p29"/>
              <p:cNvSpPr/>
              <p:nvPr/>
            </p:nvSpPr>
            <p:spPr>
              <a:xfrm>
                <a:off x="43727" y="40382"/>
                <a:ext cx="783876" cy="132985"/>
              </a:xfrm>
              <a:custGeom>
                <a:avLst/>
                <a:ahLst/>
                <a:cxnLst>
                  <a:cxn ang="0">
                    <a:pos x="wd2" y="hd2"/>
                  </a:cxn>
                  <a:cxn ang="5400000">
                    <a:pos x="wd2" y="hd2"/>
                  </a:cxn>
                  <a:cxn ang="10800000">
                    <a:pos x="wd2" y="hd2"/>
                  </a:cxn>
                  <a:cxn ang="16200000">
                    <a:pos x="wd2" y="hd2"/>
                  </a:cxn>
                </a:cxnLst>
                <a:rect l="0" t="0" r="r" b="b"/>
                <a:pathLst>
                  <a:path w="21600" h="21600" extrusionOk="0">
                    <a:moveTo>
                      <a:pt x="316" y="0"/>
                    </a:moveTo>
                    <a:lnTo>
                      <a:pt x="255" y="60"/>
                    </a:lnTo>
                    <a:lnTo>
                      <a:pt x="183" y="121"/>
                    </a:lnTo>
                    <a:lnTo>
                      <a:pt x="122" y="299"/>
                    </a:lnTo>
                    <a:lnTo>
                      <a:pt x="61" y="419"/>
                    </a:lnTo>
                    <a:lnTo>
                      <a:pt x="20" y="601"/>
                    </a:lnTo>
                    <a:lnTo>
                      <a:pt x="0" y="782"/>
                    </a:lnTo>
                    <a:lnTo>
                      <a:pt x="0" y="842"/>
                    </a:lnTo>
                    <a:lnTo>
                      <a:pt x="10" y="903"/>
                    </a:lnTo>
                    <a:lnTo>
                      <a:pt x="388" y="2104"/>
                    </a:lnTo>
                    <a:lnTo>
                      <a:pt x="776" y="3248"/>
                    </a:lnTo>
                    <a:lnTo>
                      <a:pt x="1163" y="4331"/>
                    </a:lnTo>
                    <a:lnTo>
                      <a:pt x="1562" y="5415"/>
                    </a:lnTo>
                    <a:lnTo>
                      <a:pt x="1960" y="6438"/>
                    </a:lnTo>
                    <a:lnTo>
                      <a:pt x="2358" y="7401"/>
                    </a:lnTo>
                    <a:lnTo>
                      <a:pt x="2766" y="8304"/>
                    </a:lnTo>
                    <a:lnTo>
                      <a:pt x="3174" y="9206"/>
                    </a:lnTo>
                    <a:lnTo>
                      <a:pt x="3583" y="10048"/>
                    </a:lnTo>
                    <a:lnTo>
                      <a:pt x="4001" y="10891"/>
                    </a:lnTo>
                    <a:lnTo>
                      <a:pt x="4828" y="12454"/>
                    </a:lnTo>
                    <a:lnTo>
                      <a:pt x="5665" y="13900"/>
                    </a:lnTo>
                    <a:lnTo>
                      <a:pt x="6492" y="15222"/>
                    </a:lnTo>
                    <a:lnTo>
                      <a:pt x="6951" y="15883"/>
                    </a:lnTo>
                    <a:lnTo>
                      <a:pt x="7411" y="16547"/>
                    </a:lnTo>
                    <a:lnTo>
                      <a:pt x="7870" y="17148"/>
                    </a:lnTo>
                    <a:lnTo>
                      <a:pt x="8329" y="17748"/>
                    </a:lnTo>
                    <a:lnTo>
                      <a:pt x="8799" y="18292"/>
                    </a:lnTo>
                    <a:lnTo>
                      <a:pt x="9258" y="18772"/>
                    </a:lnTo>
                    <a:lnTo>
                      <a:pt x="9728" y="19194"/>
                    </a:lnTo>
                    <a:lnTo>
                      <a:pt x="10198" y="19614"/>
                    </a:lnTo>
                    <a:lnTo>
                      <a:pt x="10657" y="20036"/>
                    </a:lnTo>
                    <a:lnTo>
                      <a:pt x="11126" y="20338"/>
                    </a:lnTo>
                    <a:lnTo>
                      <a:pt x="11596" y="20637"/>
                    </a:lnTo>
                    <a:lnTo>
                      <a:pt x="12066" y="20879"/>
                    </a:lnTo>
                    <a:lnTo>
                      <a:pt x="12535" y="21120"/>
                    </a:lnTo>
                    <a:lnTo>
                      <a:pt x="13005" y="21301"/>
                    </a:lnTo>
                    <a:lnTo>
                      <a:pt x="13474" y="21419"/>
                    </a:lnTo>
                    <a:lnTo>
                      <a:pt x="13954" y="21540"/>
                    </a:lnTo>
                    <a:lnTo>
                      <a:pt x="14424" y="21600"/>
                    </a:lnTo>
                    <a:lnTo>
                      <a:pt x="14893" y="21600"/>
                    </a:lnTo>
                    <a:lnTo>
                      <a:pt x="15363" y="21540"/>
                    </a:lnTo>
                    <a:lnTo>
                      <a:pt x="15832" y="21479"/>
                    </a:lnTo>
                    <a:lnTo>
                      <a:pt x="16302" y="21358"/>
                    </a:lnTo>
                    <a:lnTo>
                      <a:pt x="16772" y="21241"/>
                    </a:lnTo>
                    <a:lnTo>
                      <a:pt x="17241" y="21060"/>
                    </a:lnTo>
                    <a:lnTo>
                      <a:pt x="17711" y="20818"/>
                    </a:lnTo>
                    <a:lnTo>
                      <a:pt x="18180" y="20516"/>
                    </a:lnTo>
                    <a:lnTo>
                      <a:pt x="18650" y="20218"/>
                    </a:lnTo>
                    <a:lnTo>
                      <a:pt x="19119" y="19855"/>
                    </a:lnTo>
                    <a:lnTo>
                      <a:pt x="19589" y="19436"/>
                    </a:lnTo>
                    <a:lnTo>
                      <a:pt x="20059" y="18953"/>
                    </a:lnTo>
                    <a:lnTo>
                      <a:pt x="20518" y="18473"/>
                    </a:lnTo>
                    <a:lnTo>
                      <a:pt x="20988" y="17930"/>
                    </a:lnTo>
                    <a:lnTo>
                      <a:pt x="21447" y="17329"/>
                    </a:lnTo>
                    <a:lnTo>
                      <a:pt x="21519" y="17208"/>
                    </a:lnTo>
                    <a:lnTo>
                      <a:pt x="21570" y="17027"/>
                    </a:lnTo>
                    <a:lnTo>
                      <a:pt x="21590" y="16846"/>
                    </a:lnTo>
                    <a:lnTo>
                      <a:pt x="21600" y="16725"/>
                    </a:lnTo>
                    <a:lnTo>
                      <a:pt x="21580" y="16608"/>
                    </a:lnTo>
                    <a:lnTo>
                      <a:pt x="21539" y="16487"/>
                    </a:lnTo>
                    <a:lnTo>
                      <a:pt x="21488" y="16487"/>
                    </a:lnTo>
                    <a:lnTo>
                      <a:pt x="21406" y="16547"/>
                    </a:lnTo>
                    <a:lnTo>
                      <a:pt x="20947" y="17087"/>
                    </a:lnTo>
                    <a:lnTo>
                      <a:pt x="20478" y="17631"/>
                    </a:lnTo>
                    <a:lnTo>
                      <a:pt x="20018" y="18171"/>
                    </a:lnTo>
                    <a:lnTo>
                      <a:pt x="19548" y="18591"/>
                    </a:lnTo>
                    <a:lnTo>
                      <a:pt x="19079" y="19013"/>
                    </a:lnTo>
                    <a:lnTo>
                      <a:pt x="18619" y="19315"/>
                    </a:lnTo>
                    <a:lnTo>
                      <a:pt x="18150" y="19674"/>
                    </a:lnTo>
                    <a:lnTo>
                      <a:pt x="17680" y="19916"/>
                    </a:lnTo>
                    <a:lnTo>
                      <a:pt x="17210" y="20157"/>
                    </a:lnTo>
                    <a:lnTo>
                      <a:pt x="16741" y="20338"/>
                    </a:lnTo>
                    <a:lnTo>
                      <a:pt x="16271" y="20456"/>
                    </a:lnTo>
                    <a:lnTo>
                      <a:pt x="15802" y="20516"/>
                    </a:lnTo>
                    <a:lnTo>
                      <a:pt x="15332" y="20577"/>
                    </a:lnTo>
                    <a:lnTo>
                      <a:pt x="14863" y="20577"/>
                    </a:lnTo>
                    <a:lnTo>
                      <a:pt x="14393" y="20516"/>
                    </a:lnTo>
                    <a:lnTo>
                      <a:pt x="13923" y="20456"/>
                    </a:lnTo>
                    <a:lnTo>
                      <a:pt x="13454" y="20338"/>
                    </a:lnTo>
                    <a:lnTo>
                      <a:pt x="12984" y="20157"/>
                    </a:lnTo>
                    <a:lnTo>
                      <a:pt x="12515" y="19976"/>
                    </a:lnTo>
                    <a:lnTo>
                      <a:pt x="12045" y="19735"/>
                    </a:lnTo>
                    <a:lnTo>
                      <a:pt x="11576" y="19436"/>
                    </a:lnTo>
                    <a:lnTo>
                      <a:pt x="11106" y="19134"/>
                    </a:lnTo>
                    <a:lnTo>
                      <a:pt x="10637" y="18772"/>
                    </a:lnTo>
                    <a:lnTo>
                      <a:pt x="10177" y="18352"/>
                    </a:lnTo>
                    <a:lnTo>
                      <a:pt x="9707" y="17930"/>
                    </a:lnTo>
                    <a:lnTo>
                      <a:pt x="9248" y="17450"/>
                    </a:lnTo>
                    <a:lnTo>
                      <a:pt x="8779" y="16906"/>
                    </a:lnTo>
                    <a:lnTo>
                      <a:pt x="8319" y="16366"/>
                    </a:lnTo>
                    <a:lnTo>
                      <a:pt x="7860" y="15765"/>
                    </a:lnTo>
                    <a:lnTo>
                      <a:pt x="7401" y="15162"/>
                    </a:lnTo>
                    <a:lnTo>
                      <a:pt x="6941" y="14501"/>
                    </a:lnTo>
                    <a:lnTo>
                      <a:pt x="6482" y="13779"/>
                    </a:lnTo>
                    <a:lnTo>
                      <a:pt x="5696" y="12514"/>
                    </a:lnTo>
                    <a:lnTo>
                      <a:pt x="4910" y="11132"/>
                    </a:lnTo>
                    <a:lnTo>
                      <a:pt x="4134" y="9626"/>
                    </a:lnTo>
                    <a:lnTo>
                      <a:pt x="3348" y="8002"/>
                    </a:lnTo>
                    <a:lnTo>
                      <a:pt x="2971" y="7160"/>
                    </a:lnTo>
                    <a:lnTo>
                      <a:pt x="2582" y="6257"/>
                    </a:lnTo>
                    <a:lnTo>
                      <a:pt x="2204" y="5355"/>
                    </a:lnTo>
                    <a:lnTo>
                      <a:pt x="1827" y="4392"/>
                    </a:lnTo>
                    <a:lnTo>
                      <a:pt x="1449" y="3369"/>
                    </a:lnTo>
                    <a:lnTo>
                      <a:pt x="1082" y="2285"/>
                    </a:lnTo>
                    <a:lnTo>
                      <a:pt x="725" y="1201"/>
                    </a:lnTo>
                    <a:lnTo>
                      <a:pt x="357" y="60"/>
                    </a:lnTo>
                    <a:lnTo>
                      <a:pt x="3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73" name="Google Shape;743;p29"/>
              <p:cNvSpPr/>
              <p:nvPr/>
            </p:nvSpPr>
            <p:spPr>
              <a:xfrm>
                <a:off x="349353" y="78162"/>
                <a:ext cx="117803" cy="28528"/>
              </a:xfrm>
              <a:custGeom>
                <a:avLst/>
                <a:ahLst/>
                <a:cxnLst>
                  <a:cxn ang="0">
                    <a:pos x="wd2" y="hd2"/>
                  </a:cxn>
                  <a:cxn ang="5400000">
                    <a:pos x="wd2" y="hd2"/>
                  </a:cxn>
                  <a:cxn ang="10800000">
                    <a:pos x="wd2" y="hd2"/>
                  </a:cxn>
                  <a:cxn ang="16200000">
                    <a:pos x="wd2" y="hd2"/>
                  </a:cxn>
                </a:cxnLst>
                <a:rect l="0" t="0" r="r" b="b"/>
                <a:pathLst>
                  <a:path w="21600" h="21600" extrusionOk="0">
                    <a:moveTo>
                      <a:pt x="21259" y="0"/>
                    </a:moveTo>
                    <a:lnTo>
                      <a:pt x="20786" y="281"/>
                    </a:lnTo>
                    <a:lnTo>
                      <a:pt x="1155" y="17111"/>
                    </a:lnTo>
                    <a:lnTo>
                      <a:pt x="814" y="17674"/>
                    </a:lnTo>
                    <a:lnTo>
                      <a:pt x="474" y="18519"/>
                    </a:lnTo>
                    <a:lnTo>
                      <a:pt x="201" y="19081"/>
                    </a:lnTo>
                    <a:lnTo>
                      <a:pt x="0" y="20193"/>
                    </a:lnTo>
                    <a:lnTo>
                      <a:pt x="0" y="21037"/>
                    </a:lnTo>
                    <a:lnTo>
                      <a:pt x="68" y="21319"/>
                    </a:lnTo>
                    <a:lnTo>
                      <a:pt x="337" y="21600"/>
                    </a:lnTo>
                    <a:lnTo>
                      <a:pt x="746" y="21319"/>
                    </a:lnTo>
                    <a:lnTo>
                      <a:pt x="20377" y="4489"/>
                    </a:lnTo>
                    <a:lnTo>
                      <a:pt x="20717" y="3926"/>
                    </a:lnTo>
                    <a:lnTo>
                      <a:pt x="21055" y="3363"/>
                    </a:lnTo>
                    <a:lnTo>
                      <a:pt x="21327" y="2519"/>
                    </a:lnTo>
                    <a:lnTo>
                      <a:pt x="21532" y="1689"/>
                    </a:lnTo>
                    <a:lnTo>
                      <a:pt x="21600" y="844"/>
                    </a:lnTo>
                    <a:lnTo>
                      <a:pt x="21464" y="281"/>
                    </a:lnTo>
                    <a:lnTo>
                      <a:pt x="2125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574" name="Google Shape;744;p29"/>
              <p:cNvSpPr/>
              <p:nvPr/>
            </p:nvSpPr>
            <p:spPr>
              <a:xfrm>
                <a:off x="371207" y="73721"/>
                <a:ext cx="107434" cy="43710"/>
              </a:xfrm>
              <a:custGeom>
                <a:avLst/>
                <a:ahLst/>
                <a:cxnLst>
                  <a:cxn ang="0">
                    <a:pos x="wd2" y="hd2"/>
                  </a:cxn>
                  <a:cxn ang="5400000">
                    <a:pos x="wd2" y="hd2"/>
                  </a:cxn>
                  <a:cxn ang="10800000">
                    <a:pos x="wd2" y="hd2"/>
                  </a:cxn>
                  <a:cxn ang="16200000">
                    <a:pos x="wd2" y="hd2"/>
                  </a:cxn>
                </a:cxnLst>
                <a:rect l="0" t="0" r="r" b="b"/>
                <a:pathLst>
                  <a:path w="21600" h="21600" extrusionOk="0">
                    <a:moveTo>
                      <a:pt x="1562" y="0"/>
                    </a:moveTo>
                    <a:lnTo>
                      <a:pt x="1117" y="184"/>
                    </a:lnTo>
                    <a:lnTo>
                      <a:pt x="669" y="551"/>
                    </a:lnTo>
                    <a:lnTo>
                      <a:pt x="374" y="1276"/>
                    </a:lnTo>
                    <a:lnTo>
                      <a:pt x="75" y="2011"/>
                    </a:lnTo>
                    <a:lnTo>
                      <a:pt x="0" y="2379"/>
                    </a:lnTo>
                    <a:lnTo>
                      <a:pt x="0" y="2746"/>
                    </a:lnTo>
                    <a:lnTo>
                      <a:pt x="75" y="3113"/>
                    </a:lnTo>
                    <a:lnTo>
                      <a:pt x="149" y="3297"/>
                    </a:lnTo>
                    <a:lnTo>
                      <a:pt x="299" y="3655"/>
                    </a:lnTo>
                    <a:lnTo>
                      <a:pt x="519" y="4022"/>
                    </a:lnTo>
                    <a:lnTo>
                      <a:pt x="19665" y="21416"/>
                    </a:lnTo>
                    <a:lnTo>
                      <a:pt x="20034" y="21600"/>
                    </a:lnTo>
                    <a:lnTo>
                      <a:pt x="20483" y="21416"/>
                    </a:lnTo>
                    <a:lnTo>
                      <a:pt x="20857" y="20865"/>
                    </a:lnTo>
                    <a:lnTo>
                      <a:pt x="21226" y="20324"/>
                    </a:lnTo>
                    <a:lnTo>
                      <a:pt x="21451" y="19589"/>
                    </a:lnTo>
                    <a:lnTo>
                      <a:pt x="21600" y="18854"/>
                    </a:lnTo>
                    <a:lnTo>
                      <a:pt x="21451" y="18119"/>
                    </a:lnTo>
                    <a:lnTo>
                      <a:pt x="21301" y="17936"/>
                    </a:lnTo>
                    <a:lnTo>
                      <a:pt x="21077" y="17568"/>
                    </a:lnTo>
                    <a:lnTo>
                      <a:pt x="1935" y="184"/>
                    </a:lnTo>
                    <a:lnTo>
                      <a:pt x="15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grpSp>
      </p:grpSp>
      <p:sp>
        <p:nvSpPr>
          <p:cNvPr id="1050575"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04" name=""/>
        <p:cNvGrpSpPr/>
        <p:nvPr/>
      </p:nvGrpSpPr>
      <p:grpSpPr>
        <a:xfrm>
          <a:off x="0" y="0"/>
          <a:ext cx="0" cy="0"/>
          <a:chOff x="0" y="0"/>
          <a:chExt cx="0" cy="0"/>
        </a:xfrm>
      </p:grpSpPr>
      <p:sp>
        <p:nvSpPr>
          <p:cNvPr id="1049355" name="Title Text"/>
          <p:cNvSpPr txBox="1">
            <a:spLocks noGrp="1"/>
          </p:cNvSpPr>
          <p:nvPr>
            <p:ph type="title"/>
          </p:nvPr>
        </p:nvSpPr>
        <p:spPr>
          <a:prstGeom prst="rect"/>
        </p:spPr>
        <p:txBody>
          <a:bodyPr/>
          <a:p>
            <a:r>
              <a:t>Title Text</a:t>
            </a:r>
          </a:p>
        </p:txBody>
      </p:sp>
      <p:sp>
        <p:nvSpPr>
          <p:cNvPr id="1049356" name="Google Shape;103;p6"/>
          <p:cNvSpPr/>
          <p:nvPr/>
        </p:nvSpPr>
        <p:spPr>
          <a:xfrm>
            <a:off x="133024" y="40"/>
            <a:ext cx="1742622"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sp>
        <p:nvSpPr>
          <p:cNvPr id="1049357" name="Google Shape;104;p6"/>
          <p:cNvSpPr/>
          <p:nvPr/>
        </p:nvSpPr>
        <p:spPr>
          <a:xfrm flipH="1">
            <a:off x="7506575" y="4450527"/>
            <a:ext cx="1561225"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105" name="Google Shape;105;p6"/>
          <p:cNvGrpSpPr/>
          <p:nvPr/>
        </p:nvGrpSpPr>
        <p:grpSpPr>
          <a:xfrm>
            <a:off x="8238873" y="265164"/>
            <a:ext cx="657428" cy="548672"/>
            <a:chOff x="0" y="0"/>
            <a:chExt cx="657426" cy="548670"/>
          </a:xfrm>
        </p:grpSpPr>
        <p:sp>
          <p:nvSpPr>
            <p:cNvPr id="1049358" name="Google Shape;106;p6"/>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59" name="Google Shape;107;p6"/>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60" name="Google Shape;108;p6"/>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61" name="Google Shape;109;p6"/>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62" name="Google Shape;110;p6"/>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63" name="Google Shape;111;p6"/>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64" name="Google Shape;112;p6"/>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365" name="Google Shape;113;p6"/>
          <p:cNvSpPr/>
          <p:nvPr/>
        </p:nvSpPr>
        <p:spPr>
          <a:xfrm rot="5400000">
            <a:off x="-776547" y="3811996"/>
            <a:ext cx="2101757" cy="548661"/>
          </a:xfrm>
          <a:custGeom>
            <a:avLst/>
            <a:ahLst/>
            <a:cxnLst>
              <a:cxn ang="0">
                <a:pos x="wd2" y="hd2"/>
              </a:cxn>
              <a:cxn ang="5400000">
                <a:pos x="wd2" y="hd2"/>
              </a:cxn>
              <a:cxn ang="10800000">
                <a:pos x="wd2" y="hd2"/>
              </a:cxn>
              <a:cxn ang="16200000">
                <a:pos x="wd2" y="hd2"/>
              </a:cxn>
            </a:cxnLst>
            <a:rect l="0" t="0" r="r" b="b"/>
            <a:pathLst>
              <a:path w="21600" h="21600" extrusionOk="0">
                <a:moveTo>
                  <a:pt x="9899" y="0"/>
                </a:moveTo>
                <a:lnTo>
                  <a:pt x="9629" y="31"/>
                </a:lnTo>
                <a:lnTo>
                  <a:pt x="9368" y="93"/>
                </a:lnTo>
                <a:lnTo>
                  <a:pt x="9107" y="156"/>
                </a:lnTo>
                <a:lnTo>
                  <a:pt x="8838" y="218"/>
                </a:lnTo>
                <a:lnTo>
                  <a:pt x="8576" y="344"/>
                </a:lnTo>
                <a:lnTo>
                  <a:pt x="8315" y="469"/>
                </a:lnTo>
                <a:lnTo>
                  <a:pt x="8054" y="593"/>
                </a:lnTo>
                <a:lnTo>
                  <a:pt x="7793" y="781"/>
                </a:lnTo>
                <a:lnTo>
                  <a:pt x="7532" y="938"/>
                </a:lnTo>
                <a:lnTo>
                  <a:pt x="7279" y="1156"/>
                </a:lnTo>
                <a:lnTo>
                  <a:pt x="6920" y="1438"/>
                </a:lnTo>
                <a:lnTo>
                  <a:pt x="6569" y="1750"/>
                </a:lnTo>
                <a:lnTo>
                  <a:pt x="6210" y="2094"/>
                </a:lnTo>
                <a:lnTo>
                  <a:pt x="5859" y="2532"/>
                </a:lnTo>
                <a:lnTo>
                  <a:pt x="5508" y="2970"/>
                </a:lnTo>
                <a:lnTo>
                  <a:pt x="5166" y="3469"/>
                </a:lnTo>
                <a:lnTo>
                  <a:pt x="4823" y="4031"/>
                </a:lnTo>
                <a:lnTo>
                  <a:pt x="4488" y="4625"/>
                </a:lnTo>
                <a:lnTo>
                  <a:pt x="4154" y="5251"/>
                </a:lnTo>
                <a:lnTo>
                  <a:pt x="3827" y="5939"/>
                </a:lnTo>
                <a:lnTo>
                  <a:pt x="3509" y="6688"/>
                </a:lnTo>
                <a:lnTo>
                  <a:pt x="3191" y="7470"/>
                </a:lnTo>
                <a:lnTo>
                  <a:pt x="2889" y="8284"/>
                </a:lnTo>
                <a:lnTo>
                  <a:pt x="2587" y="9158"/>
                </a:lnTo>
                <a:lnTo>
                  <a:pt x="2301" y="10096"/>
                </a:lnTo>
                <a:lnTo>
                  <a:pt x="2024" y="11065"/>
                </a:lnTo>
                <a:lnTo>
                  <a:pt x="1861" y="11628"/>
                </a:lnTo>
                <a:lnTo>
                  <a:pt x="1714" y="12190"/>
                </a:lnTo>
                <a:lnTo>
                  <a:pt x="1567" y="12784"/>
                </a:lnTo>
                <a:lnTo>
                  <a:pt x="1420" y="13409"/>
                </a:lnTo>
                <a:lnTo>
                  <a:pt x="1281" y="14034"/>
                </a:lnTo>
                <a:lnTo>
                  <a:pt x="1142" y="14659"/>
                </a:lnTo>
                <a:lnTo>
                  <a:pt x="1012" y="15315"/>
                </a:lnTo>
                <a:lnTo>
                  <a:pt x="890" y="15973"/>
                </a:lnTo>
                <a:lnTo>
                  <a:pt x="645" y="17316"/>
                </a:lnTo>
                <a:lnTo>
                  <a:pt x="417" y="18692"/>
                </a:lnTo>
                <a:lnTo>
                  <a:pt x="204" y="20130"/>
                </a:lnTo>
                <a:lnTo>
                  <a:pt x="0" y="21600"/>
                </a:lnTo>
                <a:lnTo>
                  <a:pt x="21600" y="21600"/>
                </a:lnTo>
                <a:lnTo>
                  <a:pt x="21543" y="20724"/>
                </a:lnTo>
                <a:lnTo>
                  <a:pt x="21469" y="19881"/>
                </a:lnTo>
                <a:lnTo>
                  <a:pt x="21379" y="19067"/>
                </a:lnTo>
                <a:lnTo>
                  <a:pt x="21274" y="18285"/>
                </a:lnTo>
                <a:lnTo>
                  <a:pt x="21159" y="17504"/>
                </a:lnTo>
                <a:lnTo>
                  <a:pt x="21029" y="16722"/>
                </a:lnTo>
                <a:lnTo>
                  <a:pt x="20882" y="16004"/>
                </a:lnTo>
                <a:lnTo>
                  <a:pt x="20727" y="15254"/>
                </a:lnTo>
                <a:lnTo>
                  <a:pt x="20563" y="14567"/>
                </a:lnTo>
                <a:lnTo>
                  <a:pt x="20384" y="13878"/>
                </a:lnTo>
                <a:lnTo>
                  <a:pt x="20204" y="13222"/>
                </a:lnTo>
                <a:lnTo>
                  <a:pt x="20009" y="12597"/>
                </a:lnTo>
                <a:lnTo>
                  <a:pt x="19805" y="11971"/>
                </a:lnTo>
                <a:lnTo>
                  <a:pt x="19601" y="11377"/>
                </a:lnTo>
                <a:lnTo>
                  <a:pt x="19380" y="10785"/>
                </a:lnTo>
                <a:lnTo>
                  <a:pt x="19160" y="10221"/>
                </a:lnTo>
                <a:lnTo>
                  <a:pt x="18940" y="9690"/>
                </a:lnTo>
                <a:lnTo>
                  <a:pt x="18711" y="9158"/>
                </a:lnTo>
                <a:lnTo>
                  <a:pt x="18483" y="8658"/>
                </a:lnTo>
                <a:lnTo>
                  <a:pt x="18254" y="8158"/>
                </a:lnTo>
                <a:lnTo>
                  <a:pt x="17789" y="7252"/>
                </a:lnTo>
                <a:lnTo>
                  <a:pt x="17324" y="6408"/>
                </a:lnTo>
                <a:lnTo>
                  <a:pt x="16867" y="5658"/>
                </a:lnTo>
                <a:lnTo>
                  <a:pt x="16434" y="4969"/>
                </a:lnTo>
                <a:lnTo>
                  <a:pt x="16018" y="4344"/>
                </a:lnTo>
                <a:lnTo>
                  <a:pt x="15627" y="3782"/>
                </a:lnTo>
                <a:lnTo>
                  <a:pt x="15129" y="3157"/>
                </a:lnTo>
                <a:lnTo>
                  <a:pt x="14615" y="2532"/>
                </a:lnTo>
                <a:lnTo>
                  <a:pt x="14101" y="1999"/>
                </a:lnTo>
                <a:lnTo>
                  <a:pt x="13587" y="1530"/>
                </a:lnTo>
                <a:lnTo>
                  <a:pt x="13064" y="1125"/>
                </a:lnTo>
                <a:lnTo>
                  <a:pt x="12542" y="749"/>
                </a:lnTo>
                <a:lnTo>
                  <a:pt x="12012" y="469"/>
                </a:lnTo>
                <a:lnTo>
                  <a:pt x="11481" y="249"/>
                </a:lnTo>
                <a:lnTo>
                  <a:pt x="10959" y="93"/>
                </a:lnTo>
                <a:lnTo>
                  <a:pt x="10429" y="31"/>
                </a:lnTo>
                <a:lnTo>
                  <a:pt x="9899" y="0"/>
                </a:lnTo>
                <a:close/>
              </a:path>
            </a:pathLst>
          </a:custGeom>
          <a:solidFill>
            <a:srgbClr val="72543B"/>
          </a:solidFill>
          <a:ln w="12700">
            <a:miter lim="400000"/>
          </a:ln>
        </p:spPr>
        <p:txBody>
          <a:bodyPr anchor="ctr" bIns="0" lIns="0" rIns="0" tIns="0"/>
          <a:p>
            <a:pPr>
              <a:defRPr>
                <a:solidFill>
                  <a:srgbClr val="000000"/>
                </a:solidFill>
              </a:defRPr>
            </a:pPr>
          </a:p>
        </p:txBody>
      </p:sp>
      <p:sp>
        <p:nvSpPr>
          <p:cNvPr id="1049366" name="Google Shape;114;p6"/>
          <p:cNvSpPr/>
          <p:nvPr/>
        </p:nvSpPr>
        <p:spPr>
          <a:xfrm rot="8100000">
            <a:off x="8306786" y="-513377"/>
            <a:ext cx="369964" cy="2562202"/>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
        <p:nvSpPr>
          <p:cNvPr id="1049367" name="Google Shape;115;p6"/>
          <p:cNvSpPr/>
          <p:nvPr/>
        </p:nvSpPr>
        <p:spPr>
          <a:xfrm rot="19216465">
            <a:off x="254118" y="3286469"/>
            <a:ext cx="369962" cy="2562179"/>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
        <p:nvSpPr>
          <p:cNvPr id="1049368"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63" name=""/>
        <p:cNvGrpSpPr/>
        <p:nvPr/>
      </p:nvGrpSpPr>
      <p:grpSpPr>
        <a:xfrm>
          <a:off x="0" y="0"/>
          <a:ext cx="0" cy="0"/>
          <a:chOff x="0" y="0"/>
          <a:chExt cx="0" cy="0"/>
        </a:xfrm>
      </p:grpSpPr>
      <p:sp>
        <p:nvSpPr>
          <p:cNvPr id="1048729" name="Title Text"/>
          <p:cNvSpPr txBox="1">
            <a:spLocks noGrp="1"/>
          </p:cNvSpPr>
          <p:nvPr>
            <p:ph type="title"/>
          </p:nvPr>
        </p:nvSpPr>
        <p:spPr>
          <a:xfrm>
            <a:off x="748200" y="1788803"/>
            <a:ext cx="3492302" cy="1021802"/>
          </a:xfrm>
          <a:prstGeom prst="rect"/>
        </p:spPr>
        <p:txBody>
          <a:bodyPr/>
          <a:lstStyle>
            <a:lvl1pPr algn="l">
              <a:defRPr sz="7000"/>
            </a:lvl1pPr>
          </a:lstStyle>
          <a:p>
            <a:r>
              <a:t>Title Text</a:t>
            </a:r>
          </a:p>
        </p:txBody>
      </p:sp>
      <p:sp>
        <p:nvSpPr>
          <p:cNvPr id="1048730" name="Body Level One…"/>
          <p:cNvSpPr txBox="1">
            <a:spLocks noGrp="1"/>
          </p:cNvSpPr>
          <p:nvPr>
            <p:ph type="body" sz="quarter" idx="1"/>
          </p:nvPr>
        </p:nvSpPr>
        <p:spPr>
          <a:xfrm>
            <a:off x="748200" y="2805995"/>
            <a:ext cx="4294800" cy="548702"/>
          </a:xfrm>
          <a:prstGeom prst="rect"/>
        </p:spPr>
        <p:txBody>
          <a:bodyPr/>
          <a:lstStyle>
            <a:lvl1pPr indent="-76200" marL="203200">
              <a:buClrTx/>
              <a:buSzTx/>
              <a:buNone/>
              <a:defRPr sz="1600"/>
            </a:lvl1pPr>
            <a:lvl2pPr indent="127000" marL="203200">
              <a:buClrTx/>
              <a:buSzTx/>
              <a:buNone/>
              <a:defRPr sz="1600"/>
            </a:lvl2pPr>
            <a:lvl3pPr indent="127000" marL="203200">
              <a:buClrTx/>
              <a:buSzTx/>
              <a:buNone/>
              <a:defRPr sz="1600"/>
            </a:lvl3pPr>
            <a:lvl4pPr indent="127000" marL="203200">
              <a:buClrTx/>
              <a:buSzTx/>
              <a:buNone/>
              <a:defRPr sz="1600"/>
            </a:lvl4pPr>
            <a:lvl5pP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grpSp>
        <p:nvGrpSpPr>
          <p:cNvPr id="64" name="Google Shape;150;p9"/>
          <p:cNvGrpSpPr/>
          <p:nvPr/>
        </p:nvGrpSpPr>
        <p:grpSpPr>
          <a:xfrm>
            <a:off x="5042318" y="-2"/>
            <a:ext cx="5168706" cy="5143655"/>
            <a:chOff x="97" y="0"/>
            <a:chExt cx="5168704" cy="5143653"/>
          </a:xfrm>
        </p:grpSpPr>
        <p:grpSp>
          <p:nvGrpSpPr>
            <p:cNvPr id="65" name="Google Shape;151;p9"/>
            <p:cNvGrpSpPr/>
            <p:nvPr/>
          </p:nvGrpSpPr>
          <p:grpSpPr>
            <a:xfrm>
              <a:off x="97" y="-1"/>
              <a:ext cx="5168706" cy="5143655"/>
              <a:chOff x="97" y="0"/>
              <a:chExt cx="5168704" cy="5143653"/>
            </a:xfrm>
          </p:grpSpPr>
          <p:sp>
            <p:nvSpPr>
              <p:cNvPr id="1048731" name="Google Shape;152;p9"/>
              <p:cNvSpPr/>
              <p:nvPr/>
            </p:nvSpPr>
            <p:spPr>
              <a:xfrm>
                <a:off x="97" y="-1"/>
                <a:ext cx="5168706" cy="5143654"/>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32" name="Google Shape;153;p9"/>
              <p:cNvSpPr/>
              <p:nvPr/>
            </p:nvSpPr>
            <p:spPr>
              <a:xfrm>
                <a:off x="208840" y="0"/>
                <a:ext cx="4959953"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E1C69F"/>
              </a:solidFill>
              <a:ln w="12700" cap="flat">
                <a:noFill/>
                <a:miter lim="400000"/>
              </a:ln>
              <a:effectLst/>
            </p:spPr>
            <p:txBody>
              <a:bodyPr anchor="ctr" bIns="0" lIns="0" numCol="1" rIns="0" tIns="0" wrap="square">
                <a:noAutofit/>
              </a:bodyPr>
              <a:p>
                <a:pPr>
                  <a:defRPr>
                    <a:solidFill>
                      <a:srgbClr val="000000"/>
                    </a:solidFill>
                  </a:defRPr>
                </a:pPr>
              </a:p>
            </p:txBody>
          </p:sp>
          <p:sp>
            <p:nvSpPr>
              <p:cNvPr id="1048733" name="Google Shape;154;p9"/>
              <p:cNvSpPr/>
              <p:nvPr/>
            </p:nvSpPr>
            <p:spPr>
              <a:xfrm>
                <a:off x="50558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66" name="Google Shape;155;p9"/>
            <p:cNvGrpSpPr/>
            <p:nvPr/>
          </p:nvGrpSpPr>
          <p:grpSpPr>
            <a:xfrm>
              <a:off x="2413544" y="594262"/>
              <a:ext cx="974353" cy="680380"/>
              <a:chOff x="-3" y="0"/>
              <a:chExt cx="974351" cy="680378"/>
            </a:xfrm>
          </p:grpSpPr>
          <p:sp>
            <p:nvSpPr>
              <p:cNvPr id="1048734" name="Google Shape;156;p9"/>
              <p:cNvSpPr/>
              <p:nvPr/>
            </p:nvSpPr>
            <p:spPr>
              <a:xfrm rot="19545035">
                <a:off x="300377" y="223256"/>
                <a:ext cx="238811" cy="174616"/>
              </a:xfrm>
              <a:custGeom>
                <a:avLst/>
                <a:ahLst/>
                <a:cxnLst>
                  <a:cxn ang="0">
                    <a:pos x="wd2" y="hd2"/>
                  </a:cxn>
                  <a:cxn ang="5400000">
                    <a:pos x="wd2" y="hd2"/>
                  </a:cxn>
                  <a:cxn ang="10800000">
                    <a:pos x="wd2" y="hd2"/>
                  </a:cxn>
                  <a:cxn ang="16200000">
                    <a:pos x="wd2" y="hd2"/>
                  </a:cxn>
                </a:cxnLst>
                <a:rect l="0" t="0" r="r" b="b"/>
                <a:pathLst>
                  <a:path w="21189" h="21600" extrusionOk="0">
                    <a:moveTo>
                      <a:pt x="5015" y="0"/>
                    </a:moveTo>
                    <a:cubicBezTo>
                      <a:pt x="4694" y="0"/>
                      <a:pt x="4376" y="24"/>
                      <a:pt x="4057" y="79"/>
                    </a:cubicBezTo>
                    <a:cubicBezTo>
                      <a:pt x="2994" y="364"/>
                      <a:pt x="1980" y="998"/>
                      <a:pt x="1218" y="1918"/>
                    </a:cubicBezTo>
                    <a:cubicBezTo>
                      <a:pt x="457" y="2908"/>
                      <a:pt x="2" y="4180"/>
                      <a:pt x="2" y="5594"/>
                    </a:cubicBezTo>
                    <a:cubicBezTo>
                      <a:pt x="-49" y="7928"/>
                      <a:pt x="1017" y="10047"/>
                      <a:pt x="2233" y="11390"/>
                    </a:cubicBezTo>
                    <a:cubicBezTo>
                      <a:pt x="3449" y="12662"/>
                      <a:pt x="4921" y="13371"/>
                      <a:pt x="6237" y="14076"/>
                    </a:cubicBezTo>
                    <a:cubicBezTo>
                      <a:pt x="8570" y="15348"/>
                      <a:pt x="10801" y="17044"/>
                      <a:pt x="12830" y="19096"/>
                    </a:cubicBezTo>
                    <a:cubicBezTo>
                      <a:pt x="13895" y="20158"/>
                      <a:pt x="14958" y="21358"/>
                      <a:pt x="16379" y="21568"/>
                    </a:cubicBezTo>
                    <a:cubicBezTo>
                      <a:pt x="16530" y="21592"/>
                      <a:pt x="16680" y="21600"/>
                      <a:pt x="16828" y="21600"/>
                    </a:cubicBezTo>
                    <a:cubicBezTo>
                      <a:pt x="18704" y="21600"/>
                      <a:pt x="20230" y="19960"/>
                      <a:pt x="20841" y="17472"/>
                    </a:cubicBezTo>
                    <a:cubicBezTo>
                      <a:pt x="21551" y="14924"/>
                      <a:pt x="21196" y="11390"/>
                      <a:pt x="19573" y="9342"/>
                    </a:cubicBezTo>
                    <a:cubicBezTo>
                      <a:pt x="17800" y="7080"/>
                      <a:pt x="15518" y="5594"/>
                      <a:pt x="13438" y="3970"/>
                    </a:cubicBezTo>
                    <a:cubicBezTo>
                      <a:pt x="12068" y="2908"/>
                      <a:pt x="10548" y="1775"/>
                      <a:pt x="8874" y="998"/>
                    </a:cubicBezTo>
                    <a:cubicBezTo>
                      <a:pt x="7652" y="432"/>
                      <a:pt x="6331" y="0"/>
                      <a:pt x="501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35" name="Google Shape;157;p9"/>
              <p:cNvSpPr/>
              <p:nvPr/>
            </p:nvSpPr>
            <p:spPr>
              <a:xfrm rot="19545035">
                <a:off x="797856" y="34462"/>
                <a:ext cx="157860" cy="114855"/>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3"/>
                      <a:pt x="200" y="8607"/>
                      <a:pt x="1300" y="10324"/>
                    </a:cubicBezTo>
                    <a:cubicBezTo>
                      <a:pt x="2399" y="12149"/>
                      <a:pt x="3860" y="13336"/>
                      <a:pt x="5325" y="14408"/>
                    </a:cubicBezTo>
                    <a:cubicBezTo>
                      <a:pt x="7816" y="16233"/>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3"/>
                      <a:pt x="12502" y="4734"/>
                    </a:cubicBezTo>
                    <a:cubicBezTo>
                      <a:pt x="10233" y="2801"/>
                      <a:pt x="7668" y="114"/>
                      <a:pt x="4886" y="6"/>
                    </a:cubicBezTo>
                    <a:cubicBezTo>
                      <a:pt x="4808" y="0"/>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36" name="Google Shape;158;p9"/>
              <p:cNvSpPr/>
              <p:nvPr/>
            </p:nvSpPr>
            <p:spPr>
              <a:xfrm rot="19545035">
                <a:off x="25863" y="490601"/>
                <a:ext cx="188032" cy="149859"/>
              </a:xfrm>
              <a:custGeom>
                <a:avLst/>
                <a:ahLst/>
                <a:cxnLst>
                  <a:cxn ang="0">
                    <a:pos x="wd2" y="hd2"/>
                  </a:cxn>
                  <a:cxn ang="5400000">
                    <a:pos x="wd2" y="hd2"/>
                  </a:cxn>
                  <a:cxn ang="10800000">
                    <a:pos x="wd2" y="hd2"/>
                  </a:cxn>
                  <a:cxn ang="16200000">
                    <a:pos x="wd2" y="hd2"/>
                  </a:cxn>
                </a:cxnLst>
                <a:rect l="0" t="0" r="r" b="b"/>
                <a:pathLst>
                  <a:path w="20193" h="21600" extrusionOk="0">
                    <a:moveTo>
                      <a:pt x="4528" y="0"/>
                    </a:moveTo>
                    <a:cubicBezTo>
                      <a:pt x="2809" y="0"/>
                      <a:pt x="1075" y="1057"/>
                      <a:pt x="339" y="2968"/>
                    </a:cubicBezTo>
                    <a:cubicBezTo>
                      <a:pt x="-397" y="5027"/>
                      <a:pt x="153" y="7497"/>
                      <a:pt x="1137" y="9228"/>
                    </a:cubicBezTo>
                    <a:cubicBezTo>
                      <a:pt x="2117" y="11038"/>
                      <a:pt x="3589" y="12275"/>
                      <a:pt x="5003" y="13512"/>
                    </a:cubicBezTo>
                    <a:cubicBezTo>
                      <a:pt x="7397" y="15571"/>
                      <a:pt x="9849" y="17464"/>
                      <a:pt x="12243" y="19523"/>
                    </a:cubicBezTo>
                    <a:cubicBezTo>
                      <a:pt x="13450" y="20524"/>
                      <a:pt x="14709" y="21600"/>
                      <a:pt x="16123" y="21600"/>
                    </a:cubicBezTo>
                    <a:cubicBezTo>
                      <a:pt x="16219" y="21600"/>
                      <a:pt x="16319" y="21595"/>
                      <a:pt x="16419" y="21582"/>
                    </a:cubicBezTo>
                    <a:cubicBezTo>
                      <a:pt x="20897" y="21337"/>
                      <a:pt x="21203" y="12769"/>
                      <a:pt x="18321" y="9639"/>
                    </a:cubicBezTo>
                    <a:cubicBezTo>
                      <a:pt x="16725" y="7991"/>
                      <a:pt x="14699" y="6758"/>
                      <a:pt x="13041" y="5355"/>
                    </a:cubicBezTo>
                    <a:cubicBezTo>
                      <a:pt x="10585" y="3296"/>
                      <a:pt x="8071" y="577"/>
                      <a:pt x="5371" y="83"/>
                    </a:cubicBezTo>
                    <a:cubicBezTo>
                      <a:pt x="5092" y="28"/>
                      <a:pt x="4810" y="0"/>
                      <a:pt x="452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67" name="Google Shape;159;p9"/>
            <p:cNvGrpSpPr/>
            <p:nvPr/>
          </p:nvGrpSpPr>
          <p:grpSpPr>
            <a:xfrm>
              <a:off x="2399654" y="4272170"/>
              <a:ext cx="1053464" cy="675770"/>
              <a:chOff x="1" y="1"/>
              <a:chExt cx="1053463" cy="675768"/>
            </a:xfrm>
          </p:grpSpPr>
          <p:sp>
            <p:nvSpPr>
              <p:cNvPr id="1048737" name="Google Shape;160;p9"/>
              <p:cNvSpPr/>
              <p:nvPr/>
            </p:nvSpPr>
            <p:spPr>
              <a:xfrm rot="2970597">
                <a:off x="148749" y="232474"/>
                <a:ext cx="294117" cy="203083"/>
              </a:xfrm>
              <a:custGeom>
                <a:avLst/>
                <a:ahLst/>
                <a:cxnLst>
                  <a:cxn ang="0">
                    <a:pos x="wd2" y="hd2"/>
                  </a:cxn>
                  <a:cxn ang="5400000">
                    <a:pos x="wd2" y="hd2"/>
                  </a:cxn>
                  <a:cxn ang="10800000">
                    <a:pos x="wd2" y="hd2"/>
                  </a:cxn>
                  <a:cxn ang="16200000">
                    <a:pos x="wd2" y="hd2"/>
                  </a:cxn>
                </a:cxnLst>
                <a:rect l="0" t="0" r="r" b="b"/>
                <a:pathLst>
                  <a:path w="20138" h="21600" extrusionOk="0">
                    <a:moveTo>
                      <a:pt x="4466" y="0"/>
                    </a:moveTo>
                    <a:cubicBezTo>
                      <a:pt x="2621" y="0"/>
                      <a:pt x="729" y="1512"/>
                      <a:pt x="152" y="4197"/>
                    </a:cubicBezTo>
                    <a:cubicBezTo>
                      <a:pt x="-317" y="6564"/>
                      <a:pt x="350" y="9242"/>
                      <a:pt x="1483" y="10941"/>
                    </a:cubicBezTo>
                    <a:cubicBezTo>
                      <a:pt x="2619" y="12706"/>
                      <a:pt x="4067" y="13799"/>
                      <a:pt x="5553" y="14831"/>
                    </a:cubicBezTo>
                    <a:cubicBezTo>
                      <a:pt x="8058" y="16596"/>
                      <a:pt x="10483" y="18357"/>
                      <a:pt x="12987" y="20060"/>
                    </a:cubicBezTo>
                    <a:cubicBezTo>
                      <a:pt x="14112" y="20830"/>
                      <a:pt x="15264" y="21600"/>
                      <a:pt x="16443" y="21600"/>
                    </a:cubicBezTo>
                    <a:cubicBezTo>
                      <a:pt x="16660" y="21600"/>
                      <a:pt x="16877" y="21573"/>
                      <a:pt x="17095" y="21518"/>
                    </a:cubicBezTo>
                    <a:cubicBezTo>
                      <a:pt x="21283" y="20241"/>
                      <a:pt x="20812" y="10880"/>
                      <a:pt x="17722" y="8087"/>
                    </a:cubicBezTo>
                    <a:cubicBezTo>
                      <a:pt x="16077" y="6564"/>
                      <a:pt x="14044" y="5655"/>
                      <a:pt x="12283" y="4316"/>
                    </a:cubicBezTo>
                    <a:cubicBezTo>
                      <a:pt x="9856" y="2616"/>
                      <a:pt x="7275" y="123"/>
                      <a:pt x="4575" y="0"/>
                    </a:cubicBezTo>
                    <a:cubicBezTo>
                      <a:pt x="4538" y="0"/>
                      <a:pt x="4503" y="0"/>
                      <a:pt x="4466"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38" name="Google Shape;161;p9"/>
              <p:cNvSpPr/>
              <p:nvPr/>
            </p:nvSpPr>
            <p:spPr>
              <a:xfrm rot="2970597">
                <a:off x="512097" y="409171"/>
                <a:ext cx="157856" cy="114851"/>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9"/>
                      <a:pt x="200" y="8607"/>
                      <a:pt x="1300" y="10324"/>
                    </a:cubicBezTo>
                    <a:cubicBezTo>
                      <a:pt x="2399" y="12155"/>
                      <a:pt x="3860" y="13336"/>
                      <a:pt x="5325" y="14408"/>
                    </a:cubicBezTo>
                    <a:cubicBezTo>
                      <a:pt x="7816" y="16239"/>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9"/>
                      <a:pt x="12502" y="4740"/>
                    </a:cubicBezTo>
                    <a:cubicBezTo>
                      <a:pt x="10233" y="2909"/>
                      <a:pt x="7668" y="331"/>
                      <a:pt x="4886" y="6"/>
                    </a:cubicBezTo>
                    <a:cubicBezTo>
                      <a:pt x="4808" y="6"/>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39" name="Google Shape;162;p9"/>
              <p:cNvSpPr/>
              <p:nvPr/>
            </p:nvSpPr>
            <p:spPr>
              <a:xfrm rot="2970597">
                <a:off x="409342" y="41057"/>
                <a:ext cx="165859" cy="125547"/>
              </a:xfrm>
              <a:custGeom>
                <a:avLst/>
                <a:ahLst/>
                <a:cxnLst>
                  <a:cxn ang="0">
                    <a:pos x="wd2" y="hd2"/>
                  </a:cxn>
                  <a:cxn ang="5400000">
                    <a:pos x="wd2" y="hd2"/>
                  </a:cxn>
                  <a:cxn ang="10800000">
                    <a:pos x="wd2" y="hd2"/>
                  </a:cxn>
                  <a:cxn ang="16200000">
                    <a:pos x="wd2" y="hd2"/>
                  </a:cxn>
                </a:cxnLst>
                <a:rect l="0" t="0" r="r" b="b"/>
                <a:pathLst>
                  <a:path w="20287" h="21600" extrusionOk="0">
                    <a:moveTo>
                      <a:pt x="4637" y="0"/>
                    </a:moveTo>
                    <a:cubicBezTo>
                      <a:pt x="2816" y="0"/>
                      <a:pt x="975" y="1097"/>
                      <a:pt x="266" y="3367"/>
                    </a:cubicBezTo>
                    <a:cubicBezTo>
                      <a:pt x="-365" y="5428"/>
                      <a:pt x="195" y="8083"/>
                      <a:pt x="1245" y="9852"/>
                    </a:cubicBezTo>
                    <a:cubicBezTo>
                      <a:pt x="2291" y="11720"/>
                      <a:pt x="3760" y="12806"/>
                      <a:pt x="5229" y="13985"/>
                    </a:cubicBezTo>
                    <a:cubicBezTo>
                      <a:pt x="7673" y="15952"/>
                      <a:pt x="10122" y="17721"/>
                      <a:pt x="12566" y="19688"/>
                    </a:cubicBezTo>
                    <a:cubicBezTo>
                      <a:pt x="13753" y="20564"/>
                      <a:pt x="14995" y="21600"/>
                      <a:pt x="16295" y="21600"/>
                    </a:cubicBezTo>
                    <a:cubicBezTo>
                      <a:pt x="16448" y="21600"/>
                      <a:pt x="16605" y="21583"/>
                      <a:pt x="16761" y="21556"/>
                    </a:cubicBezTo>
                    <a:cubicBezTo>
                      <a:pt x="21235" y="20966"/>
                      <a:pt x="21164" y="12117"/>
                      <a:pt x="18160" y="9163"/>
                    </a:cubicBezTo>
                    <a:cubicBezTo>
                      <a:pt x="16479" y="7593"/>
                      <a:pt x="14525" y="6414"/>
                      <a:pt x="12778" y="4937"/>
                    </a:cubicBezTo>
                    <a:cubicBezTo>
                      <a:pt x="10329" y="3168"/>
                      <a:pt x="7885" y="413"/>
                      <a:pt x="5088" y="22"/>
                    </a:cubicBezTo>
                    <a:cubicBezTo>
                      <a:pt x="4939" y="6"/>
                      <a:pt x="4786" y="0"/>
                      <a:pt x="4637"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40" name="Google Shape;163;p9"/>
              <p:cNvSpPr/>
              <p:nvPr/>
            </p:nvSpPr>
            <p:spPr>
              <a:xfrm rot="2970597">
                <a:off x="13061" y="533846"/>
                <a:ext cx="149373" cy="103224"/>
              </a:xfrm>
              <a:custGeom>
                <a:avLst/>
                <a:ahLst/>
                <a:cxnLst>
                  <a:cxn ang="0">
                    <a:pos x="wd2" y="hd2"/>
                  </a:cxn>
                  <a:cxn ang="5400000">
                    <a:pos x="wd2" y="hd2"/>
                  </a:cxn>
                  <a:cxn ang="10800000">
                    <a:pos x="wd2" y="hd2"/>
                  </a:cxn>
                  <a:cxn ang="16200000">
                    <a:pos x="wd2" y="hd2"/>
                  </a:cxn>
                </a:cxnLst>
                <a:rect l="0" t="0" r="r" b="b"/>
                <a:pathLst>
                  <a:path w="20091" h="21600" extrusionOk="0">
                    <a:moveTo>
                      <a:pt x="4535" y="0"/>
                    </a:moveTo>
                    <a:cubicBezTo>
                      <a:pt x="2691" y="0"/>
                      <a:pt x="692" y="1555"/>
                      <a:pt x="154" y="4189"/>
                    </a:cubicBezTo>
                    <a:cubicBezTo>
                      <a:pt x="-307" y="6581"/>
                      <a:pt x="309" y="9088"/>
                      <a:pt x="1464" y="11004"/>
                    </a:cubicBezTo>
                    <a:cubicBezTo>
                      <a:pt x="2614" y="12794"/>
                      <a:pt x="4074" y="13752"/>
                      <a:pt x="5535" y="14831"/>
                    </a:cubicBezTo>
                    <a:cubicBezTo>
                      <a:pt x="7994" y="16621"/>
                      <a:pt x="10454" y="18296"/>
                      <a:pt x="12914" y="20092"/>
                    </a:cubicBezTo>
                    <a:cubicBezTo>
                      <a:pt x="13961" y="20802"/>
                      <a:pt x="15176" y="21600"/>
                      <a:pt x="16416" y="21600"/>
                    </a:cubicBezTo>
                    <a:cubicBezTo>
                      <a:pt x="16632" y="21600"/>
                      <a:pt x="16847" y="21580"/>
                      <a:pt x="17067" y="21526"/>
                    </a:cubicBezTo>
                    <a:cubicBezTo>
                      <a:pt x="21293" y="20327"/>
                      <a:pt x="20677" y="11004"/>
                      <a:pt x="17756" y="8250"/>
                    </a:cubicBezTo>
                    <a:cubicBezTo>
                      <a:pt x="16067" y="6816"/>
                      <a:pt x="14069" y="5857"/>
                      <a:pt x="12376" y="4544"/>
                    </a:cubicBezTo>
                    <a:cubicBezTo>
                      <a:pt x="9843" y="2634"/>
                      <a:pt x="7228" y="0"/>
                      <a:pt x="453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41" name="Google Shape;164;p9"/>
              <p:cNvSpPr/>
              <p:nvPr/>
            </p:nvSpPr>
            <p:spPr>
              <a:xfrm rot="2970597">
                <a:off x="766047" y="236244"/>
                <a:ext cx="254576" cy="203756"/>
              </a:xfrm>
              <a:custGeom>
                <a:avLst/>
                <a:ahLst/>
                <a:cxnLst>
                  <a:cxn ang="0">
                    <a:pos x="wd2" y="hd2"/>
                  </a:cxn>
                  <a:cxn ang="5400000">
                    <a:pos x="wd2" y="hd2"/>
                  </a:cxn>
                  <a:cxn ang="10800000">
                    <a:pos x="wd2" y="hd2"/>
                  </a:cxn>
                  <a:cxn ang="16200000">
                    <a:pos x="wd2" y="hd2"/>
                  </a:cxn>
                </a:cxnLst>
                <a:rect l="0" t="0" r="r" b="b"/>
                <a:pathLst>
                  <a:path w="20216" h="21600" extrusionOk="0">
                    <a:moveTo>
                      <a:pt x="4541" y="0"/>
                    </a:moveTo>
                    <a:cubicBezTo>
                      <a:pt x="2827" y="0"/>
                      <a:pt x="1100" y="995"/>
                      <a:pt x="357" y="2981"/>
                    </a:cubicBezTo>
                    <a:cubicBezTo>
                      <a:pt x="-370" y="4981"/>
                      <a:pt x="85" y="7524"/>
                      <a:pt x="1082" y="9221"/>
                    </a:cubicBezTo>
                    <a:cubicBezTo>
                      <a:pt x="2127" y="11038"/>
                      <a:pt x="3580" y="12250"/>
                      <a:pt x="4986" y="13462"/>
                    </a:cubicBezTo>
                    <a:cubicBezTo>
                      <a:pt x="7435" y="15523"/>
                      <a:pt x="9841" y="17519"/>
                      <a:pt x="12245" y="19519"/>
                    </a:cubicBezTo>
                    <a:cubicBezTo>
                      <a:pt x="13427" y="20534"/>
                      <a:pt x="14724" y="21600"/>
                      <a:pt x="16103" y="21600"/>
                    </a:cubicBezTo>
                    <a:cubicBezTo>
                      <a:pt x="16210" y="21600"/>
                      <a:pt x="16314" y="21593"/>
                      <a:pt x="16421" y="21580"/>
                    </a:cubicBezTo>
                    <a:cubicBezTo>
                      <a:pt x="20958" y="21216"/>
                      <a:pt x="21230" y="12735"/>
                      <a:pt x="18282" y="9707"/>
                    </a:cubicBezTo>
                    <a:cubicBezTo>
                      <a:pt x="16693" y="8009"/>
                      <a:pt x="14651" y="6797"/>
                      <a:pt x="12926" y="5405"/>
                    </a:cubicBezTo>
                    <a:cubicBezTo>
                      <a:pt x="10658" y="3344"/>
                      <a:pt x="8163" y="618"/>
                      <a:pt x="5347" y="75"/>
                    </a:cubicBezTo>
                    <a:cubicBezTo>
                      <a:pt x="5083" y="24"/>
                      <a:pt x="4813" y="0"/>
                      <a:pt x="4541"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sp>
        <p:nvSpPr>
          <p:cNvPr id="1048742" name="Google Shape;165;p9"/>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68" name="Google Shape;166;p9"/>
          <p:cNvGrpSpPr/>
          <p:nvPr/>
        </p:nvGrpSpPr>
        <p:grpSpPr>
          <a:xfrm>
            <a:off x="713224" y="4325089"/>
            <a:ext cx="657427" cy="548671"/>
            <a:chOff x="0" y="0"/>
            <a:chExt cx="657426" cy="548670"/>
          </a:xfrm>
        </p:grpSpPr>
        <p:sp>
          <p:nvSpPr>
            <p:cNvPr id="1048743" name="Google Shape;167;p9"/>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44" name="Google Shape;168;p9"/>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45" name="Google Shape;169;p9"/>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46" name="Google Shape;170;p9"/>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47" name="Google Shape;171;p9"/>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48" name="Google Shape;172;p9"/>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749" name="Google Shape;173;p9"/>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8750" name="Google Shape;174;p9"/>
          <p:cNvSpPr/>
          <p:nvPr/>
        </p:nvSpPr>
        <p:spPr>
          <a:xfrm>
            <a:off x="1087487" y="-9772"/>
            <a:ext cx="1377053" cy="789041"/>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sp>
        <p:nvSpPr>
          <p:cNvPr id="1048751" name="Google Shape;175;p9"/>
          <p:cNvSpPr/>
          <p:nvPr/>
        </p:nvSpPr>
        <p:spPr>
          <a:xfrm flipH="1">
            <a:off x="3212673" y="4450527"/>
            <a:ext cx="1561226"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8752" name="Google Shape;176;p9"/>
          <p:cNvSpPr/>
          <p:nvPr/>
        </p:nvSpPr>
        <p:spPr>
          <a:xfrm rot="5400000">
            <a:off x="4140741" y="-1162593"/>
            <a:ext cx="369968"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
        <p:nvSpPr>
          <p:cNvPr id="1048753"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chemeClr val="accent2"/>
        </a:solidFill>
        <a:effectLst/>
      </p:bgPr>
    </p:bg>
    <p:spTree>
      <p:nvGrpSpPr>
        <p:cNvPr id="111" name=""/>
        <p:cNvGrpSpPr/>
        <p:nvPr/>
      </p:nvGrpSpPr>
      <p:grpSpPr>
        <a:xfrm>
          <a:off x="0" y="0"/>
          <a:ext cx="0" cy="0"/>
          <a:chOff x="0" y="0"/>
          <a:chExt cx="0" cy="0"/>
        </a:xfrm>
      </p:grpSpPr>
      <p:sp>
        <p:nvSpPr>
          <p:cNvPr id="1049451" name="xx%"/>
          <p:cNvSpPr txBox="1">
            <a:spLocks noGrp="1"/>
          </p:cNvSpPr>
          <p:nvPr>
            <p:ph type="title" hasCustomPrompt="1"/>
          </p:nvPr>
        </p:nvSpPr>
        <p:spPr>
          <a:xfrm>
            <a:off x="998549" y="1734192"/>
            <a:ext cx="7146902" cy="1134302"/>
          </a:xfrm>
          <a:prstGeom prst="rect"/>
        </p:spPr>
        <p:txBody>
          <a:bodyPr/>
          <a:lstStyle>
            <a:lvl1pPr>
              <a:defRPr sz="6500">
                <a:solidFill>
                  <a:srgbClr val="634934"/>
                </a:solidFill>
              </a:defRPr>
            </a:lvl1pPr>
          </a:lstStyle>
          <a:p>
            <a:r>
              <a:t>xx%</a:t>
            </a:r>
          </a:p>
        </p:txBody>
      </p:sp>
      <p:sp>
        <p:nvSpPr>
          <p:cNvPr id="1049452" name="Body Level One…"/>
          <p:cNvSpPr txBox="1">
            <a:spLocks noGrp="1"/>
          </p:cNvSpPr>
          <p:nvPr>
            <p:ph type="body" sz="quarter" idx="1"/>
          </p:nvPr>
        </p:nvSpPr>
        <p:spPr>
          <a:xfrm>
            <a:off x="2139150" y="2886393"/>
            <a:ext cx="4865700" cy="497102"/>
          </a:xfrm>
          <a:prstGeom prst="rect"/>
        </p:spPr>
        <p:txBody>
          <a:bodyPr anchor="t"/>
          <a:lstStyle>
            <a:lvl1pPr algn="ctr" indent="-76200" marL="203200">
              <a:buClrTx/>
              <a:buSzTx/>
              <a:buNone/>
              <a:defRPr sz="1900">
                <a:solidFill>
                  <a:srgbClr val="634934"/>
                </a:solidFill>
              </a:defRPr>
            </a:lvl1pPr>
            <a:lvl2pPr algn="ctr" indent="127000" marL="203200">
              <a:buClrTx/>
              <a:buSzTx/>
              <a:buNone/>
              <a:defRPr sz="1900">
                <a:solidFill>
                  <a:srgbClr val="634934"/>
                </a:solidFill>
              </a:defRPr>
            </a:lvl2pPr>
            <a:lvl3pPr algn="ctr" indent="127000" marL="203200">
              <a:buClrTx/>
              <a:buSzTx/>
              <a:buNone/>
              <a:defRPr sz="1900">
                <a:solidFill>
                  <a:srgbClr val="634934"/>
                </a:solidFill>
              </a:defRPr>
            </a:lvl3pPr>
            <a:lvl4pPr algn="ctr" indent="127000" marL="203200">
              <a:buClrTx/>
              <a:buSzTx/>
              <a:buNone/>
              <a:defRPr sz="1900">
                <a:solidFill>
                  <a:srgbClr val="634934"/>
                </a:solidFill>
              </a:defRPr>
            </a:lvl4pPr>
            <a:lvl5pPr algn="ctr" indent="127000" marL="203200">
              <a:buClrTx/>
              <a:buSzTx/>
              <a:buNone/>
              <a:defRPr sz="1900">
                <a:solidFill>
                  <a:srgbClr val="634934"/>
                </a:solidFill>
              </a:defRPr>
            </a:lvl5pPr>
          </a:lstStyle>
          <a:p>
            <a:r>
              <a:t>Body Level One</a:t>
            </a:r>
          </a:p>
          <a:p>
            <a:pPr lvl="1"/>
            <a:r>
              <a:t>Body Level Two</a:t>
            </a:r>
          </a:p>
          <a:p>
            <a:pPr lvl="2"/>
            <a:r>
              <a:t>Body Level Three</a:t>
            </a:r>
          </a:p>
          <a:p>
            <a:pPr lvl="3"/>
            <a:r>
              <a:t>Body Level Four</a:t>
            </a:r>
          </a:p>
          <a:p>
            <a:pPr lvl="4"/>
            <a:r>
              <a:t>Body Level Five</a:t>
            </a:r>
          </a:p>
        </p:txBody>
      </p:sp>
      <p:grpSp>
        <p:nvGrpSpPr>
          <p:cNvPr id="112" name="Google Shape;193;p11"/>
          <p:cNvGrpSpPr/>
          <p:nvPr/>
        </p:nvGrpSpPr>
        <p:grpSpPr>
          <a:xfrm>
            <a:off x="7827950" y="-1"/>
            <a:ext cx="5168705" cy="5143653"/>
            <a:chOff x="97" y="0"/>
            <a:chExt cx="5168703" cy="5143651"/>
          </a:xfrm>
        </p:grpSpPr>
        <p:sp>
          <p:nvSpPr>
            <p:cNvPr id="1049453" name="Google Shape;194;p11"/>
            <p:cNvSpPr/>
            <p:nvPr/>
          </p:nvSpPr>
          <p:spPr>
            <a:xfrm>
              <a:off x="97" y="0"/>
              <a:ext cx="5168705" cy="5143653"/>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454" name="Google Shape;195;p11"/>
            <p:cNvSpPr/>
            <p:nvPr/>
          </p:nvSpPr>
          <p:spPr>
            <a:xfrm>
              <a:off x="208840" y="0"/>
              <a:ext cx="4959951"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455" name="Google Shape;196;p11"/>
            <p:cNvSpPr/>
            <p:nvPr/>
          </p:nvSpPr>
          <p:spPr>
            <a:xfrm>
              <a:off x="50558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13" name="Google Shape;197;p11"/>
          <p:cNvGrpSpPr/>
          <p:nvPr/>
        </p:nvGrpSpPr>
        <p:grpSpPr>
          <a:xfrm>
            <a:off x="-3852654" y="-1"/>
            <a:ext cx="5168705" cy="5143653"/>
            <a:chOff x="-1" y="0"/>
            <a:chExt cx="5168704" cy="5143651"/>
          </a:xfrm>
        </p:grpSpPr>
        <p:sp>
          <p:nvSpPr>
            <p:cNvPr id="1049456" name="Google Shape;198;p11"/>
            <p:cNvSpPr/>
            <p:nvPr/>
          </p:nvSpPr>
          <p:spPr>
            <a:xfrm flipH="1">
              <a:off x="-2" y="0"/>
              <a:ext cx="5168706" cy="5143653"/>
            </a:xfrm>
            <a:custGeom>
              <a:avLst/>
              <a:ahLst/>
              <a:cxnLst>
                <a:cxn ang="0">
                  <a:pos x="wd2" y="hd2"/>
                </a:cxn>
                <a:cxn ang="5400000">
                  <a:pos x="wd2" y="hd2"/>
                </a:cxn>
                <a:cxn ang="10800000">
                  <a:pos x="wd2" y="hd2"/>
                </a:cxn>
                <a:cxn ang="16200000">
                  <a:pos x="wd2" y="hd2"/>
                </a:cxn>
              </a:cxnLst>
              <a:rect l="0" t="0" r="r" b="b"/>
              <a:pathLst>
                <a:path w="21225" h="21600" extrusionOk="0">
                  <a:moveTo>
                    <a:pt x="9586" y="0"/>
                  </a:moveTo>
                  <a:cubicBezTo>
                    <a:pt x="9542" y="142"/>
                    <a:pt x="9504" y="288"/>
                    <a:pt x="9478" y="430"/>
                  </a:cubicBezTo>
                  <a:cubicBezTo>
                    <a:pt x="9358" y="1046"/>
                    <a:pt x="9328" y="1701"/>
                    <a:pt x="9035" y="2256"/>
                  </a:cubicBezTo>
                  <a:cubicBezTo>
                    <a:pt x="8603" y="3062"/>
                    <a:pt x="7699" y="3480"/>
                    <a:pt x="6829" y="3703"/>
                  </a:cubicBezTo>
                  <a:cubicBezTo>
                    <a:pt x="5956" y="3924"/>
                    <a:pt x="5036" y="4015"/>
                    <a:pt x="4229" y="4423"/>
                  </a:cubicBezTo>
                  <a:cubicBezTo>
                    <a:pt x="2727" y="5181"/>
                    <a:pt x="1882" y="7091"/>
                    <a:pt x="2314" y="8747"/>
                  </a:cubicBezTo>
                  <a:cubicBezTo>
                    <a:pt x="2558" y="9683"/>
                    <a:pt x="3159" y="10662"/>
                    <a:pt x="2769" y="11543"/>
                  </a:cubicBezTo>
                  <a:cubicBezTo>
                    <a:pt x="2525" y="12097"/>
                    <a:pt x="1960" y="12414"/>
                    <a:pt x="1505" y="12803"/>
                  </a:cubicBezTo>
                  <a:cubicBezTo>
                    <a:pt x="-129" y="14206"/>
                    <a:pt x="-375" y="16820"/>
                    <a:pt x="491" y="18816"/>
                  </a:cubicBezTo>
                  <a:cubicBezTo>
                    <a:pt x="956" y="19894"/>
                    <a:pt x="1683" y="20813"/>
                    <a:pt x="2544" y="21600"/>
                  </a:cubicBezTo>
                  <a:lnTo>
                    <a:pt x="21225" y="21600"/>
                  </a:lnTo>
                  <a:lnTo>
                    <a:pt x="2122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457" name="Google Shape;199;p11"/>
            <p:cNvSpPr/>
            <p:nvPr/>
          </p:nvSpPr>
          <p:spPr>
            <a:xfrm flipH="1">
              <a:off x="9" y="0"/>
              <a:ext cx="4959951" cy="5143108"/>
            </a:xfrm>
            <a:custGeom>
              <a:avLst/>
              <a:ahLst/>
              <a:cxnLst>
                <a:cxn ang="0">
                  <a:pos x="wd2" y="hd2"/>
                </a:cxn>
                <a:cxn ang="5400000">
                  <a:pos x="wd2" y="hd2"/>
                </a:cxn>
                <a:cxn ang="10800000">
                  <a:pos x="wd2" y="hd2"/>
                </a:cxn>
                <a:cxn ang="16200000">
                  <a:pos x="wd2" y="hd2"/>
                </a:cxn>
              </a:cxnLst>
              <a:rect l="0" t="0" r="r" b="b"/>
              <a:pathLst>
                <a:path w="21215" h="21600" extrusionOk="0">
                  <a:moveTo>
                    <a:pt x="10580" y="0"/>
                  </a:moveTo>
                  <a:cubicBezTo>
                    <a:pt x="10387" y="151"/>
                    <a:pt x="10218" y="331"/>
                    <a:pt x="10091" y="538"/>
                  </a:cubicBezTo>
                  <a:cubicBezTo>
                    <a:pt x="9727" y="1128"/>
                    <a:pt x="9712" y="1882"/>
                    <a:pt x="9336" y="2465"/>
                  </a:cubicBezTo>
                  <a:cubicBezTo>
                    <a:pt x="8744" y="3389"/>
                    <a:pt x="7493" y="3593"/>
                    <a:pt x="6427" y="3900"/>
                  </a:cubicBezTo>
                  <a:cubicBezTo>
                    <a:pt x="5298" y="4231"/>
                    <a:pt x="4210" y="4788"/>
                    <a:pt x="3409" y="5640"/>
                  </a:cubicBezTo>
                  <a:cubicBezTo>
                    <a:pt x="2609" y="6494"/>
                    <a:pt x="2125" y="7668"/>
                    <a:pt x="2262" y="8820"/>
                  </a:cubicBezTo>
                  <a:cubicBezTo>
                    <a:pt x="2377" y="9758"/>
                    <a:pt x="2881" y="10735"/>
                    <a:pt x="2502" y="11604"/>
                  </a:cubicBezTo>
                  <a:cubicBezTo>
                    <a:pt x="2218" y="12259"/>
                    <a:pt x="1524" y="12624"/>
                    <a:pt x="1013" y="13128"/>
                  </a:cubicBezTo>
                  <a:cubicBezTo>
                    <a:pt x="-385" y="14506"/>
                    <a:pt x="-251" y="16910"/>
                    <a:pt x="898" y="18494"/>
                  </a:cubicBezTo>
                  <a:cubicBezTo>
                    <a:pt x="2047" y="20083"/>
                    <a:pt x="3956" y="20971"/>
                    <a:pt x="5867" y="21480"/>
                  </a:cubicBezTo>
                  <a:cubicBezTo>
                    <a:pt x="6026" y="21523"/>
                    <a:pt x="6185" y="21562"/>
                    <a:pt x="6344" y="21600"/>
                  </a:cubicBezTo>
                  <a:lnTo>
                    <a:pt x="21215" y="21600"/>
                  </a:lnTo>
                  <a:lnTo>
                    <a:pt x="2121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458" name="Google Shape;200;p11"/>
            <p:cNvSpPr/>
            <p:nvPr/>
          </p:nvSpPr>
          <p:spPr>
            <a:xfrm flipH="1">
              <a:off x="2075910" y="0"/>
              <a:ext cx="2587311" cy="5143108"/>
            </a:xfrm>
            <a:custGeom>
              <a:avLst/>
              <a:ahLst/>
              <a:cxnLst>
                <a:cxn ang="0">
                  <a:pos x="wd2" y="hd2"/>
                </a:cxn>
                <a:cxn ang="5400000">
                  <a:pos x="wd2" y="hd2"/>
                </a:cxn>
                <a:cxn ang="10800000">
                  <a:pos x="wd2" y="hd2"/>
                </a:cxn>
                <a:cxn ang="16200000">
                  <a:pos x="wd2" y="hd2"/>
                </a:cxn>
              </a:cxnLst>
              <a:rect l="0" t="0" r="r" b="b"/>
              <a:pathLst>
                <a:path w="20964" h="21600" extrusionOk="0">
                  <a:moveTo>
                    <a:pt x="20552" y="0"/>
                  </a:moveTo>
                  <a:cubicBezTo>
                    <a:pt x="20232" y="168"/>
                    <a:pt x="19931" y="346"/>
                    <a:pt x="19649" y="528"/>
                  </a:cubicBezTo>
                  <a:cubicBezTo>
                    <a:pt x="18931" y="994"/>
                    <a:pt x="18371" y="1500"/>
                    <a:pt x="17880" y="2035"/>
                  </a:cubicBezTo>
                  <a:cubicBezTo>
                    <a:pt x="17362" y="2592"/>
                    <a:pt x="16829" y="3175"/>
                    <a:pt x="15801" y="3526"/>
                  </a:cubicBezTo>
                  <a:cubicBezTo>
                    <a:pt x="14829" y="3854"/>
                    <a:pt x="13653" y="3958"/>
                    <a:pt x="12532" y="4063"/>
                  </a:cubicBezTo>
                  <a:cubicBezTo>
                    <a:pt x="11426" y="4164"/>
                    <a:pt x="10333" y="4282"/>
                    <a:pt x="9324" y="4548"/>
                  </a:cubicBezTo>
                  <a:cubicBezTo>
                    <a:pt x="7453" y="5042"/>
                    <a:pt x="5985" y="5921"/>
                    <a:pt x="5272" y="6941"/>
                  </a:cubicBezTo>
                  <a:cubicBezTo>
                    <a:pt x="4874" y="7512"/>
                    <a:pt x="4781" y="8098"/>
                    <a:pt x="4814" y="8698"/>
                  </a:cubicBezTo>
                  <a:cubicBezTo>
                    <a:pt x="4851" y="9386"/>
                    <a:pt x="4994" y="10104"/>
                    <a:pt x="4522" y="10764"/>
                  </a:cubicBezTo>
                  <a:cubicBezTo>
                    <a:pt x="3726" y="11868"/>
                    <a:pt x="1522" y="12480"/>
                    <a:pt x="586" y="13543"/>
                  </a:cubicBezTo>
                  <a:cubicBezTo>
                    <a:pt x="-442" y="14693"/>
                    <a:pt x="-30" y="16042"/>
                    <a:pt x="1151" y="17119"/>
                  </a:cubicBezTo>
                  <a:cubicBezTo>
                    <a:pt x="2327" y="18192"/>
                    <a:pt x="4179" y="19046"/>
                    <a:pt x="6171" y="19704"/>
                  </a:cubicBezTo>
                  <a:cubicBezTo>
                    <a:pt x="9120" y="20676"/>
                    <a:pt x="12477" y="21216"/>
                    <a:pt x="15889" y="21600"/>
                  </a:cubicBezTo>
                  <a:lnTo>
                    <a:pt x="17301" y="21600"/>
                  </a:lnTo>
                  <a:cubicBezTo>
                    <a:pt x="14046" y="21271"/>
                    <a:pt x="10833" y="20832"/>
                    <a:pt x="7888" y="20042"/>
                  </a:cubicBezTo>
                  <a:cubicBezTo>
                    <a:pt x="3902" y="18972"/>
                    <a:pt x="-636" y="16846"/>
                    <a:pt x="434" y="14256"/>
                  </a:cubicBezTo>
                  <a:cubicBezTo>
                    <a:pt x="688" y="13642"/>
                    <a:pt x="1309" y="13130"/>
                    <a:pt x="2100" y="12667"/>
                  </a:cubicBezTo>
                  <a:cubicBezTo>
                    <a:pt x="2790" y="12262"/>
                    <a:pt x="3559" y="11890"/>
                    <a:pt x="4156" y="11443"/>
                  </a:cubicBezTo>
                  <a:cubicBezTo>
                    <a:pt x="4832" y="10934"/>
                    <a:pt x="5124" y="10366"/>
                    <a:pt x="5152" y="9751"/>
                  </a:cubicBezTo>
                  <a:cubicBezTo>
                    <a:pt x="5184" y="9086"/>
                    <a:pt x="4994" y="8419"/>
                    <a:pt x="5179" y="7759"/>
                  </a:cubicBezTo>
                  <a:cubicBezTo>
                    <a:pt x="5485" y="6658"/>
                    <a:pt x="6731" y="5638"/>
                    <a:pt x="8481" y="4992"/>
                  </a:cubicBezTo>
                  <a:cubicBezTo>
                    <a:pt x="9365" y="4666"/>
                    <a:pt x="10356" y="4452"/>
                    <a:pt x="11412" y="4330"/>
                  </a:cubicBezTo>
                  <a:cubicBezTo>
                    <a:pt x="12509" y="4202"/>
                    <a:pt x="13634" y="4147"/>
                    <a:pt x="14709" y="3960"/>
                  </a:cubicBezTo>
                  <a:cubicBezTo>
                    <a:pt x="15732" y="3782"/>
                    <a:pt x="16584" y="3475"/>
                    <a:pt x="17200" y="3012"/>
                  </a:cubicBezTo>
                  <a:cubicBezTo>
                    <a:pt x="17839" y="2520"/>
                    <a:pt x="18218" y="1954"/>
                    <a:pt x="18792" y="1440"/>
                  </a:cubicBezTo>
                  <a:cubicBezTo>
                    <a:pt x="19385" y="912"/>
                    <a:pt x="20117" y="427"/>
                    <a:pt x="20964"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459" name="Google Shape;201;p11"/>
          <p:cNvSpPr/>
          <p:nvPr/>
        </p:nvSpPr>
        <p:spPr>
          <a:xfrm>
            <a:off x="5994746" y="4291445"/>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1"/>
          </a:solidFill>
          <a:ln w="12700">
            <a:miter lim="400000"/>
          </a:ln>
        </p:spPr>
        <p:txBody>
          <a:bodyPr anchor="ctr" bIns="0" lIns="0" rIns="0" tIns="0"/>
          <a:p>
            <a:pPr>
              <a:defRPr>
                <a:solidFill>
                  <a:srgbClr val="000000"/>
                </a:solidFill>
              </a:defRPr>
            </a:pPr>
          </a:p>
        </p:txBody>
      </p:sp>
      <p:sp>
        <p:nvSpPr>
          <p:cNvPr id="1049460" name="Google Shape;202;p11"/>
          <p:cNvSpPr/>
          <p:nvPr/>
        </p:nvSpPr>
        <p:spPr>
          <a:xfrm>
            <a:off x="362923" y="40"/>
            <a:ext cx="1742623"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chemeClr val="accent1"/>
          </a:solidFill>
          <a:ln w="12700">
            <a:miter lim="400000"/>
          </a:ln>
        </p:spPr>
        <p:txBody>
          <a:bodyPr anchor="ctr" bIns="0" lIns="0" rIns="0" tIns="0"/>
          <a:p>
            <a:pPr>
              <a:defRPr>
                <a:solidFill>
                  <a:srgbClr val="000000"/>
                </a:solidFill>
              </a:defRPr>
            </a:pPr>
          </a:p>
        </p:txBody>
      </p:sp>
      <p:grpSp>
        <p:nvGrpSpPr>
          <p:cNvPr id="114" name="Google Shape;203;p11"/>
          <p:cNvGrpSpPr/>
          <p:nvPr/>
        </p:nvGrpSpPr>
        <p:grpSpPr>
          <a:xfrm>
            <a:off x="1399498" y="4422440"/>
            <a:ext cx="657427" cy="548669"/>
            <a:chOff x="0" y="0"/>
            <a:chExt cx="657426" cy="548667"/>
          </a:xfrm>
        </p:grpSpPr>
        <p:sp>
          <p:nvSpPr>
            <p:cNvPr id="1049461" name="Google Shape;204;p11"/>
            <p:cNvSpPr/>
            <p:nvPr/>
          </p:nvSpPr>
          <p:spPr>
            <a:xfrm flipH="1">
              <a:off x="351569" y="421998"/>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62" name="Google Shape;205;p11"/>
            <p:cNvSpPr/>
            <p:nvPr/>
          </p:nvSpPr>
          <p:spPr>
            <a:xfrm flipH="1">
              <a:off x="140570" y="467423"/>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63" name="Google Shape;206;p11"/>
            <p:cNvSpPr/>
            <p:nvPr/>
          </p:nvSpPr>
          <p:spPr>
            <a:xfrm flipH="1">
              <a:off x="249006" y="240654"/>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64" name="Google Shape;207;p11"/>
            <p:cNvSpPr/>
            <p:nvPr/>
          </p:nvSpPr>
          <p:spPr>
            <a:xfrm flipH="1">
              <a:off x="82498" y="223968"/>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65" name="Google Shape;208;p11"/>
            <p:cNvSpPr/>
            <p:nvPr/>
          </p:nvSpPr>
          <p:spPr>
            <a:xfrm flipH="1">
              <a:off x="525512" y="198947"/>
              <a:ext cx="131915"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66" name="Google Shape;209;p11"/>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67" name="Google Shape;210;p11"/>
            <p:cNvSpPr/>
            <p:nvPr/>
          </p:nvSpPr>
          <p:spPr>
            <a:xfrm flipH="1">
              <a:off x="0" y="0"/>
              <a:ext cx="156647" cy="108115"/>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15" name="Google Shape;211;p11"/>
          <p:cNvGrpSpPr/>
          <p:nvPr/>
        </p:nvGrpSpPr>
        <p:grpSpPr>
          <a:xfrm>
            <a:off x="8025872" y="164739"/>
            <a:ext cx="657428" cy="548671"/>
            <a:chOff x="0" y="0"/>
            <a:chExt cx="657426" cy="548669"/>
          </a:xfrm>
        </p:grpSpPr>
        <p:sp>
          <p:nvSpPr>
            <p:cNvPr id="1049468" name="Google Shape;212;p11"/>
            <p:cNvSpPr/>
            <p:nvPr/>
          </p:nvSpPr>
          <p:spPr>
            <a:xfrm flipH="1">
              <a:off x="351569" y="421999"/>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69" name="Google Shape;213;p11"/>
            <p:cNvSpPr/>
            <p:nvPr/>
          </p:nvSpPr>
          <p:spPr>
            <a:xfrm flipH="1">
              <a:off x="140570" y="467424"/>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70" name="Google Shape;214;p11"/>
            <p:cNvSpPr/>
            <p:nvPr/>
          </p:nvSpPr>
          <p:spPr>
            <a:xfrm flipH="1">
              <a:off x="249006" y="240654"/>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71" name="Google Shape;215;p11"/>
            <p:cNvSpPr/>
            <p:nvPr/>
          </p:nvSpPr>
          <p:spPr>
            <a:xfrm flipH="1">
              <a:off x="82498" y="223968"/>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72" name="Google Shape;216;p11"/>
            <p:cNvSpPr/>
            <p:nvPr/>
          </p:nvSpPr>
          <p:spPr>
            <a:xfrm flipH="1">
              <a:off x="525512" y="198947"/>
              <a:ext cx="131915"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73" name="Google Shape;217;p11"/>
            <p:cNvSpPr/>
            <p:nvPr/>
          </p:nvSpPr>
          <p:spPr>
            <a:xfrm flipH="1">
              <a:off x="355592" y="31811"/>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474" name="Google Shape;218;p11"/>
            <p:cNvSpPr/>
            <p:nvPr/>
          </p:nvSpPr>
          <p:spPr>
            <a:xfrm flipH="1">
              <a:off x="0" y="-1"/>
              <a:ext cx="156647"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475"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FFF"/>
        </a:solidFill>
        <a:effectLst/>
      </p:bgPr>
    </p:bg>
    <p:spTree>
      <p:nvGrpSpPr>
        <p:cNvPr id="254" name=""/>
        <p:cNvGrpSpPr/>
        <p:nvPr/>
      </p:nvGrpSpPr>
      <p:grpSpPr>
        <a:xfrm>
          <a:off x="0" y="0"/>
          <a:ext cx="0" cy="0"/>
          <a:chOff x="0" y="0"/>
          <a:chExt cx="0" cy="0"/>
        </a:xfrm>
      </p:grpSpPr>
      <p:sp>
        <p:nvSpPr>
          <p:cNvPr id="1050766"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_1_1_1_1_1_1">
    <p:spTree>
      <p:nvGrpSpPr>
        <p:cNvPr id="96" name=""/>
        <p:cNvGrpSpPr/>
        <p:nvPr/>
      </p:nvGrpSpPr>
      <p:grpSpPr>
        <a:xfrm>
          <a:off x="0" y="0"/>
          <a:ext cx="0" cy="0"/>
          <a:chOff x="0" y="0"/>
          <a:chExt cx="0" cy="0"/>
        </a:xfrm>
      </p:grpSpPr>
      <p:sp>
        <p:nvSpPr>
          <p:cNvPr id="1049236" name="Title Text"/>
          <p:cNvSpPr txBox="1">
            <a:spLocks noGrp="1"/>
          </p:cNvSpPr>
          <p:nvPr>
            <p:ph type="title"/>
          </p:nvPr>
        </p:nvSpPr>
        <p:spPr>
          <a:xfrm>
            <a:off x="2140082" y="1583104"/>
            <a:ext cx="2305502" cy="365702"/>
          </a:xfrm>
          <a:prstGeom prst="rect"/>
        </p:spPr>
        <p:txBody>
          <a:bodyPr/>
          <a:lstStyle>
            <a:lvl1pPr algn="l">
              <a:defRPr sz="2000"/>
            </a:lvl1pPr>
          </a:lstStyle>
          <a:p>
            <a:r>
              <a:t>Title Text</a:t>
            </a:r>
          </a:p>
        </p:txBody>
      </p:sp>
      <p:sp>
        <p:nvSpPr>
          <p:cNvPr id="1049237" name="Body Level One…"/>
          <p:cNvSpPr txBox="1">
            <a:spLocks noGrp="1"/>
          </p:cNvSpPr>
          <p:nvPr>
            <p:ph type="body" sz="quarter" idx="1"/>
          </p:nvPr>
        </p:nvSpPr>
        <p:spPr>
          <a:xfrm>
            <a:off x="2140082" y="1941029"/>
            <a:ext cx="2305502" cy="484801"/>
          </a:xfrm>
          <a:prstGeom prst="rect"/>
        </p:spPr>
        <p:txBody>
          <a:bodyPr/>
          <a:lstStyle>
            <a:lvl1pPr indent="-76200" marL="203200">
              <a:buClrTx/>
              <a:buSzTx/>
              <a:buNone/>
              <a:defRPr sz="1600"/>
            </a:lvl1pPr>
            <a:lvl2pPr indent="127000" marL="203200">
              <a:buClrTx/>
              <a:buSzTx/>
              <a:buNone/>
              <a:defRPr sz="1600"/>
            </a:lvl2pPr>
            <a:lvl3pPr indent="127000" marL="203200">
              <a:buClrTx/>
              <a:buSzTx/>
              <a:buNone/>
              <a:defRPr sz="1600"/>
            </a:lvl3pPr>
            <a:lvl4pPr indent="127000" marL="203200">
              <a:buClrTx/>
              <a:buSzTx/>
              <a:buNone/>
              <a:defRPr sz="1600"/>
            </a:lvl4pPr>
            <a:lvl5pPr indent="127000" marL="203200">
              <a:buClrTx/>
              <a:buSzTx/>
              <a:buNone/>
              <a:defRPr sz="1600"/>
            </a:lvl5pPr>
          </a:lstStyle>
          <a:p>
            <a:r>
              <a:t>Body Level One</a:t>
            </a:r>
          </a:p>
          <a:p>
            <a:pPr lvl="1"/>
            <a:r>
              <a:t>Body Level Two</a:t>
            </a:r>
          </a:p>
          <a:p>
            <a:pPr lvl="2"/>
            <a:r>
              <a:t>Body Level Three</a:t>
            </a:r>
          </a:p>
          <a:p>
            <a:pPr lvl="3"/>
            <a:r>
              <a:t>Body Level Four</a:t>
            </a:r>
          </a:p>
          <a:p>
            <a:pPr lvl="4"/>
            <a:r>
              <a:t>Body Level Five</a:t>
            </a:r>
          </a:p>
        </p:txBody>
      </p:sp>
      <p:grpSp>
        <p:nvGrpSpPr>
          <p:cNvPr id="97" name="Google Shape;234;p13"/>
          <p:cNvGrpSpPr/>
          <p:nvPr/>
        </p:nvGrpSpPr>
        <p:grpSpPr>
          <a:xfrm>
            <a:off x="8259649" y="4406415"/>
            <a:ext cx="657428" cy="548670"/>
            <a:chOff x="0" y="0"/>
            <a:chExt cx="657426" cy="548668"/>
          </a:xfrm>
        </p:grpSpPr>
        <p:sp>
          <p:nvSpPr>
            <p:cNvPr id="1049238" name="Google Shape;235;p13"/>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239" name="Google Shape;236;p13"/>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240" name="Google Shape;237;p13"/>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241" name="Google Shape;238;p13"/>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242" name="Google Shape;239;p13"/>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243" name="Google Shape;240;p13"/>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244" name="Google Shape;241;p13"/>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245" name="Google Shape;242;p13"/>
          <p:cNvSpPr/>
          <p:nvPr/>
        </p:nvSpPr>
        <p:spPr>
          <a:xfrm rot="16200000">
            <a:off x="7926199" y="504600"/>
            <a:ext cx="1716677" cy="707502"/>
          </a:xfrm>
          <a:custGeom>
            <a:avLst/>
            <a:ahLst/>
            <a:cxnLst>
              <a:cxn ang="0">
                <a:pos x="wd2" y="hd2"/>
              </a:cxn>
              <a:cxn ang="5400000">
                <a:pos x="wd2" y="hd2"/>
              </a:cxn>
              <a:cxn ang="10800000">
                <a:pos x="wd2" y="hd2"/>
              </a:cxn>
              <a:cxn ang="16200000">
                <a:pos x="wd2" y="hd2"/>
              </a:cxn>
            </a:cxnLst>
            <a:rect l="0" t="0" r="r" b="b"/>
            <a:pathLst>
              <a:path w="21600" h="21600" extrusionOk="0">
                <a:moveTo>
                  <a:pt x="16350" y="0"/>
                </a:moveTo>
                <a:lnTo>
                  <a:pt x="16167" y="14"/>
                </a:lnTo>
                <a:lnTo>
                  <a:pt x="15984" y="55"/>
                </a:lnTo>
                <a:lnTo>
                  <a:pt x="15795" y="97"/>
                </a:lnTo>
                <a:lnTo>
                  <a:pt x="15612" y="166"/>
                </a:lnTo>
                <a:lnTo>
                  <a:pt x="15429" y="250"/>
                </a:lnTo>
                <a:lnTo>
                  <a:pt x="15246" y="347"/>
                </a:lnTo>
                <a:lnTo>
                  <a:pt x="15062" y="458"/>
                </a:lnTo>
                <a:lnTo>
                  <a:pt x="14885" y="583"/>
                </a:lnTo>
                <a:lnTo>
                  <a:pt x="14541" y="861"/>
                </a:lnTo>
                <a:lnTo>
                  <a:pt x="14375" y="1014"/>
                </a:lnTo>
                <a:lnTo>
                  <a:pt x="14215" y="1181"/>
                </a:lnTo>
                <a:lnTo>
                  <a:pt x="14060" y="1347"/>
                </a:lnTo>
                <a:lnTo>
                  <a:pt x="13911" y="1528"/>
                </a:lnTo>
                <a:lnTo>
                  <a:pt x="13768" y="1722"/>
                </a:lnTo>
                <a:lnTo>
                  <a:pt x="13637" y="1903"/>
                </a:lnTo>
                <a:lnTo>
                  <a:pt x="13499" y="2139"/>
                </a:lnTo>
                <a:lnTo>
                  <a:pt x="13368" y="2375"/>
                </a:lnTo>
                <a:lnTo>
                  <a:pt x="13236" y="2625"/>
                </a:lnTo>
                <a:lnTo>
                  <a:pt x="13110" y="2889"/>
                </a:lnTo>
                <a:lnTo>
                  <a:pt x="12984" y="3153"/>
                </a:lnTo>
                <a:lnTo>
                  <a:pt x="12858" y="3431"/>
                </a:lnTo>
                <a:lnTo>
                  <a:pt x="12618" y="4014"/>
                </a:lnTo>
                <a:lnTo>
                  <a:pt x="12371" y="4598"/>
                </a:lnTo>
                <a:lnTo>
                  <a:pt x="12131" y="5208"/>
                </a:lnTo>
                <a:lnTo>
                  <a:pt x="11891" y="5806"/>
                </a:lnTo>
                <a:lnTo>
                  <a:pt x="11650" y="6404"/>
                </a:lnTo>
                <a:lnTo>
                  <a:pt x="11398" y="6973"/>
                </a:lnTo>
                <a:lnTo>
                  <a:pt x="11272" y="7251"/>
                </a:lnTo>
                <a:lnTo>
                  <a:pt x="11141" y="7515"/>
                </a:lnTo>
                <a:lnTo>
                  <a:pt x="11009" y="7778"/>
                </a:lnTo>
                <a:lnTo>
                  <a:pt x="10877" y="8029"/>
                </a:lnTo>
                <a:lnTo>
                  <a:pt x="10740" y="8264"/>
                </a:lnTo>
                <a:lnTo>
                  <a:pt x="10603" y="8487"/>
                </a:lnTo>
                <a:lnTo>
                  <a:pt x="10459" y="8696"/>
                </a:lnTo>
                <a:lnTo>
                  <a:pt x="10311" y="8890"/>
                </a:lnTo>
                <a:lnTo>
                  <a:pt x="10162" y="9070"/>
                </a:lnTo>
                <a:lnTo>
                  <a:pt x="10007" y="9237"/>
                </a:lnTo>
                <a:lnTo>
                  <a:pt x="9847" y="9376"/>
                </a:lnTo>
                <a:lnTo>
                  <a:pt x="9687" y="9501"/>
                </a:lnTo>
                <a:lnTo>
                  <a:pt x="9515" y="9599"/>
                </a:lnTo>
                <a:lnTo>
                  <a:pt x="9343" y="9682"/>
                </a:lnTo>
                <a:lnTo>
                  <a:pt x="9166" y="9738"/>
                </a:lnTo>
                <a:lnTo>
                  <a:pt x="8988" y="9765"/>
                </a:lnTo>
                <a:lnTo>
                  <a:pt x="8817" y="9765"/>
                </a:lnTo>
                <a:lnTo>
                  <a:pt x="8645" y="9751"/>
                </a:lnTo>
                <a:lnTo>
                  <a:pt x="8479" y="9709"/>
                </a:lnTo>
                <a:lnTo>
                  <a:pt x="8313" y="9654"/>
                </a:lnTo>
                <a:lnTo>
                  <a:pt x="8152" y="9584"/>
                </a:lnTo>
                <a:lnTo>
                  <a:pt x="7992" y="9487"/>
                </a:lnTo>
                <a:lnTo>
                  <a:pt x="7837" y="9376"/>
                </a:lnTo>
                <a:lnTo>
                  <a:pt x="7683" y="9251"/>
                </a:lnTo>
                <a:lnTo>
                  <a:pt x="7528" y="9098"/>
                </a:lnTo>
                <a:lnTo>
                  <a:pt x="7374" y="8945"/>
                </a:lnTo>
                <a:lnTo>
                  <a:pt x="7225" y="8779"/>
                </a:lnTo>
                <a:lnTo>
                  <a:pt x="7076" y="8612"/>
                </a:lnTo>
                <a:lnTo>
                  <a:pt x="6927" y="8418"/>
                </a:lnTo>
                <a:lnTo>
                  <a:pt x="6784" y="8237"/>
                </a:lnTo>
                <a:lnTo>
                  <a:pt x="6492" y="7834"/>
                </a:lnTo>
                <a:lnTo>
                  <a:pt x="6206" y="7404"/>
                </a:lnTo>
                <a:lnTo>
                  <a:pt x="5633" y="6570"/>
                </a:lnTo>
                <a:lnTo>
                  <a:pt x="5341" y="6153"/>
                </a:lnTo>
                <a:lnTo>
                  <a:pt x="5049" y="5779"/>
                </a:lnTo>
                <a:lnTo>
                  <a:pt x="4901" y="5598"/>
                </a:lnTo>
                <a:lnTo>
                  <a:pt x="4752" y="5431"/>
                </a:lnTo>
                <a:lnTo>
                  <a:pt x="4603" y="5278"/>
                </a:lnTo>
                <a:lnTo>
                  <a:pt x="4448" y="5140"/>
                </a:lnTo>
                <a:lnTo>
                  <a:pt x="4271" y="5001"/>
                </a:lnTo>
                <a:lnTo>
                  <a:pt x="4099" y="4889"/>
                </a:lnTo>
                <a:lnTo>
                  <a:pt x="3927" y="4820"/>
                </a:lnTo>
                <a:lnTo>
                  <a:pt x="3767" y="4764"/>
                </a:lnTo>
                <a:lnTo>
                  <a:pt x="3607" y="4737"/>
                </a:lnTo>
                <a:lnTo>
                  <a:pt x="3458" y="4737"/>
                </a:lnTo>
                <a:lnTo>
                  <a:pt x="3309" y="4764"/>
                </a:lnTo>
                <a:lnTo>
                  <a:pt x="3160" y="4820"/>
                </a:lnTo>
                <a:lnTo>
                  <a:pt x="3023" y="4889"/>
                </a:lnTo>
                <a:lnTo>
                  <a:pt x="2885" y="4986"/>
                </a:lnTo>
                <a:lnTo>
                  <a:pt x="2754" y="5098"/>
                </a:lnTo>
                <a:lnTo>
                  <a:pt x="2622" y="5223"/>
                </a:lnTo>
                <a:lnTo>
                  <a:pt x="2496" y="5376"/>
                </a:lnTo>
                <a:lnTo>
                  <a:pt x="2370" y="5542"/>
                </a:lnTo>
                <a:lnTo>
                  <a:pt x="2250" y="5723"/>
                </a:lnTo>
                <a:lnTo>
                  <a:pt x="2130" y="5917"/>
                </a:lnTo>
                <a:lnTo>
                  <a:pt x="2015" y="6126"/>
                </a:lnTo>
                <a:lnTo>
                  <a:pt x="1901" y="6348"/>
                </a:lnTo>
                <a:lnTo>
                  <a:pt x="1786" y="6584"/>
                </a:lnTo>
                <a:lnTo>
                  <a:pt x="1678" y="6834"/>
                </a:lnTo>
                <a:lnTo>
                  <a:pt x="1460" y="7334"/>
                </a:lnTo>
                <a:lnTo>
                  <a:pt x="1248" y="7876"/>
                </a:lnTo>
                <a:lnTo>
                  <a:pt x="1036" y="8432"/>
                </a:lnTo>
                <a:lnTo>
                  <a:pt x="824" y="9001"/>
                </a:lnTo>
                <a:lnTo>
                  <a:pt x="613" y="9557"/>
                </a:lnTo>
                <a:lnTo>
                  <a:pt x="401" y="10112"/>
                </a:lnTo>
                <a:lnTo>
                  <a:pt x="378" y="10446"/>
                </a:lnTo>
                <a:lnTo>
                  <a:pt x="344" y="10751"/>
                </a:lnTo>
                <a:lnTo>
                  <a:pt x="309" y="11057"/>
                </a:lnTo>
                <a:lnTo>
                  <a:pt x="275" y="11363"/>
                </a:lnTo>
                <a:lnTo>
                  <a:pt x="189" y="11974"/>
                </a:lnTo>
                <a:lnTo>
                  <a:pt x="98" y="12613"/>
                </a:lnTo>
                <a:lnTo>
                  <a:pt x="57" y="13168"/>
                </a:lnTo>
                <a:lnTo>
                  <a:pt x="23" y="13724"/>
                </a:lnTo>
                <a:lnTo>
                  <a:pt x="6" y="14280"/>
                </a:lnTo>
                <a:lnTo>
                  <a:pt x="0" y="14849"/>
                </a:lnTo>
                <a:lnTo>
                  <a:pt x="6" y="15418"/>
                </a:lnTo>
                <a:lnTo>
                  <a:pt x="23" y="15988"/>
                </a:lnTo>
                <a:lnTo>
                  <a:pt x="46" y="16558"/>
                </a:lnTo>
                <a:lnTo>
                  <a:pt x="86" y="17127"/>
                </a:lnTo>
                <a:lnTo>
                  <a:pt x="126" y="17697"/>
                </a:lnTo>
                <a:lnTo>
                  <a:pt x="183" y="18252"/>
                </a:lnTo>
                <a:lnTo>
                  <a:pt x="241" y="18822"/>
                </a:lnTo>
                <a:lnTo>
                  <a:pt x="309" y="19391"/>
                </a:lnTo>
                <a:lnTo>
                  <a:pt x="470" y="20502"/>
                </a:lnTo>
                <a:lnTo>
                  <a:pt x="561" y="21058"/>
                </a:lnTo>
                <a:lnTo>
                  <a:pt x="653" y="21600"/>
                </a:lnTo>
                <a:lnTo>
                  <a:pt x="21600" y="21600"/>
                </a:lnTo>
                <a:lnTo>
                  <a:pt x="21577" y="21280"/>
                </a:lnTo>
                <a:lnTo>
                  <a:pt x="21548" y="20961"/>
                </a:lnTo>
                <a:lnTo>
                  <a:pt x="21525" y="20794"/>
                </a:lnTo>
                <a:lnTo>
                  <a:pt x="21468" y="20461"/>
                </a:lnTo>
                <a:lnTo>
                  <a:pt x="21434" y="20308"/>
                </a:lnTo>
                <a:lnTo>
                  <a:pt x="21394" y="20155"/>
                </a:lnTo>
                <a:lnTo>
                  <a:pt x="21314" y="19877"/>
                </a:lnTo>
                <a:lnTo>
                  <a:pt x="21268" y="19738"/>
                </a:lnTo>
                <a:lnTo>
                  <a:pt x="21171" y="19489"/>
                </a:lnTo>
                <a:lnTo>
                  <a:pt x="21062" y="19266"/>
                </a:lnTo>
                <a:lnTo>
                  <a:pt x="20953" y="19058"/>
                </a:lnTo>
                <a:lnTo>
                  <a:pt x="20833" y="18864"/>
                </a:lnTo>
                <a:lnTo>
                  <a:pt x="20707" y="18683"/>
                </a:lnTo>
                <a:lnTo>
                  <a:pt x="20581" y="18516"/>
                </a:lnTo>
                <a:lnTo>
                  <a:pt x="20449" y="18364"/>
                </a:lnTo>
                <a:lnTo>
                  <a:pt x="20318" y="18225"/>
                </a:lnTo>
                <a:lnTo>
                  <a:pt x="20054" y="17975"/>
                </a:lnTo>
                <a:lnTo>
                  <a:pt x="19797" y="17739"/>
                </a:lnTo>
                <a:lnTo>
                  <a:pt x="19694" y="17641"/>
                </a:lnTo>
                <a:lnTo>
                  <a:pt x="19579" y="17530"/>
                </a:lnTo>
                <a:lnTo>
                  <a:pt x="19339" y="17336"/>
                </a:lnTo>
                <a:lnTo>
                  <a:pt x="19087" y="17127"/>
                </a:lnTo>
                <a:lnTo>
                  <a:pt x="18961" y="17002"/>
                </a:lnTo>
                <a:lnTo>
                  <a:pt x="18841" y="16877"/>
                </a:lnTo>
                <a:lnTo>
                  <a:pt x="18721" y="16738"/>
                </a:lnTo>
                <a:lnTo>
                  <a:pt x="18606" y="16599"/>
                </a:lnTo>
                <a:lnTo>
                  <a:pt x="18497" y="16419"/>
                </a:lnTo>
                <a:lnTo>
                  <a:pt x="18394" y="16238"/>
                </a:lnTo>
                <a:lnTo>
                  <a:pt x="18348" y="16141"/>
                </a:lnTo>
                <a:lnTo>
                  <a:pt x="18302" y="16030"/>
                </a:lnTo>
                <a:lnTo>
                  <a:pt x="18263" y="15918"/>
                </a:lnTo>
                <a:lnTo>
                  <a:pt x="18222" y="15794"/>
                </a:lnTo>
                <a:lnTo>
                  <a:pt x="18188" y="15669"/>
                </a:lnTo>
                <a:lnTo>
                  <a:pt x="18159" y="15544"/>
                </a:lnTo>
                <a:lnTo>
                  <a:pt x="18131" y="15391"/>
                </a:lnTo>
                <a:lnTo>
                  <a:pt x="18108" y="15252"/>
                </a:lnTo>
                <a:lnTo>
                  <a:pt x="18085" y="15085"/>
                </a:lnTo>
                <a:lnTo>
                  <a:pt x="18068" y="14919"/>
                </a:lnTo>
                <a:lnTo>
                  <a:pt x="18056" y="14738"/>
                </a:lnTo>
                <a:lnTo>
                  <a:pt x="18045" y="14571"/>
                </a:lnTo>
                <a:lnTo>
                  <a:pt x="18039" y="14390"/>
                </a:lnTo>
                <a:lnTo>
                  <a:pt x="18039" y="14224"/>
                </a:lnTo>
                <a:lnTo>
                  <a:pt x="18045" y="13863"/>
                </a:lnTo>
                <a:lnTo>
                  <a:pt x="18062" y="13502"/>
                </a:lnTo>
                <a:lnTo>
                  <a:pt x="18091" y="13140"/>
                </a:lnTo>
                <a:lnTo>
                  <a:pt x="18125" y="12779"/>
                </a:lnTo>
                <a:lnTo>
                  <a:pt x="18165" y="12404"/>
                </a:lnTo>
                <a:lnTo>
                  <a:pt x="18211" y="12043"/>
                </a:lnTo>
                <a:lnTo>
                  <a:pt x="18268" y="11682"/>
                </a:lnTo>
                <a:lnTo>
                  <a:pt x="18377" y="10988"/>
                </a:lnTo>
                <a:lnTo>
                  <a:pt x="18492" y="10307"/>
                </a:lnTo>
                <a:lnTo>
                  <a:pt x="18589" y="9682"/>
                </a:lnTo>
                <a:lnTo>
                  <a:pt x="18680" y="8890"/>
                </a:lnTo>
                <a:lnTo>
                  <a:pt x="18772" y="8071"/>
                </a:lnTo>
                <a:lnTo>
                  <a:pt x="18806" y="7654"/>
                </a:lnTo>
                <a:lnTo>
                  <a:pt x="18846" y="7223"/>
                </a:lnTo>
                <a:lnTo>
                  <a:pt x="18875" y="6792"/>
                </a:lnTo>
                <a:lnTo>
                  <a:pt x="18898" y="6362"/>
                </a:lnTo>
                <a:lnTo>
                  <a:pt x="18915" y="5931"/>
                </a:lnTo>
                <a:lnTo>
                  <a:pt x="18921" y="5486"/>
                </a:lnTo>
                <a:lnTo>
                  <a:pt x="18915" y="5056"/>
                </a:lnTo>
                <a:lnTo>
                  <a:pt x="18904" y="4625"/>
                </a:lnTo>
                <a:lnTo>
                  <a:pt x="18875" y="4195"/>
                </a:lnTo>
                <a:lnTo>
                  <a:pt x="18858" y="3986"/>
                </a:lnTo>
                <a:lnTo>
                  <a:pt x="18835" y="3778"/>
                </a:lnTo>
                <a:lnTo>
                  <a:pt x="18812" y="3556"/>
                </a:lnTo>
                <a:lnTo>
                  <a:pt x="18783" y="3348"/>
                </a:lnTo>
                <a:lnTo>
                  <a:pt x="18749" y="3139"/>
                </a:lnTo>
                <a:lnTo>
                  <a:pt x="18709" y="2931"/>
                </a:lnTo>
                <a:lnTo>
                  <a:pt x="18663" y="2736"/>
                </a:lnTo>
                <a:lnTo>
                  <a:pt x="18617" y="2542"/>
                </a:lnTo>
                <a:lnTo>
                  <a:pt x="18572" y="2347"/>
                </a:lnTo>
                <a:lnTo>
                  <a:pt x="18520" y="2181"/>
                </a:lnTo>
                <a:lnTo>
                  <a:pt x="18463" y="2000"/>
                </a:lnTo>
                <a:lnTo>
                  <a:pt x="18291" y="1542"/>
                </a:lnTo>
                <a:lnTo>
                  <a:pt x="18228" y="1403"/>
                </a:lnTo>
                <a:lnTo>
                  <a:pt x="18159" y="1278"/>
                </a:lnTo>
                <a:lnTo>
                  <a:pt x="18091" y="1153"/>
                </a:lnTo>
                <a:lnTo>
                  <a:pt x="18022" y="1027"/>
                </a:lnTo>
                <a:lnTo>
                  <a:pt x="17879" y="819"/>
                </a:lnTo>
                <a:lnTo>
                  <a:pt x="17730" y="625"/>
                </a:lnTo>
                <a:lnTo>
                  <a:pt x="17575" y="472"/>
                </a:lnTo>
                <a:lnTo>
                  <a:pt x="17409" y="333"/>
                </a:lnTo>
                <a:lnTo>
                  <a:pt x="17243" y="222"/>
                </a:lnTo>
                <a:lnTo>
                  <a:pt x="17072" y="139"/>
                </a:lnTo>
                <a:lnTo>
                  <a:pt x="16894" y="69"/>
                </a:lnTo>
                <a:lnTo>
                  <a:pt x="16717" y="27"/>
                </a:lnTo>
                <a:lnTo>
                  <a:pt x="16539"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9246" name="Google Shape;243;p13"/>
          <p:cNvSpPr/>
          <p:nvPr/>
        </p:nvSpPr>
        <p:spPr>
          <a:xfrm>
            <a:off x="-1" y="32"/>
            <a:ext cx="1444497" cy="121058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8551"/>
                </a:lnTo>
                <a:lnTo>
                  <a:pt x="272" y="18854"/>
                </a:lnTo>
                <a:lnTo>
                  <a:pt x="544" y="19146"/>
                </a:lnTo>
                <a:lnTo>
                  <a:pt x="815" y="19427"/>
                </a:lnTo>
                <a:lnTo>
                  <a:pt x="1105" y="19697"/>
                </a:lnTo>
                <a:lnTo>
                  <a:pt x="1386" y="19957"/>
                </a:lnTo>
                <a:lnTo>
                  <a:pt x="1685" y="20206"/>
                </a:lnTo>
                <a:lnTo>
                  <a:pt x="1975" y="20443"/>
                </a:lnTo>
                <a:lnTo>
                  <a:pt x="2283" y="20660"/>
                </a:lnTo>
                <a:lnTo>
                  <a:pt x="2483" y="20778"/>
                </a:lnTo>
                <a:lnTo>
                  <a:pt x="2682" y="20897"/>
                </a:lnTo>
                <a:lnTo>
                  <a:pt x="2881" y="21005"/>
                </a:lnTo>
                <a:lnTo>
                  <a:pt x="3090" y="21103"/>
                </a:lnTo>
                <a:lnTo>
                  <a:pt x="3298" y="21190"/>
                </a:lnTo>
                <a:lnTo>
                  <a:pt x="3506" y="21265"/>
                </a:lnTo>
                <a:lnTo>
                  <a:pt x="3724" y="21341"/>
                </a:lnTo>
                <a:lnTo>
                  <a:pt x="3932" y="21395"/>
                </a:lnTo>
                <a:lnTo>
                  <a:pt x="4149" y="21449"/>
                </a:lnTo>
                <a:lnTo>
                  <a:pt x="4367" y="21492"/>
                </a:lnTo>
                <a:lnTo>
                  <a:pt x="4585" y="21535"/>
                </a:lnTo>
                <a:lnTo>
                  <a:pt x="4802" y="21557"/>
                </a:lnTo>
                <a:lnTo>
                  <a:pt x="5029" y="21579"/>
                </a:lnTo>
                <a:lnTo>
                  <a:pt x="5246" y="21600"/>
                </a:lnTo>
                <a:lnTo>
                  <a:pt x="5690" y="21600"/>
                </a:lnTo>
                <a:lnTo>
                  <a:pt x="5907" y="21589"/>
                </a:lnTo>
                <a:lnTo>
                  <a:pt x="6134" y="21579"/>
                </a:lnTo>
                <a:lnTo>
                  <a:pt x="6351" y="21557"/>
                </a:lnTo>
                <a:lnTo>
                  <a:pt x="6578" y="21525"/>
                </a:lnTo>
                <a:lnTo>
                  <a:pt x="6795" y="21481"/>
                </a:lnTo>
                <a:lnTo>
                  <a:pt x="7022" y="21438"/>
                </a:lnTo>
                <a:lnTo>
                  <a:pt x="7239" y="21395"/>
                </a:lnTo>
                <a:lnTo>
                  <a:pt x="7457" y="21330"/>
                </a:lnTo>
                <a:lnTo>
                  <a:pt x="7892" y="21200"/>
                </a:lnTo>
                <a:lnTo>
                  <a:pt x="8326" y="21038"/>
                </a:lnTo>
                <a:lnTo>
                  <a:pt x="8752" y="20865"/>
                </a:lnTo>
                <a:lnTo>
                  <a:pt x="9169" y="20660"/>
                </a:lnTo>
                <a:lnTo>
                  <a:pt x="9396" y="20541"/>
                </a:lnTo>
                <a:lnTo>
                  <a:pt x="9622" y="20411"/>
                </a:lnTo>
                <a:lnTo>
                  <a:pt x="9840" y="20271"/>
                </a:lnTo>
                <a:lnTo>
                  <a:pt x="10057" y="20130"/>
                </a:lnTo>
                <a:lnTo>
                  <a:pt x="10265" y="19979"/>
                </a:lnTo>
                <a:lnTo>
                  <a:pt x="10465" y="19827"/>
                </a:lnTo>
                <a:lnTo>
                  <a:pt x="10664" y="19665"/>
                </a:lnTo>
                <a:lnTo>
                  <a:pt x="10854" y="19492"/>
                </a:lnTo>
                <a:lnTo>
                  <a:pt x="11035" y="19319"/>
                </a:lnTo>
                <a:lnTo>
                  <a:pt x="11217" y="19135"/>
                </a:lnTo>
                <a:lnTo>
                  <a:pt x="11398" y="18952"/>
                </a:lnTo>
                <a:lnTo>
                  <a:pt x="11561" y="18757"/>
                </a:lnTo>
                <a:lnTo>
                  <a:pt x="11733" y="18551"/>
                </a:lnTo>
                <a:lnTo>
                  <a:pt x="11887" y="18346"/>
                </a:lnTo>
                <a:lnTo>
                  <a:pt x="12041" y="18141"/>
                </a:lnTo>
                <a:lnTo>
                  <a:pt x="12186" y="17925"/>
                </a:lnTo>
                <a:lnTo>
                  <a:pt x="12331" y="17697"/>
                </a:lnTo>
                <a:lnTo>
                  <a:pt x="12467" y="17470"/>
                </a:lnTo>
                <a:lnTo>
                  <a:pt x="12603" y="17243"/>
                </a:lnTo>
                <a:lnTo>
                  <a:pt x="12730" y="17006"/>
                </a:lnTo>
                <a:lnTo>
                  <a:pt x="12857" y="16757"/>
                </a:lnTo>
                <a:lnTo>
                  <a:pt x="12966" y="16508"/>
                </a:lnTo>
                <a:lnTo>
                  <a:pt x="13083" y="16260"/>
                </a:lnTo>
                <a:lnTo>
                  <a:pt x="13183" y="16011"/>
                </a:lnTo>
                <a:lnTo>
                  <a:pt x="13292" y="15741"/>
                </a:lnTo>
                <a:lnTo>
                  <a:pt x="13382" y="15481"/>
                </a:lnTo>
                <a:lnTo>
                  <a:pt x="13473" y="15211"/>
                </a:lnTo>
                <a:lnTo>
                  <a:pt x="13563" y="14941"/>
                </a:lnTo>
                <a:lnTo>
                  <a:pt x="13645" y="14659"/>
                </a:lnTo>
                <a:lnTo>
                  <a:pt x="13717" y="14389"/>
                </a:lnTo>
                <a:lnTo>
                  <a:pt x="13790" y="14097"/>
                </a:lnTo>
                <a:lnTo>
                  <a:pt x="13853" y="13816"/>
                </a:lnTo>
                <a:lnTo>
                  <a:pt x="13953" y="13308"/>
                </a:lnTo>
                <a:lnTo>
                  <a:pt x="14043" y="12811"/>
                </a:lnTo>
                <a:lnTo>
                  <a:pt x="14125" y="12314"/>
                </a:lnTo>
                <a:lnTo>
                  <a:pt x="14207" y="11827"/>
                </a:lnTo>
                <a:lnTo>
                  <a:pt x="14306" y="11351"/>
                </a:lnTo>
                <a:lnTo>
                  <a:pt x="14415" y="10875"/>
                </a:lnTo>
                <a:lnTo>
                  <a:pt x="14478" y="10638"/>
                </a:lnTo>
                <a:lnTo>
                  <a:pt x="14551" y="10400"/>
                </a:lnTo>
                <a:lnTo>
                  <a:pt x="14623" y="10173"/>
                </a:lnTo>
                <a:lnTo>
                  <a:pt x="14714" y="9935"/>
                </a:lnTo>
                <a:lnTo>
                  <a:pt x="14787" y="9697"/>
                </a:lnTo>
                <a:lnTo>
                  <a:pt x="14868" y="9481"/>
                </a:lnTo>
                <a:lnTo>
                  <a:pt x="14958" y="9265"/>
                </a:lnTo>
                <a:lnTo>
                  <a:pt x="15049" y="9049"/>
                </a:lnTo>
                <a:lnTo>
                  <a:pt x="15149" y="8854"/>
                </a:lnTo>
                <a:lnTo>
                  <a:pt x="15258" y="8648"/>
                </a:lnTo>
                <a:lnTo>
                  <a:pt x="15376" y="8465"/>
                </a:lnTo>
                <a:lnTo>
                  <a:pt x="15493" y="8281"/>
                </a:lnTo>
                <a:lnTo>
                  <a:pt x="15611" y="8097"/>
                </a:lnTo>
                <a:lnTo>
                  <a:pt x="15747" y="7924"/>
                </a:lnTo>
                <a:lnTo>
                  <a:pt x="15874" y="7751"/>
                </a:lnTo>
                <a:lnTo>
                  <a:pt x="16019" y="7589"/>
                </a:lnTo>
                <a:lnTo>
                  <a:pt x="16164" y="7427"/>
                </a:lnTo>
                <a:lnTo>
                  <a:pt x="16309" y="7276"/>
                </a:lnTo>
                <a:lnTo>
                  <a:pt x="16626" y="6962"/>
                </a:lnTo>
                <a:lnTo>
                  <a:pt x="16961" y="6692"/>
                </a:lnTo>
                <a:lnTo>
                  <a:pt x="17333" y="6411"/>
                </a:lnTo>
                <a:lnTo>
                  <a:pt x="18112" y="5827"/>
                </a:lnTo>
                <a:lnTo>
                  <a:pt x="18519" y="5524"/>
                </a:lnTo>
                <a:lnTo>
                  <a:pt x="18927" y="5211"/>
                </a:lnTo>
                <a:lnTo>
                  <a:pt x="19335" y="4886"/>
                </a:lnTo>
                <a:lnTo>
                  <a:pt x="19525" y="4714"/>
                </a:lnTo>
                <a:lnTo>
                  <a:pt x="19724" y="4541"/>
                </a:lnTo>
                <a:lnTo>
                  <a:pt x="19905" y="4367"/>
                </a:lnTo>
                <a:lnTo>
                  <a:pt x="20096" y="4184"/>
                </a:lnTo>
                <a:lnTo>
                  <a:pt x="20268" y="3989"/>
                </a:lnTo>
                <a:lnTo>
                  <a:pt x="20440" y="3795"/>
                </a:lnTo>
                <a:lnTo>
                  <a:pt x="20594" y="3600"/>
                </a:lnTo>
                <a:lnTo>
                  <a:pt x="20748" y="3384"/>
                </a:lnTo>
                <a:lnTo>
                  <a:pt x="20893" y="3178"/>
                </a:lnTo>
                <a:lnTo>
                  <a:pt x="21020" y="2951"/>
                </a:lnTo>
                <a:lnTo>
                  <a:pt x="21147" y="2724"/>
                </a:lnTo>
                <a:lnTo>
                  <a:pt x="21255" y="2497"/>
                </a:lnTo>
                <a:lnTo>
                  <a:pt x="21346" y="2248"/>
                </a:lnTo>
                <a:lnTo>
                  <a:pt x="21428" y="2000"/>
                </a:lnTo>
                <a:lnTo>
                  <a:pt x="21491" y="1740"/>
                </a:lnTo>
                <a:lnTo>
                  <a:pt x="21546" y="1481"/>
                </a:lnTo>
                <a:lnTo>
                  <a:pt x="21582" y="1200"/>
                </a:lnTo>
                <a:lnTo>
                  <a:pt x="21600" y="919"/>
                </a:lnTo>
                <a:lnTo>
                  <a:pt x="21600" y="681"/>
                </a:lnTo>
                <a:lnTo>
                  <a:pt x="21591" y="454"/>
                </a:lnTo>
                <a:lnTo>
                  <a:pt x="21564" y="227"/>
                </a:lnTo>
                <a:lnTo>
                  <a:pt x="21527"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9247" name="Google Shape;244;p13"/>
          <p:cNvSpPr/>
          <p:nvPr/>
        </p:nvSpPr>
        <p:spPr>
          <a:xfrm rot="5400000">
            <a:off x="22002" y="4092421"/>
            <a:ext cx="903556" cy="1176676"/>
          </a:xfrm>
          <a:custGeom>
            <a:avLst/>
            <a:ahLst/>
            <a:cxnLst>
              <a:cxn ang="0">
                <a:pos x="wd2" y="hd2"/>
              </a:cxn>
              <a:cxn ang="5400000">
                <a:pos x="wd2" y="hd2"/>
              </a:cxn>
              <a:cxn ang="10800000">
                <a:pos x="wd2" y="hd2"/>
              </a:cxn>
              <a:cxn ang="16200000">
                <a:pos x="wd2" y="hd2"/>
              </a:cxn>
            </a:cxnLst>
            <a:rect l="0" t="0" r="r" b="b"/>
            <a:pathLst>
              <a:path w="21600" h="21600" extrusionOk="0">
                <a:moveTo>
                  <a:pt x="19878" y="0"/>
                </a:moveTo>
                <a:lnTo>
                  <a:pt x="19603" y="10"/>
                </a:lnTo>
                <a:lnTo>
                  <a:pt x="19327" y="32"/>
                </a:lnTo>
                <a:lnTo>
                  <a:pt x="19051" y="53"/>
                </a:lnTo>
                <a:lnTo>
                  <a:pt x="18790" y="95"/>
                </a:lnTo>
                <a:lnTo>
                  <a:pt x="18528" y="137"/>
                </a:lnTo>
                <a:lnTo>
                  <a:pt x="18280" y="190"/>
                </a:lnTo>
                <a:lnTo>
                  <a:pt x="18018" y="254"/>
                </a:lnTo>
                <a:lnTo>
                  <a:pt x="17770" y="328"/>
                </a:lnTo>
                <a:lnTo>
                  <a:pt x="17536" y="402"/>
                </a:lnTo>
                <a:lnTo>
                  <a:pt x="17301" y="486"/>
                </a:lnTo>
                <a:lnTo>
                  <a:pt x="17068" y="582"/>
                </a:lnTo>
                <a:lnTo>
                  <a:pt x="16834" y="688"/>
                </a:lnTo>
                <a:lnTo>
                  <a:pt x="16613" y="793"/>
                </a:lnTo>
                <a:lnTo>
                  <a:pt x="16392" y="910"/>
                </a:lnTo>
                <a:lnTo>
                  <a:pt x="16172" y="1026"/>
                </a:lnTo>
                <a:lnTo>
                  <a:pt x="15966" y="1153"/>
                </a:lnTo>
                <a:lnTo>
                  <a:pt x="15759" y="1280"/>
                </a:lnTo>
                <a:lnTo>
                  <a:pt x="15359" y="1555"/>
                </a:lnTo>
                <a:lnTo>
                  <a:pt x="14974" y="1851"/>
                </a:lnTo>
                <a:lnTo>
                  <a:pt x="14616" y="2169"/>
                </a:lnTo>
                <a:lnTo>
                  <a:pt x="14257" y="2496"/>
                </a:lnTo>
                <a:lnTo>
                  <a:pt x="13927" y="2835"/>
                </a:lnTo>
                <a:lnTo>
                  <a:pt x="13610" y="3194"/>
                </a:lnTo>
                <a:lnTo>
                  <a:pt x="13335" y="3544"/>
                </a:lnTo>
                <a:lnTo>
                  <a:pt x="13059" y="3914"/>
                </a:lnTo>
                <a:lnTo>
                  <a:pt x="12563" y="4644"/>
                </a:lnTo>
                <a:lnTo>
                  <a:pt x="12067" y="5373"/>
                </a:lnTo>
                <a:lnTo>
                  <a:pt x="11819" y="5733"/>
                </a:lnTo>
                <a:lnTo>
                  <a:pt x="11571" y="6093"/>
                </a:lnTo>
                <a:lnTo>
                  <a:pt x="11310" y="6442"/>
                </a:lnTo>
                <a:lnTo>
                  <a:pt x="11034" y="6791"/>
                </a:lnTo>
                <a:lnTo>
                  <a:pt x="10759" y="7129"/>
                </a:lnTo>
                <a:lnTo>
                  <a:pt x="10455" y="7458"/>
                </a:lnTo>
                <a:lnTo>
                  <a:pt x="10125" y="7764"/>
                </a:lnTo>
                <a:lnTo>
                  <a:pt x="9781" y="8071"/>
                </a:lnTo>
                <a:lnTo>
                  <a:pt x="9601" y="8219"/>
                </a:lnTo>
                <a:lnTo>
                  <a:pt x="9422" y="8357"/>
                </a:lnTo>
                <a:lnTo>
                  <a:pt x="9215" y="8494"/>
                </a:lnTo>
                <a:lnTo>
                  <a:pt x="9023" y="8632"/>
                </a:lnTo>
                <a:lnTo>
                  <a:pt x="8595" y="8907"/>
                </a:lnTo>
                <a:lnTo>
                  <a:pt x="8169" y="9171"/>
                </a:lnTo>
                <a:lnTo>
                  <a:pt x="7728" y="9415"/>
                </a:lnTo>
                <a:lnTo>
                  <a:pt x="7260" y="9647"/>
                </a:lnTo>
                <a:lnTo>
                  <a:pt x="6791" y="9869"/>
                </a:lnTo>
                <a:lnTo>
                  <a:pt x="6322" y="10091"/>
                </a:lnTo>
                <a:lnTo>
                  <a:pt x="5373" y="10514"/>
                </a:lnTo>
                <a:lnTo>
                  <a:pt x="4408" y="10948"/>
                </a:lnTo>
                <a:lnTo>
                  <a:pt x="3940" y="11181"/>
                </a:lnTo>
                <a:lnTo>
                  <a:pt x="3471" y="11413"/>
                </a:lnTo>
                <a:lnTo>
                  <a:pt x="3017" y="11657"/>
                </a:lnTo>
                <a:lnTo>
                  <a:pt x="2576" y="11921"/>
                </a:lnTo>
                <a:lnTo>
                  <a:pt x="2149" y="12196"/>
                </a:lnTo>
                <a:lnTo>
                  <a:pt x="1736" y="12493"/>
                </a:lnTo>
                <a:lnTo>
                  <a:pt x="1543" y="12651"/>
                </a:lnTo>
                <a:lnTo>
                  <a:pt x="1364" y="12821"/>
                </a:lnTo>
                <a:lnTo>
                  <a:pt x="1185" y="13000"/>
                </a:lnTo>
                <a:lnTo>
                  <a:pt x="1033" y="13169"/>
                </a:lnTo>
                <a:lnTo>
                  <a:pt x="882" y="13350"/>
                </a:lnTo>
                <a:lnTo>
                  <a:pt x="744" y="13540"/>
                </a:lnTo>
                <a:lnTo>
                  <a:pt x="620" y="13730"/>
                </a:lnTo>
                <a:lnTo>
                  <a:pt x="496" y="13921"/>
                </a:lnTo>
                <a:lnTo>
                  <a:pt x="400" y="14111"/>
                </a:lnTo>
                <a:lnTo>
                  <a:pt x="303" y="14302"/>
                </a:lnTo>
                <a:lnTo>
                  <a:pt x="220" y="14503"/>
                </a:lnTo>
                <a:lnTo>
                  <a:pt x="165" y="14703"/>
                </a:lnTo>
                <a:lnTo>
                  <a:pt x="96" y="14894"/>
                </a:lnTo>
                <a:lnTo>
                  <a:pt x="55" y="15095"/>
                </a:lnTo>
                <a:lnTo>
                  <a:pt x="27" y="15307"/>
                </a:lnTo>
                <a:lnTo>
                  <a:pt x="0" y="15507"/>
                </a:lnTo>
                <a:lnTo>
                  <a:pt x="0" y="15909"/>
                </a:lnTo>
                <a:lnTo>
                  <a:pt x="14" y="16121"/>
                </a:lnTo>
                <a:lnTo>
                  <a:pt x="41" y="16322"/>
                </a:lnTo>
                <a:lnTo>
                  <a:pt x="69" y="16523"/>
                </a:lnTo>
                <a:lnTo>
                  <a:pt x="124" y="16724"/>
                </a:lnTo>
                <a:lnTo>
                  <a:pt x="179" y="16925"/>
                </a:lnTo>
                <a:lnTo>
                  <a:pt x="262" y="17126"/>
                </a:lnTo>
                <a:lnTo>
                  <a:pt x="344" y="17327"/>
                </a:lnTo>
                <a:lnTo>
                  <a:pt x="441" y="17528"/>
                </a:lnTo>
                <a:lnTo>
                  <a:pt x="551" y="17718"/>
                </a:lnTo>
                <a:lnTo>
                  <a:pt x="675" y="17909"/>
                </a:lnTo>
                <a:lnTo>
                  <a:pt x="813" y="18099"/>
                </a:lnTo>
                <a:lnTo>
                  <a:pt x="951" y="18289"/>
                </a:lnTo>
                <a:lnTo>
                  <a:pt x="1116" y="18469"/>
                </a:lnTo>
                <a:lnTo>
                  <a:pt x="1281" y="18649"/>
                </a:lnTo>
                <a:lnTo>
                  <a:pt x="1474" y="18850"/>
                </a:lnTo>
                <a:lnTo>
                  <a:pt x="1680" y="19040"/>
                </a:lnTo>
                <a:lnTo>
                  <a:pt x="1901" y="19209"/>
                </a:lnTo>
                <a:lnTo>
                  <a:pt x="2122" y="19390"/>
                </a:lnTo>
                <a:lnTo>
                  <a:pt x="2356" y="19548"/>
                </a:lnTo>
                <a:lnTo>
                  <a:pt x="2589" y="19707"/>
                </a:lnTo>
                <a:lnTo>
                  <a:pt x="2838" y="19855"/>
                </a:lnTo>
                <a:lnTo>
                  <a:pt x="3086" y="20003"/>
                </a:lnTo>
                <a:lnTo>
                  <a:pt x="3347" y="20141"/>
                </a:lnTo>
                <a:lnTo>
                  <a:pt x="3609" y="20267"/>
                </a:lnTo>
                <a:lnTo>
                  <a:pt x="3871" y="20395"/>
                </a:lnTo>
                <a:lnTo>
                  <a:pt x="4146" y="20511"/>
                </a:lnTo>
                <a:lnTo>
                  <a:pt x="4436" y="20617"/>
                </a:lnTo>
                <a:lnTo>
                  <a:pt x="4711" y="20722"/>
                </a:lnTo>
                <a:lnTo>
                  <a:pt x="5000" y="20818"/>
                </a:lnTo>
                <a:lnTo>
                  <a:pt x="5304" y="20902"/>
                </a:lnTo>
                <a:lnTo>
                  <a:pt x="5593" y="20987"/>
                </a:lnTo>
                <a:lnTo>
                  <a:pt x="5896" y="21071"/>
                </a:lnTo>
                <a:lnTo>
                  <a:pt x="6502" y="21209"/>
                </a:lnTo>
                <a:lnTo>
                  <a:pt x="7122" y="21325"/>
                </a:lnTo>
                <a:lnTo>
                  <a:pt x="7755" y="21420"/>
                </a:lnTo>
                <a:lnTo>
                  <a:pt x="8389" y="21494"/>
                </a:lnTo>
                <a:lnTo>
                  <a:pt x="9023" y="21547"/>
                </a:lnTo>
                <a:lnTo>
                  <a:pt x="9670" y="21579"/>
                </a:lnTo>
                <a:lnTo>
                  <a:pt x="10304" y="21590"/>
                </a:lnTo>
                <a:lnTo>
                  <a:pt x="10993" y="21600"/>
                </a:lnTo>
                <a:lnTo>
                  <a:pt x="11695" y="21590"/>
                </a:lnTo>
                <a:lnTo>
                  <a:pt x="12397" y="21579"/>
                </a:lnTo>
                <a:lnTo>
                  <a:pt x="13101" y="21547"/>
                </a:lnTo>
                <a:lnTo>
                  <a:pt x="13803" y="21505"/>
                </a:lnTo>
                <a:lnTo>
                  <a:pt x="14505" y="21452"/>
                </a:lnTo>
                <a:lnTo>
                  <a:pt x="15208" y="21388"/>
                </a:lnTo>
                <a:lnTo>
                  <a:pt x="15924" y="21325"/>
                </a:lnTo>
                <a:lnTo>
                  <a:pt x="16627" y="21241"/>
                </a:lnTo>
                <a:lnTo>
                  <a:pt x="17343" y="21156"/>
                </a:lnTo>
                <a:lnTo>
                  <a:pt x="18762" y="20965"/>
                </a:lnTo>
                <a:lnTo>
                  <a:pt x="20181" y="20754"/>
                </a:lnTo>
                <a:lnTo>
                  <a:pt x="21600" y="20532"/>
                </a:lnTo>
                <a:lnTo>
                  <a:pt x="21600" y="127"/>
                </a:lnTo>
                <a:lnTo>
                  <a:pt x="21173" y="63"/>
                </a:lnTo>
                <a:lnTo>
                  <a:pt x="20745" y="32"/>
                </a:lnTo>
                <a:lnTo>
                  <a:pt x="20443" y="10"/>
                </a:lnTo>
                <a:lnTo>
                  <a:pt x="20154"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9248" name="Google Shape;245;p13"/>
          <p:cNvSpPr/>
          <p:nvPr/>
        </p:nvSpPr>
        <p:spPr>
          <a:xfrm flipH="1">
            <a:off x="8802608" y="1948800"/>
            <a:ext cx="369969"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
        <p:nvSpPr>
          <p:cNvPr id="1049249"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_1_1">
    <p:bg>
      <p:bgPr>
        <a:solidFill>
          <a:schemeClr val="accent2"/>
        </a:solidFill>
        <a:effectLst/>
      </p:bgPr>
    </p:bg>
    <p:spTree>
      <p:nvGrpSpPr>
        <p:cNvPr id="135" name=""/>
        <p:cNvGrpSpPr/>
        <p:nvPr/>
      </p:nvGrpSpPr>
      <p:grpSpPr>
        <a:xfrm>
          <a:off x="0" y="0"/>
          <a:ext cx="0" cy="0"/>
          <a:chOff x="0" y="0"/>
          <a:chExt cx="0" cy="0"/>
        </a:xfrm>
      </p:grpSpPr>
      <p:sp>
        <p:nvSpPr>
          <p:cNvPr id="1049728" name="Title Text"/>
          <p:cNvSpPr txBox="1">
            <a:spLocks noGrp="1"/>
          </p:cNvSpPr>
          <p:nvPr>
            <p:ph type="title"/>
          </p:nvPr>
        </p:nvSpPr>
        <p:spPr>
          <a:xfrm>
            <a:off x="2618250" y="3096097"/>
            <a:ext cx="3907500" cy="531902"/>
          </a:xfrm>
          <a:prstGeom prst="rect"/>
        </p:spPr>
        <p:txBody>
          <a:bodyPr/>
          <a:lstStyle>
            <a:lvl1pPr>
              <a:defRPr>
                <a:solidFill>
                  <a:srgbClr val="634934"/>
                </a:solidFill>
              </a:defRPr>
            </a:lvl1pPr>
          </a:lstStyle>
          <a:p>
            <a:r>
              <a:t>Title Text</a:t>
            </a:r>
          </a:p>
        </p:txBody>
      </p:sp>
      <p:sp>
        <p:nvSpPr>
          <p:cNvPr id="1049729" name="Body Level One…"/>
          <p:cNvSpPr txBox="1">
            <a:spLocks noGrp="1"/>
          </p:cNvSpPr>
          <p:nvPr>
            <p:ph type="body" sz="half" idx="1"/>
          </p:nvPr>
        </p:nvSpPr>
        <p:spPr>
          <a:xfrm>
            <a:off x="1226400" y="1507102"/>
            <a:ext cx="6691201" cy="1478402"/>
          </a:xfrm>
          <a:prstGeom prst="rect"/>
        </p:spPr>
        <p:txBody>
          <a:bodyPr/>
          <a:lstStyle>
            <a:lvl1pPr algn="ctr" indent="-76200" marL="203200">
              <a:buClrTx/>
              <a:buSzTx/>
              <a:buNone/>
              <a:defRPr sz="3000">
                <a:solidFill>
                  <a:srgbClr val="634934"/>
                </a:solidFill>
              </a:defRPr>
            </a:lvl1pPr>
            <a:lvl2pPr algn="ctr" indent="127000" marL="203200">
              <a:buClrTx/>
              <a:buSzTx/>
              <a:buNone/>
              <a:defRPr sz="3000">
                <a:solidFill>
                  <a:srgbClr val="634934"/>
                </a:solidFill>
              </a:defRPr>
            </a:lvl2pPr>
            <a:lvl3pPr algn="ctr" indent="127000" marL="203200">
              <a:buClrTx/>
              <a:buSzTx/>
              <a:buNone/>
              <a:defRPr sz="3000">
                <a:solidFill>
                  <a:srgbClr val="634934"/>
                </a:solidFill>
              </a:defRPr>
            </a:lvl3pPr>
            <a:lvl4pPr algn="ctr" indent="127000" marL="203200">
              <a:buClrTx/>
              <a:buSzTx/>
              <a:buNone/>
              <a:defRPr sz="3000">
                <a:solidFill>
                  <a:srgbClr val="634934"/>
                </a:solidFill>
              </a:defRPr>
            </a:lvl4pPr>
            <a:lvl5pPr algn="ctr" indent="127000" marL="203200">
              <a:buClrTx/>
              <a:buSzTx/>
              <a:buNone/>
              <a:defRPr sz="3000">
                <a:solidFill>
                  <a:srgbClr val="634934"/>
                </a:solidFill>
              </a:defRPr>
            </a:lvl5pPr>
          </a:lstStyle>
          <a:p>
            <a:r>
              <a:t>Body Level One</a:t>
            </a:r>
          </a:p>
          <a:p>
            <a:pPr lvl="1"/>
            <a:r>
              <a:t>Body Level Two</a:t>
            </a:r>
          </a:p>
          <a:p>
            <a:pPr lvl="2"/>
            <a:r>
              <a:t>Body Level Three</a:t>
            </a:r>
          </a:p>
          <a:p>
            <a:pPr lvl="3"/>
            <a:r>
              <a:t>Body Level Four</a:t>
            </a:r>
          </a:p>
          <a:p>
            <a:pPr lvl="4"/>
            <a:r>
              <a:t>Body Level Five</a:t>
            </a:r>
          </a:p>
        </p:txBody>
      </p:sp>
      <p:sp>
        <p:nvSpPr>
          <p:cNvPr id="1049730" name="Google Shape;249;p14"/>
          <p:cNvSpPr/>
          <p:nvPr/>
        </p:nvSpPr>
        <p:spPr>
          <a:xfrm rot="16200000">
            <a:off x="-2341092" y="2332808"/>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1"/>
          </a:solidFill>
          <a:ln w="12700">
            <a:miter lim="400000"/>
          </a:ln>
        </p:spPr>
        <p:txBody>
          <a:bodyPr anchor="ctr" bIns="0" lIns="0" rIns="0" tIns="0"/>
          <a:p>
            <a:pPr>
              <a:defRPr>
                <a:solidFill>
                  <a:srgbClr val="000000"/>
                </a:solidFill>
              </a:defRPr>
            </a:pPr>
          </a:p>
        </p:txBody>
      </p:sp>
      <p:sp>
        <p:nvSpPr>
          <p:cNvPr id="1049731" name="Google Shape;250;p14"/>
          <p:cNvSpPr/>
          <p:nvPr/>
        </p:nvSpPr>
        <p:spPr>
          <a:xfrm rot="5400000" flipH="1">
            <a:off x="6325170" y="2332870"/>
            <a:ext cx="5159933" cy="47775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453" y="11017"/>
                </a:lnTo>
                <a:lnTo>
                  <a:pt x="2517" y="10521"/>
                </a:lnTo>
                <a:lnTo>
                  <a:pt x="2582" y="10027"/>
                </a:lnTo>
                <a:lnTo>
                  <a:pt x="2647" y="9593"/>
                </a:lnTo>
                <a:lnTo>
                  <a:pt x="2711" y="9284"/>
                </a:lnTo>
                <a:lnTo>
                  <a:pt x="2776" y="8974"/>
                </a:lnTo>
                <a:lnTo>
                  <a:pt x="2843" y="8726"/>
                </a:lnTo>
                <a:lnTo>
                  <a:pt x="2911" y="8603"/>
                </a:lnTo>
                <a:lnTo>
                  <a:pt x="2976" y="8479"/>
                </a:lnTo>
                <a:lnTo>
                  <a:pt x="3043" y="8417"/>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352" y="13060"/>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786" y="1497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6979" y="8417"/>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795" y="11636"/>
                </a:lnTo>
                <a:lnTo>
                  <a:pt x="17851" y="12132"/>
                </a:lnTo>
                <a:lnTo>
                  <a:pt x="17904" y="12626"/>
                </a:lnTo>
                <a:lnTo>
                  <a:pt x="17958" y="13183"/>
                </a:lnTo>
                <a:lnTo>
                  <a:pt x="18006" y="13740"/>
                </a:lnTo>
                <a:lnTo>
                  <a:pt x="18053" y="14359"/>
                </a:lnTo>
                <a:lnTo>
                  <a:pt x="18101" y="14916"/>
                </a:lnTo>
                <a:lnTo>
                  <a:pt x="18143" y="15535"/>
                </a:lnTo>
                <a:lnTo>
                  <a:pt x="18186" y="16215"/>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288" y="13060"/>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1"/>
          </a:solidFill>
          <a:ln w="12700">
            <a:miter lim="400000"/>
          </a:ln>
        </p:spPr>
        <p:txBody>
          <a:bodyPr anchor="ctr" bIns="0" lIns="0" rIns="0" tIns="0"/>
          <a:p>
            <a:pPr>
              <a:defRPr>
                <a:solidFill>
                  <a:srgbClr val="000000"/>
                </a:solidFill>
              </a:defRPr>
            </a:pPr>
          </a:p>
        </p:txBody>
      </p:sp>
      <p:grpSp>
        <p:nvGrpSpPr>
          <p:cNvPr id="136" name="Google Shape;251;p14"/>
          <p:cNvGrpSpPr/>
          <p:nvPr/>
        </p:nvGrpSpPr>
        <p:grpSpPr>
          <a:xfrm>
            <a:off x="7917598" y="4416190"/>
            <a:ext cx="657428" cy="548670"/>
            <a:chOff x="0" y="0"/>
            <a:chExt cx="657426" cy="548668"/>
          </a:xfrm>
        </p:grpSpPr>
        <p:sp>
          <p:nvSpPr>
            <p:cNvPr id="1049732" name="Google Shape;252;p14"/>
            <p:cNvSpPr/>
            <p:nvPr/>
          </p:nvSpPr>
          <p:spPr>
            <a:xfrm>
              <a:off x="143965" y="421999"/>
              <a:ext cx="161892" cy="123274"/>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33" name="Google Shape;253;p14"/>
            <p:cNvSpPr/>
            <p:nvPr/>
          </p:nvSpPr>
          <p:spPr>
            <a:xfrm>
              <a:off x="417381" y="467424"/>
              <a:ext cx="99475" cy="81245"/>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34" name="Google Shape;254;p14"/>
            <p:cNvSpPr/>
            <p:nvPr/>
          </p:nvSpPr>
          <p:spPr>
            <a:xfrm>
              <a:off x="219656" y="240655"/>
              <a:ext cx="188764" cy="137177"/>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35" name="Google Shape;255;p14"/>
            <p:cNvSpPr/>
            <p:nvPr/>
          </p:nvSpPr>
          <p:spPr>
            <a:xfrm>
              <a:off x="422626" y="223969"/>
              <a:ext cx="152302" cy="103498"/>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36" name="Google Shape;256;p14"/>
            <p:cNvSpPr/>
            <p:nvPr/>
          </p:nvSpPr>
          <p:spPr>
            <a:xfrm>
              <a:off x="0" y="198948"/>
              <a:ext cx="131914" cy="92074"/>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37" name="Google Shape;257;p14"/>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38" name="Google Shape;258;p14"/>
            <p:cNvSpPr/>
            <p:nvPr/>
          </p:nvSpPr>
          <p:spPr>
            <a:xfrm>
              <a:off x="500779" y="0"/>
              <a:ext cx="156648" cy="108116"/>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37" name="Google Shape;259;p14"/>
          <p:cNvGrpSpPr/>
          <p:nvPr/>
        </p:nvGrpSpPr>
        <p:grpSpPr>
          <a:xfrm>
            <a:off x="762174" y="217214"/>
            <a:ext cx="657428" cy="548672"/>
            <a:chOff x="0" y="0"/>
            <a:chExt cx="657426" cy="548670"/>
          </a:xfrm>
        </p:grpSpPr>
        <p:sp>
          <p:nvSpPr>
            <p:cNvPr id="1049739" name="Google Shape;260;p14"/>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40" name="Google Shape;261;p14"/>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41" name="Google Shape;262;p14"/>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42" name="Google Shape;263;p14"/>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43" name="Google Shape;264;p14"/>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44" name="Google Shape;265;p14"/>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745" name="Google Shape;266;p14"/>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746" name="Google Shape;267;p14"/>
          <p:cNvSpPr/>
          <p:nvPr/>
        </p:nvSpPr>
        <p:spPr>
          <a:xfrm rot="10800000">
            <a:off x="6327576" y="20"/>
            <a:ext cx="1952609" cy="852022"/>
          </a:xfrm>
          <a:custGeom>
            <a:avLst/>
            <a:ahLst/>
            <a:cxnLst>
              <a:cxn ang="0">
                <a:pos x="wd2" y="hd2"/>
              </a:cxn>
              <a:cxn ang="5400000">
                <a:pos x="wd2" y="hd2"/>
              </a:cxn>
              <a:cxn ang="10800000">
                <a:pos x="wd2" y="hd2"/>
              </a:cxn>
              <a:cxn ang="16200000">
                <a:pos x="wd2" y="hd2"/>
              </a:cxn>
            </a:cxnLst>
            <a:rect l="0" t="0" r="r" b="b"/>
            <a:pathLst>
              <a:path w="21600" h="21600" extrusionOk="0">
                <a:moveTo>
                  <a:pt x="8369" y="0"/>
                </a:moveTo>
                <a:lnTo>
                  <a:pt x="8237" y="27"/>
                </a:lnTo>
                <a:lnTo>
                  <a:pt x="8099" y="69"/>
                </a:lnTo>
                <a:lnTo>
                  <a:pt x="7967" y="137"/>
                </a:lnTo>
                <a:lnTo>
                  <a:pt x="7865" y="207"/>
                </a:lnTo>
                <a:lnTo>
                  <a:pt x="7774" y="289"/>
                </a:lnTo>
                <a:lnTo>
                  <a:pt x="7678" y="385"/>
                </a:lnTo>
                <a:lnTo>
                  <a:pt x="7594" y="495"/>
                </a:lnTo>
                <a:lnTo>
                  <a:pt x="7510" y="605"/>
                </a:lnTo>
                <a:lnTo>
                  <a:pt x="7426" y="729"/>
                </a:lnTo>
                <a:lnTo>
                  <a:pt x="7348" y="866"/>
                </a:lnTo>
                <a:lnTo>
                  <a:pt x="7270" y="1004"/>
                </a:lnTo>
                <a:lnTo>
                  <a:pt x="7198" y="1169"/>
                </a:lnTo>
                <a:lnTo>
                  <a:pt x="7132" y="1321"/>
                </a:lnTo>
                <a:lnTo>
                  <a:pt x="7066" y="1500"/>
                </a:lnTo>
                <a:lnTo>
                  <a:pt x="7000" y="1678"/>
                </a:lnTo>
                <a:lnTo>
                  <a:pt x="6940" y="1857"/>
                </a:lnTo>
                <a:lnTo>
                  <a:pt x="6880" y="2050"/>
                </a:lnTo>
                <a:lnTo>
                  <a:pt x="6826" y="2243"/>
                </a:lnTo>
                <a:lnTo>
                  <a:pt x="6778" y="2449"/>
                </a:lnTo>
                <a:lnTo>
                  <a:pt x="6730" y="2655"/>
                </a:lnTo>
                <a:lnTo>
                  <a:pt x="6682" y="2875"/>
                </a:lnTo>
                <a:lnTo>
                  <a:pt x="6604" y="3316"/>
                </a:lnTo>
                <a:lnTo>
                  <a:pt x="6532" y="3770"/>
                </a:lnTo>
                <a:lnTo>
                  <a:pt x="6478" y="4237"/>
                </a:lnTo>
                <a:lnTo>
                  <a:pt x="6430" y="4705"/>
                </a:lnTo>
                <a:lnTo>
                  <a:pt x="6400" y="5187"/>
                </a:lnTo>
                <a:lnTo>
                  <a:pt x="6376" y="5655"/>
                </a:lnTo>
                <a:lnTo>
                  <a:pt x="6364" y="6136"/>
                </a:lnTo>
                <a:lnTo>
                  <a:pt x="6364" y="6604"/>
                </a:lnTo>
                <a:lnTo>
                  <a:pt x="6370" y="7072"/>
                </a:lnTo>
                <a:lnTo>
                  <a:pt x="6388" y="7539"/>
                </a:lnTo>
                <a:lnTo>
                  <a:pt x="6406" y="8007"/>
                </a:lnTo>
                <a:lnTo>
                  <a:pt x="6454" y="8943"/>
                </a:lnTo>
                <a:lnTo>
                  <a:pt x="6508" y="9878"/>
                </a:lnTo>
                <a:lnTo>
                  <a:pt x="6562" y="10814"/>
                </a:lnTo>
                <a:lnTo>
                  <a:pt x="6610" y="11750"/>
                </a:lnTo>
                <a:lnTo>
                  <a:pt x="6628" y="12217"/>
                </a:lnTo>
                <a:lnTo>
                  <a:pt x="6640" y="12685"/>
                </a:lnTo>
                <a:lnTo>
                  <a:pt x="6646" y="13152"/>
                </a:lnTo>
                <a:lnTo>
                  <a:pt x="6646" y="13620"/>
                </a:lnTo>
                <a:lnTo>
                  <a:pt x="6634" y="14102"/>
                </a:lnTo>
                <a:lnTo>
                  <a:pt x="6610" y="14570"/>
                </a:lnTo>
                <a:lnTo>
                  <a:pt x="6574" y="15052"/>
                </a:lnTo>
                <a:lnTo>
                  <a:pt x="6526" y="15519"/>
                </a:lnTo>
                <a:lnTo>
                  <a:pt x="6466" y="15987"/>
                </a:lnTo>
                <a:lnTo>
                  <a:pt x="6394" y="16441"/>
                </a:lnTo>
                <a:lnTo>
                  <a:pt x="6316" y="16881"/>
                </a:lnTo>
                <a:lnTo>
                  <a:pt x="6267" y="17088"/>
                </a:lnTo>
                <a:lnTo>
                  <a:pt x="6220" y="17294"/>
                </a:lnTo>
                <a:lnTo>
                  <a:pt x="6165" y="17500"/>
                </a:lnTo>
                <a:lnTo>
                  <a:pt x="6112" y="17693"/>
                </a:lnTo>
                <a:lnTo>
                  <a:pt x="6051" y="17886"/>
                </a:lnTo>
                <a:lnTo>
                  <a:pt x="5991" y="18064"/>
                </a:lnTo>
                <a:lnTo>
                  <a:pt x="5925" y="18243"/>
                </a:lnTo>
                <a:lnTo>
                  <a:pt x="5859" y="18408"/>
                </a:lnTo>
                <a:lnTo>
                  <a:pt x="5787" y="18573"/>
                </a:lnTo>
                <a:lnTo>
                  <a:pt x="5715" y="18725"/>
                </a:lnTo>
                <a:lnTo>
                  <a:pt x="5637" y="18863"/>
                </a:lnTo>
                <a:lnTo>
                  <a:pt x="5559" y="19000"/>
                </a:lnTo>
                <a:lnTo>
                  <a:pt x="5475" y="19124"/>
                </a:lnTo>
                <a:lnTo>
                  <a:pt x="5391" y="19234"/>
                </a:lnTo>
                <a:lnTo>
                  <a:pt x="5301" y="19330"/>
                </a:lnTo>
                <a:lnTo>
                  <a:pt x="5211" y="19427"/>
                </a:lnTo>
                <a:lnTo>
                  <a:pt x="5115" y="19495"/>
                </a:lnTo>
                <a:lnTo>
                  <a:pt x="5019" y="19564"/>
                </a:lnTo>
                <a:lnTo>
                  <a:pt x="4929" y="19619"/>
                </a:lnTo>
                <a:lnTo>
                  <a:pt x="4839" y="19647"/>
                </a:lnTo>
                <a:lnTo>
                  <a:pt x="4755" y="19674"/>
                </a:lnTo>
                <a:lnTo>
                  <a:pt x="4665" y="19688"/>
                </a:lnTo>
                <a:lnTo>
                  <a:pt x="4575" y="19702"/>
                </a:lnTo>
                <a:lnTo>
                  <a:pt x="4484" y="19702"/>
                </a:lnTo>
                <a:lnTo>
                  <a:pt x="4401" y="19688"/>
                </a:lnTo>
                <a:lnTo>
                  <a:pt x="4311" y="19661"/>
                </a:lnTo>
                <a:lnTo>
                  <a:pt x="4136" y="19606"/>
                </a:lnTo>
                <a:lnTo>
                  <a:pt x="3956" y="19509"/>
                </a:lnTo>
                <a:lnTo>
                  <a:pt x="3788" y="19385"/>
                </a:lnTo>
                <a:lnTo>
                  <a:pt x="3614" y="19234"/>
                </a:lnTo>
                <a:lnTo>
                  <a:pt x="3440" y="19068"/>
                </a:lnTo>
                <a:lnTo>
                  <a:pt x="3272" y="18890"/>
                </a:lnTo>
                <a:lnTo>
                  <a:pt x="3104" y="18697"/>
                </a:lnTo>
                <a:lnTo>
                  <a:pt x="2942" y="18477"/>
                </a:lnTo>
                <a:lnTo>
                  <a:pt x="2774" y="18257"/>
                </a:lnTo>
                <a:lnTo>
                  <a:pt x="2612" y="18037"/>
                </a:lnTo>
                <a:lnTo>
                  <a:pt x="2299" y="17583"/>
                </a:lnTo>
                <a:lnTo>
                  <a:pt x="2011" y="17184"/>
                </a:lnTo>
                <a:lnTo>
                  <a:pt x="1909" y="17060"/>
                </a:lnTo>
                <a:lnTo>
                  <a:pt x="1807" y="16950"/>
                </a:lnTo>
                <a:lnTo>
                  <a:pt x="1705" y="16868"/>
                </a:lnTo>
                <a:lnTo>
                  <a:pt x="1609" y="16813"/>
                </a:lnTo>
                <a:lnTo>
                  <a:pt x="1507" y="16771"/>
                </a:lnTo>
                <a:lnTo>
                  <a:pt x="1405" y="16757"/>
                </a:lnTo>
                <a:lnTo>
                  <a:pt x="1303" y="16743"/>
                </a:lnTo>
                <a:lnTo>
                  <a:pt x="1207" y="16757"/>
                </a:lnTo>
                <a:lnTo>
                  <a:pt x="1111" y="16799"/>
                </a:lnTo>
                <a:lnTo>
                  <a:pt x="1015" y="16840"/>
                </a:lnTo>
                <a:lnTo>
                  <a:pt x="919" y="16909"/>
                </a:lnTo>
                <a:lnTo>
                  <a:pt x="829" y="16991"/>
                </a:lnTo>
                <a:lnTo>
                  <a:pt x="739" y="17074"/>
                </a:lnTo>
                <a:lnTo>
                  <a:pt x="654" y="17184"/>
                </a:lnTo>
                <a:lnTo>
                  <a:pt x="576" y="17308"/>
                </a:lnTo>
                <a:lnTo>
                  <a:pt x="498" y="17445"/>
                </a:lnTo>
                <a:lnTo>
                  <a:pt x="426" y="17583"/>
                </a:lnTo>
                <a:lnTo>
                  <a:pt x="360" y="17748"/>
                </a:lnTo>
                <a:lnTo>
                  <a:pt x="294" y="17913"/>
                </a:lnTo>
                <a:lnTo>
                  <a:pt x="234" y="18092"/>
                </a:lnTo>
                <a:lnTo>
                  <a:pt x="180" y="18284"/>
                </a:lnTo>
                <a:lnTo>
                  <a:pt x="138" y="18477"/>
                </a:lnTo>
                <a:lnTo>
                  <a:pt x="96" y="18684"/>
                </a:lnTo>
                <a:lnTo>
                  <a:pt x="60" y="18890"/>
                </a:lnTo>
                <a:lnTo>
                  <a:pt x="36" y="19110"/>
                </a:lnTo>
                <a:lnTo>
                  <a:pt x="12" y="19330"/>
                </a:lnTo>
                <a:lnTo>
                  <a:pt x="0" y="19564"/>
                </a:lnTo>
                <a:lnTo>
                  <a:pt x="0" y="20045"/>
                </a:lnTo>
                <a:lnTo>
                  <a:pt x="12" y="20293"/>
                </a:lnTo>
                <a:lnTo>
                  <a:pt x="36" y="20541"/>
                </a:lnTo>
                <a:lnTo>
                  <a:pt x="66" y="20788"/>
                </a:lnTo>
                <a:lnTo>
                  <a:pt x="186" y="21600"/>
                </a:lnTo>
                <a:lnTo>
                  <a:pt x="21600" y="21600"/>
                </a:lnTo>
                <a:lnTo>
                  <a:pt x="21492" y="21229"/>
                </a:lnTo>
                <a:lnTo>
                  <a:pt x="21396" y="20926"/>
                </a:lnTo>
                <a:lnTo>
                  <a:pt x="21306" y="20638"/>
                </a:lnTo>
                <a:lnTo>
                  <a:pt x="21204" y="20362"/>
                </a:lnTo>
                <a:lnTo>
                  <a:pt x="21108" y="20100"/>
                </a:lnTo>
                <a:lnTo>
                  <a:pt x="21006" y="19853"/>
                </a:lnTo>
                <a:lnTo>
                  <a:pt x="20904" y="19606"/>
                </a:lnTo>
                <a:lnTo>
                  <a:pt x="20802" y="19372"/>
                </a:lnTo>
                <a:lnTo>
                  <a:pt x="20700" y="19151"/>
                </a:lnTo>
                <a:lnTo>
                  <a:pt x="20591" y="18945"/>
                </a:lnTo>
                <a:lnTo>
                  <a:pt x="20483" y="18752"/>
                </a:lnTo>
                <a:lnTo>
                  <a:pt x="20375" y="18559"/>
                </a:lnTo>
                <a:lnTo>
                  <a:pt x="20261" y="18367"/>
                </a:lnTo>
                <a:lnTo>
                  <a:pt x="20153" y="18202"/>
                </a:lnTo>
                <a:lnTo>
                  <a:pt x="20039" y="18037"/>
                </a:lnTo>
                <a:lnTo>
                  <a:pt x="19805" y="17720"/>
                </a:lnTo>
                <a:lnTo>
                  <a:pt x="19565" y="17431"/>
                </a:lnTo>
                <a:lnTo>
                  <a:pt x="19319" y="17170"/>
                </a:lnTo>
                <a:lnTo>
                  <a:pt x="19067" y="16936"/>
                </a:lnTo>
                <a:lnTo>
                  <a:pt x="18808" y="16702"/>
                </a:lnTo>
                <a:lnTo>
                  <a:pt x="18538" y="16482"/>
                </a:lnTo>
                <a:lnTo>
                  <a:pt x="18262" y="16275"/>
                </a:lnTo>
                <a:lnTo>
                  <a:pt x="17692" y="15877"/>
                </a:lnTo>
                <a:lnTo>
                  <a:pt x="17362" y="15643"/>
                </a:lnTo>
                <a:lnTo>
                  <a:pt x="17032" y="15382"/>
                </a:lnTo>
                <a:lnTo>
                  <a:pt x="16708" y="15079"/>
                </a:lnTo>
                <a:lnTo>
                  <a:pt x="16389" y="14763"/>
                </a:lnTo>
                <a:lnTo>
                  <a:pt x="16077" y="14418"/>
                </a:lnTo>
                <a:lnTo>
                  <a:pt x="15771" y="14047"/>
                </a:lnTo>
                <a:lnTo>
                  <a:pt x="15465" y="13662"/>
                </a:lnTo>
                <a:lnTo>
                  <a:pt x="15171" y="13236"/>
                </a:lnTo>
                <a:lnTo>
                  <a:pt x="14876" y="12795"/>
                </a:lnTo>
                <a:lnTo>
                  <a:pt x="14594" y="12341"/>
                </a:lnTo>
                <a:lnTo>
                  <a:pt x="14318" y="11846"/>
                </a:lnTo>
                <a:lnTo>
                  <a:pt x="14048" y="11336"/>
                </a:lnTo>
                <a:lnTo>
                  <a:pt x="13790" y="10814"/>
                </a:lnTo>
                <a:lnTo>
                  <a:pt x="13538" y="10264"/>
                </a:lnTo>
                <a:lnTo>
                  <a:pt x="13291" y="9686"/>
                </a:lnTo>
                <a:lnTo>
                  <a:pt x="13057" y="9107"/>
                </a:lnTo>
                <a:lnTo>
                  <a:pt x="12877" y="8613"/>
                </a:lnTo>
                <a:lnTo>
                  <a:pt x="12697" y="8104"/>
                </a:lnTo>
                <a:lnTo>
                  <a:pt x="12517" y="7581"/>
                </a:lnTo>
                <a:lnTo>
                  <a:pt x="12343" y="7057"/>
                </a:lnTo>
                <a:lnTo>
                  <a:pt x="12001" y="6012"/>
                </a:lnTo>
                <a:lnTo>
                  <a:pt x="11652" y="4980"/>
                </a:lnTo>
                <a:lnTo>
                  <a:pt x="11473" y="4457"/>
                </a:lnTo>
                <a:lnTo>
                  <a:pt x="11292" y="3962"/>
                </a:lnTo>
                <a:lnTo>
                  <a:pt x="11106" y="3480"/>
                </a:lnTo>
                <a:lnTo>
                  <a:pt x="10908" y="2999"/>
                </a:lnTo>
                <a:lnTo>
                  <a:pt x="10710" y="2545"/>
                </a:lnTo>
                <a:lnTo>
                  <a:pt x="10506" y="2119"/>
                </a:lnTo>
                <a:lnTo>
                  <a:pt x="10398" y="1898"/>
                </a:lnTo>
                <a:lnTo>
                  <a:pt x="10284" y="1706"/>
                </a:lnTo>
                <a:lnTo>
                  <a:pt x="10176" y="1500"/>
                </a:lnTo>
                <a:lnTo>
                  <a:pt x="10056" y="1321"/>
                </a:lnTo>
                <a:lnTo>
                  <a:pt x="9942" y="1142"/>
                </a:lnTo>
                <a:lnTo>
                  <a:pt x="9822" y="963"/>
                </a:lnTo>
                <a:lnTo>
                  <a:pt x="9701" y="812"/>
                </a:lnTo>
                <a:lnTo>
                  <a:pt x="9575" y="660"/>
                </a:lnTo>
                <a:lnTo>
                  <a:pt x="9449" y="523"/>
                </a:lnTo>
                <a:lnTo>
                  <a:pt x="9317" y="399"/>
                </a:lnTo>
                <a:lnTo>
                  <a:pt x="9185" y="289"/>
                </a:lnTo>
                <a:lnTo>
                  <a:pt x="9053" y="193"/>
                </a:lnTo>
                <a:lnTo>
                  <a:pt x="8915" y="110"/>
                </a:lnTo>
                <a:lnTo>
                  <a:pt x="8783" y="55"/>
                </a:lnTo>
                <a:lnTo>
                  <a:pt x="8645" y="14"/>
                </a:lnTo>
                <a:lnTo>
                  <a:pt x="8507" y="0"/>
                </a:lnTo>
                <a:close/>
              </a:path>
            </a:pathLst>
          </a:custGeom>
          <a:solidFill>
            <a:schemeClr val="accent1"/>
          </a:solidFill>
          <a:ln w="12700">
            <a:miter lim="400000"/>
          </a:ln>
        </p:spPr>
        <p:txBody>
          <a:bodyPr anchor="ctr" bIns="0" lIns="0" rIns="0" tIns="0"/>
          <a:p>
            <a:pPr>
              <a:defRPr>
                <a:solidFill>
                  <a:srgbClr val="000000"/>
                </a:solidFill>
              </a:defRPr>
            </a:pPr>
          </a:p>
        </p:txBody>
      </p:sp>
      <p:sp>
        <p:nvSpPr>
          <p:cNvPr id="1049747" name="Google Shape;268;p14"/>
          <p:cNvSpPr/>
          <p:nvPr/>
        </p:nvSpPr>
        <p:spPr>
          <a:xfrm>
            <a:off x="800486" y="4239448"/>
            <a:ext cx="2105058" cy="904041"/>
          </a:xfrm>
          <a:custGeom>
            <a:avLst/>
            <a:ahLst/>
            <a:cxnLst>
              <a:cxn ang="0">
                <a:pos x="wd2" y="hd2"/>
              </a:cxn>
              <a:cxn ang="5400000">
                <a:pos x="wd2" y="hd2"/>
              </a:cxn>
              <a:cxn ang="10800000">
                <a:pos x="wd2" y="hd2"/>
              </a:cxn>
              <a:cxn ang="16200000">
                <a:pos x="wd2" y="hd2"/>
              </a:cxn>
            </a:cxnLst>
            <a:rect l="0" t="0" r="r" b="b"/>
            <a:pathLst>
              <a:path w="21600" h="21600" extrusionOk="0">
                <a:moveTo>
                  <a:pt x="12707" y="0"/>
                </a:moveTo>
                <a:lnTo>
                  <a:pt x="12577" y="14"/>
                </a:lnTo>
                <a:lnTo>
                  <a:pt x="12448" y="41"/>
                </a:lnTo>
                <a:lnTo>
                  <a:pt x="12329" y="69"/>
                </a:lnTo>
                <a:lnTo>
                  <a:pt x="12205" y="110"/>
                </a:lnTo>
                <a:lnTo>
                  <a:pt x="12087" y="151"/>
                </a:lnTo>
                <a:lnTo>
                  <a:pt x="11969" y="219"/>
                </a:lnTo>
                <a:lnTo>
                  <a:pt x="11857" y="289"/>
                </a:lnTo>
                <a:lnTo>
                  <a:pt x="11745" y="357"/>
                </a:lnTo>
                <a:lnTo>
                  <a:pt x="11633" y="439"/>
                </a:lnTo>
                <a:lnTo>
                  <a:pt x="11520" y="536"/>
                </a:lnTo>
                <a:lnTo>
                  <a:pt x="11302" y="742"/>
                </a:lnTo>
                <a:lnTo>
                  <a:pt x="11089" y="976"/>
                </a:lnTo>
                <a:lnTo>
                  <a:pt x="10883" y="1251"/>
                </a:lnTo>
                <a:lnTo>
                  <a:pt x="10682" y="1540"/>
                </a:lnTo>
                <a:lnTo>
                  <a:pt x="10481" y="1842"/>
                </a:lnTo>
                <a:lnTo>
                  <a:pt x="10286" y="2172"/>
                </a:lnTo>
                <a:lnTo>
                  <a:pt x="10097" y="2529"/>
                </a:lnTo>
                <a:lnTo>
                  <a:pt x="9902" y="2887"/>
                </a:lnTo>
                <a:lnTo>
                  <a:pt x="9720" y="3272"/>
                </a:lnTo>
                <a:lnTo>
                  <a:pt x="9530" y="3657"/>
                </a:lnTo>
                <a:lnTo>
                  <a:pt x="9164" y="4454"/>
                </a:lnTo>
                <a:lnTo>
                  <a:pt x="8426" y="6104"/>
                </a:lnTo>
                <a:lnTo>
                  <a:pt x="8054" y="6902"/>
                </a:lnTo>
                <a:lnTo>
                  <a:pt x="7865" y="7301"/>
                </a:lnTo>
                <a:lnTo>
                  <a:pt x="7670" y="7672"/>
                </a:lnTo>
                <a:lnTo>
                  <a:pt x="7476" y="8043"/>
                </a:lnTo>
                <a:lnTo>
                  <a:pt x="7275" y="8387"/>
                </a:lnTo>
                <a:lnTo>
                  <a:pt x="7074" y="8731"/>
                </a:lnTo>
                <a:lnTo>
                  <a:pt x="6867" y="9047"/>
                </a:lnTo>
                <a:lnTo>
                  <a:pt x="6655" y="9335"/>
                </a:lnTo>
                <a:lnTo>
                  <a:pt x="6442" y="9597"/>
                </a:lnTo>
                <a:lnTo>
                  <a:pt x="6218" y="9844"/>
                </a:lnTo>
                <a:lnTo>
                  <a:pt x="6106" y="9954"/>
                </a:lnTo>
                <a:lnTo>
                  <a:pt x="5988" y="10051"/>
                </a:lnTo>
                <a:lnTo>
                  <a:pt x="5810" y="10201"/>
                </a:lnTo>
                <a:lnTo>
                  <a:pt x="5628" y="10326"/>
                </a:lnTo>
                <a:lnTo>
                  <a:pt x="5444" y="10435"/>
                </a:lnTo>
                <a:lnTo>
                  <a:pt x="5261" y="10532"/>
                </a:lnTo>
                <a:lnTo>
                  <a:pt x="5078" y="10614"/>
                </a:lnTo>
                <a:lnTo>
                  <a:pt x="4889" y="10683"/>
                </a:lnTo>
                <a:lnTo>
                  <a:pt x="4511" y="10793"/>
                </a:lnTo>
                <a:lnTo>
                  <a:pt x="4134" y="10889"/>
                </a:lnTo>
                <a:lnTo>
                  <a:pt x="3756" y="10971"/>
                </a:lnTo>
                <a:lnTo>
                  <a:pt x="3378" y="11054"/>
                </a:lnTo>
                <a:lnTo>
                  <a:pt x="3000" y="11164"/>
                </a:lnTo>
                <a:lnTo>
                  <a:pt x="2811" y="11233"/>
                </a:lnTo>
                <a:lnTo>
                  <a:pt x="2622" y="11316"/>
                </a:lnTo>
                <a:lnTo>
                  <a:pt x="2433" y="11412"/>
                </a:lnTo>
                <a:lnTo>
                  <a:pt x="2244" y="11522"/>
                </a:lnTo>
                <a:lnTo>
                  <a:pt x="2061" y="11645"/>
                </a:lnTo>
                <a:lnTo>
                  <a:pt x="1878" y="11783"/>
                </a:lnTo>
                <a:lnTo>
                  <a:pt x="1701" y="11948"/>
                </a:lnTo>
                <a:lnTo>
                  <a:pt x="1523" y="12127"/>
                </a:lnTo>
                <a:lnTo>
                  <a:pt x="1352" y="12319"/>
                </a:lnTo>
                <a:lnTo>
                  <a:pt x="1187" y="12539"/>
                </a:lnTo>
                <a:lnTo>
                  <a:pt x="1034" y="12772"/>
                </a:lnTo>
                <a:lnTo>
                  <a:pt x="886" y="13034"/>
                </a:lnTo>
                <a:lnTo>
                  <a:pt x="744" y="13309"/>
                </a:lnTo>
                <a:lnTo>
                  <a:pt x="673" y="13460"/>
                </a:lnTo>
                <a:lnTo>
                  <a:pt x="614" y="13612"/>
                </a:lnTo>
                <a:lnTo>
                  <a:pt x="549" y="13776"/>
                </a:lnTo>
                <a:lnTo>
                  <a:pt x="490" y="13942"/>
                </a:lnTo>
                <a:lnTo>
                  <a:pt x="431" y="14121"/>
                </a:lnTo>
                <a:lnTo>
                  <a:pt x="378" y="14299"/>
                </a:lnTo>
                <a:lnTo>
                  <a:pt x="325" y="14505"/>
                </a:lnTo>
                <a:lnTo>
                  <a:pt x="272" y="14711"/>
                </a:lnTo>
                <a:lnTo>
                  <a:pt x="231" y="14918"/>
                </a:lnTo>
                <a:lnTo>
                  <a:pt x="189" y="15138"/>
                </a:lnTo>
                <a:lnTo>
                  <a:pt x="148" y="15358"/>
                </a:lnTo>
                <a:lnTo>
                  <a:pt x="118" y="15577"/>
                </a:lnTo>
                <a:lnTo>
                  <a:pt x="89" y="15811"/>
                </a:lnTo>
                <a:lnTo>
                  <a:pt x="65" y="16031"/>
                </a:lnTo>
                <a:lnTo>
                  <a:pt x="42" y="16265"/>
                </a:lnTo>
                <a:lnTo>
                  <a:pt x="30" y="16499"/>
                </a:lnTo>
                <a:lnTo>
                  <a:pt x="18" y="16733"/>
                </a:lnTo>
                <a:lnTo>
                  <a:pt x="6" y="16967"/>
                </a:lnTo>
                <a:lnTo>
                  <a:pt x="0" y="17214"/>
                </a:lnTo>
                <a:lnTo>
                  <a:pt x="0" y="17448"/>
                </a:lnTo>
                <a:lnTo>
                  <a:pt x="6" y="17695"/>
                </a:lnTo>
                <a:lnTo>
                  <a:pt x="12" y="17929"/>
                </a:lnTo>
                <a:lnTo>
                  <a:pt x="36" y="18410"/>
                </a:lnTo>
                <a:lnTo>
                  <a:pt x="71" y="18891"/>
                </a:lnTo>
                <a:lnTo>
                  <a:pt x="118" y="19359"/>
                </a:lnTo>
                <a:lnTo>
                  <a:pt x="177" y="19826"/>
                </a:lnTo>
                <a:lnTo>
                  <a:pt x="254" y="20294"/>
                </a:lnTo>
                <a:lnTo>
                  <a:pt x="337" y="20748"/>
                </a:lnTo>
                <a:lnTo>
                  <a:pt x="431" y="21174"/>
                </a:lnTo>
                <a:lnTo>
                  <a:pt x="537" y="21600"/>
                </a:lnTo>
                <a:lnTo>
                  <a:pt x="21600" y="21600"/>
                </a:lnTo>
                <a:lnTo>
                  <a:pt x="21505" y="20953"/>
                </a:lnTo>
                <a:lnTo>
                  <a:pt x="21399" y="20294"/>
                </a:lnTo>
                <a:lnTo>
                  <a:pt x="21287" y="19647"/>
                </a:lnTo>
                <a:lnTo>
                  <a:pt x="21175" y="19015"/>
                </a:lnTo>
                <a:lnTo>
                  <a:pt x="21057" y="18382"/>
                </a:lnTo>
                <a:lnTo>
                  <a:pt x="20933" y="17750"/>
                </a:lnTo>
                <a:lnTo>
                  <a:pt x="20803" y="17117"/>
                </a:lnTo>
                <a:lnTo>
                  <a:pt x="20673" y="16499"/>
                </a:lnTo>
                <a:lnTo>
                  <a:pt x="20537" y="15881"/>
                </a:lnTo>
                <a:lnTo>
                  <a:pt x="20395" y="15275"/>
                </a:lnTo>
                <a:lnTo>
                  <a:pt x="20248" y="14670"/>
                </a:lnTo>
                <a:lnTo>
                  <a:pt x="20094" y="14079"/>
                </a:lnTo>
                <a:lnTo>
                  <a:pt x="19941" y="13474"/>
                </a:lnTo>
                <a:lnTo>
                  <a:pt x="19781" y="12897"/>
                </a:lnTo>
                <a:lnTo>
                  <a:pt x="19622" y="12319"/>
                </a:lnTo>
                <a:lnTo>
                  <a:pt x="19451" y="11741"/>
                </a:lnTo>
                <a:lnTo>
                  <a:pt x="19279" y="11178"/>
                </a:lnTo>
                <a:lnTo>
                  <a:pt x="19102" y="10614"/>
                </a:lnTo>
                <a:lnTo>
                  <a:pt x="18925" y="10064"/>
                </a:lnTo>
                <a:lnTo>
                  <a:pt x="18742" y="9514"/>
                </a:lnTo>
                <a:lnTo>
                  <a:pt x="18553" y="8978"/>
                </a:lnTo>
                <a:lnTo>
                  <a:pt x="18358" y="8456"/>
                </a:lnTo>
                <a:lnTo>
                  <a:pt x="18163" y="7933"/>
                </a:lnTo>
                <a:lnTo>
                  <a:pt x="17963" y="7425"/>
                </a:lnTo>
                <a:lnTo>
                  <a:pt x="17762" y="6916"/>
                </a:lnTo>
                <a:lnTo>
                  <a:pt x="17555" y="6421"/>
                </a:lnTo>
                <a:lnTo>
                  <a:pt x="17343" y="5926"/>
                </a:lnTo>
                <a:lnTo>
                  <a:pt x="17124" y="5445"/>
                </a:lnTo>
                <a:lnTo>
                  <a:pt x="16906" y="4977"/>
                </a:lnTo>
                <a:lnTo>
                  <a:pt x="16687" y="4509"/>
                </a:lnTo>
                <a:lnTo>
                  <a:pt x="16463" y="4055"/>
                </a:lnTo>
                <a:lnTo>
                  <a:pt x="16232" y="3616"/>
                </a:lnTo>
                <a:lnTo>
                  <a:pt x="16026" y="3231"/>
                </a:lnTo>
                <a:lnTo>
                  <a:pt x="15813" y="2860"/>
                </a:lnTo>
                <a:lnTo>
                  <a:pt x="15601" y="2502"/>
                </a:lnTo>
                <a:lnTo>
                  <a:pt x="15382" y="2145"/>
                </a:lnTo>
                <a:lnTo>
                  <a:pt x="15158" y="1815"/>
                </a:lnTo>
                <a:lnTo>
                  <a:pt x="14927" y="1498"/>
                </a:lnTo>
                <a:lnTo>
                  <a:pt x="14691" y="1209"/>
                </a:lnTo>
                <a:lnTo>
                  <a:pt x="14455" y="948"/>
                </a:lnTo>
                <a:lnTo>
                  <a:pt x="14213" y="701"/>
                </a:lnTo>
                <a:lnTo>
                  <a:pt x="13971" y="494"/>
                </a:lnTo>
                <a:lnTo>
                  <a:pt x="13847" y="412"/>
                </a:lnTo>
                <a:lnTo>
                  <a:pt x="13723" y="316"/>
                </a:lnTo>
                <a:lnTo>
                  <a:pt x="13599" y="248"/>
                </a:lnTo>
                <a:lnTo>
                  <a:pt x="13475" y="178"/>
                </a:lnTo>
                <a:lnTo>
                  <a:pt x="13351" y="123"/>
                </a:lnTo>
                <a:lnTo>
                  <a:pt x="13221" y="82"/>
                </a:lnTo>
                <a:lnTo>
                  <a:pt x="13097" y="41"/>
                </a:lnTo>
                <a:lnTo>
                  <a:pt x="12967" y="14"/>
                </a:lnTo>
                <a:lnTo>
                  <a:pt x="12837" y="0"/>
                </a:lnTo>
                <a:close/>
              </a:path>
            </a:pathLst>
          </a:custGeom>
          <a:solidFill>
            <a:schemeClr val="accent1"/>
          </a:solidFill>
          <a:ln w="12700">
            <a:miter lim="400000"/>
          </a:ln>
        </p:spPr>
        <p:txBody>
          <a:bodyPr anchor="ctr" bIns="0" lIns="0" rIns="0" tIns="0"/>
          <a:p>
            <a:pPr>
              <a:defRPr>
                <a:solidFill>
                  <a:srgbClr val="000000"/>
                </a:solidFill>
              </a:defRPr>
            </a:pPr>
          </a:p>
        </p:txBody>
      </p:sp>
      <p:sp>
        <p:nvSpPr>
          <p:cNvPr id="1049748" name="Google Shape;269;p14"/>
          <p:cNvSpPr/>
          <p:nvPr/>
        </p:nvSpPr>
        <p:spPr>
          <a:xfrm>
            <a:off x="4502150" y="4498788"/>
            <a:ext cx="3657600" cy="857244"/>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p>
        </p:txBody>
      </p:sp>
      <p:sp>
        <p:nvSpPr>
          <p:cNvPr id="1049749" name="Google Shape;270;p14"/>
          <p:cNvSpPr/>
          <p:nvPr/>
        </p:nvSpPr>
        <p:spPr>
          <a:xfrm rot="5400000">
            <a:off x="2892966" y="-1172118"/>
            <a:ext cx="369968" cy="2562227"/>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
        <p:nvSpPr>
          <p:cNvPr id="1049750" name="Slide Number"/>
          <p:cNvSpPr txBox="1">
            <a:spLocks noGrp="1"/>
          </p:cNvSpPr>
          <p:nvPr>
            <p:ph type="sldNum" sz="quarter" idx="2"/>
          </p:nvPr>
        </p:nvSpPr>
        <p:spPr>
          <a:prstGeom prst="rect"/>
        </p:spPr>
        <p:txBody>
          <a:bodyPr/>
          <a:p>
            <a:fld id="{86CB4B4D-7CA3-9044-876B-883B54F8677D}" type="slidenum">
              <a:t>‹#›</a:t>
            </a:fld>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34934"/>
        </a:solidFill>
        <a:effectLst/>
      </p:bgPr>
    </p:bg>
    <p:spTree>
      <p:nvGrpSpPr>
        <p:cNvPr id="13" name=""/>
        <p:cNvGrpSpPr/>
        <p:nvPr/>
      </p:nvGrpSpPr>
      <p:grpSpPr>
        <a:xfrm>
          <a:off x="0" y="0"/>
          <a:ext cx="0" cy="0"/>
          <a:chOff x="0" y="0"/>
          <a:chExt cx="0" cy="0"/>
        </a:xfrm>
      </p:grpSpPr>
      <p:sp>
        <p:nvSpPr>
          <p:cNvPr id="1048576" name="Google Shape;62;p4"/>
          <p:cNvSpPr/>
          <p:nvPr/>
        </p:nvSpPr>
        <p:spPr>
          <a:xfrm rot="10800000">
            <a:off x="7816798" y="2"/>
            <a:ext cx="1561225"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p>
        </p:txBody>
      </p:sp>
      <p:sp>
        <p:nvSpPr>
          <p:cNvPr id="1048577" name="Google Shape;63;p4"/>
          <p:cNvSpPr/>
          <p:nvPr/>
        </p:nvSpPr>
        <p:spPr>
          <a:xfrm>
            <a:off x="-2" y="-1785"/>
            <a:ext cx="1742623"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grpSp>
        <p:nvGrpSpPr>
          <p:cNvPr id="14" name="Google Shape;64;p4"/>
          <p:cNvGrpSpPr/>
          <p:nvPr/>
        </p:nvGrpSpPr>
        <p:grpSpPr>
          <a:xfrm>
            <a:off x="8317172" y="692990"/>
            <a:ext cx="657428" cy="548671"/>
            <a:chOff x="0" y="0"/>
            <a:chExt cx="657426" cy="548670"/>
          </a:xfrm>
        </p:grpSpPr>
        <p:sp>
          <p:nvSpPr>
            <p:cNvPr id="1048578" name="Google Shape;65;p4"/>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79" name="Google Shape;66;p4"/>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80" name="Google Shape;67;p4"/>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81" name="Google Shape;68;p4"/>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82" name="Google Shape;69;p4"/>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83" name="Google Shape;70;p4"/>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584" name="Google Shape;71;p4"/>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8585" name="Google Shape;72;p4"/>
          <p:cNvSpPr/>
          <p:nvPr/>
        </p:nvSpPr>
        <p:spPr>
          <a:xfrm>
            <a:off x="0" y="4594843"/>
            <a:ext cx="2101757" cy="548662"/>
          </a:xfrm>
          <a:custGeom>
            <a:avLst/>
            <a:ahLst/>
            <a:cxnLst>
              <a:cxn ang="0">
                <a:pos x="wd2" y="hd2"/>
              </a:cxn>
              <a:cxn ang="5400000">
                <a:pos x="wd2" y="hd2"/>
              </a:cxn>
              <a:cxn ang="10800000">
                <a:pos x="wd2" y="hd2"/>
              </a:cxn>
              <a:cxn ang="16200000">
                <a:pos x="wd2" y="hd2"/>
              </a:cxn>
            </a:cxnLst>
            <a:rect l="0" t="0" r="r" b="b"/>
            <a:pathLst>
              <a:path w="21600" h="21600" extrusionOk="0">
                <a:moveTo>
                  <a:pt x="9899" y="0"/>
                </a:moveTo>
                <a:lnTo>
                  <a:pt x="9629" y="31"/>
                </a:lnTo>
                <a:lnTo>
                  <a:pt x="9368" y="93"/>
                </a:lnTo>
                <a:lnTo>
                  <a:pt x="9107" y="156"/>
                </a:lnTo>
                <a:lnTo>
                  <a:pt x="8838" y="218"/>
                </a:lnTo>
                <a:lnTo>
                  <a:pt x="8576" y="344"/>
                </a:lnTo>
                <a:lnTo>
                  <a:pt x="8315" y="469"/>
                </a:lnTo>
                <a:lnTo>
                  <a:pt x="8054" y="593"/>
                </a:lnTo>
                <a:lnTo>
                  <a:pt x="7793" y="781"/>
                </a:lnTo>
                <a:lnTo>
                  <a:pt x="7532" y="938"/>
                </a:lnTo>
                <a:lnTo>
                  <a:pt x="7279" y="1156"/>
                </a:lnTo>
                <a:lnTo>
                  <a:pt x="6920" y="1438"/>
                </a:lnTo>
                <a:lnTo>
                  <a:pt x="6569" y="1750"/>
                </a:lnTo>
                <a:lnTo>
                  <a:pt x="6210" y="2094"/>
                </a:lnTo>
                <a:lnTo>
                  <a:pt x="5859" y="2532"/>
                </a:lnTo>
                <a:lnTo>
                  <a:pt x="5508" y="2970"/>
                </a:lnTo>
                <a:lnTo>
                  <a:pt x="5166" y="3469"/>
                </a:lnTo>
                <a:lnTo>
                  <a:pt x="4823" y="4031"/>
                </a:lnTo>
                <a:lnTo>
                  <a:pt x="4488" y="4625"/>
                </a:lnTo>
                <a:lnTo>
                  <a:pt x="4154" y="5251"/>
                </a:lnTo>
                <a:lnTo>
                  <a:pt x="3827" y="5939"/>
                </a:lnTo>
                <a:lnTo>
                  <a:pt x="3509" y="6688"/>
                </a:lnTo>
                <a:lnTo>
                  <a:pt x="3191" y="7470"/>
                </a:lnTo>
                <a:lnTo>
                  <a:pt x="2889" y="8284"/>
                </a:lnTo>
                <a:lnTo>
                  <a:pt x="2587" y="9158"/>
                </a:lnTo>
                <a:lnTo>
                  <a:pt x="2301" y="10096"/>
                </a:lnTo>
                <a:lnTo>
                  <a:pt x="2024" y="11065"/>
                </a:lnTo>
                <a:lnTo>
                  <a:pt x="1861" y="11628"/>
                </a:lnTo>
                <a:lnTo>
                  <a:pt x="1714" y="12190"/>
                </a:lnTo>
                <a:lnTo>
                  <a:pt x="1567" y="12784"/>
                </a:lnTo>
                <a:lnTo>
                  <a:pt x="1420" y="13409"/>
                </a:lnTo>
                <a:lnTo>
                  <a:pt x="1281" y="14034"/>
                </a:lnTo>
                <a:lnTo>
                  <a:pt x="1142" y="14659"/>
                </a:lnTo>
                <a:lnTo>
                  <a:pt x="1012" y="15315"/>
                </a:lnTo>
                <a:lnTo>
                  <a:pt x="890" y="15973"/>
                </a:lnTo>
                <a:lnTo>
                  <a:pt x="645" y="17316"/>
                </a:lnTo>
                <a:lnTo>
                  <a:pt x="417" y="18692"/>
                </a:lnTo>
                <a:lnTo>
                  <a:pt x="204" y="20130"/>
                </a:lnTo>
                <a:lnTo>
                  <a:pt x="0" y="21600"/>
                </a:lnTo>
                <a:lnTo>
                  <a:pt x="21600" y="21600"/>
                </a:lnTo>
                <a:lnTo>
                  <a:pt x="21543" y="20724"/>
                </a:lnTo>
                <a:lnTo>
                  <a:pt x="21469" y="19881"/>
                </a:lnTo>
                <a:lnTo>
                  <a:pt x="21379" y="19067"/>
                </a:lnTo>
                <a:lnTo>
                  <a:pt x="21274" y="18285"/>
                </a:lnTo>
                <a:lnTo>
                  <a:pt x="21159" y="17504"/>
                </a:lnTo>
                <a:lnTo>
                  <a:pt x="21029" y="16722"/>
                </a:lnTo>
                <a:lnTo>
                  <a:pt x="20882" y="16004"/>
                </a:lnTo>
                <a:lnTo>
                  <a:pt x="20727" y="15254"/>
                </a:lnTo>
                <a:lnTo>
                  <a:pt x="20563" y="14567"/>
                </a:lnTo>
                <a:lnTo>
                  <a:pt x="20384" y="13878"/>
                </a:lnTo>
                <a:lnTo>
                  <a:pt x="20204" y="13222"/>
                </a:lnTo>
                <a:lnTo>
                  <a:pt x="20009" y="12597"/>
                </a:lnTo>
                <a:lnTo>
                  <a:pt x="19805" y="11971"/>
                </a:lnTo>
                <a:lnTo>
                  <a:pt x="19601" y="11377"/>
                </a:lnTo>
                <a:lnTo>
                  <a:pt x="19380" y="10785"/>
                </a:lnTo>
                <a:lnTo>
                  <a:pt x="19160" y="10221"/>
                </a:lnTo>
                <a:lnTo>
                  <a:pt x="18940" y="9690"/>
                </a:lnTo>
                <a:lnTo>
                  <a:pt x="18711" y="9158"/>
                </a:lnTo>
                <a:lnTo>
                  <a:pt x="18483" y="8658"/>
                </a:lnTo>
                <a:lnTo>
                  <a:pt x="18254" y="8158"/>
                </a:lnTo>
                <a:lnTo>
                  <a:pt x="17789" y="7252"/>
                </a:lnTo>
                <a:lnTo>
                  <a:pt x="17324" y="6408"/>
                </a:lnTo>
                <a:lnTo>
                  <a:pt x="16867" y="5658"/>
                </a:lnTo>
                <a:lnTo>
                  <a:pt x="16434" y="4969"/>
                </a:lnTo>
                <a:lnTo>
                  <a:pt x="16018" y="4344"/>
                </a:lnTo>
                <a:lnTo>
                  <a:pt x="15627" y="3782"/>
                </a:lnTo>
                <a:lnTo>
                  <a:pt x="15129" y="3157"/>
                </a:lnTo>
                <a:lnTo>
                  <a:pt x="14615" y="2532"/>
                </a:lnTo>
                <a:lnTo>
                  <a:pt x="14101" y="1999"/>
                </a:lnTo>
                <a:lnTo>
                  <a:pt x="13587" y="1530"/>
                </a:lnTo>
                <a:lnTo>
                  <a:pt x="13064" y="1125"/>
                </a:lnTo>
                <a:lnTo>
                  <a:pt x="12542" y="749"/>
                </a:lnTo>
                <a:lnTo>
                  <a:pt x="12012" y="469"/>
                </a:lnTo>
                <a:lnTo>
                  <a:pt x="11481" y="249"/>
                </a:lnTo>
                <a:lnTo>
                  <a:pt x="10959" y="93"/>
                </a:lnTo>
                <a:lnTo>
                  <a:pt x="10429" y="31"/>
                </a:lnTo>
                <a:lnTo>
                  <a:pt x="9899" y="0"/>
                </a:lnTo>
                <a:close/>
              </a:path>
            </a:pathLst>
          </a:custGeom>
          <a:solidFill>
            <a:srgbClr val="72543B"/>
          </a:solidFill>
          <a:ln w="12700">
            <a:miter lim="400000"/>
          </a:ln>
        </p:spPr>
        <p:txBody>
          <a:bodyPr anchor="ctr" bIns="0" lIns="0" rIns="0" tIns="0"/>
          <a:p>
            <a:pPr>
              <a:defRPr>
                <a:solidFill>
                  <a:srgbClr val="000000"/>
                </a:solidFill>
              </a:defRPr>
            </a:pPr>
          </a:p>
        </p:txBody>
      </p:sp>
      <p:sp>
        <p:nvSpPr>
          <p:cNvPr id="1048586" name="Google Shape;73;p4"/>
          <p:cNvSpPr/>
          <p:nvPr/>
        </p:nvSpPr>
        <p:spPr>
          <a:xfrm>
            <a:off x="-22227" y="1114425"/>
            <a:ext cx="369969" cy="2562225"/>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
        <p:nvSpPr>
          <p:cNvPr id="1048587" name="Title Text"/>
          <p:cNvSpPr txBox="1">
            <a:spLocks noGrp="1"/>
          </p:cNvSpPr>
          <p:nvPr>
            <p:ph type="title"/>
          </p:nvPr>
        </p:nvSpPr>
        <p:spPr>
          <a:xfrm>
            <a:off x="719998" y="539500"/>
            <a:ext cx="7704003" cy="457202"/>
          </a:xfrm>
          <a:prstGeom prst="rect"/>
          <a:ln w="12700">
            <a:miter lim="400000"/>
          </a:ln>
        </p:spPr>
        <p:txBody>
          <a:bodyPr anchor="ctr" bIns="91423" lIns="91423" rIns="91423" tIns="91423">
            <a:normAutofit/>
          </a:bodyPr>
          <a:p>
            <a:r>
              <a:t>Title Text</a:t>
            </a:r>
          </a:p>
        </p:txBody>
      </p:sp>
      <p:sp>
        <p:nvSpPr>
          <p:cNvPr id="1048588" name="Body Level One…"/>
          <p:cNvSpPr txBox="1">
            <a:spLocks noGrp="1"/>
          </p:cNvSpPr>
          <p:nvPr>
            <p:ph type="body" idx="1"/>
          </p:nvPr>
        </p:nvSpPr>
        <p:spPr>
          <a:xfrm>
            <a:off x="716887" y="1227738"/>
            <a:ext cx="7704002" cy="3187502"/>
          </a:xfrm>
          <a:prstGeom prst="rect"/>
          <a:ln w="12700">
            <a:miter lim="400000"/>
          </a:ln>
        </p:spPr>
        <p:txBody>
          <a:bodyPr anchor="ctr" bIns="91423" lIns="91423" rIns="91423" tIns="91423">
            <a:normAutofit/>
          </a:bodyPr>
          <a:p>
            <a:r>
              <a:t>Body Level One</a:t>
            </a:r>
          </a:p>
          <a:p>
            <a:pPr lvl="1"/>
            <a:r>
              <a:t>Body Level Two</a:t>
            </a:r>
          </a:p>
          <a:p>
            <a:pPr lvl="2"/>
            <a:r>
              <a:t>Body Level Three</a:t>
            </a:r>
          </a:p>
          <a:p>
            <a:pPr lvl="3"/>
            <a:r>
              <a:t>Body Level Four</a:t>
            </a:r>
          </a:p>
          <a:p>
            <a:pPr lvl="4"/>
            <a:r>
              <a:t>Body Level Five</a:t>
            </a:r>
          </a:p>
        </p:txBody>
      </p:sp>
      <p:sp>
        <p:nvSpPr>
          <p:cNvPr id="1048589" name="Slide Number"/>
          <p:cNvSpPr txBox="1">
            <a:spLocks noGrp="1"/>
          </p:cNvSpPr>
          <p:nvPr>
            <p:ph type="sldNum" sz="quarter" idx="2"/>
          </p:nvPr>
        </p:nvSpPr>
        <p:spPr>
          <a:xfrm>
            <a:off x="6279546" y="4635136"/>
            <a:ext cx="273654" cy="264253"/>
          </a:xfrm>
          <a:prstGeom prst="rect"/>
          <a:ln w="12700">
            <a:miter lim="400000"/>
          </a:ln>
        </p:spPr>
        <p:txBody>
          <a:bodyPr anchor="ctr" bIns="45718" lIns="45718" rIns="45718" tIns="45718" wrap="none">
            <a:spAutoFit/>
          </a:bodyPr>
          <a:lstStyle>
            <a:lvl1pPr algn="r">
              <a:defRPr sz="1200">
                <a:solidFill>
                  <a:srgbClr val="000000"/>
                </a:solidFill>
              </a:defRPr>
            </a:lvl1pPr>
          </a:lstStyle>
          <a:p>
            <a:fld id="{86CB4B4D-7CA3-9044-876B-883B54F8677D}" type="slidenum">
              <a:t>‹#›</a:t>
            </a:fld>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ransition spd="med"/>
  <p:txStyles>
    <p:titleStyle>
      <a:lvl1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1pPr>
      <a:lvl2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2pPr>
      <a:lvl3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3pPr>
      <a:lvl4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4pPr>
      <a:lvl5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5pPr>
      <a:lvl6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6pPr>
      <a:lvl7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7pPr>
      <a:lvl8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8pPr>
      <a:lvl9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9pPr>
    </p:titleStyle>
    <p:bodyStyle>
      <a:lvl1pPr algn="l" defTabSz="914400" indent="-330200" latinLnBrk="0" marL="457200" marR="0" rtl="0">
        <a:lnSpc>
          <a:spcPct val="100000"/>
        </a:lnSpc>
        <a:spcBef>
          <a:spcPts val="0"/>
        </a:spcBef>
        <a:spcAft>
          <a:spcPts val="0"/>
        </a:spcAft>
        <a:buClr>
          <a:srgbClr val="FFFFFF"/>
        </a:buClr>
        <a:buSzPts val="1200"/>
        <a:buFontTx/>
        <a:buAutoNum type="arabicPeriod"/>
        <a:defRPr baseline="0" b="0" cap="none" sz="1200" i="0" spc="0" strike="noStrike" u="none">
          <a:solidFill>
            <a:srgbClr val="FFFFFF"/>
          </a:solidFill>
          <a:latin typeface="Annai MN Regular"/>
          <a:ea typeface="Annai MN Regular"/>
          <a:cs typeface="Annai MN Regular"/>
          <a:sym typeface="Annai MN Regular"/>
        </a:defRPr>
      </a:lvl1pPr>
      <a:lvl2pPr algn="l" defTabSz="914400" indent="-247650" latinLnBrk="0" marL="831850" marR="0" rtl="0">
        <a:lnSpc>
          <a:spcPct val="100000"/>
        </a:lnSpc>
        <a:spcBef>
          <a:spcPts val="0"/>
        </a:spcBef>
        <a:spcAft>
          <a:spcPts val="0"/>
        </a:spcAft>
        <a:buClr>
          <a:srgbClr val="FFFFFF"/>
        </a:buClr>
        <a:buSzPts val="1200"/>
        <a:buFontTx/>
        <a:buAutoNum type="alphaLcPeriod"/>
        <a:defRPr baseline="0" b="0" cap="none" sz="1200" i="0" spc="0" strike="noStrike" u="none">
          <a:solidFill>
            <a:srgbClr val="FFFFFF"/>
          </a:solidFill>
          <a:latin typeface="Annai MN Regular"/>
          <a:ea typeface="Annai MN Regular"/>
          <a:cs typeface="Annai MN Regular"/>
          <a:sym typeface="Annai MN Regular"/>
        </a:defRPr>
      </a:lvl2pPr>
      <a:lvl3pPr algn="l" defTabSz="914400" indent="-247650" latinLnBrk="0" marL="1289050" marR="0" rtl="0">
        <a:lnSpc>
          <a:spcPct val="100000"/>
        </a:lnSpc>
        <a:spcBef>
          <a:spcPts val="0"/>
        </a:spcBef>
        <a:spcAft>
          <a:spcPts val="0"/>
        </a:spcAft>
        <a:buClr>
          <a:srgbClr val="FFFFFF"/>
        </a:buClr>
        <a:buSzPts val="1200"/>
        <a:buFontTx/>
        <a:buAutoNum type="romanLcPeriod"/>
        <a:defRPr baseline="0" b="0" cap="none" sz="1200" i="0" spc="0" strike="noStrike" u="none">
          <a:solidFill>
            <a:srgbClr val="FFFFFF"/>
          </a:solidFill>
          <a:latin typeface="Annai MN Regular"/>
          <a:ea typeface="Annai MN Regular"/>
          <a:cs typeface="Annai MN Regular"/>
          <a:sym typeface="Annai MN Regular"/>
        </a:defRPr>
      </a:lvl3pPr>
      <a:lvl4pPr algn="l" defTabSz="914400" indent="-247650" latinLnBrk="0" marL="1746250" marR="0" rtl="0">
        <a:lnSpc>
          <a:spcPct val="100000"/>
        </a:lnSpc>
        <a:spcBef>
          <a:spcPts val="0"/>
        </a:spcBef>
        <a:spcAft>
          <a:spcPts val="0"/>
        </a:spcAft>
        <a:buClr>
          <a:srgbClr val="FFFFFF"/>
        </a:buClr>
        <a:buSzPts val="1200"/>
        <a:buFontTx/>
        <a:buAutoNum type="arabicPeriod"/>
        <a:defRPr baseline="0" b="0" cap="none" sz="1200" i="0" spc="0" strike="noStrike" u="none">
          <a:solidFill>
            <a:srgbClr val="FFFFFF"/>
          </a:solidFill>
          <a:latin typeface="Annai MN Regular"/>
          <a:ea typeface="Annai MN Regular"/>
          <a:cs typeface="Annai MN Regular"/>
          <a:sym typeface="Annai MN Regular"/>
        </a:defRPr>
      </a:lvl4pPr>
      <a:lvl5pPr algn="l" defTabSz="914400" indent="-247650" latinLnBrk="0" marL="2203450" marR="0" rtl="0">
        <a:lnSpc>
          <a:spcPct val="100000"/>
        </a:lnSpc>
        <a:spcBef>
          <a:spcPts val="0"/>
        </a:spcBef>
        <a:spcAft>
          <a:spcPts val="0"/>
        </a:spcAft>
        <a:buClr>
          <a:srgbClr val="FFFFFF"/>
        </a:buClr>
        <a:buSzPts val="1200"/>
        <a:buFontTx/>
        <a:buAutoNum type="alphaLcPeriod"/>
        <a:defRPr baseline="0" b="0" cap="none" sz="1200" i="0" spc="0" strike="noStrike" u="none">
          <a:solidFill>
            <a:srgbClr val="FFFFFF"/>
          </a:solidFill>
          <a:latin typeface="Annai MN Regular"/>
          <a:ea typeface="Annai MN Regular"/>
          <a:cs typeface="Annai MN Regular"/>
          <a:sym typeface="Annai MN Regular"/>
        </a:defRPr>
      </a:lvl5pPr>
      <a:lvl6pPr algn="l" defTabSz="914400" indent="-247650" latinLnBrk="0" marL="2660650" marR="0" rtl="0">
        <a:lnSpc>
          <a:spcPct val="100000"/>
        </a:lnSpc>
        <a:spcBef>
          <a:spcPts val="0"/>
        </a:spcBef>
        <a:spcAft>
          <a:spcPts val="0"/>
        </a:spcAft>
        <a:buClr>
          <a:srgbClr val="FFFFFF"/>
        </a:buClr>
        <a:buSzPts val="1200"/>
        <a:buFontTx/>
        <a:buAutoNum type="romanLcPeriod"/>
        <a:defRPr baseline="0" b="0" cap="none" sz="1200" i="0" spc="0" strike="noStrike" u="none">
          <a:solidFill>
            <a:srgbClr val="FFFFFF"/>
          </a:solidFill>
          <a:latin typeface="Annai MN Regular"/>
          <a:ea typeface="Annai MN Regular"/>
          <a:cs typeface="Annai MN Regular"/>
          <a:sym typeface="Annai MN Regular"/>
        </a:defRPr>
      </a:lvl6pPr>
      <a:lvl7pPr algn="l" defTabSz="914400" indent="-247650" latinLnBrk="0" marL="3117850" marR="0" rtl="0">
        <a:lnSpc>
          <a:spcPct val="100000"/>
        </a:lnSpc>
        <a:spcBef>
          <a:spcPts val="0"/>
        </a:spcBef>
        <a:spcAft>
          <a:spcPts val="0"/>
        </a:spcAft>
        <a:buClr>
          <a:srgbClr val="FFFFFF"/>
        </a:buClr>
        <a:buSzPts val="1200"/>
        <a:buFontTx/>
        <a:buAutoNum type="arabicPeriod"/>
        <a:defRPr baseline="0" b="0" cap="none" sz="1200" i="0" spc="0" strike="noStrike" u="none">
          <a:solidFill>
            <a:srgbClr val="FFFFFF"/>
          </a:solidFill>
          <a:latin typeface="Annai MN Regular"/>
          <a:ea typeface="Annai MN Regular"/>
          <a:cs typeface="Annai MN Regular"/>
          <a:sym typeface="Annai MN Regular"/>
        </a:defRPr>
      </a:lvl7pPr>
      <a:lvl8pPr algn="l" defTabSz="914400" indent="-247650" latinLnBrk="0" marL="3575050" marR="0" rtl="0">
        <a:lnSpc>
          <a:spcPct val="100000"/>
        </a:lnSpc>
        <a:spcBef>
          <a:spcPts val="0"/>
        </a:spcBef>
        <a:spcAft>
          <a:spcPts val="0"/>
        </a:spcAft>
        <a:buClr>
          <a:srgbClr val="FFFFFF"/>
        </a:buClr>
        <a:buSzPts val="1200"/>
        <a:buFontTx/>
        <a:buAutoNum type="alphaLcPeriod"/>
        <a:defRPr baseline="0" b="0" cap="none" sz="1200" i="0" spc="0" strike="noStrike" u="none">
          <a:solidFill>
            <a:srgbClr val="FFFFFF"/>
          </a:solidFill>
          <a:latin typeface="Annai MN Regular"/>
          <a:ea typeface="Annai MN Regular"/>
          <a:cs typeface="Annai MN Regular"/>
          <a:sym typeface="Annai MN Regular"/>
        </a:defRPr>
      </a:lvl8pPr>
      <a:lvl9pPr algn="l" defTabSz="914400" indent="-247650" latinLnBrk="0" marL="4032250" marR="0" rtl="0">
        <a:lnSpc>
          <a:spcPct val="100000"/>
        </a:lnSpc>
        <a:spcBef>
          <a:spcPts val="0"/>
        </a:spcBef>
        <a:spcAft>
          <a:spcPts val="0"/>
        </a:spcAft>
        <a:buClr>
          <a:srgbClr val="FFFFFF"/>
        </a:buClr>
        <a:buSzPts val="1200"/>
        <a:buFontTx/>
        <a:buAutoNum type="romanLcPeriod"/>
        <a:defRPr baseline="0" b="0" cap="none" sz="1200" i="0" spc="0" strike="noStrike" u="none">
          <a:solidFill>
            <a:srgbClr val="FFFFFF"/>
          </a:solidFill>
          <a:latin typeface="Annai MN Regular"/>
          <a:ea typeface="Annai MN Regular"/>
          <a:cs typeface="Annai MN Regular"/>
          <a:sym typeface="Annai MN Regular"/>
        </a:defRPr>
      </a:lvl9pPr>
    </p:bodyStyle>
    <p:otherStyle>
      <a:lvl1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1pPr>
      <a:lvl2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2pPr>
      <a:lvl3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3pPr>
      <a:lvl4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4pPr>
      <a:lvl5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5pPr>
      <a:lvl6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6pPr>
      <a:lvl7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7pPr>
      <a:lvl8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8pPr>
      <a:lvl9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4934"/>
        </a:solidFill>
        <a:effectLst/>
      </p:bgPr>
    </p:bg>
    <p:spTree>
      <p:nvGrpSpPr>
        <p:cNvPr id="157" name=""/>
        <p:cNvGrpSpPr/>
        <p:nvPr/>
      </p:nvGrpSpPr>
      <p:grpSpPr>
        <a:xfrm>
          <a:off x="0" y="0"/>
          <a:ext cx="0" cy="0"/>
          <a:chOff x="0" y="0"/>
          <a:chExt cx="0" cy="0"/>
        </a:xfrm>
      </p:grpSpPr>
      <p:sp>
        <p:nvSpPr>
          <p:cNvPr id="1049987" name="Google Shape;62;p4"/>
          <p:cNvSpPr/>
          <p:nvPr/>
        </p:nvSpPr>
        <p:spPr>
          <a:xfrm rot="10800000">
            <a:off x="7816798" y="2"/>
            <a:ext cx="1561225"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r>
              <a:t/>
            </a:r>
          </a:p>
        </p:txBody>
      </p:sp>
      <p:sp>
        <p:nvSpPr>
          <p:cNvPr id="1049988" name="Google Shape;63;p4"/>
          <p:cNvSpPr/>
          <p:nvPr/>
        </p:nvSpPr>
        <p:spPr>
          <a:xfrm>
            <a:off x="-2" y="-1785"/>
            <a:ext cx="1742623" cy="998508"/>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r>
              <a:t/>
            </a:r>
          </a:p>
        </p:txBody>
      </p:sp>
      <p:grpSp>
        <p:nvGrpSpPr>
          <p:cNvPr id="158" name="Google Shape;64;p4"/>
          <p:cNvGrpSpPr/>
          <p:nvPr/>
        </p:nvGrpSpPr>
        <p:grpSpPr>
          <a:xfrm>
            <a:off x="8317172" y="692990"/>
            <a:ext cx="657428" cy="548671"/>
            <a:chOff x="0" y="0"/>
            <a:chExt cx="657426" cy="548670"/>
          </a:xfrm>
        </p:grpSpPr>
        <p:sp>
          <p:nvSpPr>
            <p:cNvPr id="1049989" name="Google Shape;65;p4"/>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49990" name="Google Shape;66;p4"/>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49991" name="Google Shape;67;p4"/>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49992" name="Google Shape;68;p4"/>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49993" name="Google Shape;69;p4"/>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49994" name="Google Shape;70;p4"/>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49995" name="Google Shape;71;p4"/>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49996" name="Google Shape;72;p4"/>
          <p:cNvSpPr/>
          <p:nvPr/>
        </p:nvSpPr>
        <p:spPr>
          <a:xfrm>
            <a:off x="0" y="4594843"/>
            <a:ext cx="2101757" cy="548662"/>
          </a:xfrm>
          <a:custGeom>
            <a:avLst/>
            <a:ahLst/>
            <a:cxnLst>
              <a:cxn ang="0">
                <a:pos x="wd2" y="hd2"/>
              </a:cxn>
              <a:cxn ang="5400000">
                <a:pos x="wd2" y="hd2"/>
              </a:cxn>
              <a:cxn ang="10800000">
                <a:pos x="wd2" y="hd2"/>
              </a:cxn>
              <a:cxn ang="16200000">
                <a:pos x="wd2" y="hd2"/>
              </a:cxn>
            </a:cxnLst>
            <a:rect l="0" t="0" r="r" b="b"/>
            <a:pathLst>
              <a:path w="21600" h="21600" extrusionOk="0">
                <a:moveTo>
                  <a:pt x="9899" y="0"/>
                </a:moveTo>
                <a:lnTo>
                  <a:pt x="9629" y="31"/>
                </a:lnTo>
                <a:lnTo>
                  <a:pt x="9368" y="93"/>
                </a:lnTo>
                <a:lnTo>
                  <a:pt x="9107" y="156"/>
                </a:lnTo>
                <a:lnTo>
                  <a:pt x="8838" y="218"/>
                </a:lnTo>
                <a:lnTo>
                  <a:pt x="8576" y="344"/>
                </a:lnTo>
                <a:lnTo>
                  <a:pt x="8315" y="469"/>
                </a:lnTo>
                <a:lnTo>
                  <a:pt x="8054" y="593"/>
                </a:lnTo>
                <a:lnTo>
                  <a:pt x="7793" y="781"/>
                </a:lnTo>
                <a:lnTo>
                  <a:pt x="7532" y="938"/>
                </a:lnTo>
                <a:lnTo>
                  <a:pt x="7279" y="1156"/>
                </a:lnTo>
                <a:lnTo>
                  <a:pt x="6920" y="1438"/>
                </a:lnTo>
                <a:lnTo>
                  <a:pt x="6569" y="1750"/>
                </a:lnTo>
                <a:lnTo>
                  <a:pt x="6210" y="2094"/>
                </a:lnTo>
                <a:lnTo>
                  <a:pt x="5859" y="2532"/>
                </a:lnTo>
                <a:lnTo>
                  <a:pt x="5508" y="2970"/>
                </a:lnTo>
                <a:lnTo>
                  <a:pt x="5166" y="3469"/>
                </a:lnTo>
                <a:lnTo>
                  <a:pt x="4823" y="4031"/>
                </a:lnTo>
                <a:lnTo>
                  <a:pt x="4488" y="4625"/>
                </a:lnTo>
                <a:lnTo>
                  <a:pt x="4154" y="5251"/>
                </a:lnTo>
                <a:lnTo>
                  <a:pt x="3827" y="5939"/>
                </a:lnTo>
                <a:lnTo>
                  <a:pt x="3509" y="6688"/>
                </a:lnTo>
                <a:lnTo>
                  <a:pt x="3191" y="7470"/>
                </a:lnTo>
                <a:lnTo>
                  <a:pt x="2889" y="8284"/>
                </a:lnTo>
                <a:lnTo>
                  <a:pt x="2587" y="9158"/>
                </a:lnTo>
                <a:lnTo>
                  <a:pt x="2301" y="10096"/>
                </a:lnTo>
                <a:lnTo>
                  <a:pt x="2024" y="11065"/>
                </a:lnTo>
                <a:lnTo>
                  <a:pt x="1861" y="11628"/>
                </a:lnTo>
                <a:lnTo>
                  <a:pt x="1714" y="12190"/>
                </a:lnTo>
                <a:lnTo>
                  <a:pt x="1567" y="12784"/>
                </a:lnTo>
                <a:lnTo>
                  <a:pt x="1420" y="13409"/>
                </a:lnTo>
                <a:lnTo>
                  <a:pt x="1281" y="14034"/>
                </a:lnTo>
                <a:lnTo>
                  <a:pt x="1142" y="14659"/>
                </a:lnTo>
                <a:lnTo>
                  <a:pt x="1012" y="15315"/>
                </a:lnTo>
                <a:lnTo>
                  <a:pt x="890" y="15973"/>
                </a:lnTo>
                <a:lnTo>
                  <a:pt x="645" y="17316"/>
                </a:lnTo>
                <a:lnTo>
                  <a:pt x="417" y="18692"/>
                </a:lnTo>
                <a:lnTo>
                  <a:pt x="204" y="20130"/>
                </a:lnTo>
                <a:lnTo>
                  <a:pt x="0" y="21600"/>
                </a:lnTo>
                <a:lnTo>
                  <a:pt x="21600" y="21600"/>
                </a:lnTo>
                <a:lnTo>
                  <a:pt x="21543" y="20724"/>
                </a:lnTo>
                <a:lnTo>
                  <a:pt x="21469" y="19881"/>
                </a:lnTo>
                <a:lnTo>
                  <a:pt x="21379" y="19067"/>
                </a:lnTo>
                <a:lnTo>
                  <a:pt x="21274" y="18285"/>
                </a:lnTo>
                <a:lnTo>
                  <a:pt x="21159" y="17504"/>
                </a:lnTo>
                <a:lnTo>
                  <a:pt x="21029" y="16722"/>
                </a:lnTo>
                <a:lnTo>
                  <a:pt x="20882" y="16004"/>
                </a:lnTo>
                <a:lnTo>
                  <a:pt x="20727" y="15254"/>
                </a:lnTo>
                <a:lnTo>
                  <a:pt x="20563" y="14567"/>
                </a:lnTo>
                <a:lnTo>
                  <a:pt x="20384" y="13878"/>
                </a:lnTo>
                <a:lnTo>
                  <a:pt x="20204" y="13222"/>
                </a:lnTo>
                <a:lnTo>
                  <a:pt x="20009" y="12597"/>
                </a:lnTo>
                <a:lnTo>
                  <a:pt x="19805" y="11971"/>
                </a:lnTo>
                <a:lnTo>
                  <a:pt x="19601" y="11377"/>
                </a:lnTo>
                <a:lnTo>
                  <a:pt x="19380" y="10785"/>
                </a:lnTo>
                <a:lnTo>
                  <a:pt x="19160" y="10221"/>
                </a:lnTo>
                <a:lnTo>
                  <a:pt x="18940" y="9690"/>
                </a:lnTo>
                <a:lnTo>
                  <a:pt x="18711" y="9158"/>
                </a:lnTo>
                <a:lnTo>
                  <a:pt x="18483" y="8658"/>
                </a:lnTo>
                <a:lnTo>
                  <a:pt x="18254" y="8158"/>
                </a:lnTo>
                <a:lnTo>
                  <a:pt x="17789" y="7252"/>
                </a:lnTo>
                <a:lnTo>
                  <a:pt x="17324" y="6408"/>
                </a:lnTo>
                <a:lnTo>
                  <a:pt x="16867" y="5658"/>
                </a:lnTo>
                <a:lnTo>
                  <a:pt x="16434" y="4969"/>
                </a:lnTo>
                <a:lnTo>
                  <a:pt x="16018" y="4344"/>
                </a:lnTo>
                <a:lnTo>
                  <a:pt x="15627" y="3782"/>
                </a:lnTo>
                <a:lnTo>
                  <a:pt x="15129" y="3157"/>
                </a:lnTo>
                <a:lnTo>
                  <a:pt x="14615" y="2532"/>
                </a:lnTo>
                <a:lnTo>
                  <a:pt x="14101" y="1999"/>
                </a:lnTo>
                <a:lnTo>
                  <a:pt x="13587" y="1530"/>
                </a:lnTo>
                <a:lnTo>
                  <a:pt x="13064" y="1125"/>
                </a:lnTo>
                <a:lnTo>
                  <a:pt x="12542" y="749"/>
                </a:lnTo>
                <a:lnTo>
                  <a:pt x="12012" y="469"/>
                </a:lnTo>
                <a:lnTo>
                  <a:pt x="11481" y="249"/>
                </a:lnTo>
                <a:lnTo>
                  <a:pt x="10959" y="93"/>
                </a:lnTo>
                <a:lnTo>
                  <a:pt x="10429" y="31"/>
                </a:lnTo>
                <a:lnTo>
                  <a:pt x="9899" y="0"/>
                </a:lnTo>
                <a:close/>
              </a:path>
            </a:pathLst>
          </a:custGeom>
          <a:solidFill>
            <a:srgbClr val="72543B"/>
          </a:solidFill>
          <a:ln w="12700">
            <a:miter lim="400000"/>
          </a:ln>
        </p:spPr>
        <p:txBody>
          <a:bodyPr anchor="ctr" bIns="0" lIns="0" rIns="0" tIns="0"/>
          <a:p>
            <a:pPr>
              <a:defRPr>
                <a:solidFill>
                  <a:srgbClr val="000000"/>
                </a:solidFill>
              </a:defRPr>
            </a:pPr>
            <a:r>
              <a:t/>
            </a:r>
          </a:p>
        </p:txBody>
      </p:sp>
      <p:sp>
        <p:nvSpPr>
          <p:cNvPr id="1049997" name="Google Shape;73;p4"/>
          <p:cNvSpPr/>
          <p:nvPr/>
        </p:nvSpPr>
        <p:spPr>
          <a:xfrm>
            <a:off x="-22227" y="1114425"/>
            <a:ext cx="369969" cy="2562225"/>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r>
              <a:t/>
            </a:r>
          </a:p>
        </p:txBody>
      </p:sp>
      <p:sp>
        <p:nvSpPr>
          <p:cNvPr id="1049998" name="Title Text"/>
          <p:cNvSpPr txBox="1">
            <a:spLocks noGrp="1"/>
          </p:cNvSpPr>
          <p:nvPr>
            <p:ph type="title"/>
          </p:nvPr>
        </p:nvSpPr>
        <p:spPr>
          <a:xfrm>
            <a:off x="719998" y="539500"/>
            <a:ext cx="7704003" cy="457202"/>
          </a:xfrm>
          <a:prstGeom prst="rect"/>
          <a:ln w="12700">
            <a:miter lim="400000"/>
          </a:ln>
        </p:spPr>
        <p:txBody>
          <a:bodyPr anchor="ctr" bIns="91423" lIns="91423" rIns="91423" tIns="91423">
            <a:normAutofit/>
          </a:bodyPr>
          <a:p>
            <a:r>
              <a:t>Title Text</a:t>
            </a:r>
          </a:p>
        </p:txBody>
      </p:sp>
      <p:sp>
        <p:nvSpPr>
          <p:cNvPr id="1049999" name="Body Level One…"/>
          <p:cNvSpPr txBox="1">
            <a:spLocks noGrp="1"/>
          </p:cNvSpPr>
          <p:nvPr>
            <p:ph type="body" idx="1"/>
          </p:nvPr>
        </p:nvSpPr>
        <p:spPr>
          <a:xfrm>
            <a:off x="716887" y="1227738"/>
            <a:ext cx="7704002" cy="3187502"/>
          </a:xfrm>
          <a:prstGeom prst="rect"/>
          <a:ln w="12700">
            <a:miter lim="400000"/>
          </a:ln>
        </p:spPr>
        <p:txBody>
          <a:bodyPr anchor="ctr" bIns="91423" lIns="91423" rIns="91423" tIns="91423">
            <a:normAutofit/>
          </a:bodyPr>
          <a:p>
            <a:r>
              <a:t>Body Level One</a:t>
            </a:r>
          </a:p>
          <a:p>
            <a:pPr lvl="1"/>
            <a:r>
              <a:t>Body Level Two</a:t>
            </a:r>
          </a:p>
          <a:p>
            <a:pPr lvl="2"/>
            <a:r>
              <a:t>Body Level Three</a:t>
            </a:r>
          </a:p>
          <a:p>
            <a:pPr lvl="3"/>
            <a:r>
              <a:t>Body Level Four</a:t>
            </a:r>
          </a:p>
          <a:p>
            <a:pPr lvl="4"/>
            <a:r>
              <a:t>Body Level Five</a:t>
            </a:r>
          </a:p>
        </p:txBody>
      </p:sp>
      <p:sp>
        <p:nvSpPr>
          <p:cNvPr id="1050000" name="Slide Number"/>
          <p:cNvSpPr txBox="1">
            <a:spLocks noGrp="1"/>
          </p:cNvSpPr>
          <p:nvPr>
            <p:ph type="sldNum" sz="quarter" idx="2"/>
          </p:nvPr>
        </p:nvSpPr>
        <p:spPr>
          <a:xfrm>
            <a:off x="6279546" y="4635136"/>
            <a:ext cx="273654" cy="264253"/>
          </a:xfrm>
          <a:prstGeom prst="rect"/>
          <a:ln w="12700">
            <a:miter lim="400000"/>
          </a:ln>
        </p:spPr>
        <p:txBody>
          <a:bodyPr anchor="ctr" bIns="45718" lIns="45718" rIns="45718" tIns="45718" wrap="none">
            <a:spAutoFit/>
          </a:bodyPr>
          <a:lstStyle>
            <a:lvl1pPr algn="r">
              <a:defRPr sz="1200">
                <a:solidFill>
                  <a:srgbClr val="000000"/>
                </a:solidFill>
              </a:defRPr>
            </a:lvl1pPr>
          </a:lstStyle>
          <a:p>
            <a:fld id="{86CB4B4D-7CA3-9044-876B-883B54F8677D}" type="slidenum">
              <a:t>‹#›</a:t>
            </a:fld>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ransition spd="med"/>
  <p:txStyles>
    <p:titleStyle>
      <a:lvl1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1pPr>
      <a:lvl2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2pPr>
      <a:lvl3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3pPr>
      <a:lvl4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4pPr>
      <a:lvl5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5pPr>
      <a:lvl6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6pPr>
      <a:lvl7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7pPr>
      <a:lvl8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8pPr>
      <a:lvl9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9pPr>
    </p:titleStyle>
    <p:bodyStyle>
      <a:lvl1pPr algn="l" defTabSz="914400" indent="-330200" latinLnBrk="0" marL="457200" marR="0" rtl="0">
        <a:lnSpc>
          <a:spcPct val="100000"/>
        </a:lnSpc>
        <a:spcBef>
          <a:spcPts val="0"/>
        </a:spcBef>
        <a:spcAft>
          <a:spcPts val="0"/>
        </a:spcAft>
        <a:buClr>
          <a:srgbClr val="FFFFFF"/>
        </a:buClr>
        <a:buSzPts val="1200"/>
        <a:buFontTx/>
        <a:buAutoNum type="arabicPeriod"/>
        <a:defRPr baseline="0" b="0" cap="none" sz="1200" i="0" spc="0" strike="noStrike" u="none">
          <a:solidFill>
            <a:srgbClr val="FFFFFF"/>
          </a:solidFill>
          <a:latin typeface="Annai MN Regular"/>
          <a:ea typeface="Annai MN Regular"/>
          <a:cs typeface="Annai MN Regular"/>
          <a:sym typeface="Annai MN Regular"/>
        </a:defRPr>
      </a:lvl1pPr>
      <a:lvl2pPr algn="l" defTabSz="914400" indent="-247650" latinLnBrk="0" marL="831850" marR="0" rtl="0">
        <a:lnSpc>
          <a:spcPct val="100000"/>
        </a:lnSpc>
        <a:spcBef>
          <a:spcPts val="0"/>
        </a:spcBef>
        <a:spcAft>
          <a:spcPts val="0"/>
        </a:spcAft>
        <a:buClr>
          <a:srgbClr val="FFFFFF"/>
        </a:buClr>
        <a:buSzPts val="1200"/>
        <a:buFontTx/>
        <a:buAutoNum type="alphaLcPeriod"/>
        <a:defRPr baseline="0" b="0" cap="none" sz="1200" i="0" spc="0" strike="noStrike" u="none">
          <a:solidFill>
            <a:srgbClr val="FFFFFF"/>
          </a:solidFill>
          <a:latin typeface="Annai MN Regular"/>
          <a:ea typeface="Annai MN Regular"/>
          <a:cs typeface="Annai MN Regular"/>
          <a:sym typeface="Annai MN Regular"/>
        </a:defRPr>
      </a:lvl2pPr>
      <a:lvl3pPr algn="l" defTabSz="914400" indent="-247650" latinLnBrk="0" marL="1289050" marR="0" rtl="0">
        <a:lnSpc>
          <a:spcPct val="100000"/>
        </a:lnSpc>
        <a:spcBef>
          <a:spcPts val="0"/>
        </a:spcBef>
        <a:spcAft>
          <a:spcPts val="0"/>
        </a:spcAft>
        <a:buClr>
          <a:srgbClr val="FFFFFF"/>
        </a:buClr>
        <a:buSzPts val="1200"/>
        <a:buFontTx/>
        <a:buAutoNum type="romanLcPeriod"/>
        <a:defRPr baseline="0" b="0" cap="none" sz="1200" i="0" spc="0" strike="noStrike" u="none">
          <a:solidFill>
            <a:srgbClr val="FFFFFF"/>
          </a:solidFill>
          <a:latin typeface="Annai MN Regular"/>
          <a:ea typeface="Annai MN Regular"/>
          <a:cs typeface="Annai MN Regular"/>
          <a:sym typeface="Annai MN Regular"/>
        </a:defRPr>
      </a:lvl3pPr>
      <a:lvl4pPr algn="l" defTabSz="914400" indent="-247650" latinLnBrk="0" marL="1746250" marR="0" rtl="0">
        <a:lnSpc>
          <a:spcPct val="100000"/>
        </a:lnSpc>
        <a:spcBef>
          <a:spcPts val="0"/>
        </a:spcBef>
        <a:spcAft>
          <a:spcPts val="0"/>
        </a:spcAft>
        <a:buClr>
          <a:srgbClr val="FFFFFF"/>
        </a:buClr>
        <a:buSzPts val="1200"/>
        <a:buFontTx/>
        <a:buAutoNum type="arabicPeriod"/>
        <a:defRPr baseline="0" b="0" cap="none" sz="1200" i="0" spc="0" strike="noStrike" u="none">
          <a:solidFill>
            <a:srgbClr val="FFFFFF"/>
          </a:solidFill>
          <a:latin typeface="Annai MN Regular"/>
          <a:ea typeface="Annai MN Regular"/>
          <a:cs typeface="Annai MN Regular"/>
          <a:sym typeface="Annai MN Regular"/>
        </a:defRPr>
      </a:lvl4pPr>
      <a:lvl5pPr algn="l" defTabSz="914400" indent="-247650" latinLnBrk="0" marL="2203450" marR="0" rtl="0">
        <a:lnSpc>
          <a:spcPct val="100000"/>
        </a:lnSpc>
        <a:spcBef>
          <a:spcPts val="0"/>
        </a:spcBef>
        <a:spcAft>
          <a:spcPts val="0"/>
        </a:spcAft>
        <a:buClr>
          <a:srgbClr val="FFFFFF"/>
        </a:buClr>
        <a:buSzPts val="1200"/>
        <a:buFontTx/>
        <a:buAutoNum type="alphaLcPeriod"/>
        <a:defRPr baseline="0" b="0" cap="none" sz="1200" i="0" spc="0" strike="noStrike" u="none">
          <a:solidFill>
            <a:srgbClr val="FFFFFF"/>
          </a:solidFill>
          <a:latin typeface="Annai MN Regular"/>
          <a:ea typeface="Annai MN Regular"/>
          <a:cs typeface="Annai MN Regular"/>
          <a:sym typeface="Annai MN Regular"/>
        </a:defRPr>
      </a:lvl5pPr>
      <a:lvl6pPr algn="l" defTabSz="914400" indent="-247650" latinLnBrk="0" marL="2660650" marR="0" rtl="0">
        <a:lnSpc>
          <a:spcPct val="100000"/>
        </a:lnSpc>
        <a:spcBef>
          <a:spcPts val="0"/>
        </a:spcBef>
        <a:spcAft>
          <a:spcPts val="0"/>
        </a:spcAft>
        <a:buClr>
          <a:srgbClr val="FFFFFF"/>
        </a:buClr>
        <a:buSzPts val="1200"/>
        <a:buFontTx/>
        <a:buAutoNum type="romanLcPeriod"/>
        <a:defRPr baseline="0" b="0" cap="none" sz="1200" i="0" spc="0" strike="noStrike" u="none">
          <a:solidFill>
            <a:srgbClr val="FFFFFF"/>
          </a:solidFill>
          <a:latin typeface="Annai MN Regular"/>
          <a:ea typeface="Annai MN Regular"/>
          <a:cs typeface="Annai MN Regular"/>
          <a:sym typeface="Annai MN Regular"/>
        </a:defRPr>
      </a:lvl6pPr>
      <a:lvl7pPr algn="l" defTabSz="914400" indent="-247650" latinLnBrk="0" marL="3117850" marR="0" rtl="0">
        <a:lnSpc>
          <a:spcPct val="100000"/>
        </a:lnSpc>
        <a:spcBef>
          <a:spcPts val="0"/>
        </a:spcBef>
        <a:spcAft>
          <a:spcPts val="0"/>
        </a:spcAft>
        <a:buClr>
          <a:srgbClr val="FFFFFF"/>
        </a:buClr>
        <a:buSzPts val="1200"/>
        <a:buFontTx/>
        <a:buAutoNum type="arabicPeriod"/>
        <a:defRPr baseline="0" b="0" cap="none" sz="1200" i="0" spc="0" strike="noStrike" u="none">
          <a:solidFill>
            <a:srgbClr val="FFFFFF"/>
          </a:solidFill>
          <a:latin typeface="Annai MN Regular"/>
          <a:ea typeface="Annai MN Regular"/>
          <a:cs typeface="Annai MN Regular"/>
          <a:sym typeface="Annai MN Regular"/>
        </a:defRPr>
      </a:lvl7pPr>
      <a:lvl8pPr algn="l" defTabSz="914400" indent="-247650" latinLnBrk="0" marL="3575050" marR="0" rtl="0">
        <a:lnSpc>
          <a:spcPct val="100000"/>
        </a:lnSpc>
        <a:spcBef>
          <a:spcPts val="0"/>
        </a:spcBef>
        <a:spcAft>
          <a:spcPts val="0"/>
        </a:spcAft>
        <a:buClr>
          <a:srgbClr val="FFFFFF"/>
        </a:buClr>
        <a:buSzPts val="1200"/>
        <a:buFontTx/>
        <a:buAutoNum type="alphaLcPeriod"/>
        <a:defRPr baseline="0" b="0" cap="none" sz="1200" i="0" spc="0" strike="noStrike" u="none">
          <a:solidFill>
            <a:srgbClr val="FFFFFF"/>
          </a:solidFill>
          <a:latin typeface="Annai MN Regular"/>
          <a:ea typeface="Annai MN Regular"/>
          <a:cs typeface="Annai MN Regular"/>
          <a:sym typeface="Annai MN Regular"/>
        </a:defRPr>
      </a:lvl8pPr>
      <a:lvl9pPr algn="l" defTabSz="914400" indent="-247650" latinLnBrk="0" marL="4032250" marR="0" rtl="0">
        <a:lnSpc>
          <a:spcPct val="100000"/>
        </a:lnSpc>
        <a:spcBef>
          <a:spcPts val="0"/>
        </a:spcBef>
        <a:spcAft>
          <a:spcPts val="0"/>
        </a:spcAft>
        <a:buClr>
          <a:srgbClr val="FFFFFF"/>
        </a:buClr>
        <a:buSzPts val="1200"/>
        <a:buFontTx/>
        <a:buAutoNum type="romanLcPeriod"/>
        <a:defRPr baseline="0" b="0" cap="none" sz="1200" i="0" spc="0" strike="noStrike" u="none">
          <a:solidFill>
            <a:srgbClr val="FFFFFF"/>
          </a:solidFill>
          <a:latin typeface="Annai MN Regular"/>
          <a:ea typeface="Annai MN Regular"/>
          <a:cs typeface="Annai MN Regular"/>
          <a:sym typeface="Annai MN Regular"/>
        </a:defRPr>
      </a:lvl9pPr>
    </p:bodyStyle>
    <p:otherStyle>
      <a:lvl1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1pPr>
      <a:lvl2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2pPr>
      <a:lvl3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3pPr>
      <a:lvl4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4pPr>
      <a:lvl5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5pPr>
      <a:lvl6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6pPr>
      <a:lvl7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7pPr>
      <a:lvl8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8pPr>
      <a:lvl9pPr algn="r" defTabSz="914400" indent="0" latinLnBrk="0" marL="0" marR="0" rtl="0">
        <a:lnSpc>
          <a:spcPct val="100000"/>
        </a:lnSpc>
        <a:spcBef>
          <a:spcPts val="0"/>
        </a:spcBef>
        <a:spcAft>
          <a:spcPts val="0"/>
        </a:spcAft>
        <a:buClrTx/>
        <a:buSzTx/>
        <a:buFontTx/>
        <a:buNone/>
        <a:defRPr baseline="0" b="0" cap="none" sz="1200" i="0" spc="0" strike="noStrike" u="none">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3.png"/><Relationship Id="rId3"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chart" Target="../charts/chart4.xml"/><Relationship Id="rId2" Type="http://schemas.openxmlformats.org/officeDocument/2006/relationships/chart" Target="../charts/chart5.xml"/><Relationship Id="rId3" Type="http://schemas.openxmlformats.org/officeDocument/2006/relationships/chart" Target="../charts/chart6.xml"/><Relationship Id="rId4"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chart" Target="../charts/chart7.x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chart" Target="../charts/chart8.xml"/><Relationship Id="rId2" Type="http://schemas.openxmlformats.org/officeDocument/2006/relationships/chart" Target="../charts/chart9.xml"/><Relationship Id="rId3"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chart" Target="../charts/chart10.xml"/><Relationship Id="rId2" Type="http://schemas.openxmlformats.org/officeDocument/2006/relationships/chart" Target="../charts/chart11.xml"/><Relationship Id="rId3" Type="http://schemas.openxmlformats.org/officeDocument/2006/relationships/chart" Target="../charts/chart12.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chart" Target="../charts/chart13.x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1" name="Google Shape;755;p33"/>
          <p:cNvSpPr/>
          <p:nvPr/>
        </p:nvSpPr>
        <p:spPr>
          <a:xfrm>
            <a:off x="753150" y="3265377"/>
            <a:ext cx="4026900"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8622" name="Google Shape;756;p33"/>
          <p:cNvSpPr txBox="1">
            <a:spLocks noGrp="1"/>
          </p:cNvSpPr>
          <p:nvPr>
            <p:ph type="ctrTitle"/>
          </p:nvPr>
        </p:nvSpPr>
        <p:spPr>
          <a:xfrm>
            <a:off x="494867" y="1329420"/>
            <a:ext cx="4856963" cy="1680002"/>
          </a:xfrm>
          <a:prstGeom prst="rect"/>
        </p:spPr>
        <p:txBody>
          <a:bodyPr/>
          <a:p>
            <a:pPr defTabSz="603504">
              <a:defRPr sz="3300"/>
            </a:pPr>
            <a:r>
              <a:t>Coffee Sales Insights</a:t>
            </a:r>
          </a:p>
          <a:p>
            <a:pPr defTabSz="603504">
              <a:defRPr sz="2800">
                <a:solidFill>
                  <a:schemeClr val="accent1"/>
                </a:solidFill>
              </a:defRPr>
            </a:pPr>
            <a:r>
              <a:t>A Data-Driven Exploration</a:t>
            </a:r>
          </a:p>
        </p:txBody>
      </p:sp>
      <p:sp>
        <p:nvSpPr>
          <p:cNvPr id="1048623" name="Google Shape;757;p33"/>
          <p:cNvSpPr txBox="1">
            <a:spLocks noGrp="1"/>
          </p:cNvSpPr>
          <p:nvPr>
            <p:ph type="subTitle" sz="quarter" idx="1"/>
          </p:nvPr>
        </p:nvSpPr>
        <p:spPr>
          <a:xfrm>
            <a:off x="746535" y="3265394"/>
            <a:ext cx="3219363" cy="548669"/>
          </a:xfrm>
          <a:prstGeom prst="rect"/>
        </p:spPr>
        <p:txBody>
          <a:bodyPr/>
          <a:lstStyle>
            <a:lvl1pPr defTabSz="245059" indent="0">
              <a:lnSpc>
                <a:spcPct val="90000"/>
              </a:lnSpc>
              <a:defRPr sz="1608">
                <a:latin typeface="AkayaKanadaka"/>
                <a:ea typeface="AkayaKanadaka"/>
                <a:cs typeface="AkayaKanadaka"/>
                <a:sym typeface="AkayaKanadaka"/>
              </a:defRPr>
            </a:lvl1pPr>
          </a:lstStyle>
          <a:p>
            <a:r>
              <a:t>Queens Café</a:t>
            </a:r>
          </a:p>
        </p:txBody>
      </p:sp>
      <p:grpSp>
        <p:nvGrpSpPr>
          <p:cNvPr id="40" name="Google Shape;758;p33"/>
          <p:cNvGrpSpPr/>
          <p:nvPr/>
        </p:nvGrpSpPr>
        <p:grpSpPr>
          <a:xfrm>
            <a:off x="2022597" y="241829"/>
            <a:ext cx="1132676" cy="1073165"/>
            <a:chOff x="-1" y="0"/>
            <a:chExt cx="1132675" cy="1073163"/>
          </a:xfrm>
        </p:grpSpPr>
        <p:sp>
          <p:nvSpPr>
            <p:cNvPr id="1048624" name="Google Shape;759;p33"/>
            <p:cNvSpPr/>
            <p:nvPr/>
          </p:nvSpPr>
          <p:spPr>
            <a:xfrm>
              <a:off x="-2" y="247840"/>
              <a:ext cx="896580" cy="825324"/>
            </a:xfrm>
            <a:custGeom>
              <a:avLst/>
              <a:ahLst/>
              <a:cxnLst>
                <a:cxn ang="0">
                  <a:pos x="wd2" y="hd2"/>
                </a:cxn>
                <a:cxn ang="5400000">
                  <a:pos x="wd2" y="hd2"/>
                </a:cxn>
                <a:cxn ang="10800000">
                  <a:pos x="wd2" y="hd2"/>
                </a:cxn>
                <a:cxn ang="16200000">
                  <a:pos x="wd2" y="hd2"/>
                </a:cxn>
              </a:cxnLst>
              <a:rect l="0" t="0" r="r" b="b"/>
              <a:pathLst>
                <a:path w="21600" h="21600" extrusionOk="0">
                  <a:moveTo>
                    <a:pt x="9178" y="0"/>
                  </a:moveTo>
                  <a:lnTo>
                    <a:pt x="9102" y="51"/>
                  </a:lnTo>
                  <a:lnTo>
                    <a:pt x="8895" y="205"/>
                  </a:lnTo>
                  <a:lnTo>
                    <a:pt x="8574" y="461"/>
                  </a:lnTo>
                  <a:lnTo>
                    <a:pt x="8376" y="635"/>
                  </a:lnTo>
                  <a:lnTo>
                    <a:pt x="8150" y="840"/>
                  </a:lnTo>
                  <a:lnTo>
                    <a:pt x="7904" y="1076"/>
                  </a:lnTo>
                  <a:lnTo>
                    <a:pt x="7631" y="1342"/>
                  </a:lnTo>
                  <a:lnTo>
                    <a:pt x="7348" y="1639"/>
                  </a:lnTo>
                  <a:lnTo>
                    <a:pt x="7046" y="1967"/>
                  </a:lnTo>
                  <a:lnTo>
                    <a:pt x="6716" y="2326"/>
                  </a:lnTo>
                  <a:lnTo>
                    <a:pt x="6386" y="2715"/>
                  </a:lnTo>
                  <a:lnTo>
                    <a:pt x="6037" y="3136"/>
                  </a:lnTo>
                  <a:lnTo>
                    <a:pt x="5678" y="3597"/>
                  </a:lnTo>
                  <a:lnTo>
                    <a:pt x="5320" y="4099"/>
                  </a:lnTo>
                  <a:lnTo>
                    <a:pt x="4943" y="4631"/>
                  </a:lnTo>
                  <a:lnTo>
                    <a:pt x="4565" y="5195"/>
                  </a:lnTo>
                  <a:lnTo>
                    <a:pt x="4188" y="5800"/>
                  </a:lnTo>
                  <a:lnTo>
                    <a:pt x="3801" y="6435"/>
                  </a:lnTo>
                  <a:lnTo>
                    <a:pt x="3424" y="7121"/>
                  </a:lnTo>
                  <a:lnTo>
                    <a:pt x="3047" y="7839"/>
                  </a:lnTo>
                  <a:lnTo>
                    <a:pt x="2670" y="8597"/>
                  </a:lnTo>
                  <a:lnTo>
                    <a:pt x="2481" y="8986"/>
                  </a:lnTo>
                  <a:lnTo>
                    <a:pt x="2292" y="9396"/>
                  </a:lnTo>
                  <a:lnTo>
                    <a:pt x="2113" y="9806"/>
                  </a:lnTo>
                  <a:lnTo>
                    <a:pt x="1934" y="10226"/>
                  </a:lnTo>
                  <a:lnTo>
                    <a:pt x="1755" y="10667"/>
                  </a:lnTo>
                  <a:lnTo>
                    <a:pt x="1575" y="11107"/>
                  </a:lnTo>
                  <a:lnTo>
                    <a:pt x="1405" y="11568"/>
                  </a:lnTo>
                  <a:lnTo>
                    <a:pt x="1235" y="12030"/>
                  </a:lnTo>
                  <a:lnTo>
                    <a:pt x="1066" y="12511"/>
                  </a:lnTo>
                  <a:lnTo>
                    <a:pt x="906" y="12993"/>
                  </a:lnTo>
                  <a:lnTo>
                    <a:pt x="745" y="13495"/>
                  </a:lnTo>
                  <a:lnTo>
                    <a:pt x="585" y="14007"/>
                  </a:lnTo>
                  <a:lnTo>
                    <a:pt x="434" y="14519"/>
                  </a:lnTo>
                  <a:lnTo>
                    <a:pt x="283" y="15052"/>
                  </a:lnTo>
                  <a:lnTo>
                    <a:pt x="141" y="15595"/>
                  </a:lnTo>
                  <a:lnTo>
                    <a:pt x="0" y="16149"/>
                  </a:lnTo>
                  <a:lnTo>
                    <a:pt x="57" y="16241"/>
                  </a:lnTo>
                  <a:lnTo>
                    <a:pt x="245" y="16497"/>
                  </a:lnTo>
                  <a:lnTo>
                    <a:pt x="387" y="16671"/>
                  </a:lnTo>
                  <a:lnTo>
                    <a:pt x="556" y="16876"/>
                  </a:lnTo>
                  <a:lnTo>
                    <a:pt x="774" y="17112"/>
                  </a:lnTo>
                  <a:lnTo>
                    <a:pt x="1028" y="17368"/>
                  </a:lnTo>
                  <a:lnTo>
                    <a:pt x="1311" y="17634"/>
                  </a:lnTo>
                  <a:lnTo>
                    <a:pt x="1641" y="17931"/>
                  </a:lnTo>
                  <a:lnTo>
                    <a:pt x="2009" y="18229"/>
                  </a:lnTo>
                  <a:lnTo>
                    <a:pt x="2424" y="18536"/>
                  </a:lnTo>
                  <a:lnTo>
                    <a:pt x="2877" y="18844"/>
                  </a:lnTo>
                  <a:lnTo>
                    <a:pt x="3122" y="18998"/>
                  </a:lnTo>
                  <a:lnTo>
                    <a:pt x="3377" y="19161"/>
                  </a:lnTo>
                  <a:lnTo>
                    <a:pt x="3650" y="19315"/>
                  </a:lnTo>
                  <a:lnTo>
                    <a:pt x="3924" y="19469"/>
                  </a:lnTo>
                  <a:lnTo>
                    <a:pt x="4216" y="19612"/>
                  </a:lnTo>
                  <a:lnTo>
                    <a:pt x="4518" y="19766"/>
                  </a:lnTo>
                  <a:lnTo>
                    <a:pt x="4830" y="19909"/>
                  </a:lnTo>
                  <a:lnTo>
                    <a:pt x="5159" y="20053"/>
                  </a:lnTo>
                  <a:lnTo>
                    <a:pt x="5499" y="20196"/>
                  </a:lnTo>
                  <a:lnTo>
                    <a:pt x="5848" y="20329"/>
                  </a:lnTo>
                  <a:lnTo>
                    <a:pt x="6216" y="20462"/>
                  </a:lnTo>
                  <a:lnTo>
                    <a:pt x="6593" y="20596"/>
                  </a:lnTo>
                  <a:lnTo>
                    <a:pt x="6990" y="20719"/>
                  </a:lnTo>
                  <a:lnTo>
                    <a:pt x="7395" y="20832"/>
                  </a:lnTo>
                  <a:lnTo>
                    <a:pt x="7810" y="20944"/>
                  </a:lnTo>
                  <a:lnTo>
                    <a:pt x="8244" y="21046"/>
                  </a:lnTo>
                  <a:lnTo>
                    <a:pt x="8687" y="21139"/>
                  </a:lnTo>
                  <a:lnTo>
                    <a:pt x="9140" y="21231"/>
                  </a:lnTo>
                  <a:lnTo>
                    <a:pt x="9611" y="21303"/>
                  </a:lnTo>
                  <a:lnTo>
                    <a:pt x="10102" y="21374"/>
                  </a:lnTo>
                  <a:lnTo>
                    <a:pt x="10602" y="21436"/>
                  </a:lnTo>
                  <a:lnTo>
                    <a:pt x="11121" y="21498"/>
                  </a:lnTo>
                  <a:lnTo>
                    <a:pt x="11649" y="21538"/>
                  </a:lnTo>
                  <a:lnTo>
                    <a:pt x="12196" y="21569"/>
                  </a:lnTo>
                  <a:lnTo>
                    <a:pt x="12753" y="21590"/>
                  </a:lnTo>
                  <a:lnTo>
                    <a:pt x="13328" y="21600"/>
                  </a:lnTo>
                  <a:lnTo>
                    <a:pt x="13922" y="21600"/>
                  </a:lnTo>
                  <a:lnTo>
                    <a:pt x="14526" y="21590"/>
                  </a:lnTo>
                  <a:lnTo>
                    <a:pt x="15148" y="21559"/>
                  </a:lnTo>
                  <a:lnTo>
                    <a:pt x="15781" y="21518"/>
                  </a:lnTo>
                  <a:lnTo>
                    <a:pt x="16431" y="21467"/>
                  </a:lnTo>
                  <a:lnTo>
                    <a:pt x="17101" y="21405"/>
                  </a:lnTo>
                  <a:lnTo>
                    <a:pt x="17790" y="21323"/>
                  </a:lnTo>
                  <a:lnTo>
                    <a:pt x="18488" y="21221"/>
                  </a:lnTo>
                  <a:lnTo>
                    <a:pt x="19204" y="21108"/>
                  </a:lnTo>
                  <a:lnTo>
                    <a:pt x="19940" y="20985"/>
                  </a:lnTo>
                  <a:lnTo>
                    <a:pt x="20695" y="20842"/>
                  </a:lnTo>
                  <a:lnTo>
                    <a:pt x="21459" y="20678"/>
                  </a:lnTo>
                  <a:lnTo>
                    <a:pt x="21515" y="19960"/>
                  </a:lnTo>
                  <a:lnTo>
                    <a:pt x="21563" y="19120"/>
                  </a:lnTo>
                  <a:lnTo>
                    <a:pt x="21581" y="18659"/>
                  </a:lnTo>
                  <a:lnTo>
                    <a:pt x="21591" y="18178"/>
                  </a:lnTo>
                  <a:lnTo>
                    <a:pt x="21600" y="17665"/>
                  </a:lnTo>
                  <a:lnTo>
                    <a:pt x="21600" y="17132"/>
                  </a:lnTo>
                  <a:lnTo>
                    <a:pt x="21591" y="16589"/>
                  </a:lnTo>
                  <a:lnTo>
                    <a:pt x="21581" y="16016"/>
                  </a:lnTo>
                  <a:lnTo>
                    <a:pt x="21553" y="15431"/>
                  </a:lnTo>
                  <a:lnTo>
                    <a:pt x="21525" y="14827"/>
                  </a:lnTo>
                  <a:lnTo>
                    <a:pt x="21477" y="14212"/>
                  </a:lnTo>
                  <a:lnTo>
                    <a:pt x="21421" y="13587"/>
                  </a:lnTo>
                  <a:lnTo>
                    <a:pt x="21355" y="12952"/>
                  </a:lnTo>
                  <a:lnTo>
                    <a:pt x="21270" y="12306"/>
                  </a:lnTo>
                  <a:lnTo>
                    <a:pt x="21176" y="11650"/>
                  </a:lnTo>
                  <a:lnTo>
                    <a:pt x="21072" y="10985"/>
                  </a:lnTo>
                  <a:lnTo>
                    <a:pt x="20940" y="10329"/>
                  </a:lnTo>
                  <a:lnTo>
                    <a:pt x="20798" y="9652"/>
                  </a:lnTo>
                  <a:lnTo>
                    <a:pt x="20638" y="8986"/>
                  </a:lnTo>
                  <a:lnTo>
                    <a:pt x="20459" y="8320"/>
                  </a:lnTo>
                  <a:lnTo>
                    <a:pt x="20261" y="7654"/>
                  </a:lnTo>
                  <a:lnTo>
                    <a:pt x="20034" y="6998"/>
                  </a:lnTo>
                  <a:lnTo>
                    <a:pt x="19799" y="6342"/>
                  </a:lnTo>
                  <a:lnTo>
                    <a:pt x="19667" y="6014"/>
                  </a:lnTo>
                  <a:lnTo>
                    <a:pt x="19535" y="5687"/>
                  </a:lnTo>
                  <a:lnTo>
                    <a:pt x="19393" y="5369"/>
                  </a:lnTo>
                  <a:lnTo>
                    <a:pt x="19252" y="5051"/>
                  </a:lnTo>
                  <a:lnTo>
                    <a:pt x="19101" y="4734"/>
                  </a:lnTo>
                  <a:lnTo>
                    <a:pt x="18940" y="4416"/>
                  </a:lnTo>
                  <a:lnTo>
                    <a:pt x="18770" y="4109"/>
                  </a:lnTo>
                  <a:lnTo>
                    <a:pt x="18601" y="3801"/>
                  </a:lnTo>
                  <a:lnTo>
                    <a:pt x="18431" y="3494"/>
                  </a:lnTo>
                  <a:lnTo>
                    <a:pt x="18242" y="3197"/>
                  </a:lnTo>
                  <a:lnTo>
                    <a:pt x="18054" y="2900"/>
                  </a:lnTo>
                  <a:lnTo>
                    <a:pt x="17855" y="2602"/>
                  </a:lnTo>
                  <a:lnTo>
                    <a:pt x="17658" y="2316"/>
                  </a:lnTo>
                  <a:lnTo>
                    <a:pt x="17440" y="2029"/>
                  </a:lnTo>
                  <a:lnTo>
                    <a:pt x="9178"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8625" name="Google Shape;761;p33"/>
            <p:cNvSpPr/>
            <p:nvPr/>
          </p:nvSpPr>
          <p:spPr>
            <a:xfrm>
              <a:off x="357844" y="391528"/>
              <a:ext cx="116685" cy="53246"/>
            </a:xfrm>
            <a:custGeom>
              <a:avLst/>
              <a:ahLst/>
              <a:cxnLst>
                <a:cxn ang="0">
                  <a:pos x="wd2" y="hd2"/>
                </a:cxn>
                <a:cxn ang="5400000">
                  <a:pos x="wd2" y="hd2"/>
                </a:cxn>
                <a:cxn ang="10800000">
                  <a:pos x="wd2" y="hd2"/>
                </a:cxn>
                <a:cxn ang="16200000">
                  <a:pos x="wd2" y="hd2"/>
                </a:cxn>
              </a:cxnLst>
              <a:rect l="0" t="0" r="r" b="b"/>
              <a:pathLst>
                <a:path w="21600" h="21600" extrusionOk="0">
                  <a:moveTo>
                    <a:pt x="10511" y="0"/>
                  </a:moveTo>
                  <a:lnTo>
                    <a:pt x="9424" y="159"/>
                  </a:lnTo>
                  <a:lnTo>
                    <a:pt x="8191" y="470"/>
                  </a:lnTo>
                  <a:lnTo>
                    <a:pt x="6959" y="1267"/>
                  </a:lnTo>
                  <a:lnTo>
                    <a:pt x="5799" y="2223"/>
                  </a:lnTo>
                  <a:lnTo>
                    <a:pt x="4712" y="3490"/>
                  </a:lnTo>
                  <a:lnTo>
                    <a:pt x="3625" y="5083"/>
                  </a:lnTo>
                  <a:lnTo>
                    <a:pt x="2611" y="6828"/>
                  </a:lnTo>
                  <a:lnTo>
                    <a:pt x="1669" y="8573"/>
                  </a:lnTo>
                  <a:lnTo>
                    <a:pt x="800" y="10636"/>
                  </a:lnTo>
                  <a:lnTo>
                    <a:pt x="0" y="12700"/>
                  </a:lnTo>
                  <a:lnTo>
                    <a:pt x="0" y="13019"/>
                  </a:lnTo>
                  <a:lnTo>
                    <a:pt x="218" y="13337"/>
                  </a:lnTo>
                  <a:lnTo>
                    <a:pt x="582" y="13497"/>
                  </a:lnTo>
                  <a:lnTo>
                    <a:pt x="1087" y="13656"/>
                  </a:lnTo>
                  <a:lnTo>
                    <a:pt x="1596" y="13656"/>
                  </a:lnTo>
                  <a:lnTo>
                    <a:pt x="2101" y="13497"/>
                  </a:lnTo>
                  <a:lnTo>
                    <a:pt x="2538" y="13337"/>
                  </a:lnTo>
                  <a:lnTo>
                    <a:pt x="2756" y="12859"/>
                  </a:lnTo>
                  <a:lnTo>
                    <a:pt x="3625" y="10636"/>
                  </a:lnTo>
                  <a:lnTo>
                    <a:pt x="4567" y="8573"/>
                  </a:lnTo>
                  <a:lnTo>
                    <a:pt x="5581" y="6828"/>
                  </a:lnTo>
                  <a:lnTo>
                    <a:pt x="6595" y="5083"/>
                  </a:lnTo>
                  <a:lnTo>
                    <a:pt x="7177" y="4446"/>
                  </a:lnTo>
                  <a:lnTo>
                    <a:pt x="7682" y="3808"/>
                  </a:lnTo>
                  <a:lnTo>
                    <a:pt x="8191" y="3330"/>
                  </a:lnTo>
                  <a:lnTo>
                    <a:pt x="8697" y="2852"/>
                  </a:lnTo>
                  <a:lnTo>
                    <a:pt x="9206" y="2701"/>
                  </a:lnTo>
                  <a:lnTo>
                    <a:pt x="9642" y="2542"/>
                  </a:lnTo>
                  <a:lnTo>
                    <a:pt x="10656" y="2542"/>
                  </a:lnTo>
                  <a:lnTo>
                    <a:pt x="11525" y="3011"/>
                  </a:lnTo>
                  <a:lnTo>
                    <a:pt x="12394" y="3808"/>
                  </a:lnTo>
                  <a:lnTo>
                    <a:pt x="13263" y="4765"/>
                  </a:lnTo>
                  <a:lnTo>
                    <a:pt x="14063" y="6031"/>
                  </a:lnTo>
                  <a:lnTo>
                    <a:pt x="14787" y="7625"/>
                  </a:lnTo>
                  <a:lnTo>
                    <a:pt x="15510" y="9370"/>
                  </a:lnTo>
                  <a:lnTo>
                    <a:pt x="16165" y="11115"/>
                  </a:lnTo>
                  <a:lnTo>
                    <a:pt x="16743" y="13019"/>
                  </a:lnTo>
                  <a:lnTo>
                    <a:pt x="17324" y="15082"/>
                  </a:lnTo>
                  <a:lnTo>
                    <a:pt x="17902" y="17154"/>
                  </a:lnTo>
                  <a:lnTo>
                    <a:pt x="18844" y="20962"/>
                  </a:lnTo>
                  <a:lnTo>
                    <a:pt x="18917" y="21122"/>
                  </a:lnTo>
                  <a:lnTo>
                    <a:pt x="19062" y="21441"/>
                  </a:lnTo>
                  <a:lnTo>
                    <a:pt x="19426" y="21600"/>
                  </a:lnTo>
                  <a:lnTo>
                    <a:pt x="20440" y="21600"/>
                  </a:lnTo>
                  <a:lnTo>
                    <a:pt x="20945" y="21281"/>
                  </a:lnTo>
                  <a:lnTo>
                    <a:pt x="21309" y="20962"/>
                  </a:lnTo>
                  <a:lnTo>
                    <a:pt x="21527" y="20484"/>
                  </a:lnTo>
                  <a:lnTo>
                    <a:pt x="21600" y="20166"/>
                  </a:lnTo>
                  <a:lnTo>
                    <a:pt x="21527" y="19855"/>
                  </a:lnTo>
                  <a:lnTo>
                    <a:pt x="20440" y="15401"/>
                  </a:lnTo>
                  <a:lnTo>
                    <a:pt x="19858" y="13337"/>
                  </a:lnTo>
                  <a:lnTo>
                    <a:pt x="19208" y="11274"/>
                  </a:lnTo>
                  <a:lnTo>
                    <a:pt x="18557" y="9370"/>
                  </a:lnTo>
                  <a:lnTo>
                    <a:pt x="17830" y="7625"/>
                  </a:lnTo>
                  <a:lnTo>
                    <a:pt x="17106" y="6031"/>
                  </a:lnTo>
                  <a:lnTo>
                    <a:pt x="16310" y="4605"/>
                  </a:lnTo>
                  <a:lnTo>
                    <a:pt x="15510" y="3171"/>
                  </a:lnTo>
                  <a:lnTo>
                    <a:pt x="14568" y="2064"/>
                  </a:lnTo>
                  <a:lnTo>
                    <a:pt x="13700" y="1267"/>
                  </a:lnTo>
                  <a:lnTo>
                    <a:pt x="12685" y="629"/>
                  </a:lnTo>
                  <a:lnTo>
                    <a:pt x="11671" y="159"/>
                  </a:lnTo>
                  <a:lnTo>
                    <a:pt x="105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626" name="Google Shape;762;p33"/>
            <p:cNvSpPr/>
            <p:nvPr/>
          </p:nvSpPr>
          <p:spPr>
            <a:xfrm>
              <a:off x="579052" y="432242"/>
              <a:ext cx="116292" cy="54032"/>
            </a:xfrm>
            <a:custGeom>
              <a:avLst/>
              <a:ahLst/>
              <a:cxnLst>
                <a:cxn ang="0">
                  <a:pos x="wd2" y="hd2"/>
                </a:cxn>
                <a:cxn ang="5400000">
                  <a:pos x="wd2" y="hd2"/>
                </a:cxn>
                <a:cxn ang="10800000">
                  <a:pos x="wd2" y="hd2"/>
                </a:cxn>
                <a:cxn ang="16200000">
                  <a:pos x="wd2" y="hd2"/>
                </a:cxn>
              </a:cxnLst>
              <a:rect l="0" t="0" r="r" b="b"/>
              <a:pathLst>
                <a:path w="21600" h="21600" extrusionOk="0">
                  <a:moveTo>
                    <a:pt x="11783" y="0"/>
                  </a:moveTo>
                  <a:lnTo>
                    <a:pt x="10765" y="157"/>
                  </a:lnTo>
                  <a:lnTo>
                    <a:pt x="9675" y="471"/>
                  </a:lnTo>
                  <a:lnTo>
                    <a:pt x="8584" y="1091"/>
                  </a:lnTo>
                  <a:lnTo>
                    <a:pt x="7493" y="1876"/>
                  </a:lnTo>
                  <a:lnTo>
                    <a:pt x="6475" y="2819"/>
                  </a:lnTo>
                  <a:lnTo>
                    <a:pt x="5454" y="3910"/>
                  </a:lnTo>
                  <a:lnTo>
                    <a:pt x="4436" y="5166"/>
                  </a:lnTo>
                  <a:lnTo>
                    <a:pt x="3491" y="6415"/>
                  </a:lnTo>
                  <a:lnTo>
                    <a:pt x="2619" y="7985"/>
                  </a:lnTo>
                  <a:lnTo>
                    <a:pt x="1748" y="9391"/>
                  </a:lnTo>
                  <a:lnTo>
                    <a:pt x="146" y="12366"/>
                  </a:lnTo>
                  <a:lnTo>
                    <a:pt x="0" y="12681"/>
                  </a:lnTo>
                  <a:lnTo>
                    <a:pt x="0" y="13144"/>
                  </a:lnTo>
                  <a:lnTo>
                    <a:pt x="73" y="13301"/>
                  </a:lnTo>
                  <a:lnTo>
                    <a:pt x="438" y="13615"/>
                  </a:lnTo>
                  <a:lnTo>
                    <a:pt x="876" y="13772"/>
                  </a:lnTo>
                  <a:lnTo>
                    <a:pt x="1383" y="13929"/>
                  </a:lnTo>
                  <a:lnTo>
                    <a:pt x="1893" y="13772"/>
                  </a:lnTo>
                  <a:lnTo>
                    <a:pt x="2327" y="13615"/>
                  </a:lnTo>
                  <a:lnTo>
                    <a:pt x="2619" y="13144"/>
                  </a:lnTo>
                  <a:lnTo>
                    <a:pt x="4221" y="10176"/>
                  </a:lnTo>
                  <a:lnTo>
                    <a:pt x="5020" y="8919"/>
                  </a:lnTo>
                  <a:lnTo>
                    <a:pt x="5892" y="7514"/>
                  </a:lnTo>
                  <a:lnTo>
                    <a:pt x="6763" y="6415"/>
                  </a:lnTo>
                  <a:lnTo>
                    <a:pt x="7566" y="5481"/>
                  </a:lnTo>
                  <a:lnTo>
                    <a:pt x="8438" y="4695"/>
                  </a:lnTo>
                  <a:lnTo>
                    <a:pt x="9310" y="4067"/>
                  </a:lnTo>
                  <a:lnTo>
                    <a:pt x="10182" y="3753"/>
                  </a:lnTo>
                  <a:lnTo>
                    <a:pt x="11053" y="3596"/>
                  </a:lnTo>
                  <a:lnTo>
                    <a:pt x="11929" y="3753"/>
                  </a:lnTo>
                  <a:lnTo>
                    <a:pt x="12801" y="4224"/>
                  </a:lnTo>
                  <a:lnTo>
                    <a:pt x="13600" y="5009"/>
                  </a:lnTo>
                  <a:lnTo>
                    <a:pt x="14472" y="6101"/>
                  </a:lnTo>
                  <a:lnTo>
                    <a:pt x="15274" y="7514"/>
                  </a:lnTo>
                  <a:lnTo>
                    <a:pt x="16146" y="9548"/>
                  </a:lnTo>
                  <a:lnTo>
                    <a:pt x="16945" y="12052"/>
                  </a:lnTo>
                  <a:lnTo>
                    <a:pt x="17671" y="14714"/>
                  </a:lnTo>
                  <a:lnTo>
                    <a:pt x="18328" y="17682"/>
                  </a:lnTo>
                  <a:lnTo>
                    <a:pt x="18762" y="20501"/>
                  </a:lnTo>
                  <a:lnTo>
                    <a:pt x="18835" y="20972"/>
                  </a:lnTo>
                  <a:lnTo>
                    <a:pt x="18981" y="21129"/>
                  </a:lnTo>
                  <a:lnTo>
                    <a:pt x="19346" y="21443"/>
                  </a:lnTo>
                  <a:lnTo>
                    <a:pt x="19856" y="21600"/>
                  </a:lnTo>
                  <a:lnTo>
                    <a:pt x="20363" y="21600"/>
                  </a:lnTo>
                  <a:lnTo>
                    <a:pt x="20874" y="21443"/>
                  </a:lnTo>
                  <a:lnTo>
                    <a:pt x="21308" y="21129"/>
                  </a:lnTo>
                  <a:lnTo>
                    <a:pt x="21600" y="20658"/>
                  </a:lnTo>
                  <a:lnTo>
                    <a:pt x="21600" y="20038"/>
                  </a:lnTo>
                  <a:lnTo>
                    <a:pt x="21235" y="17533"/>
                  </a:lnTo>
                  <a:lnTo>
                    <a:pt x="20728" y="15028"/>
                  </a:lnTo>
                  <a:lnTo>
                    <a:pt x="20217" y="12681"/>
                  </a:lnTo>
                  <a:lnTo>
                    <a:pt x="19564" y="10333"/>
                  </a:lnTo>
                  <a:lnTo>
                    <a:pt x="18762" y="8291"/>
                  </a:lnTo>
                  <a:lnTo>
                    <a:pt x="17963" y="6258"/>
                  </a:lnTo>
                  <a:lnTo>
                    <a:pt x="17018" y="4538"/>
                  </a:lnTo>
                  <a:lnTo>
                    <a:pt x="16000" y="2819"/>
                  </a:lnTo>
                  <a:lnTo>
                    <a:pt x="14983" y="1719"/>
                  </a:lnTo>
                  <a:lnTo>
                    <a:pt x="13965" y="785"/>
                  </a:lnTo>
                  <a:lnTo>
                    <a:pt x="12874" y="314"/>
                  </a:lnTo>
                  <a:lnTo>
                    <a:pt x="1178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627" name="Google Shape;763;p33"/>
            <p:cNvSpPr/>
            <p:nvPr/>
          </p:nvSpPr>
          <p:spPr>
            <a:xfrm>
              <a:off x="476864" y="434578"/>
              <a:ext cx="95532" cy="19108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450" y="577"/>
                  </a:lnTo>
                  <a:lnTo>
                    <a:pt x="19389" y="1108"/>
                  </a:lnTo>
                  <a:lnTo>
                    <a:pt x="18327" y="1594"/>
                  </a:lnTo>
                  <a:lnTo>
                    <a:pt x="17266" y="1994"/>
                  </a:lnTo>
                  <a:lnTo>
                    <a:pt x="16289" y="2347"/>
                  </a:lnTo>
                  <a:lnTo>
                    <a:pt x="15316" y="2613"/>
                  </a:lnTo>
                  <a:lnTo>
                    <a:pt x="14344" y="2833"/>
                  </a:lnTo>
                  <a:lnTo>
                    <a:pt x="13456" y="3011"/>
                  </a:lnTo>
                  <a:lnTo>
                    <a:pt x="12483" y="3144"/>
                  </a:lnTo>
                  <a:lnTo>
                    <a:pt x="11688" y="3188"/>
                  </a:lnTo>
                  <a:lnTo>
                    <a:pt x="10800" y="3233"/>
                  </a:lnTo>
                  <a:lnTo>
                    <a:pt x="10005" y="3233"/>
                  </a:lnTo>
                  <a:lnTo>
                    <a:pt x="9210" y="3188"/>
                  </a:lnTo>
                  <a:lnTo>
                    <a:pt x="8500" y="3144"/>
                  </a:lnTo>
                  <a:lnTo>
                    <a:pt x="7794" y="3055"/>
                  </a:lnTo>
                  <a:lnTo>
                    <a:pt x="7083" y="2922"/>
                  </a:lnTo>
                  <a:lnTo>
                    <a:pt x="5844" y="2613"/>
                  </a:lnTo>
                  <a:lnTo>
                    <a:pt x="4694" y="2258"/>
                  </a:lnTo>
                  <a:lnTo>
                    <a:pt x="3810" y="1905"/>
                  </a:lnTo>
                  <a:lnTo>
                    <a:pt x="3011" y="1550"/>
                  </a:lnTo>
                  <a:lnTo>
                    <a:pt x="2394" y="1197"/>
                  </a:lnTo>
                  <a:lnTo>
                    <a:pt x="1950" y="930"/>
                  </a:lnTo>
                  <a:lnTo>
                    <a:pt x="1505" y="666"/>
                  </a:lnTo>
                  <a:lnTo>
                    <a:pt x="1328" y="1594"/>
                  </a:lnTo>
                  <a:lnTo>
                    <a:pt x="799" y="4116"/>
                  </a:lnTo>
                  <a:lnTo>
                    <a:pt x="533" y="5755"/>
                  </a:lnTo>
                  <a:lnTo>
                    <a:pt x="266" y="7569"/>
                  </a:lnTo>
                  <a:lnTo>
                    <a:pt x="89" y="9560"/>
                  </a:lnTo>
                  <a:lnTo>
                    <a:pt x="0" y="11551"/>
                  </a:lnTo>
                  <a:lnTo>
                    <a:pt x="0" y="13543"/>
                  </a:lnTo>
                  <a:lnTo>
                    <a:pt x="266" y="15448"/>
                  </a:lnTo>
                  <a:lnTo>
                    <a:pt x="444" y="16376"/>
                  </a:lnTo>
                  <a:lnTo>
                    <a:pt x="622" y="17217"/>
                  </a:lnTo>
                  <a:lnTo>
                    <a:pt x="888" y="18059"/>
                  </a:lnTo>
                  <a:lnTo>
                    <a:pt x="1239" y="18767"/>
                  </a:lnTo>
                  <a:lnTo>
                    <a:pt x="1683" y="19475"/>
                  </a:lnTo>
                  <a:lnTo>
                    <a:pt x="2127" y="20050"/>
                  </a:lnTo>
                  <a:lnTo>
                    <a:pt x="2744" y="20581"/>
                  </a:lnTo>
                  <a:lnTo>
                    <a:pt x="3366" y="20981"/>
                  </a:lnTo>
                  <a:lnTo>
                    <a:pt x="3722" y="21156"/>
                  </a:lnTo>
                  <a:lnTo>
                    <a:pt x="4072" y="21289"/>
                  </a:lnTo>
                  <a:lnTo>
                    <a:pt x="4428" y="21422"/>
                  </a:lnTo>
                  <a:lnTo>
                    <a:pt x="4872" y="21511"/>
                  </a:lnTo>
                  <a:lnTo>
                    <a:pt x="5311" y="21556"/>
                  </a:lnTo>
                  <a:lnTo>
                    <a:pt x="5755" y="21600"/>
                  </a:lnTo>
                  <a:lnTo>
                    <a:pt x="6199" y="21600"/>
                  </a:lnTo>
                  <a:lnTo>
                    <a:pt x="6728" y="21556"/>
                  </a:lnTo>
                  <a:lnTo>
                    <a:pt x="7261" y="21467"/>
                  </a:lnTo>
                  <a:lnTo>
                    <a:pt x="7705" y="21378"/>
                  </a:lnTo>
                  <a:lnTo>
                    <a:pt x="8677" y="21111"/>
                  </a:lnTo>
                  <a:lnTo>
                    <a:pt x="9650" y="20714"/>
                  </a:lnTo>
                  <a:lnTo>
                    <a:pt x="10538" y="20272"/>
                  </a:lnTo>
                  <a:lnTo>
                    <a:pt x="11422" y="19739"/>
                  </a:lnTo>
                  <a:lnTo>
                    <a:pt x="12217" y="19120"/>
                  </a:lnTo>
                  <a:lnTo>
                    <a:pt x="12927" y="18412"/>
                  </a:lnTo>
                  <a:lnTo>
                    <a:pt x="13722" y="17659"/>
                  </a:lnTo>
                  <a:lnTo>
                    <a:pt x="14433" y="16864"/>
                  </a:lnTo>
                  <a:lnTo>
                    <a:pt x="15050" y="16023"/>
                  </a:lnTo>
                  <a:lnTo>
                    <a:pt x="15672" y="15137"/>
                  </a:lnTo>
                  <a:lnTo>
                    <a:pt x="16289" y="14209"/>
                  </a:lnTo>
                  <a:lnTo>
                    <a:pt x="17355" y="12260"/>
                  </a:lnTo>
                  <a:lnTo>
                    <a:pt x="18327" y="10313"/>
                  </a:lnTo>
                  <a:lnTo>
                    <a:pt x="19122" y="8366"/>
                  </a:lnTo>
                  <a:lnTo>
                    <a:pt x="19833" y="6507"/>
                  </a:lnTo>
                  <a:lnTo>
                    <a:pt x="20361" y="4736"/>
                  </a:lnTo>
                  <a:lnTo>
                    <a:pt x="20805" y="3188"/>
                  </a:lnTo>
                  <a:lnTo>
                    <a:pt x="21427" y="841"/>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628" name="Google Shape;764;p33"/>
            <p:cNvSpPr/>
            <p:nvPr/>
          </p:nvSpPr>
          <p:spPr>
            <a:xfrm>
              <a:off x="481971" y="447895"/>
              <a:ext cx="85338" cy="4228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511" y="1806"/>
                  </a:lnTo>
                  <a:lnTo>
                    <a:pt x="19423" y="3401"/>
                  </a:lnTo>
                  <a:lnTo>
                    <a:pt x="18428" y="4806"/>
                  </a:lnTo>
                  <a:lnTo>
                    <a:pt x="17340" y="5999"/>
                  </a:lnTo>
                  <a:lnTo>
                    <a:pt x="16350" y="7003"/>
                  </a:lnTo>
                  <a:lnTo>
                    <a:pt x="15356" y="7806"/>
                  </a:lnTo>
                  <a:lnTo>
                    <a:pt x="14367" y="8598"/>
                  </a:lnTo>
                  <a:lnTo>
                    <a:pt x="13477" y="9200"/>
                  </a:lnTo>
                  <a:lnTo>
                    <a:pt x="12582" y="9400"/>
                  </a:lnTo>
                  <a:lnTo>
                    <a:pt x="11692" y="9802"/>
                  </a:lnTo>
                  <a:lnTo>
                    <a:pt x="10007" y="9802"/>
                  </a:lnTo>
                  <a:lnTo>
                    <a:pt x="8421" y="9601"/>
                  </a:lnTo>
                  <a:lnTo>
                    <a:pt x="6935" y="8798"/>
                  </a:lnTo>
                  <a:lnTo>
                    <a:pt x="5647" y="8006"/>
                  </a:lnTo>
                  <a:lnTo>
                    <a:pt x="4459" y="7003"/>
                  </a:lnTo>
                  <a:lnTo>
                    <a:pt x="3465" y="5799"/>
                  </a:lnTo>
                  <a:lnTo>
                    <a:pt x="2575" y="4806"/>
                  </a:lnTo>
                  <a:lnTo>
                    <a:pt x="1387" y="3000"/>
                  </a:lnTo>
                  <a:lnTo>
                    <a:pt x="989" y="2208"/>
                  </a:lnTo>
                  <a:lnTo>
                    <a:pt x="0" y="21600"/>
                  </a:lnTo>
                  <a:lnTo>
                    <a:pt x="19915" y="1840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629" name="Google Shape;765;p33"/>
            <p:cNvSpPr/>
            <p:nvPr/>
          </p:nvSpPr>
          <p:spPr>
            <a:xfrm>
              <a:off x="486272" y="562221"/>
              <a:ext cx="41502" cy="59119"/>
            </a:xfrm>
            <a:custGeom>
              <a:avLst/>
              <a:ahLst/>
              <a:cxnLst>
                <a:cxn ang="0">
                  <a:pos x="wd2" y="hd2"/>
                </a:cxn>
                <a:cxn ang="5400000">
                  <a:pos x="wd2" y="hd2"/>
                </a:cxn>
                <a:cxn ang="10800000">
                  <a:pos x="wd2" y="hd2"/>
                </a:cxn>
                <a:cxn ang="16200000">
                  <a:pos x="wd2" y="hd2"/>
                </a:cxn>
              </a:cxnLst>
              <a:rect l="0" t="0" r="r" b="b"/>
              <a:pathLst>
                <a:path w="21600" h="21600" extrusionOk="0">
                  <a:moveTo>
                    <a:pt x="11408" y="0"/>
                  </a:moveTo>
                  <a:lnTo>
                    <a:pt x="10396" y="144"/>
                  </a:lnTo>
                  <a:lnTo>
                    <a:pt x="9374" y="431"/>
                  </a:lnTo>
                  <a:lnTo>
                    <a:pt x="8352" y="718"/>
                  </a:lnTo>
                  <a:lnTo>
                    <a:pt x="7329" y="1148"/>
                  </a:lnTo>
                  <a:lnTo>
                    <a:pt x="5500" y="2289"/>
                  </a:lnTo>
                  <a:lnTo>
                    <a:pt x="3670" y="3717"/>
                  </a:lnTo>
                  <a:lnTo>
                    <a:pt x="2239" y="5296"/>
                  </a:lnTo>
                  <a:lnTo>
                    <a:pt x="1216" y="7298"/>
                  </a:lnTo>
                  <a:lnTo>
                    <a:pt x="409" y="9444"/>
                  </a:lnTo>
                  <a:lnTo>
                    <a:pt x="0" y="11590"/>
                  </a:lnTo>
                  <a:lnTo>
                    <a:pt x="0" y="13735"/>
                  </a:lnTo>
                  <a:lnTo>
                    <a:pt x="613" y="15594"/>
                  </a:lnTo>
                  <a:lnTo>
                    <a:pt x="1421" y="17309"/>
                  </a:lnTo>
                  <a:lnTo>
                    <a:pt x="2648" y="18888"/>
                  </a:lnTo>
                  <a:lnTo>
                    <a:pt x="3261" y="19598"/>
                  </a:lnTo>
                  <a:lnTo>
                    <a:pt x="4079" y="20172"/>
                  </a:lnTo>
                  <a:lnTo>
                    <a:pt x="4886" y="20603"/>
                  </a:lnTo>
                  <a:lnTo>
                    <a:pt x="5909" y="21033"/>
                  </a:lnTo>
                  <a:lnTo>
                    <a:pt x="6931" y="21313"/>
                  </a:lnTo>
                  <a:lnTo>
                    <a:pt x="7943" y="21456"/>
                  </a:lnTo>
                  <a:lnTo>
                    <a:pt x="8965" y="21600"/>
                  </a:lnTo>
                  <a:lnTo>
                    <a:pt x="9987" y="21600"/>
                  </a:lnTo>
                  <a:lnTo>
                    <a:pt x="11204" y="21456"/>
                  </a:lnTo>
                  <a:lnTo>
                    <a:pt x="12226" y="21177"/>
                  </a:lnTo>
                  <a:lnTo>
                    <a:pt x="13248" y="20890"/>
                  </a:lnTo>
                  <a:lnTo>
                    <a:pt x="14260" y="20459"/>
                  </a:lnTo>
                  <a:lnTo>
                    <a:pt x="16100" y="19311"/>
                  </a:lnTo>
                  <a:lnTo>
                    <a:pt x="17726" y="17883"/>
                  </a:lnTo>
                  <a:lnTo>
                    <a:pt x="19361" y="16168"/>
                  </a:lnTo>
                  <a:lnTo>
                    <a:pt x="20373" y="14309"/>
                  </a:lnTo>
                  <a:lnTo>
                    <a:pt x="21191" y="12164"/>
                  </a:lnTo>
                  <a:lnTo>
                    <a:pt x="21600" y="10018"/>
                  </a:lnTo>
                  <a:lnTo>
                    <a:pt x="21396" y="7872"/>
                  </a:lnTo>
                  <a:lnTo>
                    <a:pt x="20987" y="5870"/>
                  </a:lnTo>
                  <a:lnTo>
                    <a:pt x="20169" y="4148"/>
                  </a:lnTo>
                  <a:lnTo>
                    <a:pt x="18952" y="2720"/>
                  </a:lnTo>
                  <a:lnTo>
                    <a:pt x="18135" y="2002"/>
                  </a:lnTo>
                  <a:lnTo>
                    <a:pt x="17521" y="1435"/>
                  </a:lnTo>
                  <a:lnTo>
                    <a:pt x="16509" y="1005"/>
                  </a:lnTo>
                  <a:lnTo>
                    <a:pt x="15691" y="574"/>
                  </a:lnTo>
                  <a:lnTo>
                    <a:pt x="14669" y="287"/>
                  </a:lnTo>
                  <a:lnTo>
                    <a:pt x="13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630" name="Google Shape;766;p33"/>
            <p:cNvSpPr/>
            <p:nvPr/>
          </p:nvSpPr>
          <p:spPr>
            <a:xfrm>
              <a:off x="27789" y="605685"/>
              <a:ext cx="840213" cy="439295"/>
            </a:xfrm>
            <a:custGeom>
              <a:avLst/>
              <a:ahLst/>
              <a:cxnLst>
                <a:cxn ang="0">
                  <a:pos x="wd2" y="hd2"/>
                </a:cxn>
                <a:cxn ang="5400000">
                  <a:pos x="wd2" y="hd2"/>
                </a:cxn>
                <a:cxn ang="10800000">
                  <a:pos x="wd2" y="hd2"/>
                </a:cxn>
                <a:cxn ang="16200000">
                  <a:pos x="wd2" y="hd2"/>
                </a:cxn>
              </a:cxnLst>
              <a:rect l="0" t="0" r="r" b="b"/>
              <a:pathLst>
                <a:path w="21600" h="21600" extrusionOk="0">
                  <a:moveTo>
                    <a:pt x="2466" y="0"/>
                  </a:moveTo>
                  <a:lnTo>
                    <a:pt x="0" y="12551"/>
                  </a:lnTo>
                  <a:lnTo>
                    <a:pt x="403" y="13187"/>
                  </a:lnTo>
                  <a:lnTo>
                    <a:pt x="805" y="13803"/>
                  </a:lnTo>
                  <a:lnTo>
                    <a:pt x="1218" y="14361"/>
                  </a:lnTo>
                  <a:lnTo>
                    <a:pt x="1631" y="14919"/>
                  </a:lnTo>
                  <a:lnTo>
                    <a:pt x="2053" y="15440"/>
                  </a:lnTo>
                  <a:lnTo>
                    <a:pt x="2486" y="15940"/>
                  </a:lnTo>
                  <a:lnTo>
                    <a:pt x="2919" y="16402"/>
                  </a:lnTo>
                  <a:lnTo>
                    <a:pt x="3352" y="16845"/>
                  </a:lnTo>
                  <a:lnTo>
                    <a:pt x="3795" y="17268"/>
                  </a:lnTo>
                  <a:lnTo>
                    <a:pt x="4238" y="17653"/>
                  </a:lnTo>
                  <a:lnTo>
                    <a:pt x="4681" y="18038"/>
                  </a:lnTo>
                  <a:lnTo>
                    <a:pt x="5133" y="18385"/>
                  </a:lnTo>
                  <a:lnTo>
                    <a:pt x="5576" y="18712"/>
                  </a:lnTo>
                  <a:lnTo>
                    <a:pt x="6029" y="19020"/>
                  </a:lnTo>
                  <a:lnTo>
                    <a:pt x="6482" y="19308"/>
                  </a:lnTo>
                  <a:lnTo>
                    <a:pt x="6935" y="19578"/>
                  </a:lnTo>
                  <a:lnTo>
                    <a:pt x="7388" y="19829"/>
                  </a:lnTo>
                  <a:lnTo>
                    <a:pt x="7841" y="20040"/>
                  </a:lnTo>
                  <a:lnTo>
                    <a:pt x="8294" y="20252"/>
                  </a:lnTo>
                  <a:lnTo>
                    <a:pt x="8747" y="20445"/>
                  </a:lnTo>
                  <a:lnTo>
                    <a:pt x="9200" y="20618"/>
                  </a:lnTo>
                  <a:lnTo>
                    <a:pt x="9653" y="20791"/>
                  </a:lnTo>
                  <a:lnTo>
                    <a:pt x="10096" y="20926"/>
                  </a:lnTo>
                  <a:lnTo>
                    <a:pt x="10549" y="21042"/>
                  </a:lnTo>
                  <a:lnTo>
                    <a:pt x="10991" y="21157"/>
                  </a:lnTo>
                  <a:lnTo>
                    <a:pt x="11424" y="21253"/>
                  </a:lnTo>
                  <a:lnTo>
                    <a:pt x="11857" y="21349"/>
                  </a:lnTo>
                  <a:lnTo>
                    <a:pt x="12290" y="21407"/>
                  </a:lnTo>
                  <a:lnTo>
                    <a:pt x="13135" y="21523"/>
                  </a:lnTo>
                  <a:lnTo>
                    <a:pt x="13971" y="21581"/>
                  </a:lnTo>
                  <a:lnTo>
                    <a:pt x="14766" y="21600"/>
                  </a:lnTo>
                  <a:lnTo>
                    <a:pt x="15541" y="21581"/>
                  </a:lnTo>
                  <a:lnTo>
                    <a:pt x="16286" y="21523"/>
                  </a:lnTo>
                  <a:lnTo>
                    <a:pt x="16990" y="21465"/>
                  </a:lnTo>
                  <a:lnTo>
                    <a:pt x="17665" y="21368"/>
                  </a:lnTo>
                  <a:lnTo>
                    <a:pt x="18289" y="21253"/>
                  </a:lnTo>
                  <a:lnTo>
                    <a:pt x="18872" y="21137"/>
                  </a:lnTo>
                  <a:lnTo>
                    <a:pt x="19416" y="21003"/>
                  </a:lnTo>
                  <a:lnTo>
                    <a:pt x="19899" y="20868"/>
                  </a:lnTo>
                  <a:lnTo>
                    <a:pt x="20332" y="20734"/>
                  </a:lnTo>
                  <a:lnTo>
                    <a:pt x="21016" y="20502"/>
                  </a:lnTo>
                  <a:lnTo>
                    <a:pt x="21449" y="20329"/>
                  </a:lnTo>
                  <a:lnTo>
                    <a:pt x="21600" y="20271"/>
                  </a:lnTo>
                  <a:lnTo>
                    <a:pt x="21389" y="5718"/>
                  </a:lnTo>
                  <a:lnTo>
                    <a:pt x="2466"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631" name="Google Shape;768;p33"/>
            <p:cNvSpPr/>
            <p:nvPr/>
          </p:nvSpPr>
          <p:spPr>
            <a:xfrm>
              <a:off x="137422" y="630353"/>
              <a:ext cx="625269" cy="175016"/>
            </a:xfrm>
            <a:custGeom>
              <a:avLst/>
              <a:ahLst/>
              <a:cxnLst>
                <a:cxn ang="0">
                  <a:pos x="wd2" y="hd2"/>
                </a:cxn>
                <a:cxn ang="5400000">
                  <a:pos x="wd2" y="hd2"/>
                </a:cxn>
                <a:cxn ang="10800000">
                  <a:pos x="wd2" y="hd2"/>
                </a:cxn>
                <a:cxn ang="16200000">
                  <a:pos x="wd2" y="hd2"/>
                </a:cxn>
              </a:cxnLst>
              <a:rect l="0" t="0" r="r" b="b"/>
              <a:pathLst>
                <a:path w="21600" h="21600" extrusionOk="0">
                  <a:moveTo>
                    <a:pt x="338" y="0"/>
                  </a:moveTo>
                  <a:lnTo>
                    <a:pt x="244" y="48"/>
                  </a:lnTo>
                  <a:lnTo>
                    <a:pt x="149" y="97"/>
                  </a:lnTo>
                  <a:lnTo>
                    <a:pt x="68" y="194"/>
                  </a:lnTo>
                  <a:lnTo>
                    <a:pt x="14" y="337"/>
                  </a:lnTo>
                  <a:lnTo>
                    <a:pt x="0" y="434"/>
                  </a:lnTo>
                  <a:lnTo>
                    <a:pt x="0" y="531"/>
                  </a:lnTo>
                  <a:lnTo>
                    <a:pt x="41" y="1062"/>
                  </a:lnTo>
                  <a:lnTo>
                    <a:pt x="81" y="1547"/>
                  </a:lnTo>
                  <a:lnTo>
                    <a:pt x="135" y="2029"/>
                  </a:lnTo>
                  <a:lnTo>
                    <a:pt x="189" y="2511"/>
                  </a:lnTo>
                  <a:lnTo>
                    <a:pt x="338" y="3478"/>
                  </a:lnTo>
                  <a:lnTo>
                    <a:pt x="514" y="4349"/>
                  </a:lnTo>
                  <a:lnTo>
                    <a:pt x="717" y="5219"/>
                  </a:lnTo>
                  <a:lnTo>
                    <a:pt x="934" y="5992"/>
                  </a:lnTo>
                  <a:lnTo>
                    <a:pt x="1163" y="6765"/>
                  </a:lnTo>
                  <a:lnTo>
                    <a:pt x="1420" y="7490"/>
                  </a:lnTo>
                  <a:lnTo>
                    <a:pt x="1677" y="8166"/>
                  </a:lnTo>
                  <a:lnTo>
                    <a:pt x="1948" y="8843"/>
                  </a:lnTo>
                  <a:lnTo>
                    <a:pt x="2232" y="9470"/>
                  </a:lnTo>
                  <a:lnTo>
                    <a:pt x="2502" y="10050"/>
                  </a:lnTo>
                  <a:lnTo>
                    <a:pt x="3043" y="11065"/>
                  </a:lnTo>
                  <a:lnTo>
                    <a:pt x="3557" y="11984"/>
                  </a:lnTo>
                  <a:lnTo>
                    <a:pt x="4207" y="13094"/>
                  </a:lnTo>
                  <a:lnTo>
                    <a:pt x="4869" y="14158"/>
                  </a:lnTo>
                  <a:lnTo>
                    <a:pt x="5545" y="15123"/>
                  </a:lnTo>
                  <a:lnTo>
                    <a:pt x="6222" y="16042"/>
                  </a:lnTo>
                  <a:lnTo>
                    <a:pt x="6912" y="16864"/>
                  </a:lnTo>
                  <a:lnTo>
                    <a:pt x="7601" y="17637"/>
                  </a:lnTo>
                  <a:lnTo>
                    <a:pt x="8291" y="18362"/>
                  </a:lnTo>
                  <a:lnTo>
                    <a:pt x="8995" y="18989"/>
                  </a:lnTo>
                  <a:lnTo>
                    <a:pt x="9765" y="19617"/>
                  </a:lnTo>
                  <a:lnTo>
                    <a:pt x="10522" y="20150"/>
                  </a:lnTo>
                  <a:lnTo>
                    <a:pt x="11307" y="20584"/>
                  </a:lnTo>
                  <a:lnTo>
                    <a:pt x="12078" y="20924"/>
                  </a:lnTo>
                  <a:lnTo>
                    <a:pt x="12863" y="21212"/>
                  </a:lnTo>
                  <a:lnTo>
                    <a:pt x="13633" y="21406"/>
                  </a:lnTo>
                  <a:lnTo>
                    <a:pt x="14418" y="21552"/>
                  </a:lnTo>
                  <a:lnTo>
                    <a:pt x="15203" y="21600"/>
                  </a:lnTo>
                  <a:lnTo>
                    <a:pt x="15987" y="21552"/>
                  </a:lnTo>
                  <a:lnTo>
                    <a:pt x="16771" y="21455"/>
                  </a:lnTo>
                  <a:lnTo>
                    <a:pt x="17556" y="21261"/>
                  </a:lnTo>
                  <a:lnTo>
                    <a:pt x="18340" y="21018"/>
                  </a:lnTo>
                  <a:lnTo>
                    <a:pt x="19125" y="20681"/>
                  </a:lnTo>
                  <a:lnTo>
                    <a:pt x="19896" y="20293"/>
                  </a:lnTo>
                  <a:lnTo>
                    <a:pt x="20666" y="19811"/>
                  </a:lnTo>
                  <a:lnTo>
                    <a:pt x="21437" y="19280"/>
                  </a:lnTo>
                  <a:lnTo>
                    <a:pt x="21532" y="19183"/>
                  </a:lnTo>
                  <a:lnTo>
                    <a:pt x="21573" y="19086"/>
                  </a:lnTo>
                  <a:lnTo>
                    <a:pt x="21586" y="19038"/>
                  </a:lnTo>
                  <a:lnTo>
                    <a:pt x="21600" y="18941"/>
                  </a:lnTo>
                  <a:lnTo>
                    <a:pt x="21600" y="18892"/>
                  </a:lnTo>
                  <a:lnTo>
                    <a:pt x="21573" y="18747"/>
                  </a:lnTo>
                  <a:lnTo>
                    <a:pt x="21519" y="18604"/>
                  </a:lnTo>
                  <a:lnTo>
                    <a:pt x="21451" y="18555"/>
                  </a:lnTo>
                  <a:lnTo>
                    <a:pt x="21370" y="18507"/>
                  </a:lnTo>
                  <a:lnTo>
                    <a:pt x="21275" y="18507"/>
                  </a:lnTo>
                  <a:lnTo>
                    <a:pt x="20545" y="19038"/>
                  </a:lnTo>
                  <a:lnTo>
                    <a:pt x="19814" y="19472"/>
                  </a:lnTo>
                  <a:lnTo>
                    <a:pt x="19084" y="19860"/>
                  </a:lnTo>
                  <a:lnTo>
                    <a:pt x="18353" y="20150"/>
                  </a:lnTo>
                  <a:lnTo>
                    <a:pt x="17610" y="20390"/>
                  </a:lnTo>
                  <a:lnTo>
                    <a:pt x="16880" y="20584"/>
                  </a:lnTo>
                  <a:lnTo>
                    <a:pt x="16149" y="20681"/>
                  </a:lnTo>
                  <a:lnTo>
                    <a:pt x="14675" y="20681"/>
                  </a:lnTo>
                  <a:lnTo>
                    <a:pt x="13931" y="20536"/>
                  </a:lnTo>
                  <a:lnTo>
                    <a:pt x="13200" y="20390"/>
                  </a:lnTo>
                  <a:lnTo>
                    <a:pt x="12457" y="20150"/>
                  </a:lnTo>
                  <a:lnTo>
                    <a:pt x="11726" y="19811"/>
                  </a:lnTo>
                  <a:lnTo>
                    <a:pt x="10996" y="19426"/>
                  </a:lnTo>
                  <a:lnTo>
                    <a:pt x="10265" y="18989"/>
                  </a:lnTo>
                  <a:lnTo>
                    <a:pt x="9535" y="18459"/>
                  </a:lnTo>
                  <a:lnTo>
                    <a:pt x="8859" y="17879"/>
                  </a:lnTo>
                  <a:lnTo>
                    <a:pt x="8170" y="17203"/>
                  </a:lnTo>
                  <a:lnTo>
                    <a:pt x="7507" y="16478"/>
                  </a:lnTo>
                  <a:lnTo>
                    <a:pt x="6830" y="15656"/>
                  </a:lnTo>
                  <a:lnTo>
                    <a:pt x="6167" y="14786"/>
                  </a:lnTo>
                  <a:lnTo>
                    <a:pt x="5518" y="13867"/>
                  </a:lnTo>
                  <a:lnTo>
                    <a:pt x="4869" y="12900"/>
                  </a:lnTo>
                  <a:lnTo>
                    <a:pt x="4234" y="11839"/>
                  </a:lnTo>
                  <a:lnTo>
                    <a:pt x="3706" y="10968"/>
                  </a:lnTo>
                  <a:lnTo>
                    <a:pt x="3138" y="9904"/>
                  </a:lnTo>
                  <a:lnTo>
                    <a:pt x="2854" y="9373"/>
                  </a:lnTo>
                  <a:lnTo>
                    <a:pt x="2570" y="8746"/>
                  </a:lnTo>
                  <a:lnTo>
                    <a:pt x="2286" y="8069"/>
                  </a:lnTo>
                  <a:lnTo>
                    <a:pt x="2015" y="7393"/>
                  </a:lnTo>
                  <a:lnTo>
                    <a:pt x="1745" y="6668"/>
                  </a:lnTo>
                  <a:lnTo>
                    <a:pt x="1501" y="5895"/>
                  </a:lnTo>
                  <a:lnTo>
                    <a:pt x="1271" y="5073"/>
                  </a:lnTo>
                  <a:lnTo>
                    <a:pt x="1069" y="4252"/>
                  </a:lnTo>
                  <a:lnTo>
                    <a:pt x="879" y="3333"/>
                  </a:lnTo>
                  <a:lnTo>
                    <a:pt x="798" y="2851"/>
                  </a:lnTo>
                  <a:lnTo>
                    <a:pt x="731" y="2417"/>
                  </a:lnTo>
                  <a:lnTo>
                    <a:pt x="663" y="1932"/>
                  </a:lnTo>
                  <a:lnTo>
                    <a:pt x="609" y="1401"/>
                  </a:lnTo>
                  <a:lnTo>
                    <a:pt x="568" y="919"/>
                  </a:lnTo>
                  <a:lnTo>
                    <a:pt x="528" y="385"/>
                  </a:lnTo>
                  <a:lnTo>
                    <a:pt x="528" y="288"/>
                  </a:lnTo>
                  <a:lnTo>
                    <a:pt x="501" y="194"/>
                  </a:lnTo>
                  <a:lnTo>
                    <a:pt x="433" y="97"/>
                  </a:lnTo>
                  <a:lnTo>
                    <a:pt x="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632" name="Google Shape;769;p33"/>
            <p:cNvSpPr/>
            <p:nvPr/>
          </p:nvSpPr>
          <p:spPr>
            <a:xfrm>
              <a:off x="266243" y="655021"/>
              <a:ext cx="403647" cy="106098"/>
            </a:xfrm>
            <a:custGeom>
              <a:avLst/>
              <a:ahLst/>
              <a:cxnLst>
                <a:cxn ang="0">
                  <a:pos x="wd2" y="hd2"/>
                </a:cxn>
                <a:cxn ang="5400000">
                  <a:pos x="wd2" y="hd2"/>
                </a:cxn>
                <a:cxn ang="10800000">
                  <a:pos x="wd2" y="hd2"/>
                </a:cxn>
                <a:cxn ang="16200000">
                  <a:pos x="wd2" y="hd2"/>
                </a:cxn>
              </a:cxnLst>
              <a:rect l="0" t="0" r="r" b="b"/>
              <a:pathLst>
                <a:path w="21600" h="21600" extrusionOk="0">
                  <a:moveTo>
                    <a:pt x="251" y="0"/>
                  </a:moveTo>
                  <a:lnTo>
                    <a:pt x="125" y="160"/>
                  </a:lnTo>
                  <a:lnTo>
                    <a:pt x="41" y="316"/>
                  </a:lnTo>
                  <a:lnTo>
                    <a:pt x="21" y="476"/>
                  </a:lnTo>
                  <a:lnTo>
                    <a:pt x="0" y="556"/>
                  </a:lnTo>
                  <a:lnTo>
                    <a:pt x="21" y="1591"/>
                  </a:lnTo>
                  <a:lnTo>
                    <a:pt x="83" y="2631"/>
                  </a:lnTo>
                  <a:lnTo>
                    <a:pt x="167" y="3587"/>
                  </a:lnTo>
                  <a:lnTo>
                    <a:pt x="272" y="4542"/>
                  </a:lnTo>
                  <a:lnTo>
                    <a:pt x="418" y="5418"/>
                  </a:lnTo>
                  <a:lnTo>
                    <a:pt x="586" y="6218"/>
                  </a:lnTo>
                  <a:lnTo>
                    <a:pt x="775" y="7013"/>
                  </a:lnTo>
                  <a:lnTo>
                    <a:pt x="964" y="7809"/>
                  </a:lnTo>
                  <a:lnTo>
                    <a:pt x="1194" y="8529"/>
                  </a:lnTo>
                  <a:lnTo>
                    <a:pt x="1403" y="9245"/>
                  </a:lnTo>
                  <a:lnTo>
                    <a:pt x="1885" y="10520"/>
                  </a:lnTo>
                  <a:lnTo>
                    <a:pt x="2367" y="11636"/>
                  </a:lnTo>
                  <a:lnTo>
                    <a:pt x="2807" y="12591"/>
                  </a:lnTo>
                  <a:lnTo>
                    <a:pt x="3457" y="13867"/>
                  </a:lnTo>
                  <a:lnTo>
                    <a:pt x="4148" y="14982"/>
                  </a:lnTo>
                  <a:lnTo>
                    <a:pt x="4839" y="16022"/>
                  </a:lnTo>
                  <a:lnTo>
                    <a:pt x="5551" y="16898"/>
                  </a:lnTo>
                  <a:lnTo>
                    <a:pt x="6264" y="17693"/>
                  </a:lnTo>
                  <a:lnTo>
                    <a:pt x="6976" y="18413"/>
                  </a:lnTo>
                  <a:lnTo>
                    <a:pt x="7710" y="19049"/>
                  </a:lnTo>
                  <a:lnTo>
                    <a:pt x="8422" y="19609"/>
                  </a:lnTo>
                  <a:lnTo>
                    <a:pt x="9218" y="20164"/>
                  </a:lnTo>
                  <a:lnTo>
                    <a:pt x="10035" y="20564"/>
                  </a:lnTo>
                  <a:lnTo>
                    <a:pt x="10832" y="20964"/>
                  </a:lnTo>
                  <a:lnTo>
                    <a:pt x="11648" y="21280"/>
                  </a:lnTo>
                  <a:lnTo>
                    <a:pt x="12466" y="21440"/>
                  </a:lnTo>
                  <a:lnTo>
                    <a:pt x="13282" y="21600"/>
                  </a:lnTo>
                  <a:lnTo>
                    <a:pt x="14121" y="21600"/>
                  </a:lnTo>
                  <a:lnTo>
                    <a:pt x="14938" y="21520"/>
                  </a:lnTo>
                  <a:lnTo>
                    <a:pt x="15754" y="21440"/>
                  </a:lnTo>
                  <a:lnTo>
                    <a:pt x="16572" y="21280"/>
                  </a:lnTo>
                  <a:lnTo>
                    <a:pt x="17389" y="20964"/>
                  </a:lnTo>
                  <a:lnTo>
                    <a:pt x="18206" y="20644"/>
                  </a:lnTo>
                  <a:lnTo>
                    <a:pt x="19023" y="20244"/>
                  </a:lnTo>
                  <a:lnTo>
                    <a:pt x="19820" y="19769"/>
                  </a:lnTo>
                  <a:lnTo>
                    <a:pt x="20636" y="19289"/>
                  </a:lnTo>
                  <a:lnTo>
                    <a:pt x="21433" y="18649"/>
                  </a:lnTo>
                  <a:lnTo>
                    <a:pt x="21558" y="18569"/>
                  </a:lnTo>
                  <a:lnTo>
                    <a:pt x="21600" y="18493"/>
                  </a:lnTo>
                  <a:lnTo>
                    <a:pt x="21600" y="18413"/>
                  </a:lnTo>
                  <a:lnTo>
                    <a:pt x="21558" y="18253"/>
                  </a:lnTo>
                  <a:lnTo>
                    <a:pt x="21475" y="18173"/>
                  </a:lnTo>
                  <a:lnTo>
                    <a:pt x="21223" y="18093"/>
                  </a:lnTo>
                  <a:lnTo>
                    <a:pt x="20993" y="18093"/>
                  </a:lnTo>
                  <a:lnTo>
                    <a:pt x="20238" y="18649"/>
                  </a:lnTo>
                  <a:lnTo>
                    <a:pt x="19463" y="19129"/>
                  </a:lnTo>
                  <a:lnTo>
                    <a:pt x="18688" y="19529"/>
                  </a:lnTo>
                  <a:lnTo>
                    <a:pt x="17892" y="19925"/>
                  </a:lnTo>
                  <a:lnTo>
                    <a:pt x="17116" y="20164"/>
                  </a:lnTo>
                  <a:lnTo>
                    <a:pt x="16342" y="20404"/>
                  </a:lnTo>
                  <a:lnTo>
                    <a:pt x="15566" y="20564"/>
                  </a:lnTo>
                  <a:lnTo>
                    <a:pt x="14770" y="20644"/>
                  </a:lnTo>
                  <a:lnTo>
                    <a:pt x="13995" y="20644"/>
                  </a:lnTo>
                  <a:lnTo>
                    <a:pt x="13219" y="20564"/>
                  </a:lnTo>
                  <a:lnTo>
                    <a:pt x="12424" y="20404"/>
                  </a:lnTo>
                  <a:lnTo>
                    <a:pt x="11648" y="20164"/>
                  </a:lnTo>
                  <a:lnTo>
                    <a:pt x="10874" y="19845"/>
                  </a:lnTo>
                  <a:lnTo>
                    <a:pt x="10098" y="19449"/>
                  </a:lnTo>
                  <a:lnTo>
                    <a:pt x="9322" y="19049"/>
                  </a:lnTo>
                  <a:lnTo>
                    <a:pt x="8548" y="18493"/>
                  </a:lnTo>
                  <a:lnTo>
                    <a:pt x="7877" y="17933"/>
                  </a:lnTo>
                  <a:lnTo>
                    <a:pt x="7207" y="17298"/>
                  </a:lnTo>
                  <a:lnTo>
                    <a:pt x="6536" y="16578"/>
                  </a:lnTo>
                  <a:lnTo>
                    <a:pt x="5887" y="15782"/>
                  </a:lnTo>
                  <a:lnTo>
                    <a:pt x="5237" y="14902"/>
                  </a:lnTo>
                  <a:lnTo>
                    <a:pt x="4588" y="13947"/>
                  </a:lnTo>
                  <a:lnTo>
                    <a:pt x="3980" y="12831"/>
                  </a:lnTo>
                  <a:lnTo>
                    <a:pt x="3373" y="11636"/>
                  </a:lnTo>
                  <a:lnTo>
                    <a:pt x="2953" y="10760"/>
                  </a:lnTo>
                  <a:lnTo>
                    <a:pt x="2514" y="9644"/>
                  </a:lnTo>
                  <a:lnTo>
                    <a:pt x="2095" y="8449"/>
                  </a:lnTo>
                  <a:lnTo>
                    <a:pt x="1885" y="7809"/>
                  </a:lnTo>
                  <a:lnTo>
                    <a:pt x="1696" y="7093"/>
                  </a:lnTo>
                  <a:lnTo>
                    <a:pt x="1508" y="6373"/>
                  </a:lnTo>
                  <a:lnTo>
                    <a:pt x="1340" y="5578"/>
                  </a:lnTo>
                  <a:lnTo>
                    <a:pt x="1194" y="4782"/>
                  </a:lnTo>
                  <a:lnTo>
                    <a:pt x="1068" y="3982"/>
                  </a:lnTo>
                  <a:lnTo>
                    <a:pt x="964" y="3107"/>
                  </a:lnTo>
                  <a:lnTo>
                    <a:pt x="880" y="2231"/>
                  </a:lnTo>
                  <a:lnTo>
                    <a:pt x="838" y="1276"/>
                  </a:lnTo>
                  <a:lnTo>
                    <a:pt x="817" y="316"/>
                  </a:lnTo>
                  <a:lnTo>
                    <a:pt x="817" y="240"/>
                  </a:lnTo>
                  <a:lnTo>
                    <a:pt x="796" y="160"/>
                  </a:lnTo>
                  <a:lnTo>
                    <a:pt x="69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633" name="Google Shape;770;p33"/>
            <p:cNvSpPr/>
            <p:nvPr/>
          </p:nvSpPr>
          <p:spPr>
            <a:xfrm>
              <a:off x="376640" y="684776"/>
              <a:ext cx="185583" cy="45017"/>
            </a:xfrm>
            <a:custGeom>
              <a:avLst/>
              <a:ahLst/>
              <a:cxnLst>
                <a:cxn ang="0">
                  <a:pos x="wd2" y="hd2"/>
                </a:cxn>
                <a:cxn ang="5400000">
                  <a:pos x="wd2" y="hd2"/>
                </a:cxn>
                <a:cxn ang="10800000">
                  <a:pos x="wd2" y="hd2"/>
                </a:cxn>
                <a:cxn ang="16200000">
                  <a:pos x="wd2" y="hd2"/>
                </a:cxn>
              </a:cxnLst>
              <a:rect l="0" t="0" r="r" b="b"/>
              <a:pathLst>
                <a:path w="21600" h="21600" extrusionOk="0">
                  <a:moveTo>
                    <a:pt x="455" y="0"/>
                  </a:moveTo>
                  <a:lnTo>
                    <a:pt x="274" y="189"/>
                  </a:lnTo>
                  <a:lnTo>
                    <a:pt x="137" y="566"/>
                  </a:lnTo>
                  <a:lnTo>
                    <a:pt x="46" y="933"/>
                  </a:lnTo>
                  <a:lnTo>
                    <a:pt x="0" y="1310"/>
                  </a:lnTo>
                  <a:lnTo>
                    <a:pt x="0" y="1875"/>
                  </a:lnTo>
                  <a:lnTo>
                    <a:pt x="137" y="2252"/>
                  </a:lnTo>
                  <a:lnTo>
                    <a:pt x="1230" y="4882"/>
                  </a:lnTo>
                  <a:lnTo>
                    <a:pt x="2371" y="7511"/>
                  </a:lnTo>
                  <a:lnTo>
                    <a:pt x="3509" y="9763"/>
                  </a:lnTo>
                  <a:lnTo>
                    <a:pt x="4693" y="12025"/>
                  </a:lnTo>
                  <a:lnTo>
                    <a:pt x="5925" y="13901"/>
                  </a:lnTo>
                  <a:lnTo>
                    <a:pt x="7109" y="15776"/>
                  </a:lnTo>
                  <a:lnTo>
                    <a:pt x="8339" y="17284"/>
                  </a:lnTo>
                  <a:lnTo>
                    <a:pt x="9615" y="18594"/>
                  </a:lnTo>
                  <a:lnTo>
                    <a:pt x="10893" y="19725"/>
                  </a:lnTo>
                  <a:lnTo>
                    <a:pt x="12122" y="20667"/>
                  </a:lnTo>
                  <a:lnTo>
                    <a:pt x="13398" y="21223"/>
                  </a:lnTo>
                  <a:lnTo>
                    <a:pt x="14719" y="21600"/>
                  </a:lnTo>
                  <a:lnTo>
                    <a:pt x="15995" y="21600"/>
                  </a:lnTo>
                  <a:lnTo>
                    <a:pt x="17270" y="21223"/>
                  </a:lnTo>
                  <a:lnTo>
                    <a:pt x="18548" y="20667"/>
                  </a:lnTo>
                  <a:lnTo>
                    <a:pt x="19824" y="19725"/>
                  </a:lnTo>
                  <a:lnTo>
                    <a:pt x="20324" y="19159"/>
                  </a:lnTo>
                  <a:lnTo>
                    <a:pt x="20779" y="18405"/>
                  </a:lnTo>
                  <a:lnTo>
                    <a:pt x="21145" y="17284"/>
                  </a:lnTo>
                  <a:lnTo>
                    <a:pt x="21282" y="16718"/>
                  </a:lnTo>
                  <a:lnTo>
                    <a:pt x="21417" y="15964"/>
                  </a:lnTo>
                  <a:lnTo>
                    <a:pt x="21509" y="15210"/>
                  </a:lnTo>
                  <a:lnTo>
                    <a:pt x="21554" y="14655"/>
                  </a:lnTo>
                  <a:lnTo>
                    <a:pt x="21600" y="13712"/>
                  </a:lnTo>
                  <a:lnTo>
                    <a:pt x="21600" y="12958"/>
                  </a:lnTo>
                  <a:lnTo>
                    <a:pt x="21554" y="12025"/>
                  </a:lnTo>
                  <a:lnTo>
                    <a:pt x="21463" y="11271"/>
                  </a:lnTo>
                  <a:lnTo>
                    <a:pt x="21328" y="10329"/>
                  </a:lnTo>
                  <a:lnTo>
                    <a:pt x="21099" y="9386"/>
                  </a:lnTo>
                  <a:lnTo>
                    <a:pt x="20871" y="8453"/>
                  </a:lnTo>
                  <a:lnTo>
                    <a:pt x="20599" y="7511"/>
                  </a:lnTo>
                  <a:lnTo>
                    <a:pt x="20279" y="6757"/>
                  </a:lnTo>
                  <a:lnTo>
                    <a:pt x="19915" y="6201"/>
                  </a:lnTo>
                  <a:lnTo>
                    <a:pt x="19550" y="5636"/>
                  </a:lnTo>
                  <a:lnTo>
                    <a:pt x="19140" y="5259"/>
                  </a:lnTo>
                  <a:lnTo>
                    <a:pt x="18320" y="4505"/>
                  </a:lnTo>
                  <a:lnTo>
                    <a:pt x="17499" y="4128"/>
                  </a:lnTo>
                  <a:lnTo>
                    <a:pt x="16678" y="4128"/>
                  </a:lnTo>
                  <a:lnTo>
                    <a:pt x="15903" y="4505"/>
                  </a:lnTo>
                  <a:lnTo>
                    <a:pt x="15266" y="4882"/>
                  </a:lnTo>
                  <a:lnTo>
                    <a:pt x="15085" y="5259"/>
                  </a:lnTo>
                  <a:lnTo>
                    <a:pt x="14994" y="5636"/>
                  </a:lnTo>
                  <a:lnTo>
                    <a:pt x="14994" y="6013"/>
                  </a:lnTo>
                  <a:lnTo>
                    <a:pt x="15039" y="6568"/>
                  </a:lnTo>
                  <a:lnTo>
                    <a:pt x="15085" y="6945"/>
                  </a:lnTo>
                  <a:lnTo>
                    <a:pt x="15220" y="7134"/>
                  </a:lnTo>
                  <a:lnTo>
                    <a:pt x="15357" y="7322"/>
                  </a:lnTo>
                  <a:lnTo>
                    <a:pt x="15540" y="7322"/>
                  </a:lnTo>
                  <a:lnTo>
                    <a:pt x="16041" y="6945"/>
                  </a:lnTo>
                  <a:lnTo>
                    <a:pt x="17044" y="6945"/>
                  </a:lnTo>
                  <a:lnTo>
                    <a:pt x="17545" y="7134"/>
                  </a:lnTo>
                  <a:lnTo>
                    <a:pt x="18365" y="7888"/>
                  </a:lnTo>
                  <a:lnTo>
                    <a:pt x="19003" y="8831"/>
                  </a:lnTo>
                  <a:lnTo>
                    <a:pt x="19732" y="9952"/>
                  </a:lnTo>
                  <a:lnTo>
                    <a:pt x="20050" y="10517"/>
                  </a:lnTo>
                  <a:lnTo>
                    <a:pt x="20324" y="11271"/>
                  </a:lnTo>
                  <a:lnTo>
                    <a:pt x="20553" y="12025"/>
                  </a:lnTo>
                  <a:lnTo>
                    <a:pt x="20688" y="12769"/>
                  </a:lnTo>
                  <a:lnTo>
                    <a:pt x="20779" y="13712"/>
                  </a:lnTo>
                  <a:lnTo>
                    <a:pt x="20734" y="14466"/>
                  </a:lnTo>
                  <a:lnTo>
                    <a:pt x="20599" y="15399"/>
                  </a:lnTo>
                  <a:lnTo>
                    <a:pt x="20324" y="16153"/>
                  </a:lnTo>
                  <a:lnTo>
                    <a:pt x="20050" y="16907"/>
                  </a:lnTo>
                  <a:lnTo>
                    <a:pt x="19732" y="17284"/>
                  </a:lnTo>
                  <a:lnTo>
                    <a:pt x="19140" y="18028"/>
                  </a:lnTo>
                  <a:lnTo>
                    <a:pt x="18457" y="18594"/>
                  </a:lnTo>
                  <a:lnTo>
                    <a:pt x="17728" y="18782"/>
                  </a:lnTo>
                  <a:lnTo>
                    <a:pt x="16998" y="18971"/>
                  </a:lnTo>
                  <a:lnTo>
                    <a:pt x="16315" y="18971"/>
                  </a:lnTo>
                  <a:lnTo>
                    <a:pt x="14994" y="18782"/>
                  </a:lnTo>
                  <a:lnTo>
                    <a:pt x="14036" y="18594"/>
                  </a:lnTo>
                  <a:lnTo>
                    <a:pt x="13078" y="18217"/>
                  </a:lnTo>
                  <a:lnTo>
                    <a:pt x="12168" y="17850"/>
                  </a:lnTo>
                  <a:lnTo>
                    <a:pt x="11210" y="17284"/>
                  </a:lnTo>
                  <a:lnTo>
                    <a:pt x="10298" y="16530"/>
                  </a:lnTo>
                  <a:lnTo>
                    <a:pt x="9388" y="15587"/>
                  </a:lnTo>
                  <a:lnTo>
                    <a:pt x="8476" y="14655"/>
                  </a:lnTo>
                  <a:lnTo>
                    <a:pt x="7564" y="13524"/>
                  </a:lnTo>
                  <a:lnTo>
                    <a:pt x="6700" y="12204"/>
                  </a:lnTo>
                  <a:lnTo>
                    <a:pt x="5834" y="10894"/>
                  </a:lnTo>
                  <a:lnTo>
                    <a:pt x="4967" y="9386"/>
                  </a:lnTo>
                  <a:lnTo>
                    <a:pt x="4101" y="7699"/>
                  </a:lnTo>
                  <a:lnTo>
                    <a:pt x="2416" y="4128"/>
                  </a:lnTo>
                  <a:lnTo>
                    <a:pt x="729" y="377"/>
                  </a:lnTo>
                  <a:lnTo>
                    <a:pt x="59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634" name="Google Shape;771;p33"/>
            <p:cNvSpPr/>
            <p:nvPr/>
          </p:nvSpPr>
          <p:spPr>
            <a:xfrm>
              <a:off x="736056" y="435757"/>
              <a:ext cx="102583" cy="239613"/>
            </a:xfrm>
            <a:custGeom>
              <a:avLst/>
              <a:ahLst/>
              <a:cxnLst>
                <a:cxn ang="0">
                  <a:pos x="wd2" y="hd2"/>
                </a:cxn>
                <a:cxn ang="5400000">
                  <a:pos x="wd2" y="hd2"/>
                </a:cxn>
                <a:cxn ang="10800000">
                  <a:pos x="wd2" y="hd2"/>
                </a:cxn>
                <a:cxn ang="16200000">
                  <a:pos x="wd2" y="hd2"/>
                </a:cxn>
              </a:cxnLst>
              <a:rect l="0" t="0" r="r" b="b"/>
              <a:pathLst>
                <a:path w="21600" h="21600" extrusionOk="0">
                  <a:moveTo>
                    <a:pt x="4289" y="0"/>
                  </a:moveTo>
                  <a:lnTo>
                    <a:pt x="3958" y="35"/>
                  </a:lnTo>
                  <a:lnTo>
                    <a:pt x="3461" y="106"/>
                  </a:lnTo>
                  <a:lnTo>
                    <a:pt x="3135" y="212"/>
                  </a:lnTo>
                  <a:lnTo>
                    <a:pt x="2721" y="319"/>
                  </a:lnTo>
                  <a:lnTo>
                    <a:pt x="2390" y="459"/>
                  </a:lnTo>
                  <a:lnTo>
                    <a:pt x="2064" y="636"/>
                  </a:lnTo>
                  <a:lnTo>
                    <a:pt x="1733" y="813"/>
                  </a:lnTo>
                  <a:lnTo>
                    <a:pt x="1237" y="1271"/>
                  </a:lnTo>
                  <a:lnTo>
                    <a:pt x="745" y="1801"/>
                  </a:lnTo>
                  <a:lnTo>
                    <a:pt x="414" y="2436"/>
                  </a:lnTo>
                  <a:lnTo>
                    <a:pt x="165" y="3107"/>
                  </a:lnTo>
                  <a:lnTo>
                    <a:pt x="83" y="3883"/>
                  </a:lnTo>
                  <a:lnTo>
                    <a:pt x="0" y="4695"/>
                  </a:lnTo>
                  <a:lnTo>
                    <a:pt x="83" y="5577"/>
                  </a:lnTo>
                  <a:lnTo>
                    <a:pt x="165" y="6530"/>
                  </a:lnTo>
                  <a:lnTo>
                    <a:pt x="414" y="7518"/>
                  </a:lnTo>
                  <a:lnTo>
                    <a:pt x="823" y="8541"/>
                  </a:lnTo>
                  <a:lnTo>
                    <a:pt x="1237" y="9601"/>
                  </a:lnTo>
                  <a:lnTo>
                    <a:pt x="1816" y="10660"/>
                  </a:lnTo>
                  <a:lnTo>
                    <a:pt x="2473" y="11788"/>
                  </a:lnTo>
                  <a:lnTo>
                    <a:pt x="3218" y="12813"/>
                  </a:lnTo>
                  <a:lnTo>
                    <a:pt x="3958" y="13801"/>
                  </a:lnTo>
                  <a:lnTo>
                    <a:pt x="4781" y="14754"/>
                  </a:lnTo>
                  <a:lnTo>
                    <a:pt x="5608" y="15671"/>
                  </a:lnTo>
                  <a:lnTo>
                    <a:pt x="6514" y="16554"/>
                  </a:lnTo>
                  <a:lnTo>
                    <a:pt x="7419" y="17365"/>
                  </a:lnTo>
                  <a:lnTo>
                    <a:pt x="8329" y="18107"/>
                  </a:lnTo>
                  <a:lnTo>
                    <a:pt x="9317" y="18778"/>
                  </a:lnTo>
                  <a:lnTo>
                    <a:pt x="10306" y="19412"/>
                  </a:lnTo>
                  <a:lnTo>
                    <a:pt x="11294" y="19976"/>
                  </a:lnTo>
                  <a:lnTo>
                    <a:pt x="12283" y="20435"/>
                  </a:lnTo>
                  <a:lnTo>
                    <a:pt x="13193" y="20860"/>
                  </a:lnTo>
                  <a:lnTo>
                    <a:pt x="14181" y="21177"/>
                  </a:lnTo>
                  <a:lnTo>
                    <a:pt x="15086" y="21425"/>
                  </a:lnTo>
                  <a:lnTo>
                    <a:pt x="15992" y="21565"/>
                  </a:lnTo>
                  <a:lnTo>
                    <a:pt x="16488" y="21600"/>
                  </a:lnTo>
                  <a:lnTo>
                    <a:pt x="17311" y="21600"/>
                  </a:lnTo>
                  <a:lnTo>
                    <a:pt x="17642" y="21565"/>
                  </a:lnTo>
                  <a:lnTo>
                    <a:pt x="18139" y="21496"/>
                  </a:lnTo>
                  <a:lnTo>
                    <a:pt x="18470" y="21389"/>
                  </a:lnTo>
                  <a:lnTo>
                    <a:pt x="18879" y="21283"/>
                  </a:lnTo>
                  <a:lnTo>
                    <a:pt x="19210" y="21141"/>
                  </a:lnTo>
                  <a:lnTo>
                    <a:pt x="19541" y="20964"/>
                  </a:lnTo>
                  <a:lnTo>
                    <a:pt x="19867" y="20789"/>
                  </a:lnTo>
                  <a:lnTo>
                    <a:pt x="20363" y="20331"/>
                  </a:lnTo>
                  <a:lnTo>
                    <a:pt x="20777" y="19801"/>
                  </a:lnTo>
                  <a:lnTo>
                    <a:pt x="21186" y="19166"/>
                  </a:lnTo>
                  <a:lnTo>
                    <a:pt x="21435" y="18495"/>
                  </a:lnTo>
                  <a:lnTo>
                    <a:pt x="21517" y="17717"/>
                  </a:lnTo>
                  <a:lnTo>
                    <a:pt x="21600" y="16871"/>
                  </a:lnTo>
                  <a:lnTo>
                    <a:pt x="21517" y="15989"/>
                  </a:lnTo>
                  <a:lnTo>
                    <a:pt x="21435" y="15070"/>
                  </a:lnTo>
                  <a:lnTo>
                    <a:pt x="21104" y="14082"/>
                  </a:lnTo>
                  <a:lnTo>
                    <a:pt x="20777" y="13059"/>
                  </a:lnTo>
                  <a:lnTo>
                    <a:pt x="20363" y="12000"/>
                  </a:lnTo>
                  <a:lnTo>
                    <a:pt x="19784" y="10942"/>
                  </a:lnTo>
                  <a:lnTo>
                    <a:pt x="19127" y="9812"/>
                  </a:lnTo>
                  <a:lnTo>
                    <a:pt x="18387" y="8789"/>
                  </a:lnTo>
                  <a:lnTo>
                    <a:pt x="17642" y="7801"/>
                  </a:lnTo>
                  <a:lnTo>
                    <a:pt x="16819" y="6848"/>
                  </a:lnTo>
                  <a:lnTo>
                    <a:pt x="15992" y="5929"/>
                  </a:lnTo>
                  <a:lnTo>
                    <a:pt x="15086" y="5048"/>
                  </a:lnTo>
                  <a:lnTo>
                    <a:pt x="14181" y="4235"/>
                  </a:lnTo>
                  <a:lnTo>
                    <a:pt x="13275" y="3495"/>
                  </a:lnTo>
                  <a:lnTo>
                    <a:pt x="12283" y="2789"/>
                  </a:lnTo>
                  <a:lnTo>
                    <a:pt x="11294" y="2188"/>
                  </a:lnTo>
                  <a:lnTo>
                    <a:pt x="10306" y="1624"/>
                  </a:lnTo>
                  <a:lnTo>
                    <a:pt x="9317" y="1130"/>
                  </a:lnTo>
                  <a:lnTo>
                    <a:pt x="8407" y="742"/>
                  </a:lnTo>
                  <a:lnTo>
                    <a:pt x="7419" y="425"/>
                  </a:lnTo>
                  <a:lnTo>
                    <a:pt x="6514" y="177"/>
                  </a:lnTo>
                  <a:lnTo>
                    <a:pt x="5608" y="35"/>
                  </a:lnTo>
                  <a:lnTo>
                    <a:pt x="511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635" name="Google Shape;774;p33"/>
            <p:cNvSpPr/>
            <p:nvPr/>
          </p:nvSpPr>
          <p:spPr>
            <a:xfrm>
              <a:off x="773648" y="718439"/>
              <a:ext cx="90445" cy="267796"/>
            </a:xfrm>
            <a:custGeom>
              <a:avLst/>
              <a:ahLst/>
              <a:cxnLst>
                <a:cxn ang="0">
                  <a:pos x="wd2" y="hd2"/>
                </a:cxn>
                <a:cxn ang="5400000">
                  <a:pos x="wd2" y="hd2"/>
                </a:cxn>
                <a:cxn ang="10800000">
                  <a:pos x="wd2" y="hd2"/>
                </a:cxn>
                <a:cxn ang="16200000">
                  <a:pos x="wd2" y="hd2"/>
                </a:cxn>
              </a:cxnLst>
              <a:rect l="0" t="0" r="r" b="b"/>
              <a:pathLst>
                <a:path w="21600" h="21600" extrusionOk="0">
                  <a:moveTo>
                    <a:pt x="15146" y="0"/>
                  </a:moveTo>
                  <a:lnTo>
                    <a:pt x="15521" y="821"/>
                  </a:lnTo>
                  <a:lnTo>
                    <a:pt x="15896" y="1768"/>
                  </a:lnTo>
                  <a:lnTo>
                    <a:pt x="16178" y="2779"/>
                  </a:lnTo>
                  <a:lnTo>
                    <a:pt x="16272" y="3884"/>
                  </a:lnTo>
                  <a:lnTo>
                    <a:pt x="16360" y="5085"/>
                  </a:lnTo>
                  <a:lnTo>
                    <a:pt x="16178" y="6348"/>
                  </a:lnTo>
                  <a:lnTo>
                    <a:pt x="15896" y="7674"/>
                  </a:lnTo>
                  <a:lnTo>
                    <a:pt x="15333" y="9063"/>
                  </a:lnTo>
                  <a:lnTo>
                    <a:pt x="14958" y="9790"/>
                  </a:lnTo>
                  <a:lnTo>
                    <a:pt x="14588" y="10516"/>
                  </a:lnTo>
                  <a:lnTo>
                    <a:pt x="14119" y="11243"/>
                  </a:lnTo>
                  <a:lnTo>
                    <a:pt x="13556" y="12000"/>
                  </a:lnTo>
                  <a:lnTo>
                    <a:pt x="12904" y="12759"/>
                  </a:lnTo>
                  <a:lnTo>
                    <a:pt x="12153" y="13548"/>
                  </a:lnTo>
                  <a:lnTo>
                    <a:pt x="11407" y="14307"/>
                  </a:lnTo>
                  <a:lnTo>
                    <a:pt x="10474" y="15095"/>
                  </a:lnTo>
                  <a:lnTo>
                    <a:pt x="9536" y="15916"/>
                  </a:lnTo>
                  <a:lnTo>
                    <a:pt x="8509" y="16707"/>
                  </a:lnTo>
                  <a:lnTo>
                    <a:pt x="7294" y="17495"/>
                  </a:lnTo>
                  <a:lnTo>
                    <a:pt x="6079" y="18316"/>
                  </a:lnTo>
                  <a:lnTo>
                    <a:pt x="4677" y="19138"/>
                  </a:lnTo>
                  <a:lnTo>
                    <a:pt x="3274" y="19959"/>
                  </a:lnTo>
                  <a:lnTo>
                    <a:pt x="1684" y="20779"/>
                  </a:lnTo>
                  <a:lnTo>
                    <a:pt x="0" y="21600"/>
                  </a:lnTo>
                  <a:lnTo>
                    <a:pt x="652" y="21443"/>
                  </a:lnTo>
                  <a:lnTo>
                    <a:pt x="2430" y="21001"/>
                  </a:lnTo>
                  <a:lnTo>
                    <a:pt x="5141" y="20274"/>
                  </a:lnTo>
                  <a:lnTo>
                    <a:pt x="6731" y="19800"/>
                  </a:lnTo>
                  <a:lnTo>
                    <a:pt x="8321" y="19263"/>
                  </a:lnTo>
                  <a:lnTo>
                    <a:pt x="10099" y="18665"/>
                  </a:lnTo>
                  <a:lnTo>
                    <a:pt x="11970" y="18001"/>
                  </a:lnTo>
                  <a:lnTo>
                    <a:pt x="13743" y="17274"/>
                  </a:lnTo>
                  <a:lnTo>
                    <a:pt x="15521" y="16516"/>
                  </a:lnTo>
                  <a:lnTo>
                    <a:pt x="17205" y="15664"/>
                  </a:lnTo>
                  <a:lnTo>
                    <a:pt x="18795" y="14749"/>
                  </a:lnTo>
                  <a:lnTo>
                    <a:pt x="20291" y="13770"/>
                  </a:lnTo>
                  <a:lnTo>
                    <a:pt x="20943" y="13296"/>
                  </a:lnTo>
                  <a:lnTo>
                    <a:pt x="21600" y="12759"/>
                  </a:lnTo>
                  <a:lnTo>
                    <a:pt x="20756" y="1768"/>
                  </a:lnTo>
                  <a:lnTo>
                    <a:pt x="19635" y="979"/>
                  </a:lnTo>
                  <a:lnTo>
                    <a:pt x="18420" y="158"/>
                  </a:lnTo>
                  <a:lnTo>
                    <a:pt x="1514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636" name="Google Shape;775;p33"/>
            <p:cNvSpPr/>
            <p:nvPr/>
          </p:nvSpPr>
          <p:spPr>
            <a:xfrm>
              <a:off x="305778" y="-1"/>
              <a:ext cx="499984" cy="371949"/>
            </a:xfrm>
            <a:custGeom>
              <a:avLst/>
              <a:ahLst/>
              <a:cxnLst>
                <a:cxn ang="0">
                  <a:pos x="wd2" y="hd2"/>
                </a:cxn>
                <a:cxn ang="5400000">
                  <a:pos x="wd2" y="hd2"/>
                </a:cxn>
                <a:cxn ang="10800000">
                  <a:pos x="wd2" y="hd2"/>
                </a:cxn>
                <a:cxn ang="16200000">
                  <a:pos x="wd2" y="hd2"/>
                </a:cxn>
              </a:cxnLst>
              <a:rect l="0" t="0" r="r" b="b"/>
              <a:pathLst>
                <a:path w="21600" h="21600" extrusionOk="0">
                  <a:moveTo>
                    <a:pt x="2503" y="0"/>
                  </a:moveTo>
                  <a:lnTo>
                    <a:pt x="5666" y="11482"/>
                  </a:lnTo>
                  <a:lnTo>
                    <a:pt x="541" y="9231"/>
                  </a:lnTo>
                  <a:lnTo>
                    <a:pt x="0" y="16552"/>
                  </a:lnTo>
                  <a:lnTo>
                    <a:pt x="20111" y="21600"/>
                  </a:lnTo>
                  <a:lnTo>
                    <a:pt x="21600" y="16416"/>
                  </a:lnTo>
                  <a:lnTo>
                    <a:pt x="17168" y="13574"/>
                  </a:lnTo>
                  <a:lnTo>
                    <a:pt x="21160" y="7390"/>
                  </a:lnTo>
                  <a:lnTo>
                    <a:pt x="2503"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8637" name="Google Shape;776;p33"/>
            <p:cNvSpPr/>
            <p:nvPr/>
          </p:nvSpPr>
          <p:spPr>
            <a:xfrm>
              <a:off x="659322" y="119412"/>
              <a:ext cx="473353" cy="386051"/>
            </a:xfrm>
            <a:custGeom>
              <a:avLst/>
              <a:ahLst/>
              <a:cxnLst>
                <a:cxn ang="0">
                  <a:pos x="wd2" y="hd2"/>
                </a:cxn>
                <a:cxn ang="5400000">
                  <a:pos x="wd2" y="hd2"/>
                </a:cxn>
                <a:cxn ang="10800000">
                  <a:pos x="wd2" y="hd2"/>
                </a:cxn>
                <a:cxn ang="16200000">
                  <a:pos x="wd2" y="hd2"/>
                </a:cxn>
              </a:cxnLst>
              <a:rect l="0" t="0" r="r" b="b"/>
              <a:pathLst>
                <a:path w="21600" h="21600" extrusionOk="0">
                  <a:moveTo>
                    <a:pt x="16615" y="0"/>
                  </a:moveTo>
                  <a:lnTo>
                    <a:pt x="15901" y="44"/>
                  </a:lnTo>
                  <a:lnTo>
                    <a:pt x="15168" y="132"/>
                  </a:lnTo>
                  <a:lnTo>
                    <a:pt x="14418" y="219"/>
                  </a:lnTo>
                  <a:lnTo>
                    <a:pt x="13650" y="373"/>
                  </a:lnTo>
                  <a:lnTo>
                    <a:pt x="12864" y="526"/>
                  </a:lnTo>
                  <a:lnTo>
                    <a:pt x="12078" y="723"/>
                  </a:lnTo>
                  <a:lnTo>
                    <a:pt x="11292" y="942"/>
                  </a:lnTo>
                  <a:lnTo>
                    <a:pt x="10506" y="1162"/>
                  </a:lnTo>
                  <a:lnTo>
                    <a:pt x="9719" y="1424"/>
                  </a:lnTo>
                  <a:lnTo>
                    <a:pt x="8951" y="1687"/>
                  </a:lnTo>
                  <a:lnTo>
                    <a:pt x="8183" y="1949"/>
                  </a:lnTo>
                  <a:lnTo>
                    <a:pt x="7432" y="2234"/>
                  </a:lnTo>
                  <a:lnTo>
                    <a:pt x="5985" y="2826"/>
                  </a:lnTo>
                  <a:lnTo>
                    <a:pt x="4645" y="3396"/>
                  </a:lnTo>
                  <a:lnTo>
                    <a:pt x="3412" y="3943"/>
                  </a:lnTo>
                  <a:lnTo>
                    <a:pt x="2358" y="4447"/>
                  </a:lnTo>
                  <a:lnTo>
                    <a:pt x="1483" y="4864"/>
                  </a:lnTo>
                  <a:lnTo>
                    <a:pt x="822" y="5214"/>
                  </a:lnTo>
                  <a:lnTo>
                    <a:pt x="268" y="5499"/>
                  </a:lnTo>
                  <a:lnTo>
                    <a:pt x="0" y="7208"/>
                  </a:lnTo>
                  <a:lnTo>
                    <a:pt x="17813" y="4776"/>
                  </a:lnTo>
                  <a:lnTo>
                    <a:pt x="17455" y="5586"/>
                  </a:lnTo>
                  <a:lnTo>
                    <a:pt x="17133" y="6375"/>
                  </a:lnTo>
                  <a:lnTo>
                    <a:pt x="16847" y="7164"/>
                  </a:lnTo>
                  <a:lnTo>
                    <a:pt x="16615" y="7952"/>
                  </a:lnTo>
                  <a:lnTo>
                    <a:pt x="16419" y="8719"/>
                  </a:lnTo>
                  <a:lnTo>
                    <a:pt x="16258" y="9486"/>
                  </a:lnTo>
                  <a:lnTo>
                    <a:pt x="16151" y="10253"/>
                  </a:lnTo>
                  <a:lnTo>
                    <a:pt x="16061" y="10997"/>
                  </a:lnTo>
                  <a:lnTo>
                    <a:pt x="15990" y="11742"/>
                  </a:lnTo>
                  <a:lnTo>
                    <a:pt x="15973" y="12443"/>
                  </a:lnTo>
                  <a:lnTo>
                    <a:pt x="15955" y="13144"/>
                  </a:lnTo>
                  <a:lnTo>
                    <a:pt x="15973" y="13845"/>
                  </a:lnTo>
                  <a:lnTo>
                    <a:pt x="16025" y="14502"/>
                  </a:lnTo>
                  <a:lnTo>
                    <a:pt x="16079" y="15159"/>
                  </a:lnTo>
                  <a:lnTo>
                    <a:pt x="16151" y="15773"/>
                  </a:lnTo>
                  <a:lnTo>
                    <a:pt x="16241" y="16386"/>
                  </a:lnTo>
                  <a:lnTo>
                    <a:pt x="16347" y="16956"/>
                  </a:lnTo>
                  <a:lnTo>
                    <a:pt x="16473" y="17503"/>
                  </a:lnTo>
                  <a:lnTo>
                    <a:pt x="16579" y="18029"/>
                  </a:lnTo>
                  <a:lnTo>
                    <a:pt x="16705" y="18511"/>
                  </a:lnTo>
                  <a:lnTo>
                    <a:pt x="16973" y="19409"/>
                  </a:lnTo>
                  <a:lnTo>
                    <a:pt x="17223" y="20154"/>
                  </a:lnTo>
                  <a:lnTo>
                    <a:pt x="17455" y="20767"/>
                  </a:lnTo>
                  <a:lnTo>
                    <a:pt x="17633" y="21227"/>
                  </a:lnTo>
                  <a:lnTo>
                    <a:pt x="17813" y="21600"/>
                  </a:lnTo>
                  <a:lnTo>
                    <a:pt x="18116" y="20745"/>
                  </a:lnTo>
                  <a:lnTo>
                    <a:pt x="18473" y="19781"/>
                  </a:lnTo>
                  <a:lnTo>
                    <a:pt x="18884" y="18511"/>
                  </a:lnTo>
                  <a:lnTo>
                    <a:pt x="19367" y="16999"/>
                  </a:lnTo>
                  <a:lnTo>
                    <a:pt x="19867" y="15312"/>
                  </a:lnTo>
                  <a:lnTo>
                    <a:pt x="20117" y="14414"/>
                  </a:lnTo>
                  <a:lnTo>
                    <a:pt x="20367" y="13495"/>
                  </a:lnTo>
                  <a:lnTo>
                    <a:pt x="20582" y="12553"/>
                  </a:lnTo>
                  <a:lnTo>
                    <a:pt x="20814" y="11589"/>
                  </a:lnTo>
                  <a:lnTo>
                    <a:pt x="21010" y="10624"/>
                  </a:lnTo>
                  <a:lnTo>
                    <a:pt x="21189" y="9682"/>
                  </a:lnTo>
                  <a:lnTo>
                    <a:pt x="21332" y="8719"/>
                  </a:lnTo>
                  <a:lnTo>
                    <a:pt x="21457" y="7799"/>
                  </a:lnTo>
                  <a:lnTo>
                    <a:pt x="21546" y="6879"/>
                  </a:lnTo>
                  <a:lnTo>
                    <a:pt x="21600" y="6002"/>
                  </a:lnTo>
                  <a:lnTo>
                    <a:pt x="21600" y="4754"/>
                  </a:lnTo>
                  <a:lnTo>
                    <a:pt x="21564" y="4359"/>
                  </a:lnTo>
                  <a:lnTo>
                    <a:pt x="21528" y="3965"/>
                  </a:lnTo>
                  <a:lnTo>
                    <a:pt x="21492" y="3592"/>
                  </a:lnTo>
                  <a:lnTo>
                    <a:pt x="21422" y="3242"/>
                  </a:lnTo>
                  <a:lnTo>
                    <a:pt x="21350" y="2891"/>
                  </a:lnTo>
                  <a:lnTo>
                    <a:pt x="21260" y="2585"/>
                  </a:lnTo>
                  <a:lnTo>
                    <a:pt x="21154" y="2256"/>
                  </a:lnTo>
                  <a:lnTo>
                    <a:pt x="21028" y="1971"/>
                  </a:lnTo>
                  <a:lnTo>
                    <a:pt x="20904" y="1709"/>
                  </a:lnTo>
                  <a:lnTo>
                    <a:pt x="20742" y="1446"/>
                  </a:lnTo>
                  <a:lnTo>
                    <a:pt x="20582" y="1204"/>
                  </a:lnTo>
                  <a:lnTo>
                    <a:pt x="20385" y="1008"/>
                  </a:lnTo>
                  <a:lnTo>
                    <a:pt x="20188" y="811"/>
                  </a:lnTo>
                  <a:lnTo>
                    <a:pt x="19974" y="635"/>
                  </a:lnTo>
                  <a:lnTo>
                    <a:pt x="19724" y="504"/>
                  </a:lnTo>
                  <a:lnTo>
                    <a:pt x="19474" y="373"/>
                  </a:lnTo>
                  <a:lnTo>
                    <a:pt x="19188" y="285"/>
                  </a:lnTo>
                  <a:lnTo>
                    <a:pt x="18902" y="219"/>
                  </a:lnTo>
                  <a:lnTo>
                    <a:pt x="18599" y="154"/>
                  </a:lnTo>
                  <a:lnTo>
                    <a:pt x="17973" y="66"/>
                  </a:lnTo>
                  <a:lnTo>
                    <a:pt x="17312" y="22"/>
                  </a:lnTo>
                  <a:lnTo>
                    <a:pt x="16615"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8638" name="Google Shape;777;p33"/>
            <p:cNvSpPr/>
            <p:nvPr/>
          </p:nvSpPr>
          <p:spPr>
            <a:xfrm>
              <a:off x="307350" y="256049"/>
              <a:ext cx="471780" cy="102976"/>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0" y="2056"/>
                  </a:lnTo>
                  <a:lnTo>
                    <a:pt x="21510" y="21600"/>
                  </a:lnTo>
                  <a:lnTo>
                    <a:pt x="21600" y="19631"/>
                  </a:lnTo>
                  <a:lnTo>
                    <a:pt x="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639" name="Google Shape;778;p33"/>
            <p:cNvSpPr/>
            <p:nvPr/>
          </p:nvSpPr>
          <p:spPr>
            <a:xfrm>
              <a:off x="313615" y="190667"/>
              <a:ext cx="481560" cy="126858"/>
            </a:xfrm>
            <a:custGeom>
              <a:avLst/>
              <a:ahLst/>
              <a:cxnLst>
                <a:cxn ang="0">
                  <a:pos x="wd2" y="hd2"/>
                </a:cxn>
                <a:cxn ang="5400000">
                  <a:pos x="wd2" y="hd2"/>
                </a:cxn>
                <a:cxn ang="10800000">
                  <a:pos x="wd2" y="hd2"/>
                </a:cxn>
                <a:cxn ang="16200000">
                  <a:pos x="wd2" y="hd2"/>
                </a:cxn>
              </a:cxnLst>
              <a:rect l="0" t="0" r="r" b="b"/>
              <a:pathLst>
                <a:path w="21600" h="21600" extrusionOk="0">
                  <a:moveTo>
                    <a:pt x="105" y="0"/>
                  </a:moveTo>
                  <a:lnTo>
                    <a:pt x="0" y="1669"/>
                  </a:lnTo>
                  <a:lnTo>
                    <a:pt x="21495" y="21600"/>
                  </a:lnTo>
                  <a:lnTo>
                    <a:pt x="21600" y="20002"/>
                  </a:lnTo>
                  <a:lnTo>
                    <a:pt x="10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41" name="Google Shape;779;p33"/>
          <p:cNvGrpSpPr/>
          <p:nvPr/>
        </p:nvGrpSpPr>
        <p:grpSpPr>
          <a:xfrm>
            <a:off x="6096332" y="1425530"/>
            <a:ext cx="2141061" cy="2790986"/>
            <a:chOff x="0" y="0"/>
            <a:chExt cx="2141060" cy="2790984"/>
          </a:xfrm>
        </p:grpSpPr>
        <p:sp>
          <p:nvSpPr>
            <p:cNvPr id="1048640" name="Google Shape;780;p33"/>
            <p:cNvSpPr/>
            <p:nvPr/>
          </p:nvSpPr>
          <p:spPr>
            <a:xfrm flipH="1">
              <a:off x="0" y="2568330"/>
              <a:ext cx="2141061" cy="222655"/>
            </a:xfrm>
            <a:prstGeom prst="ellipse"/>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nvGrpSpPr>
            <p:cNvPr id="42" name="Google Shape;781;p33"/>
            <p:cNvGrpSpPr/>
            <p:nvPr/>
          </p:nvGrpSpPr>
          <p:grpSpPr>
            <a:xfrm>
              <a:off x="251447" y="0"/>
              <a:ext cx="1614121" cy="2762567"/>
              <a:chOff x="-1" y="0"/>
              <a:chExt cx="1614120" cy="2762566"/>
            </a:xfrm>
          </p:grpSpPr>
          <p:sp>
            <p:nvSpPr>
              <p:cNvPr id="1048641" name="Google Shape;782;p33"/>
              <p:cNvSpPr/>
              <p:nvPr/>
            </p:nvSpPr>
            <p:spPr>
              <a:xfrm flipH="1">
                <a:off x="769605" y="1937612"/>
                <a:ext cx="201790" cy="810478"/>
              </a:xfrm>
              <a:custGeom>
                <a:avLst/>
                <a:ahLst/>
                <a:cxnLst>
                  <a:cxn ang="0">
                    <a:pos x="wd2" y="hd2"/>
                  </a:cxn>
                  <a:cxn ang="5400000">
                    <a:pos x="wd2" y="hd2"/>
                  </a:cxn>
                  <a:cxn ang="10800000">
                    <a:pos x="wd2" y="hd2"/>
                  </a:cxn>
                  <a:cxn ang="16200000">
                    <a:pos x="wd2" y="hd2"/>
                  </a:cxn>
                </a:cxnLst>
                <a:rect l="0" t="0" r="r" b="b"/>
                <a:pathLst>
                  <a:path w="21600" h="21600" extrusionOk="0">
                    <a:moveTo>
                      <a:pt x="17774" y="0"/>
                    </a:moveTo>
                    <a:lnTo>
                      <a:pt x="16768" y="249"/>
                    </a:lnTo>
                    <a:lnTo>
                      <a:pt x="15858" y="522"/>
                    </a:lnTo>
                    <a:lnTo>
                      <a:pt x="14949" y="817"/>
                    </a:lnTo>
                    <a:lnTo>
                      <a:pt x="14126" y="1112"/>
                    </a:lnTo>
                    <a:lnTo>
                      <a:pt x="13216" y="1430"/>
                    </a:lnTo>
                    <a:lnTo>
                      <a:pt x="12393" y="1747"/>
                    </a:lnTo>
                    <a:lnTo>
                      <a:pt x="10935" y="2450"/>
                    </a:lnTo>
                    <a:lnTo>
                      <a:pt x="9481" y="3177"/>
                    </a:lnTo>
                    <a:lnTo>
                      <a:pt x="8201" y="3926"/>
                    </a:lnTo>
                    <a:lnTo>
                      <a:pt x="7109" y="4720"/>
                    </a:lnTo>
                    <a:lnTo>
                      <a:pt x="6016" y="5559"/>
                    </a:lnTo>
                    <a:lnTo>
                      <a:pt x="5106" y="6399"/>
                    </a:lnTo>
                    <a:lnTo>
                      <a:pt x="4283" y="7260"/>
                    </a:lnTo>
                    <a:lnTo>
                      <a:pt x="3465" y="8146"/>
                    </a:lnTo>
                    <a:lnTo>
                      <a:pt x="2825" y="9030"/>
                    </a:lnTo>
                    <a:lnTo>
                      <a:pt x="2281" y="9916"/>
                    </a:lnTo>
                    <a:lnTo>
                      <a:pt x="1733" y="10800"/>
                    </a:lnTo>
                    <a:lnTo>
                      <a:pt x="1367" y="11686"/>
                    </a:lnTo>
                    <a:lnTo>
                      <a:pt x="1006" y="12570"/>
                    </a:lnTo>
                    <a:lnTo>
                      <a:pt x="457" y="14271"/>
                    </a:lnTo>
                    <a:lnTo>
                      <a:pt x="183" y="15905"/>
                    </a:lnTo>
                    <a:lnTo>
                      <a:pt x="0" y="17380"/>
                    </a:lnTo>
                    <a:lnTo>
                      <a:pt x="0" y="19830"/>
                    </a:lnTo>
                    <a:lnTo>
                      <a:pt x="91" y="20716"/>
                    </a:lnTo>
                    <a:lnTo>
                      <a:pt x="274" y="21600"/>
                    </a:lnTo>
                    <a:lnTo>
                      <a:pt x="5559" y="21532"/>
                    </a:lnTo>
                    <a:lnTo>
                      <a:pt x="5467" y="20806"/>
                    </a:lnTo>
                    <a:lnTo>
                      <a:pt x="5376" y="19990"/>
                    </a:lnTo>
                    <a:lnTo>
                      <a:pt x="5289" y="18946"/>
                    </a:lnTo>
                    <a:lnTo>
                      <a:pt x="5289" y="17674"/>
                    </a:lnTo>
                    <a:lnTo>
                      <a:pt x="5467" y="16245"/>
                    </a:lnTo>
                    <a:lnTo>
                      <a:pt x="5742" y="14680"/>
                    </a:lnTo>
                    <a:lnTo>
                      <a:pt x="6199" y="13024"/>
                    </a:lnTo>
                    <a:lnTo>
                      <a:pt x="6473" y="12184"/>
                    </a:lnTo>
                    <a:lnTo>
                      <a:pt x="6834" y="11322"/>
                    </a:lnTo>
                    <a:lnTo>
                      <a:pt x="7291" y="10437"/>
                    </a:lnTo>
                    <a:lnTo>
                      <a:pt x="7840" y="9575"/>
                    </a:lnTo>
                    <a:lnTo>
                      <a:pt x="8475" y="8713"/>
                    </a:lnTo>
                    <a:lnTo>
                      <a:pt x="9116" y="7874"/>
                    </a:lnTo>
                    <a:lnTo>
                      <a:pt x="9934" y="7034"/>
                    </a:lnTo>
                    <a:lnTo>
                      <a:pt x="10757" y="6217"/>
                    </a:lnTo>
                    <a:lnTo>
                      <a:pt x="11758" y="5423"/>
                    </a:lnTo>
                    <a:lnTo>
                      <a:pt x="12759" y="4652"/>
                    </a:lnTo>
                    <a:lnTo>
                      <a:pt x="13943" y="3926"/>
                    </a:lnTo>
                    <a:lnTo>
                      <a:pt x="15218" y="3222"/>
                    </a:lnTo>
                    <a:lnTo>
                      <a:pt x="16585" y="2587"/>
                    </a:lnTo>
                    <a:lnTo>
                      <a:pt x="18135" y="1974"/>
                    </a:lnTo>
                    <a:lnTo>
                      <a:pt x="18958" y="1702"/>
                    </a:lnTo>
                    <a:lnTo>
                      <a:pt x="19776" y="1430"/>
                    </a:lnTo>
                    <a:lnTo>
                      <a:pt x="20686" y="1158"/>
                    </a:lnTo>
                    <a:lnTo>
                      <a:pt x="21600" y="930"/>
                    </a:lnTo>
                    <a:lnTo>
                      <a:pt x="177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642" name="Google Shape;783;p33"/>
              <p:cNvSpPr/>
              <p:nvPr/>
            </p:nvSpPr>
            <p:spPr>
              <a:xfrm flipH="1">
                <a:off x="332040" y="630808"/>
                <a:ext cx="1223360" cy="1412377"/>
              </a:xfrm>
              <a:custGeom>
                <a:avLst/>
                <a:ahLst/>
                <a:cxnLst>
                  <a:cxn ang="0">
                    <a:pos x="wd2" y="hd2"/>
                  </a:cxn>
                  <a:cxn ang="5400000">
                    <a:pos x="wd2" y="hd2"/>
                  </a:cxn>
                  <a:cxn ang="10800000">
                    <a:pos x="wd2" y="hd2"/>
                  </a:cxn>
                  <a:cxn ang="16200000">
                    <a:pos x="wd2" y="hd2"/>
                  </a:cxn>
                </a:cxnLst>
                <a:rect l="0" t="0" r="r" b="b"/>
                <a:pathLst>
                  <a:path w="21600" h="21600" extrusionOk="0">
                    <a:moveTo>
                      <a:pt x="7200" y="0"/>
                    </a:moveTo>
                    <a:lnTo>
                      <a:pt x="6689" y="26"/>
                    </a:lnTo>
                    <a:lnTo>
                      <a:pt x="6193" y="78"/>
                    </a:lnTo>
                    <a:lnTo>
                      <a:pt x="5742" y="144"/>
                    </a:lnTo>
                    <a:lnTo>
                      <a:pt x="5306" y="221"/>
                    </a:lnTo>
                    <a:lnTo>
                      <a:pt x="4900" y="326"/>
                    </a:lnTo>
                    <a:lnTo>
                      <a:pt x="4510" y="456"/>
                    </a:lnTo>
                    <a:lnTo>
                      <a:pt x="4149" y="587"/>
                    </a:lnTo>
                    <a:lnTo>
                      <a:pt x="3818" y="743"/>
                    </a:lnTo>
                    <a:lnTo>
                      <a:pt x="3502" y="899"/>
                    </a:lnTo>
                    <a:lnTo>
                      <a:pt x="3202" y="1068"/>
                    </a:lnTo>
                    <a:lnTo>
                      <a:pt x="2931" y="1250"/>
                    </a:lnTo>
                    <a:lnTo>
                      <a:pt x="2676" y="1432"/>
                    </a:lnTo>
                    <a:lnTo>
                      <a:pt x="2436" y="1628"/>
                    </a:lnTo>
                    <a:lnTo>
                      <a:pt x="2224" y="1823"/>
                    </a:lnTo>
                    <a:lnTo>
                      <a:pt x="2029" y="2018"/>
                    </a:lnTo>
                    <a:lnTo>
                      <a:pt x="1849" y="2213"/>
                    </a:lnTo>
                    <a:lnTo>
                      <a:pt x="1684" y="2409"/>
                    </a:lnTo>
                    <a:lnTo>
                      <a:pt x="1533" y="2604"/>
                    </a:lnTo>
                    <a:lnTo>
                      <a:pt x="1398" y="2786"/>
                    </a:lnTo>
                    <a:lnTo>
                      <a:pt x="1173" y="3151"/>
                    </a:lnTo>
                    <a:lnTo>
                      <a:pt x="1007" y="3477"/>
                    </a:lnTo>
                    <a:lnTo>
                      <a:pt x="887" y="3750"/>
                    </a:lnTo>
                    <a:lnTo>
                      <a:pt x="797" y="3959"/>
                    </a:lnTo>
                    <a:lnTo>
                      <a:pt x="737" y="4141"/>
                    </a:lnTo>
                    <a:lnTo>
                      <a:pt x="676" y="4440"/>
                    </a:lnTo>
                    <a:lnTo>
                      <a:pt x="496" y="5260"/>
                    </a:lnTo>
                    <a:lnTo>
                      <a:pt x="406" y="5846"/>
                    </a:lnTo>
                    <a:lnTo>
                      <a:pt x="301" y="6523"/>
                    </a:lnTo>
                    <a:lnTo>
                      <a:pt x="195" y="7278"/>
                    </a:lnTo>
                    <a:lnTo>
                      <a:pt x="106" y="8112"/>
                    </a:lnTo>
                    <a:lnTo>
                      <a:pt x="45" y="9010"/>
                    </a:lnTo>
                    <a:lnTo>
                      <a:pt x="0" y="9948"/>
                    </a:lnTo>
                    <a:lnTo>
                      <a:pt x="0" y="10924"/>
                    </a:lnTo>
                    <a:lnTo>
                      <a:pt x="15" y="11419"/>
                    </a:lnTo>
                    <a:lnTo>
                      <a:pt x="45" y="11927"/>
                    </a:lnTo>
                    <a:lnTo>
                      <a:pt x="75" y="12421"/>
                    </a:lnTo>
                    <a:lnTo>
                      <a:pt x="136" y="12929"/>
                    </a:lnTo>
                    <a:lnTo>
                      <a:pt x="195" y="13437"/>
                    </a:lnTo>
                    <a:lnTo>
                      <a:pt x="286" y="13944"/>
                    </a:lnTo>
                    <a:lnTo>
                      <a:pt x="376" y="14439"/>
                    </a:lnTo>
                    <a:lnTo>
                      <a:pt x="496" y="14934"/>
                    </a:lnTo>
                    <a:lnTo>
                      <a:pt x="631" y="15429"/>
                    </a:lnTo>
                    <a:lnTo>
                      <a:pt x="782" y="15911"/>
                    </a:lnTo>
                    <a:lnTo>
                      <a:pt x="962" y="16379"/>
                    </a:lnTo>
                    <a:lnTo>
                      <a:pt x="1157" y="16848"/>
                    </a:lnTo>
                    <a:lnTo>
                      <a:pt x="1368" y="17304"/>
                    </a:lnTo>
                    <a:lnTo>
                      <a:pt x="1608" y="17733"/>
                    </a:lnTo>
                    <a:lnTo>
                      <a:pt x="1879" y="18150"/>
                    </a:lnTo>
                    <a:lnTo>
                      <a:pt x="2165" y="18553"/>
                    </a:lnTo>
                    <a:lnTo>
                      <a:pt x="2480" y="18944"/>
                    </a:lnTo>
                    <a:lnTo>
                      <a:pt x="2646" y="19126"/>
                    </a:lnTo>
                    <a:lnTo>
                      <a:pt x="2826" y="19309"/>
                    </a:lnTo>
                    <a:lnTo>
                      <a:pt x="3006" y="19478"/>
                    </a:lnTo>
                    <a:lnTo>
                      <a:pt x="3202" y="19647"/>
                    </a:lnTo>
                    <a:lnTo>
                      <a:pt x="3397" y="19816"/>
                    </a:lnTo>
                    <a:lnTo>
                      <a:pt x="3593" y="19972"/>
                    </a:lnTo>
                    <a:lnTo>
                      <a:pt x="3803" y="20129"/>
                    </a:lnTo>
                    <a:lnTo>
                      <a:pt x="4029" y="20272"/>
                    </a:lnTo>
                    <a:lnTo>
                      <a:pt x="4254" y="20415"/>
                    </a:lnTo>
                    <a:lnTo>
                      <a:pt x="4495" y="20545"/>
                    </a:lnTo>
                    <a:lnTo>
                      <a:pt x="4735" y="20663"/>
                    </a:lnTo>
                    <a:lnTo>
                      <a:pt x="4976" y="20793"/>
                    </a:lnTo>
                    <a:lnTo>
                      <a:pt x="5246" y="20897"/>
                    </a:lnTo>
                    <a:lnTo>
                      <a:pt x="5501" y="21001"/>
                    </a:lnTo>
                    <a:lnTo>
                      <a:pt x="5787" y="21093"/>
                    </a:lnTo>
                    <a:lnTo>
                      <a:pt x="6058" y="21183"/>
                    </a:lnTo>
                    <a:lnTo>
                      <a:pt x="6358" y="21262"/>
                    </a:lnTo>
                    <a:lnTo>
                      <a:pt x="6659" y="21339"/>
                    </a:lnTo>
                    <a:lnTo>
                      <a:pt x="6960" y="21405"/>
                    </a:lnTo>
                    <a:lnTo>
                      <a:pt x="7290" y="21457"/>
                    </a:lnTo>
                    <a:lnTo>
                      <a:pt x="7606" y="21509"/>
                    </a:lnTo>
                    <a:lnTo>
                      <a:pt x="7952" y="21548"/>
                    </a:lnTo>
                    <a:lnTo>
                      <a:pt x="8297" y="21574"/>
                    </a:lnTo>
                    <a:lnTo>
                      <a:pt x="8643" y="21587"/>
                    </a:lnTo>
                    <a:lnTo>
                      <a:pt x="9019" y="21600"/>
                    </a:lnTo>
                    <a:lnTo>
                      <a:pt x="9394" y="21600"/>
                    </a:lnTo>
                    <a:lnTo>
                      <a:pt x="9771" y="21587"/>
                    </a:lnTo>
                    <a:lnTo>
                      <a:pt x="10176" y="21574"/>
                    </a:lnTo>
                    <a:lnTo>
                      <a:pt x="10567" y="21535"/>
                    </a:lnTo>
                    <a:lnTo>
                      <a:pt x="10988" y="21496"/>
                    </a:lnTo>
                    <a:lnTo>
                      <a:pt x="11409" y="21444"/>
                    </a:lnTo>
                    <a:lnTo>
                      <a:pt x="11845" y="21392"/>
                    </a:lnTo>
                    <a:lnTo>
                      <a:pt x="12296" y="21314"/>
                    </a:lnTo>
                    <a:lnTo>
                      <a:pt x="12747" y="21223"/>
                    </a:lnTo>
                    <a:lnTo>
                      <a:pt x="13213" y="21131"/>
                    </a:lnTo>
                    <a:lnTo>
                      <a:pt x="13694" y="21027"/>
                    </a:lnTo>
                    <a:lnTo>
                      <a:pt x="14189" y="20910"/>
                    </a:lnTo>
                    <a:lnTo>
                      <a:pt x="14686" y="20780"/>
                    </a:lnTo>
                    <a:lnTo>
                      <a:pt x="15197" y="20637"/>
                    </a:lnTo>
                    <a:lnTo>
                      <a:pt x="15723" y="20481"/>
                    </a:lnTo>
                    <a:lnTo>
                      <a:pt x="16249" y="20311"/>
                    </a:lnTo>
                    <a:lnTo>
                      <a:pt x="16805" y="20129"/>
                    </a:lnTo>
                    <a:lnTo>
                      <a:pt x="17362" y="19933"/>
                    </a:lnTo>
                    <a:lnTo>
                      <a:pt x="17932" y="19725"/>
                    </a:lnTo>
                    <a:lnTo>
                      <a:pt x="18519" y="19504"/>
                    </a:lnTo>
                    <a:lnTo>
                      <a:pt x="19105" y="19270"/>
                    </a:lnTo>
                    <a:lnTo>
                      <a:pt x="19706" y="19022"/>
                    </a:lnTo>
                    <a:lnTo>
                      <a:pt x="20323" y="18762"/>
                    </a:lnTo>
                    <a:lnTo>
                      <a:pt x="21600" y="18202"/>
                    </a:lnTo>
                    <a:lnTo>
                      <a:pt x="17421" y="12994"/>
                    </a:lnTo>
                    <a:lnTo>
                      <a:pt x="17466" y="12864"/>
                    </a:lnTo>
                    <a:lnTo>
                      <a:pt x="17617" y="12460"/>
                    </a:lnTo>
                    <a:lnTo>
                      <a:pt x="17797" y="11835"/>
                    </a:lnTo>
                    <a:lnTo>
                      <a:pt x="17902" y="11458"/>
                    </a:lnTo>
                    <a:lnTo>
                      <a:pt x="18008" y="11028"/>
                    </a:lnTo>
                    <a:lnTo>
                      <a:pt x="18098" y="10559"/>
                    </a:lnTo>
                    <a:lnTo>
                      <a:pt x="18188" y="10065"/>
                    </a:lnTo>
                    <a:lnTo>
                      <a:pt x="18248" y="9544"/>
                    </a:lnTo>
                    <a:lnTo>
                      <a:pt x="18294" y="8997"/>
                    </a:lnTo>
                    <a:lnTo>
                      <a:pt x="18323" y="8424"/>
                    </a:lnTo>
                    <a:lnTo>
                      <a:pt x="18309" y="7851"/>
                    </a:lnTo>
                    <a:lnTo>
                      <a:pt x="18294" y="7552"/>
                    </a:lnTo>
                    <a:lnTo>
                      <a:pt x="18263" y="7252"/>
                    </a:lnTo>
                    <a:lnTo>
                      <a:pt x="18233" y="6953"/>
                    </a:lnTo>
                    <a:lnTo>
                      <a:pt x="18188" y="6653"/>
                    </a:lnTo>
                    <a:lnTo>
                      <a:pt x="18128" y="6354"/>
                    </a:lnTo>
                    <a:lnTo>
                      <a:pt x="18068" y="6054"/>
                    </a:lnTo>
                    <a:lnTo>
                      <a:pt x="17978" y="5755"/>
                    </a:lnTo>
                    <a:lnTo>
                      <a:pt x="17887" y="5456"/>
                    </a:lnTo>
                    <a:lnTo>
                      <a:pt x="17782" y="5169"/>
                    </a:lnTo>
                    <a:lnTo>
                      <a:pt x="17662" y="4870"/>
                    </a:lnTo>
                    <a:lnTo>
                      <a:pt x="17527" y="4583"/>
                    </a:lnTo>
                    <a:lnTo>
                      <a:pt x="17377" y="4297"/>
                    </a:lnTo>
                    <a:lnTo>
                      <a:pt x="17211" y="4010"/>
                    </a:lnTo>
                    <a:lnTo>
                      <a:pt x="17031" y="3737"/>
                    </a:lnTo>
                    <a:lnTo>
                      <a:pt x="16820" y="3464"/>
                    </a:lnTo>
                    <a:lnTo>
                      <a:pt x="16610" y="3203"/>
                    </a:lnTo>
                    <a:lnTo>
                      <a:pt x="16369" y="2943"/>
                    </a:lnTo>
                    <a:lnTo>
                      <a:pt x="16129" y="2682"/>
                    </a:lnTo>
                    <a:lnTo>
                      <a:pt x="15858" y="2448"/>
                    </a:lnTo>
                    <a:lnTo>
                      <a:pt x="15558" y="2200"/>
                    </a:lnTo>
                    <a:lnTo>
                      <a:pt x="15242" y="1980"/>
                    </a:lnTo>
                    <a:lnTo>
                      <a:pt x="14911" y="1758"/>
                    </a:lnTo>
                    <a:lnTo>
                      <a:pt x="14566" y="1550"/>
                    </a:lnTo>
                    <a:lnTo>
                      <a:pt x="14189" y="1355"/>
                    </a:lnTo>
                    <a:lnTo>
                      <a:pt x="13784" y="1172"/>
                    </a:lnTo>
                    <a:lnTo>
                      <a:pt x="13363" y="989"/>
                    </a:lnTo>
                    <a:lnTo>
                      <a:pt x="12912" y="833"/>
                    </a:lnTo>
                    <a:lnTo>
                      <a:pt x="12446" y="677"/>
                    </a:lnTo>
                    <a:lnTo>
                      <a:pt x="11950" y="547"/>
                    </a:lnTo>
                    <a:lnTo>
                      <a:pt x="11424" y="417"/>
                    </a:lnTo>
                    <a:lnTo>
                      <a:pt x="10883" y="313"/>
                    </a:lnTo>
                    <a:lnTo>
                      <a:pt x="10311" y="221"/>
                    </a:lnTo>
                    <a:lnTo>
                      <a:pt x="9710" y="144"/>
                    </a:lnTo>
                    <a:lnTo>
                      <a:pt x="9079" y="78"/>
                    </a:lnTo>
                    <a:lnTo>
                      <a:pt x="8418" y="39"/>
                    </a:lnTo>
                    <a:lnTo>
                      <a:pt x="7727" y="13"/>
                    </a:lnTo>
                    <a:lnTo>
                      <a:pt x="72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643" name="Google Shape;784;p33"/>
              <p:cNvSpPr/>
              <p:nvPr/>
            </p:nvSpPr>
            <p:spPr>
              <a:xfrm flipH="1">
                <a:off x="875175" y="1035192"/>
                <a:ext cx="589133" cy="925399"/>
              </a:xfrm>
              <a:custGeom>
                <a:avLst/>
                <a:ahLst/>
                <a:cxnLst>
                  <a:cxn ang="0">
                    <a:pos x="wd2" y="hd2"/>
                  </a:cxn>
                  <a:cxn ang="5400000">
                    <a:pos x="wd2" y="hd2"/>
                  </a:cxn>
                  <a:cxn ang="10800000">
                    <a:pos x="wd2" y="hd2"/>
                  </a:cxn>
                  <a:cxn ang="16200000">
                    <a:pos x="wd2" y="hd2"/>
                  </a:cxn>
                </a:cxnLst>
                <a:rect l="0" t="0" r="r" b="b"/>
                <a:pathLst>
                  <a:path w="21600" h="21600" extrusionOk="0">
                    <a:moveTo>
                      <a:pt x="406" y="0"/>
                    </a:moveTo>
                    <a:lnTo>
                      <a:pt x="312" y="20"/>
                    </a:lnTo>
                    <a:lnTo>
                      <a:pt x="188" y="40"/>
                    </a:lnTo>
                    <a:lnTo>
                      <a:pt x="125" y="80"/>
                    </a:lnTo>
                    <a:lnTo>
                      <a:pt x="94" y="120"/>
                    </a:lnTo>
                    <a:lnTo>
                      <a:pt x="31" y="954"/>
                    </a:lnTo>
                    <a:lnTo>
                      <a:pt x="0" y="1828"/>
                    </a:lnTo>
                    <a:lnTo>
                      <a:pt x="0" y="2703"/>
                    </a:lnTo>
                    <a:lnTo>
                      <a:pt x="63" y="3617"/>
                    </a:lnTo>
                    <a:lnTo>
                      <a:pt x="125" y="4532"/>
                    </a:lnTo>
                    <a:lnTo>
                      <a:pt x="251" y="5446"/>
                    </a:lnTo>
                    <a:lnTo>
                      <a:pt x="406" y="6379"/>
                    </a:lnTo>
                    <a:lnTo>
                      <a:pt x="593" y="7313"/>
                    </a:lnTo>
                    <a:lnTo>
                      <a:pt x="811" y="8247"/>
                    </a:lnTo>
                    <a:lnTo>
                      <a:pt x="1093" y="9181"/>
                    </a:lnTo>
                    <a:lnTo>
                      <a:pt x="1405" y="10095"/>
                    </a:lnTo>
                    <a:lnTo>
                      <a:pt x="1779" y="11009"/>
                    </a:lnTo>
                    <a:lnTo>
                      <a:pt x="2217" y="11903"/>
                    </a:lnTo>
                    <a:lnTo>
                      <a:pt x="2685" y="12777"/>
                    </a:lnTo>
                    <a:lnTo>
                      <a:pt x="3183" y="13652"/>
                    </a:lnTo>
                    <a:lnTo>
                      <a:pt x="3777" y="14467"/>
                    </a:lnTo>
                    <a:lnTo>
                      <a:pt x="4401" y="15281"/>
                    </a:lnTo>
                    <a:lnTo>
                      <a:pt x="4713" y="15659"/>
                    </a:lnTo>
                    <a:lnTo>
                      <a:pt x="5058" y="16057"/>
                    </a:lnTo>
                    <a:lnTo>
                      <a:pt x="5432" y="16414"/>
                    </a:lnTo>
                    <a:lnTo>
                      <a:pt x="5806" y="16791"/>
                    </a:lnTo>
                    <a:lnTo>
                      <a:pt x="6211" y="17149"/>
                    </a:lnTo>
                    <a:lnTo>
                      <a:pt x="6617" y="17487"/>
                    </a:lnTo>
                    <a:lnTo>
                      <a:pt x="7023" y="17825"/>
                    </a:lnTo>
                    <a:lnTo>
                      <a:pt x="7461" y="18143"/>
                    </a:lnTo>
                    <a:lnTo>
                      <a:pt x="7929" y="18441"/>
                    </a:lnTo>
                    <a:lnTo>
                      <a:pt x="8397" y="18739"/>
                    </a:lnTo>
                    <a:lnTo>
                      <a:pt x="8866" y="19037"/>
                    </a:lnTo>
                    <a:lnTo>
                      <a:pt x="9395" y="19315"/>
                    </a:lnTo>
                    <a:lnTo>
                      <a:pt x="9894" y="19573"/>
                    </a:lnTo>
                    <a:lnTo>
                      <a:pt x="10425" y="19812"/>
                    </a:lnTo>
                    <a:lnTo>
                      <a:pt x="10987" y="20051"/>
                    </a:lnTo>
                    <a:lnTo>
                      <a:pt x="11549" y="20269"/>
                    </a:lnTo>
                    <a:lnTo>
                      <a:pt x="12143" y="20468"/>
                    </a:lnTo>
                    <a:lnTo>
                      <a:pt x="12734" y="20666"/>
                    </a:lnTo>
                    <a:lnTo>
                      <a:pt x="13359" y="20825"/>
                    </a:lnTo>
                    <a:lnTo>
                      <a:pt x="13984" y="20984"/>
                    </a:lnTo>
                    <a:lnTo>
                      <a:pt x="14640" y="21124"/>
                    </a:lnTo>
                    <a:lnTo>
                      <a:pt x="15326" y="21243"/>
                    </a:lnTo>
                    <a:lnTo>
                      <a:pt x="16013" y="21362"/>
                    </a:lnTo>
                    <a:lnTo>
                      <a:pt x="16730" y="21442"/>
                    </a:lnTo>
                    <a:lnTo>
                      <a:pt x="17449" y="21501"/>
                    </a:lnTo>
                    <a:lnTo>
                      <a:pt x="18198" y="21561"/>
                    </a:lnTo>
                    <a:lnTo>
                      <a:pt x="18977" y="21580"/>
                    </a:lnTo>
                    <a:lnTo>
                      <a:pt x="19759" y="21600"/>
                    </a:lnTo>
                    <a:lnTo>
                      <a:pt x="20570" y="21600"/>
                    </a:lnTo>
                    <a:lnTo>
                      <a:pt x="21381" y="21561"/>
                    </a:lnTo>
                    <a:lnTo>
                      <a:pt x="21475" y="21541"/>
                    </a:lnTo>
                    <a:lnTo>
                      <a:pt x="21537" y="21521"/>
                    </a:lnTo>
                    <a:lnTo>
                      <a:pt x="21569" y="21501"/>
                    </a:lnTo>
                    <a:lnTo>
                      <a:pt x="21600" y="21461"/>
                    </a:lnTo>
                    <a:lnTo>
                      <a:pt x="21600" y="21402"/>
                    </a:lnTo>
                    <a:lnTo>
                      <a:pt x="21537" y="21382"/>
                    </a:lnTo>
                    <a:lnTo>
                      <a:pt x="21443" y="21382"/>
                    </a:lnTo>
                    <a:lnTo>
                      <a:pt x="20632" y="21402"/>
                    </a:lnTo>
                    <a:lnTo>
                      <a:pt x="19821" y="21422"/>
                    </a:lnTo>
                    <a:lnTo>
                      <a:pt x="19040" y="21402"/>
                    </a:lnTo>
                    <a:lnTo>
                      <a:pt x="18292" y="21382"/>
                    </a:lnTo>
                    <a:lnTo>
                      <a:pt x="17541" y="21322"/>
                    </a:lnTo>
                    <a:lnTo>
                      <a:pt x="16824" y="21263"/>
                    </a:lnTo>
                    <a:lnTo>
                      <a:pt x="16137" y="21163"/>
                    </a:lnTo>
                    <a:lnTo>
                      <a:pt x="15451" y="21064"/>
                    </a:lnTo>
                    <a:lnTo>
                      <a:pt x="14795" y="20945"/>
                    </a:lnTo>
                    <a:lnTo>
                      <a:pt x="14141" y="20806"/>
                    </a:lnTo>
                    <a:lnTo>
                      <a:pt x="13516" y="20647"/>
                    </a:lnTo>
                    <a:lnTo>
                      <a:pt x="12922" y="20468"/>
                    </a:lnTo>
                    <a:lnTo>
                      <a:pt x="12329" y="20289"/>
                    </a:lnTo>
                    <a:lnTo>
                      <a:pt x="11737" y="20070"/>
                    </a:lnTo>
                    <a:lnTo>
                      <a:pt x="11175" y="19852"/>
                    </a:lnTo>
                    <a:lnTo>
                      <a:pt x="10644" y="19633"/>
                    </a:lnTo>
                    <a:lnTo>
                      <a:pt x="10113" y="19375"/>
                    </a:lnTo>
                    <a:lnTo>
                      <a:pt x="9614" y="19117"/>
                    </a:lnTo>
                    <a:lnTo>
                      <a:pt x="9114" y="18838"/>
                    </a:lnTo>
                    <a:lnTo>
                      <a:pt x="8646" y="18560"/>
                    </a:lnTo>
                    <a:lnTo>
                      <a:pt x="8178" y="18262"/>
                    </a:lnTo>
                    <a:lnTo>
                      <a:pt x="7741" y="17944"/>
                    </a:lnTo>
                    <a:lnTo>
                      <a:pt x="7304" y="17626"/>
                    </a:lnTo>
                    <a:lnTo>
                      <a:pt x="6899" y="17289"/>
                    </a:lnTo>
                    <a:lnTo>
                      <a:pt x="6493" y="16951"/>
                    </a:lnTo>
                    <a:lnTo>
                      <a:pt x="6117" y="16593"/>
                    </a:lnTo>
                    <a:lnTo>
                      <a:pt x="5743" y="16235"/>
                    </a:lnTo>
                    <a:lnTo>
                      <a:pt x="5369" y="15857"/>
                    </a:lnTo>
                    <a:lnTo>
                      <a:pt x="4713" y="15103"/>
                    </a:lnTo>
                    <a:lnTo>
                      <a:pt x="4090" y="14307"/>
                    </a:lnTo>
                    <a:lnTo>
                      <a:pt x="3528" y="13473"/>
                    </a:lnTo>
                    <a:lnTo>
                      <a:pt x="3028" y="12619"/>
                    </a:lnTo>
                    <a:lnTo>
                      <a:pt x="2591" y="11745"/>
                    </a:lnTo>
                    <a:lnTo>
                      <a:pt x="2186" y="10850"/>
                    </a:lnTo>
                    <a:lnTo>
                      <a:pt x="1810" y="9956"/>
                    </a:lnTo>
                    <a:lnTo>
                      <a:pt x="1498" y="9042"/>
                    </a:lnTo>
                    <a:lnTo>
                      <a:pt x="1218" y="8108"/>
                    </a:lnTo>
                    <a:lnTo>
                      <a:pt x="999" y="7194"/>
                    </a:lnTo>
                    <a:lnTo>
                      <a:pt x="811" y="6260"/>
                    </a:lnTo>
                    <a:lnTo>
                      <a:pt x="656" y="5346"/>
                    </a:lnTo>
                    <a:lnTo>
                      <a:pt x="562" y="4432"/>
                    </a:lnTo>
                    <a:lnTo>
                      <a:pt x="499" y="3518"/>
                    </a:lnTo>
                    <a:lnTo>
                      <a:pt x="468" y="2644"/>
                    </a:lnTo>
                    <a:lnTo>
                      <a:pt x="437" y="1769"/>
                    </a:lnTo>
                    <a:lnTo>
                      <a:pt x="468" y="914"/>
                    </a:lnTo>
                    <a:lnTo>
                      <a:pt x="531" y="80"/>
                    </a:lnTo>
                    <a:lnTo>
                      <a:pt x="531" y="40"/>
                    </a:lnTo>
                    <a:lnTo>
                      <a:pt x="468" y="20"/>
                    </a:lnTo>
                    <a:lnTo>
                      <a:pt x="406"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644" name="Google Shape;785;p33"/>
              <p:cNvSpPr/>
              <p:nvPr/>
            </p:nvSpPr>
            <p:spPr>
              <a:xfrm flipH="1">
                <a:off x="1181678" y="1936759"/>
                <a:ext cx="288565" cy="795999"/>
              </a:xfrm>
              <a:custGeom>
                <a:avLst/>
                <a:ahLst/>
                <a:cxnLst>
                  <a:cxn ang="0">
                    <a:pos x="wd2" y="hd2"/>
                  </a:cxn>
                  <a:cxn ang="5400000">
                    <a:pos x="wd2" y="hd2"/>
                  </a:cxn>
                  <a:cxn ang="10800000">
                    <a:pos x="wd2" y="hd2"/>
                  </a:cxn>
                  <a:cxn ang="16200000">
                    <a:pos x="wd2" y="hd2"/>
                  </a:cxn>
                </a:cxnLst>
                <a:rect l="0" t="0" r="r" b="b"/>
                <a:pathLst>
                  <a:path w="21600" h="21600" extrusionOk="0">
                    <a:moveTo>
                      <a:pt x="19180" y="0"/>
                    </a:moveTo>
                    <a:lnTo>
                      <a:pt x="18352" y="277"/>
                    </a:lnTo>
                    <a:lnTo>
                      <a:pt x="17524" y="555"/>
                    </a:lnTo>
                    <a:lnTo>
                      <a:pt x="16757" y="878"/>
                    </a:lnTo>
                    <a:lnTo>
                      <a:pt x="15993" y="1179"/>
                    </a:lnTo>
                    <a:lnTo>
                      <a:pt x="14593" y="1848"/>
                    </a:lnTo>
                    <a:lnTo>
                      <a:pt x="13190" y="2565"/>
                    </a:lnTo>
                    <a:lnTo>
                      <a:pt x="11978" y="3304"/>
                    </a:lnTo>
                    <a:lnTo>
                      <a:pt x="10770" y="4066"/>
                    </a:lnTo>
                    <a:lnTo>
                      <a:pt x="9686" y="4874"/>
                    </a:lnTo>
                    <a:lnTo>
                      <a:pt x="8666" y="5706"/>
                    </a:lnTo>
                    <a:lnTo>
                      <a:pt x="7710" y="6562"/>
                    </a:lnTo>
                    <a:lnTo>
                      <a:pt x="6819" y="7439"/>
                    </a:lnTo>
                    <a:lnTo>
                      <a:pt x="5987" y="8317"/>
                    </a:lnTo>
                    <a:lnTo>
                      <a:pt x="5287" y="9194"/>
                    </a:lnTo>
                    <a:lnTo>
                      <a:pt x="4587" y="10073"/>
                    </a:lnTo>
                    <a:lnTo>
                      <a:pt x="3951" y="10973"/>
                    </a:lnTo>
                    <a:lnTo>
                      <a:pt x="3440" y="11852"/>
                    </a:lnTo>
                    <a:lnTo>
                      <a:pt x="2931" y="12706"/>
                    </a:lnTo>
                    <a:lnTo>
                      <a:pt x="2484" y="13561"/>
                    </a:lnTo>
                    <a:lnTo>
                      <a:pt x="2040" y="14393"/>
                    </a:lnTo>
                    <a:lnTo>
                      <a:pt x="1400" y="15986"/>
                    </a:lnTo>
                    <a:lnTo>
                      <a:pt x="892" y="17442"/>
                    </a:lnTo>
                    <a:lnTo>
                      <a:pt x="508" y="18735"/>
                    </a:lnTo>
                    <a:lnTo>
                      <a:pt x="252" y="19844"/>
                    </a:lnTo>
                    <a:lnTo>
                      <a:pt x="125" y="20700"/>
                    </a:lnTo>
                    <a:lnTo>
                      <a:pt x="0" y="21577"/>
                    </a:lnTo>
                    <a:lnTo>
                      <a:pt x="3695" y="21600"/>
                    </a:lnTo>
                    <a:lnTo>
                      <a:pt x="3823" y="20907"/>
                    </a:lnTo>
                    <a:lnTo>
                      <a:pt x="3951" y="20098"/>
                    </a:lnTo>
                    <a:lnTo>
                      <a:pt x="4204" y="19082"/>
                    </a:lnTo>
                    <a:lnTo>
                      <a:pt x="4523" y="17835"/>
                    </a:lnTo>
                    <a:lnTo>
                      <a:pt x="4971" y="16449"/>
                    </a:lnTo>
                    <a:lnTo>
                      <a:pt x="5607" y="14901"/>
                    </a:lnTo>
                    <a:lnTo>
                      <a:pt x="6435" y="13261"/>
                    </a:lnTo>
                    <a:lnTo>
                      <a:pt x="6883" y="12429"/>
                    </a:lnTo>
                    <a:lnTo>
                      <a:pt x="7455" y="11575"/>
                    </a:lnTo>
                    <a:lnTo>
                      <a:pt x="8027" y="10719"/>
                    </a:lnTo>
                    <a:lnTo>
                      <a:pt x="8666" y="9841"/>
                    </a:lnTo>
                    <a:lnTo>
                      <a:pt x="9366" y="8987"/>
                    </a:lnTo>
                    <a:lnTo>
                      <a:pt x="10066" y="8132"/>
                    </a:lnTo>
                    <a:lnTo>
                      <a:pt x="10894" y="7301"/>
                    </a:lnTo>
                    <a:lnTo>
                      <a:pt x="11789" y="6469"/>
                    </a:lnTo>
                    <a:lnTo>
                      <a:pt x="12745" y="5660"/>
                    </a:lnTo>
                    <a:lnTo>
                      <a:pt x="13762" y="4897"/>
                    </a:lnTo>
                    <a:lnTo>
                      <a:pt x="14909" y="4136"/>
                    </a:lnTo>
                    <a:lnTo>
                      <a:pt x="16057" y="3420"/>
                    </a:lnTo>
                    <a:lnTo>
                      <a:pt x="17333" y="2749"/>
                    </a:lnTo>
                    <a:lnTo>
                      <a:pt x="18669" y="2125"/>
                    </a:lnTo>
                    <a:lnTo>
                      <a:pt x="19372" y="1825"/>
                    </a:lnTo>
                    <a:lnTo>
                      <a:pt x="20136" y="1525"/>
                    </a:lnTo>
                    <a:lnTo>
                      <a:pt x="20836" y="1248"/>
                    </a:lnTo>
                    <a:lnTo>
                      <a:pt x="21600" y="993"/>
                    </a:lnTo>
                    <a:lnTo>
                      <a:pt x="1918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645" name="Google Shape;786;p33"/>
              <p:cNvSpPr/>
              <p:nvPr/>
            </p:nvSpPr>
            <p:spPr>
              <a:xfrm flipH="1">
                <a:off x="163479" y="1838877"/>
                <a:ext cx="388200" cy="808769"/>
              </a:xfrm>
              <a:custGeom>
                <a:avLst/>
                <a:ahLst/>
                <a:cxnLst>
                  <a:cxn ang="0">
                    <a:pos x="wd2" y="hd2"/>
                  </a:cxn>
                  <a:cxn ang="5400000">
                    <a:pos x="wd2" y="hd2"/>
                  </a:cxn>
                  <a:cxn ang="10800000">
                    <a:pos x="wd2" y="hd2"/>
                  </a:cxn>
                  <a:cxn ang="16200000">
                    <a:pos x="wd2" y="hd2"/>
                  </a:cxn>
                </a:cxnLst>
                <a:rect l="0" t="0" r="r" b="b"/>
                <a:pathLst>
                  <a:path w="21600" h="21600" extrusionOk="0">
                    <a:moveTo>
                      <a:pt x="1706" y="0"/>
                    </a:moveTo>
                    <a:lnTo>
                      <a:pt x="0" y="1023"/>
                    </a:lnTo>
                    <a:lnTo>
                      <a:pt x="663" y="1296"/>
                    </a:lnTo>
                    <a:lnTo>
                      <a:pt x="1326" y="1637"/>
                    </a:lnTo>
                    <a:lnTo>
                      <a:pt x="2227" y="2092"/>
                    </a:lnTo>
                    <a:lnTo>
                      <a:pt x="3317" y="2728"/>
                    </a:lnTo>
                    <a:lnTo>
                      <a:pt x="4596" y="3502"/>
                    </a:lnTo>
                    <a:lnTo>
                      <a:pt x="5259" y="3955"/>
                    </a:lnTo>
                    <a:lnTo>
                      <a:pt x="5969" y="4433"/>
                    </a:lnTo>
                    <a:lnTo>
                      <a:pt x="6680" y="4979"/>
                    </a:lnTo>
                    <a:lnTo>
                      <a:pt x="7438" y="5548"/>
                    </a:lnTo>
                    <a:lnTo>
                      <a:pt x="8196" y="6184"/>
                    </a:lnTo>
                    <a:lnTo>
                      <a:pt x="8954" y="6843"/>
                    </a:lnTo>
                    <a:lnTo>
                      <a:pt x="9712" y="7571"/>
                    </a:lnTo>
                    <a:lnTo>
                      <a:pt x="10517" y="8322"/>
                    </a:lnTo>
                    <a:lnTo>
                      <a:pt x="11275" y="9139"/>
                    </a:lnTo>
                    <a:lnTo>
                      <a:pt x="12078" y="10004"/>
                    </a:lnTo>
                    <a:lnTo>
                      <a:pt x="12836" y="10913"/>
                    </a:lnTo>
                    <a:lnTo>
                      <a:pt x="13594" y="11892"/>
                    </a:lnTo>
                    <a:lnTo>
                      <a:pt x="14352" y="12915"/>
                    </a:lnTo>
                    <a:lnTo>
                      <a:pt x="15110" y="13983"/>
                    </a:lnTo>
                    <a:lnTo>
                      <a:pt x="15821" y="15119"/>
                    </a:lnTo>
                    <a:lnTo>
                      <a:pt x="16484" y="16302"/>
                    </a:lnTo>
                    <a:lnTo>
                      <a:pt x="17147" y="17529"/>
                    </a:lnTo>
                    <a:lnTo>
                      <a:pt x="17765" y="18826"/>
                    </a:lnTo>
                    <a:lnTo>
                      <a:pt x="18380" y="20190"/>
                    </a:lnTo>
                    <a:lnTo>
                      <a:pt x="18901" y="21600"/>
                    </a:lnTo>
                    <a:lnTo>
                      <a:pt x="21600" y="21372"/>
                    </a:lnTo>
                    <a:lnTo>
                      <a:pt x="21032" y="19918"/>
                    </a:lnTo>
                    <a:lnTo>
                      <a:pt x="20464" y="18508"/>
                    </a:lnTo>
                    <a:lnTo>
                      <a:pt x="19801" y="17188"/>
                    </a:lnTo>
                    <a:lnTo>
                      <a:pt x="19138" y="15893"/>
                    </a:lnTo>
                    <a:lnTo>
                      <a:pt x="18428" y="14665"/>
                    </a:lnTo>
                    <a:lnTo>
                      <a:pt x="17670" y="13505"/>
                    </a:lnTo>
                    <a:lnTo>
                      <a:pt x="16912" y="12414"/>
                    </a:lnTo>
                    <a:lnTo>
                      <a:pt x="16154" y="11345"/>
                    </a:lnTo>
                    <a:lnTo>
                      <a:pt x="15348" y="10345"/>
                    </a:lnTo>
                    <a:lnTo>
                      <a:pt x="14543" y="9413"/>
                    </a:lnTo>
                    <a:lnTo>
                      <a:pt x="13737" y="8503"/>
                    </a:lnTo>
                    <a:lnTo>
                      <a:pt x="12931" y="7662"/>
                    </a:lnTo>
                    <a:lnTo>
                      <a:pt x="12126" y="6889"/>
                    </a:lnTo>
                    <a:lnTo>
                      <a:pt x="11320" y="6138"/>
                    </a:lnTo>
                    <a:lnTo>
                      <a:pt x="10517" y="5434"/>
                    </a:lnTo>
                    <a:lnTo>
                      <a:pt x="9712" y="4797"/>
                    </a:lnTo>
                    <a:lnTo>
                      <a:pt x="8954" y="4184"/>
                    </a:lnTo>
                    <a:lnTo>
                      <a:pt x="8196" y="3637"/>
                    </a:lnTo>
                    <a:lnTo>
                      <a:pt x="7438" y="3115"/>
                    </a:lnTo>
                    <a:lnTo>
                      <a:pt x="6727" y="2660"/>
                    </a:lnTo>
                    <a:lnTo>
                      <a:pt x="5449" y="1841"/>
                    </a:lnTo>
                    <a:lnTo>
                      <a:pt x="4263" y="1182"/>
                    </a:lnTo>
                    <a:lnTo>
                      <a:pt x="3270" y="682"/>
                    </a:lnTo>
                    <a:lnTo>
                      <a:pt x="2512" y="318"/>
                    </a:lnTo>
                    <a:lnTo>
                      <a:pt x="1989" y="90"/>
                    </a:lnTo>
                    <a:lnTo>
                      <a:pt x="170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646" name="Google Shape;787;p33"/>
              <p:cNvSpPr/>
              <p:nvPr/>
            </p:nvSpPr>
            <p:spPr>
              <a:xfrm flipH="1">
                <a:off x="680222" y="-1"/>
                <a:ext cx="933898" cy="1426809"/>
              </a:xfrm>
              <a:custGeom>
                <a:avLst/>
                <a:ahLst/>
                <a:cxnLst>
                  <a:cxn ang="0">
                    <a:pos x="wd2" y="hd2"/>
                  </a:cxn>
                  <a:cxn ang="5400000">
                    <a:pos x="wd2" y="hd2"/>
                  </a:cxn>
                  <a:cxn ang="10800000">
                    <a:pos x="wd2" y="hd2"/>
                  </a:cxn>
                  <a:cxn ang="16200000">
                    <a:pos x="wd2" y="hd2"/>
                  </a:cxn>
                </a:cxnLst>
                <a:rect l="0" t="0" r="r" b="b"/>
                <a:pathLst>
                  <a:path w="21600" h="21600" extrusionOk="0">
                    <a:moveTo>
                      <a:pt x="12424" y="0"/>
                    </a:moveTo>
                    <a:lnTo>
                      <a:pt x="11991" y="13"/>
                    </a:lnTo>
                    <a:lnTo>
                      <a:pt x="11577" y="39"/>
                    </a:lnTo>
                    <a:lnTo>
                      <a:pt x="11145" y="90"/>
                    </a:lnTo>
                    <a:lnTo>
                      <a:pt x="10731" y="155"/>
                    </a:lnTo>
                    <a:lnTo>
                      <a:pt x="10317" y="232"/>
                    </a:lnTo>
                    <a:lnTo>
                      <a:pt x="9904" y="335"/>
                    </a:lnTo>
                    <a:lnTo>
                      <a:pt x="9490" y="451"/>
                    </a:lnTo>
                    <a:lnTo>
                      <a:pt x="9096" y="580"/>
                    </a:lnTo>
                    <a:lnTo>
                      <a:pt x="8703" y="734"/>
                    </a:lnTo>
                    <a:lnTo>
                      <a:pt x="8309" y="889"/>
                    </a:lnTo>
                    <a:lnTo>
                      <a:pt x="7935" y="1069"/>
                    </a:lnTo>
                    <a:lnTo>
                      <a:pt x="7541" y="1263"/>
                    </a:lnTo>
                    <a:lnTo>
                      <a:pt x="7187" y="1456"/>
                    </a:lnTo>
                    <a:lnTo>
                      <a:pt x="6812" y="1675"/>
                    </a:lnTo>
                    <a:lnTo>
                      <a:pt x="6458" y="1894"/>
                    </a:lnTo>
                    <a:lnTo>
                      <a:pt x="6103" y="2126"/>
                    </a:lnTo>
                    <a:lnTo>
                      <a:pt x="5769" y="2371"/>
                    </a:lnTo>
                    <a:lnTo>
                      <a:pt x="5415" y="2616"/>
                    </a:lnTo>
                    <a:lnTo>
                      <a:pt x="5100" y="2874"/>
                    </a:lnTo>
                    <a:lnTo>
                      <a:pt x="4765" y="3145"/>
                    </a:lnTo>
                    <a:lnTo>
                      <a:pt x="4470" y="3416"/>
                    </a:lnTo>
                    <a:lnTo>
                      <a:pt x="3859" y="3983"/>
                    </a:lnTo>
                    <a:lnTo>
                      <a:pt x="3308" y="4550"/>
                    </a:lnTo>
                    <a:lnTo>
                      <a:pt x="2776" y="5142"/>
                    </a:lnTo>
                    <a:lnTo>
                      <a:pt x="2284" y="5748"/>
                    </a:lnTo>
                    <a:lnTo>
                      <a:pt x="1831" y="6341"/>
                    </a:lnTo>
                    <a:lnTo>
                      <a:pt x="1437" y="6947"/>
                    </a:lnTo>
                    <a:lnTo>
                      <a:pt x="1083" y="7527"/>
                    </a:lnTo>
                    <a:lnTo>
                      <a:pt x="767" y="8094"/>
                    </a:lnTo>
                    <a:lnTo>
                      <a:pt x="512" y="8648"/>
                    </a:lnTo>
                    <a:lnTo>
                      <a:pt x="295" y="9176"/>
                    </a:lnTo>
                    <a:lnTo>
                      <a:pt x="137" y="9666"/>
                    </a:lnTo>
                    <a:lnTo>
                      <a:pt x="40" y="10117"/>
                    </a:lnTo>
                    <a:lnTo>
                      <a:pt x="20" y="10324"/>
                    </a:lnTo>
                    <a:lnTo>
                      <a:pt x="0" y="10529"/>
                    </a:lnTo>
                    <a:lnTo>
                      <a:pt x="0" y="10710"/>
                    </a:lnTo>
                    <a:lnTo>
                      <a:pt x="20" y="10891"/>
                    </a:lnTo>
                    <a:lnTo>
                      <a:pt x="58" y="11045"/>
                    </a:lnTo>
                    <a:lnTo>
                      <a:pt x="98" y="11187"/>
                    </a:lnTo>
                    <a:lnTo>
                      <a:pt x="157" y="11316"/>
                    </a:lnTo>
                    <a:lnTo>
                      <a:pt x="236" y="11432"/>
                    </a:lnTo>
                    <a:lnTo>
                      <a:pt x="335" y="11534"/>
                    </a:lnTo>
                    <a:lnTo>
                      <a:pt x="433" y="11612"/>
                    </a:lnTo>
                    <a:lnTo>
                      <a:pt x="571" y="11677"/>
                    </a:lnTo>
                    <a:lnTo>
                      <a:pt x="708" y="11728"/>
                    </a:lnTo>
                    <a:lnTo>
                      <a:pt x="866" y="11754"/>
                    </a:lnTo>
                    <a:lnTo>
                      <a:pt x="1043" y="11767"/>
                    </a:lnTo>
                    <a:lnTo>
                      <a:pt x="1241" y="11741"/>
                    </a:lnTo>
                    <a:lnTo>
                      <a:pt x="1457" y="11715"/>
                    </a:lnTo>
                    <a:lnTo>
                      <a:pt x="1693" y="11651"/>
                    </a:lnTo>
                    <a:lnTo>
                      <a:pt x="1949" y="11573"/>
                    </a:lnTo>
                    <a:lnTo>
                      <a:pt x="1851" y="11779"/>
                    </a:lnTo>
                    <a:lnTo>
                      <a:pt x="1614" y="12334"/>
                    </a:lnTo>
                    <a:lnTo>
                      <a:pt x="1477" y="12695"/>
                    </a:lnTo>
                    <a:lnTo>
                      <a:pt x="1338" y="13107"/>
                    </a:lnTo>
                    <a:lnTo>
                      <a:pt x="1221" y="13532"/>
                    </a:lnTo>
                    <a:lnTo>
                      <a:pt x="1122" y="13971"/>
                    </a:lnTo>
                    <a:lnTo>
                      <a:pt x="1063" y="14409"/>
                    </a:lnTo>
                    <a:lnTo>
                      <a:pt x="1063" y="14821"/>
                    </a:lnTo>
                    <a:lnTo>
                      <a:pt x="1083" y="15015"/>
                    </a:lnTo>
                    <a:lnTo>
                      <a:pt x="1122" y="15208"/>
                    </a:lnTo>
                    <a:lnTo>
                      <a:pt x="1181" y="15375"/>
                    </a:lnTo>
                    <a:lnTo>
                      <a:pt x="1259" y="15543"/>
                    </a:lnTo>
                    <a:lnTo>
                      <a:pt x="1358" y="15684"/>
                    </a:lnTo>
                    <a:lnTo>
                      <a:pt x="1477" y="15801"/>
                    </a:lnTo>
                    <a:lnTo>
                      <a:pt x="1634" y="15904"/>
                    </a:lnTo>
                    <a:lnTo>
                      <a:pt x="1812" y="15994"/>
                    </a:lnTo>
                    <a:lnTo>
                      <a:pt x="2008" y="16046"/>
                    </a:lnTo>
                    <a:lnTo>
                      <a:pt x="2244" y="16084"/>
                    </a:lnTo>
                    <a:lnTo>
                      <a:pt x="2500" y="16097"/>
                    </a:lnTo>
                    <a:lnTo>
                      <a:pt x="2795" y="16071"/>
                    </a:lnTo>
                    <a:lnTo>
                      <a:pt x="3386" y="16007"/>
                    </a:lnTo>
                    <a:lnTo>
                      <a:pt x="3899" y="15968"/>
                    </a:lnTo>
                    <a:lnTo>
                      <a:pt x="4331" y="15955"/>
                    </a:lnTo>
                    <a:lnTo>
                      <a:pt x="4686" y="15968"/>
                    </a:lnTo>
                    <a:lnTo>
                      <a:pt x="4844" y="15981"/>
                    </a:lnTo>
                    <a:lnTo>
                      <a:pt x="4981" y="16007"/>
                    </a:lnTo>
                    <a:lnTo>
                      <a:pt x="5100" y="16033"/>
                    </a:lnTo>
                    <a:lnTo>
                      <a:pt x="5197" y="16071"/>
                    </a:lnTo>
                    <a:lnTo>
                      <a:pt x="5296" y="16110"/>
                    </a:lnTo>
                    <a:lnTo>
                      <a:pt x="5356" y="16162"/>
                    </a:lnTo>
                    <a:lnTo>
                      <a:pt x="5415" y="16213"/>
                    </a:lnTo>
                    <a:lnTo>
                      <a:pt x="5473" y="16277"/>
                    </a:lnTo>
                    <a:lnTo>
                      <a:pt x="5513" y="16407"/>
                    </a:lnTo>
                    <a:lnTo>
                      <a:pt x="5513" y="16574"/>
                    </a:lnTo>
                    <a:lnTo>
                      <a:pt x="5454" y="16754"/>
                    </a:lnTo>
                    <a:lnTo>
                      <a:pt x="5356" y="16961"/>
                    </a:lnTo>
                    <a:lnTo>
                      <a:pt x="5197" y="17193"/>
                    </a:lnTo>
                    <a:lnTo>
                      <a:pt x="5001" y="17450"/>
                    </a:lnTo>
                    <a:lnTo>
                      <a:pt x="4785" y="17734"/>
                    </a:lnTo>
                    <a:lnTo>
                      <a:pt x="4509" y="18030"/>
                    </a:lnTo>
                    <a:lnTo>
                      <a:pt x="4410" y="18185"/>
                    </a:lnTo>
                    <a:lnTo>
                      <a:pt x="4331" y="18314"/>
                    </a:lnTo>
                    <a:lnTo>
                      <a:pt x="4311" y="18417"/>
                    </a:lnTo>
                    <a:lnTo>
                      <a:pt x="4331" y="18507"/>
                    </a:lnTo>
                    <a:lnTo>
                      <a:pt x="4391" y="18585"/>
                    </a:lnTo>
                    <a:lnTo>
                      <a:pt x="4470" y="18649"/>
                    </a:lnTo>
                    <a:lnTo>
                      <a:pt x="4607" y="18687"/>
                    </a:lnTo>
                    <a:lnTo>
                      <a:pt x="4745" y="18726"/>
                    </a:lnTo>
                    <a:lnTo>
                      <a:pt x="4942" y="18739"/>
                    </a:lnTo>
                    <a:lnTo>
                      <a:pt x="5139" y="18752"/>
                    </a:lnTo>
                    <a:lnTo>
                      <a:pt x="5375" y="18752"/>
                    </a:lnTo>
                    <a:lnTo>
                      <a:pt x="5611" y="18739"/>
                    </a:lnTo>
                    <a:lnTo>
                      <a:pt x="6143" y="18687"/>
                    </a:lnTo>
                    <a:lnTo>
                      <a:pt x="6714" y="18611"/>
                    </a:lnTo>
                    <a:lnTo>
                      <a:pt x="7324" y="18520"/>
                    </a:lnTo>
                    <a:lnTo>
                      <a:pt x="7915" y="18404"/>
                    </a:lnTo>
                    <a:lnTo>
                      <a:pt x="8467" y="18288"/>
                    </a:lnTo>
                    <a:lnTo>
                      <a:pt x="8998" y="18185"/>
                    </a:lnTo>
                    <a:lnTo>
                      <a:pt x="9805" y="17992"/>
                    </a:lnTo>
                    <a:lnTo>
                      <a:pt x="10140" y="17914"/>
                    </a:lnTo>
                    <a:lnTo>
                      <a:pt x="9786" y="18146"/>
                    </a:lnTo>
                    <a:lnTo>
                      <a:pt x="9451" y="18378"/>
                    </a:lnTo>
                    <a:lnTo>
                      <a:pt x="9038" y="18675"/>
                    </a:lnTo>
                    <a:lnTo>
                      <a:pt x="8604" y="19022"/>
                    </a:lnTo>
                    <a:lnTo>
                      <a:pt x="8388" y="19216"/>
                    </a:lnTo>
                    <a:lnTo>
                      <a:pt x="8190" y="19409"/>
                    </a:lnTo>
                    <a:lnTo>
                      <a:pt x="7994" y="19602"/>
                    </a:lnTo>
                    <a:lnTo>
                      <a:pt x="7817" y="19796"/>
                    </a:lnTo>
                    <a:lnTo>
                      <a:pt x="7679" y="19990"/>
                    </a:lnTo>
                    <a:lnTo>
                      <a:pt x="7541" y="20183"/>
                    </a:lnTo>
                    <a:lnTo>
                      <a:pt x="7462" y="20376"/>
                    </a:lnTo>
                    <a:lnTo>
                      <a:pt x="7403" y="20557"/>
                    </a:lnTo>
                    <a:lnTo>
                      <a:pt x="7383" y="20724"/>
                    </a:lnTo>
                    <a:lnTo>
                      <a:pt x="7383" y="20814"/>
                    </a:lnTo>
                    <a:lnTo>
                      <a:pt x="7403" y="20891"/>
                    </a:lnTo>
                    <a:lnTo>
                      <a:pt x="7443" y="20969"/>
                    </a:lnTo>
                    <a:lnTo>
                      <a:pt x="7482" y="21046"/>
                    </a:lnTo>
                    <a:lnTo>
                      <a:pt x="7561" y="21111"/>
                    </a:lnTo>
                    <a:lnTo>
                      <a:pt x="7619" y="21175"/>
                    </a:lnTo>
                    <a:lnTo>
                      <a:pt x="7718" y="21239"/>
                    </a:lnTo>
                    <a:lnTo>
                      <a:pt x="7817" y="21304"/>
                    </a:lnTo>
                    <a:lnTo>
                      <a:pt x="7954" y="21356"/>
                    </a:lnTo>
                    <a:lnTo>
                      <a:pt x="8093" y="21407"/>
                    </a:lnTo>
                    <a:lnTo>
                      <a:pt x="8250" y="21445"/>
                    </a:lnTo>
                    <a:lnTo>
                      <a:pt x="8408" y="21484"/>
                    </a:lnTo>
                    <a:lnTo>
                      <a:pt x="8604" y="21523"/>
                    </a:lnTo>
                    <a:lnTo>
                      <a:pt x="8821" y="21549"/>
                    </a:lnTo>
                    <a:lnTo>
                      <a:pt x="9058" y="21575"/>
                    </a:lnTo>
                    <a:lnTo>
                      <a:pt x="9294" y="21587"/>
                    </a:lnTo>
                    <a:lnTo>
                      <a:pt x="9865" y="21600"/>
                    </a:lnTo>
                    <a:lnTo>
                      <a:pt x="10515" y="21575"/>
                    </a:lnTo>
                    <a:lnTo>
                      <a:pt x="11262" y="21536"/>
                    </a:lnTo>
                    <a:lnTo>
                      <a:pt x="12109" y="21458"/>
                    </a:lnTo>
                    <a:lnTo>
                      <a:pt x="13074" y="21343"/>
                    </a:lnTo>
                    <a:lnTo>
                      <a:pt x="13074" y="20144"/>
                    </a:lnTo>
                    <a:lnTo>
                      <a:pt x="13094" y="19680"/>
                    </a:lnTo>
                    <a:lnTo>
                      <a:pt x="13133" y="19267"/>
                    </a:lnTo>
                    <a:lnTo>
                      <a:pt x="13173" y="18958"/>
                    </a:lnTo>
                    <a:lnTo>
                      <a:pt x="13212" y="18842"/>
                    </a:lnTo>
                    <a:lnTo>
                      <a:pt x="13252" y="18791"/>
                    </a:lnTo>
                    <a:lnTo>
                      <a:pt x="13310" y="18739"/>
                    </a:lnTo>
                    <a:lnTo>
                      <a:pt x="13409" y="18687"/>
                    </a:lnTo>
                    <a:lnTo>
                      <a:pt x="13783" y="18494"/>
                    </a:lnTo>
                    <a:lnTo>
                      <a:pt x="14019" y="18366"/>
                    </a:lnTo>
                    <a:lnTo>
                      <a:pt x="14255" y="18223"/>
                    </a:lnTo>
                    <a:lnTo>
                      <a:pt x="14531" y="18056"/>
                    </a:lnTo>
                    <a:lnTo>
                      <a:pt x="14788" y="17863"/>
                    </a:lnTo>
                    <a:lnTo>
                      <a:pt x="15063" y="17643"/>
                    </a:lnTo>
                    <a:lnTo>
                      <a:pt x="15299" y="17412"/>
                    </a:lnTo>
                    <a:lnTo>
                      <a:pt x="15515" y="17154"/>
                    </a:lnTo>
                    <a:lnTo>
                      <a:pt x="15634" y="17012"/>
                    </a:lnTo>
                    <a:lnTo>
                      <a:pt x="15713" y="16870"/>
                    </a:lnTo>
                    <a:lnTo>
                      <a:pt x="15791" y="16716"/>
                    </a:lnTo>
                    <a:lnTo>
                      <a:pt x="15870" y="16561"/>
                    </a:lnTo>
                    <a:lnTo>
                      <a:pt x="15929" y="16394"/>
                    </a:lnTo>
                    <a:lnTo>
                      <a:pt x="15969" y="16226"/>
                    </a:lnTo>
                    <a:lnTo>
                      <a:pt x="15989" y="16046"/>
                    </a:lnTo>
                    <a:lnTo>
                      <a:pt x="16008" y="15865"/>
                    </a:lnTo>
                    <a:lnTo>
                      <a:pt x="16008" y="15684"/>
                    </a:lnTo>
                    <a:lnTo>
                      <a:pt x="15989" y="15491"/>
                    </a:lnTo>
                    <a:lnTo>
                      <a:pt x="20143" y="11200"/>
                    </a:lnTo>
                    <a:lnTo>
                      <a:pt x="21600" y="4034"/>
                    </a:lnTo>
                    <a:lnTo>
                      <a:pt x="21186" y="3634"/>
                    </a:lnTo>
                    <a:lnTo>
                      <a:pt x="20734" y="3247"/>
                    </a:lnTo>
                    <a:lnTo>
                      <a:pt x="20261" y="2874"/>
                    </a:lnTo>
                    <a:lnTo>
                      <a:pt x="19788" y="2526"/>
                    </a:lnTo>
                    <a:lnTo>
                      <a:pt x="19297" y="2178"/>
                    </a:lnTo>
                    <a:lnTo>
                      <a:pt x="18764" y="1868"/>
                    </a:lnTo>
                    <a:lnTo>
                      <a:pt x="18253" y="1559"/>
                    </a:lnTo>
                    <a:lnTo>
                      <a:pt x="17701" y="1288"/>
                    </a:lnTo>
                    <a:lnTo>
                      <a:pt x="17150" y="1031"/>
                    </a:lnTo>
                    <a:lnTo>
                      <a:pt x="16560" y="799"/>
                    </a:lnTo>
                    <a:lnTo>
                      <a:pt x="15989" y="593"/>
                    </a:lnTo>
                    <a:lnTo>
                      <a:pt x="15378" y="412"/>
                    </a:lnTo>
                    <a:lnTo>
                      <a:pt x="15083" y="335"/>
                    </a:lnTo>
                    <a:lnTo>
                      <a:pt x="14768" y="258"/>
                    </a:lnTo>
                    <a:lnTo>
                      <a:pt x="14453" y="206"/>
                    </a:lnTo>
                    <a:lnTo>
                      <a:pt x="14138" y="142"/>
                    </a:lnTo>
                    <a:lnTo>
                      <a:pt x="13823" y="103"/>
                    </a:lnTo>
                    <a:lnTo>
                      <a:pt x="13507" y="65"/>
                    </a:lnTo>
                    <a:lnTo>
                      <a:pt x="13192" y="26"/>
                    </a:lnTo>
                    <a:lnTo>
                      <a:pt x="12857" y="13"/>
                    </a:lnTo>
                    <a:lnTo>
                      <a:pt x="1242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647" name="Google Shape;788;p33"/>
              <p:cNvSpPr/>
              <p:nvPr/>
            </p:nvSpPr>
            <p:spPr>
              <a:xfrm flipH="1">
                <a:off x="1150160" y="265587"/>
                <a:ext cx="211141" cy="73244"/>
              </a:xfrm>
              <a:custGeom>
                <a:avLst/>
                <a:ahLst/>
                <a:cxnLst>
                  <a:cxn ang="0">
                    <a:pos x="wd2" y="hd2"/>
                  </a:cxn>
                  <a:cxn ang="5400000">
                    <a:pos x="wd2" y="hd2"/>
                  </a:cxn>
                  <a:cxn ang="10800000">
                    <a:pos x="wd2" y="hd2"/>
                  </a:cxn>
                  <a:cxn ang="16200000">
                    <a:pos x="wd2" y="hd2"/>
                  </a:cxn>
                </a:cxnLst>
                <a:rect l="0" t="0" r="r" b="b"/>
                <a:pathLst>
                  <a:path w="21600" h="21600" extrusionOk="0">
                    <a:moveTo>
                      <a:pt x="17157" y="0"/>
                    </a:moveTo>
                    <a:lnTo>
                      <a:pt x="15331" y="252"/>
                    </a:lnTo>
                    <a:lnTo>
                      <a:pt x="13325" y="1008"/>
                    </a:lnTo>
                    <a:lnTo>
                      <a:pt x="11237" y="1764"/>
                    </a:lnTo>
                    <a:lnTo>
                      <a:pt x="7143" y="3779"/>
                    </a:lnTo>
                    <a:lnTo>
                      <a:pt x="3574" y="6033"/>
                    </a:lnTo>
                    <a:lnTo>
                      <a:pt x="0" y="8791"/>
                    </a:lnTo>
                    <a:lnTo>
                      <a:pt x="1481" y="21600"/>
                    </a:lnTo>
                    <a:lnTo>
                      <a:pt x="4356" y="21348"/>
                    </a:lnTo>
                    <a:lnTo>
                      <a:pt x="7405" y="21096"/>
                    </a:lnTo>
                    <a:lnTo>
                      <a:pt x="9144" y="20592"/>
                    </a:lnTo>
                    <a:lnTo>
                      <a:pt x="10975" y="20088"/>
                    </a:lnTo>
                    <a:lnTo>
                      <a:pt x="12805" y="19094"/>
                    </a:lnTo>
                    <a:lnTo>
                      <a:pt x="14544" y="18338"/>
                    </a:lnTo>
                    <a:lnTo>
                      <a:pt x="16287" y="17078"/>
                    </a:lnTo>
                    <a:lnTo>
                      <a:pt x="17856" y="15567"/>
                    </a:lnTo>
                    <a:lnTo>
                      <a:pt x="19162" y="13817"/>
                    </a:lnTo>
                    <a:lnTo>
                      <a:pt x="19769" y="12809"/>
                    </a:lnTo>
                    <a:lnTo>
                      <a:pt x="20294" y="11801"/>
                    </a:lnTo>
                    <a:lnTo>
                      <a:pt x="20731" y="10555"/>
                    </a:lnTo>
                    <a:lnTo>
                      <a:pt x="21076" y="9295"/>
                    </a:lnTo>
                    <a:lnTo>
                      <a:pt x="21338" y="8035"/>
                    </a:lnTo>
                    <a:lnTo>
                      <a:pt x="21513" y="6537"/>
                    </a:lnTo>
                    <a:lnTo>
                      <a:pt x="21600" y="5277"/>
                    </a:lnTo>
                    <a:lnTo>
                      <a:pt x="21513" y="4018"/>
                    </a:lnTo>
                    <a:lnTo>
                      <a:pt x="21250" y="3023"/>
                    </a:lnTo>
                    <a:lnTo>
                      <a:pt x="20988" y="2267"/>
                    </a:lnTo>
                    <a:lnTo>
                      <a:pt x="20556" y="1512"/>
                    </a:lnTo>
                    <a:lnTo>
                      <a:pt x="20032" y="1008"/>
                    </a:lnTo>
                    <a:lnTo>
                      <a:pt x="19424" y="504"/>
                    </a:lnTo>
                    <a:lnTo>
                      <a:pt x="18725" y="252"/>
                    </a:lnTo>
                    <a:lnTo>
                      <a:pt x="1715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648" name="Google Shape;789;p33"/>
              <p:cNvSpPr/>
              <p:nvPr/>
            </p:nvSpPr>
            <p:spPr>
              <a:xfrm flipH="1">
                <a:off x="1163783" y="274129"/>
                <a:ext cx="160919" cy="51933"/>
              </a:xfrm>
              <a:custGeom>
                <a:avLst/>
                <a:ahLst/>
                <a:cxnLst>
                  <a:cxn ang="0">
                    <a:pos x="wd2" y="hd2"/>
                  </a:cxn>
                  <a:cxn ang="5400000">
                    <a:pos x="wd2" y="hd2"/>
                  </a:cxn>
                  <a:cxn ang="10800000">
                    <a:pos x="wd2" y="hd2"/>
                  </a:cxn>
                  <a:cxn ang="16200000">
                    <a:pos x="wd2" y="hd2"/>
                  </a:cxn>
                </a:cxnLst>
                <a:rect l="0" t="0" r="r" b="b"/>
                <a:pathLst>
                  <a:path w="21600" h="21600" extrusionOk="0">
                    <a:moveTo>
                      <a:pt x="18745" y="0"/>
                    </a:moveTo>
                    <a:lnTo>
                      <a:pt x="17261" y="355"/>
                    </a:lnTo>
                    <a:lnTo>
                      <a:pt x="15547" y="1066"/>
                    </a:lnTo>
                    <a:lnTo>
                      <a:pt x="13718" y="1777"/>
                    </a:lnTo>
                    <a:lnTo>
                      <a:pt x="9946" y="3890"/>
                    </a:lnTo>
                    <a:lnTo>
                      <a:pt x="6174" y="6732"/>
                    </a:lnTo>
                    <a:lnTo>
                      <a:pt x="3090" y="9201"/>
                    </a:lnTo>
                    <a:lnTo>
                      <a:pt x="0" y="11688"/>
                    </a:lnTo>
                    <a:lnTo>
                      <a:pt x="459" y="21600"/>
                    </a:lnTo>
                    <a:lnTo>
                      <a:pt x="4116" y="19823"/>
                    </a:lnTo>
                    <a:lnTo>
                      <a:pt x="7773" y="17355"/>
                    </a:lnTo>
                    <a:lnTo>
                      <a:pt x="11889" y="14868"/>
                    </a:lnTo>
                    <a:lnTo>
                      <a:pt x="15885" y="11688"/>
                    </a:lnTo>
                    <a:lnTo>
                      <a:pt x="17599" y="9912"/>
                    </a:lnTo>
                    <a:lnTo>
                      <a:pt x="19198" y="8490"/>
                    </a:lnTo>
                    <a:lnTo>
                      <a:pt x="20345" y="6732"/>
                    </a:lnTo>
                    <a:lnTo>
                      <a:pt x="21256" y="4956"/>
                    </a:lnTo>
                    <a:lnTo>
                      <a:pt x="21485" y="4245"/>
                    </a:lnTo>
                    <a:lnTo>
                      <a:pt x="21600" y="3535"/>
                    </a:lnTo>
                    <a:lnTo>
                      <a:pt x="21600" y="2824"/>
                    </a:lnTo>
                    <a:lnTo>
                      <a:pt x="21485" y="2113"/>
                    </a:lnTo>
                    <a:lnTo>
                      <a:pt x="21256" y="1421"/>
                    </a:lnTo>
                    <a:lnTo>
                      <a:pt x="20912" y="1066"/>
                    </a:lnTo>
                    <a:lnTo>
                      <a:pt x="20001" y="355"/>
                    </a:lnTo>
                    <a:lnTo>
                      <a:pt x="1874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49" name="Google Shape;790;p33"/>
              <p:cNvSpPr/>
              <p:nvPr/>
            </p:nvSpPr>
            <p:spPr>
              <a:xfrm flipH="1">
                <a:off x="332040" y="1237833"/>
                <a:ext cx="528659" cy="449481"/>
              </a:xfrm>
              <a:custGeom>
                <a:avLst/>
                <a:ahLst/>
                <a:cxnLst>
                  <a:cxn ang="0">
                    <a:pos x="wd2" y="hd2"/>
                  </a:cxn>
                  <a:cxn ang="5400000">
                    <a:pos x="wd2" y="hd2"/>
                  </a:cxn>
                  <a:cxn ang="10800000">
                    <a:pos x="wd2" y="hd2"/>
                  </a:cxn>
                  <a:cxn ang="16200000">
                    <a:pos x="wd2" y="hd2"/>
                  </a:cxn>
                </a:cxnLst>
                <a:rect l="0" t="0" r="r" b="b"/>
                <a:pathLst>
                  <a:path w="21600" h="21600" extrusionOk="0">
                    <a:moveTo>
                      <a:pt x="2991" y="0"/>
                    </a:moveTo>
                    <a:lnTo>
                      <a:pt x="0" y="1759"/>
                    </a:lnTo>
                    <a:lnTo>
                      <a:pt x="4521" y="21600"/>
                    </a:lnTo>
                    <a:lnTo>
                      <a:pt x="21600" y="17305"/>
                    </a:lnTo>
                    <a:lnTo>
                      <a:pt x="19792" y="11209"/>
                    </a:lnTo>
                    <a:lnTo>
                      <a:pt x="7027" y="11659"/>
                    </a:lnTo>
                    <a:lnTo>
                      <a:pt x="2991" y="0"/>
                    </a:lnTo>
                    <a:close/>
                  </a:path>
                </a:pathLst>
              </a:custGeom>
              <a:solidFill>
                <a:srgbClr val="FB6E38"/>
              </a:solidFill>
              <a:ln w="12700" cap="flat">
                <a:noFill/>
                <a:miter lim="400000"/>
              </a:ln>
              <a:effectLst/>
            </p:spPr>
            <p:txBody>
              <a:bodyPr anchor="ctr" bIns="0" lIns="0" numCol="1" rIns="0" tIns="0" wrap="square">
                <a:noAutofit/>
              </a:bodyPr>
              <a:p>
                <a:pPr>
                  <a:defRPr>
                    <a:solidFill>
                      <a:srgbClr val="000000"/>
                    </a:solidFill>
                  </a:defRPr>
                </a:pPr>
              </a:p>
            </p:txBody>
          </p:sp>
          <p:sp>
            <p:nvSpPr>
              <p:cNvPr id="1048650" name="Google Shape;792;p33"/>
              <p:cNvSpPr/>
              <p:nvPr/>
            </p:nvSpPr>
            <p:spPr>
              <a:xfrm flipH="1">
                <a:off x="593401" y="739795"/>
                <a:ext cx="325208" cy="460587"/>
              </a:xfrm>
              <a:custGeom>
                <a:avLst/>
                <a:ahLst/>
                <a:cxnLst>
                  <a:cxn ang="0">
                    <a:pos x="wd2" y="hd2"/>
                  </a:cxn>
                  <a:cxn ang="5400000">
                    <a:pos x="wd2" y="hd2"/>
                  </a:cxn>
                  <a:cxn ang="10800000">
                    <a:pos x="wd2" y="hd2"/>
                  </a:cxn>
                  <a:cxn ang="16200000">
                    <a:pos x="wd2" y="hd2"/>
                  </a:cxn>
                </a:cxnLst>
                <a:rect l="0" t="0" r="r" b="b"/>
                <a:pathLst>
                  <a:path w="21600" h="21600" extrusionOk="0">
                    <a:moveTo>
                      <a:pt x="8878" y="0"/>
                    </a:moveTo>
                    <a:lnTo>
                      <a:pt x="8030" y="80"/>
                    </a:lnTo>
                    <a:lnTo>
                      <a:pt x="7239" y="160"/>
                    </a:lnTo>
                    <a:lnTo>
                      <a:pt x="6447" y="320"/>
                    </a:lnTo>
                    <a:lnTo>
                      <a:pt x="5713" y="479"/>
                    </a:lnTo>
                    <a:lnTo>
                      <a:pt x="4978" y="719"/>
                    </a:lnTo>
                    <a:lnTo>
                      <a:pt x="4297" y="997"/>
                    </a:lnTo>
                    <a:lnTo>
                      <a:pt x="3676" y="1358"/>
                    </a:lnTo>
                    <a:lnTo>
                      <a:pt x="3112" y="1756"/>
                    </a:lnTo>
                    <a:lnTo>
                      <a:pt x="2601" y="2235"/>
                    </a:lnTo>
                    <a:lnTo>
                      <a:pt x="2150" y="2756"/>
                    </a:lnTo>
                    <a:lnTo>
                      <a:pt x="1696" y="3355"/>
                    </a:lnTo>
                    <a:lnTo>
                      <a:pt x="1302" y="4032"/>
                    </a:lnTo>
                    <a:lnTo>
                      <a:pt x="962" y="4711"/>
                    </a:lnTo>
                    <a:lnTo>
                      <a:pt x="678" y="5430"/>
                    </a:lnTo>
                    <a:lnTo>
                      <a:pt x="454" y="6189"/>
                    </a:lnTo>
                    <a:lnTo>
                      <a:pt x="227" y="6948"/>
                    </a:lnTo>
                    <a:lnTo>
                      <a:pt x="113" y="7705"/>
                    </a:lnTo>
                    <a:lnTo>
                      <a:pt x="57" y="8464"/>
                    </a:lnTo>
                    <a:lnTo>
                      <a:pt x="0" y="9263"/>
                    </a:lnTo>
                    <a:lnTo>
                      <a:pt x="57" y="10022"/>
                    </a:lnTo>
                    <a:lnTo>
                      <a:pt x="113" y="10819"/>
                    </a:lnTo>
                    <a:lnTo>
                      <a:pt x="284" y="11538"/>
                    </a:lnTo>
                    <a:lnTo>
                      <a:pt x="511" y="12297"/>
                    </a:lnTo>
                    <a:lnTo>
                      <a:pt x="735" y="13016"/>
                    </a:lnTo>
                    <a:lnTo>
                      <a:pt x="1075" y="13695"/>
                    </a:lnTo>
                    <a:lnTo>
                      <a:pt x="1472" y="14334"/>
                    </a:lnTo>
                    <a:lnTo>
                      <a:pt x="1866" y="14893"/>
                    </a:lnTo>
                    <a:lnTo>
                      <a:pt x="2320" y="15411"/>
                    </a:lnTo>
                    <a:lnTo>
                      <a:pt x="2828" y="15850"/>
                    </a:lnTo>
                    <a:lnTo>
                      <a:pt x="3336" y="16211"/>
                    </a:lnTo>
                    <a:lnTo>
                      <a:pt x="3903" y="16529"/>
                    </a:lnTo>
                    <a:lnTo>
                      <a:pt x="4524" y="16849"/>
                    </a:lnTo>
                    <a:lnTo>
                      <a:pt x="5145" y="17128"/>
                    </a:lnTo>
                    <a:lnTo>
                      <a:pt x="5770" y="17368"/>
                    </a:lnTo>
                    <a:lnTo>
                      <a:pt x="7069" y="17807"/>
                    </a:lnTo>
                    <a:lnTo>
                      <a:pt x="8371" y="18325"/>
                    </a:lnTo>
                    <a:lnTo>
                      <a:pt x="9049" y="18566"/>
                    </a:lnTo>
                    <a:lnTo>
                      <a:pt x="9670" y="18884"/>
                    </a:lnTo>
                    <a:lnTo>
                      <a:pt x="10291" y="19205"/>
                    </a:lnTo>
                    <a:lnTo>
                      <a:pt x="10915" y="19563"/>
                    </a:lnTo>
                    <a:lnTo>
                      <a:pt x="11479" y="20042"/>
                    </a:lnTo>
                    <a:lnTo>
                      <a:pt x="11930" y="20523"/>
                    </a:lnTo>
                    <a:lnTo>
                      <a:pt x="12271" y="21041"/>
                    </a:lnTo>
                    <a:lnTo>
                      <a:pt x="12554" y="21600"/>
                    </a:lnTo>
                    <a:lnTo>
                      <a:pt x="13176" y="21600"/>
                    </a:lnTo>
                    <a:lnTo>
                      <a:pt x="13854" y="21560"/>
                    </a:lnTo>
                    <a:lnTo>
                      <a:pt x="14588" y="21480"/>
                    </a:lnTo>
                    <a:lnTo>
                      <a:pt x="15326" y="21400"/>
                    </a:lnTo>
                    <a:lnTo>
                      <a:pt x="16060" y="21239"/>
                    </a:lnTo>
                    <a:lnTo>
                      <a:pt x="16795" y="21081"/>
                    </a:lnTo>
                    <a:lnTo>
                      <a:pt x="17530" y="20921"/>
                    </a:lnTo>
                    <a:lnTo>
                      <a:pt x="18208" y="20681"/>
                    </a:lnTo>
                    <a:lnTo>
                      <a:pt x="18832" y="20442"/>
                    </a:lnTo>
                    <a:lnTo>
                      <a:pt x="19453" y="20162"/>
                    </a:lnTo>
                    <a:lnTo>
                      <a:pt x="19961" y="19844"/>
                    </a:lnTo>
                    <a:lnTo>
                      <a:pt x="20414" y="19523"/>
                    </a:lnTo>
                    <a:lnTo>
                      <a:pt x="20752" y="19165"/>
                    </a:lnTo>
                    <a:lnTo>
                      <a:pt x="21036" y="18764"/>
                    </a:lnTo>
                    <a:lnTo>
                      <a:pt x="21149" y="18365"/>
                    </a:lnTo>
                    <a:lnTo>
                      <a:pt x="21206" y="18165"/>
                    </a:lnTo>
                    <a:lnTo>
                      <a:pt x="21149" y="17927"/>
                    </a:lnTo>
                    <a:lnTo>
                      <a:pt x="21149" y="17727"/>
                    </a:lnTo>
                    <a:lnTo>
                      <a:pt x="21036" y="17566"/>
                    </a:lnTo>
                    <a:lnTo>
                      <a:pt x="20922" y="17408"/>
                    </a:lnTo>
                    <a:lnTo>
                      <a:pt x="20752" y="17248"/>
                    </a:lnTo>
                    <a:lnTo>
                      <a:pt x="20528" y="17128"/>
                    </a:lnTo>
                    <a:lnTo>
                      <a:pt x="20301" y="17008"/>
                    </a:lnTo>
                    <a:lnTo>
                      <a:pt x="19734" y="16809"/>
                    </a:lnTo>
                    <a:lnTo>
                      <a:pt x="19056" y="16649"/>
                    </a:lnTo>
                    <a:lnTo>
                      <a:pt x="18378" y="16529"/>
                    </a:lnTo>
                    <a:lnTo>
                      <a:pt x="16795" y="16289"/>
                    </a:lnTo>
                    <a:lnTo>
                      <a:pt x="16060" y="16170"/>
                    </a:lnTo>
                    <a:lnTo>
                      <a:pt x="15326" y="16050"/>
                    </a:lnTo>
                    <a:lnTo>
                      <a:pt x="14702" y="15850"/>
                    </a:lnTo>
                    <a:lnTo>
                      <a:pt x="14137" y="15650"/>
                    </a:lnTo>
                    <a:lnTo>
                      <a:pt x="13910" y="15532"/>
                    </a:lnTo>
                    <a:lnTo>
                      <a:pt x="13740" y="15371"/>
                    </a:lnTo>
                    <a:lnTo>
                      <a:pt x="13573" y="15251"/>
                    </a:lnTo>
                    <a:lnTo>
                      <a:pt x="13459" y="15051"/>
                    </a:lnTo>
                    <a:lnTo>
                      <a:pt x="13403" y="14853"/>
                    </a:lnTo>
                    <a:lnTo>
                      <a:pt x="13403" y="14414"/>
                    </a:lnTo>
                    <a:lnTo>
                      <a:pt x="13516" y="14174"/>
                    </a:lnTo>
                    <a:lnTo>
                      <a:pt x="13630" y="13933"/>
                    </a:lnTo>
                    <a:lnTo>
                      <a:pt x="13797" y="13735"/>
                    </a:lnTo>
                    <a:lnTo>
                      <a:pt x="14024" y="13575"/>
                    </a:lnTo>
                    <a:lnTo>
                      <a:pt x="14251" y="13415"/>
                    </a:lnTo>
                    <a:lnTo>
                      <a:pt x="14872" y="13096"/>
                    </a:lnTo>
                    <a:lnTo>
                      <a:pt x="15550" y="12816"/>
                    </a:lnTo>
                    <a:lnTo>
                      <a:pt x="16341" y="12578"/>
                    </a:lnTo>
                    <a:lnTo>
                      <a:pt x="17132" y="12337"/>
                    </a:lnTo>
                    <a:lnTo>
                      <a:pt x="18775" y="11899"/>
                    </a:lnTo>
                    <a:lnTo>
                      <a:pt x="19566" y="11658"/>
                    </a:lnTo>
                    <a:lnTo>
                      <a:pt x="20244" y="11378"/>
                    </a:lnTo>
                    <a:lnTo>
                      <a:pt x="20809" y="11059"/>
                    </a:lnTo>
                    <a:lnTo>
                      <a:pt x="21092" y="10899"/>
                    </a:lnTo>
                    <a:lnTo>
                      <a:pt x="21263" y="10741"/>
                    </a:lnTo>
                    <a:lnTo>
                      <a:pt x="21430" y="10541"/>
                    </a:lnTo>
                    <a:lnTo>
                      <a:pt x="21543" y="10340"/>
                    </a:lnTo>
                    <a:lnTo>
                      <a:pt x="21600" y="10102"/>
                    </a:lnTo>
                    <a:lnTo>
                      <a:pt x="21600" y="9862"/>
                    </a:lnTo>
                    <a:lnTo>
                      <a:pt x="21543" y="9621"/>
                    </a:lnTo>
                    <a:lnTo>
                      <a:pt x="21430" y="9343"/>
                    </a:lnTo>
                    <a:lnTo>
                      <a:pt x="21263" y="9063"/>
                    </a:lnTo>
                    <a:lnTo>
                      <a:pt x="21036" y="8744"/>
                    </a:lnTo>
                    <a:lnTo>
                      <a:pt x="20752" y="8464"/>
                    </a:lnTo>
                    <a:lnTo>
                      <a:pt x="20471" y="8225"/>
                    </a:lnTo>
                    <a:lnTo>
                      <a:pt x="20187" y="8025"/>
                    </a:lnTo>
                    <a:lnTo>
                      <a:pt x="19847" y="7785"/>
                    </a:lnTo>
                    <a:lnTo>
                      <a:pt x="19056" y="7426"/>
                    </a:lnTo>
                    <a:lnTo>
                      <a:pt x="18264" y="7068"/>
                    </a:lnTo>
                    <a:lnTo>
                      <a:pt x="17416" y="6667"/>
                    </a:lnTo>
                    <a:lnTo>
                      <a:pt x="16625" y="6309"/>
                    </a:lnTo>
                    <a:lnTo>
                      <a:pt x="15890" y="5868"/>
                    </a:lnTo>
                    <a:lnTo>
                      <a:pt x="15550" y="5630"/>
                    </a:lnTo>
                    <a:lnTo>
                      <a:pt x="15269" y="5349"/>
                    </a:lnTo>
                    <a:lnTo>
                      <a:pt x="14985" y="5071"/>
                    </a:lnTo>
                    <a:lnTo>
                      <a:pt x="14758" y="4751"/>
                    </a:lnTo>
                    <a:lnTo>
                      <a:pt x="14307" y="4152"/>
                    </a:lnTo>
                    <a:lnTo>
                      <a:pt x="14080" y="3553"/>
                    </a:lnTo>
                    <a:lnTo>
                      <a:pt x="13910" y="2914"/>
                    </a:lnTo>
                    <a:lnTo>
                      <a:pt x="13854" y="2275"/>
                    </a:lnTo>
                    <a:lnTo>
                      <a:pt x="13854" y="1636"/>
                    </a:lnTo>
                    <a:lnTo>
                      <a:pt x="13967" y="959"/>
                    </a:lnTo>
                    <a:lnTo>
                      <a:pt x="14080" y="320"/>
                    </a:lnTo>
                    <a:lnTo>
                      <a:pt x="12327" y="120"/>
                    </a:lnTo>
                    <a:lnTo>
                      <a:pt x="11479" y="40"/>
                    </a:lnTo>
                    <a:lnTo>
                      <a:pt x="1057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651" name="Google Shape;793;p33"/>
              <p:cNvSpPr/>
              <p:nvPr/>
            </p:nvSpPr>
            <p:spPr>
              <a:xfrm flipH="1">
                <a:off x="670016" y="852153"/>
                <a:ext cx="577217" cy="956062"/>
              </a:xfrm>
              <a:custGeom>
                <a:avLst/>
                <a:ahLst/>
                <a:cxnLst>
                  <a:cxn ang="0">
                    <a:pos x="wd2" y="hd2"/>
                  </a:cxn>
                  <a:cxn ang="5400000">
                    <a:pos x="wd2" y="hd2"/>
                  </a:cxn>
                  <a:cxn ang="10800000">
                    <a:pos x="wd2" y="hd2"/>
                  </a:cxn>
                  <a:cxn ang="16200000">
                    <a:pos x="wd2" y="hd2"/>
                  </a:cxn>
                </a:cxnLst>
                <a:rect l="0" t="0" r="r" b="b"/>
                <a:pathLst>
                  <a:path w="21600" h="21600" extrusionOk="0">
                    <a:moveTo>
                      <a:pt x="16726" y="0"/>
                    </a:moveTo>
                    <a:lnTo>
                      <a:pt x="8189" y="1212"/>
                    </a:lnTo>
                    <a:lnTo>
                      <a:pt x="10322" y="4847"/>
                    </a:lnTo>
                    <a:lnTo>
                      <a:pt x="9940" y="4963"/>
                    </a:lnTo>
                    <a:lnTo>
                      <a:pt x="9462" y="5136"/>
                    </a:lnTo>
                    <a:lnTo>
                      <a:pt x="8857" y="5386"/>
                    </a:lnTo>
                    <a:lnTo>
                      <a:pt x="8125" y="5694"/>
                    </a:lnTo>
                    <a:lnTo>
                      <a:pt x="7297" y="6079"/>
                    </a:lnTo>
                    <a:lnTo>
                      <a:pt x="6436" y="6559"/>
                    </a:lnTo>
                    <a:lnTo>
                      <a:pt x="5990" y="6809"/>
                    </a:lnTo>
                    <a:lnTo>
                      <a:pt x="5512" y="7097"/>
                    </a:lnTo>
                    <a:lnTo>
                      <a:pt x="5066" y="7405"/>
                    </a:lnTo>
                    <a:lnTo>
                      <a:pt x="4588" y="7752"/>
                    </a:lnTo>
                    <a:lnTo>
                      <a:pt x="4142" y="8098"/>
                    </a:lnTo>
                    <a:lnTo>
                      <a:pt x="3696" y="8464"/>
                    </a:lnTo>
                    <a:lnTo>
                      <a:pt x="3251" y="8867"/>
                    </a:lnTo>
                    <a:lnTo>
                      <a:pt x="2837" y="9291"/>
                    </a:lnTo>
                    <a:lnTo>
                      <a:pt x="2423" y="9732"/>
                    </a:lnTo>
                    <a:lnTo>
                      <a:pt x="2039" y="10214"/>
                    </a:lnTo>
                    <a:lnTo>
                      <a:pt x="1657" y="10694"/>
                    </a:lnTo>
                    <a:lnTo>
                      <a:pt x="1339" y="11213"/>
                    </a:lnTo>
                    <a:lnTo>
                      <a:pt x="1020" y="11753"/>
                    </a:lnTo>
                    <a:lnTo>
                      <a:pt x="766" y="12330"/>
                    </a:lnTo>
                    <a:lnTo>
                      <a:pt x="510" y="12926"/>
                    </a:lnTo>
                    <a:lnTo>
                      <a:pt x="320" y="13541"/>
                    </a:lnTo>
                    <a:lnTo>
                      <a:pt x="192" y="14176"/>
                    </a:lnTo>
                    <a:lnTo>
                      <a:pt x="64" y="14849"/>
                    </a:lnTo>
                    <a:lnTo>
                      <a:pt x="32" y="15465"/>
                    </a:lnTo>
                    <a:lnTo>
                      <a:pt x="0" y="16061"/>
                    </a:lnTo>
                    <a:lnTo>
                      <a:pt x="32" y="16638"/>
                    </a:lnTo>
                    <a:lnTo>
                      <a:pt x="64" y="17195"/>
                    </a:lnTo>
                    <a:lnTo>
                      <a:pt x="160" y="17715"/>
                    </a:lnTo>
                    <a:lnTo>
                      <a:pt x="288" y="18215"/>
                    </a:lnTo>
                    <a:lnTo>
                      <a:pt x="448" y="18696"/>
                    </a:lnTo>
                    <a:lnTo>
                      <a:pt x="638" y="19138"/>
                    </a:lnTo>
                    <a:lnTo>
                      <a:pt x="861" y="19542"/>
                    </a:lnTo>
                    <a:lnTo>
                      <a:pt x="1116" y="19927"/>
                    </a:lnTo>
                    <a:lnTo>
                      <a:pt x="1403" y="20273"/>
                    </a:lnTo>
                    <a:lnTo>
                      <a:pt x="1753" y="20581"/>
                    </a:lnTo>
                    <a:lnTo>
                      <a:pt x="2103" y="20850"/>
                    </a:lnTo>
                    <a:lnTo>
                      <a:pt x="2485" y="21081"/>
                    </a:lnTo>
                    <a:lnTo>
                      <a:pt x="2901" y="21273"/>
                    </a:lnTo>
                    <a:lnTo>
                      <a:pt x="3091" y="21350"/>
                    </a:lnTo>
                    <a:lnTo>
                      <a:pt x="3315" y="21427"/>
                    </a:lnTo>
                    <a:lnTo>
                      <a:pt x="3696" y="21503"/>
                    </a:lnTo>
                    <a:lnTo>
                      <a:pt x="4078" y="21561"/>
                    </a:lnTo>
                    <a:lnTo>
                      <a:pt x="4460" y="21600"/>
                    </a:lnTo>
                    <a:lnTo>
                      <a:pt x="4874" y="21600"/>
                    </a:lnTo>
                    <a:lnTo>
                      <a:pt x="5416" y="21542"/>
                    </a:lnTo>
                    <a:lnTo>
                      <a:pt x="5958" y="21466"/>
                    </a:lnTo>
                    <a:lnTo>
                      <a:pt x="6531" y="21331"/>
                    </a:lnTo>
                    <a:lnTo>
                      <a:pt x="7137" y="21139"/>
                    </a:lnTo>
                    <a:lnTo>
                      <a:pt x="7775" y="20889"/>
                    </a:lnTo>
                    <a:lnTo>
                      <a:pt x="8411" y="20600"/>
                    </a:lnTo>
                    <a:lnTo>
                      <a:pt x="9080" y="20254"/>
                    </a:lnTo>
                    <a:lnTo>
                      <a:pt x="9780" y="19850"/>
                    </a:lnTo>
                    <a:lnTo>
                      <a:pt x="19657" y="17445"/>
                    </a:lnTo>
                    <a:lnTo>
                      <a:pt x="17363" y="12945"/>
                    </a:lnTo>
                    <a:lnTo>
                      <a:pt x="21600" y="8233"/>
                    </a:lnTo>
                    <a:lnTo>
                      <a:pt x="15324" y="4520"/>
                    </a:lnTo>
                    <a:lnTo>
                      <a:pt x="16726"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652" name="Google Shape;794;p33"/>
              <p:cNvSpPr/>
              <p:nvPr/>
            </p:nvSpPr>
            <p:spPr>
              <a:xfrm flipH="1">
                <a:off x="666599" y="1214858"/>
                <a:ext cx="121757" cy="437566"/>
              </a:xfrm>
              <a:custGeom>
                <a:avLst/>
                <a:ahLst/>
                <a:cxnLst>
                  <a:cxn ang="0">
                    <a:pos x="wd2" y="hd2"/>
                  </a:cxn>
                  <a:cxn ang="5400000">
                    <a:pos x="wd2" y="hd2"/>
                  </a:cxn>
                  <a:cxn ang="10800000">
                    <a:pos x="wd2" y="hd2"/>
                  </a:cxn>
                  <a:cxn ang="16200000">
                    <a:pos x="wd2" y="hd2"/>
                  </a:cxn>
                </a:cxnLst>
                <a:rect l="0" t="0" r="r" b="b"/>
                <a:pathLst>
                  <a:path w="21600" h="21600" extrusionOk="0">
                    <a:moveTo>
                      <a:pt x="20388" y="0"/>
                    </a:moveTo>
                    <a:lnTo>
                      <a:pt x="0" y="10381"/>
                    </a:lnTo>
                    <a:lnTo>
                      <a:pt x="13440" y="21600"/>
                    </a:lnTo>
                    <a:lnTo>
                      <a:pt x="14804" y="21473"/>
                    </a:lnTo>
                    <a:lnTo>
                      <a:pt x="1667" y="10381"/>
                    </a:lnTo>
                    <a:lnTo>
                      <a:pt x="21600" y="209"/>
                    </a:lnTo>
                    <a:lnTo>
                      <a:pt x="2038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53" name="Google Shape;795;p33"/>
              <p:cNvSpPr/>
              <p:nvPr/>
            </p:nvSpPr>
            <p:spPr>
              <a:xfrm flipH="1">
                <a:off x="51930" y="1590286"/>
                <a:ext cx="593404" cy="1105019"/>
              </a:xfrm>
              <a:custGeom>
                <a:avLst/>
                <a:ahLst/>
                <a:cxnLst>
                  <a:cxn ang="0">
                    <a:pos x="wd2" y="hd2"/>
                  </a:cxn>
                  <a:cxn ang="5400000">
                    <a:pos x="wd2" y="hd2"/>
                  </a:cxn>
                  <a:cxn ang="10800000">
                    <a:pos x="wd2" y="hd2"/>
                  </a:cxn>
                  <a:cxn ang="16200000">
                    <a:pos x="wd2" y="hd2"/>
                  </a:cxn>
                </a:cxnLst>
                <a:rect l="0" t="0" r="r" b="b"/>
                <a:pathLst>
                  <a:path w="21600" h="21600" extrusionOk="0">
                    <a:moveTo>
                      <a:pt x="9607" y="0"/>
                    </a:moveTo>
                    <a:lnTo>
                      <a:pt x="9298" y="6923"/>
                    </a:lnTo>
                    <a:lnTo>
                      <a:pt x="0" y="21600"/>
                    </a:lnTo>
                    <a:lnTo>
                      <a:pt x="3285" y="21500"/>
                    </a:lnTo>
                    <a:lnTo>
                      <a:pt x="6632" y="21384"/>
                    </a:lnTo>
                    <a:lnTo>
                      <a:pt x="10412" y="21218"/>
                    </a:lnTo>
                    <a:lnTo>
                      <a:pt x="12271" y="21118"/>
                    </a:lnTo>
                    <a:lnTo>
                      <a:pt x="14070" y="21017"/>
                    </a:lnTo>
                    <a:lnTo>
                      <a:pt x="15711" y="20901"/>
                    </a:lnTo>
                    <a:lnTo>
                      <a:pt x="17137" y="20784"/>
                    </a:lnTo>
                    <a:lnTo>
                      <a:pt x="17726" y="20718"/>
                    </a:lnTo>
                    <a:lnTo>
                      <a:pt x="18253" y="20652"/>
                    </a:lnTo>
                    <a:lnTo>
                      <a:pt x="18687" y="20585"/>
                    </a:lnTo>
                    <a:lnTo>
                      <a:pt x="19027" y="20518"/>
                    </a:lnTo>
                    <a:lnTo>
                      <a:pt x="19276" y="20452"/>
                    </a:lnTo>
                    <a:lnTo>
                      <a:pt x="19368" y="20419"/>
                    </a:lnTo>
                    <a:lnTo>
                      <a:pt x="19399" y="20369"/>
                    </a:lnTo>
                    <a:lnTo>
                      <a:pt x="19430" y="20335"/>
                    </a:lnTo>
                    <a:lnTo>
                      <a:pt x="19399" y="20302"/>
                    </a:lnTo>
                    <a:lnTo>
                      <a:pt x="19368" y="20269"/>
                    </a:lnTo>
                    <a:lnTo>
                      <a:pt x="19276" y="20235"/>
                    </a:lnTo>
                    <a:lnTo>
                      <a:pt x="19058" y="20153"/>
                    </a:lnTo>
                    <a:lnTo>
                      <a:pt x="18811" y="20102"/>
                    </a:lnTo>
                    <a:lnTo>
                      <a:pt x="18469" y="20036"/>
                    </a:lnTo>
                    <a:lnTo>
                      <a:pt x="18098" y="20002"/>
                    </a:lnTo>
                    <a:lnTo>
                      <a:pt x="17695" y="19953"/>
                    </a:lnTo>
                    <a:lnTo>
                      <a:pt x="17230" y="19936"/>
                    </a:lnTo>
                    <a:lnTo>
                      <a:pt x="16238" y="19886"/>
                    </a:lnTo>
                    <a:lnTo>
                      <a:pt x="15122" y="19870"/>
                    </a:lnTo>
                    <a:lnTo>
                      <a:pt x="13946" y="19870"/>
                    </a:lnTo>
                    <a:lnTo>
                      <a:pt x="12736" y="19886"/>
                    </a:lnTo>
                    <a:lnTo>
                      <a:pt x="11497" y="19920"/>
                    </a:lnTo>
                    <a:lnTo>
                      <a:pt x="9173" y="20019"/>
                    </a:lnTo>
                    <a:lnTo>
                      <a:pt x="7159" y="20119"/>
                    </a:lnTo>
                    <a:lnTo>
                      <a:pt x="5268" y="20235"/>
                    </a:lnTo>
                    <a:lnTo>
                      <a:pt x="21600" y="2213"/>
                    </a:lnTo>
                    <a:lnTo>
                      <a:pt x="9607"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654" name="Google Shape;797;p33"/>
              <p:cNvSpPr/>
              <p:nvPr/>
            </p:nvSpPr>
            <p:spPr>
              <a:xfrm flipH="1">
                <a:off x="108132" y="2526743"/>
                <a:ext cx="554197" cy="167708"/>
              </a:xfrm>
              <a:custGeom>
                <a:avLst/>
                <a:ahLst/>
                <a:cxnLst>
                  <a:cxn ang="0">
                    <a:pos x="wd2" y="hd2"/>
                  </a:cxn>
                  <a:cxn ang="5400000">
                    <a:pos x="wd2" y="hd2"/>
                  </a:cxn>
                  <a:cxn ang="10800000">
                    <a:pos x="wd2" y="hd2"/>
                  </a:cxn>
                  <a:cxn ang="16200000">
                    <a:pos x="wd2" y="hd2"/>
                  </a:cxn>
                </a:cxnLst>
                <a:rect l="0" t="0" r="r" b="b"/>
                <a:pathLst>
                  <a:path w="21600" h="21600" extrusionOk="0">
                    <a:moveTo>
                      <a:pt x="9025" y="0"/>
                    </a:moveTo>
                    <a:lnTo>
                      <a:pt x="995" y="330"/>
                    </a:lnTo>
                    <a:lnTo>
                      <a:pt x="0" y="17871"/>
                    </a:lnTo>
                    <a:lnTo>
                      <a:pt x="929" y="18641"/>
                    </a:lnTo>
                    <a:lnTo>
                      <a:pt x="1924" y="19295"/>
                    </a:lnTo>
                    <a:lnTo>
                      <a:pt x="2886" y="19845"/>
                    </a:lnTo>
                    <a:lnTo>
                      <a:pt x="3848" y="20285"/>
                    </a:lnTo>
                    <a:lnTo>
                      <a:pt x="4844" y="20726"/>
                    </a:lnTo>
                    <a:lnTo>
                      <a:pt x="5806" y="21050"/>
                    </a:lnTo>
                    <a:lnTo>
                      <a:pt x="6801" y="21270"/>
                    </a:lnTo>
                    <a:lnTo>
                      <a:pt x="7763" y="21490"/>
                    </a:lnTo>
                    <a:lnTo>
                      <a:pt x="9689" y="21600"/>
                    </a:lnTo>
                    <a:lnTo>
                      <a:pt x="11547" y="21600"/>
                    </a:lnTo>
                    <a:lnTo>
                      <a:pt x="13304" y="21270"/>
                    </a:lnTo>
                    <a:lnTo>
                      <a:pt x="14964" y="20726"/>
                    </a:lnTo>
                    <a:lnTo>
                      <a:pt x="16523" y="20065"/>
                    </a:lnTo>
                    <a:lnTo>
                      <a:pt x="17883" y="19295"/>
                    </a:lnTo>
                    <a:lnTo>
                      <a:pt x="19078" y="18421"/>
                    </a:lnTo>
                    <a:lnTo>
                      <a:pt x="19609" y="17871"/>
                    </a:lnTo>
                    <a:lnTo>
                      <a:pt x="20074" y="17326"/>
                    </a:lnTo>
                    <a:lnTo>
                      <a:pt x="20471" y="16776"/>
                    </a:lnTo>
                    <a:lnTo>
                      <a:pt x="20838" y="16226"/>
                    </a:lnTo>
                    <a:lnTo>
                      <a:pt x="21136" y="15682"/>
                    </a:lnTo>
                    <a:lnTo>
                      <a:pt x="21335" y="15132"/>
                    </a:lnTo>
                    <a:lnTo>
                      <a:pt x="21500" y="14471"/>
                    </a:lnTo>
                    <a:lnTo>
                      <a:pt x="21600" y="13927"/>
                    </a:lnTo>
                    <a:lnTo>
                      <a:pt x="21600" y="13267"/>
                    </a:lnTo>
                    <a:lnTo>
                      <a:pt x="21533" y="12717"/>
                    </a:lnTo>
                    <a:lnTo>
                      <a:pt x="21369" y="12172"/>
                    </a:lnTo>
                    <a:lnTo>
                      <a:pt x="21169" y="11622"/>
                    </a:lnTo>
                    <a:lnTo>
                      <a:pt x="20903" y="11182"/>
                    </a:lnTo>
                    <a:lnTo>
                      <a:pt x="20571" y="10748"/>
                    </a:lnTo>
                    <a:lnTo>
                      <a:pt x="20207" y="10418"/>
                    </a:lnTo>
                    <a:lnTo>
                      <a:pt x="19776" y="10088"/>
                    </a:lnTo>
                    <a:lnTo>
                      <a:pt x="18814" y="9648"/>
                    </a:lnTo>
                    <a:lnTo>
                      <a:pt x="17685" y="9318"/>
                    </a:lnTo>
                    <a:lnTo>
                      <a:pt x="16490" y="9103"/>
                    </a:lnTo>
                    <a:lnTo>
                      <a:pt x="15230" y="8993"/>
                    </a:lnTo>
                    <a:lnTo>
                      <a:pt x="13968" y="8993"/>
                    </a:lnTo>
                    <a:lnTo>
                      <a:pt x="11480" y="9103"/>
                    </a:lnTo>
                    <a:lnTo>
                      <a:pt x="9323" y="9428"/>
                    </a:lnTo>
                    <a:lnTo>
                      <a:pt x="7265" y="9978"/>
                    </a:lnTo>
                    <a:lnTo>
                      <a:pt x="9025"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655" name="Google Shape;799;p33"/>
              <p:cNvSpPr/>
              <p:nvPr/>
            </p:nvSpPr>
            <p:spPr>
              <a:xfrm flipH="1">
                <a:off x="166851" y="1420871"/>
                <a:ext cx="950129" cy="1326365"/>
              </a:xfrm>
              <a:custGeom>
                <a:avLst/>
                <a:ahLst/>
                <a:cxnLst>
                  <a:cxn ang="0">
                    <a:pos x="wd2" y="hd2"/>
                  </a:cxn>
                  <a:cxn ang="5400000">
                    <a:pos x="wd2" y="hd2"/>
                  </a:cxn>
                  <a:cxn ang="10800000">
                    <a:pos x="wd2" y="hd2"/>
                  </a:cxn>
                  <a:cxn ang="16200000">
                    <a:pos x="wd2" y="hd2"/>
                  </a:cxn>
                </a:cxnLst>
                <a:rect l="0" t="0" r="r" b="b"/>
                <a:pathLst>
                  <a:path w="21600" h="21600" extrusionOk="0">
                    <a:moveTo>
                      <a:pt x="20419" y="0"/>
                    </a:moveTo>
                    <a:lnTo>
                      <a:pt x="8981" y="3313"/>
                    </a:lnTo>
                    <a:lnTo>
                      <a:pt x="2981" y="5046"/>
                    </a:lnTo>
                    <a:lnTo>
                      <a:pt x="2555" y="5338"/>
                    </a:lnTo>
                    <a:lnTo>
                      <a:pt x="2149" y="5587"/>
                    </a:lnTo>
                    <a:lnTo>
                      <a:pt x="1762" y="5795"/>
                    </a:lnTo>
                    <a:lnTo>
                      <a:pt x="1375" y="5976"/>
                    </a:lnTo>
                    <a:lnTo>
                      <a:pt x="1007" y="6114"/>
                    </a:lnTo>
                    <a:lnTo>
                      <a:pt x="658" y="6211"/>
                    </a:lnTo>
                    <a:lnTo>
                      <a:pt x="329" y="6266"/>
                    </a:lnTo>
                    <a:lnTo>
                      <a:pt x="0" y="6308"/>
                    </a:lnTo>
                    <a:lnTo>
                      <a:pt x="78" y="6682"/>
                    </a:lnTo>
                    <a:lnTo>
                      <a:pt x="175" y="7029"/>
                    </a:lnTo>
                    <a:lnTo>
                      <a:pt x="291" y="7348"/>
                    </a:lnTo>
                    <a:lnTo>
                      <a:pt x="426" y="7625"/>
                    </a:lnTo>
                    <a:lnTo>
                      <a:pt x="504" y="7750"/>
                    </a:lnTo>
                    <a:lnTo>
                      <a:pt x="600" y="7861"/>
                    </a:lnTo>
                    <a:lnTo>
                      <a:pt x="697" y="7971"/>
                    </a:lnTo>
                    <a:lnTo>
                      <a:pt x="794" y="8055"/>
                    </a:lnTo>
                    <a:lnTo>
                      <a:pt x="910" y="8138"/>
                    </a:lnTo>
                    <a:lnTo>
                      <a:pt x="1026" y="8207"/>
                    </a:lnTo>
                    <a:lnTo>
                      <a:pt x="1162" y="8263"/>
                    </a:lnTo>
                    <a:lnTo>
                      <a:pt x="1297" y="8291"/>
                    </a:lnTo>
                    <a:lnTo>
                      <a:pt x="1568" y="8346"/>
                    </a:lnTo>
                    <a:lnTo>
                      <a:pt x="1897" y="8373"/>
                    </a:lnTo>
                    <a:lnTo>
                      <a:pt x="2265" y="8373"/>
                    </a:lnTo>
                    <a:lnTo>
                      <a:pt x="2690" y="8360"/>
                    </a:lnTo>
                    <a:lnTo>
                      <a:pt x="3136" y="8332"/>
                    </a:lnTo>
                    <a:lnTo>
                      <a:pt x="3619" y="8291"/>
                    </a:lnTo>
                    <a:lnTo>
                      <a:pt x="4123" y="8235"/>
                    </a:lnTo>
                    <a:lnTo>
                      <a:pt x="4665" y="8152"/>
                    </a:lnTo>
                    <a:lnTo>
                      <a:pt x="5807" y="7985"/>
                    </a:lnTo>
                    <a:lnTo>
                      <a:pt x="7007" y="7764"/>
                    </a:lnTo>
                    <a:lnTo>
                      <a:pt x="8226" y="7528"/>
                    </a:lnTo>
                    <a:lnTo>
                      <a:pt x="9446" y="7265"/>
                    </a:lnTo>
                    <a:lnTo>
                      <a:pt x="10646" y="7001"/>
                    </a:lnTo>
                    <a:lnTo>
                      <a:pt x="11787" y="6738"/>
                    </a:lnTo>
                    <a:lnTo>
                      <a:pt x="13742" y="6252"/>
                    </a:lnTo>
                    <a:lnTo>
                      <a:pt x="15097" y="5906"/>
                    </a:lnTo>
                    <a:lnTo>
                      <a:pt x="15600" y="5781"/>
                    </a:lnTo>
                    <a:lnTo>
                      <a:pt x="8613" y="21226"/>
                    </a:lnTo>
                    <a:lnTo>
                      <a:pt x="9058" y="21254"/>
                    </a:lnTo>
                    <a:lnTo>
                      <a:pt x="10278" y="21350"/>
                    </a:lnTo>
                    <a:lnTo>
                      <a:pt x="12039" y="21462"/>
                    </a:lnTo>
                    <a:lnTo>
                      <a:pt x="13045" y="21517"/>
                    </a:lnTo>
                    <a:lnTo>
                      <a:pt x="14129" y="21558"/>
                    </a:lnTo>
                    <a:lnTo>
                      <a:pt x="15213" y="21586"/>
                    </a:lnTo>
                    <a:lnTo>
                      <a:pt x="16316" y="21600"/>
                    </a:lnTo>
                    <a:lnTo>
                      <a:pt x="17381" y="21586"/>
                    </a:lnTo>
                    <a:lnTo>
                      <a:pt x="18386" y="21544"/>
                    </a:lnTo>
                    <a:lnTo>
                      <a:pt x="18851" y="21517"/>
                    </a:lnTo>
                    <a:lnTo>
                      <a:pt x="19316" y="21476"/>
                    </a:lnTo>
                    <a:lnTo>
                      <a:pt x="19722" y="21434"/>
                    </a:lnTo>
                    <a:lnTo>
                      <a:pt x="20129" y="21378"/>
                    </a:lnTo>
                    <a:lnTo>
                      <a:pt x="20477" y="21309"/>
                    </a:lnTo>
                    <a:lnTo>
                      <a:pt x="20806" y="21240"/>
                    </a:lnTo>
                    <a:lnTo>
                      <a:pt x="21077" y="21156"/>
                    </a:lnTo>
                    <a:lnTo>
                      <a:pt x="21310" y="21060"/>
                    </a:lnTo>
                    <a:lnTo>
                      <a:pt x="21483" y="20948"/>
                    </a:lnTo>
                    <a:lnTo>
                      <a:pt x="21542" y="20907"/>
                    </a:lnTo>
                    <a:lnTo>
                      <a:pt x="21581" y="20866"/>
                    </a:lnTo>
                    <a:lnTo>
                      <a:pt x="21600" y="20824"/>
                    </a:lnTo>
                    <a:lnTo>
                      <a:pt x="21600" y="20782"/>
                    </a:lnTo>
                    <a:lnTo>
                      <a:pt x="21581" y="20740"/>
                    </a:lnTo>
                    <a:lnTo>
                      <a:pt x="21542" y="20699"/>
                    </a:lnTo>
                    <a:lnTo>
                      <a:pt x="21483" y="20671"/>
                    </a:lnTo>
                    <a:lnTo>
                      <a:pt x="21425" y="20630"/>
                    </a:lnTo>
                    <a:lnTo>
                      <a:pt x="21251" y="20574"/>
                    </a:lnTo>
                    <a:lnTo>
                      <a:pt x="21019" y="20519"/>
                    </a:lnTo>
                    <a:lnTo>
                      <a:pt x="20729" y="20477"/>
                    </a:lnTo>
                    <a:lnTo>
                      <a:pt x="20400" y="20436"/>
                    </a:lnTo>
                    <a:lnTo>
                      <a:pt x="20032" y="20394"/>
                    </a:lnTo>
                    <a:lnTo>
                      <a:pt x="19181" y="20338"/>
                    </a:lnTo>
                    <a:lnTo>
                      <a:pt x="18251" y="20297"/>
                    </a:lnTo>
                    <a:lnTo>
                      <a:pt x="17245" y="20269"/>
                    </a:lnTo>
                    <a:lnTo>
                      <a:pt x="16200" y="20255"/>
                    </a:lnTo>
                    <a:lnTo>
                      <a:pt x="15174" y="20255"/>
                    </a:lnTo>
                    <a:lnTo>
                      <a:pt x="13335" y="20269"/>
                    </a:lnTo>
                    <a:lnTo>
                      <a:pt x="11981" y="20297"/>
                    </a:lnTo>
                    <a:lnTo>
                      <a:pt x="11478" y="20311"/>
                    </a:lnTo>
                    <a:lnTo>
                      <a:pt x="11903" y="19811"/>
                    </a:lnTo>
                    <a:lnTo>
                      <a:pt x="12407" y="19201"/>
                    </a:lnTo>
                    <a:lnTo>
                      <a:pt x="13045" y="18383"/>
                    </a:lnTo>
                    <a:lnTo>
                      <a:pt x="13781" y="17385"/>
                    </a:lnTo>
                    <a:lnTo>
                      <a:pt x="14613" y="16221"/>
                    </a:lnTo>
                    <a:lnTo>
                      <a:pt x="15058" y="15583"/>
                    </a:lnTo>
                    <a:lnTo>
                      <a:pt x="15483" y="14904"/>
                    </a:lnTo>
                    <a:lnTo>
                      <a:pt x="15949" y="14197"/>
                    </a:lnTo>
                    <a:lnTo>
                      <a:pt x="16393" y="13475"/>
                    </a:lnTo>
                    <a:lnTo>
                      <a:pt x="16839" y="12713"/>
                    </a:lnTo>
                    <a:lnTo>
                      <a:pt x="17264" y="11937"/>
                    </a:lnTo>
                    <a:lnTo>
                      <a:pt x="17690" y="11132"/>
                    </a:lnTo>
                    <a:lnTo>
                      <a:pt x="18116" y="10315"/>
                    </a:lnTo>
                    <a:lnTo>
                      <a:pt x="18503" y="9469"/>
                    </a:lnTo>
                    <a:lnTo>
                      <a:pt x="18871" y="8623"/>
                    </a:lnTo>
                    <a:lnTo>
                      <a:pt x="19200" y="7764"/>
                    </a:lnTo>
                    <a:lnTo>
                      <a:pt x="19529" y="6904"/>
                    </a:lnTo>
                    <a:lnTo>
                      <a:pt x="19800" y="6030"/>
                    </a:lnTo>
                    <a:lnTo>
                      <a:pt x="20032" y="5158"/>
                    </a:lnTo>
                    <a:lnTo>
                      <a:pt x="20225" y="4284"/>
                    </a:lnTo>
                    <a:lnTo>
                      <a:pt x="20303" y="3840"/>
                    </a:lnTo>
                    <a:lnTo>
                      <a:pt x="20381" y="3411"/>
                    </a:lnTo>
                    <a:lnTo>
                      <a:pt x="20438" y="2981"/>
                    </a:lnTo>
                    <a:lnTo>
                      <a:pt x="20477" y="2551"/>
                    </a:lnTo>
                    <a:lnTo>
                      <a:pt x="20496" y="2107"/>
                    </a:lnTo>
                    <a:lnTo>
                      <a:pt x="20516" y="1691"/>
                    </a:lnTo>
                    <a:lnTo>
                      <a:pt x="20516" y="1262"/>
                    </a:lnTo>
                    <a:lnTo>
                      <a:pt x="20496" y="832"/>
                    </a:lnTo>
                    <a:lnTo>
                      <a:pt x="20477" y="416"/>
                    </a:lnTo>
                    <a:lnTo>
                      <a:pt x="2041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656" name="Google Shape;801;p33"/>
              <p:cNvSpPr/>
              <p:nvPr/>
            </p:nvSpPr>
            <p:spPr>
              <a:xfrm flipH="1">
                <a:off x="208576" y="1418308"/>
                <a:ext cx="409511" cy="1251459"/>
              </a:xfrm>
              <a:custGeom>
                <a:avLst/>
                <a:ahLst/>
                <a:cxnLst>
                  <a:cxn ang="0">
                    <a:pos x="wd2" y="hd2"/>
                  </a:cxn>
                  <a:cxn ang="5400000">
                    <a:pos x="wd2" y="hd2"/>
                  </a:cxn>
                  <a:cxn ang="10800000">
                    <a:pos x="wd2" y="hd2"/>
                  </a:cxn>
                  <a:cxn ang="16200000">
                    <a:pos x="wd2" y="hd2"/>
                  </a:cxn>
                </a:cxnLst>
                <a:rect l="0" t="0" r="r" b="b"/>
                <a:pathLst>
                  <a:path w="21600" h="21600" extrusionOk="0">
                    <a:moveTo>
                      <a:pt x="21194" y="0"/>
                    </a:moveTo>
                    <a:lnTo>
                      <a:pt x="20972" y="29"/>
                    </a:lnTo>
                    <a:lnTo>
                      <a:pt x="854" y="2674"/>
                    </a:lnTo>
                    <a:lnTo>
                      <a:pt x="719" y="2718"/>
                    </a:lnTo>
                    <a:lnTo>
                      <a:pt x="719" y="2733"/>
                    </a:lnTo>
                    <a:lnTo>
                      <a:pt x="899" y="2733"/>
                    </a:lnTo>
                    <a:lnTo>
                      <a:pt x="1079" y="2718"/>
                    </a:lnTo>
                    <a:lnTo>
                      <a:pt x="17514" y="559"/>
                    </a:lnTo>
                    <a:lnTo>
                      <a:pt x="20701" y="132"/>
                    </a:lnTo>
                    <a:lnTo>
                      <a:pt x="21062" y="74"/>
                    </a:lnTo>
                    <a:lnTo>
                      <a:pt x="21104" y="88"/>
                    </a:lnTo>
                    <a:lnTo>
                      <a:pt x="21062" y="103"/>
                    </a:lnTo>
                    <a:lnTo>
                      <a:pt x="20972" y="147"/>
                    </a:lnTo>
                    <a:lnTo>
                      <a:pt x="20881" y="206"/>
                    </a:lnTo>
                    <a:lnTo>
                      <a:pt x="20836" y="279"/>
                    </a:lnTo>
                    <a:lnTo>
                      <a:pt x="20836" y="397"/>
                    </a:lnTo>
                    <a:lnTo>
                      <a:pt x="20926" y="705"/>
                    </a:lnTo>
                    <a:lnTo>
                      <a:pt x="20926" y="1028"/>
                    </a:lnTo>
                    <a:lnTo>
                      <a:pt x="20972" y="1675"/>
                    </a:lnTo>
                    <a:lnTo>
                      <a:pt x="20926" y="2424"/>
                    </a:lnTo>
                    <a:lnTo>
                      <a:pt x="20791" y="3174"/>
                    </a:lnTo>
                    <a:lnTo>
                      <a:pt x="20566" y="3924"/>
                    </a:lnTo>
                    <a:lnTo>
                      <a:pt x="20298" y="4672"/>
                    </a:lnTo>
                    <a:lnTo>
                      <a:pt x="19938" y="5422"/>
                    </a:lnTo>
                    <a:lnTo>
                      <a:pt x="19489" y="6157"/>
                    </a:lnTo>
                    <a:lnTo>
                      <a:pt x="18996" y="6891"/>
                    </a:lnTo>
                    <a:lnTo>
                      <a:pt x="18455" y="7626"/>
                    </a:lnTo>
                    <a:lnTo>
                      <a:pt x="17737" y="8537"/>
                    </a:lnTo>
                    <a:lnTo>
                      <a:pt x="16973" y="9448"/>
                    </a:lnTo>
                    <a:lnTo>
                      <a:pt x="16122" y="10359"/>
                    </a:lnTo>
                    <a:lnTo>
                      <a:pt x="15178" y="11270"/>
                    </a:lnTo>
                    <a:lnTo>
                      <a:pt x="14234" y="12167"/>
                    </a:lnTo>
                    <a:lnTo>
                      <a:pt x="13157" y="13063"/>
                    </a:lnTo>
                    <a:lnTo>
                      <a:pt x="12081" y="13959"/>
                    </a:lnTo>
                    <a:lnTo>
                      <a:pt x="10911" y="14841"/>
                    </a:lnTo>
                    <a:lnTo>
                      <a:pt x="9745" y="15722"/>
                    </a:lnTo>
                    <a:lnTo>
                      <a:pt x="8488" y="16589"/>
                    </a:lnTo>
                    <a:lnTo>
                      <a:pt x="7186" y="17456"/>
                    </a:lnTo>
                    <a:lnTo>
                      <a:pt x="5839" y="18309"/>
                    </a:lnTo>
                    <a:lnTo>
                      <a:pt x="4402" y="19146"/>
                    </a:lnTo>
                    <a:lnTo>
                      <a:pt x="2964" y="19969"/>
                    </a:lnTo>
                    <a:lnTo>
                      <a:pt x="1527" y="20792"/>
                    </a:lnTo>
                    <a:lnTo>
                      <a:pt x="0" y="21600"/>
                    </a:lnTo>
                    <a:lnTo>
                      <a:pt x="270" y="21600"/>
                    </a:lnTo>
                    <a:lnTo>
                      <a:pt x="451" y="21585"/>
                    </a:lnTo>
                    <a:lnTo>
                      <a:pt x="538" y="21571"/>
                    </a:lnTo>
                    <a:lnTo>
                      <a:pt x="628" y="21556"/>
                    </a:lnTo>
                    <a:lnTo>
                      <a:pt x="2291" y="20674"/>
                    </a:lnTo>
                    <a:lnTo>
                      <a:pt x="3863" y="19763"/>
                    </a:lnTo>
                    <a:lnTo>
                      <a:pt x="5388" y="18852"/>
                    </a:lnTo>
                    <a:lnTo>
                      <a:pt x="6825" y="17926"/>
                    </a:lnTo>
                    <a:lnTo>
                      <a:pt x="8262" y="17000"/>
                    </a:lnTo>
                    <a:lnTo>
                      <a:pt x="9609" y="16061"/>
                    </a:lnTo>
                    <a:lnTo>
                      <a:pt x="10911" y="15105"/>
                    </a:lnTo>
                    <a:lnTo>
                      <a:pt x="12213" y="14165"/>
                    </a:lnTo>
                    <a:lnTo>
                      <a:pt x="13292" y="13328"/>
                    </a:lnTo>
                    <a:lnTo>
                      <a:pt x="14324" y="12489"/>
                    </a:lnTo>
                    <a:lnTo>
                      <a:pt x="15313" y="11637"/>
                    </a:lnTo>
                    <a:lnTo>
                      <a:pt x="16257" y="10771"/>
                    </a:lnTo>
                    <a:lnTo>
                      <a:pt x="17153" y="9904"/>
                    </a:lnTo>
                    <a:lnTo>
                      <a:pt x="17962" y="9022"/>
                    </a:lnTo>
                    <a:lnTo>
                      <a:pt x="18726" y="8141"/>
                    </a:lnTo>
                    <a:lnTo>
                      <a:pt x="19444" y="7259"/>
                    </a:lnTo>
                    <a:lnTo>
                      <a:pt x="20028" y="6363"/>
                    </a:lnTo>
                    <a:lnTo>
                      <a:pt x="20566" y="5466"/>
                    </a:lnTo>
                    <a:lnTo>
                      <a:pt x="20972" y="4555"/>
                    </a:lnTo>
                    <a:lnTo>
                      <a:pt x="21149" y="4100"/>
                    </a:lnTo>
                    <a:lnTo>
                      <a:pt x="21285" y="3659"/>
                    </a:lnTo>
                    <a:lnTo>
                      <a:pt x="21420" y="3203"/>
                    </a:lnTo>
                    <a:lnTo>
                      <a:pt x="21510" y="2748"/>
                    </a:lnTo>
                    <a:lnTo>
                      <a:pt x="21600" y="1837"/>
                    </a:lnTo>
                    <a:lnTo>
                      <a:pt x="21600" y="1381"/>
                    </a:lnTo>
                    <a:lnTo>
                      <a:pt x="21510" y="470"/>
                    </a:lnTo>
                    <a:lnTo>
                      <a:pt x="21375" y="15"/>
                    </a:lnTo>
                    <a:lnTo>
                      <a:pt x="21330"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657" name="Google Shape;802;p33"/>
              <p:cNvSpPr/>
              <p:nvPr/>
            </p:nvSpPr>
            <p:spPr>
              <a:xfrm flipH="1">
                <a:off x="145585" y="2582945"/>
                <a:ext cx="604464" cy="179622"/>
              </a:xfrm>
              <a:custGeom>
                <a:avLst/>
                <a:ahLst/>
                <a:cxnLst>
                  <a:cxn ang="0">
                    <a:pos x="wd2" y="hd2"/>
                  </a:cxn>
                  <a:cxn ang="5400000">
                    <a:pos x="wd2" y="hd2"/>
                  </a:cxn>
                  <a:cxn ang="10800000">
                    <a:pos x="wd2" y="hd2"/>
                  </a:cxn>
                  <a:cxn ang="16200000">
                    <a:pos x="wd2" y="hd2"/>
                  </a:cxn>
                </a:cxnLst>
                <a:rect l="0" t="0" r="r" b="b"/>
                <a:pathLst>
                  <a:path w="21600" h="21600" extrusionOk="0">
                    <a:moveTo>
                      <a:pt x="7392" y="0"/>
                    </a:moveTo>
                    <a:lnTo>
                      <a:pt x="913" y="1638"/>
                    </a:lnTo>
                    <a:lnTo>
                      <a:pt x="0" y="18015"/>
                    </a:lnTo>
                    <a:lnTo>
                      <a:pt x="852" y="18734"/>
                    </a:lnTo>
                    <a:lnTo>
                      <a:pt x="1766" y="19345"/>
                    </a:lnTo>
                    <a:lnTo>
                      <a:pt x="2678" y="19859"/>
                    </a:lnTo>
                    <a:lnTo>
                      <a:pt x="3621" y="20270"/>
                    </a:lnTo>
                    <a:lnTo>
                      <a:pt x="4534" y="20675"/>
                    </a:lnTo>
                    <a:lnTo>
                      <a:pt x="5506" y="20984"/>
                    </a:lnTo>
                    <a:lnTo>
                      <a:pt x="6449" y="21292"/>
                    </a:lnTo>
                    <a:lnTo>
                      <a:pt x="7392" y="21395"/>
                    </a:lnTo>
                    <a:lnTo>
                      <a:pt x="9309" y="21600"/>
                    </a:lnTo>
                    <a:lnTo>
                      <a:pt x="11165" y="21600"/>
                    </a:lnTo>
                    <a:lnTo>
                      <a:pt x="12930" y="21292"/>
                    </a:lnTo>
                    <a:lnTo>
                      <a:pt x="14634" y="20881"/>
                    </a:lnTo>
                    <a:lnTo>
                      <a:pt x="16214" y="20270"/>
                    </a:lnTo>
                    <a:lnTo>
                      <a:pt x="17644" y="19551"/>
                    </a:lnTo>
                    <a:lnTo>
                      <a:pt x="18893" y="18734"/>
                    </a:lnTo>
                    <a:lnTo>
                      <a:pt x="19441" y="18221"/>
                    </a:lnTo>
                    <a:lnTo>
                      <a:pt x="19927" y="17810"/>
                    </a:lnTo>
                    <a:lnTo>
                      <a:pt x="20384" y="17302"/>
                    </a:lnTo>
                    <a:lnTo>
                      <a:pt x="20748" y="16788"/>
                    </a:lnTo>
                    <a:lnTo>
                      <a:pt x="21052" y="16274"/>
                    </a:lnTo>
                    <a:lnTo>
                      <a:pt x="21296" y="15663"/>
                    </a:lnTo>
                    <a:lnTo>
                      <a:pt x="21478" y="15150"/>
                    </a:lnTo>
                    <a:lnTo>
                      <a:pt x="21600" y="14636"/>
                    </a:lnTo>
                    <a:lnTo>
                      <a:pt x="21600" y="13820"/>
                    </a:lnTo>
                    <a:lnTo>
                      <a:pt x="21539" y="13511"/>
                    </a:lnTo>
                    <a:lnTo>
                      <a:pt x="21417" y="12998"/>
                    </a:lnTo>
                    <a:lnTo>
                      <a:pt x="21205" y="12490"/>
                    </a:lnTo>
                    <a:lnTo>
                      <a:pt x="20930" y="11976"/>
                    </a:lnTo>
                    <a:lnTo>
                      <a:pt x="20565" y="11565"/>
                    </a:lnTo>
                    <a:lnTo>
                      <a:pt x="20170" y="11160"/>
                    </a:lnTo>
                    <a:lnTo>
                      <a:pt x="19714" y="10749"/>
                    </a:lnTo>
                    <a:lnTo>
                      <a:pt x="18679" y="10132"/>
                    </a:lnTo>
                    <a:lnTo>
                      <a:pt x="17493" y="9521"/>
                    </a:lnTo>
                    <a:lnTo>
                      <a:pt x="16214" y="9110"/>
                    </a:lnTo>
                    <a:lnTo>
                      <a:pt x="14846" y="8699"/>
                    </a:lnTo>
                    <a:lnTo>
                      <a:pt x="13446" y="8391"/>
                    </a:lnTo>
                    <a:lnTo>
                      <a:pt x="10739" y="7986"/>
                    </a:lnTo>
                    <a:lnTo>
                      <a:pt x="8427" y="7678"/>
                    </a:lnTo>
                    <a:lnTo>
                      <a:pt x="6176" y="7678"/>
                    </a:lnTo>
                    <a:lnTo>
                      <a:pt x="7392" y="0"/>
                    </a:lnTo>
                    <a:close/>
                  </a:path>
                </a:pathLst>
              </a:custGeom>
              <a:solidFill>
                <a:srgbClr val="969A3B"/>
              </a:solidFill>
              <a:ln w="12700" cap="flat">
                <a:noFill/>
                <a:miter lim="400000"/>
              </a:ln>
              <a:effectLst/>
            </p:spPr>
            <p:txBody>
              <a:bodyPr anchor="ctr" bIns="0" lIns="0" numCol="1" rIns="0" tIns="0" wrap="square">
                <a:noAutofit/>
              </a:bodyPr>
              <a:p>
                <a:pPr>
                  <a:defRPr>
                    <a:solidFill>
                      <a:srgbClr val="000000"/>
                    </a:solidFill>
                  </a:defRPr>
                </a:pPr>
              </a:p>
            </p:txBody>
          </p:sp>
          <p:sp>
            <p:nvSpPr>
              <p:cNvPr id="1048658" name="Google Shape;804;p33"/>
              <p:cNvSpPr/>
              <p:nvPr/>
            </p:nvSpPr>
            <p:spPr>
              <a:xfrm flipH="1">
                <a:off x="478480" y="1333196"/>
                <a:ext cx="118296" cy="19560"/>
              </a:xfrm>
              <a:custGeom>
                <a:avLst/>
                <a:ahLst/>
                <a:cxnLst>
                  <a:cxn ang="0">
                    <a:pos x="wd2" y="hd2"/>
                  </a:cxn>
                  <a:cxn ang="5400000">
                    <a:pos x="wd2" y="hd2"/>
                  </a:cxn>
                  <a:cxn ang="10800000">
                    <a:pos x="wd2" y="hd2"/>
                  </a:cxn>
                  <a:cxn ang="16200000">
                    <a:pos x="wd2" y="hd2"/>
                  </a:cxn>
                </a:cxnLst>
                <a:rect l="0" t="0" r="r" b="b"/>
                <a:pathLst>
                  <a:path w="21600" h="21600" extrusionOk="0">
                    <a:moveTo>
                      <a:pt x="148" y="0"/>
                    </a:moveTo>
                    <a:lnTo>
                      <a:pt x="0" y="8441"/>
                    </a:lnTo>
                    <a:lnTo>
                      <a:pt x="21452" y="21600"/>
                    </a:lnTo>
                    <a:lnTo>
                      <a:pt x="21600" y="13159"/>
                    </a:lnTo>
                    <a:lnTo>
                      <a:pt x="14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59" name="Google Shape;805;p33"/>
              <p:cNvSpPr/>
              <p:nvPr/>
            </p:nvSpPr>
            <p:spPr>
              <a:xfrm flipH="1">
                <a:off x="502310" y="266441"/>
                <a:ext cx="970496" cy="758547"/>
              </a:xfrm>
              <a:custGeom>
                <a:avLst/>
                <a:ahLst/>
                <a:cxnLst>
                  <a:cxn ang="0">
                    <a:pos x="wd2" y="hd2"/>
                  </a:cxn>
                  <a:cxn ang="5400000">
                    <a:pos x="wd2" y="hd2"/>
                  </a:cxn>
                  <a:cxn ang="10800000">
                    <a:pos x="wd2" y="hd2"/>
                  </a:cxn>
                  <a:cxn ang="16200000">
                    <a:pos x="wd2" y="hd2"/>
                  </a:cxn>
                </a:cxnLst>
                <a:rect l="0" t="0" r="r" b="b"/>
                <a:pathLst>
                  <a:path w="21600" h="21600" extrusionOk="0">
                    <a:moveTo>
                      <a:pt x="17640" y="0"/>
                    </a:moveTo>
                    <a:lnTo>
                      <a:pt x="17545" y="219"/>
                    </a:lnTo>
                    <a:lnTo>
                      <a:pt x="17432" y="437"/>
                    </a:lnTo>
                    <a:lnTo>
                      <a:pt x="17299" y="631"/>
                    </a:lnTo>
                    <a:lnTo>
                      <a:pt x="17167" y="825"/>
                    </a:lnTo>
                    <a:lnTo>
                      <a:pt x="17034" y="995"/>
                    </a:lnTo>
                    <a:lnTo>
                      <a:pt x="16883" y="1164"/>
                    </a:lnTo>
                    <a:lnTo>
                      <a:pt x="16580" y="1454"/>
                    </a:lnTo>
                    <a:lnTo>
                      <a:pt x="16238" y="1722"/>
                    </a:lnTo>
                    <a:lnTo>
                      <a:pt x="15878" y="1940"/>
                    </a:lnTo>
                    <a:lnTo>
                      <a:pt x="15499" y="2134"/>
                    </a:lnTo>
                    <a:lnTo>
                      <a:pt x="15101" y="2279"/>
                    </a:lnTo>
                    <a:lnTo>
                      <a:pt x="14684" y="2401"/>
                    </a:lnTo>
                    <a:lnTo>
                      <a:pt x="14249" y="2498"/>
                    </a:lnTo>
                    <a:lnTo>
                      <a:pt x="13813" y="2547"/>
                    </a:lnTo>
                    <a:lnTo>
                      <a:pt x="13377" y="2594"/>
                    </a:lnTo>
                    <a:lnTo>
                      <a:pt x="12468" y="2594"/>
                    </a:lnTo>
                    <a:lnTo>
                      <a:pt x="12031" y="2570"/>
                    </a:lnTo>
                    <a:lnTo>
                      <a:pt x="11577" y="2522"/>
                    </a:lnTo>
                    <a:lnTo>
                      <a:pt x="10705" y="2401"/>
                    </a:lnTo>
                    <a:lnTo>
                      <a:pt x="9891" y="2230"/>
                    </a:lnTo>
                    <a:lnTo>
                      <a:pt x="9132" y="2061"/>
                    </a:lnTo>
                    <a:lnTo>
                      <a:pt x="8470" y="1867"/>
                    </a:lnTo>
                    <a:lnTo>
                      <a:pt x="7919" y="1673"/>
                    </a:lnTo>
                    <a:lnTo>
                      <a:pt x="7484" y="1527"/>
                    </a:lnTo>
                    <a:lnTo>
                      <a:pt x="7124" y="1383"/>
                    </a:lnTo>
                    <a:lnTo>
                      <a:pt x="7124" y="2522"/>
                    </a:lnTo>
                    <a:lnTo>
                      <a:pt x="7086" y="3540"/>
                    </a:lnTo>
                    <a:lnTo>
                      <a:pt x="7030" y="4461"/>
                    </a:lnTo>
                    <a:lnTo>
                      <a:pt x="6954" y="5309"/>
                    </a:lnTo>
                    <a:lnTo>
                      <a:pt x="6859" y="6085"/>
                    </a:lnTo>
                    <a:lnTo>
                      <a:pt x="6764" y="6788"/>
                    </a:lnTo>
                    <a:lnTo>
                      <a:pt x="6632" y="7418"/>
                    </a:lnTo>
                    <a:lnTo>
                      <a:pt x="6479" y="8001"/>
                    </a:lnTo>
                    <a:lnTo>
                      <a:pt x="6328" y="8509"/>
                    </a:lnTo>
                    <a:lnTo>
                      <a:pt x="6139" y="8994"/>
                    </a:lnTo>
                    <a:lnTo>
                      <a:pt x="5949" y="9431"/>
                    </a:lnTo>
                    <a:lnTo>
                      <a:pt x="5722" y="9843"/>
                    </a:lnTo>
                    <a:lnTo>
                      <a:pt x="5495" y="10231"/>
                    </a:lnTo>
                    <a:lnTo>
                      <a:pt x="5249" y="10595"/>
                    </a:lnTo>
                    <a:lnTo>
                      <a:pt x="4983" y="10934"/>
                    </a:lnTo>
                    <a:lnTo>
                      <a:pt x="4699" y="11297"/>
                    </a:lnTo>
                    <a:lnTo>
                      <a:pt x="4320" y="10909"/>
                    </a:lnTo>
                    <a:lnTo>
                      <a:pt x="3922" y="10546"/>
                    </a:lnTo>
                    <a:lnTo>
                      <a:pt x="3524" y="10231"/>
                    </a:lnTo>
                    <a:lnTo>
                      <a:pt x="3107" y="9965"/>
                    </a:lnTo>
                    <a:lnTo>
                      <a:pt x="2899" y="9843"/>
                    </a:lnTo>
                    <a:lnTo>
                      <a:pt x="2691" y="9746"/>
                    </a:lnTo>
                    <a:lnTo>
                      <a:pt x="2482" y="9673"/>
                    </a:lnTo>
                    <a:lnTo>
                      <a:pt x="2274" y="9601"/>
                    </a:lnTo>
                    <a:lnTo>
                      <a:pt x="2065" y="9552"/>
                    </a:lnTo>
                    <a:lnTo>
                      <a:pt x="1837" y="9528"/>
                    </a:lnTo>
                    <a:lnTo>
                      <a:pt x="1629" y="9528"/>
                    </a:lnTo>
                    <a:lnTo>
                      <a:pt x="1421" y="9552"/>
                    </a:lnTo>
                    <a:lnTo>
                      <a:pt x="1250" y="9601"/>
                    </a:lnTo>
                    <a:lnTo>
                      <a:pt x="1099" y="9648"/>
                    </a:lnTo>
                    <a:lnTo>
                      <a:pt x="948" y="9697"/>
                    </a:lnTo>
                    <a:lnTo>
                      <a:pt x="815" y="9770"/>
                    </a:lnTo>
                    <a:lnTo>
                      <a:pt x="700" y="9867"/>
                    </a:lnTo>
                    <a:lnTo>
                      <a:pt x="587" y="9965"/>
                    </a:lnTo>
                    <a:lnTo>
                      <a:pt x="473" y="10061"/>
                    </a:lnTo>
                    <a:lnTo>
                      <a:pt x="397" y="10182"/>
                    </a:lnTo>
                    <a:lnTo>
                      <a:pt x="303" y="10304"/>
                    </a:lnTo>
                    <a:lnTo>
                      <a:pt x="227" y="10424"/>
                    </a:lnTo>
                    <a:lnTo>
                      <a:pt x="113" y="10716"/>
                    </a:lnTo>
                    <a:lnTo>
                      <a:pt x="38" y="11031"/>
                    </a:lnTo>
                    <a:lnTo>
                      <a:pt x="0" y="11346"/>
                    </a:lnTo>
                    <a:lnTo>
                      <a:pt x="0" y="11685"/>
                    </a:lnTo>
                    <a:lnTo>
                      <a:pt x="19" y="12049"/>
                    </a:lnTo>
                    <a:lnTo>
                      <a:pt x="57" y="12388"/>
                    </a:lnTo>
                    <a:lnTo>
                      <a:pt x="151" y="12752"/>
                    </a:lnTo>
                    <a:lnTo>
                      <a:pt x="246" y="13091"/>
                    </a:lnTo>
                    <a:lnTo>
                      <a:pt x="378" y="13430"/>
                    </a:lnTo>
                    <a:lnTo>
                      <a:pt x="511" y="13745"/>
                    </a:lnTo>
                    <a:lnTo>
                      <a:pt x="681" y="14037"/>
                    </a:lnTo>
                    <a:lnTo>
                      <a:pt x="929" y="14377"/>
                    </a:lnTo>
                    <a:lnTo>
                      <a:pt x="1156" y="14667"/>
                    </a:lnTo>
                    <a:lnTo>
                      <a:pt x="1402" y="14933"/>
                    </a:lnTo>
                    <a:lnTo>
                      <a:pt x="1667" y="15152"/>
                    </a:lnTo>
                    <a:lnTo>
                      <a:pt x="1932" y="15321"/>
                    </a:lnTo>
                    <a:lnTo>
                      <a:pt x="2198" y="15467"/>
                    </a:lnTo>
                    <a:lnTo>
                      <a:pt x="2482" y="15588"/>
                    </a:lnTo>
                    <a:lnTo>
                      <a:pt x="2747" y="15661"/>
                    </a:lnTo>
                    <a:lnTo>
                      <a:pt x="3031" y="15709"/>
                    </a:lnTo>
                    <a:lnTo>
                      <a:pt x="3315" y="15734"/>
                    </a:lnTo>
                    <a:lnTo>
                      <a:pt x="3599" y="15734"/>
                    </a:lnTo>
                    <a:lnTo>
                      <a:pt x="3884" y="15709"/>
                    </a:lnTo>
                    <a:lnTo>
                      <a:pt x="4187" y="15636"/>
                    </a:lnTo>
                    <a:lnTo>
                      <a:pt x="4471" y="15563"/>
                    </a:lnTo>
                    <a:lnTo>
                      <a:pt x="4755" y="15467"/>
                    </a:lnTo>
                    <a:lnTo>
                      <a:pt x="5039" y="15346"/>
                    </a:lnTo>
                    <a:lnTo>
                      <a:pt x="4964" y="16049"/>
                    </a:lnTo>
                    <a:lnTo>
                      <a:pt x="4907" y="16849"/>
                    </a:lnTo>
                    <a:lnTo>
                      <a:pt x="4869" y="17649"/>
                    </a:lnTo>
                    <a:lnTo>
                      <a:pt x="4850" y="18449"/>
                    </a:lnTo>
                    <a:lnTo>
                      <a:pt x="4869" y="19225"/>
                    </a:lnTo>
                    <a:lnTo>
                      <a:pt x="4907" y="19589"/>
                    </a:lnTo>
                    <a:lnTo>
                      <a:pt x="4945" y="19928"/>
                    </a:lnTo>
                    <a:lnTo>
                      <a:pt x="4983" y="20243"/>
                    </a:lnTo>
                    <a:lnTo>
                      <a:pt x="5059" y="20534"/>
                    </a:lnTo>
                    <a:lnTo>
                      <a:pt x="5135" y="20775"/>
                    </a:lnTo>
                    <a:lnTo>
                      <a:pt x="5230" y="20994"/>
                    </a:lnTo>
                    <a:lnTo>
                      <a:pt x="5343" y="21139"/>
                    </a:lnTo>
                    <a:lnTo>
                      <a:pt x="5514" y="21261"/>
                    </a:lnTo>
                    <a:lnTo>
                      <a:pt x="5741" y="21358"/>
                    </a:lnTo>
                    <a:lnTo>
                      <a:pt x="6025" y="21431"/>
                    </a:lnTo>
                    <a:lnTo>
                      <a:pt x="6347" y="21503"/>
                    </a:lnTo>
                    <a:lnTo>
                      <a:pt x="6727" y="21551"/>
                    </a:lnTo>
                    <a:lnTo>
                      <a:pt x="7143" y="21576"/>
                    </a:lnTo>
                    <a:lnTo>
                      <a:pt x="7598" y="21600"/>
                    </a:lnTo>
                    <a:lnTo>
                      <a:pt x="8072" y="21576"/>
                    </a:lnTo>
                    <a:lnTo>
                      <a:pt x="8602" y="21551"/>
                    </a:lnTo>
                    <a:lnTo>
                      <a:pt x="9720" y="21480"/>
                    </a:lnTo>
                    <a:lnTo>
                      <a:pt x="10933" y="21309"/>
                    </a:lnTo>
                    <a:lnTo>
                      <a:pt x="12183" y="21092"/>
                    </a:lnTo>
                    <a:lnTo>
                      <a:pt x="13433" y="20848"/>
                    </a:lnTo>
                    <a:lnTo>
                      <a:pt x="14684" y="20534"/>
                    </a:lnTo>
                    <a:lnTo>
                      <a:pt x="15310" y="20340"/>
                    </a:lnTo>
                    <a:lnTo>
                      <a:pt x="15916" y="20170"/>
                    </a:lnTo>
                    <a:lnTo>
                      <a:pt x="16503" y="19952"/>
                    </a:lnTo>
                    <a:lnTo>
                      <a:pt x="17072" y="19758"/>
                    </a:lnTo>
                    <a:lnTo>
                      <a:pt x="17640" y="19540"/>
                    </a:lnTo>
                    <a:lnTo>
                      <a:pt x="18171" y="19297"/>
                    </a:lnTo>
                    <a:lnTo>
                      <a:pt x="18663" y="19055"/>
                    </a:lnTo>
                    <a:lnTo>
                      <a:pt x="19137" y="18813"/>
                    </a:lnTo>
                    <a:lnTo>
                      <a:pt x="19592" y="18545"/>
                    </a:lnTo>
                    <a:lnTo>
                      <a:pt x="19990" y="18279"/>
                    </a:lnTo>
                    <a:lnTo>
                      <a:pt x="20369" y="17988"/>
                    </a:lnTo>
                    <a:lnTo>
                      <a:pt x="20690" y="17698"/>
                    </a:lnTo>
                    <a:lnTo>
                      <a:pt x="20861" y="17503"/>
                    </a:lnTo>
                    <a:lnTo>
                      <a:pt x="21032" y="17261"/>
                    </a:lnTo>
                    <a:lnTo>
                      <a:pt x="21165" y="16970"/>
                    </a:lnTo>
                    <a:lnTo>
                      <a:pt x="21278" y="16655"/>
                    </a:lnTo>
                    <a:lnTo>
                      <a:pt x="21392" y="16292"/>
                    </a:lnTo>
                    <a:lnTo>
                      <a:pt x="21468" y="15904"/>
                    </a:lnTo>
                    <a:lnTo>
                      <a:pt x="21525" y="15492"/>
                    </a:lnTo>
                    <a:lnTo>
                      <a:pt x="21581" y="15055"/>
                    </a:lnTo>
                    <a:lnTo>
                      <a:pt x="21600" y="14570"/>
                    </a:lnTo>
                    <a:lnTo>
                      <a:pt x="21600" y="13552"/>
                    </a:lnTo>
                    <a:lnTo>
                      <a:pt x="21562" y="12994"/>
                    </a:lnTo>
                    <a:lnTo>
                      <a:pt x="21525" y="12437"/>
                    </a:lnTo>
                    <a:lnTo>
                      <a:pt x="21449" y="11854"/>
                    </a:lnTo>
                    <a:lnTo>
                      <a:pt x="21373" y="11249"/>
                    </a:lnTo>
                    <a:lnTo>
                      <a:pt x="21278" y="10619"/>
                    </a:lnTo>
                    <a:lnTo>
                      <a:pt x="21165" y="9989"/>
                    </a:lnTo>
                    <a:lnTo>
                      <a:pt x="21032" y="9358"/>
                    </a:lnTo>
                    <a:lnTo>
                      <a:pt x="20881" y="8704"/>
                    </a:lnTo>
                    <a:lnTo>
                      <a:pt x="20728" y="8025"/>
                    </a:lnTo>
                    <a:lnTo>
                      <a:pt x="20539" y="7346"/>
                    </a:lnTo>
                    <a:lnTo>
                      <a:pt x="20350" y="6691"/>
                    </a:lnTo>
                    <a:lnTo>
                      <a:pt x="20141" y="5988"/>
                    </a:lnTo>
                    <a:lnTo>
                      <a:pt x="19914" y="5309"/>
                    </a:lnTo>
                    <a:lnTo>
                      <a:pt x="19687" y="4631"/>
                    </a:lnTo>
                    <a:lnTo>
                      <a:pt x="19441" y="3952"/>
                    </a:lnTo>
                    <a:lnTo>
                      <a:pt x="19175" y="3274"/>
                    </a:lnTo>
                    <a:lnTo>
                      <a:pt x="18891" y="2594"/>
                    </a:lnTo>
                    <a:lnTo>
                      <a:pt x="18607" y="1940"/>
                    </a:lnTo>
                    <a:lnTo>
                      <a:pt x="18285" y="1285"/>
                    </a:lnTo>
                    <a:lnTo>
                      <a:pt x="17981" y="631"/>
                    </a:lnTo>
                    <a:lnTo>
                      <a:pt x="17640"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660" name="Google Shape;806;p33"/>
              <p:cNvSpPr/>
              <p:nvPr/>
            </p:nvSpPr>
            <p:spPr>
              <a:xfrm flipH="1">
                <a:off x="855616" y="560174"/>
                <a:ext cx="149815" cy="134526"/>
              </a:xfrm>
              <a:custGeom>
                <a:avLst/>
                <a:ahLst/>
                <a:cxnLst>
                  <a:cxn ang="0">
                    <a:pos x="wd2" y="hd2"/>
                  </a:cxn>
                  <a:cxn ang="5400000">
                    <a:pos x="wd2" y="hd2"/>
                  </a:cxn>
                  <a:cxn ang="10800000">
                    <a:pos x="wd2" y="hd2"/>
                  </a:cxn>
                  <a:cxn ang="16200000">
                    <a:pos x="wd2" y="hd2"/>
                  </a:cxn>
                </a:cxnLst>
                <a:rect l="0" t="0" r="r" b="b"/>
                <a:pathLst>
                  <a:path w="21600" h="21600" extrusionOk="0">
                    <a:moveTo>
                      <a:pt x="20744" y="0"/>
                    </a:moveTo>
                    <a:lnTo>
                      <a:pt x="20252" y="274"/>
                    </a:lnTo>
                    <a:lnTo>
                      <a:pt x="20128" y="411"/>
                    </a:lnTo>
                    <a:lnTo>
                      <a:pt x="20005" y="686"/>
                    </a:lnTo>
                    <a:lnTo>
                      <a:pt x="20128" y="3278"/>
                    </a:lnTo>
                    <a:lnTo>
                      <a:pt x="20128" y="6425"/>
                    </a:lnTo>
                    <a:lnTo>
                      <a:pt x="19882" y="9840"/>
                    </a:lnTo>
                    <a:lnTo>
                      <a:pt x="19636" y="11616"/>
                    </a:lnTo>
                    <a:lnTo>
                      <a:pt x="19273" y="13392"/>
                    </a:lnTo>
                    <a:lnTo>
                      <a:pt x="18903" y="14901"/>
                    </a:lnTo>
                    <a:lnTo>
                      <a:pt x="18287" y="16402"/>
                    </a:lnTo>
                    <a:lnTo>
                      <a:pt x="17678" y="17767"/>
                    </a:lnTo>
                    <a:lnTo>
                      <a:pt x="16816" y="18864"/>
                    </a:lnTo>
                    <a:lnTo>
                      <a:pt x="15954" y="19680"/>
                    </a:lnTo>
                    <a:lnTo>
                      <a:pt x="15344" y="20091"/>
                    </a:lnTo>
                    <a:lnTo>
                      <a:pt x="14852" y="20366"/>
                    </a:lnTo>
                    <a:lnTo>
                      <a:pt x="14236" y="20503"/>
                    </a:lnTo>
                    <a:lnTo>
                      <a:pt x="12887" y="20503"/>
                    </a:lnTo>
                    <a:lnTo>
                      <a:pt x="12148" y="20366"/>
                    </a:lnTo>
                    <a:lnTo>
                      <a:pt x="11046" y="20091"/>
                    </a:lnTo>
                    <a:lnTo>
                      <a:pt x="9944" y="19413"/>
                    </a:lnTo>
                    <a:lnTo>
                      <a:pt x="8959" y="18727"/>
                    </a:lnTo>
                    <a:lnTo>
                      <a:pt x="7980" y="17767"/>
                    </a:lnTo>
                    <a:lnTo>
                      <a:pt x="7118" y="16676"/>
                    </a:lnTo>
                    <a:lnTo>
                      <a:pt x="6262" y="15442"/>
                    </a:lnTo>
                    <a:lnTo>
                      <a:pt x="5523" y="14078"/>
                    </a:lnTo>
                    <a:lnTo>
                      <a:pt x="4907" y="12713"/>
                    </a:lnTo>
                    <a:lnTo>
                      <a:pt x="3682" y="9840"/>
                    </a:lnTo>
                    <a:lnTo>
                      <a:pt x="2697" y="6837"/>
                    </a:lnTo>
                    <a:lnTo>
                      <a:pt x="1964" y="3963"/>
                    </a:lnTo>
                    <a:lnTo>
                      <a:pt x="1348" y="1502"/>
                    </a:lnTo>
                    <a:lnTo>
                      <a:pt x="1348" y="1364"/>
                    </a:lnTo>
                    <a:lnTo>
                      <a:pt x="1102" y="1227"/>
                    </a:lnTo>
                    <a:lnTo>
                      <a:pt x="616" y="1364"/>
                    </a:lnTo>
                    <a:lnTo>
                      <a:pt x="123" y="1639"/>
                    </a:lnTo>
                    <a:lnTo>
                      <a:pt x="0" y="1776"/>
                    </a:lnTo>
                    <a:lnTo>
                      <a:pt x="0" y="1913"/>
                    </a:lnTo>
                    <a:lnTo>
                      <a:pt x="739" y="4649"/>
                    </a:lnTo>
                    <a:lnTo>
                      <a:pt x="1595" y="7927"/>
                    </a:lnTo>
                    <a:lnTo>
                      <a:pt x="2820" y="11341"/>
                    </a:lnTo>
                    <a:lnTo>
                      <a:pt x="3559" y="12987"/>
                    </a:lnTo>
                    <a:lnTo>
                      <a:pt x="4298" y="14626"/>
                    </a:lnTo>
                    <a:lnTo>
                      <a:pt x="5277" y="16128"/>
                    </a:lnTo>
                    <a:lnTo>
                      <a:pt x="6139" y="17499"/>
                    </a:lnTo>
                    <a:lnTo>
                      <a:pt x="7241" y="18864"/>
                    </a:lnTo>
                    <a:lnTo>
                      <a:pt x="8343" y="19817"/>
                    </a:lnTo>
                    <a:lnTo>
                      <a:pt x="9452" y="20640"/>
                    </a:lnTo>
                    <a:lnTo>
                      <a:pt x="10800" y="21326"/>
                    </a:lnTo>
                    <a:lnTo>
                      <a:pt x="11416" y="21463"/>
                    </a:lnTo>
                    <a:lnTo>
                      <a:pt x="12148" y="21600"/>
                    </a:lnTo>
                    <a:lnTo>
                      <a:pt x="12887" y="21600"/>
                    </a:lnTo>
                    <a:lnTo>
                      <a:pt x="13626" y="21463"/>
                    </a:lnTo>
                    <a:lnTo>
                      <a:pt x="14975" y="21051"/>
                    </a:lnTo>
                    <a:lnTo>
                      <a:pt x="16200" y="20503"/>
                    </a:lnTo>
                    <a:lnTo>
                      <a:pt x="17309" y="19550"/>
                    </a:lnTo>
                    <a:lnTo>
                      <a:pt x="18287" y="18590"/>
                    </a:lnTo>
                    <a:lnTo>
                      <a:pt x="19026" y="17362"/>
                    </a:lnTo>
                    <a:lnTo>
                      <a:pt x="19759" y="15991"/>
                    </a:lnTo>
                    <a:lnTo>
                      <a:pt x="20252" y="14626"/>
                    </a:lnTo>
                    <a:lnTo>
                      <a:pt x="20744" y="12987"/>
                    </a:lnTo>
                    <a:lnTo>
                      <a:pt x="21114" y="11341"/>
                    </a:lnTo>
                    <a:lnTo>
                      <a:pt x="21360" y="9703"/>
                    </a:lnTo>
                    <a:lnTo>
                      <a:pt x="21600" y="6425"/>
                    </a:lnTo>
                    <a:lnTo>
                      <a:pt x="21600" y="3140"/>
                    </a:lnTo>
                    <a:lnTo>
                      <a:pt x="21477" y="274"/>
                    </a:lnTo>
                    <a:lnTo>
                      <a:pt x="21360" y="137"/>
                    </a:lnTo>
                    <a:lnTo>
                      <a:pt x="2123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61" name="Google Shape;807;p33"/>
              <p:cNvSpPr/>
              <p:nvPr/>
            </p:nvSpPr>
            <p:spPr>
              <a:xfrm flipH="1">
                <a:off x="990097" y="601898"/>
                <a:ext cx="50224" cy="14479"/>
              </a:xfrm>
              <a:custGeom>
                <a:avLst/>
                <a:ahLst/>
                <a:cxnLst>
                  <a:cxn ang="0">
                    <a:pos x="wd2" y="hd2"/>
                  </a:cxn>
                  <a:cxn ang="5400000">
                    <a:pos x="wd2" y="hd2"/>
                  </a:cxn>
                  <a:cxn ang="10800000">
                    <a:pos x="wd2" y="hd2"/>
                  </a:cxn>
                  <a:cxn ang="16200000">
                    <a:pos x="wd2" y="hd2"/>
                  </a:cxn>
                </a:cxnLst>
                <a:rect l="0" t="0" r="r" b="b"/>
                <a:pathLst>
                  <a:path w="21600" h="21600" extrusionOk="0">
                    <a:moveTo>
                      <a:pt x="2185" y="0"/>
                    </a:moveTo>
                    <a:lnTo>
                      <a:pt x="715" y="2549"/>
                    </a:lnTo>
                    <a:lnTo>
                      <a:pt x="0" y="6306"/>
                    </a:lnTo>
                    <a:lnTo>
                      <a:pt x="0" y="7580"/>
                    </a:lnTo>
                    <a:lnTo>
                      <a:pt x="367" y="8855"/>
                    </a:lnTo>
                    <a:lnTo>
                      <a:pt x="5124" y="15227"/>
                    </a:lnTo>
                    <a:lnTo>
                      <a:pt x="7677" y="17776"/>
                    </a:lnTo>
                    <a:lnTo>
                      <a:pt x="10249" y="20325"/>
                    </a:lnTo>
                    <a:lnTo>
                      <a:pt x="12801" y="21600"/>
                    </a:lnTo>
                    <a:lnTo>
                      <a:pt x="15373" y="21600"/>
                    </a:lnTo>
                    <a:lnTo>
                      <a:pt x="17926" y="19051"/>
                    </a:lnTo>
                    <a:lnTo>
                      <a:pt x="20498" y="15227"/>
                    </a:lnTo>
                    <a:lnTo>
                      <a:pt x="21600" y="11404"/>
                    </a:lnTo>
                    <a:lnTo>
                      <a:pt x="21600" y="8855"/>
                    </a:lnTo>
                    <a:lnTo>
                      <a:pt x="21233" y="7580"/>
                    </a:lnTo>
                    <a:lnTo>
                      <a:pt x="20865" y="7580"/>
                    </a:lnTo>
                    <a:lnTo>
                      <a:pt x="19396" y="8855"/>
                    </a:lnTo>
                    <a:lnTo>
                      <a:pt x="17558" y="11404"/>
                    </a:lnTo>
                    <a:lnTo>
                      <a:pt x="15373" y="12678"/>
                    </a:lnTo>
                    <a:lnTo>
                      <a:pt x="13536" y="11404"/>
                    </a:lnTo>
                    <a:lnTo>
                      <a:pt x="11351" y="10129"/>
                    </a:lnTo>
                    <a:lnTo>
                      <a:pt x="6942" y="5031"/>
                    </a:lnTo>
                    <a:lnTo>
                      <a:pt x="328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62" name="Google Shape;808;p33"/>
              <p:cNvSpPr/>
              <p:nvPr/>
            </p:nvSpPr>
            <p:spPr>
              <a:xfrm flipH="1">
                <a:off x="996077" y="574651"/>
                <a:ext cx="48515" cy="20415"/>
              </a:xfrm>
              <a:custGeom>
                <a:avLst/>
                <a:ahLst/>
                <a:cxnLst>
                  <a:cxn ang="0">
                    <a:pos x="wd2" y="hd2"/>
                  </a:cxn>
                  <a:cxn ang="5400000">
                    <a:pos x="wd2" y="hd2"/>
                  </a:cxn>
                  <a:cxn ang="10800000">
                    <a:pos x="wd2" y="hd2"/>
                  </a:cxn>
                  <a:cxn ang="16200000">
                    <a:pos x="wd2" y="hd2"/>
                  </a:cxn>
                </a:cxnLst>
                <a:rect l="0" t="0" r="r" b="b"/>
                <a:pathLst>
                  <a:path w="21600" h="21600" extrusionOk="0">
                    <a:moveTo>
                      <a:pt x="3023" y="0"/>
                    </a:moveTo>
                    <a:lnTo>
                      <a:pt x="2282" y="904"/>
                    </a:lnTo>
                    <a:lnTo>
                      <a:pt x="1141" y="2712"/>
                    </a:lnTo>
                    <a:lnTo>
                      <a:pt x="0" y="4472"/>
                    </a:lnTo>
                    <a:lnTo>
                      <a:pt x="0" y="6280"/>
                    </a:lnTo>
                    <a:lnTo>
                      <a:pt x="380" y="7184"/>
                    </a:lnTo>
                    <a:lnTo>
                      <a:pt x="4544" y="13512"/>
                    </a:lnTo>
                    <a:lnTo>
                      <a:pt x="7207" y="16224"/>
                    </a:lnTo>
                    <a:lnTo>
                      <a:pt x="9469" y="18888"/>
                    </a:lnTo>
                    <a:lnTo>
                      <a:pt x="12131" y="20696"/>
                    </a:lnTo>
                    <a:lnTo>
                      <a:pt x="14774" y="21600"/>
                    </a:lnTo>
                    <a:lnTo>
                      <a:pt x="17436" y="21600"/>
                    </a:lnTo>
                    <a:lnTo>
                      <a:pt x="19718" y="19792"/>
                    </a:lnTo>
                    <a:lnTo>
                      <a:pt x="20839" y="17128"/>
                    </a:lnTo>
                    <a:lnTo>
                      <a:pt x="21600" y="14416"/>
                    </a:lnTo>
                    <a:lnTo>
                      <a:pt x="21600" y="13512"/>
                    </a:lnTo>
                    <a:lnTo>
                      <a:pt x="20459" y="13512"/>
                    </a:lnTo>
                    <a:lnTo>
                      <a:pt x="19718" y="14416"/>
                    </a:lnTo>
                    <a:lnTo>
                      <a:pt x="18958" y="15320"/>
                    </a:lnTo>
                    <a:lnTo>
                      <a:pt x="17816" y="15320"/>
                    </a:lnTo>
                    <a:lnTo>
                      <a:pt x="15534" y="14416"/>
                    </a:lnTo>
                    <a:lnTo>
                      <a:pt x="13272" y="12608"/>
                    </a:lnTo>
                    <a:lnTo>
                      <a:pt x="11371" y="10800"/>
                    </a:lnTo>
                    <a:lnTo>
                      <a:pt x="7207" y="5376"/>
                    </a:lnTo>
                    <a:lnTo>
                      <a:pt x="340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63" name="Google Shape;809;p33"/>
              <p:cNvSpPr/>
              <p:nvPr/>
            </p:nvSpPr>
            <p:spPr>
              <a:xfrm flipH="1">
                <a:off x="616377" y="516741"/>
                <a:ext cx="145587" cy="144733"/>
              </a:xfrm>
              <a:custGeom>
                <a:avLst/>
                <a:ahLst/>
                <a:cxnLst>
                  <a:cxn ang="0">
                    <a:pos x="wd2" y="hd2"/>
                  </a:cxn>
                  <a:cxn ang="5400000">
                    <a:pos x="wd2" y="hd2"/>
                  </a:cxn>
                  <a:cxn ang="10800000">
                    <a:pos x="wd2" y="hd2"/>
                  </a:cxn>
                  <a:cxn ang="16200000">
                    <a:pos x="wd2" y="hd2"/>
                  </a:cxn>
                </a:cxnLst>
                <a:rect l="0" t="0" r="r" b="b"/>
                <a:pathLst>
                  <a:path w="21600" h="21600" extrusionOk="0">
                    <a:moveTo>
                      <a:pt x="20339" y="0"/>
                    </a:moveTo>
                    <a:lnTo>
                      <a:pt x="20212" y="127"/>
                    </a:lnTo>
                    <a:lnTo>
                      <a:pt x="20212" y="2671"/>
                    </a:lnTo>
                    <a:lnTo>
                      <a:pt x="20086" y="5462"/>
                    </a:lnTo>
                    <a:lnTo>
                      <a:pt x="19832" y="8388"/>
                    </a:lnTo>
                    <a:lnTo>
                      <a:pt x="19325" y="11307"/>
                    </a:lnTo>
                    <a:lnTo>
                      <a:pt x="19072" y="12709"/>
                    </a:lnTo>
                    <a:lnTo>
                      <a:pt x="18698" y="14105"/>
                    </a:lnTo>
                    <a:lnTo>
                      <a:pt x="18191" y="15500"/>
                    </a:lnTo>
                    <a:lnTo>
                      <a:pt x="17558" y="16648"/>
                    </a:lnTo>
                    <a:lnTo>
                      <a:pt x="16804" y="17789"/>
                    </a:lnTo>
                    <a:lnTo>
                      <a:pt x="16043" y="18809"/>
                    </a:lnTo>
                    <a:lnTo>
                      <a:pt x="15156" y="19567"/>
                    </a:lnTo>
                    <a:lnTo>
                      <a:pt x="14022" y="20204"/>
                    </a:lnTo>
                    <a:lnTo>
                      <a:pt x="13388" y="20459"/>
                    </a:lnTo>
                    <a:lnTo>
                      <a:pt x="12634" y="20714"/>
                    </a:lnTo>
                    <a:lnTo>
                      <a:pt x="12001" y="20835"/>
                    </a:lnTo>
                    <a:lnTo>
                      <a:pt x="11367" y="20835"/>
                    </a:lnTo>
                    <a:lnTo>
                      <a:pt x="10740" y="20714"/>
                    </a:lnTo>
                    <a:lnTo>
                      <a:pt x="10106" y="20587"/>
                    </a:lnTo>
                    <a:lnTo>
                      <a:pt x="8972" y="20077"/>
                    </a:lnTo>
                    <a:lnTo>
                      <a:pt x="7958" y="19312"/>
                    </a:lnTo>
                    <a:lnTo>
                      <a:pt x="6951" y="18299"/>
                    </a:lnTo>
                    <a:lnTo>
                      <a:pt x="6064" y="17151"/>
                    </a:lnTo>
                    <a:lnTo>
                      <a:pt x="5183" y="15755"/>
                    </a:lnTo>
                    <a:lnTo>
                      <a:pt x="4549" y="14360"/>
                    </a:lnTo>
                    <a:lnTo>
                      <a:pt x="3789" y="12837"/>
                    </a:lnTo>
                    <a:lnTo>
                      <a:pt x="2782" y="9783"/>
                    </a:lnTo>
                    <a:lnTo>
                      <a:pt x="1895" y="6992"/>
                    </a:lnTo>
                    <a:lnTo>
                      <a:pt x="1394" y="4576"/>
                    </a:lnTo>
                    <a:lnTo>
                      <a:pt x="1267" y="4449"/>
                    </a:lnTo>
                    <a:lnTo>
                      <a:pt x="1141" y="4321"/>
                    </a:lnTo>
                    <a:lnTo>
                      <a:pt x="634" y="4194"/>
                    </a:lnTo>
                    <a:lnTo>
                      <a:pt x="127" y="4321"/>
                    </a:lnTo>
                    <a:lnTo>
                      <a:pt x="0" y="4449"/>
                    </a:lnTo>
                    <a:lnTo>
                      <a:pt x="0" y="4576"/>
                    </a:lnTo>
                    <a:lnTo>
                      <a:pt x="507" y="7240"/>
                    </a:lnTo>
                    <a:lnTo>
                      <a:pt x="1267" y="10166"/>
                    </a:lnTo>
                    <a:lnTo>
                      <a:pt x="2401" y="13085"/>
                    </a:lnTo>
                    <a:lnTo>
                      <a:pt x="3035" y="14487"/>
                    </a:lnTo>
                    <a:lnTo>
                      <a:pt x="3789" y="15883"/>
                    </a:lnTo>
                    <a:lnTo>
                      <a:pt x="4549" y="17151"/>
                    </a:lnTo>
                    <a:lnTo>
                      <a:pt x="5430" y="18299"/>
                    </a:lnTo>
                    <a:lnTo>
                      <a:pt x="6444" y="19312"/>
                    </a:lnTo>
                    <a:lnTo>
                      <a:pt x="7451" y="20204"/>
                    </a:lnTo>
                    <a:lnTo>
                      <a:pt x="8719" y="20835"/>
                    </a:lnTo>
                    <a:lnTo>
                      <a:pt x="9979" y="21345"/>
                    </a:lnTo>
                    <a:lnTo>
                      <a:pt x="11367" y="21600"/>
                    </a:lnTo>
                    <a:lnTo>
                      <a:pt x="12888" y="21473"/>
                    </a:lnTo>
                    <a:lnTo>
                      <a:pt x="13642" y="21345"/>
                    </a:lnTo>
                    <a:lnTo>
                      <a:pt x="14402" y="21218"/>
                    </a:lnTo>
                    <a:lnTo>
                      <a:pt x="15029" y="20963"/>
                    </a:lnTo>
                    <a:lnTo>
                      <a:pt x="15663" y="20587"/>
                    </a:lnTo>
                    <a:lnTo>
                      <a:pt x="16804" y="19694"/>
                    </a:lnTo>
                    <a:lnTo>
                      <a:pt x="17684" y="18681"/>
                    </a:lnTo>
                    <a:lnTo>
                      <a:pt x="18571" y="17406"/>
                    </a:lnTo>
                    <a:lnTo>
                      <a:pt x="19325" y="16010"/>
                    </a:lnTo>
                    <a:lnTo>
                      <a:pt x="19959" y="14487"/>
                    </a:lnTo>
                    <a:lnTo>
                      <a:pt x="20339" y="12837"/>
                    </a:lnTo>
                    <a:lnTo>
                      <a:pt x="20840" y="11179"/>
                    </a:lnTo>
                    <a:lnTo>
                      <a:pt x="21093" y="9528"/>
                    </a:lnTo>
                    <a:lnTo>
                      <a:pt x="21473" y="6100"/>
                    </a:lnTo>
                    <a:lnTo>
                      <a:pt x="21600" y="2926"/>
                    </a:lnTo>
                    <a:lnTo>
                      <a:pt x="21600" y="127"/>
                    </a:lnTo>
                    <a:lnTo>
                      <a:pt x="2134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64" name="Google Shape;810;p33"/>
              <p:cNvSpPr/>
              <p:nvPr/>
            </p:nvSpPr>
            <p:spPr>
              <a:xfrm flipH="1">
                <a:off x="572944" y="539716"/>
                <a:ext cx="48560" cy="22168"/>
              </a:xfrm>
              <a:custGeom>
                <a:avLst/>
                <a:ahLst/>
                <a:cxnLst>
                  <a:cxn ang="0">
                    <a:pos x="wd2" y="hd2"/>
                  </a:cxn>
                  <a:cxn ang="5400000">
                    <a:pos x="wd2" y="hd2"/>
                  </a:cxn>
                  <a:cxn ang="10800000">
                    <a:pos x="wd2" y="hd2"/>
                  </a:cxn>
                  <a:cxn ang="16200000">
                    <a:pos x="wd2" y="hd2"/>
                  </a:cxn>
                </a:cxnLst>
                <a:rect l="0" t="0" r="r" b="b"/>
                <a:pathLst>
                  <a:path w="21600" h="21600" extrusionOk="0">
                    <a:moveTo>
                      <a:pt x="17800" y="0"/>
                    </a:moveTo>
                    <a:lnTo>
                      <a:pt x="17420" y="832"/>
                    </a:lnTo>
                    <a:lnTo>
                      <a:pt x="14020" y="5827"/>
                    </a:lnTo>
                    <a:lnTo>
                      <a:pt x="10240" y="11654"/>
                    </a:lnTo>
                    <a:lnTo>
                      <a:pt x="8340" y="14108"/>
                    </a:lnTo>
                    <a:lnTo>
                      <a:pt x="6440" y="15773"/>
                    </a:lnTo>
                    <a:lnTo>
                      <a:pt x="4180" y="16605"/>
                    </a:lnTo>
                    <a:lnTo>
                      <a:pt x="2280" y="15773"/>
                    </a:lnTo>
                    <a:lnTo>
                      <a:pt x="760" y="15773"/>
                    </a:lnTo>
                    <a:lnTo>
                      <a:pt x="380" y="16605"/>
                    </a:lnTo>
                    <a:lnTo>
                      <a:pt x="0" y="17438"/>
                    </a:lnTo>
                    <a:lnTo>
                      <a:pt x="0" y="18270"/>
                    </a:lnTo>
                    <a:lnTo>
                      <a:pt x="380" y="19103"/>
                    </a:lnTo>
                    <a:lnTo>
                      <a:pt x="1520" y="20768"/>
                    </a:lnTo>
                    <a:lnTo>
                      <a:pt x="4560" y="21600"/>
                    </a:lnTo>
                    <a:lnTo>
                      <a:pt x="7200" y="21600"/>
                    </a:lnTo>
                    <a:lnTo>
                      <a:pt x="9480" y="19935"/>
                    </a:lnTo>
                    <a:lnTo>
                      <a:pt x="12120" y="17438"/>
                    </a:lnTo>
                    <a:lnTo>
                      <a:pt x="14400" y="14940"/>
                    </a:lnTo>
                    <a:lnTo>
                      <a:pt x="16680" y="11654"/>
                    </a:lnTo>
                    <a:lnTo>
                      <a:pt x="21220" y="4995"/>
                    </a:lnTo>
                    <a:lnTo>
                      <a:pt x="21600" y="4162"/>
                    </a:lnTo>
                    <a:lnTo>
                      <a:pt x="21220" y="2497"/>
                    </a:lnTo>
                    <a:lnTo>
                      <a:pt x="20080" y="832"/>
                    </a:lnTo>
                    <a:lnTo>
                      <a:pt x="1856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65" name="Google Shape;811;p33"/>
              <p:cNvSpPr/>
              <p:nvPr/>
            </p:nvSpPr>
            <p:spPr>
              <a:xfrm flipH="1">
                <a:off x="576361" y="512515"/>
                <a:ext cx="44289" cy="28058"/>
              </a:xfrm>
              <a:custGeom>
                <a:avLst/>
                <a:ahLst/>
                <a:cxnLst>
                  <a:cxn ang="0">
                    <a:pos x="wd2" y="hd2"/>
                  </a:cxn>
                  <a:cxn ang="5400000">
                    <a:pos x="wd2" y="hd2"/>
                  </a:cxn>
                  <a:cxn ang="10800000">
                    <a:pos x="wd2" y="hd2"/>
                  </a:cxn>
                  <a:cxn ang="16200000">
                    <a:pos x="wd2" y="hd2"/>
                  </a:cxn>
                </a:cxnLst>
                <a:rect l="0" t="0" r="r" b="b"/>
                <a:pathLst>
                  <a:path w="21600" h="21600" extrusionOk="0">
                    <a:moveTo>
                      <a:pt x="18683" y="0"/>
                    </a:moveTo>
                    <a:lnTo>
                      <a:pt x="17872" y="623"/>
                    </a:lnTo>
                    <a:lnTo>
                      <a:pt x="17455" y="623"/>
                    </a:lnTo>
                    <a:lnTo>
                      <a:pt x="13706" y="6542"/>
                    </a:lnTo>
                    <a:lnTo>
                      <a:pt x="10394" y="11112"/>
                    </a:lnTo>
                    <a:lnTo>
                      <a:pt x="8311" y="13742"/>
                    </a:lnTo>
                    <a:lnTo>
                      <a:pt x="6228" y="15715"/>
                    </a:lnTo>
                    <a:lnTo>
                      <a:pt x="4166" y="17688"/>
                    </a:lnTo>
                    <a:lnTo>
                      <a:pt x="417" y="17688"/>
                    </a:lnTo>
                    <a:lnTo>
                      <a:pt x="0" y="18346"/>
                    </a:lnTo>
                    <a:lnTo>
                      <a:pt x="0" y="19004"/>
                    </a:lnTo>
                    <a:lnTo>
                      <a:pt x="833" y="20319"/>
                    </a:lnTo>
                    <a:lnTo>
                      <a:pt x="2500" y="21600"/>
                    </a:lnTo>
                    <a:lnTo>
                      <a:pt x="5000" y="21600"/>
                    </a:lnTo>
                    <a:lnTo>
                      <a:pt x="7894" y="20942"/>
                    </a:lnTo>
                    <a:lnTo>
                      <a:pt x="10394" y="19004"/>
                    </a:lnTo>
                    <a:lnTo>
                      <a:pt x="12872" y="16373"/>
                    </a:lnTo>
                    <a:lnTo>
                      <a:pt x="15372" y="13742"/>
                    </a:lnTo>
                    <a:lnTo>
                      <a:pt x="17455" y="10454"/>
                    </a:lnTo>
                    <a:lnTo>
                      <a:pt x="21600" y="3912"/>
                    </a:lnTo>
                    <a:lnTo>
                      <a:pt x="21600" y="2596"/>
                    </a:lnTo>
                    <a:lnTo>
                      <a:pt x="20350" y="623"/>
                    </a:lnTo>
                    <a:lnTo>
                      <a:pt x="1868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66" name="Google Shape;812;p33"/>
              <p:cNvSpPr/>
              <p:nvPr/>
            </p:nvSpPr>
            <p:spPr>
              <a:xfrm flipH="1">
                <a:off x="863260" y="474162"/>
                <a:ext cx="147297" cy="79180"/>
              </a:xfrm>
              <a:custGeom>
                <a:avLst/>
                <a:ahLst/>
                <a:cxnLst>
                  <a:cxn ang="0">
                    <a:pos x="wd2" y="hd2"/>
                  </a:cxn>
                  <a:cxn ang="5400000">
                    <a:pos x="wd2" y="hd2"/>
                  </a:cxn>
                  <a:cxn ang="10800000">
                    <a:pos x="wd2" y="hd2"/>
                  </a:cxn>
                  <a:cxn ang="16200000">
                    <a:pos x="wd2" y="hd2"/>
                  </a:cxn>
                </a:cxnLst>
                <a:rect l="0" t="0" r="r" b="b"/>
                <a:pathLst>
                  <a:path w="21600" h="21600" extrusionOk="0">
                    <a:moveTo>
                      <a:pt x="18356" y="0"/>
                    </a:moveTo>
                    <a:lnTo>
                      <a:pt x="17354" y="3030"/>
                    </a:lnTo>
                    <a:lnTo>
                      <a:pt x="16233" y="5581"/>
                    </a:lnTo>
                    <a:lnTo>
                      <a:pt x="14980" y="7899"/>
                    </a:lnTo>
                    <a:lnTo>
                      <a:pt x="13734" y="9764"/>
                    </a:lnTo>
                    <a:lnTo>
                      <a:pt x="12363" y="11383"/>
                    </a:lnTo>
                    <a:lnTo>
                      <a:pt x="10866" y="12548"/>
                    </a:lnTo>
                    <a:lnTo>
                      <a:pt x="9363" y="13480"/>
                    </a:lnTo>
                    <a:lnTo>
                      <a:pt x="7991" y="13946"/>
                    </a:lnTo>
                    <a:lnTo>
                      <a:pt x="6495" y="14400"/>
                    </a:lnTo>
                    <a:lnTo>
                      <a:pt x="5248" y="14633"/>
                    </a:lnTo>
                    <a:lnTo>
                      <a:pt x="2875" y="14866"/>
                    </a:lnTo>
                    <a:lnTo>
                      <a:pt x="1253" y="14633"/>
                    </a:lnTo>
                    <a:lnTo>
                      <a:pt x="501" y="14633"/>
                    </a:lnTo>
                    <a:lnTo>
                      <a:pt x="0" y="21146"/>
                    </a:lnTo>
                    <a:lnTo>
                      <a:pt x="1002" y="21367"/>
                    </a:lnTo>
                    <a:lnTo>
                      <a:pt x="3251" y="21600"/>
                    </a:lnTo>
                    <a:lnTo>
                      <a:pt x="5248" y="21367"/>
                    </a:lnTo>
                    <a:lnTo>
                      <a:pt x="7615" y="20913"/>
                    </a:lnTo>
                    <a:lnTo>
                      <a:pt x="10114" y="19981"/>
                    </a:lnTo>
                    <a:lnTo>
                      <a:pt x="11360" y="19282"/>
                    </a:lnTo>
                    <a:lnTo>
                      <a:pt x="12738" y="18350"/>
                    </a:lnTo>
                    <a:lnTo>
                      <a:pt x="13985" y="17197"/>
                    </a:lnTo>
                    <a:lnTo>
                      <a:pt x="15231" y="16031"/>
                    </a:lnTo>
                    <a:lnTo>
                      <a:pt x="16484" y="14400"/>
                    </a:lnTo>
                    <a:lnTo>
                      <a:pt x="17730" y="12781"/>
                    </a:lnTo>
                    <a:lnTo>
                      <a:pt x="18732" y="10683"/>
                    </a:lnTo>
                    <a:lnTo>
                      <a:pt x="19853" y="8365"/>
                    </a:lnTo>
                    <a:lnTo>
                      <a:pt x="20723" y="5581"/>
                    </a:lnTo>
                    <a:lnTo>
                      <a:pt x="21600" y="2797"/>
                    </a:lnTo>
                    <a:lnTo>
                      <a:pt x="1835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667" name="Google Shape;813;p33"/>
              <p:cNvSpPr/>
              <p:nvPr/>
            </p:nvSpPr>
            <p:spPr>
              <a:xfrm flipH="1">
                <a:off x="602753" y="440981"/>
                <a:ext cx="154085" cy="60430"/>
              </a:xfrm>
              <a:custGeom>
                <a:avLst/>
                <a:ahLst/>
                <a:cxnLst>
                  <a:cxn ang="0">
                    <a:pos x="wd2" y="hd2"/>
                  </a:cxn>
                  <a:cxn ang="5400000">
                    <a:pos x="wd2" y="hd2"/>
                  </a:cxn>
                  <a:cxn ang="10800000">
                    <a:pos x="wd2" y="hd2"/>
                  </a:cxn>
                  <a:cxn ang="16200000">
                    <a:pos x="wd2" y="hd2"/>
                  </a:cxn>
                </a:cxnLst>
                <a:rect l="0" t="0" r="r" b="b"/>
                <a:pathLst>
                  <a:path w="21600" h="21600" extrusionOk="0">
                    <a:moveTo>
                      <a:pt x="6561" y="0"/>
                    </a:moveTo>
                    <a:lnTo>
                      <a:pt x="5131" y="611"/>
                    </a:lnTo>
                    <a:lnTo>
                      <a:pt x="3939" y="1221"/>
                    </a:lnTo>
                    <a:lnTo>
                      <a:pt x="2742" y="2138"/>
                    </a:lnTo>
                    <a:lnTo>
                      <a:pt x="1790" y="3038"/>
                    </a:lnTo>
                    <a:lnTo>
                      <a:pt x="479" y="4870"/>
                    </a:lnTo>
                    <a:lnTo>
                      <a:pt x="0" y="5480"/>
                    </a:lnTo>
                    <a:lnTo>
                      <a:pt x="1910" y="12777"/>
                    </a:lnTo>
                    <a:lnTo>
                      <a:pt x="2389" y="12166"/>
                    </a:lnTo>
                    <a:lnTo>
                      <a:pt x="3341" y="10961"/>
                    </a:lnTo>
                    <a:lnTo>
                      <a:pt x="5011" y="9739"/>
                    </a:lnTo>
                    <a:lnTo>
                      <a:pt x="5969" y="9129"/>
                    </a:lnTo>
                    <a:lnTo>
                      <a:pt x="7160" y="8823"/>
                    </a:lnTo>
                    <a:lnTo>
                      <a:pt x="8351" y="8823"/>
                    </a:lnTo>
                    <a:lnTo>
                      <a:pt x="9669" y="9129"/>
                    </a:lnTo>
                    <a:lnTo>
                      <a:pt x="11099" y="9739"/>
                    </a:lnTo>
                    <a:lnTo>
                      <a:pt x="12530" y="10961"/>
                    </a:lnTo>
                    <a:lnTo>
                      <a:pt x="14200" y="12471"/>
                    </a:lnTo>
                    <a:lnTo>
                      <a:pt x="15751" y="14914"/>
                    </a:lnTo>
                    <a:lnTo>
                      <a:pt x="17421" y="17952"/>
                    </a:lnTo>
                    <a:lnTo>
                      <a:pt x="19211" y="21600"/>
                    </a:lnTo>
                    <a:lnTo>
                      <a:pt x="21600" y="15220"/>
                    </a:lnTo>
                    <a:lnTo>
                      <a:pt x="19451" y="10655"/>
                    </a:lnTo>
                    <a:lnTo>
                      <a:pt x="17421" y="7007"/>
                    </a:lnTo>
                    <a:lnTo>
                      <a:pt x="15392" y="4259"/>
                    </a:lnTo>
                    <a:lnTo>
                      <a:pt x="13482" y="2138"/>
                    </a:lnTo>
                    <a:lnTo>
                      <a:pt x="11578" y="916"/>
                    </a:lnTo>
                    <a:lnTo>
                      <a:pt x="9782" y="305"/>
                    </a:lnTo>
                    <a:lnTo>
                      <a:pt x="811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668" name="Google Shape;814;p33"/>
              <p:cNvSpPr/>
              <p:nvPr/>
            </p:nvSpPr>
            <p:spPr>
              <a:xfrm flipH="1">
                <a:off x="428212" y="386488"/>
                <a:ext cx="383974" cy="333750"/>
              </a:xfrm>
              <a:custGeom>
                <a:avLst/>
                <a:ahLst/>
                <a:cxnLst>
                  <a:cxn ang="0">
                    <a:pos x="wd2" y="hd2"/>
                  </a:cxn>
                  <a:cxn ang="5400000">
                    <a:pos x="wd2" y="hd2"/>
                  </a:cxn>
                  <a:cxn ang="10800000">
                    <a:pos x="wd2" y="hd2"/>
                  </a:cxn>
                  <a:cxn ang="16200000">
                    <a:pos x="wd2" y="hd2"/>
                  </a:cxn>
                </a:cxnLst>
                <a:rect l="0" t="0" r="r" b="b"/>
                <a:pathLst>
                  <a:path w="21600" h="21600" extrusionOk="0">
                    <a:moveTo>
                      <a:pt x="10823" y="1158"/>
                    </a:moveTo>
                    <a:lnTo>
                      <a:pt x="11829" y="1213"/>
                    </a:lnTo>
                    <a:lnTo>
                      <a:pt x="12788" y="1324"/>
                    </a:lnTo>
                    <a:lnTo>
                      <a:pt x="13744" y="1598"/>
                    </a:lnTo>
                    <a:lnTo>
                      <a:pt x="14655" y="1874"/>
                    </a:lnTo>
                    <a:lnTo>
                      <a:pt x="15469" y="2313"/>
                    </a:lnTo>
                    <a:lnTo>
                      <a:pt x="16283" y="2811"/>
                    </a:lnTo>
                    <a:lnTo>
                      <a:pt x="17050" y="3361"/>
                    </a:lnTo>
                    <a:lnTo>
                      <a:pt x="17768" y="3969"/>
                    </a:lnTo>
                    <a:lnTo>
                      <a:pt x="18390" y="4630"/>
                    </a:lnTo>
                    <a:lnTo>
                      <a:pt x="18964" y="5401"/>
                    </a:lnTo>
                    <a:lnTo>
                      <a:pt x="19445" y="6172"/>
                    </a:lnTo>
                    <a:lnTo>
                      <a:pt x="19875" y="7054"/>
                    </a:lnTo>
                    <a:lnTo>
                      <a:pt x="20211" y="7935"/>
                    </a:lnTo>
                    <a:lnTo>
                      <a:pt x="20449" y="8872"/>
                    </a:lnTo>
                    <a:lnTo>
                      <a:pt x="20593" y="9809"/>
                    </a:lnTo>
                    <a:lnTo>
                      <a:pt x="20641" y="10799"/>
                    </a:lnTo>
                    <a:lnTo>
                      <a:pt x="20593" y="11791"/>
                    </a:lnTo>
                    <a:lnTo>
                      <a:pt x="20449" y="12728"/>
                    </a:lnTo>
                    <a:lnTo>
                      <a:pt x="20211" y="13665"/>
                    </a:lnTo>
                    <a:lnTo>
                      <a:pt x="19875" y="14546"/>
                    </a:lnTo>
                    <a:lnTo>
                      <a:pt x="19445" y="15373"/>
                    </a:lnTo>
                    <a:lnTo>
                      <a:pt x="18964" y="16199"/>
                    </a:lnTo>
                    <a:lnTo>
                      <a:pt x="18390" y="16915"/>
                    </a:lnTo>
                    <a:lnTo>
                      <a:pt x="17768" y="17631"/>
                    </a:lnTo>
                    <a:lnTo>
                      <a:pt x="17050" y="18239"/>
                    </a:lnTo>
                    <a:lnTo>
                      <a:pt x="16283" y="18789"/>
                    </a:lnTo>
                    <a:lnTo>
                      <a:pt x="15469" y="19284"/>
                    </a:lnTo>
                    <a:lnTo>
                      <a:pt x="14655" y="19671"/>
                    </a:lnTo>
                    <a:lnTo>
                      <a:pt x="13744" y="20000"/>
                    </a:lnTo>
                    <a:lnTo>
                      <a:pt x="12788" y="20276"/>
                    </a:lnTo>
                    <a:lnTo>
                      <a:pt x="11829" y="20387"/>
                    </a:lnTo>
                    <a:lnTo>
                      <a:pt x="10823" y="20442"/>
                    </a:lnTo>
                    <a:lnTo>
                      <a:pt x="9819" y="20387"/>
                    </a:lnTo>
                    <a:lnTo>
                      <a:pt x="8860" y="20276"/>
                    </a:lnTo>
                    <a:lnTo>
                      <a:pt x="7901" y="20000"/>
                    </a:lnTo>
                    <a:lnTo>
                      <a:pt x="6993" y="19671"/>
                    </a:lnTo>
                    <a:lnTo>
                      <a:pt x="6131" y="19284"/>
                    </a:lnTo>
                    <a:lnTo>
                      <a:pt x="5317" y="18789"/>
                    </a:lnTo>
                    <a:lnTo>
                      <a:pt x="4550" y="18239"/>
                    </a:lnTo>
                    <a:lnTo>
                      <a:pt x="3880" y="17631"/>
                    </a:lnTo>
                    <a:lnTo>
                      <a:pt x="3258" y="16915"/>
                    </a:lnTo>
                    <a:lnTo>
                      <a:pt x="2681" y="16199"/>
                    </a:lnTo>
                    <a:lnTo>
                      <a:pt x="2203" y="15373"/>
                    </a:lnTo>
                    <a:lnTo>
                      <a:pt x="1773" y="14546"/>
                    </a:lnTo>
                    <a:lnTo>
                      <a:pt x="1437" y="13665"/>
                    </a:lnTo>
                    <a:lnTo>
                      <a:pt x="1196" y="12728"/>
                    </a:lnTo>
                    <a:lnTo>
                      <a:pt x="1055" y="11791"/>
                    </a:lnTo>
                    <a:lnTo>
                      <a:pt x="1007" y="10799"/>
                    </a:lnTo>
                    <a:lnTo>
                      <a:pt x="1055" y="9809"/>
                    </a:lnTo>
                    <a:lnTo>
                      <a:pt x="1196" y="8872"/>
                    </a:lnTo>
                    <a:lnTo>
                      <a:pt x="1437" y="7935"/>
                    </a:lnTo>
                    <a:lnTo>
                      <a:pt x="1773" y="7054"/>
                    </a:lnTo>
                    <a:lnTo>
                      <a:pt x="2203" y="6172"/>
                    </a:lnTo>
                    <a:lnTo>
                      <a:pt x="2681" y="5401"/>
                    </a:lnTo>
                    <a:lnTo>
                      <a:pt x="3258" y="4630"/>
                    </a:lnTo>
                    <a:lnTo>
                      <a:pt x="3880" y="3969"/>
                    </a:lnTo>
                    <a:lnTo>
                      <a:pt x="4550" y="3361"/>
                    </a:lnTo>
                    <a:lnTo>
                      <a:pt x="5317" y="2811"/>
                    </a:lnTo>
                    <a:lnTo>
                      <a:pt x="6131" y="2313"/>
                    </a:lnTo>
                    <a:lnTo>
                      <a:pt x="6993" y="1874"/>
                    </a:lnTo>
                    <a:lnTo>
                      <a:pt x="7901" y="1598"/>
                    </a:lnTo>
                    <a:lnTo>
                      <a:pt x="8860" y="1324"/>
                    </a:lnTo>
                    <a:lnTo>
                      <a:pt x="9819" y="1213"/>
                    </a:lnTo>
                    <a:lnTo>
                      <a:pt x="10823" y="1158"/>
                    </a:lnTo>
                    <a:close/>
                    <a:moveTo>
                      <a:pt x="10823" y="0"/>
                    </a:moveTo>
                    <a:lnTo>
                      <a:pt x="9723" y="55"/>
                    </a:lnTo>
                    <a:lnTo>
                      <a:pt x="8620" y="221"/>
                    </a:lnTo>
                    <a:lnTo>
                      <a:pt x="7616" y="498"/>
                    </a:lnTo>
                    <a:lnTo>
                      <a:pt x="6609" y="882"/>
                    </a:lnTo>
                    <a:lnTo>
                      <a:pt x="5650" y="1324"/>
                    </a:lnTo>
                    <a:lnTo>
                      <a:pt x="4790" y="1874"/>
                    </a:lnTo>
                    <a:lnTo>
                      <a:pt x="3976" y="2479"/>
                    </a:lnTo>
                    <a:lnTo>
                      <a:pt x="3162" y="3195"/>
                    </a:lnTo>
                    <a:lnTo>
                      <a:pt x="2491" y="3969"/>
                    </a:lnTo>
                    <a:lnTo>
                      <a:pt x="1869" y="4795"/>
                    </a:lnTo>
                    <a:lnTo>
                      <a:pt x="1341" y="5674"/>
                    </a:lnTo>
                    <a:lnTo>
                      <a:pt x="862" y="6611"/>
                    </a:lnTo>
                    <a:lnTo>
                      <a:pt x="526" y="7604"/>
                    </a:lnTo>
                    <a:lnTo>
                      <a:pt x="240" y="8651"/>
                    </a:lnTo>
                    <a:lnTo>
                      <a:pt x="96" y="9699"/>
                    </a:lnTo>
                    <a:lnTo>
                      <a:pt x="0" y="10799"/>
                    </a:lnTo>
                    <a:lnTo>
                      <a:pt x="96" y="11901"/>
                    </a:lnTo>
                    <a:lnTo>
                      <a:pt x="240" y="12949"/>
                    </a:lnTo>
                    <a:lnTo>
                      <a:pt x="526" y="13996"/>
                    </a:lnTo>
                    <a:lnTo>
                      <a:pt x="862" y="14986"/>
                    </a:lnTo>
                    <a:lnTo>
                      <a:pt x="1341" y="15923"/>
                    </a:lnTo>
                    <a:lnTo>
                      <a:pt x="1869" y="16805"/>
                    </a:lnTo>
                    <a:lnTo>
                      <a:pt x="2491" y="17631"/>
                    </a:lnTo>
                    <a:lnTo>
                      <a:pt x="3162" y="18402"/>
                    </a:lnTo>
                    <a:lnTo>
                      <a:pt x="3976" y="19121"/>
                    </a:lnTo>
                    <a:lnTo>
                      <a:pt x="4790" y="19726"/>
                    </a:lnTo>
                    <a:lnTo>
                      <a:pt x="5650" y="20276"/>
                    </a:lnTo>
                    <a:lnTo>
                      <a:pt x="6609" y="20718"/>
                    </a:lnTo>
                    <a:lnTo>
                      <a:pt x="7616" y="21102"/>
                    </a:lnTo>
                    <a:lnTo>
                      <a:pt x="8620" y="21379"/>
                    </a:lnTo>
                    <a:lnTo>
                      <a:pt x="9723" y="21545"/>
                    </a:lnTo>
                    <a:lnTo>
                      <a:pt x="10823" y="21600"/>
                    </a:lnTo>
                    <a:lnTo>
                      <a:pt x="11926" y="21545"/>
                    </a:lnTo>
                    <a:lnTo>
                      <a:pt x="12978" y="21379"/>
                    </a:lnTo>
                    <a:lnTo>
                      <a:pt x="14032" y="21102"/>
                    </a:lnTo>
                    <a:lnTo>
                      <a:pt x="14991" y="20718"/>
                    </a:lnTo>
                    <a:lnTo>
                      <a:pt x="15947" y="20276"/>
                    </a:lnTo>
                    <a:lnTo>
                      <a:pt x="16858" y="19726"/>
                    </a:lnTo>
                    <a:lnTo>
                      <a:pt x="17672" y="19121"/>
                    </a:lnTo>
                    <a:lnTo>
                      <a:pt x="18438" y="18402"/>
                    </a:lnTo>
                    <a:lnTo>
                      <a:pt x="19157" y="17631"/>
                    </a:lnTo>
                    <a:lnTo>
                      <a:pt x="19779" y="16805"/>
                    </a:lnTo>
                    <a:lnTo>
                      <a:pt x="20305" y="15923"/>
                    </a:lnTo>
                    <a:lnTo>
                      <a:pt x="20786" y="14986"/>
                    </a:lnTo>
                    <a:lnTo>
                      <a:pt x="21119" y="13996"/>
                    </a:lnTo>
                    <a:lnTo>
                      <a:pt x="21408" y="12949"/>
                    </a:lnTo>
                    <a:lnTo>
                      <a:pt x="21552" y="11901"/>
                    </a:lnTo>
                    <a:lnTo>
                      <a:pt x="21600" y="10799"/>
                    </a:lnTo>
                    <a:lnTo>
                      <a:pt x="21552" y="9699"/>
                    </a:lnTo>
                    <a:lnTo>
                      <a:pt x="21408" y="8651"/>
                    </a:lnTo>
                    <a:lnTo>
                      <a:pt x="21119" y="7604"/>
                    </a:lnTo>
                    <a:lnTo>
                      <a:pt x="20786" y="6611"/>
                    </a:lnTo>
                    <a:lnTo>
                      <a:pt x="20305" y="5674"/>
                    </a:lnTo>
                    <a:lnTo>
                      <a:pt x="19779" y="4795"/>
                    </a:lnTo>
                    <a:lnTo>
                      <a:pt x="19157" y="3969"/>
                    </a:lnTo>
                    <a:lnTo>
                      <a:pt x="18438" y="3195"/>
                    </a:lnTo>
                    <a:lnTo>
                      <a:pt x="17672" y="2479"/>
                    </a:lnTo>
                    <a:lnTo>
                      <a:pt x="16858" y="1874"/>
                    </a:lnTo>
                    <a:lnTo>
                      <a:pt x="15947" y="1324"/>
                    </a:lnTo>
                    <a:lnTo>
                      <a:pt x="14991" y="882"/>
                    </a:lnTo>
                    <a:lnTo>
                      <a:pt x="14032" y="498"/>
                    </a:lnTo>
                    <a:lnTo>
                      <a:pt x="12978" y="221"/>
                    </a:lnTo>
                    <a:lnTo>
                      <a:pt x="11926" y="55"/>
                    </a:lnTo>
                    <a:lnTo>
                      <a:pt x="1082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69" name="Google Shape;815;p33"/>
              <p:cNvSpPr/>
              <p:nvPr/>
            </p:nvSpPr>
            <p:spPr>
              <a:xfrm flipH="1">
                <a:off x="794289" y="420568"/>
                <a:ext cx="383974" cy="332852"/>
              </a:xfrm>
              <a:custGeom>
                <a:avLst/>
                <a:ahLst/>
                <a:cxnLst>
                  <a:cxn ang="0">
                    <a:pos x="wd2" y="hd2"/>
                  </a:cxn>
                  <a:cxn ang="5400000">
                    <a:pos x="wd2" y="hd2"/>
                  </a:cxn>
                  <a:cxn ang="10800000">
                    <a:pos x="wd2" y="hd2"/>
                  </a:cxn>
                  <a:cxn ang="16200000">
                    <a:pos x="wd2" y="hd2"/>
                  </a:cxn>
                </a:cxnLst>
                <a:rect l="0" t="0" r="r" b="b"/>
                <a:pathLst>
                  <a:path w="21600" h="21600" extrusionOk="0">
                    <a:moveTo>
                      <a:pt x="10775" y="1103"/>
                    </a:moveTo>
                    <a:lnTo>
                      <a:pt x="11781" y="1158"/>
                    </a:lnTo>
                    <a:lnTo>
                      <a:pt x="12788" y="1325"/>
                    </a:lnTo>
                    <a:lnTo>
                      <a:pt x="13699" y="1546"/>
                    </a:lnTo>
                    <a:lnTo>
                      <a:pt x="14607" y="1876"/>
                    </a:lnTo>
                    <a:lnTo>
                      <a:pt x="15469" y="2320"/>
                    </a:lnTo>
                    <a:lnTo>
                      <a:pt x="16283" y="2760"/>
                    </a:lnTo>
                    <a:lnTo>
                      <a:pt x="17050" y="3315"/>
                    </a:lnTo>
                    <a:lnTo>
                      <a:pt x="17720" y="3977"/>
                    </a:lnTo>
                    <a:lnTo>
                      <a:pt x="18342" y="4639"/>
                    </a:lnTo>
                    <a:lnTo>
                      <a:pt x="18916" y="5412"/>
                    </a:lnTo>
                    <a:lnTo>
                      <a:pt x="19445" y="6186"/>
                    </a:lnTo>
                    <a:lnTo>
                      <a:pt x="19827" y="7014"/>
                    </a:lnTo>
                    <a:lnTo>
                      <a:pt x="20163" y="7954"/>
                    </a:lnTo>
                    <a:lnTo>
                      <a:pt x="20401" y="8838"/>
                    </a:lnTo>
                    <a:lnTo>
                      <a:pt x="20545" y="9833"/>
                    </a:lnTo>
                    <a:lnTo>
                      <a:pt x="20593" y="10828"/>
                    </a:lnTo>
                    <a:lnTo>
                      <a:pt x="20545" y="11823"/>
                    </a:lnTo>
                    <a:lnTo>
                      <a:pt x="20401" y="12762"/>
                    </a:lnTo>
                    <a:lnTo>
                      <a:pt x="20163" y="13699"/>
                    </a:lnTo>
                    <a:lnTo>
                      <a:pt x="19827" y="14583"/>
                    </a:lnTo>
                    <a:lnTo>
                      <a:pt x="19445" y="15411"/>
                    </a:lnTo>
                    <a:lnTo>
                      <a:pt x="18916" y="16240"/>
                    </a:lnTo>
                    <a:lnTo>
                      <a:pt x="18342" y="16961"/>
                    </a:lnTo>
                    <a:lnTo>
                      <a:pt x="17720" y="17679"/>
                    </a:lnTo>
                    <a:lnTo>
                      <a:pt x="17050" y="18285"/>
                    </a:lnTo>
                    <a:lnTo>
                      <a:pt x="16283" y="18837"/>
                    </a:lnTo>
                    <a:lnTo>
                      <a:pt x="15469" y="19336"/>
                    </a:lnTo>
                    <a:lnTo>
                      <a:pt x="14607" y="19721"/>
                    </a:lnTo>
                    <a:lnTo>
                      <a:pt x="13699" y="20054"/>
                    </a:lnTo>
                    <a:lnTo>
                      <a:pt x="12788" y="20275"/>
                    </a:lnTo>
                    <a:lnTo>
                      <a:pt x="11781" y="20439"/>
                    </a:lnTo>
                    <a:lnTo>
                      <a:pt x="10775" y="20494"/>
                    </a:lnTo>
                    <a:lnTo>
                      <a:pt x="9771" y="20439"/>
                    </a:lnTo>
                    <a:lnTo>
                      <a:pt x="8812" y="20275"/>
                    </a:lnTo>
                    <a:lnTo>
                      <a:pt x="7853" y="20054"/>
                    </a:lnTo>
                    <a:lnTo>
                      <a:pt x="6993" y="19721"/>
                    </a:lnTo>
                    <a:lnTo>
                      <a:pt x="6131" y="19336"/>
                    </a:lnTo>
                    <a:lnTo>
                      <a:pt x="5317" y="18837"/>
                    </a:lnTo>
                    <a:lnTo>
                      <a:pt x="4550" y="18285"/>
                    </a:lnTo>
                    <a:lnTo>
                      <a:pt x="3832" y="17679"/>
                    </a:lnTo>
                    <a:lnTo>
                      <a:pt x="3210" y="16961"/>
                    </a:lnTo>
                    <a:lnTo>
                      <a:pt x="2636" y="16240"/>
                    </a:lnTo>
                    <a:lnTo>
                      <a:pt x="2155" y="15411"/>
                    </a:lnTo>
                    <a:lnTo>
                      <a:pt x="1725" y="14583"/>
                    </a:lnTo>
                    <a:lnTo>
                      <a:pt x="1437" y="13699"/>
                    </a:lnTo>
                    <a:lnTo>
                      <a:pt x="1199" y="12762"/>
                    </a:lnTo>
                    <a:lnTo>
                      <a:pt x="1007" y="11823"/>
                    </a:lnTo>
                    <a:lnTo>
                      <a:pt x="959" y="10828"/>
                    </a:lnTo>
                    <a:lnTo>
                      <a:pt x="1007" y="9833"/>
                    </a:lnTo>
                    <a:lnTo>
                      <a:pt x="1199" y="8838"/>
                    </a:lnTo>
                    <a:lnTo>
                      <a:pt x="1437" y="7954"/>
                    </a:lnTo>
                    <a:lnTo>
                      <a:pt x="1725" y="7014"/>
                    </a:lnTo>
                    <a:lnTo>
                      <a:pt x="2155" y="6186"/>
                    </a:lnTo>
                    <a:lnTo>
                      <a:pt x="2636" y="5412"/>
                    </a:lnTo>
                    <a:lnTo>
                      <a:pt x="3210" y="4639"/>
                    </a:lnTo>
                    <a:lnTo>
                      <a:pt x="3832" y="3977"/>
                    </a:lnTo>
                    <a:lnTo>
                      <a:pt x="4550" y="3315"/>
                    </a:lnTo>
                    <a:lnTo>
                      <a:pt x="5317" y="2760"/>
                    </a:lnTo>
                    <a:lnTo>
                      <a:pt x="6131" y="2320"/>
                    </a:lnTo>
                    <a:lnTo>
                      <a:pt x="6993" y="1876"/>
                    </a:lnTo>
                    <a:lnTo>
                      <a:pt x="7853" y="1546"/>
                    </a:lnTo>
                    <a:lnTo>
                      <a:pt x="8812" y="1325"/>
                    </a:lnTo>
                    <a:lnTo>
                      <a:pt x="9771" y="1158"/>
                    </a:lnTo>
                    <a:lnTo>
                      <a:pt x="10775" y="1103"/>
                    </a:lnTo>
                    <a:close/>
                    <a:moveTo>
                      <a:pt x="10775" y="0"/>
                    </a:moveTo>
                    <a:lnTo>
                      <a:pt x="9674" y="55"/>
                    </a:lnTo>
                    <a:lnTo>
                      <a:pt x="8620" y="219"/>
                    </a:lnTo>
                    <a:lnTo>
                      <a:pt x="7568" y="496"/>
                    </a:lnTo>
                    <a:lnTo>
                      <a:pt x="6609" y="829"/>
                    </a:lnTo>
                    <a:lnTo>
                      <a:pt x="5650" y="1325"/>
                    </a:lnTo>
                    <a:lnTo>
                      <a:pt x="4742" y="1821"/>
                    </a:lnTo>
                    <a:lnTo>
                      <a:pt x="3928" y="2486"/>
                    </a:lnTo>
                    <a:lnTo>
                      <a:pt x="3162" y="3148"/>
                    </a:lnTo>
                    <a:lnTo>
                      <a:pt x="2443" y="3921"/>
                    </a:lnTo>
                    <a:lnTo>
                      <a:pt x="1821" y="4750"/>
                    </a:lnTo>
                    <a:lnTo>
                      <a:pt x="1292" y="5634"/>
                    </a:lnTo>
                    <a:lnTo>
                      <a:pt x="862" y="6629"/>
                    </a:lnTo>
                    <a:lnTo>
                      <a:pt x="481" y="7624"/>
                    </a:lnTo>
                    <a:lnTo>
                      <a:pt x="192" y="8616"/>
                    </a:lnTo>
                    <a:lnTo>
                      <a:pt x="48" y="9722"/>
                    </a:lnTo>
                    <a:lnTo>
                      <a:pt x="0" y="10828"/>
                    </a:lnTo>
                    <a:lnTo>
                      <a:pt x="48" y="11931"/>
                    </a:lnTo>
                    <a:lnTo>
                      <a:pt x="192" y="12981"/>
                    </a:lnTo>
                    <a:lnTo>
                      <a:pt x="481" y="14031"/>
                    </a:lnTo>
                    <a:lnTo>
                      <a:pt x="862" y="15026"/>
                    </a:lnTo>
                    <a:lnTo>
                      <a:pt x="1292" y="15966"/>
                    </a:lnTo>
                    <a:lnTo>
                      <a:pt x="1821" y="16850"/>
                    </a:lnTo>
                    <a:lnTo>
                      <a:pt x="2443" y="17679"/>
                    </a:lnTo>
                    <a:lnTo>
                      <a:pt x="3162" y="18452"/>
                    </a:lnTo>
                    <a:lnTo>
                      <a:pt x="3928" y="19170"/>
                    </a:lnTo>
                    <a:lnTo>
                      <a:pt x="4742" y="19776"/>
                    </a:lnTo>
                    <a:lnTo>
                      <a:pt x="5650" y="20331"/>
                    </a:lnTo>
                    <a:lnTo>
                      <a:pt x="6609" y="20771"/>
                    </a:lnTo>
                    <a:lnTo>
                      <a:pt x="7568" y="21104"/>
                    </a:lnTo>
                    <a:lnTo>
                      <a:pt x="8620" y="21378"/>
                    </a:lnTo>
                    <a:lnTo>
                      <a:pt x="9674" y="21545"/>
                    </a:lnTo>
                    <a:lnTo>
                      <a:pt x="10775" y="21600"/>
                    </a:lnTo>
                    <a:lnTo>
                      <a:pt x="11877" y="21545"/>
                    </a:lnTo>
                    <a:lnTo>
                      <a:pt x="12978" y="21378"/>
                    </a:lnTo>
                    <a:lnTo>
                      <a:pt x="13984" y="21104"/>
                    </a:lnTo>
                    <a:lnTo>
                      <a:pt x="14991" y="20771"/>
                    </a:lnTo>
                    <a:lnTo>
                      <a:pt x="15947" y="20331"/>
                    </a:lnTo>
                    <a:lnTo>
                      <a:pt x="16810" y="19776"/>
                    </a:lnTo>
                    <a:lnTo>
                      <a:pt x="17672" y="19170"/>
                    </a:lnTo>
                    <a:lnTo>
                      <a:pt x="18438" y="18452"/>
                    </a:lnTo>
                    <a:lnTo>
                      <a:pt x="19109" y="17679"/>
                    </a:lnTo>
                    <a:lnTo>
                      <a:pt x="19731" y="16850"/>
                    </a:lnTo>
                    <a:lnTo>
                      <a:pt x="20305" y="15966"/>
                    </a:lnTo>
                    <a:lnTo>
                      <a:pt x="20738" y="15026"/>
                    </a:lnTo>
                    <a:lnTo>
                      <a:pt x="21119" y="14031"/>
                    </a:lnTo>
                    <a:lnTo>
                      <a:pt x="21360" y="12981"/>
                    </a:lnTo>
                    <a:lnTo>
                      <a:pt x="21552" y="11931"/>
                    </a:lnTo>
                    <a:lnTo>
                      <a:pt x="21600" y="10828"/>
                    </a:lnTo>
                    <a:lnTo>
                      <a:pt x="21552" y="9722"/>
                    </a:lnTo>
                    <a:lnTo>
                      <a:pt x="21360" y="8616"/>
                    </a:lnTo>
                    <a:lnTo>
                      <a:pt x="21119" y="7624"/>
                    </a:lnTo>
                    <a:lnTo>
                      <a:pt x="20738" y="6629"/>
                    </a:lnTo>
                    <a:lnTo>
                      <a:pt x="20305" y="5634"/>
                    </a:lnTo>
                    <a:lnTo>
                      <a:pt x="19731" y="4750"/>
                    </a:lnTo>
                    <a:lnTo>
                      <a:pt x="19109" y="3921"/>
                    </a:lnTo>
                    <a:lnTo>
                      <a:pt x="18438" y="3148"/>
                    </a:lnTo>
                    <a:lnTo>
                      <a:pt x="17672" y="2486"/>
                    </a:lnTo>
                    <a:lnTo>
                      <a:pt x="16810" y="1821"/>
                    </a:lnTo>
                    <a:lnTo>
                      <a:pt x="15947" y="1325"/>
                    </a:lnTo>
                    <a:lnTo>
                      <a:pt x="14991" y="829"/>
                    </a:lnTo>
                    <a:lnTo>
                      <a:pt x="13984" y="496"/>
                    </a:lnTo>
                    <a:lnTo>
                      <a:pt x="12978" y="219"/>
                    </a:lnTo>
                    <a:lnTo>
                      <a:pt x="11877" y="55"/>
                    </a:lnTo>
                    <a:lnTo>
                      <a:pt x="1077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70" name="Google Shape;816;p33"/>
              <p:cNvSpPr/>
              <p:nvPr/>
            </p:nvSpPr>
            <p:spPr>
              <a:xfrm flipH="1">
                <a:off x="1151014" y="638496"/>
                <a:ext cx="118341" cy="45099"/>
              </a:xfrm>
              <a:custGeom>
                <a:avLst/>
                <a:ahLst/>
                <a:cxnLst>
                  <a:cxn ang="0">
                    <a:pos x="wd2" y="hd2"/>
                  </a:cxn>
                  <a:cxn ang="5400000">
                    <a:pos x="wd2" y="hd2"/>
                  </a:cxn>
                  <a:cxn ang="10800000">
                    <a:pos x="wd2" y="hd2"/>
                  </a:cxn>
                  <a:cxn ang="16200000">
                    <a:pos x="wd2" y="hd2"/>
                  </a:cxn>
                </a:cxnLst>
                <a:rect l="0" t="0" r="r" b="b"/>
                <a:pathLst>
                  <a:path w="21600" h="21600" extrusionOk="0">
                    <a:moveTo>
                      <a:pt x="20820" y="0"/>
                    </a:moveTo>
                    <a:lnTo>
                      <a:pt x="0" y="8162"/>
                    </a:lnTo>
                    <a:lnTo>
                      <a:pt x="780" y="21600"/>
                    </a:lnTo>
                    <a:lnTo>
                      <a:pt x="21600" y="13869"/>
                    </a:lnTo>
                    <a:lnTo>
                      <a:pt x="2082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671" name="Google Shape;817;p33"/>
              <p:cNvSpPr/>
              <p:nvPr/>
            </p:nvSpPr>
            <p:spPr>
              <a:xfrm flipH="1">
                <a:off x="893070" y="767895"/>
                <a:ext cx="174498" cy="201745"/>
              </a:xfrm>
              <a:custGeom>
                <a:avLst/>
                <a:ahLst/>
                <a:cxnLst>
                  <a:cxn ang="0">
                    <a:pos x="wd2" y="hd2"/>
                  </a:cxn>
                  <a:cxn ang="5400000">
                    <a:pos x="wd2" y="hd2"/>
                  </a:cxn>
                  <a:cxn ang="10800000">
                    <a:pos x="wd2" y="hd2"/>
                  </a:cxn>
                  <a:cxn ang="16200000">
                    <a:pos x="wd2" y="hd2"/>
                  </a:cxn>
                </a:cxnLst>
                <a:rect l="0" t="0" r="r" b="b"/>
                <a:pathLst>
                  <a:path w="21600" h="21600" extrusionOk="0">
                    <a:moveTo>
                      <a:pt x="11693" y="0"/>
                    </a:moveTo>
                    <a:lnTo>
                      <a:pt x="9695" y="1916"/>
                    </a:lnTo>
                    <a:lnTo>
                      <a:pt x="7797" y="4101"/>
                    </a:lnTo>
                    <a:lnTo>
                      <a:pt x="5477" y="6653"/>
                    </a:lnTo>
                    <a:lnTo>
                      <a:pt x="4425" y="8111"/>
                    </a:lnTo>
                    <a:lnTo>
                      <a:pt x="3373" y="9570"/>
                    </a:lnTo>
                    <a:lnTo>
                      <a:pt x="2315" y="11029"/>
                    </a:lnTo>
                    <a:lnTo>
                      <a:pt x="1475" y="12579"/>
                    </a:lnTo>
                    <a:lnTo>
                      <a:pt x="735" y="13946"/>
                    </a:lnTo>
                    <a:lnTo>
                      <a:pt x="317" y="15405"/>
                    </a:lnTo>
                    <a:lnTo>
                      <a:pt x="0" y="16680"/>
                    </a:lnTo>
                    <a:lnTo>
                      <a:pt x="0" y="17864"/>
                    </a:lnTo>
                    <a:lnTo>
                      <a:pt x="317" y="18688"/>
                    </a:lnTo>
                    <a:lnTo>
                      <a:pt x="735" y="19414"/>
                    </a:lnTo>
                    <a:lnTo>
                      <a:pt x="1263" y="20055"/>
                    </a:lnTo>
                    <a:lnTo>
                      <a:pt x="1998" y="20599"/>
                    </a:lnTo>
                    <a:lnTo>
                      <a:pt x="2950" y="20965"/>
                    </a:lnTo>
                    <a:lnTo>
                      <a:pt x="3896" y="21239"/>
                    </a:lnTo>
                    <a:lnTo>
                      <a:pt x="5059" y="21513"/>
                    </a:lnTo>
                    <a:lnTo>
                      <a:pt x="6217" y="21600"/>
                    </a:lnTo>
                    <a:lnTo>
                      <a:pt x="8849" y="21600"/>
                    </a:lnTo>
                    <a:lnTo>
                      <a:pt x="10218" y="21422"/>
                    </a:lnTo>
                    <a:lnTo>
                      <a:pt x="11593" y="21239"/>
                    </a:lnTo>
                    <a:lnTo>
                      <a:pt x="12962" y="20965"/>
                    </a:lnTo>
                    <a:lnTo>
                      <a:pt x="14331" y="20690"/>
                    </a:lnTo>
                    <a:lnTo>
                      <a:pt x="15700" y="20233"/>
                    </a:lnTo>
                    <a:lnTo>
                      <a:pt x="17070" y="19872"/>
                    </a:lnTo>
                    <a:lnTo>
                      <a:pt x="13380" y="15130"/>
                    </a:lnTo>
                    <a:lnTo>
                      <a:pt x="21600" y="7567"/>
                    </a:lnTo>
                    <a:lnTo>
                      <a:pt x="19496" y="7746"/>
                    </a:lnTo>
                    <a:lnTo>
                      <a:pt x="17493" y="7746"/>
                    </a:lnTo>
                    <a:lnTo>
                      <a:pt x="16541" y="7654"/>
                    </a:lnTo>
                    <a:lnTo>
                      <a:pt x="15595" y="7476"/>
                    </a:lnTo>
                    <a:lnTo>
                      <a:pt x="14754" y="7202"/>
                    </a:lnTo>
                    <a:lnTo>
                      <a:pt x="13908" y="6836"/>
                    </a:lnTo>
                    <a:lnTo>
                      <a:pt x="13174" y="6378"/>
                    </a:lnTo>
                    <a:lnTo>
                      <a:pt x="12539" y="5834"/>
                    </a:lnTo>
                    <a:lnTo>
                      <a:pt x="12116" y="5194"/>
                    </a:lnTo>
                    <a:lnTo>
                      <a:pt x="11693" y="4467"/>
                    </a:lnTo>
                    <a:lnTo>
                      <a:pt x="11487" y="3553"/>
                    </a:lnTo>
                    <a:lnTo>
                      <a:pt x="11382" y="2460"/>
                    </a:lnTo>
                    <a:lnTo>
                      <a:pt x="11382" y="1276"/>
                    </a:lnTo>
                    <a:lnTo>
                      <a:pt x="11693"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672" name="Google Shape;818;p33"/>
              <p:cNvSpPr/>
              <p:nvPr/>
            </p:nvSpPr>
            <p:spPr>
              <a:xfrm flipH="1">
                <a:off x="698117" y="636788"/>
                <a:ext cx="373722" cy="337123"/>
              </a:xfrm>
              <a:custGeom>
                <a:avLst/>
                <a:ahLst/>
                <a:cxnLst>
                  <a:cxn ang="0">
                    <a:pos x="wd2" y="hd2"/>
                  </a:cxn>
                  <a:cxn ang="5400000">
                    <a:pos x="wd2" y="hd2"/>
                  </a:cxn>
                  <a:cxn ang="10800000">
                    <a:pos x="wd2" y="hd2"/>
                  </a:cxn>
                  <a:cxn ang="16200000">
                    <a:pos x="wd2" y="hd2"/>
                  </a:cxn>
                </a:cxnLst>
                <a:rect l="0" t="0" r="r" b="b"/>
                <a:pathLst>
                  <a:path w="21600" h="21600" extrusionOk="0">
                    <a:moveTo>
                      <a:pt x="16286" y="0"/>
                    </a:moveTo>
                    <a:lnTo>
                      <a:pt x="15844" y="219"/>
                    </a:lnTo>
                    <a:lnTo>
                      <a:pt x="18058" y="6655"/>
                    </a:lnTo>
                    <a:lnTo>
                      <a:pt x="18305" y="6490"/>
                    </a:lnTo>
                    <a:lnTo>
                      <a:pt x="18895" y="6220"/>
                    </a:lnTo>
                    <a:lnTo>
                      <a:pt x="19238" y="6055"/>
                    </a:lnTo>
                    <a:lnTo>
                      <a:pt x="19682" y="5891"/>
                    </a:lnTo>
                    <a:lnTo>
                      <a:pt x="20075" y="5782"/>
                    </a:lnTo>
                    <a:lnTo>
                      <a:pt x="20470" y="5727"/>
                    </a:lnTo>
                    <a:lnTo>
                      <a:pt x="20813" y="5782"/>
                    </a:lnTo>
                    <a:lnTo>
                      <a:pt x="20961" y="5836"/>
                    </a:lnTo>
                    <a:lnTo>
                      <a:pt x="21109" y="5946"/>
                    </a:lnTo>
                    <a:lnTo>
                      <a:pt x="21059" y="6055"/>
                    </a:lnTo>
                    <a:lnTo>
                      <a:pt x="20862" y="6220"/>
                    </a:lnTo>
                    <a:lnTo>
                      <a:pt x="20519" y="6436"/>
                    </a:lnTo>
                    <a:lnTo>
                      <a:pt x="19976" y="6764"/>
                    </a:lnTo>
                    <a:lnTo>
                      <a:pt x="19287" y="7092"/>
                    </a:lnTo>
                    <a:lnTo>
                      <a:pt x="18549" y="7363"/>
                    </a:lnTo>
                    <a:lnTo>
                      <a:pt x="16974" y="7801"/>
                    </a:lnTo>
                    <a:lnTo>
                      <a:pt x="16286" y="7911"/>
                    </a:lnTo>
                    <a:lnTo>
                      <a:pt x="15646" y="7911"/>
                    </a:lnTo>
                    <a:lnTo>
                      <a:pt x="15106" y="7856"/>
                    </a:lnTo>
                    <a:lnTo>
                      <a:pt x="14859" y="7801"/>
                    </a:lnTo>
                    <a:lnTo>
                      <a:pt x="14711" y="7692"/>
                    </a:lnTo>
                    <a:lnTo>
                      <a:pt x="14417" y="7527"/>
                    </a:lnTo>
                    <a:lnTo>
                      <a:pt x="13334" y="11837"/>
                    </a:lnTo>
                    <a:lnTo>
                      <a:pt x="12203" y="12217"/>
                    </a:lnTo>
                    <a:lnTo>
                      <a:pt x="11367" y="12436"/>
                    </a:lnTo>
                    <a:lnTo>
                      <a:pt x="10332" y="12655"/>
                    </a:lnTo>
                    <a:lnTo>
                      <a:pt x="9301" y="12765"/>
                    </a:lnTo>
                    <a:lnTo>
                      <a:pt x="8266" y="12765"/>
                    </a:lnTo>
                    <a:lnTo>
                      <a:pt x="7775" y="12655"/>
                    </a:lnTo>
                    <a:lnTo>
                      <a:pt x="7331" y="12546"/>
                    </a:lnTo>
                    <a:lnTo>
                      <a:pt x="6938" y="12327"/>
                    </a:lnTo>
                    <a:lnTo>
                      <a:pt x="6543" y="12056"/>
                    </a:lnTo>
                    <a:lnTo>
                      <a:pt x="6299" y="11782"/>
                    </a:lnTo>
                    <a:lnTo>
                      <a:pt x="6102" y="11399"/>
                    </a:lnTo>
                    <a:lnTo>
                      <a:pt x="5954" y="11019"/>
                    </a:lnTo>
                    <a:lnTo>
                      <a:pt x="5855" y="10636"/>
                    </a:lnTo>
                    <a:lnTo>
                      <a:pt x="5805" y="10146"/>
                    </a:lnTo>
                    <a:lnTo>
                      <a:pt x="5805" y="9602"/>
                    </a:lnTo>
                    <a:lnTo>
                      <a:pt x="5855" y="9054"/>
                    </a:lnTo>
                    <a:lnTo>
                      <a:pt x="5954" y="8455"/>
                    </a:lnTo>
                    <a:lnTo>
                      <a:pt x="6102" y="7473"/>
                    </a:lnTo>
                    <a:lnTo>
                      <a:pt x="5512" y="8181"/>
                    </a:lnTo>
                    <a:lnTo>
                      <a:pt x="4477" y="9547"/>
                    </a:lnTo>
                    <a:lnTo>
                      <a:pt x="3542" y="10800"/>
                    </a:lnTo>
                    <a:lnTo>
                      <a:pt x="2510" y="12382"/>
                    </a:lnTo>
                    <a:lnTo>
                      <a:pt x="2017" y="13254"/>
                    </a:lnTo>
                    <a:lnTo>
                      <a:pt x="1525" y="14127"/>
                    </a:lnTo>
                    <a:lnTo>
                      <a:pt x="1084" y="15055"/>
                    </a:lnTo>
                    <a:lnTo>
                      <a:pt x="689" y="15928"/>
                    </a:lnTo>
                    <a:lnTo>
                      <a:pt x="346" y="16801"/>
                    </a:lnTo>
                    <a:lnTo>
                      <a:pt x="148" y="17619"/>
                    </a:lnTo>
                    <a:lnTo>
                      <a:pt x="0" y="18382"/>
                    </a:lnTo>
                    <a:lnTo>
                      <a:pt x="0" y="18765"/>
                    </a:lnTo>
                    <a:lnTo>
                      <a:pt x="49" y="19091"/>
                    </a:lnTo>
                    <a:lnTo>
                      <a:pt x="99" y="19474"/>
                    </a:lnTo>
                    <a:lnTo>
                      <a:pt x="197" y="19800"/>
                    </a:lnTo>
                    <a:lnTo>
                      <a:pt x="296" y="20073"/>
                    </a:lnTo>
                    <a:lnTo>
                      <a:pt x="491" y="20347"/>
                    </a:lnTo>
                    <a:lnTo>
                      <a:pt x="689" y="20563"/>
                    </a:lnTo>
                    <a:lnTo>
                      <a:pt x="936" y="20782"/>
                    </a:lnTo>
                    <a:lnTo>
                      <a:pt x="1180" y="21001"/>
                    </a:lnTo>
                    <a:lnTo>
                      <a:pt x="1476" y="21165"/>
                    </a:lnTo>
                    <a:lnTo>
                      <a:pt x="1967" y="21381"/>
                    </a:lnTo>
                    <a:lnTo>
                      <a:pt x="2510" y="21491"/>
                    </a:lnTo>
                    <a:lnTo>
                      <a:pt x="3100" y="21600"/>
                    </a:lnTo>
                    <a:lnTo>
                      <a:pt x="3690" y="21600"/>
                    </a:lnTo>
                    <a:lnTo>
                      <a:pt x="4527" y="21545"/>
                    </a:lnTo>
                    <a:lnTo>
                      <a:pt x="5413" y="21436"/>
                    </a:lnTo>
                    <a:lnTo>
                      <a:pt x="6349" y="21220"/>
                    </a:lnTo>
                    <a:lnTo>
                      <a:pt x="7232" y="20946"/>
                    </a:lnTo>
                    <a:lnTo>
                      <a:pt x="8069" y="20618"/>
                    </a:lnTo>
                    <a:lnTo>
                      <a:pt x="8906" y="20237"/>
                    </a:lnTo>
                    <a:lnTo>
                      <a:pt x="9693" y="19800"/>
                    </a:lnTo>
                    <a:lnTo>
                      <a:pt x="10332" y="19310"/>
                    </a:lnTo>
                    <a:lnTo>
                      <a:pt x="10088" y="18872"/>
                    </a:lnTo>
                    <a:lnTo>
                      <a:pt x="9644" y="19200"/>
                    </a:lnTo>
                    <a:lnTo>
                      <a:pt x="9202" y="19474"/>
                    </a:lnTo>
                    <a:lnTo>
                      <a:pt x="8168" y="20018"/>
                    </a:lnTo>
                    <a:lnTo>
                      <a:pt x="7037" y="20456"/>
                    </a:lnTo>
                    <a:lnTo>
                      <a:pt x="5855" y="20782"/>
                    </a:lnTo>
                    <a:lnTo>
                      <a:pt x="5265" y="20946"/>
                    </a:lnTo>
                    <a:lnTo>
                      <a:pt x="4675" y="21001"/>
                    </a:lnTo>
                    <a:lnTo>
                      <a:pt x="4134" y="21056"/>
                    </a:lnTo>
                    <a:lnTo>
                      <a:pt x="3051" y="21056"/>
                    </a:lnTo>
                    <a:lnTo>
                      <a:pt x="2560" y="21001"/>
                    </a:lnTo>
                    <a:lnTo>
                      <a:pt x="2115" y="20837"/>
                    </a:lnTo>
                    <a:lnTo>
                      <a:pt x="1674" y="20672"/>
                    </a:lnTo>
                    <a:lnTo>
                      <a:pt x="1229" y="20402"/>
                    </a:lnTo>
                    <a:lnTo>
                      <a:pt x="1034" y="20237"/>
                    </a:lnTo>
                    <a:lnTo>
                      <a:pt x="837" y="20018"/>
                    </a:lnTo>
                    <a:lnTo>
                      <a:pt x="738" y="19800"/>
                    </a:lnTo>
                    <a:lnTo>
                      <a:pt x="639" y="19583"/>
                    </a:lnTo>
                    <a:lnTo>
                      <a:pt x="541" y="19310"/>
                    </a:lnTo>
                    <a:lnTo>
                      <a:pt x="491" y="19036"/>
                    </a:lnTo>
                    <a:lnTo>
                      <a:pt x="491" y="18492"/>
                    </a:lnTo>
                    <a:lnTo>
                      <a:pt x="541" y="17892"/>
                    </a:lnTo>
                    <a:lnTo>
                      <a:pt x="689" y="17290"/>
                    </a:lnTo>
                    <a:lnTo>
                      <a:pt x="936" y="16582"/>
                    </a:lnTo>
                    <a:lnTo>
                      <a:pt x="1180" y="15928"/>
                    </a:lnTo>
                    <a:lnTo>
                      <a:pt x="1525" y="15219"/>
                    </a:lnTo>
                    <a:lnTo>
                      <a:pt x="2263" y="13799"/>
                    </a:lnTo>
                    <a:lnTo>
                      <a:pt x="3100" y="12436"/>
                    </a:lnTo>
                    <a:lnTo>
                      <a:pt x="3937" y="11183"/>
                    </a:lnTo>
                    <a:lnTo>
                      <a:pt x="4724" y="10091"/>
                    </a:lnTo>
                    <a:lnTo>
                      <a:pt x="5314" y="9218"/>
                    </a:lnTo>
                    <a:lnTo>
                      <a:pt x="5314" y="10256"/>
                    </a:lnTo>
                    <a:lnTo>
                      <a:pt x="5364" y="10691"/>
                    </a:lnTo>
                    <a:lnTo>
                      <a:pt x="5462" y="11128"/>
                    </a:lnTo>
                    <a:lnTo>
                      <a:pt x="5610" y="11509"/>
                    </a:lnTo>
                    <a:lnTo>
                      <a:pt x="5805" y="11837"/>
                    </a:lnTo>
                    <a:lnTo>
                      <a:pt x="6003" y="12163"/>
                    </a:lnTo>
                    <a:lnTo>
                      <a:pt x="6250" y="12436"/>
                    </a:lnTo>
                    <a:lnTo>
                      <a:pt x="6692" y="12765"/>
                    </a:lnTo>
                    <a:lnTo>
                      <a:pt x="7183" y="13035"/>
                    </a:lnTo>
                    <a:lnTo>
                      <a:pt x="7726" y="13200"/>
                    </a:lnTo>
                    <a:lnTo>
                      <a:pt x="8266" y="13254"/>
                    </a:lnTo>
                    <a:lnTo>
                      <a:pt x="8856" y="13309"/>
                    </a:lnTo>
                    <a:lnTo>
                      <a:pt x="9495" y="13309"/>
                    </a:lnTo>
                    <a:lnTo>
                      <a:pt x="10088" y="13254"/>
                    </a:lnTo>
                    <a:lnTo>
                      <a:pt x="10678" y="13145"/>
                    </a:lnTo>
                    <a:lnTo>
                      <a:pt x="11759" y="12874"/>
                    </a:lnTo>
                    <a:lnTo>
                      <a:pt x="12694" y="12600"/>
                    </a:lnTo>
                    <a:lnTo>
                      <a:pt x="13630" y="12272"/>
                    </a:lnTo>
                    <a:lnTo>
                      <a:pt x="13729" y="12217"/>
                    </a:lnTo>
                    <a:lnTo>
                      <a:pt x="14711" y="8291"/>
                    </a:lnTo>
                    <a:lnTo>
                      <a:pt x="15057" y="8400"/>
                    </a:lnTo>
                    <a:lnTo>
                      <a:pt x="15498" y="8455"/>
                    </a:lnTo>
                    <a:lnTo>
                      <a:pt x="15943" y="8455"/>
                    </a:lnTo>
                    <a:lnTo>
                      <a:pt x="16434" y="8400"/>
                    </a:lnTo>
                    <a:lnTo>
                      <a:pt x="17468" y="8236"/>
                    </a:lnTo>
                    <a:lnTo>
                      <a:pt x="18500" y="7911"/>
                    </a:lnTo>
                    <a:lnTo>
                      <a:pt x="19534" y="7527"/>
                    </a:lnTo>
                    <a:lnTo>
                      <a:pt x="20371" y="7144"/>
                    </a:lnTo>
                    <a:lnTo>
                      <a:pt x="20763" y="6928"/>
                    </a:lnTo>
                    <a:lnTo>
                      <a:pt x="21059" y="6709"/>
                    </a:lnTo>
                    <a:lnTo>
                      <a:pt x="21306" y="6490"/>
                    </a:lnTo>
                    <a:lnTo>
                      <a:pt x="21454" y="6271"/>
                    </a:lnTo>
                    <a:lnTo>
                      <a:pt x="21551" y="6055"/>
                    </a:lnTo>
                    <a:lnTo>
                      <a:pt x="21600" y="5891"/>
                    </a:lnTo>
                    <a:lnTo>
                      <a:pt x="21501" y="5672"/>
                    </a:lnTo>
                    <a:lnTo>
                      <a:pt x="21405" y="5508"/>
                    </a:lnTo>
                    <a:lnTo>
                      <a:pt x="21208" y="5401"/>
                    </a:lnTo>
                    <a:lnTo>
                      <a:pt x="21010" y="5347"/>
                    </a:lnTo>
                    <a:lnTo>
                      <a:pt x="20618" y="5237"/>
                    </a:lnTo>
                    <a:lnTo>
                      <a:pt x="20173" y="5237"/>
                    </a:lnTo>
                    <a:lnTo>
                      <a:pt x="19781" y="5292"/>
                    </a:lnTo>
                    <a:lnTo>
                      <a:pt x="19337" y="5453"/>
                    </a:lnTo>
                    <a:lnTo>
                      <a:pt x="18944" y="5617"/>
                    </a:lnTo>
                    <a:lnTo>
                      <a:pt x="18305" y="5891"/>
                    </a:lnTo>
                    <a:lnTo>
                      <a:pt x="1628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73" name="Google Shape;819;p33"/>
              <p:cNvSpPr/>
              <p:nvPr/>
            </p:nvSpPr>
            <p:spPr>
              <a:xfrm flipH="1">
                <a:off x="987534" y="888797"/>
                <a:ext cx="75807" cy="17851"/>
              </a:xfrm>
              <a:custGeom>
                <a:avLst/>
                <a:ahLst/>
                <a:cxnLst>
                  <a:cxn ang="0">
                    <a:pos x="wd2" y="hd2"/>
                  </a:cxn>
                  <a:cxn ang="5400000">
                    <a:pos x="wd2" y="hd2"/>
                  </a:cxn>
                  <a:cxn ang="10800000">
                    <a:pos x="wd2" y="hd2"/>
                  </a:cxn>
                  <a:cxn ang="16200000">
                    <a:pos x="wd2" y="hd2"/>
                  </a:cxn>
                </a:cxnLst>
                <a:rect l="0" t="0" r="r" b="b"/>
                <a:pathLst>
                  <a:path w="21600" h="21600" extrusionOk="0">
                    <a:moveTo>
                      <a:pt x="1704" y="0"/>
                    </a:moveTo>
                    <a:lnTo>
                      <a:pt x="0" y="19532"/>
                    </a:lnTo>
                    <a:lnTo>
                      <a:pt x="21600" y="21600"/>
                    </a:lnTo>
                    <a:lnTo>
                      <a:pt x="170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74" name="Google Shape;820;p33"/>
              <p:cNvSpPr/>
              <p:nvPr/>
            </p:nvSpPr>
            <p:spPr>
              <a:xfrm flipH="1">
                <a:off x="1288911" y="684447"/>
                <a:ext cx="167709" cy="110697"/>
              </a:xfrm>
              <a:custGeom>
                <a:avLst/>
                <a:ahLst/>
                <a:cxnLst>
                  <a:cxn ang="0">
                    <a:pos x="wd2" y="hd2"/>
                  </a:cxn>
                  <a:cxn ang="5400000">
                    <a:pos x="wd2" y="hd2"/>
                  </a:cxn>
                  <a:cxn ang="10800000">
                    <a:pos x="wd2" y="hd2"/>
                  </a:cxn>
                  <a:cxn ang="16200000">
                    <a:pos x="wd2" y="hd2"/>
                  </a:cxn>
                </a:cxnLst>
                <a:rect l="0" t="0" r="r" b="b"/>
                <a:pathLst>
                  <a:path w="21600" h="21600" extrusionOk="0">
                    <a:moveTo>
                      <a:pt x="10632" y="0"/>
                    </a:moveTo>
                    <a:lnTo>
                      <a:pt x="9208" y="167"/>
                    </a:lnTo>
                    <a:lnTo>
                      <a:pt x="7893" y="333"/>
                    </a:lnTo>
                    <a:lnTo>
                      <a:pt x="6688" y="833"/>
                    </a:lnTo>
                    <a:lnTo>
                      <a:pt x="5698" y="1334"/>
                    </a:lnTo>
                    <a:lnTo>
                      <a:pt x="4714" y="2000"/>
                    </a:lnTo>
                    <a:lnTo>
                      <a:pt x="3834" y="2658"/>
                    </a:lnTo>
                    <a:lnTo>
                      <a:pt x="3069" y="3492"/>
                    </a:lnTo>
                    <a:lnTo>
                      <a:pt x="2299" y="4159"/>
                    </a:lnTo>
                    <a:lnTo>
                      <a:pt x="1205" y="5817"/>
                    </a:lnTo>
                    <a:lnTo>
                      <a:pt x="544" y="7150"/>
                    </a:lnTo>
                    <a:lnTo>
                      <a:pt x="0" y="8475"/>
                    </a:lnTo>
                    <a:lnTo>
                      <a:pt x="434" y="7808"/>
                    </a:lnTo>
                    <a:lnTo>
                      <a:pt x="1755" y="6317"/>
                    </a:lnTo>
                    <a:lnTo>
                      <a:pt x="2629" y="5317"/>
                    </a:lnTo>
                    <a:lnTo>
                      <a:pt x="3724" y="4492"/>
                    </a:lnTo>
                    <a:lnTo>
                      <a:pt x="4934" y="3492"/>
                    </a:lnTo>
                    <a:lnTo>
                      <a:pt x="6248" y="2658"/>
                    </a:lnTo>
                    <a:lnTo>
                      <a:pt x="7783" y="2000"/>
                    </a:lnTo>
                    <a:lnTo>
                      <a:pt x="9208" y="1667"/>
                    </a:lnTo>
                    <a:lnTo>
                      <a:pt x="10852" y="1500"/>
                    </a:lnTo>
                    <a:lnTo>
                      <a:pt x="11622" y="1667"/>
                    </a:lnTo>
                    <a:lnTo>
                      <a:pt x="12387" y="1834"/>
                    </a:lnTo>
                    <a:lnTo>
                      <a:pt x="13267" y="2158"/>
                    </a:lnTo>
                    <a:lnTo>
                      <a:pt x="14031" y="2658"/>
                    </a:lnTo>
                    <a:lnTo>
                      <a:pt x="14912" y="3158"/>
                    </a:lnTo>
                    <a:lnTo>
                      <a:pt x="15676" y="3825"/>
                    </a:lnTo>
                    <a:lnTo>
                      <a:pt x="16556" y="4659"/>
                    </a:lnTo>
                    <a:lnTo>
                      <a:pt x="17321" y="5650"/>
                    </a:lnTo>
                    <a:lnTo>
                      <a:pt x="18201" y="6817"/>
                    </a:lnTo>
                    <a:lnTo>
                      <a:pt x="18965" y="8142"/>
                    </a:lnTo>
                    <a:lnTo>
                      <a:pt x="19735" y="9800"/>
                    </a:lnTo>
                    <a:lnTo>
                      <a:pt x="20175" y="11300"/>
                    </a:lnTo>
                    <a:lnTo>
                      <a:pt x="20390" y="12625"/>
                    </a:lnTo>
                    <a:lnTo>
                      <a:pt x="20390" y="13958"/>
                    </a:lnTo>
                    <a:lnTo>
                      <a:pt x="20175" y="15116"/>
                    </a:lnTo>
                    <a:lnTo>
                      <a:pt x="19845" y="16117"/>
                    </a:lnTo>
                    <a:lnTo>
                      <a:pt x="19295" y="17117"/>
                    </a:lnTo>
                    <a:lnTo>
                      <a:pt x="18635" y="17942"/>
                    </a:lnTo>
                    <a:lnTo>
                      <a:pt x="17871" y="18775"/>
                    </a:lnTo>
                    <a:lnTo>
                      <a:pt x="17100" y="19275"/>
                    </a:lnTo>
                    <a:lnTo>
                      <a:pt x="16226" y="19775"/>
                    </a:lnTo>
                    <a:lnTo>
                      <a:pt x="15346" y="20100"/>
                    </a:lnTo>
                    <a:lnTo>
                      <a:pt x="14471" y="20433"/>
                    </a:lnTo>
                    <a:lnTo>
                      <a:pt x="12827" y="20433"/>
                    </a:lnTo>
                    <a:lnTo>
                      <a:pt x="12167" y="20100"/>
                    </a:lnTo>
                    <a:lnTo>
                      <a:pt x="11732" y="19775"/>
                    </a:lnTo>
                    <a:lnTo>
                      <a:pt x="11402" y="19275"/>
                    </a:lnTo>
                    <a:lnTo>
                      <a:pt x="11292" y="18608"/>
                    </a:lnTo>
                    <a:lnTo>
                      <a:pt x="11292" y="17942"/>
                    </a:lnTo>
                    <a:lnTo>
                      <a:pt x="11402" y="17117"/>
                    </a:lnTo>
                    <a:lnTo>
                      <a:pt x="11732" y="16283"/>
                    </a:lnTo>
                    <a:lnTo>
                      <a:pt x="12387" y="14458"/>
                    </a:lnTo>
                    <a:lnTo>
                      <a:pt x="13377" y="12792"/>
                    </a:lnTo>
                    <a:lnTo>
                      <a:pt x="14251" y="11467"/>
                    </a:lnTo>
                    <a:lnTo>
                      <a:pt x="15132" y="10133"/>
                    </a:lnTo>
                    <a:lnTo>
                      <a:pt x="9428" y="10967"/>
                    </a:lnTo>
                    <a:lnTo>
                      <a:pt x="12717" y="11800"/>
                    </a:lnTo>
                    <a:lnTo>
                      <a:pt x="12057" y="12300"/>
                    </a:lnTo>
                    <a:lnTo>
                      <a:pt x="11402" y="12958"/>
                    </a:lnTo>
                    <a:lnTo>
                      <a:pt x="10962" y="13792"/>
                    </a:lnTo>
                    <a:lnTo>
                      <a:pt x="10522" y="14792"/>
                    </a:lnTo>
                    <a:lnTo>
                      <a:pt x="10088" y="15783"/>
                    </a:lnTo>
                    <a:lnTo>
                      <a:pt x="9868" y="16783"/>
                    </a:lnTo>
                    <a:lnTo>
                      <a:pt x="9758" y="17775"/>
                    </a:lnTo>
                    <a:lnTo>
                      <a:pt x="9868" y="18775"/>
                    </a:lnTo>
                    <a:lnTo>
                      <a:pt x="9978" y="19608"/>
                    </a:lnTo>
                    <a:lnTo>
                      <a:pt x="10412" y="20433"/>
                    </a:lnTo>
                    <a:lnTo>
                      <a:pt x="10962" y="21100"/>
                    </a:lnTo>
                    <a:lnTo>
                      <a:pt x="11732" y="21433"/>
                    </a:lnTo>
                    <a:lnTo>
                      <a:pt x="12717" y="21600"/>
                    </a:lnTo>
                    <a:lnTo>
                      <a:pt x="13921" y="21600"/>
                    </a:lnTo>
                    <a:lnTo>
                      <a:pt x="15346" y="21267"/>
                    </a:lnTo>
                    <a:lnTo>
                      <a:pt x="17100" y="20433"/>
                    </a:lnTo>
                    <a:lnTo>
                      <a:pt x="17981" y="20100"/>
                    </a:lnTo>
                    <a:lnTo>
                      <a:pt x="18745" y="19442"/>
                    </a:lnTo>
                    <a:lnTo>
                      <a:pt x="19405" y="18942"/>
                    </a:lnTo>
                    <a:lnTo>
                      <a:pt x="20065" y="18275"/>
                    </a:lnTo>
                    <a:lnTo>
                      <a:pt x="20500" y="17608"/>
                    </a:lnTo>
                    <a:lnTo>
                      <a:pt x="20940" y="16950"/>
                    </a:lnTo>
                    <a:lnTo>
                      <a:pt x="21380" y="15283"/>
                    </a:lnTo>
                    <a:lnTo>
                      <a:pt x="21600" y="14458"/>
                    </a:lnTo>
                    <a:lnTo>
                      <a:pt x="21600" y="12792"/>
                    </a:lnTo>
                    <a:lnTo>
                      <a:pt x="21490" y="11967"/>
                    </a:lnTo>
                    <a:lnTo>
                      <a:pt x="21160" y="10300"/>
                    </a:lnTo>
                    <a:lnTo>
                      <a:pt x="20610" y="8475"/>
                    </a:lnTo>
                    <a:lnTo>
                      <a:pt x="19735" y="6817"/>
                    </a:lnTo>
                    <a:lnTo>
                      <a:pt x="18745" y="5317"/>
                    </a:lnTo>
                    <a:lnTo>
                      <a:pt x="17651" y="3825"/>
                    </a:lnTo>
                    <a:lnTo>
                      <a:pt x="16336" y="2658"/>
                    </a:lnTo>
                    <a:lnTo>
                      <a:pt x="15022" y="1500"/>
                    </a:lnTo>
                    <a:lnTo>
                      <a:pt x="13591" y="833"/>
                    </a:lnTo>
                    <a:lnTo>
                      <a:pt x="12057" y="167"/>
                    </a:lnTo>
                    <a:lnTo>
                      <a:pt x="1063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75" name="Google Shape;821;p33"/>
              <p:cNvSpPr/>
              <p:nvPr/>
            </p:nvSpPr>
            <p:spPr>
              <a:xfrm flipH="1">
                <a:off x="1322137" y="805348"/>
                <a:ext cx="61286" cy="72390"/>
              </a:xfrm>
              <a:custGeom>
                <a:avLst/>
                <a:ahLst/>
                <a:cxnLst>
                  <a:cxn ang="0">
                    <a:pos x="wd2" y="hd2"/>
                  </a:cxn>
                  <a:cxn ang="5400000">
                    <a:pos x="wd2" y="hd2"/>
                  </a:cxn>
                  <a:cxn ang="10800000">
                    <a:pos x="wd2" y="hd2"/>
                  </a:cxn>
                  <a:cxn ang="16200000">
                    <a:pos x="wd2" y="hd2"/>
                  </a:cxn>
                </a:cxnLst>
                <a:rect l="0" t="0" r="r" b="b"/>
                <a:pathLst>
                  <a:path w="21600" h="21600" extrusionOk="0">
                    <a:moveTo>
                      <a:pt x="10808" y="0"/>
                    </a:moveTo>
                    <a:lnTo>
                      <a:pt x="8399" y="255"/>
                    </a:lnTo>
                    <a:lnTo>
                      <a:pt x="6608" y="1020"/>
                    </a:lnTo>
                    <a:lnTo>
                      <a:pt x="4802" y="2039"/>
                    </a:lnTo>
                    <a:lnTo>
                      <a:pt x="2995" y="3300"/>
                    </a:lnTo>
                    <a:lnTo>
                      <a:pt x="1807" y="4830"/>
                    </a:lnTo>
                    <a:lnTo>
                      <a:pt x="602" y="6601"/>
                    </a:lnTo>
                    <a:lnTo>
                      <a:pt x="0" y="8640"/>
                    </a:lnTo>
                    <a:lnTo>
                      <a:pt x="0" y="12960"/>
                    </a:lnTo>
                    <a:lnTo>
                      <a:pt x="602" y="14986"/>
                    </a:lnTo>
                    <a:lnTo>
                      <a:pt x="1807" y="16770"/>
                    </a:lnTo>
                    <a:lnTo>
                      <a:pt x="2995" y="18286"/>
                    </a:lnTo>
                    <a:lnTo>
                      <a:pt x="4802" y="19561"/>
                    </a:lnTo>
                    <a:lnTo>
                      <a:pt x="6608" y="20580"/>
                    </a:lnTo>
                    <a:lnTo>
                      <a:pt x="8399" y="21345"/>
                    </a:lnTo>
                    <a:lnTo>
                      <a:pt x="10808" y="21600"/>
                    </a:lnTo>
                    <a:lnTo>
                      <a:pt x="12900" y="21345"/>
                    </a:lnTo>
                    <a:lnTo>
                      <a:pt x="15007" y="20580"/>
                    </a:lnTo>
                    <a:lnTo>
                      <a:pt x="16798" y="19561"/>
                    </a:lnTo>
                    <a:lnTo>
                      <a:pt x="18304" y="18286"/>
                    </a:lnTo>
                    <a:lnTo>
                      <a:pt x="19809" y="16770"/>
                    </a:lnTo>
                    <a:lnTo>
                      <a:pt x="20697" y="14986"/>
                    </a:lnTo>
                    <a:lnTo>
                      <a:pt x="21299" y="12960"/>
                    </a:lnTo>
                    <a:lnTo>
                      <a:pt x="21600" y="10666"/>
                    </a:lnTo>
                    <a:lnTo>
                      <a:pt x="21299" y="8640"/>
                    </a:lnTo>
                    <a:lnTo>
                      <a:pt x="20697" y="6601"/>
                    </a:lnTo>
                    <a:lnTo>
                      <a:pt x="19809" y="4830"/>
                    </a:lnTo>
                    <a:lnTo>
                      <a:pt x="18304" y="3300"/>
                    </a:lnTo>
                    <a:lnTo>
                      <a:pt x="16798" y="2039"/>
                    </a:lnTo>
                    <a:lnTo>
                      <a:pt x="15007" y="1020"/>
                    </a:lnTo>
                    <a:lnTo>
                      <a:pt x="12900" y="255"/>
                    </a:lnTo>
                    <a:lnTo>
                      <a:pt x="1080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676" name="Google Shape;822;p33"/>
              <p:cNvSpPr/>
              <p:nvPr/>
            </p:nvSpPr>
            <p:spPr>
              <a:xfrm flipH="1">
                <a:off x="437609" y="1022423"/>
                <a:ext cx="307314" cy="229890"/>
              </a:xfrm>
              <a:custGeom>
                <a:avLst/>
                <a:ahLst/>
                <a:cxnLst>
                  <a:cxn ang="0">
                    <a:pos x="wd2" y="hd2"/>
                  </a:cxn>
                  <a:cxn ang="5400000">
                    <a:pos x="wd2" y="hd2"/>
                  </a:cxn>
                  <a:cxn ang="10800000">
                    <a:pos x="wd2" y="hd2"/>
                  </a:cxn>
                  <a:cxn ang="16200000">
                    <a:pos x="wd2" y="hd2"/>
                  </a:cxn>
                </a:cxnLst>
                <a:rect l="0" t="0" r="r" b="b"/>
                <a:pathLst>
                  <a:path w="21600" h="21600" extrusionOk="0">
                    <a:moveTo>
                      <a:pt x="19028" y="0"/>
                    </a:moveTo>
                    <a:lnTo>
                      <a:pt x="120" y="8559"/>
                    </a:lnTo>
                    <a:lnTo>
                      <a:pt x="0" y="9999"/>
                    </a:lnTo>
                    <a:lnTo>
                      <a:pt x="0" y="11360"/>
                    </a:lnTo>
                    <a:lnTo>
                      <a:pt x="60" y="12640"/>
                    </a:lnTo>
                    <a:lnTo>
                      <a:pt x="240" y="13840"/>
                    </a:lnTo>
                    <a:lnTo>
                      <a:pt x="477" y="14959"/>
                    </a:lnTo>
                    <a:lnTo>
                      <a:pt x="837" y="15918"/>
                    </a:lnTo>
                    <a:lnTo>
                      <a:pt x="1258" y="16881"/>
                    </a:lnTo>
                    <a:lnTo>
                      <a:pt x="1735" y="17680"/>
                    </a:lnTo>
                    <a:lnTo>
                      <a:pt x="2272" y="18478"/>
                    </a:lnTo>
                    <a:lnTo>
                      <a:pt x="2873" y="19120"/>
                    </a:lnTo>
                    <a:lnTo>
                      <a:pt x="3530" y="19678"/>
                    </a:lnTo>
                    <a:lnTo>
                      <a:pt x="4247" y="20240"/>
                    </a:lnTo>
                    <a:lnTo>
                      <a:pt x="4968" y="20641"/>
                    </a:lnTo>
                    <a:lnTo>
                      <a:pt x="5745" y="20958"/>
                    </a:lnTo>
                    <a:lnTo>
                      <a:pt x="6583" y="21279"/>
                    </a:lnTo>
                    <a:lnTo>
                      <a:pt x="7420" y="21439"/>
                    </a:lnTo>
                    <a:lnTo>
                      <a:pt x="8258" y="21600"/>
                    </a:lnTo>
                    <a:lnTo>
                      <a:pt x="10053" y="21600"/>
                    </a:lnTo>
                    <a:lnTo>
                      <a:pt x="10950" y="21439"/>
                    </a:lnTo>
                    <a:lnTo>
                      <a:pt x="11788" y="21279"/>
                    </a:lnTo>
                    <a:lnTo>
                      <a:pt x="12685" y="21038"/>
                    </a:lnTo>
                    <a:lnTo>
                      <a:pt x="13523" y="20717"/>
                    </a:lnTo>
                    <a:lnTo>
                      <a:pt x="14360" y="20320"/>
                    </a:lnTo>
                    <a:lnTo>
                      <a:pt x="15197" y="19919"/>
                    </a:lnTo>
                    <a:lnTo>
                      <a:pt x="15975" y="19361"/>
                    </a:lnTo>
                    <a:lnTo>
                      <a:pt x="16755" y="18799"/>
                    </a:lnTo>
                    <a:lnTo>
                      <a:pt x="17473" y="18161"/>
                    </a:lnTo>
                    <a:lnTo>
                      <a:pt x="18130" y="17439"/>
                    </a:lnTo>
                    <a:lnTo>
                      <a:pt x="18727" y="16640"/>
                    </a:lnTo>
                    <a:lnTo>
                      <a:pt x="19268" y="15838"/>
                    </a:lnTo>
                    <a:lnTo>
                      <a:pt x="19745" y="14959"/>
                    </a:lnTo>
                    <a:lnTo>
                      <a:pt x="20405" y="13599"/>
                    </a:lnTo>
                    <a:lnTo>
                      <a:pt x="20883" y="12238"/>
                    </a:lnTo>
                    <a:lnTo>
                      <a:pt x="21243" y="11039"/>
                    </a:lnTo>
                    <a:lnTo>
                      <a:pt x="21423" y="9839"/>
                    </a:lnTo>
                    <a:lnTo>
                      <a:pt x="21600" y="8639"/>
                    </a:lnTo>
                    <a:lnTo>
                      <a:pt x="21600" y="7600"/>
                    </a:lnTo>
                    <a:lnTo>
                      <a:pt x="21540" y="6561"/>
                    </a:lnTo>
                    <a:lnTo>
                      <a:pt x="21423" y="5521"/>
                    </a:lnTo>
                    <a:lnTo>
                      <a:pt x="21243" y="4643"/>
                    </a:lnTo>
                    <a:lnTo>
                      <a:pt x="21003" y="3760"/>
                    </a:lnTo>
                    <a:lnTo>
                      <a:pt x="20703" y="2961"/>
                    </a:lnTo>
                    <a:lnTo>
                      <a:pt x="20405" y="2243"/>
                    </a:lnTo>
                    <a:lnTo>
                      <a:pt x="20045" y="1601"/>
                    </a:lnTo>
                    <a:lnTo>
                      <a:pt x="19745" y="1043"/>
                    </a:lnTo>
                    <a:lnTo>
                      <a:pt x="19028"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8677" name="Google Shape;823;p33"/>
              <p:cNvSpPr/>
              <p:nvPr/>
            </p:nvSpPr>
            <p:spPr>
              <a:xfrm flipH="1">
                <a:off x="715112" y="1110997"/>
                <a:ext cx="110697" cy="115778"/>
              </a:xfrm>
              <a:custGeom>
                <a:avLst/>
                <a:ahLst/>
                <a:cxnLst>
                  <a:cxn ang="0">
                    <a:pos x="wd2" y="hd2"/>
                  </a:cxn>
                  <a:cxn ang="5400000">
                    <a:pos x="wd2" y="hd2"/>
                  </a:cxn>
                  <a:cxn ang="10800000">
                    <a:pos x="wd2" y="hd2"/>
                  </a:cxn>
                  <a:cxn ang="16200000">
                    <a:pos x="wd2" y="hd2"/>
                  </a:cxn>
                </a:cxnLst>
                <a:rect l="0" t="0" r="r" b="b"/>
                <a:pathLst>
                  <a:path w="21600" h="21600" extrusionOk="0">
                    <a:moveTo>
                      <a:pt x="4650" y="0"/>
                    </a:moveTo>
                    <a:lnTo>
                      <a:pt x="3492" y="159"/>
                    </a:lnTo>
                    <a:lnTo>
                      <a:pt x="2492" y="310"/>
                    </a:lnTo>
                    <a:lnTo>
                      <a:pt x="1500" y="789"/>
                    </a:lnTo>
                    <a:lnTo>
                      <a:pt x="833" y="1426"/>
                    </a:lnTo>
                    <a:lnTo>
                      <a:pt x="500" y="2223"/>
                    </a:lnTo>
                    <a:lnTo>
                      <a:pt x="167" y="3171"/>
                    </a:lnTo>
                    <a:lnTo>
                      <a:pt x="0" y="4446"/>
                    </a:lnTo>
                    <a:lnTo>
                      <a:pt x="0" y="5712"/>
                    </a:lnTo>
                    <a:lnTo>
                      <a:pt x="167" y="7306"/>
                    </a:lnTo>
                    <a:lnTo>
                      <a:pt x="333" y="8732"/>
                    </a:lnTo>
                    <a:lnTo>
                      <a:pt x="1167" y="12071"/>
                    </a:lnTo>
                    <a:lnTo>
                      <a:pt x="2325" y="15082"/>
                    </a:lnTo>
                    <a:lnTo>
                      <a:pt x="2992" y="16676"/>
                    </a:lnTo>
                    <a:lnTo>
                      <a:pt x="3825" y="17943"/>
                    </a:lnTo>
                    <a:lnTo>
                      <a:pt x="4650" y="19058"/>
                    </a:lnTo>
                    <a:lnTo>
                      <a:pt x="5483" y="20006"/>
                    </a:lnTo>
                    <a:lnTo>
                      <a:pt x="6317" y="20803"/>
                    </a:lnTo>
                    <a:lnTo>
                      <a:pt x="7308" y="21281"/>
                    </a:lnTo>
                    <a:lnTo>
                      <a:pt x="8142" y="21441"/>
                    </a:lnTo>
                    <a:lnTo>
                      <a:pt x="9300" y="21600"/>
                    </a:lnTo>
                    <a:lnTo>
                      <a:pt x="10300" y="21441"/>
                    </a:lnTo>
                    <a:lnTo>
                      <a:pt x="11467" y="21281"/>
                    </a:lnTo>
                    <a:lnTo>
                      <a:pt x="13958" y="20484"/>
                    </a:lnTo>
                    <a:lnTo>
                      <a:pt x="16283" y="19536"/>
                    </a:lnTo>
                    <a:lnTo>
                      <a:pt x="18275" y="18580"/>
                    </a:lnTo>
                    <a:lnTo>
                      <a:pt x="19933" y="17624"/>
                    </a:lnTo>
                    <a:lnTo>
                      <a:pt x="21600" y="16517"/>
                    </a:lnTo>
                    <a:lnTo>
                      <a:pt x="20600" y="13975"/>
                    </a:lnTo>
                    <a:lnTo>
                      <a:pt x="8475" y="19847"/>
                    </a:lnTo>
                    <a:lnTo>
                      <a:pt x="2992" y="2852"/>
                    </a:lnTo>
                    <a:lnTo>
                      <a:pt x="17775" y="3808"/>
                    </a:lnTo>
                    <a:lnTo>
                      <a:pt x="17775" y="2542"/>
                    </a:lnTo>
                    <a:lnTo>
                      <a:pt x="15450" y="1904"/>
                    </a:lnTo>
                    <a:lnTo>
                      <a:pt x="13125" y="1267"/>
                    </a:lnTo>
                    <a:lnTo>
                      <a:pt x="10300" y="629"/>
                    </a:lnTo>
                    <a:lnTo>
                      <a:pt x="7475" y="159"/>
                    </a:lnTo>
                    <a:lnTo>
                      <a:pt x="5983"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8678" name="Google Shape;824;p33"/>
              <p:cNvSpPr/>
              <p:nvPr/>
            </p:nvSpPr>
            <p:spPr>
              <a:xfrm flipH="1">
                <a:off x="478480" y="1030111"/>
                <a:ext cx="253674" cy="10215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9261"/>
                    </a:lnTo>
                    <a:lnTo>
                      <a:pt x="1665" y="20164"/>
                    </a:lnTo>
                    <a:lnTo>
                      <a:pt x="3262" y="20877"/>
                    </a:lnTo>
                    <a:lnTo>
                      <a:pt x="4786" y="21239"/>
                    </a:lnTo>
                    <a:lnTo>
                      <a:pt x="6233" y="21419"/>
                    </a:lnTo>
                    <a:lnTo>
                      <a:pt x="7538" y="21600"/>
                    </a:lnTo>
                    <a:lnTo>
                      <a:pt x="8844" y="21419"/>
                    </a:lnTo>
                    <a:lnTo>
                      <a:pt x="10004" y="21239"/>
                    </a:lnTo>
                    <a:lnTo>
                      <a:pt x="11091" y="20697"/>
                    </a:lnTo>
                    <a:lnTo>
                      <a:pt x="12178" y="20164"/>
                    </a:lnTo>
                    <a:lnTo>
                      <a:pt x="14062" y="18719"/>
                    </a:lnTo>
                    <a:lnTo>
                      <a:pt x="14931" y="17816"/>
                    </a:lnTo>
                    <a:lnTo>
                      <a:pt x="15658" y="16923"/>
                    </a:lnTo>
                    <a:lnTo>
                      <a:pt x="16382" y="15839"/>
                    </a:lnTo>
                    <a:lnTo>
                      <a:pt x="17109" y="14755"/>
                    </a:lnTo>
                    <a:lnTo>
                      <a:pt x="17687" y="13681"/>
                    </a:lnTo>
                    <a:lnTo>
                      <a:pt x="18775" y="11342"/>
                    </a:lnTo>
                    <a:lnTo>
                      <a:pt x="19571" y="9003"/>
                    </a:lnTo>
                    <a:lnTo>
                      <a:pt x="20298" y="6655"/>
                    </a:lnTo>
                    <a:lnTo>
                      <a:pt x="20804" y="4497"/>
                    </a:lnTo>
                    <a:lnTo>
                      <a:pt x="21167" y="2700"/>
                    </a:lnTo>
                    <a:lnTo>
                      <a:pt x="21458" y="1255"/>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679" name="Google Shape;825;p33"/>
              <p:cNvSpPr/>
              <p:nvPr/>
            </p:nvSpPr>
            <p:spPr>
              <a:xfrm flipH="1">
                <a:off x="511662" y="1059066"/>
                <a:ext cx="150667" cy="62993"/>
              </a:xfrm>
              <a:custGeom>
                <a:avLst/>
                <a:ahLst/>
                <a:cxnLst>
                  <a:cxn ang="0">
                    <a:pos x="wd2" y="hd2"/>
                  </a:cxn>
                  <a:cxn ang="5400000">
                    <a:pos x="wd2" y="hd2"/>
                  </a:cxn>
                  <a:cxn ang="10800000">
                    <a:pos x="wd2" y="hd2"/>
                  </a:cxn>
                  <a:cxn ang="16200000">
                    <a:pos x="wd2" y="hd2"/>
                  </a:cxn>
                </a:cxnLst>
                <a:rect l="0" t="0" r="r" b="b"/>
                <a:pathLst>
                  <a:path w="21600" h="21600" extrusionOk="0">
                    <a:moveTo>
                      <a:pt x="19769" y="0"/>
                    </a:moveTo>
                    <a:lnTo>
                      <a:pt x="19035" y="293"/>
                    </a:lnTo>
                    <a:lnTo>
                      <a:pt x="17816" y="1156"/>
                    </a:lnTo>
                    <a:lnTo>
                      <a:pt x="16843" y="2035"/>
                    </a:lnTo>
                    <a:lnTo>
                      <a:pt x="16721" y="2328"/>
                    </a:lnTo>
                    <a:lnTo>
                      <a:pt x="16965" y="2328"/>
                    </a:lnTo>
                    <a:lnTo>
                      <a:pt x="18061" y="1449"/>
                    </a:lnTo>
                    <a:lnTo>
                      <a:pt x="19035" y="1156"/>
                    </a:lnTo>
                    <a:lnTo>
                      <a:pt x="19892" y="1156"/>
                    </a:lnTo>
                    <a:lnTo>
                      <a:pt x="20382" y="1742"/>
                    </a:lnTo>
                    <a:lnTo>
                      <a:pt x="20627" y="2328"/>
                    </a:lnTo>
                    <a:lnTo>
                      <a:pt x="20743" y="2621"/>
                    </a:lnTo>
                    <a:lnTo>
                      <a:pt x="20743" y="4086"/>
                    </a:lnTo>
                    <a:lnTo>
                      <a:pt x="20504" y="5535"/>
                    </a:lnTo>
                    <a:lnTo>
                      <a:pt x="19769" y="7585"/>
                    </a:lnTo>
                    <a:lnTo>
                      <a:pt x="18912" y="9343"/>
                    </a:lnTo>
                    <a:lnTo>
                      <a:pt x="17939" y="10792"/>
                    </a:lnTo>
                    <a:lnTo>
                      <a:pt x="16108" y="13429"/>
                    </a:lnTo>
                    <a:lnTo>
                      <a:pt x="14155" y="16050"/>
                    </a:lnTo>
                    <a:lnTo>
                      <a:pt x="12079" y="18100"/>
                    </a:lnTo>
                    <a:lnTo>
                      <a:pt x="10004" y="19549"/>
                    </a:lnTo>
                    <a:lnTo>
                      <a:pt x="7806" y="20721"/>
                    </a:lnTo>
                    <a:lnTo>
                      <a:pt x="6588" y="21014"/>
                    </a:lnTo>
                    <a:lnTo>
                      <a:pt x="3661" y="21014"/>
                    </a:lnTo>
                    <a:lnTo>
                      <a:pt x="2069" y="20428"/>
                    </a:lnTo>
                    <a:lnTo>
                      <a:pt x="1463" y="19842"/>
                    </a:lnTo>
                    <a:lnTo>
                      <a:pt x="973" y="19257"/>
                    </a:lnTo>
                    <a:lnTo>
                      <a:pt x="483" y="18378"/>
                    </a:lnTo>
                    <a:lnTo>
                      <a:pt x="361" y="17221"/>
                    </a:lnTo>
                    <a:lnTo>
                      <a:pt x="238" y="16050"/>
                    </a:lnTo>
                    <a:lnTo>
                      <a:pt x="483" y="14585"/>
                    </a:lnTo>
                    <a:lnTo>
                      <a:pt x="122" y="14585"/>
                    </a:lnTo>
                    <a:lnTo>
                      <a:pt x="0" y="16050"/>
                    </a:lnTo>
                    <a:lnTo>
                      <a:pt x="0" y="16928"/>
                    </a:lnTo>
                    <a:lnTo>
                      <a:pt x="122" y="18100"/>
                    </a:lnTo>
                    <a:lnTo>
                      <a:pt x="361" y="18671"/>
                    </a:lnTo>
                    <a:lnTo>
                      <a:pt x="728" y="19549"/>
                    </a:lnTo>
                    <a:lnTo>
                      <a:pt x="1096" y="20135"/>
                    </a:lnTo>
                    <a:lnTo>
                      <a:pt x="2192" y="20721"/>
                    </a:lnTo>
                    <a:lnTo>
                      <a:pt x="3416" y="21307"/>
                    </a:lnTo>
                    <a:lnTo>
                      <a:pt x="4635" y="21600"/>
                    </a:lnTo>
                    <a:lnTo>
                      <a:pt x="6588" y="21600"/>
                    </a:lnTo>
                    <a:lnTo>
                      <a:pt x="7806" y="21014"/>
                    </a:lnTo>
                    <a:lnTo>
                      <a:pt x="9153" y="20428"/>
                    </a:lnTo>
                    <a:lnTo>
                      <a:pt x="10371" y="19549"/>
                    </a:lnTo>
                    <a:lnTo>
                      <a:pt x="11590" y="18671"/>
                    </a:lnTo>
                    <a:lnTo>
                      <a:pt x="14033" y="16343"/>
                    </a:lnTo>
                    <a:lnTo>
                      <a:pt x="16353" y="13429"/>
                    </a:lnTo>
                    <a:lnTo>
                      <a:pt x="17816" y="11378"/>
                    </a:lnTo>
                    <a:lnTo>
                      <a:pt x="18796" y="9913"/>
                    </a:lnTo>
                    <a:lnTo>
                      <a:pt x="19892" y="7878"/>
                    </a:lnTo>
                    <a:lnTo>
                      <a:pt x="20865" y="5828"/>
                    </a:lnTo>
                    <a:lnTo>
                      <a:pt x="21478" y="3793"/>
                    </a:lnTo>
                    <a:lnTo>
                      <a:pt x="21600" y="2914"/>
                    </a:lnTo>
                    <a:lnTo>
                      <a:pt x="21600" y="2035"/>
                    </a:lnTo>
                    <a:lnTo>
                      <a:pt x="21478" y="1156"/>
                    </a:lnTo>
                    <a:lnTo>
                      <a:pt x="21233" y="570"/>
                    </a:lnTo>
                    <a:lnTo>
                      <a:pt x="20865"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p>
            </p:txBody>
          </p:sp>
          <p:sp>
            <p:nvSpPr>
              <p:cNvPr id="1048680" name="Google Shape;826;p33"/>
              <p:cNvSpPr/>
              <p:nvPr/>
            </p:nvSpPr>
            <p:spPr>
              <a:xfrm flipH="1">
                <a:off x="541471" y="1082896"/>
                <a:ext cx="94466" cy="27249"/>
              </a:xfrm>
              <a:custGeom>
                <a:avLst/>
                <a:ahLst/>
                <a:cxnLst>
                  <a:cxn ang="0">
                    <a:pos x="wd2" y="hd2"/>
                  </a:cxn>
                  <a:cxn ang="5400000">
                    <a:pos x="wd2" y="hd2"/>
                  </a:cxn>
                  <a:cxn ang="10800000">
                    <a:pos x="wd2" y="hd2"/>
                  </a:cxn>
                  <a:cxn ang="16200000">
                    <a:pos x="wd2" y="hd2"/>
                  </a:cxn>
                </a:cxnLst>
                <a:rect l="0" t="0" r="r" b="b"/>
                <a:pathLst>
                  <a:path w="21600" h="21600" extrusionOk="0">
                    <a:moveTo>
                      <a:pt x="21024" y="0"/>
                    </a:moveTo>
                    <a:lnTo>
                      <a:pt x="19462" y="4705"/>
                    </a:lnTo>
                    <a:lnTo>
                      <a:pt x="17714" y="8768"/>
                    </a:lnTo>
                    <a:lnTo>
                      <a:pt x="15760" y="12154"/>
                    </a:lnTo>
                    <a:lnTo>
                      <a:pt x="13817" y="15505"/>
                    </a:lnTo>
                    <a:lnTo>
                      <a:pt x="11874" y="18214"/>
                    </a:lnTo>
                    <a:lnTo>
                      <a:pt x="9921" y="20246"/>
                    </a:lnTo>
                    <a:lnTo>
                      <a:pt x="5644" y="20246"/>
                    </a:lnTo>
                    <a:lnTo>
                      <a:pt x="4277" y="18891"/>
                    </a:lnTo>
                    <a:lnTo>
                      <a:pt x="3115" y="17537"/>
                    </a:lnTo>
                    <a:lnTo>
                      <a:pt x="1162" y="13473"/>
                    </a:lnTo>
                    <a:lnTo>
                      <a:pt x="576" y="10800"/>
                    </a:lnTo>
                    <a:lnTo>
                      <a:pt x="576" y="8091"/>
                    </a:lnTo>
                    <a:lnTo>
                      <a:pt x="771" y="6059"/>
                    </a:lnTo>
                    <a:lnTo>
                      <a:pt x="1357" y="4028"/>
                    </a:lnTo>
                    <a:lnTo>
                      <a:pt x="771" y="4028"/>
                    </a:lnTo>
                    <a:lnTo>
                      <a:pt x="195" y="6737"/>
                    </a:lnTo>
                    <a:lnTo>
                      <a:pt x="0" y="8091"/>
                    </a:lnTo>
                    <a:lnTo>
                      <a:pt x="0" y="10123"/>
                    </a:lnTo>
                    <a:lnTo>
                      <a:pt x="195" y="12154"/>
                    </a:lnTo>
                    <a:lnTo>
                      <a:pt x="380" y="13473"/>
                    </a:lnTo>
                    <a:lnTo>
                      <a:pt x="2138" y="17537"/>
                    </a:lnTo>
                    <a:lnTo>
                      <a:pt x="3691" y="18891"/>
                    </a:lnTo>
                    <a:lnTo>
                      <a:pt x="5449" y="20923"/>
                    </a:lnTo>
                    <a:lnTo>
                      <a:pt x="7783" y="21600"/>
                    </a:lnTo>
                    <a:lnTo>
                      <a:pt x="9726" y="21600"/>
                    </a:lnTo>
                    <a:lnTo>
                      <a:pt x="11484" y="20246"/>
                    </a:lnTo>
                    <a:lnTo>
                      <a:pt x="13427" y="17537"/>
                    </a:lnTo>
                    <a:lnTo>
                      <a:pt x="15174" y="14828"/>
                    </a:lnTo>
                    <a:lnTo>
                      <a:pt x="16933" y="12154"/>
                    </a:lnTo>
                    <a:lnTo>
                      <a:pt x="18485" y="8091"/>
                    </a:lnTo>
                    <a:lnTo>
                      <a:pt x="21600" y="677"/>
                    </a:lnTo>
                    <a:lnTo>
                      <a:pt x="21600"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p>
            </p:txBody>
          </p:sp>
          <p:sp>
            <p:nvSpPr>
              <p:cNvPr id="1048681" name="Google Shape;827;p33"/>
              <p:cNvSpPr/>
              <p:nvPr/>
            </p:nvSpPr>
            <p:spPr>
              <a:xfrm flipH="1">
                <a:off x="710031" y="1125474"/>
                <a:ext cx="254530" cy="354973"/>
              </a:xfrm>
              <a:custGeom>
                <a:avLst/>
                <a:ahLst/>
                <a:cxnLst>
                  <a:cxn ang="0">
                    <a:pos x="wd2" y="hd2"/>
                  </a:cxn>
                  <a:cxn ang="5400000">
                    <a:pos x="wd2" y="hd2"/>
                  </a:cxn>
                  <a:cxn ang="10800000">
                    <a:pos x="wd2" y="hd2"/>
                  </a:cxn>
                  <a:cxn ang="16200000">
                    <a:pos x="wd2" y="hd2"/>
                  </a:cxn>
                </a:cxnLst>
                <a:rect l="0" t="0" r="r" b="b"/>
                <a:pathLst>
                  <a:path w="21600" h="21600" extrusionOk="0">
                    <a:moveTo>
                      <a:pt x="13870" y="0"/>
                    </a:moveTo>
                    <a:lnTo>
                      <a:pt x="12714" y="153"/>
                    </a:lnTo>
                    <a:lnTo>
                      <a:pt x="11485" y="361"/>
                    </a:lnTo>
                    <a:lnTo>
                      <a:pt x="10188" y="621"/>
                    </a:lnTo>
                    <a:lnTo>
                      <a:pt x="8886" y="982"/>
                    </a:lnTo>
                    <a:lnTo>
                      <a:pt x="7585" y="1398"/>
                    </a:lnTo>
                    <a:lnTo>
                      <a:pt x="6284" y="1811"/>
                    </a:lnTo>
                    <a:lnTo>
                      <a:pt x="3827" y="2692"/>
                    </a:lnTo>
                    <a:lnTo>
                      <a:pt x="1805" y="3521"/>
                    </a:lnTo>
                    <a:lnTo>
                      <a:pt x="0" y="4298"/>
                    </a:lnTo>
                    <a:lnTo>
                      <a:pt x="8379" y="12484"/>
                    </a:lnTo>
                    <a:lnTo>
                      <a:pt x="4190" y="18336"/>
                    </a:lnTo>
                    <a:lnTo>
                      <a:pt x="7513" y="21600"/>
                    </a:lnTo>
                    <a:lnTo>
                      <a:pt x="13942" y="15332"/>
                    </a:lnTo>
                    <a:lnTo>
                      <a:pt x="15461" y="15332"/>
                    </a:lnTo>
                    <a:lnTo>
                      <a:pt x="16762" y="15280"/>
                    </a:lnTo>
                    <a:lnTo>
                      <a:pt x="17918" y="15124"/>
                    </a:lnTo>
                    <a:lnTo>
                      <a:pt x="18929" y="14919"/>
                    </a:lnTo>
                    <a:lnTo>
                      <a:pt x="19723" y="14659"/>
                    </a:lnTo>
                    <a:lnTo>
                      <a:pt x="20371" y="14347"/>
                    </a:lnTo>
                    <a:lnTo>
                      <a:pt x="20806" y="13986"/>
                    </a:lnTo>
                    <a:lnTo>
                      <a:pt x="21169" y="13570"/>
                    </a:lnTo>
                    <a:lnTo>
                      <a:pt x="21455" y="13105"/>
                    </a:lnTo>
                    <a:lnTo>
                      <a:pt x="21600" y="12640"/>
                    </a:lnTo>
                    <a:lnTo>
                      <a:pt x="21600" y="12120"/>
                    </a:lnTo>
                    <a:lnTo>
                      <a:pt x="21528" y="11603"/>
                    </a:lnTo>
                    <a:lnTo>
                      <a:pt x="21314" y="11034"/>
                    </a:lnTo>
                    <a:lnTo>
                      <a:pt x="21096" y="10462"/>
                    </a:lnTo>
                    <a:lnTo>
                      <a:pt x="20806" y="9893"/>
                    </a:lnTo>
                    <a:lnTo>
                      <a:pt x="20371" y="9272"/>
                    </a:lnTo>
                    <a:lnTo>
                      <a:pt x="19505" y="8079"/>
                    </a:lnTo>
                    <a:lnTo>
                      <a:pt x="18494" y="6941"/>
                    </a:lnTo>
                    <a:lnTo>
                      <a:pt x="17410" y="5904"/>
                    </a:lnTo>
                    <a:lnTo>
                      <a:pt x="16399" y="4919"/>
                    </a:lnTo>
                    <a:lnTo>
                      <a:pt x="14667" y="3469"/>
                    </a:lnTo>
                    <a:lnTo>
                      <a:pt x="13942" y="2952"/>
                    </a:lnTo>
                    <a:lnTo>
                      <a:pt x="14808" y="2640"/>
                    </a:lnTo>
                    <a:lnTo>
                      <a:pt x="15606" y="2331"/>
                    </a:lnTo>
                    <a:lnTo>
                      <a:pt x="16399" y="1967"/>
                    </a:lnTo>
                    <a:lnTo>
                      <a:pt x="16762" y="1759"/>
                    </a:lnTo>
                    <a:lnTo>
                      <a:pt x="16976" y="1554"/>
                    </a:lnTo>
                    <a:lnTo>
                      <a:pt x="17193" y="1294"/>
                    </a:lnTo>
                    <a:lnTo>
                      <a:pt x="17193" y="1086"/>
                    </a:lnTo>
                    <a:lnTo>
                      <a:pt x="17121" y="826"/>
                    </a:lnTo>
                    <a:lnTo>
                      <a:pt x="16834" y="621"/>
                    </a:lnTo>
                    <a:lnTo>
                      <a:pt x="16399" y="361"/>
                    </a:lnTo>
                    <a:lnTo>
                      <a:pt x="15751" y="153"/>
                    </a:lnTo>
                    <a:lnTo>
                      <a:pt x="15316" y="101"/>
                    </a:lnTo>
                    <a:lnTo>
                      <a:pt x="14881" y="49"/>
                    </a:lnTo>
                    <a:lnTo>
                      <a:pt x="14377"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682" name="Google Shape;828;p33"/>
              <p:cNvSpPr/>
              <p:nvPr/>
            </p:nvSpPr>
            <p:spPr>
              <a:xfrm flipH="1">
                <a:off x="759399" y="1178214"/>
                <a:ext cx="79179" cy="181377"/>
              </a:xfrm>
              <a:custGeom>
                <a:avLst/>
                <a:ahLst/>
                <a:cxnLst>
                  <a:cxn ang="0">
                    <a:pos x="wd2" y="hd2"/>
                  </a:cxn>
                  <a:cxn ang="5400000">
                    <a:pos x="wd2" y="hd2"/>
                  </a:cxn>
                  <a:cxn ang="10800000">
                    <a:pos x="wd2" y="hd2"/>
                  </a:cxn>
                  <a:cxn ang="16200000">
                    <a:pos x="wd2" y="hd2"/>
                  </a:cxn>
                </a:cxnLst>
                <a:rect l="0" t="0" r="r" b="b"/>
                <a:pathLst>
                  <a:path w="21600" h="21600" extrusionOk="0">
                    <a:moveTo>
                      <a:pt x="2318" y="0"/>
                    </a:moveTo>
                    <a:lnTo>
                      <a:pt x="932" y="102"/>
                    </a:lnTo>
                    <a:lnTo>
                      <a:pt x="466" y="203"/>
                    </a:lnTo>
                    <a:lnTo>
                      <a:pt x="0" y="407"/>
                    </a:lnTo>
                    <a:lnTo>
                      <a:pt x="0" y="814"/>
                    </a:lnTo>
                    <a:lnTo>
                      <a:pt x="2784" y="3245"/>
                    </a:lnTo>
                    <a:lnTo>
                      <a:pt x="5348" y="5783"/>
                    </a:lnTo>
                    <a:lnTo>
                      <a:pt x="7899" y="8316"/>
                    </a:lnTo>
                    <a:lnTo>
                      <a:pt x="9984" y="10950"/>
                    </a:lnTo>
                    <a:lnTo>
                      <a:pt x="14167" y="16122"/>
                    </a:lnTo>
                    <a:lnTo>
                      <a:pt x="18350" y="21295"/>
                    </a:lnTo>
                    <a:lnTo>
                      <a:pt x="18583" y="21498"/>
                    </a:lnTo>
                    <a:lnTo>
                      <a:pt x="19049" y="21600"/>
                    </a:lnTo>
                    <a:lnTo>
                      <a:pt x="20202" y="21600"/>
                    </a:lnTo>
                    <a:lnTo>
                      <a:pt x="20901" y="21498"/>
                    </a:lnTo>
                    <a:lnTo>
                      <a:pt x="21367" y="21295"/>
                    </a:lnTo>
                    <a:lnTo>
                      <a:pt x="21600" y="21193"/>
                    </a:lnTo>
                    <a:lnTo>
                      <a:pt x="21600" y="20990"/>
                    </a:lnTo>
                    <a:lnTo>
                      <a:pt x="17184" y="15715"/>
                    </a:lnTo>
                    <a:lnTo>
                      <a:pt x="13002" y="10447"/>
                    </a:lnTo>
                    <a:lnTo>
                      <a:pt x="10917" y="7807"/>
                    </a:lnTo>
                    <a:lnTo>
                      <a:pt x="8598" y="5274"/>
                    </a:lnTo>
                    <a:lnTo>
                      <a:pt x="6035" y="2741"/>
                    </a:lnTo>
                    <a:lnTo>
                      <a:pt x="3017" y="203"/>
                    </a:lnTo>
                    <a:lnTo>
                      <a:pt x="2784" y="102"/>
                    </a:lnTo>
                    <a:lnTo>
                      <a:pt x="231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83" name="Google Shape;829;p33"/>
              <p:cNvSpPr/>
              <p:nvPr/>
            </p:nvSpPr>
            <p:spPr>
              <a:xfrm flipH="1">
                <a:off x="713403" y="1283784"/>
                <a:ext cx="71536" cy="30665"/>
              </a:xfrm>
              <a:custGeom>
                <a:avLst/>
                <a:ahLst/>
                <a:cxnLst>
                  <a:cxn ang="0">
                    <a:pos x="wd2" y="hd2"/>
                  </a:cxn>
                  <a:cxn ang="5400000">
                    <a:pos x="wd2" y="hd2"/>
                  </a:cxn>
                  <a:cxn ang="10800000">
                    <a:pos x="wd2" y="hd2"/>
                  </a:cxn>
                  <a:cxn ang="16200000">
                    <a:pos x="wd2" y="hd2"/>
                  </a:cxn>
                </a:cxnLst>
                <a:rect l="0" t="0" r="r" b="b"/>
                <a:pathLst>
                  <a:path w="21600" h="21600" extrusionOk="0">
                    <a:moveTo>
                      <a:pt x="15681" y="0"/>
                    </a:moveTo>
                    <a:lnTo>
                      <a:pt x="12341" y="602"/>
                    </a:lnTo>
                    <a:lnTo>
                      <a:pt x="9259" y="2407"/>
                    </a:lnTo>
                    <a:lnTo>
                      <a:pt x="6422" y="5416"/>
                    </a:lnTo>
                    <a:lnTo>
                      <a:pt x="5145" y="7221"/>
                    </a:lnTo>
                    <a:lnTo>
                      <a:pt x="3856" y="9596"/>
                    </a:lnTo>
                    <a:lnTo>
                      <a:pt x="2566" y="12004"/>
                    </a:lnTo>
                    <a:lnTo>
                      <a:pt x="1548" y="14411"/>
                    </a:lnTo>
                    <a:lnTo>
                      <a:pt x="774" y="17388"/>
                    </a:lnTo>
                    <a:lnTo>
                      <a:pt x="0" y="20998"/>
                    </a:lnTo>
                    <a:lnTo>
                      <a:pt x="0" y="21600"/>
                    </a:lnTo>
                    <a:lnTo>
                      <a:pt x="1548" y="21600"/>
                    </a:lnTo>
                    <a:lnTo>
                      <a:pt x="2566" y="20998"/>
                    </a:lnTo>
                    <a:lnTo>
                      <a:pt x="3082" y="20396"/>
                    </a:lnTo>
                    <a:lnTo>
                      <a:pt x="3340" y="19193"/>
                    </a:lnTo>
                    <a:lnTo>
                      <a:pt x="4630" y="15012"/>
                    </a:lnTo>
                    <a:lnTo>
                      <a:pt x="6164" y="10800"/>
                    </a:lnTo>
                    <a:lnTo>
                      <a:pt x="7711" y="7791"/>
                    </a:lnTo>
                    <a:lnTo>
                      <a:pt x="9775" y="5416"/>
                    </a:lnTo>
                    <a:lnTo>
                      <a:pt x="11825" y="4212"/>
                    </a:lnTo>
                    <a:lnTo>
                      <a:pt x="13875" y="4212"/>
                    </a:lnTo>
                    <a:lnTo>
                      <a:pt x="15939" y="4814"/>
                    </a:lnTo>
                    <a:lnTo>
                      <a:pt x="18247" y="7221"/>
                    </a:lnTo>
                    <a:lnTo>
                      <a:pt x="19278" y="7221"/>
                    </a:lnTo>
                    <a:lnTo>
                      <a:pt x="20568" y="6018"/>
                    </a:lnTo>
                    <a:lnTo>
                      <a:pt x="21342" y="4814"/>
                    </a:lnTo>
                    <a:lnTo>
                      <a:pt x="21600" y="4814"/>
                    </a:lnTo>
                    <a:lnTo>
                      <a:pt x="21600" y="4212"/>
                    </a:lnTo>
                    <a:lnTo>
                      <a:pt x="20310" y="2407"/>
                    </a:lnTo>
                    <a:lnTo>
                      <a:pt x="18763" y="1204"/>
                    </a:lnTo>
                    <a:lnTo>
                      <a:pt x="17228" y="602"/>
                    </a:lnTo>
                    <a:lnTo>
                      <a:pt x="1568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84" name="Google Shape;830;p33"/>
              <p:cNvSpPr/>
              <p:nvPr/>
            </p:nvSpPr>
            <p:spPr>
              <a:xfrm flipH="1">
                <a:off x="744921" y="1225064"/>
                <a:ext cx="57058" cy="37455"/>
              </a:xfrm>
              <a:custGeom>
                <a:avLst/>
                <a:ahLst/>
                <a:cxnLst>
                  <a:cxn ang="0">
                    <a:pos x="wd2" y="hd2"/>
                  </a:cxn>
                  <a:cxn ang="5400000">
                    <a:pos x="wd2" y="hd2"/>
                  </a:cxn>
                  <a:cxn ang="10800000">
                    <a:pos x="wd2" y="hd2"/>
                  </a:cxn>
                  <a:cxn ang="16200000">
                    <a:pos x="wd2" y="hd2"/>
                  </a:cxn>
                </a:cxnLst>
                <a:rect l="0" t="0" r="r" b="b"/>
                <a:pathLst>
                  <a:path w="21600" h="21600" extrusionOk="0">
                    <a:moveTo>
                      <a:pt x="14502" y="0"/>
                    </a:moveTo>
                    <a:lnTo>
                      <a:pt x="12902" y="493"/>
                    </a:lnTo>
                    <a:lnTo>
                      <a:pt x="11285" y="985"/>
                    </a:lnTo>
                    <a:lnTo>
                      <a:pt x="9668" y="1971"/>
                    </a:lnTo>
                    <a:lnTo>
                      <a:pt x="8068" y="3423"/>
                    </a:lnTo>
                    <a:lnTo>
                      <a:pt x="5157" y="6872"/>
                    </a:lnTo>
                    <a:lnTo>
                      <a:pt x="2911" y="11280"/>
                    </a:lnTo>
                    <a:lnTo>
                      <a:pt x="1940" y="13250"/>
                    </a:lnTo>
                    <a:lnTo>
                      <a:pt x="970" y="15714"/>
                    </a:lnTo>
                    <a:lnTo>
                      <a:pt x="323" y="18151"/>
                    </a:lnTo>
                    <a:lnTo>
                      <a:pt x="0" y="20615"/>
                    </a:lnTo>
                    <a:lnTo>
                      <a:pt x="323" y="21600"/>
                    </a:lnTo>
                    <a:lnTo>
                      <a:pt x="2264" y="21600"/>
                    </a:lnTo>
                    <a:lnTo>
                      <a:pt x="3881" y="20615"/>
                    </a:lnTo>
                    <a:lnTo>
                      <a:pt x="4187" y="20122"/>
                    </a:lnTo>
                    <a:lnTo>
                      <a:pt x="4511" y="19629"/>
                    </a:lnTo>
                    <a:lnTo>
                      <a:pt x="5157" y="16206"/>
                    </a:lnTo>
                    <a:lnTo>
                      <a:pt x="6128" y="12758"/>
                    </a:lnTo>
                    <a:lnTo>
                      <a:pt x="7098" y="9828"/>
                    </a:lnTo>
                    <a:lnTo>
                      <a:pt x="8715" y="6872"/>
                    </a:lnTo>
                    <a:lnTo>
                      <a:pt x="10638" y="4901"/>
                    </a:lnTo>
                    <a:lnTo>
                      <a:pt x="12579" y="3423"/>
                    </a:lnTo>
                    <a:lnTo>
                      <a:pt x="14826" y="3423"/>
                    </a:lnTo>
                    <a:lnTo>
                      <a:pt x="15796" y="4408"/>
                    </a:lnTo>
                    <a:lnTo>
                      <a:pt x="17089" y="5394"/>
                    </a:lnTo>
                    <a:lnTo>
                      <a:pt x="18383" y="5394"/>
                    </a:lnTo>
                    <a:lnTo>
                      <a:pt x="19983" y="4901"/>
                    </a:lnTo>
                    <a:lnTo>
                      <a:pt x="21277" y="3423"/>
                    </a:lnTo>
                    <a:lnTo>
                      <a:pt x="21600" y="2930"/>
                    </a:lnTo>
                    <a:lnTo>
                      <a:pt x="21277" y="2930"/>
                    </a:lnTo>
                    <a:lnTo>
                      <a:pt x="19660" y="1478"/>
                    </a:lnTo>
                    <a:lnTo>
                      <a:pt x="18060" y="493"/>
                    </a:lnTo>
                    <a:lnTo>
                      <a:pt x="1644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85" name="Google Shape;831;p33"/>
              <p:cNvSpPr/>
              <p:nvPr/>
            </p:nvSpPr>
            <p:spPr>
              <a:xfrm flipH="1">
                <a:off x="800269" y="1265934"/>
                <a:ext cx="446965" cy="542281"/>
              </a:xfrm>
              <a:custGeom>
                <a:avLst/>
                <a:ahLst/>
                <a:cxnLst>
                  <a:cxn ang="0">
                    <a:pos x="wd2" y="hd2"/>
                  </a:cxn>
                  <a:cxn ang="5400000">
                    <a:pos x="wd2" y="hd2"/>
                  </a:cxn>
                  <a:cxn ang="10800000">
                    <a:pos x="wd2" y="hd2"/>
                  </a:cxn>
                  <a:cxn ang="16200000">
                    <a:pos x="wd2" y="hd2"/>
                  </a:cxn>
                </a:cxnLst>
                <a:rect l="0" t="0" r="r" b="b"/>
                <a:pathLst>
                  <a:path w="21600" h="21600" extrusionOk="0">
                    <a:moveTo>
                      <a:pt x="3581" y="0"/>
                    </a:moveTo>
                    <a:lnTo>
                      <a:pt x="2922" y="983"/>
                    </a:lnTo>
                    <a:lnTo>
                      <a:pt x="2347" y="2034"/>
                    </a:lnTo>
                    <a:lnTo>
                      <a:pt x="1771" y="3154"/>
                    </a:lnTo>
                    <a:lnTo>
                      <a:pt x="1317" y="4305"/>
                    </a:lnTo>
                    <a:lnTo>
                      <a:pt x="865" y="5561"/>
                    </a:lnTo>
                    <a:lnTo>
                      <a:pt x="537" y="6882"/>
                    </a:lnTo>
                    <a:lnTo>
                      <a:pt x="372" y="7561"/>
                    </a:lnTo>
                    <a:lnTo>
                      <a:pt x="289" y="8240"/>
                    </a:lnTo>
                    <a:lnTo>
                      <a:pt x="165" y="8985"/>
                    </a:lnTo>
                    <a:lnTo>
                      <a:pt x="83" y="9698"/>
                    </a:lnTo>
                    <a:lnTo>
                      <a:pt x="0" y="10885"/>
                    </a:lnTo>
                    <a:lnTo>
                      <a:pt x="0" y="12038"/>
                    </a:lnTo>
                    <a:lnTo>
                      <a:pt x="41" y="13156"/>
                    </a:lnTo>
                    <a:lnTo>
                      <a:pt x="124" y="14207"/>
                    </a:lnTo>
                    <a:lnTo>
                      <a:pt x="289" y="15190"/>
                    </a:lnTo>
                    <a:lnTo>
                      <a:pt x="495" y="16141"/>
                    </a:lnTo>
                    <a:lnTo>
                      <a:pt x="741" y="17022"/>
                    </a:lnTo>
                    <a:lnTo>
                      <a:pt x="1071" y="17836"/>
                    </a:lnTo>
                    <a:lnTo>
                      <a:pt x="1441" y="18582"/>
                    </a:lnTo>
                    <a:lnTo>
                      <a:pt x="1812" y="19261"/>
                    </a:lnTo>
                    <a:lnTo>
                      <a:pt x="2305" y="19870"/>
                    </a:lnTo>
                    <a:lnTo>
                      <a:pt x="2551" y="20108"/>
                    </a:lnTo>
                    <a:lnTo>
                      <a:pt x="2799" y="20379"/>
                    </a:lnTo>
                    <a:lnTo>
                      <a:pt x="3088" y="20583"/>
                    </a:lnTo>
                    <a:lnTo>
                      <a:pt x="3333" y="20787"/>
                    </a:lnTo>
                    <a:lnTo>
                      <a:pt x="3663" y="20989"/>
                    </a:lnTo>
                    <a:lnTo>
                      <a:pt x="3950" y="21159"/>
                    </a:lnTo>
                    <a:lnTo>
                      <a:pt x="4280" y="21296"/>
                    </a:lnTo>
                    <a:lnTo>
                      <a:pt x="4609" y="21396"/>
                    </a:lnTo>
                    <a:lnTo>
                      <a:pt x="4939" y="21464"/>
                    </a:lnTo>
                    <a:lnTo>
                      <a:pt x="5267" y="21532"/>
                    </a:lnTo>
                    <a:lnTo>
                      <a:pt x="5638" y="21566"/>
                    </a:lnTo>
                    <a:lnTo>
                      <a:pt x="6008" y="21600"/>
                    </a:lnTo>
                    <a:lnTo>
                      <a:pt x="6419" y="21566"/>
                    </a:lnTo>
                    <a:lnTo>
                      <a:pt x="6790" y="21532"/>
                    </a:lnTo>
                    <a:lnTo>
                      <a:pt x="7201" y="21464"/>
                    </a:lnTo>
                    <a:lnTo>
                      <a:pt x="7611" y="21364"/>
                    </a:lnTo>
                    <a:lnTo>
                      <a:pt x="8024" y="21262"/>
                    </a:lnTo>
                    <a:lnTo>
                      <a:pt x="8476" y="21091"/>
                    </a:lnTo>
                    <a:lnTo>
                      <a:pt x="8928" y="20921"/>
                    </a:lnTo>
                    <a:lnTo>
                      <a:pt x="9382" y="20719"/>
                    </a:lnTo>
                    <a:lnTo>
                      <a:pt x="9834" y="20481"/>
                    </a:lnTo>
                    <a:lnTo>
                      <a:pt x="10327" y="20210"/>
                    </a:lnTo>
                    <a:lnTo>
                      <a:pt x="11275" y="19566"/>
                    </a:lnTo>
                    <a:lnTo>
                      <a:pt x="12303" y="18787"/>
                    </a:lnTo>
                    <a:lnTo>
                      <a:pt x="13330" y="17904"/>
                    </a:lnTo>
                    <a:lnTo>
                      <a:pt x="14443" y="16852"/>
                    </a:lnTo>
                    <a:lnTo>
                      <a:pt x="15553" y="15699"/>
                    </a:lnTo>
                    <a:lnTo>
                      <a:pt x="16705" y="14377"/>
                    </a:lnTo>
                    <a:lnTo>
                      <a:pt x="17898" y="12920"/>
                    </a:lnTo>
                    <a:lnTo>
                      <a:pt x="19090" y="11292"/>
                    </a:lnTo>
                    <a:lnTo>
                      <a:pt x="20325" y="9494"/>
                    </a:lnTo>
                    <a:lnTo>
                      <a:pt x="21600" y="7561"/>
                    </a:lnTo>
                    <a:lnTo>
                      <a:pt x="16335" y="4035"/>
                    </a:lnTo>
                    <a:lnTo>
                      <a:pt x="7570" y="16039"/>
                    </a:lnTo>
                    <a:lnTo>
                      <a:pt x="7448" y="338"/>
                    </a:lnTo>
                    <a:lnTo>
                      <a:pt x="3581"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686" name="Google Shape;832;p33"/>
              <p:cNvSpPr/>
              <p:nvPr/>
            </p:nvSpPr>
            <p:spPr>
              <a:xfrm flipH="1">
                <a:off x="800269" y="1274432"/>
                <a:ext cx="358391" cy="533783"/>
              </a:xfrm>
              <a:custGeom>
                <a:avLst/>
                <a:ahLst/>
                <a:cxnLst>
                  <a:cxn ang="0">
                    <a:pos x="wd2" y="hd2"/>
                  </a:cxn>
                  <a:cxn ang="5400000">
                    <a:pos x="wd2" y="hd2"/>
                  </a:cxn>
                  <a:cxn ang="10800000">
                    <a:pos x="wd2" y="hd2"/>
                  </a:cxn>
                  <a:cxn ang="16200000">
                    <a:pos x="wd2" y="hd2"/>
                  </a:cxn>
                </a:cxnLst>
                <a:rect l="0" t="0" r="r" b="b"/>
                <a:pathLst>
                  <a:path w="21600" h="21600" extrusionOk="0">
                    <a:moveTo>
                      <a:pt x="3951" y="0"/>
                    </a:moveTo>
                    <a:lnTo>
                      <a:pt x="3745" y="378"/>
                    </a:lnTo>
                    <a:lnTo>
                      <a:pt x="3591" y="793"/>
                    </a:lnTo>
                    <a:lnTo>
                      <a:pt x="3436" y="1275"/>
                    </a:lnTo>
                    <a:lnTo>
                      <a:pt x="3284" y="1827"/>
                    </a:lnTo>
                    <a:lnTo>
                      <a:pt x="3027" y="2997"/>
                    </a:lnTo>
                    <a:lnTo>
                      <a:pt x="2924" y="4272"/>
                    </a:lnTo>
                    <a:lnTo>
                      <a:pt x="2821" y="5684"/>
                    </a:lnTo>
                    <a:lnTo>
                      <a:pt x="2769" y="7132"/>
                    </a:lnTo>
                    <a:lnTo>
                      <a:pt x="2769" y="8613"/>
                    </a:lnTo>
                    <a:lnTo>
                      <a:pt x="2821" y="10094"/>
                    </a:lnTo>
                    <a:lnTo>
                      <a:pt x="3027" y="12885"/>
                    </a:lnTo>
                    <a:lnTo>
                      <a:pt x="3233" y="15227"/>
                    </a:lnTo>
                    <a:lnTo>
                      <a:pt x="3488" y="17432"/>
                    </a:lnTo>
                    <a:lnTo>
                      <a:pt x="15289" y="4514"/>
                    </a:lnTo>
                    <a:lnTo>
                      <a:pt x="20370" y="7682"/>
                    </a:lnTo>
                    <a:lnTo>
                      <a:pt x="19291" y="9026"/>
                    </a:lnTo>
                    <a:lnTo>
                      <a:pt x="18213" y="10301"/>
                    </a:lnTo>
                    <a:lnTo>
                      <a:pt x="17188" y="11471"/>
                    </a:lnTo>
                    <a:lnTo>
                      <a:pt x="16161" y="12539"/>
                    </a:lnTo>
                    <a:lnTo>
                      <a:pt x="15134" y="13538"/>
                    </a:lnTo>
                    <a:lnTo>
                      <a:pt x="14162" y="14470"/>
                    </a:lnTo>
                    <a:lnTo>
                      <a:pt x="13186" y="15330"/>
                    </a:lnTo>
                    <a:lnTo>
                      <a:pt x="12262" y="16089"/>
                    </a:lnTo>
                    <a:lnTo>
                      <a:pt x="11389" y="16811"/>
                    </a:lnTo>
                    <a:lnTo>
                      <a:pt x="10465" y="17432"/>
                    </a:lnTo>
                    <a:lnTo>
                      <a:pt x="9644" y="18018"/>
                    </a:lnTo>
                    <a:lnTo>
                      <a:pt x="8823" y="18534"/>
                    </a:lnTo>
                    <a:lnTo>
                      <a:pt x="8002" y="18982"/>
                    </a:lnTo>
                    <a:lnTo>
                      <a:pt x="7233" y="19395"/>
                    </a:lnTo>
                    <a:lnTo>
                      <a:pt x="6514" y="19775"/>
                    </a:lnTo>
                    <a:lnTo>
                      <a:pt x="5796" y="20084"/>
                    </a:lnTo>
                    <a:lnTo>
                      <a:pt x="5181" y="20326"/>
                    </a:lnTo>
                    <a:lnTo>
                      <a:pt x="4515" y="20567"/>
                    </a:lnTo>
                    <a:lnTo>
                      <a:pt x="3951" y="20739"/>
                    </a:lnTo>
                    <a:lnTo>
                      <a:pt x="3385" y="20910"/>
                    </a:lnTo>
                    <a:lnTo>
                      <a:pt x="2412" y="21118"/>
                    </a:lnTo>
                    <a:lnTo>
                      <a:pt x="1539" y="21256"/>
                    </a:lnTo>
                    <a:lnTo>
                      <a:pt x="924" y="21325"/>
                    </a:lnTo>
                    <a:lnTo>
                      <a:pt x="409" y="21325"/>
                    </a:lnTo>
                    <a:lnTo>
                      <a:pt x="0" y="21291"/>
                    </a:lnTo>
                    <a:lnTo>
                      <a:pt x="461" y="21393"/>
                    </a:lnTo>
                    <a:lnTo>
                      <a:pt x="924" y="21496"/>
                    </a:lnTo>
                    <a:lnTo>
                      <a:pt x="1436" y="21565"/>
                    </a:lnTo>
                    <a:lnTo>
                      <a:pt x="1897" y="21600"/>
                    </a:lnTo>
                    <a:lnTo>
                      <a:pt x="2412" y="21600"/>
                    </a:lnTo>
                    <a:lnTo>
                      <a:pt x="2975" y="21565"/>
                    </a:lnTo>
                    <a:lnTo>
                      <a:pt x="3488" y="21496"/>
                    </a:lnTo>
                    <a:lnTo>
                      <a:pt x="4054" y="21393"/>
                    </a:lnTo>
                    <a:lnTo>
                      <a:pt x="4618" y="21256"/>
                    </a:lnTo>
                    <a:lnTo>
                      <a:pt x="5233" y="21083"/>
                    </a:lnTo>
                    <a:lnTo>
                      <a:pt x="5848" y="20910"/>
                    </a:lnTo>
                    <a:lnTo>
                      <a:pt x="6463" y="20670"/>
                    </a:lnTo>
                    <a:lnTo>
                      <a:pt x="7081" y="20394"/>
                    </a:lnTo>
                    <a:lnTo>
                      <a:pt x="7747" y="20084"/>
                    </a:lnTo>
                    <a:lnTo>
                      <a:pt x="8414" y="19706"/>
                    </a:lnTo>
                    <a:lnTo>
                      <a:pt x="9081" y="19326"/>
                    </a:lnTo>
                    <a:lnTo>
                      <a:pt x="9747" y="18913"/>
                    </a:lnTo>
                    <a:lnTo>
                      <a:pt x="10465" y="18431"/>
                    </a:lnTo>
                    <a:lnTo>
                      <a:pt x="11183" y="17914"/>
                    </a:lnTo>
                    <a:lnTo>
                      <a:pt x="11904" y="17397"/>
                    </a:lnTo>
                    <a:lnTo>
                      <a:pt x="13392" y="16156"/>
                    </a:lnTo>
                    <a:lnTo>
                      <a:pt x="14983" y="14744"/>
                    </a:lnTo>
                    <a:lnTo>
                      <a:pt x="16573" y="13194"/>
                    </a:lnTo>
                    <a:lnTo>
                      <a:pt x="18213" y="11437"/>
                    </a:lnTo>
                    <a:lnTo>
                      <a:pt x="19906" y="9474"/>
                    </a:lnTo>
                    <a:lnTo>
                      <a:pt x="21600" y="7338"/>
                    </a:lnTo>
                    <a:lnTo>
                      <a:pt x="15034" y="3755"/>
                    </a:lnTo>
                    <a:lnTo>
                      <a:pt x="4103" y="15951"/>
                    </a:lnTo>
                    <a:lnTo>
                      <a:pt x="3951"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687" name="Google Shape;833;p33"/>
              <p:cNvSpPr/>
              <p:nvPr/>
            </p:nvSpPr>
            <p:spPr>
              <a:xfrm flipH="1">
                <a:off x="16186" y="1102454"/>
                <a:ext cx="657249" cy="283529"/>
              </a:xfrm>
              <a:custGeom>
                <a:avLst/>
                <a:ahLst/>
                <a:cxnLst>
                  <a:cxn ang="0">
                    <a:pos x="wd2" y="hd2"/>
                  </a:cxn>
                  <a:cxn ang="5400000">
                    <a:pos x="wd2" y="hd2"/>
                  </a:cxn>
                  <a:cxn ang="10800000">
                    <a:pos x="wd2" y="hd2"/>
                  </a:cxn>
                  <a:cxn ang="16200000">
                    <a:pos x="wd2" y="hd2"/>
                  </a:cxn>
                </a:cxnLst>
                <a:rect l="0" t="0" r="r" b="b"/>
                <a:pathLst>
                  <a:path w="21600" h="21600" extrusionOk="0">
                    <a:moveTo>
                      <a:pt x="19837" y="0"/>
                    </a:moveTo>
                    <a:lnTo>
                      <a:pt x="19361" y="65"/>
                    </a:lnTo>
                    <a:lnTo>
                      <a:pt x="18886" y="195"/>
                    </a:lnTo>
                    <a:lnTo>
                      <a:pt x="18410" y="390"/>
                    </a:lnTo>
                    <a:lnTo>
                      <a:pt x="17962" y="651"/>
                    </a:lnTo>
                    <a:lnTo>
                      <a:pt x="17516" y="973"/>
                    </a:lnTo>
                    <a:lnTo>
                      <a:pt x="17068" y="1363"/>
                    </a:lnTo>
                    <a:lnTo>
                      <a:pt x="16648" y="1754"/>
                    </a:lnTo>
                    <a:lnTo>
                      <a:pt x="16229" y="2206"/>
                    </a:lnTo>
                    <a:lnTo>
                      <a:pt x="15836" y="2661"/>
                    </a:lnTo>
                    <a:lnTo>
                      <a:pt x="15444" y="3179"/>
                    </a:lnTo>
                    <a:lnTo>
                      <a:pt x="14689" y="4282"/>
                    </a:lnTo>
                    <a:lnTo>
                      <a:pt x="14018" y="5385"/>
                    </a:lnTo>
                    <a:lnTo>
                      <a:pt x="13402" y="6553"/>
                    </a:lnTo>
                    <a:lnTo>
                      <a:pt x="12842" y="7656"/>
                    </a:lnTo>
                    <a:lnTo>
                      <a:pt x="12368" y="8755"/>
                    </a:lnTo>
                    <a:lnTo>
                      <a:pt x="11975" y="9728"/>
                    </a:lnTo>
                    <a:lnTo>
                      <a:pt x="11416" y="11156"/>
                    </a:lnTo>
                    <a:lnTo>
                      <a:pt x="11220" y="11677"/>
                    </a:lnTo>
                    <a:lnTo>
                      <a:pt x="10744" y="10766"/>
                    </a:lnTo>
                    <a:lnTo>
                      <a:pt x="10268" y="9988"/>
                    </a:lnTo>
                    <a:lnTo>
                      <a:pt x="9794" y="9276"/>
                    </a:lnTo>
                    <a:lnTo>
                      <a:pt x="9318" y="8628"/>
                    </a:lnTo>
                    <a:lnTo>
                      <a:pt x="8814" y="8108"/>
                    </a:lnTo>
                    <a:lnTo>
                      <a:pt x="8338" y="7656"/>
                    </a:lnTo>
                    <a:lnTo>
                      <a:pt x="7862" y="7265"/>
                    </a:lnTo>
                    <a:lnTo>
                      <a:pt x="7359" y="7005"/>
                    </a:lnTo>
                    <a:lnTo>
                      <a:pt x="6883" y="6744"/>
                    </a:lnTo>
                    <a:lnTo>
                      <a:pt x="6407" y="6553"/>
                    </a:lnTo>
                    <a:lnTo>
                      <a:pt x="5933" y="6488"/>
                    </a:lnTo>
                    <a:lnTo>
                      <a:pt x="5485" y="6422"/>
                    </a:lnTo>
                    <a:lnTo>
                      <a:pt x="5037" y="6357"/>
                    </a:lnTo>
                    <a:lnTo>
                      <a:pt x="4590" y="6422"/>
                    </a:lnTo>
                    <a:lnTo>
                      <a:pt x="4170" y="6488"/>
                    </a:lnTo>
                    <a:lnTo>
                      <a:pt x="3750" y="6618"/>
                    </a:lnTo>
                    <a:lnTo>
                      <a:pt x="2939" y="6875"/>
                    </a:lnTo>
                    <a:lnTo>
                      <a:pt x="2239" y="7265"/>
                    </a:lnTo>
                    <a:lnTo>
                      <a:pt x="1596" y="7717"/>
                    </a:lnTo>
                    <a:lnTo>
                      <a:pt x="1036" y="8173"/>
                    </a:lnTo>
                    <a:lnTo>
                      <a:pt x="616" y="8563"/>
                    </a:lnTo>
                    <a:lnTo>
                      <a:pt x="281" y="8885"/>
                    </a:lnTo>
                    <a:lnTo>
                      <a:pt x="0" y="9211"/>
                    </a:lnTo>
                    <a:lnTo>
                      <a:pt x="253" y="15308"/>
                    </a:lnTo>
                    <a:lnTo>
                      <a:pt x="11416" y="21600"/>
                    </a:lnTo>
                    <a:lnTo>
                      <a:pt x="21600" y="3504"/>
                    </a:lnTo>
                    <a:lnTo>
                      <a:pt x="20845" y="65"/>
                    </a:lnTo>
                    <a:lnTo>
                      <a:pt x="20341"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688" name="Google Shape;834;p33"/>
              <p:cNvSpPr/>
              <p:nvPr/>
            </p:nvSpPr>
            <p:spPr>
              <a:xfrm flipH="1">
                <a:off x="370347" y="1209732"/>
                <a:ext cx="286047" cy="48516"/>
              </a:xfrm>
              <a:custGeom>
                <a:avLst/>
                <a:ahLst/>
                <a:cxnLst>
                  <a:cxn ang="0">
                    <a:pos x="wd2" y="hd2"/>
                  </a:cxn>
                  <a:cxn ang="5400000">
                    <a:pos x="wd2" y="hd2"/>
                  </a:cxn>
                  <a:cxn ang="10800000">
                    <a:pos x="wd2" y="hd2"/>
                  </a:cxn>
                  <a:cxn ang="16200000">
                    <a:pos x="wd2" y="hd2"/>
                  </a:cxn>
                </a:cxnLst>
                <a:rect l="0" t="0" r="r" b="b"/>
                <a:pathLst>
                  <a:path w="21600" h="21600" extrusionOk="0">
                    <a:moveTo>
                      <a:pt x="6556" y="0"/>
                    </a:moveTo>
                    <a:lnTo>
                      <a:pt x="5144" y="1141"/>
                    </a:lnTo>
                    <a:lnTo>
                      <a:pt x="3792" y="2662"/>
                    </a:lnTo>
                    <a:lnTo>
                      <a:pt x="2509" y="4544"/>
                    </a:lnTo>
                    <a:lnTo>
                      <a:pt x="1287" y="7587"/>
                    </a:lnTo>
                    <a:lnTo>
                      <a:pt x="706" y="9469"/>
                    </a:lnTo>
                    <a:lnTo>
                      <a:pt x="129" y="11371"/>
                    </a:lnTo>
                    <a:lnTo>
                      <a:pt x="0" y="11751"/>
                    </a:lnTo>
                    <a:lnTo>
                      <a:pt x="0" y="12892"/>
                    </a:lnTo>
                    <a:lnTo>
                      <a:pt x="129" y="13272"/>
                    </a:lnTo>
                    <a:lnTo>
                      <a:pt x="387" y="13653"/>
                    </a:lnTo>
                    <a:lnTo>
                      <a:pt x="516" y="13272"/>
                    </a:lnTo>
                    <a:lnTo>
                      <a:pt x="642" y="12892"/>
                    </a:lnTo>
                    <a:lnTo>
                      <a:pt x="1158" y="11371"/>
                    </a:lnTo>
                    <a:lnTo>
                      <a:pt x="1735" y="9469"/>
                    </a:lnTo>
                    <a:lnTo>
                      <a:pt x="2828" y="6826"/>
                    </a:lnTo>
                    <a:lnTo>
                      <a:pt x="4050" y="4925"/>
                    </a:lnTo>
                    <a:lnTo>
                      <a:pt x="5337" y="3784"/>
                    </a:lnTo>
                    <a:lnTo>
                      <a:pt x="6685" y="3043"/>
                    </a:lnTo>
                    <a:lnTo>
                      <a:pt x="8036" y="3043"/>
                    </a:lnTo>
                    <a:lnTo>
                      <a:pt x="9452" y="3403"/>
                    </a:lnTo>
                    <a:lnTo>
                      <a:pt x="10800" y="4164"/>
                    </a:lnTo>
                    <a:lnTo>
                      <a:pt x="12216" y="5305"/>
                    </a:lnTo>
                    <a:lnTo>
                      <a:pt x="13628" y="7207"/>
                    </a:lnTo>
                    <a:lnTo>
                      <a:pt x="14979" y="9088"/>
                    </a:lnTo>
                    <a:lnTo>
                      <a:pt x="16266" y="10990"/>
                    </a:lnTo>
                    <a:lnTo>
                      <a:pt x="17550" y="13653"/>
                    </a:lnTo>
                    <a:lnTo>
                      <a:pt x="18772" y="16295"/>
                    </a:lnTo>
                    <a:lnTo>
                      <a:pt x="19865" y="18958"/>
                    </a:lnTo>
                    <a:lnTo>
                      <a:pt x="20894" y="21600"/>
                    </a:lnTo>
                    <a:lnTo>
                      <a:pt x="21152" y="21600"/>
                    </a:lnTo>
                    <a:lnTo>
                      <a:pt x="21471" y="20839"/>
                    </a:lnTo>
                    <a:lnTo>
                      <a:pt x="21535" y="20479"/>
                    </a:lnTo>
                    <a:lnTo>
                      <a:pt x="21600" y="20099"/>
                    </a:lnTo>
                    <a:lnTo>
                      <a:pt x="21600" y="19338"/>
                    </a:lnTo>
                    <a:lnTo>
                      <a:pt x="21535" y="18958"/>
                    </a:lnTo>
                    <a:lnTo>
                      <a:pt x="20378" y="15915"/>
                    </a:lnTo>
                    <a:lnTo>
                      <a:pt x="19159" y="13272"/>
                    </a:lnTo>
                    <a:lnTo>
                      <a:pt x="17872" y="10610"/>
                    </a:lnTo>
                    <a:lnTo>
                      <a:pt x="16585" y="7967"/>
                    </a:lnTo>
                    <a:lnTo>
                      <a:pt x="15173" y="5685"/>
                    </a:lnTo>
                    <a:lnTo>
                      <a:pt x="13757" y="3784"/>
                    </a:lnTo>
                    <a:lnTo>
                      <a:pt x="12345" y="2282"/>
                    </a:lnTo>
                    <a:lnTo>
                      <a:pt x="10865" y="761"/>
                    </a:lnTo>
                    <a:lnTo>
                      <a:pt x="938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89" name="Google Shape;835;p33"/>
              <p:cNvSpPr/>
              <p:nvPr/>
            </p:nvSpPr>
            <p:spPr>
              <a:xfrm flipH="1">
                <a:off x="322643" y="1229335"/>
                <a:ext cx="336314" cy="90240"/>
              </a:xfrm>
              <a:custGeom>
                <a:avLst/>
                <a:ahLst/>
                <a:cxnLst>
                  <a:cxn ang="0">
                    <a:pos x="wd2" y="hd2"/>
                  </a:cxn>
                  <a:cxn ang="5400000">
                    <a:pos x="wd2" y="hd2"/>
                  </a:cxn>
                  <a:cxn ang="10800000">
                    <a:pos x="wd2" y="hd2"/>
                  </a:cxn>
                  <a:cxn ang="16200000">
                    <a:pos x="wd2" y="hd2"/>
                  </a:cxn>
                </a:cxnLst>
                <a:rect l="0" t="0" r="r" b="b"/>
                <a:pathLst>
                  <a:path w="21600" h="21600" extrusionOk="0">
                    <a:moveTo>
                      <a:pt x="6509" y="0"/>
                    </a:moveTo>
                    <a:lnTo>
                      <a:pt x="5250" y="194"/>
                    </a:lnTo>
                    <a:lnTo>
                      <a:pt x="3994" y="807"/>
                    </a:lnTo>
                    <a:lnTo>
                      <a:pt x="3335" y="1216"/>
                    </a:lnTo>
                    <a:lnTo>
                      <a:pt x="2735" y="1830"/>
                    </a:lnTo>
                    <a:lnTo>
                      <a:pt x="2189" y="2648"/>
                    </a:lnTo>
                    <a:lnTo>
                      <a:pt x="1640" y="3455"/>
                    </a:lnTo>
                    <a:lnTo>
                      <a:pt x="1149" y="4682"/>
                    </a:lnTo>
                    <a:lnTo>
                      <a:pt x="710" y="5909"/>
                    </a:lnTo>
                    <a:lnTo>
                      <a:pt x="329" y="7329"/>
                    </a:lnTo>
                    <a:lnTo>
                      <a:pt x="55" y="8965"/>
                    </a:lnTo>
                    <a:lnTo>
                      <a:pt x="0" y="9374"/>
                    </a:lnTo>
                    <a:lnTo>
                      <a:pt x="55" y="9568"/>
                    </a:lnTo>
                    <a:lnTo>
                      <a:pt x="110" y="9772"/>
                    </a:lnTo>
                    <a:lnTo>
                      <a:pt x="219" y="9977"/>
                    </a:lnTo>
                    <a:lnTo>
                      <a:pt x="494" y="9772"/>
                    </a:lnTo>
                    <a:lnTo>
                      <a:pt x="604" y="9568"/>
                    </a:lnTo>
                    <a:lnTo>
                      <a:pt x="658" y="9170"/>
                    </a:lnTo>
                    <a:lnTo>
                      <a:pt x="875" y="8147"/>
                    </a:lnTo>
                    <a:lnTo>
                      <a:pt x="1094" y="6920"/>
                    </a:lnTo>
                    <a:lnTo>
                      <a:pt x="1369" y="6113"/>
                    </a:lnTo>
                    <a:lnTo>
                      <a:pt x="1695" y="5091"/>
                    </a:lnTo>
                    <a:lnTo>
                      <a:pt x="1969" y="4273"/>
                    </a:lnTo>
                    <a:lnTo>
                      <a:pt x="2353" y="3659"/>
                    </a:lnTo>
                    <a:lnTo>
                      <a:pt x="3064" y="2648"/>
                    </a:lnTo>
                    <a:lnTo>
                      <a:pt x="3939" y="1830"/>
                    </a:lnTo>
                    <a:lnTo>
                      <a:pt x="4814" y="1421"/>
                    </a:lnTo>
                    <a:lnTo>
                      <a:pt x="5689" y="1216"/>
                    </a:lnTo>
                    <a:lnTo>
                      <a:pt x="6671" y="1216"/>
                    </a:lnTo>
                    <a:lnTo>
                      <a:pt x="7600" y="1421"/>
                    </a:lnTo>
                    <a:lnTo>
                      <a:pt x="8585" y="1625"/>
                    </a:lnTo>
                    <a:lnTo>
                      <a:pt x="10445" y="2648"/>
                    </a:lnTo>
                    <a:lnTo>
                      <a:pt x="12085" y="4068"/>
                    </a:lnTo>
                    <a:lnTo>
                      <a:pt x="13396" y="5295"/>
                    </a:lnTo>
                    <a:lnTo>
                      <a:pt x="14490" y="6511"/>
                    </a:lnTo>
                    <a:lnTo>
                      <a:pt x="15475" y="7943"/>
                    </a:lnTo>
                    <a:lnTo>
                      <a:pt x="16515" y="9772"/>
                    </a:lnTo>
                    <a:lnTo>
                      <a:pt x="17442" y="11817"/>
                    </a:lnTo>
                    <a:lnTo>
                      <a:pt x="18372" y="13851"/>
                    </a:lnTo>
                    <a:lnTo>
                      <a:pt x="19301" y="16294"/>
                    </a:lnTo>
                    <a:lnTo>
                      <a:pt x="20176" y="18748"/>
                    </a:lnTo>
                    <a:lnTo>
                      <a:pt x="20996" y="21396"/>
                    </a:lnTo>
                    <a:lnTo>
                      <a:pt x="21106" y="21600"/>
                    </a:lnTo>
                    <a:lnTo>
                      <a:pt x="21216" y="21600"/>
                    </a:lnTo>
                    <a:lnTo>
                      <a:pt x="21435" y="21396"/>
                    </a:lnTo>
                    <a:lnTo>
                      <a:pt x="21545" y="20987"/>
                    </a:lnTo>
                    <a:lnTo>
                      <a:pt x="21600" y="20782"/>
                    </a:lnTo>
                    <a:lnTo>
                      <a:pt x="21600" y="20373"/>
                    </a:lnTo>
                    <a:lnTo>
                      <a:pt x="21545" y="19964"/>
                    </a:lnTo>
                    <a:lnTo>
                      <a:pt x="20832" y="17930"/>
                    </a:lnTo>
                    <a:lnTo>
                      <a:pt x="20121" y="15885"/>
                    </a:lnTo>
                    <a:lnTo>
                      <a:pt x="19356" y="13851"/>
                    </a:lnTo>
                    <a:lnTo>
                      <a:pt x="18646" y="12226"/>
                    </a:lnTo>
                    <a:lnTo>
                      <a:pt x="17881" y="10590"/>
                    </a:lnTo>
                    <a:lnTo>
                      <a:pt x="17115" y="8965"/>
                    </a:lnTo>
                    <a:lnTo>
                      <a:pt x="16350" y="7534"/>
                    </a:lnTo>
                    <a:lnTo>
                      <a:pt x="15530" y="6317"/>
                    </a:lnTo>
                    <a:lnTo>
                      <a:pt x="14765" y="5091"/>
                    </a:lnTo>
                    <a:lnTo>
                      <a:pt x="13945" y="4068"/>
                    </a:lnTo>
                    <a:lnTo>
                      <a:pt x="13125" y="3250"/>
                    </a:lnTo>
                    <a:lnTo>
                      <a:pt x="12250" y="2443"/>
                    </a:lnTo>
                    <a:lnTo>
                      <a:pt x="10500" y="1012"/>
                    </a:lnTo>
                    <a:lnTo>
                      <a:pt x="8750" y="194"/>
                    </a:lnTo>
                    <a:lnTo>
                      <a:pt x="771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0" name="Google Shape;836;p33"/>
              <p:cNvSpPr/>
              <p:nvPr/>
            </p:nvSpPr>
            <p:spPr>
              <a:xfrm flipH="1">
                <a:off x="358432" y="1196963"/>
                <a:ext cx="251113" cy="50224"/>
              </a:xfrm>
              <a:custGeom>
                <a:avLst/>
                <a:ahLst/>
                <a:cxnLst>
                  <a:cxn ang="0">
                    <a:pos x="wd2" y="hd2"/>
                  </a:cxn>
                  <a:cxn ang="5400000">
                    <a:pos x="wd2" y="hd2"/>
                  </a:cxn>
                  <a:cxn ang="10800000">
                    <a:pos x="wd2" y="hd2"/>
                  </a:cxn>
                  <a:cxn ang="16200000">
                    <a:pos x="wd2" y="hd2"/>
                  </a:cxn>
                </a:cxnLst>
                <a:rect l="0" t="0" r="r" b="b"/>
                <a:pathLst>
                  <a:path w="21600" h="21600" extrusionOk="0">
                    <a:moveTo>
                      <a:pt x="5639" y="0"/>
                    </a:moveTo>
                    <a:lnTo>
                      <a:pt x="4320" y="735"/>
                    </a:lnTo>
                    <a:lnTo>
                      <a:pt x="2928" y="1837"/>
                    </a:lnTo>
                    <a:lnTo>
                      <a:pt x="1609" y="3287"/>
                    </a:lnTo>
                    <a:lnTo>
                      <a:pt x="290" y="5124"/>
                    </a:lnTo>
                    <a:lnTo>
                      <a:pt x="143" y="5492"/>
                    </a:lnTo>
                    <a:lnTo>
                      <a:pt x="70" y="5859"/>
                    </a:lnTo>
                    <a:lnTo>
                      <a:pt x="0" y="6594"/>
                    </a:lnTo>
                    <a:lnTo>
                      <a:pt x="0" y="6962"/>
                    </a:lnTo>
                    <a:lnTo>
                      <a:pt x="70" y="7329"/>
                    </a:lnTo>
                    <a:lnTo>
                      <a:pt x="143" y="7696"/>
                    </a:lnTo>
                    <a:lnTo>
                      <a:pt x="437" y="7696"/>
                    </a:lnTo>
                    <a:lnTo>
                      <a:pt x="1682" y="5859"/>
                    </a:lnTo>
                    <a:lnTo>
                      <a:pt x="3001" y="4390"/>
                    </a:lnTo>
                    <a:lnTo>
                      <a:pt x="4247" y="3655"/>
                    </a:lnTo>
                    <a:lnTo>
                      <a:pt x="5565" y="2920"/>
                    </a:lnTo>
                    <a:lnTo>
                      <a:pt x="8199" y="2920"/>
                    </a:lnTo>
                    <a:lnTo>
                      <a:pt x="9518" y="3655"/>
                    </a:lnTo>
                    <a:lnTo>
                      <a:pt x="12156" y="5859"/>
                    </a:lnTo>
                    <a:lnTo>
                      <a:pt x="13474" y="7329"/>
                    </a:lnTo>
                    <a:lnTo>
                      <a:pt x="14789" y="9147"/>
                    </a:lnTo>
                    <a:lnTo>
                      <a:pt x="17280" y="13556"/>
                    </a:lnTo>
                    <a:lnTo>
                      <a:pt x="18525" y="16108"/>
                    </a:lnTo>
                    <a:lnTo>
                      <a:pt x="19697" y="18680"/>
                    </a:lnTo>
                    <a:lnTo>
                      <a:pt x="20796" y="21600"/>
                    </a:lnTo>
                    <a:lnTo>
                      <a:pt x="21089" y="21600"/>
                    </a:lnTo>
                    <a:lnTo>
                      <a:pt x="21453" y="20865"/>
                    </a:lnTo>
                    <a:lnTo>
                      <a:pt x="21600" y="20130"/>
                    </a:lnTo>
                    <a:lnTo>
                      <a:pt x="21600" y="19415"/>
                    </a:lnTo>
                    <a:lnTo>
                      <a:pt x="21527" y="19047"/>
                    </a:lnTo>
                    <a:lnTo>
                      <a:pt x="20355" y="16108"/>
                    </a:lnTo>
                    <a:lnTo>
                      <a:pt x="19109" y="13556"/>
                    </a:lnTo>
                    <a:lnTo>
                      <a:pt x="17868" y="10616"/>
                    </a:lnTo>
                    <a:lnTo>
                      <a:pt x="16549" y="8431"/>
                    </a:lnTo>
                    <a:lnTo>
                      <a:pt x="15230" y="6227"/>
                    </a:lnTo>
                    <a:lnTo>
                      <a:pt x="13911" y="4390"/>
                    </a:lnTo>
                    <a:lnTo>
                      <a:pt x="12519" y="2920"/>
                    </a:lnTo>
                    <a:lnTo>
                      <a:pt x="11131" y="1837"/>
                    </a:lnTo>
                    <a:lnTo>
                      <a:pt x="9812" y="735"/>
                    </a:lnTo>
                    <a:lnTo>
                      <a:pt x="702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1" name="Google Shape;837;p33"/>
              <p:cNvSpPr/>
              <p:nvPr/>
            </p:nvSpPr>
            <p:spPr>
              <a:xfrm flipH="1">
                <a:off x="51930" y="1122057"/>
                <a:ext cx="273277" cy="180478"/>
              </a:xfrm>
              <a:custGeom>
                <a:avLst/>
                <a:ahLst/>
                <a:cxnLst>
                  <a:cxn ang="0">
                    <a:pos x="wd2" y="hd2"/>
                  </a:cxn>
                  <a:cxn ang="5400000">
                    <a:pos x="wd2" y="hd2"/>
                  </a:cxn>
                  <a:cxn ang="10800000">
                    <a:pos x="wd2" y="hd2"/>
                  </a:cxn>
                  <a:cxn ang="16200000">
                    <a:pos x="wd2" y="hd2"/>
                  </a:cxn>
                </a:cxnLst>
                <a:rect l="0" t="0" r="r" b="b"/>
                <a:pathLst>
                  <a:path w="21600" h="21600" extrusionOk="0">
                    <a:moveTo>
                      <a:pt x="17563" y="0"/>
                    </a:moveTo>
                    <a:lnTo>
                      <a:pt x="16689" y="102"/>
                    </a:lnTo>
                    <a:lnTo>
                      <a:pt x="15878" y="204"/>
                    </a:lnTo>
                    <a:lnTo>
                      <a:pt x="15004" y="506"/>
                    </a:lnTo>
                    <a:lnTo>
                      <a:pt x="14130" y="813"/>
                    </a:lnTo>
                    <a:lnTo>
                      <a:pt x="13256" y="1222"/>
                    </a:lnTo>
                    <a:lnTo>
                      <a:pt x="12449" y="1630"/>
                    </a:lnTo>
                    <a:lnTo>
                      <a:pt x="11571" y="2239"/>
                    </a:lnTo>
                    <a:lnTo>
                      <a:pt x="9890" y="3465"/>
                    </a:lnTo>
                    <a:lnTo>
                      <a:pt x="8277" y="4891"/>
                    </a:lnTo>
                    <a:lnTo>
                      <a:pt x="6727" y="6522"/>
                    </a:lnTo>
                    <a:lnTo>
                      <a:pt x="5249" y="8352"/>
                    </a:lnTo>
                    <a:lnTo>
                      <a:pt x="3902" y="10289"/>
                    </a:lnTo>
                    <a:lnTo>
                      <a:pt x="3298" y="11311"/>
                    </a:lnTo>
                    <a:lnTo>
                      <a:pt x="2758" y="12328"/>
                    </a:lnTo>
                    <a:lnTo>
                      <a:pt x="2221" y="13448"/>
                    </a:lnTo>
                    <a:lnTo>
                      <a:pt x="1748" y="14465"/>
                    </a:lnTo>
                    <a:lnTo>
                      <a:pt x="1276" y="15589"/>
                    </a:lnTo>
                    <a:lnTo>
                      <a:pt x="942" y="16709"/>
                    </a:lnTo>
                    <a:lnTo>
                      <a:pt x="604" y="17828"/>
                    </a:lnTo>
                    <a:lnTo>
                      <a:pt x="334" y="18952"/>
                    </a:lnTo>
                    <a:lnTo>
                      <a:pt x="135" y="20072"/>
                    </a:lnTo>
                    <a:lnTo>
                      <a:pt x="0" y="21191"/>
                    </a:lnTo>
                    <a:lnTo>
                      <a:pt x="0" y="21396"/>
                    </a:lnTo>
                    <a:lnTo>
                      <a:pt x="68" y="21498"/>
                    </a:lnTo>
                    <a:lnTo>
                      <a:pt x="203" y="21600"/>
                    </a:lnTo>
                    <a:lnTo>
                      <a:pt x="334" y="21600"/>
                    </a:lnTo>
                    <a:lnTo>
                      <a:pt x="672" y="21396"/>
                    </a:lnTo>
                    <a:lnTo>
                      <a:pt x="739" y="21293"/>
                    </a:lnTo>
                    <a:lnTo>
                      <a:pt x="807" y="21089"/>
                    </a:lnTo>
                    <a:lnTo>
                      <a:pt x="942" y="20072"/>
                    </a:lnTo>
                    <a:lnTo>
                      <a:pt x="1144" y="18952"/>
                    </a:lnTo>
                    <a:lnTo>
                      <a:pt x="1411" y="17930"/>
                    </a:lnTo>
                    <a:lnTo>
                      <a:pt x="1681" y="16811"/>
                    </a:lnTo>
                    <a:lnTo>
                      <a:pt x="2019" y="15794"/>
                    </a:lnTo>
                    <a:lnTo>
                      <a:pt x="2488" y="14771"/>
                    </a:lnTo>
                    <a:lnTo>
                      <a:pt x="2893" y="13754"/>
                    </a:lnTo>
                    <a:lnTo>
                      <a:pt x="3429" y="12737"/>
                    </a:lnTo>
                    <a:lnTo>
                      <a:pt x="4506" y="10800"/>
                    </a:lnTo>
                    <a:lnTo>
                      <a:pt x="5786" y="8863"/>
                    </a:lnTo>
                    <a:lnTo>
                      <a:pt x="7200" y="7130"/>
                    </a:lnTo>
                    <a:lnTo>
                      <a:pt x="8611" y="5602"/>
                    </a:lnTo>
                    <a:lnTo>
                      <a:pt x="10160" y="4176"/>
                    </a:lnTo>
                    <a:lnTo>
                      <a:pt x="11774" y="3057"/>
                    </a:lnTo>
                    <a:lnTo>
                      <a:pt x="13391" y="2034"/>
                    </a:lnTo>
                    <a:lnTo>
                      <a:pt x="14197" y="1733"/>
                    </a:lnTo>
                    <a:lnTo>
                      <a:pt x="15004" y="1426"/>
                    </a:lnTo>
                    <a:lnTo>
                      <a:pt x="15811" y="1119"/>
                    </a:lnTo>
                    <a:lnTo>
                      <a:pt x="16554" y="1017"/>
                    </a:lnTo>
                    <a:lnTo>
                      <a:pt x="17360" y="915"/>
                    </a:lnTo>
                    <a:lnTo>
                      <a:pt x="18100" y="813"/>
                    </a:lnTo>
                    <a:lnTo>
                      <a:pt x="18839" y="915"/>
                    </a:lnTo>
                    <a:lnTo>
                      <a:pt x="19581" y="1119"/>
                    </a:lnTo>
                    <a:lnTo>
                      <a:pt x="20253" y="1324"/>
                    </a:lnTo>
                    <a:lnTo>
                      <a:pt x="20925" y="1733"/>
                    </a:lnTo>
                    <a:lnTo>
                      <a:pt x="21060" y="1733"/>
                    </a:lnTo>
                    <a:lnTo>
                      <a:pt x="21195" y="1630"/>
                    </a:lnTo>
                    <a:lnTo>
                      <a:pt x="21465" y="1426"/>
                    </a:lnTo>
                    <a:lnTo>
                      <a:pt x="21532" y="1324"/>
                    </a:lnTo>
                    <a:lnTo>
                      <a:pt x="21600" y="1222"/>
                    </a:lnTo>
                    <a:lnTo>
                      <a:pt x="21532" y="1017"/>
                    </a:lnTo>
                    <a:lnTo>
                      <a:pt x="21397" y="915"/>
                    </a:lnTo>
                    <a:lnTo>
                      <a:pt x="20658" y="506"/>
                    </a:lnTo>
                    <a:lnTo>
                      <a:pt x="19915" y="307"/>
                    </a:lnTo>
                    <a:lnTo>
                      <a:pt x="19176" y="102"/>
                    </a:lnTo>
                    <a:lnTo>
                      <a:pt x="1837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2" name="Google Shape;838;p33"/>
              <p:cNvSpPr/>
              <p:nvPr/>
            </p:nvSpPr>
            <p:spPr>
              <a:xfrm flipH="1">
                <a:off x="75759" y="1144178"/>
                <a:ext cx="234971" cy="165146"/>
              </a:xfrm>
              <a:custGeom>
                <a:avLst/>
                <a:ahLst/>
                <a:cxnLst>
                  <a:cxn ang="0">
                    <a:pos x="wd2" y="hd2"/>
                  </a:cxn>
                  <a:cxn ang="5400000">
                    <a:pos x="wd2" y="hd2"/>
                  </a:cxn>
                  <a:cxn ang="10800000">
                    <a:pos x="wd2" y="hd2"/>
                  </a:cxn>
                  <a:cxn ang="16200000">
                    <a:pos x="wd2" y="hd2"/>
                  </a:cxn>
                </a:cxnLst>
                <a:rect l="0" t="0" r="r" b="b"/>
                <a:pathLst>
                  <a:path w="21600" h="21600" extrusionOk="0">
                    <a:moveTo>
                      <a:pt x="17921" y="0"/>
                    </a:moveTo>
                    <a:lnTo>
                      <a:pt x="17058" y="112"/>
                    </a:lnTo>
                    <a:lnTo>
                      <a:pt x="16276" y="223"/>
                    </a:lnTo>
                    <a:lnTo>
                      <a:pt x="15417" y="447"/>
                    </a:lnTo>
                    <a:lnTo>
                      <a:pt x="14553" y="782"/>
                    </a:lnTo>
                    <a:lnTo>
                      <a:pt x="12912" y="1558"/>
                    </a:lnTo>
                    <a:lnTo>
                      <a:pt x="11346" y="2564"/>
                    </a:lnTo>
                    <a:lnTo>
                      <a:pt x="9779" y="3787"/>
                    </a:lnTo>
                    <a:lnTo>
                      <a:pt x="8295" y="5234"/>
                    </a:lnTo>
                    <a:lnTo>
                      <a:pt x="6886" y="6904"/>
                    </a:lnTo>
                    <a:lnTo>
                      <a:pt x="5555" y="8574"/>
                    </a:lnTo>
                    <a:lnTo>
                      <a:pt x="4381" y="10468"/>
                    </a:lnTo>
                    <a:lnTo>
                      <a:pt x="3207" y="12473"/>
                    </a:lnTo>
                    <a:lnTo>
                      <a:pt x="2191" y="14478"/>
                    </a:lnTo>
                    <a:lnTo>
                      <a:pt x="1327" y="16590"/>
                    </a:lnTo>
                    <a:lnTo>
                      <a:pt x="624" y="18818"/>
                    </a:lnTo>
                    <a:lnTo>
                      <a:pt x="0" y="20935"/>
                    </a:lnTo>
                    <a:lnTo>
                      <a:pt x="0" y="21159"/>
                    </a:lnTo>
                    <a:lnTo>
                      <a:pt x="79" y="21382"/>
                    </a:lnTo>
                    <a:lnTo>
                      <a:pt x="153" y="21488"/>
                    </a:lnTo>
                    <a:lnTo>
                      <a:pt x="310" y="21600"/>
                    </a:lnTo>
                    <a:lnTo>
                      <a:pt x="703" y="21488"/>
                    </a:lnTo>
                    <a:lnTo>
                      <a:pt x="860" y="21382"/>
                    </a:lnTo>
                    <a:lnTo>
                      <a:pt x="938" y="21159"/>
                    </a:lnTo>
                    <a:lnTo>
                      <a:pt x="1484" y="19042"/>
                    </a:lnTo>
                    <a:lnTo>
                      <a:pt x="2191" y="17037"/>
                    </a:lnTo>
                    <a:lnTo>
                      <a:pt x="2972" y="15031"/>
                    </a:lnTo>
                    <a:lnTo>
                      <a:pt x="3989" y="13026"/>
                    </a:lnTo>
                    <a:lnTo>
                      <a:pt x="5005" y="11138"/>
                    </a:lnTo>
                    <a:lnTo>
                      <a:pt x="6179" y="9356"/>
                    </a:lnTo>
                    <a:lnTo>
                      <a:pt x="7431" y="7686"/>
                    </a:lnTo>
                    <a:lnTo>
                      <a:pt x="8762" y="6122"/>
                    </a:lnTo>
                    <a:lnTo>
                      <a:pt x="10172" y="4787"/>
                    </a:lnTo>
                    <a:lnTo>
                      <a:pt x="11581" y="3564"/>
                    </a:lnTo>
                    <a:lnTo>
                      <a:pt x="13148" y="2564"/>
                    </a:lnTo>
                    <a:lnTo>
                      <a:pt x="14631" y="1782"/>
                    </a:lnTo>
                    <a:lnTo>
                      <a:pt x="16198" y="1335"/>
                    </a:lnTo>
                    <a:lnTo>
                      <a:pt x="16979" y="1111"/>
                    </a:lnTo>
                    <a:lnTo>
                      <a:pt x="17764" y="1000"/>
                    </a:lnTo>
                    <a:lnTo>
                      <a:pt x="18624" y="1000"/>
                    </a:lnTo>
                    <a:lnTo>
                      <a:pt x="19405" y="1111"/>
                    </a:lnTo>
                    <a:lnTo>
                      <a:pt x="20191" y="1223"/>
                    </a:lnTo>
                    <a:lnTo>
                      <a:pt x="20972" y="1447"/>
                    </a:lnTo>
                    <a:lnTo>
                      <a:pt x="21286" y="1447"/>
                    </a:lnTo>
                    <a:lnTo>
                      <a:pt x="21443" y="1223"/>
                    </a:lnTo>
                    <a:lnTo>
                      <a:pt x="21521" y="1111"/>
                    </a:lnTo>
                    <a:lnTo>
                      <a:pt x="21600" y="894"/>
                    </a:lnTo>
                    <a:lnTo>
                      <a:pt x="21600" y="670"/>
                    </a:lnTo>
                    <a:lnTo>
                      <a:pt x="21443" y="559"/>
                    </a:lnTo>
                    <a:lnTo>
                      <a:pt x="21286" y="447"/>
                    </a:lnTo>
                    <a:lnTo>
                      <a:pt x="20426" y="223"/>
                    </a:lnTo>
                    <a:lnTo>
                      <a:pt x="1964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3" name="Google Shape;839;p33"/>
              <p:cNvSpPr/>
              <p:nvPr/>
            </p:nvSpPr>
            <p:spPr>
              <a:xfrm flipH="1">
                <a:off x="76614" y="1151013"/>
                <a:ext cx="194100" cy="142169"/>
              </a:xfrm>
              <a:custGeom>
                <a:avLst/>
                <a:ahLst/>
                <a:cxnLst>
                  <a:cxn ang="0">
                    <a:pos x="wd2" y="hd2"/>
                  </a:cxn>
                  <a:cxn ang="5400000">
                    <a:pos x="wd2" y="hd2"/>
                  </a:cxn>
                  <a:cxn ang="10800000">
                    <a:pos x="wd2" y="hd2"/>
                  </a:cxn>
                  <a:cxn ang="16200000">
                    <a:pos x="wd2" y="hd2"/>
                  </a:cxn>
                </a:cxnLst>
                <a:rect l="0" t="0" r="r" b="b"/>
                <a:pathLst>
                  <a:path w="21600" h="21600" extrusionOk="0">
                    <a:moveTo>
                      <a:pt x="21125" y="0"/>
                    </a:moveTo>
                    <a:lnTo>
                      <a:pt x="19038" y="642"/>
                    </a:lnTo>
                    <a:lnTo>
                      <a:pt x="16957" y="1421"/>
                    </a:lnTo>
                    <a:lnTo>
                      <a:pt x="14965" y="2193"/>
                    </a:lnTo>
                    <a:lnTo>
                      <a:pt x="13074" y="3231"/>
                    </a:lnTo>
                    <a:lnTo>
                      <a:pt x="11083" y="4392"/>
                    </a:lnTo>
                    <a:lnTo>
                      <a:pt x="9281" y="5820"/>
                    </a:lnTo>
                    <a:lnTo>
                      <a:pt x="7480" y="7371"/>
                    </a:lnTo>
                    <a:lnTo>
                      <a:pt x="5779" y="9051"/>
                    </a:lnTo>
                    <a:lnTo>
                      <a:pt x="4828" y="10083"/>
                    </a:lnTo>
                    <a:lnTo>
                      <a:pt x="3788" y="11381"/>
                    </a:lnTo>
                    <a:lnTo>
                      <a:pt x="2747" y="12802"/>
                    </a:lnTo>
                    <a:lnTo>
                      <a:pt x="1701" y="14482"/>
                    </a:lnTo>
                    <a:lnTo>
                      <a:pt x="851" y="16162"/>
                    </a:lnTo>
                    <a:lnTo>
                      <a:pt x="565" y="17071"/>
                    </a:lnTo>
                    <a:lnTo>
                      <a:pt x="280" y="17850"/>
                    </a:lnTo>
                    <a:lnTo>
                      <a:pt x="90" y="18751"/>
                    </a:lnTo>
                    <a:lnTo>
                      <a:pt x="0" y="19660"/>
                    </a:lnTo>
                    <a:lnTo>
                      <a:pt x="0" y="20432"/>
                    </a:lnTo>
                    <a:lnTo>
                      <a:pt x="185" y="21211"/>
                    </a:lnTo>
                    <a:lnTo>
                      <a:pt x="280" y="21470"/>
                    </a:lnTo>
                    <a:lnTo>
                      <a:pt x="470" y="21600"/>
                    </a:lnTo>
                    <a:lnTo>
                      <a:pt x="851" y="21470"/>
                    </a:lnTo>
                    <a:lnTo>
                      <a:pt x="1231" y="21211"/>
                    </a:lnTo>
                    <a:lnTo>
                      <a:pt x="1326" y="21081"/>
                    </a:lnTo>
                    <a:lnTo>
                      <a:pt x="1326" y="20821"/>
                    </a:lnTo>
                    <a:lnTo>
                      <a:pt x="1231" y="20172"/>
                    </a:lnTo>
                    <a:lnTo>
                      <a:pt x="1136" y="19400"/>
                    </a:lnTo>
                    <a:lnTo>
                      <a:pt x="1231" y="18751"/>
                    </a:lnTo>
                    <a:lnTo>
                      <a:pt x="1326" y="17973"/>
                    </a:lnTo>
                    <a:lnTo>
                      <a:pt x="1511" y="17331"/>
                    </a:lnTo>
                    <a:lnTo>
                      <a:pt x="1796" y="16552"/>
                    </a:lnTo>
                    <a:lnTo>
                      <a:pt x="2462" y="15261"/>
                    </a:lnTo>
                    <a:lnTo>
                      <a:pt x="3217" y="13963"/>
                    </a:lnTo>
                    <a:lnTo>
                      <a:pt x="4073" y="12672"/>
                    </a:lnTo>
                    <a:lnTo>
                      <a:pt x="5684" y="10602"/>
                    </a:lnTo>
                    <a:lnTo>
                      <a:pt x="7295" y="8662"/>
                    </a:lnTo>
                    <a:lnTo>
                      <a:pt x="8996" y="6981"/>
                    </a:lnTo>
                    <a:lnTo>
                      <a:pt x="10893" y="5561"/>
                    </a:lnTo>
                    <a:lnTo>
                      <a:pt x="12789" y="4263"/>
                    </a:lnTo>
                    <a:lnTo>
                      <a:pt x="14775" y="3231"/>
                    </a:lnTo>
                    <a:lnTo>
                      <a:pt x="16862" y="2323"/>
                    </a:lnTo>
                    <a:lnTo>
                      <a:pt x="18943" y="1551"/>
                    </a:lnTo>
                    <a:lnTo>
                      <a:pt x="21030" y="1031"/>
                    </a:lnTo>
                    <a:lnTo>
                      <a:pt x="21410" y="772"/>
                    </a:lnTo>
                    <a:lnTo>
                      <a:pt x="21600" y="383"/>
                    </a:lnTo>
                    <a:lnTo>
                      <a:pt x="21600" y="253"/>
                    </a:lnTo>
                    <a:lnTo>
                      <a:pt x="21505" y="123"/>
                    </a:lnTo>
                    <a:lnTo>
                      <a:pt x="2141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4" name="Google Shape;840;p33"/>
              <p:cNvSpPr/>
              <p:nvPr/>
            </p:nvSpPr>
            <p:spPr>
              <a:xfrm flipH="1">
                <a:off x="-2" y="1111851"/>
                <a:ext cx="697266" cy="61210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1630" y="5858"/>
                    </a:lnTo>
                    <a:lnTo>
                      <a:pt x="528" y="4866"/>
                    </a:lnTo>
                    <a:lnTo>
                      <a:pt x="0" y="21600"/>
                    </a:lnTo>
                    <a:lnTo>
                      <a:pt x="18356" y="16883"/>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695" name="Google Shape;841;p33"/>
              <p:cNvSpPr/>
              <p:nvPr/>
            </p:nvSpPr>
            <p:spPr>
              <a:xfrm flipH="1">
                <a:off x="365221" y="1274432"/>
                <a:ext cx="22168" cy="377138"/>
              </a:xfrm>
              <a:custGeom>
                <a:avLst/>
                <a:ahLst/>
                <a:cxnLst>
                  <a:cxn ang="0">
                    <a:pos x="wd2" y="hd2"/>
                  </a:cxn>
                  <a:cxn ang="5400000">
                    <a:pos x="wd2" y="hd2"/>
                  </a:cxn>
                  <a:cxn ang="10800000">
                    <a:pos x="wd2" y="hd2"/>
                  </a:cxn>
                  <a:cxn ang="16200000">
                    <a:pos x="wd2" y="hd2"/>
                  </a:cxn>
                </a:cxnLst>
                <a:rect l="0" t="0" r="r" b="b"/>
                <a:pathLst>
                  <a:path w="21600" h="21600" extrusionOk="0">
                    <a:moveTo>
                      <a:pt x="14108" y="0"/>
                    </a:moveTo>
                    <a:lnTo>
                      <a:pt x="0" y="21551"/>
                    </a:lnTo>
                    <a:lnTo>
                      <a:pt x="8325" y="21600"/>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6" name="Google Shape;842;p33"/>
              <p:cNvSpPr/>
              <p:nvPr/>
            </p:nvSpPr>
            <p:spPr>
              <a:xfrm flipH="1">
                <a:off x="263069" y="1248894"/>
                <a:ext cx="40872" cy="385636"/>
              </a:xfrm>
              <a:custGeom>
                <a:avLst/>
                <a:ahLst/>
                <a:cxnLst>
                  <a:cxn ang="0">
                    <a:pos x="wd2" y="hd2"/>
                  </a:cxn>
                  <a:cxn ang="5400000">
                    <a:pos x="wd2" y="hd2"/>
                  </a:cxn>
                  <a:cxn ang="10800000">
                    <a:pos x="wd2" y="hd2"/>
                  </a:cxn>
                  <a:cxn ang="16200000">
                    <a:pos x="wd2" y="hd2"/>
                  </a:cxn>
                </a:cxnLst>
                <a:rect l="0" t="0" r="r" b="b"/>
                <a:pathLst>
                  <a:path w="21600" h="21600" extrusionOk="0">
                    <a:moveTo>
                      <a:pt x="17109" y="0"/>
                    </a:moveTo>
                    <a:lnTo>
                      <a:pt x="0" y="21552"/>
                    </a:lnTo>
                    <a:lnTo>
                      <a:pt x="4491" y="21600"/>
                    </a:lnTo>
                    <a:lnTo>
                      <a:pt x="21600" y="48"/>
                    </a:lnTo>
                    <a:lnTo>
                      <a:pt x="1710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7" name="Google Shape;843;p33"/>
              <p:cNvSpPr/>
              <p:nvPr/>
            </p:nvSpPr>
            <p:spPr>
              <a:xfrm flipH="1">
                <a:off x="28955" y="1168862"/>
                <a:ext cx="223055" cy="206015"/>
              </a:xfrm>
              <a:custGeom>
                <a:avLst/>
                <a:ahLst/>
                <a:cxnLst>
                  <a:cxn ang="0">
                    <a:pos x="wd2" y="hd2"/>
                  </a:cxn>
                  <a:cxn ang="5400000">
                    <a:pos x="wd2" y="hd2"/>
                  </a:cxn>
                  <a:cxn ang="10800000">
                    <a:pos x="wd2" y="hd2"/>
                  </a:cxn>
                  <a:cxn ang="16200000">
                    <a:pos x="wd2" y="hd2"/>
                  </a:cxn>
                </a:cxnLst>
                <a:rect l="0" t="0" r="r" b="b"/>
                <a:pathLst>
                  <a:path w="21600" h="21600" extrusionOk="0">
                    <a:moveTo>
                      <a:pt x="20446" y="1428"/>
                    </a:moveTo>
                    <a:lnTo>
                      <a:pt x="17642" y="15443"/>
                    </a:lnTo>
                    <a:lnTo>
                      <a:pt x="823" y="20440"/>
                    </a:lnTo>
                    <a:lnTo>
                      <a:pt x="1071" y="10800"/>
                    </a:lnTo>
                    <a:lnTo>
                      <a:pt x="20446" y="1428"/>
                    </a:lnTo>
                    <a:close/>
                    <a:moveTo>
                      <a:pt x="21600" y="0"/>
                    </a:moveTo>
                    <a:lnTo>
                      <a:pt x="579" y="10088"/>
                    </a:lnTo>
                    <a:lnTo>
                      <a:pt x="331" y="10267"/>
                    </a:lnTo>
                    <a:lnTo>
                      <a:pt x="0" y="21600"/>
                    </a:lnTo>
                    <a:lnTo>
                      <a:pt x="18387" y="16155"/>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8" name="Google Shape;844;p33"/>
              <p:cNvSpPr/>
              <p:nvPr/>
            </p:nvSpPr>
            <p:spPr>
              <a:xfrm flipH="1">
                <a:off x="388196" y="1264225"/>
                <a:ext cx="295445" cy="439275"/>
              </a:xfrm>
              <a:custGeom>
                <a:avLst/>
                <a:ahLst/>
                <a:cxnLst>
                  <a:cxn ang="0">
                    <a:pos x="wd2" y="hd2"/>
                  </a:cxn>
                  <a:cxn ang="5400000">
                    <a:pos x="wd2" y="hd2"/>
                  </a:cxn>
                  <a:cxn ang="10800000">
                    <a:pos x="wd2" y="hd2"/>
                  </a:cxn>
                  <a:cxn ang="16200000">
                    <a:pos x="wd2" y="hd2"/>
                  </a:cxn>
                </a:cxnLst>
                <a:rect l="0" t="0" r="r" b="b"/>
                <a:pathLst>
                  <a:path w="21600" h="21600" extrusionOk="0">
                    <a:moveTo>
                      <a:pt x="1371" y="460"/>
                    </a:moveTo>
                    <a:lnTo>
                      <a:pt x="20975" y="1716"/>
                    </a:lnTo>
                    <a:lnTo>
                      <a:pt x="19483" y="18335"/>
                    </a:lnTo>
                    <a:lnTo>
                      <a:pt x="625" y="21098"/>
                    </a:lnTo>
                    <a:lnTo>
                      <a:pt x="1371" y="460"/>
                    </a:lnTo>
                    <a:close/>
                    <a:moveTo>
                      <a:pt x="746" y="0"/>
                    </a:moveTo>
                    <a:lnTo>
                      <a:pt x="0" y="21600"/>
                    </a:lnTo>
                    <a:lnTo>
                      <a:pt x="20042" y="18671"/>
                    </a:lnTo>
                    <a:lnTo>
                      <a:pt x="21600" y="1340"/>
                    </a:lnTo>
                    <a:lnTo>
                      <a:pt x="74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699" name="Google Shape;845;p33"/>
              <p:cNvSpPr/>
              <p:nvPr/>
            </p:nvSpPr>
            <p:spPr>
              <a:xfrm flipH="1">
                <a:off x="432483" y="1299115"/>
                <a:ext cx="203454" cy="34892"/>
              </a:xfrm>
              <a:custGeom>
                <a:avLst/>
                <a:ahLst/>
                <a:cxnLst>
                  <a:cxn ang="0">
                    <a:pos x="wd2" y="hd2"/>
                  </a:cxn>
                  <a:cxn ang="5400000">
                    <a:pos x="wd2" y="hd2"/>
                  </a:cxn>
                  <a:cxn ang="10800000">
                    <a:pos x="wd2" y="hd2"/>
                  </a:cxn>
                  <a:cxn ang="16200000">
                    <a:pos x="wd2" y="hd2"/>
                  </a:cxn>
                </a:cxnLst>
                <a:rect l="0" t="0" r="r" b="b"/>
                <a:pathLst>
                  <a:path w="21600" h="21600" extrusionOk="0">
                    <a:moveTo>
                      <a:pt x="91" y="0"/>
                    </a:moveTo>
                    <a:lnTo>
                      <a:pt x="0" y="5289"/>
                    </a:lnTo>
                    <a:lnTo>
                      <a:pt x="21509" y="21600"/>
                    </a:lnTo>
                    <a:lnTo>
                      <a:pt x="21600" y="16339"/>
                    </a:lnTo>
                    <a:lnTo>
                      <a:pt x="9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00" name="Google Shape;846;p33"/>
              <p:cNvSpPr/>
              <p:nvPr/>
            </p:nvSpPr>
            <p:spPr>
              <a:xfrm flipH="1">
                <a:off x="469083" y="1592848"/>
                <a:ext cx="166854" cy="41682"/>
              </a:xfrm>
              <a:custGeom>
                <a:avLst/>
                <a:ahLst/>
                <a:cxnLst>
                  <a:cxn ang="0">
                    <a:pos x="wd2" y="hd2"/>
                  </a:cxn>
                  <a:cxn ang="5400000">
                    <a:pos x="wd2" y="hd2"/>
                  </a:cxn>
                  <a:cxn ang="10800000">
                    <a:pos x="wd2" y="hd2"/>
                  </a:cxn>
                  <a:cxn ang="16200000">
                    <a:pos x="wd2" y="hd2"/>
                  </a:cxn>
                </a:cxnLst>
                <a:rect l="0" t="0" r="r" b="b"/>
                <a:pathLst>
                  <a:path w="21600" h="21600" extrusionOk="0">
                    <a:moveTo>
                      <a:pt x="21379" y="0"/>
                    </a:moveTo>
                    <a:lnTo>
                      <a:pt x="0" y="17196"/>
                    </a:lnTo>
                    <a:lnTo>
                      <a:pt x="215" y="21600"/>
                    </a:lnTo>
                    <a:lnTo>
                      <a:pt x="21600" y="4404"/>
                    </a:lnTo>
                    <a:lnTo>
                      <a:pt x="2137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01" name="Google Shape;847;p33"/>
              <p:cNvSpPr/>
              <p:nvPr/>
            </p:nvSpPr>
            <p:spPr>
              <a:xfrm flipH="1">
                <a:off x="511662" y="1577517"/>
                <a:ext cx="80887" cy="23831"/>
              </a:xfrm>
              <a:custGeom>
                <a:avLst/>
                <a:ahLst/>
                <a:cxnLst>
                  <a:cxn ang="0">
                    <a:pos x="wd2" y="hd2"/>
                  </a:cxn>
                  <a:cxn ang="5400000">
                    <a:pos x="wd2" y="hd2"/>
                  </a:cxn>
                  <a:cxn ang="10800000">
                    <a:pos x="wd2" y="hd2"/>
                  </a:cxn>
                  <a:cxn ang="16200000">
                    <a:pos x="wd2" y="hd2"/>
                  </a:cxn>
                </a:cxnLst>
                <a:rect l="0" t="0" r="r" b="b"/>
                <a:pathLst>
                  <a:path w="21600" h="21600" extrusionOk="0">
                    <a:moveTo>
                      <a:pt x="21144" y="0"/>
                    </a:moveTo>
                    <a:lnTo>
                      <a:pt x="0" y="13897"/>
                    </a:lnTo>
                    <a:lnTo>
                      <a:pt x="456" y="21600"/>
                    </a:lnTo>
                    <a:lnTo>
                      <a:pt x="21600" y="7703"/>
                    </a:lnTo>
                    <a:lnTo>
                      <a:pt x="2114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02" name="Google Shape;848;p33"/>
              <p:cNvSpPr/>
              <p:nvPr/>
            </p:nvSpPr>
            <p:spPr>
              <a:xfrm flipH="1">
                <a:off x="298813" y="1288909"/>
                <a:ext cx="69827" cy="344766"/>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6314" y="586"/>
                    </a:lnTo>
                    <a:lnTo>
                      <a:pt x="0" y="21600"/>
                    </a:lnTo>
                    <a:lnTo>
                      <a:pt x="15007" y="20696"/>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03" name="Google Shape;849;p33"/>
              <p:cNvSpPr/>
              <p:nvPr/>
            </p:nvSpPr>
            <p:spPr>
              <a:xfrm flipH="1">
                <a:off x="28955" y="1406393"/>
                <a:ext cx="158356" cy="212850"/>
              </a:xfrm>
              <a:custGeom>
                <a:avLst/>
                <a:ahLst/>
                <a:cxnLst>
                  <a:cxn ang="0">
                    <a:pos x="wd2" y="hd2"/>
                  </a:cxn>
                  <a:cxn ang="5400000">
                    <a:pos x="wd2" y="hd2"/>
                  </a:cxn>
                  <a:cxn ang="10800000">
                    <a:pos x="wd2" y="hd2"/>
                  </a:cxn>
                  <a:cxn ang="16200000">
                    <a:pos x="wd2" y="hd2"/>
                  </a:cxn>
                </a:cxnLst>
                <a:rect l="0" t="0" r="r" b="b"/>
                <a:pathLst>
                  <a:path w="21600" h="21600" extrusionOk="0">
                    <a:moveTo>
                      <a:pt x="3950" y="0"/>
                    </a:moveTo>
                    <a:lnTo>
                      <a:pt x="0" y="18662"/>
                    </a:lnTo>
                    <a:lnTo>
                      <a:pt x="9291" y="21600"/>
                    </a:lnTo>
                    <a:lnTo>
                      <a:pt x="9641" y="21600"/>
                    </a:lnTo>
                    <a:lnTo>
                      <a:pt x="9874" y="21427"/>
                    </a:lnTo>
                    <a:lnTo>
                      <a:pt x="10217" y="21253"/>
                    </a:lnTo>
                    <a:lnTo>
                      <a:pt x="10683" y="20906"/>
                    </a:lnTo>
                    <a:lnTo>
                      <a:pt x="11266" y="20391"/>
                    </a:lnTo>
                    <a:lnTo>
                      <a:pt x="11959" y="19697"/>
                    </a:lnTo>
                    <a:lnTo>
                      <a:pt x="12775" y="18748"/>
                    </a:lnTo>
                    <a:lnTo>
                      <a:pt x="13584" y="17539"/>
                    </a:lnTo>
                    <a:lnTo>
                      <a:pt x="14633" y="16070"/>
                    </a:lnTo>
                    <a:lnTo>
                      <a:pt x="15792" y="14254"/>
                    </a:lnTo>
                    <a:lnTo>
                      <a:pt x="17074" y="12009"/>
                    </a:lnTo>
                    <a:lnTo>
                      <a:pt x="18466" y="9417"/>
                    </a:lnTo>
                    <a:lnTo>
                      <a:pt x="19975" y="6392"/>
                    </a:lnTo>
                    <a:lnTo>
                      <a:pt x="21600" y="2938"/>
                    </a:lnTo>
                    <a:lnTo>
                      <a:pt x="3950"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704" name="Google Shape;850;p33"/>
              <p:cNvSpPr/>
              <p:nvPr/>
            </p:nvSpPr>
            <p:spPr>
              <a:xfrm flipH="1">
                <a:off x="95363" y="1557913"/>
                <a:ext cx="92802" cy="39164"/>
              </a:xfrm>
              <a:custGeom>
                <a:avLst/>
                <a:ahLst/>
                <a:cxnLst>
                  <a:cxn ang="0">
                    <a:pos x="wd2" y="hd2"/>
                  </a:cxn>
                  <a:cxn ang="5400000">
                    <a:pos x="wd2" y="hd2"/>
                  </a:cxn>
                  <a:cxn ang="10800000">
                    <a:pos x="wd2" y="hd2"/>
                  </a:cxn>
                  <a:cxn ang="16200000">
                    <a:pos x="wd2" y="hd2"/>
                  </a:cxn>
                </a:cxnLst>
                <a:rect l="0" t="0" r="r" b="b"/>
                <a:pathLst>
                  <a:path w="21600" h="21600" extrusionOk="0">
                    <a:moveTo>
                      <a:pt x="1392" y="0"/>
                    </a:moveTo>
                    <a:lnTo>
                      <a:pt x="795" y="471"/>
                    </a:lnTo>
                    <a:lnTo>
                      <a:pt x="398" y="942"/>
                    </a:lnTo>
                    <a:lnTo>
                      <a:pt x="0" y="1885"/>
                    </a:lnTo>
                    <a:lnTo>
                      <a:pt x="0" y="3769"/>
                    </a:lnTo>
                    <a:lnTo>
                      <a:pt x="199" y="4712"/>
                    </a:lnTo>
                    <a:lnTo>
                      <a:pt x="597" y="5183"/>
                    </a:lnTo>
                    <a:lnTo>
                      <a:pt x="1193" y="5183"/>
                    </a:lnTo>
                    <a:lnTo>
                      <a:pt x="3767" y="4712"/>
                    </a:lnTo>
                    <a:lnTo>
                      <a:pt x="6143" y="5183"/>
                    </a:lnTo>
                    <a:lnTo>
                      <a:pt x="8717" y="5654"/>
                    </a:lnTo>
                    <a:lnTo>
                      <a:pt x="10905" y="7043"/>
                    </a:lnTo>
                    <a:lnTo>
                      <a:pt x="13280" y="9399"/>
                    </a:lnTo>
                    <a:lnTo>
                      <a:pt x="15258" y="12226"/>
                    </a:lnTo>
                    <a:lnTo>
                      <a:pt x="17247" y="15971"/>
                    </a:lnTo>
                    <a:lnTo>
                      <a:pt x="18827" y="20658"/>
                    </a:lnTo>
                    <a:lnTo>
                      <a:pt x="19224" y="21600"/>
                    </a:lnTo>
                    <a:lnTo>
                      <a:pt x="20219" y="21600"/>
                    </a:lnTo>
                    <a:lnTo>
                      <a:pt x="20805" y="21129"/>
                    </a:lnTo>
                    <a:lnTo>
                      <a:pt x="21202" y="20658"/>
                    </a:lnTo>
                    <a:lnTo>
                      <a:pt x="21401" y="19740"/>
                    </a:lnTo>
                    <a:lnTo>
                      <a:pt x="21600" y="18798"/>
                    </a:lnTo>
                    <a:lnTo>
                      <a:pt x="21401" y="17855"/>
                    </a:lnTo>
                    <a:lnTo>
                      <a:pt x="20407" y="15028"/>
                    </a:lnTo>
                    <a:lnTo>
                      <a:pt x="19423" y="12697"/>
                    </a:lnTo>
                    <a:lnTo>
                      <a:pt x="18429" y="10341"/>
                    </a:lnTo>
                    <a:lnTo>
                      <a:pt x="17435" y="8456"/>
                    </a:lnTo>
                    <a:lnTo>
                      <a:pt x="15059" y="5183"/>
                    </a:lnTo>
                    <a:lnTo>
                      <a:pt x="12485" y="2356"/>
                    </a:lnTo>
                    <a:lnTo>
                      <a:pt x="9910" y="942"/>
                    </a:lnTo>
                    <a:lnTo>
                      <a:pt x="713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05" name="Google Shape;851;p33"/>
              <p:cNvSpPr/>
              <p:nvPr/>
            </p:nvSpPr>
            <p:spPr>
              <a:xfrm flipH="1">
                <a:off x="73242" y="1505983"/>
                <a:ext cx="107235" cy="48560"/>
              </a:xfrm>
              <a:custGeom>
                <a:avLst/>
                <a:ahLst/>
                <a:cxnLst>
                  <a:cxn ang="0">
                    <a:pos x="wd2" y="hd2"/>
                  </a:cxn>
                  <a:cxn ang="5400000">
                    <a:pos x="wd2" y="hd2"/>
                  </a:cxn>
                  <a:cxn ang="10800000">
                    <a:pos x="wd2" y="hd2"/>
                  </a:cxn>
                  <a:cxn ang="16200000">
                    <a:pos x="wd2" y="hd2"/>
                  </a:cxn>
                </a:cxnLst>
                <a:rect l="0" t="0" r="r" b="b"/>
                <a:pathLst>
                  <a:path w="21600" h="21600" extrusionOk="0">
                    <a:moveTo>
                      <a:pt x="6168" y="0"/>
                    </a:moveTo>
                    <a:lnTo>
                      <a:pt x="4628" y="380"/>
                    </a:lnTo>
                    <a:lnTo>
                      <a:pt x="3251" y="1520"/>
                    </a:lnTo>
                    <a:lnTo>
                      <a:pt x="1712" y="3040"/>
                    </a:lnTo>
                    <a:lnTo>
                      <a:pt x="335" y="4920"/>
                    </a:lnTo>
                    <a:lnTo>
                      <a:pt x="0" y="5300"/>
                    </a:lnTo>
                    <a:lnTo>
                      <a:pt x="0" y="5680"/>
                    </a:lnTo>
                    <a:lnTo>
                      <a:pt x="1540" y="5680"/>
                    </a:lnTo>
                    <a:lnTo>
                      <a:pt x="2056" y="5300"/>
                    </a:lnTo>
                    <a:lnTo>
                      <a:pt x="3251" y="3800"/>
                    </a:lnTo>
                    <a:lnTo>
                      <a:pt x="4456" y="2660"/>
                    </a:lnTo>
                    <a:lnTo>
                      <a:pt x="5651" y="2280"/>
                    </a:lnTo>
                    <a:lnTo>
                      <a:pt x="8223" y="2280"/>
                    </a:lnTo>
                    <a:lnTo>
                      <a:pt x="9428" y="3040"/>
                    </a:lnTo>
                    <a:lnTo>
                      <a:pt x="10632" y="4180"/>
                    </a:lnTo>
                    <a:lnTo>
                      <a:pt x="11828" y="5300"/>
                    </a:lnTo>
                    <a:lnTo>
                      <a:pt x="14056" y="8720"/>
                    </a:lnTo>
                    <a:lnTo>
                      <a:pt x="16112" y="12500"/>
                    </a:lnTo>
                    <a:lnTo>
                      <a:pt x="17832" y="16660"/>
                    </a:lnTo>
                    <a:lnTo>
                      <a:pt x="19200" y="20840"/>
                    </a:lnTo>
                    <a:lnTo>
                      <a:pt x="19544" y="21220"/>
                    </a:lnTo>
                    <a:lnTo>
                      <a:pt x="19888" y="21600"/>
                    </a:lnTo>
                    <a:lnTo>
                      <a:pt x="20749" y="21220"/>
                    </a:lnTo>
                    <a:lnTo>
                      <a:pt x="21428" y="20460"/>
                    </a:lnTo>
                    <a:lnTo>
                      <a:pt x="21600" y="20080"/>
                    </a:lnTo>
                    <a:lnTo>
                      <a:pt x="21600" y="19700"/>
                    </a:lnTo>
                    <a:lnTo>
                      <a:pt x="20749" y="16660"/>
                    </a:lnTo>
                    <a:lnTo>
                      <a:pt x="19716" y="14020"/>
                    </a:lnTo>
                    <a:lnTo>
                      <a:pt x="18684" y="11360"/>
                    </a:lnTo>
                    <a:lnTo>
                      <a:pt x="17488" y="9100"/>
                    </a:lnTo>
                    <a:lnTo>
                      <a:pt x="16112" y="6820"/>
                    </a:lnTo>
                    <a:lnTo>
                      <a:pt x="14916" y="4920"/>
                    </a:lnTo>
                    <a:lnTo>
                      <a:pt x="13540" y="3420"/>
                    </a:lnTo>
                    <a:lnTo>
                      <a:pt x="12172" y="1900"/>
                    </a:lnTo>
                    <a:lnTo>
                      <a:pt x="10632" y="1140"/>
                    </a:lnTo>
                    <a:lnTo>
                      <a:pt x="9256" y="380"/>
                    </a:lnTo>
                    <a:lnTo>
                      <a:pt x="771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06" name="Google Shape;852;p33"/>
              <p:cNvSpPr/>
              <p:nvPr/>
            </p:nvSpPr>
            <p:spPr>
              <a:xfrm flipH="1">
                <a:off x="51930" y="1442138"/>
                <a:ext cx="120903" cy="46851"/>
              </a:xfrm>
              <a:custGeom>
                <a:avLst/>
                <a:ahLst/>
                <a:cxnLst>
                  <a:cxn ang="0">
                    <a:pos x="wd2" y="hd2"/>
                  </a:cxn>
                  <a:cxn ang="5400000">
                    <a:pos x="wd2" y="hd2"/>
                  </a:cxn>
                  <a:cxn ang="10800000">
                    <a:pos x="wd2" y="hd2"/>
                  </a:cxn>
                  <a:cxn ang="16200000">
                    <a:pos x="wd2" y="hd2"/>
                  </a:cxn>
                </a:cxnLst>
                <a:rect l="0" t="0" r="r" b="b"/>
                <a:pathLst>
                  <a:path w="21600" h="21600" extrusionOk="0">
                    <a:moveTo>
                      <a:pt x="6233" y="0"/>
                    </a:moveTo>
                    <a:lnTo>
                      <a:pt x="4715" y="788"/>
                    </a:lnTo>
                    <a:lnTo>
                      <a:pt x="3350" y="1575"/>
                    </a:lnTo>
                    <a:lnTo>
                      <a:pt x="1823" y="2757"/>
                    </a:lnTo>
                    <a:lnTo>
                      <a:pt x="458" y="3939"/>
                    </a:lnTo>
                    <a:lnTo>
                      <a:pt x="153" y="4706"/>
                    </a:lnTo>
                    <a:lnTo>
                      <a:pt x="0" y="5099"/>
                    </a:lnTo>
                    <a:lnTo>
                      <a:pt x="153" y="5099"/>
                    </a:lnTo>
                    <a:lnTo>
                      <a:pt x="305" y="5493"/>
                    </a:lnTo>
                    <a:lnTo>
                      <a:pt x="1068" y="5099"/>
                    </a:lnTo>
                    <a:lnTo>
                      <a:pt x="1671" y="5099"/>
                    </a:lnTo>
                    <a:lnTo>
                      <a:pt x="2892" y="3545"/>
                    </a:lnTo>
                    <a:lnTo>
                      <a:pt x="4105" y="2757"/>
                    </a:lnTo>
                    <a:lnTo>
                      <a:pt x="5326" y="2363"/>
                    </a:lnTo>
                    <a:lnTo>
                      <a:pt x="7912" y="2363"/>
                    </a:lnTo>
                    <a:lnTo>
                      <a:pt x="9125" y="2757"/>
                    </a:lnTo>
                    <a:lnTo>
                      <a:pt x="10346" y="3545"/>
                    </a:lnTo>
                    <a:lnTo>
                      <a:pt x="11712" y="4706"/>
                    </a:lnTo>
                    <a:lnTo>
                      <a:pt x="12780" y="5887"/>
                    </a:lnTo>
                    <a:lnTo>
                      <a:pt x="13993" y="7463"/>
                    </a:lnTo>
                    <a:lnTo>
                      <a:pt x="15061" y="9432"/>
                    </a:lnTo>
                    <a:lnTo>
                      <a:pt x="16122" y="11380"/>
                    </a:lnTo>
                    <a:lnTo>
                      <a:pt x="17037" y="13744"/>
                    </a:lnTo>
                    <a:lnTo>
                      <a:pt x="17945" y="16107"/>
                    </a:lnTo>
                    <a:lnTo>
                      <a:pt x="18708" y="18449"/>
                    </a:lnTo>
                    <a:lnTo>
                      <a:pt x="19471" y="21206"/>
                    </a:lnTo>
                    <a:lnTo>
                      <a:pt x="19777" y="21600"/>
                    </a:lnTo>
                    <a:lnTo>
                      <a:pt x="20074" y="21600"/>
                    </a:lnTo>
                    <a:lnTo>
                      <a:pt x="20837" y="21206"/>
                    </a:lnTo>
                    <a:lnTo>
                      <a:pt x="21447" y="20418"/>
                    </a:lnTo>
                    <a:lnTo>
                      <a:pt x="21600" y="20025"/>
                    </a:lnTo>
                    <a:lnTo>
                      <a:pt x="21600" y="19631"/>
                    </a:lnTo>
                    <a:lnTo>
                      <a:pt x="20684" y="16480"/>
                    </a:lnTo>
                    <a:lnTo>
                      <a:pt x="19777" y="13350"/>
                    </a:lnTo>
                    <a:lnTo>
                      <a:pt x="18708" y="10593"/>
                    </a:lnTo>
                    <a:lnTo>
                      <a:pt x="17495" y="8250"/>
                    </a:lnTo>
                    <a:lnTo>
                      <a:pt x="16274" y="6281"/>
                    </a:lnTo>
                    <a:lnTo>
                      <a:pt x="14909" y="4312"/>
                    </a:lnTo>
                    <a:lnTo>
                      <a:pt x="13535" y="2757"/>
                    </a:lnTo>
                    <a:lnTo>
                      <a:pt x="12170" y="1575"/>
                    </a:lnTo>
                    <a:lnTo>
                      <a:pt x="10643" y="788"/>
                    </a:lnTo>
                    <a:lnTo>
                      <a:pt x="9278" y="394"/>
                    </a:lnTo>
                    <a:lnTo>
                      <a:pt x="776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07" name="Google Shape;853;p33"/>
              <p:cNvSpPr/>
              <p:nvPr/>
            </p:nvSpPr>
            <p:spPr>
              <a:xfrm flipH="1">
                <a:off x="145585" y="2582945"/>
                <a:ext cx="604464" cy="179622"/>
              </a:xfrm>
              <a:custGeom>
                <a:avLst/>
                <a:ahLst/>
                <a:cxnLst>
                  <a:cxn ang="0">
                    <a:pos x="wd2" y="hd2"/>
                  </a:cxn>
                  <a:cxn ang="5400000">
                    <a:pos x="wd2" y="hd2"/>
                  </a:cxn>
                  <a:cxn ang="10800000">
                    <a:pos x="wd2" y="hd2"/>
                  </a:cxn>
                  <a:cxn ang="16200000">
                    <a:pos x="wd2" y="hd2"/>
                  </a:cxn>
                </a:cxnLst>
                <a:rect l="0" t="0" r="r" b="b"/>
                <a:pathLst>
                  <a:path w="21600" h="21600" extrusionOk="0">
                    <a:moveTo>
                      <a:pt x="7392" y="0"/>
                    </a:moveTo>
                    <a:lnTo>
                      <a:pt x="6905" y="103"/>
                    </a:lnTo>
                    <a:lnTo>
                      <a:pt x="6541" y="205"/>
                    </a:lnTo>
                    <a:lnTo>
                      <a:pt x="913" y="1638"/>
                    </a:lnTo>
                    <a:lnTo>
                      <a:pt x="0" y="18015"/>
                    </a:lnTo>
                    <a:lnTo>
                      <a:pt x="1157" y="18940"/>
                    </a:lnTo>
                    <a:lnTo>
                      <a:pt x="2343" y="19654"/>
                    </a:lnTo>
                    <a:lnTo>
                      <a:pt x="3560" y="20270"/>
                    </a:lnTo>
                    <a:lnTo>
                      <a:pt x="4807" y="20778"/>
                    </a:lnTo>
                    <a:lnTo>
                      <a:pt x="6054" y="21189"/>
                    </a:lnTo>
                    <a:lnTo>
                      <a:pt x="7333" y="21395"/>
                    </a:lnTo>
                    <a:lnTo>
                      <a:pt x="8580" y="21600"/>
                    </a:lnTo>
                    <a:lnTo>
                      <a:pt x="10983" y="21600"/>
                    </a:lnTo>
                    <a:lnTo>
                      <a:pt x="12138" y="21497"/>
                    </a:lnTo>
                    <a:lnTo>
                      <a:pt x="13234" y="21292"/>
                    </a:lnTo>
                    <a:lnTo>
                      <a:pt x="14299" y="20984"/>
                    </a:lnTo>
                    <a:lnTo>
                      <a:pt x="15332" y="20675"/>
                    </a:lnTo>
                    <a:lnTo>
                      <a:pt x="16306" y="20270"/>
                    </a:lnTo>
                    <a:lnTo>
                      <a:pt x="17219" y="19756"/>
                    </a:lnTo>
                    <a:lnTo>
                      <a:pt x="18072" y="19243"/>
                    </a:lnTo>
                    <a:lnTo>
                      <a:pt x="18832" y="18734"/>
                    </a:lnTo>
                    <a:lnTo>
                      <a:pt x="19531" y="18118"/>
                    </a:lnTo>
                    <a:lnTo>
                      <a:pt x="20140" y="17502"/>
                    </a:lnTo>
                    <a:lnTo>
                      <a:pt x="20657" y="16891"/>
                    </a:lnTo>
                    <a:lnTo>
                      <a:pt x="21052" y="16274"/>
                    </a:lnTo>
                    <a:lnTo>
                      <a:pt x="21356" y="15561"/>
                    </a:lnTo>
                    <a:lnTo>
                      <a:pt x="21478" y="15252"/>
                    </a:lnTo>
                    <a:lnTo>
                      <a:pt x="21539" y="14842"/>
                    </a:lnTo>
                    <a:lnTo>
                      <a:pt x="21600" y="14533"/>
                    </a:lnTo>
                    <a:lnTo>
                      <a:pt x="21600" y="13820"/>
                    </a:lnTo>
                    <a:lnTo>
                      <a:pt x="21539" y="13511"/>
                    </a:lnTo>
                    <a:lnTo>
                      <a:pt x="21417" y="12998"/>
                    </a:lnTo>
                    <a:lnTo>
                      <a:pt x="21205" y="12490"/>
                    </a:lnTo>
                    <a:lnTo>
                      <a:pt x="20930" y="11976"/>
                    </a:lnTo>
                    <a:lnTo>
                      <a:pt x="20565" y="11565"/>
                    </a:lnTo>
                    <a:lnTo>
                      <a:pt x="20170" y="11160"/>
                    </a:lnTo>
                    <a:lnTo>
                      <a:pt x="19714" y="10749"/>
                    </a:lnTo>
                    <a:lnTo>
                      <a:pt x="18679" y="10132"/>
                    </a:lnTo>
                    <a:lnTo>
                      <a:pt x="17493" y="9521"/>
                    </a:lnTo>
                    <a:lnTo>
                      <a:pt x="16214" y="9110"/>
                    </a:lnTo>
                    <a:lnTo>
                      <a:pt x="14846" y="8699"/>
                    </a:lnTo>
                    <a:lnTo>
                      <a:pt x="13446" y="8391"/>
                    </a:lnTo>
                    <a:lnTo>
                      <a:pt x="10739" y="7986"/>
                    </a:lnTo>
                    <a:lnTo>
                      <a:pt x="8427" y="7678"/>
                    </a:lnTo>
                    <a:lnTo>
                      <a:pt x="6176" y="7678"/>
                    </a:lnTo>
                    <a:lnTo>
                      <a:pt x="739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grpSp>
        <p:nvGrpSpPr>
          <p:cNvPr id="43" name="Google Shape;2513;p51"/>
          <p:cNvGrpSpPr/>
          <p:nvPr/>
        </p:nvGrpSpPr>
        <p:grpSpPr>
          <a:xfrm>
            <a:off x="3306251" y="3313786"/>
            <a:ext cx="189636" cy="189126"/>
            <a:chOff x="0" y="0"/>
            <a:chExt cx="189634" cy="189125"/>
          </a:xfrm>
        </p:grpSpPr>
        <p:sp>
          <p:nvSpPr>
            <p:cNvPr id="1048708" name="Google Shape;2514;p51"/>
            <p:cNvSpPr/>
            <p:nvPr/>
          </p:nvSpPr>
          <p:spPr>
            <a:xfrm>
              <a:off x="2953" y="29599"/>
              <a:ext cx="157200" cy="156593"/>
            </a:xfrm>
            <a:custGeom>
              <a:avLst/>
              <a:ahLst/>
              <a:cxnLst>
                <a:cxn ang="0">
                  <a:pos x="wd2" y="hd2"/>
                </a:cxn>
                <a:cxn ang="5400000">
                  <a:pos x="wd2" y="hd2"/>
                </a:cxn>
                <a:cxn ang="10800000">
                  <a:pos x="wd2" y="hd2"/>
                </a:cxn>
                <a:cxn ang="16200000">
                  <a:pos x="wd2" y="hd2"/>
                </a:cxn>
              </a:cxnLst>
              <a:rect l="0" t="0" r="r" b="b"/>
              <a:pathLst>
                <a:path w="21600" h="21600" extrusionOk="0">
                  <a:moveTo>
                    <a:pt x="2093" y="0"/>
                  </a:moveTo>
                  <a:lnTo>
                    <a:pt x="1754" y="372"/>
                  </a:lnTo>
                  <a:lnTo>
                    <a:pt x="1450" y="743"/>
                  </a:lnTo>
                  <a:lnTo>
                    <a:pt x="1181" y="1148"/>
                  </a:lnTo>
                  <a:lnTo>
                    <a:pt x="945" y="1554"/>
                  </a:lnTo>
                  <a:lnTo>
                    <a:pt x="742" y="1992"/>
                  </a:lnTo>
                  <a:lnTo>
                    <a:pt x="539" y="2430"/>
                  </a:lnTo>
                  <a:lnTo>
                    <a:pt x="371" y="2903"/>
                  </a:lnTo>
                  <a:lnTo>
                    <a:pt x="235" y="3376"/>
                  </a:lnTo>
                  <a:lnTo>
                    <a:pt x="134" y="3881"/>
                  </a:lnTo>
                  <a:lnTo>
                    <a:pt x="67" y="4388"/>
                  </a:lnTo>
                  <a:lnTo>
                    <a:pt x="34" y="4895"/>
                  </a:lnTo>
                  <a:lnTo>
                    <a:pt x="0" y="5434"/>
                  </a:lnTo>
                  <a:lnTo>
                    <a:pt x="0" y="5974"/>
                  </a:lnTo>
                  <a:lnTo>
                    <a:pt x="67" y="6514"/>
                  </a:lnTo>
                  <a:lnTo>
                    <a:pt x="101" y="7054"/>
                  </a:lnTo>
                  <a:lnTo>
                    <a:pt x="202" y="7595"/>
                  </a:lnTo>
                  <a:lnTo>
                    <a:pt x="337" y="8167"/>
                  </a:lnTo>
                  <a:lnTo>
                    <a:pt x="472" y="8741"/>
                  </a:lnTo>
                  <a:lnTo>
                    <a:pt x="641" y="9315"/>
                  </a:lnTo>
                  <a:lnTo>
                    <a:pt x="843" y="9855"/>
                  </a:lnTo>
                  <a:lnTo>
                    <a:pt x="1046" y="10429"/>
                  </a:lnTo>
                  <a:lnTo>
                    <a:pt x="1282" y="11003"/>
                  </a:lnTo>
                  <a:lnTo>
                    <a:pt x="1552" y="11577"/>
                  </a:lnTo>
                  <a:lnTo>
                    <a:pt x="1856" y="12151"/>
                  </a:lnTo>
                  <a:lnTo>
                    <a:pt x="2193" y="12725"/>
                  </a:lnTo>
                  <a:lnTo>
                    <a:pt x="2531" y="13263"/>
                  </a:lnTo>
                  <a:lnTo>
                    <a:pt x="2902" y="13804"/>
                  </a:lnTo>
                  <a:lnTo>
                    <a:pt x="3308" y="14378"/>
                  </a:lnTo>
                  <a:lnTo>
                    <a:pt x="3712" y="14918"/>
                  </a:lnTo>
                  <a:lnTo>
                    <a:pt x="4150" y="15425"/>
                  </a:lnTo>
                  <a:lnTo>
                    <a:pt x="4623" y="15963"/>
                  </a:lnTo>
                  <a:lnTo>
                    <a:pt x="5130" y="16470"/>
                  </a:lnTo>
                  <a:lnTo>
                    <a:pt x="5636" y="16943"/>
                  </a:lnTo>
                  <a:lnTo>
                    <a:pt x="6142" y="17415"/>
                  </a:lnTo>
                  <a:lnTo>
                    <a:pt x="6683" y="17888"/>
                  </a:lnTo>
                  <a:lnTo>
                    <a:pt x="7223" y="18293"/>
                  </a:lnTo>
                  <a:lnTo>
                    <a:pt x="7762" y="18697"/>
                  </a:lnTo>
                  <a:lnTo>
                    <a:pt x="8336" y="19069"/>
                  </a:lnTo>
                  <a:lnTo>
                    <a:pt x="8876" y="19407"/>
                  </a:lnTo>
                  <a:lnTo>
                    <a:pt x="9450" y="19744"/>
                  </a:lnTo>
                  <a:lnTo>
                    <a:pt x="10024" y="20014"/>
                  </a:lnTo>
                  <a:lnTo>
                    <a:pt x="10598" y="20284"/>
                  </a:lnTo>
                  <a:lnTo>
                    <a:pt x="11138" y="20554"/>
                  </a:lnTo>
                  <a:lnTo>
                    <a:pt x="11712" y="20756"/>
                  </a:lnTo>
                  <a:lnTo>
                    <a:pt x="12284" y="20959"/>
                  </a:lnTo>
                  <a:lnTo>
                    <a:pt x="12858" y="21127"/>
                  </a:lnTo>
                  <a:lnTo>
                    <a:pt x="13432" y="21263"/>
                  </a:lnTo>
                  <a:lnTo>
                    <a:pt x="13973" y="21397"/>
                  </a:lnTo>
                  <a:lnTo>
                    <a:pt x="14547" y="21466"/>
                  </a:lnTo>
                  <a:lnTo>
                    <a:pt x="15087" y="21533"/>
                  </a:lnTo>
                  <a:lnTo>
                    <a:pt x="15627" y="21566"/>
                  </a:lnTo>
                  <a:lnTo>
                    <a:pt x="16166" y="21600"/>
                  </a:lnTo>
                  <a:lnTo>
                    <a:pt x="16706" y="21566"/>
                  </a:lnTo>
                  <a:lnTo>
                    <a:pt x="17213" y="21533"/>
                  </a:lnTo>
                  <a:lnTo>
                    <a:pt x="17718" y="21431"/>
                  </a:lnTo>
                  <a:lnTo>
                    <a:pt x="18192" y="21330"/>
                  </a:lnTo>
                  <a:lnTo>
                    <a:pt x="18698" y="21229"/>
                  </a:lnTo>
                  <a:lnTo>
                    <a:pt x="19136" y="21060"/>
                  </a:lnTo>
                  <a:lnTo>
                    <a:pt x="19609" y="20858"/>
                  </a:lnTo>
                  <a:lnTo>
                    <a:pt x="20048" y="20655"/>
                  </a:lnTo>
                  <a:lnTo>
                    <a:pt x="20454" y="20419"/>
                  </a:lnTo>
                  <a:lnTo>
                    <a:pt x="20858" y="20115"/>
                  </a:lnTo>
                  <a:lnTo>
                    <a:pt x="21229" y="19811"/>
                  </a:lnTo>
                  <a:lnTo>
                    <a:pt x="21600" y="19507"/>
                  </a:lnTo>
                  <a:lnTo>
                    <a:pt x="2093"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09" name="Google Shape;2515;p51"/>
            <p:cNvSpPr/>
            <p:nvPr/>
          </p:nvSpPr>
          <p:spPr>
            <a:xfrm>
              <a:off x="29725" y="3176"/>
              <a:ext cx="156955" cy="156349"/>
            </a:xfrm>
            <a:custGeom>
              <a:avLst/>
              <a:ahLst/>
              <a:cxnLst>
                <a:cxn ang="0">
                  <a:pos x="wd2" y="hd2"/>
                </a:cxn>
                <a:cxn ang="5400000">
                  <a:pos x="wd2" y="hd2"/>
                </a:cxn>
                <a:cxn ang="10800000">
                  <a:pos x="wd2" y="hd2"/>
                </a:cxn>
                <a:cxn ang="16200000">
                  <a:pos x="wd2" y="hd2"/>
                </a:cxn>
              </a:cxnLst>
              <a:rect l="0" t="0" r="r" b="b"/>
              <a:pathLst>
                <a:path w="21600" h="21600" extrusionOk="0">
                  <a:moveTo>
                    <a:pt x="4901" y="0"/>
                  </a:moveTo>
                  <a:lnTo>
                    <a:pt x="4360" y="69"/>
                  </a:lnTo>
                  <a:lnTo>
                    <a:pt x="3854" y="136"/>
                  </a:lnTo>
                  <a:lnTo>
                    <a:pt x="3380" y="237"/>
                  </a:lnTo>
                  <a:lnTo>
                    <a:pt x="2906" y="373"/>
                  </a:lnTo>
                  <a:lnTo>
                    <a:pt x="2434" y="541"/>
                  </a:lnTo>
                  <a:lnTo>
                    <a:pt x="1960" y="711"/>
                  </a:lnTo>
                  <a:lnTo>
                    <a:pt x="1555" y="913"/>
                  </a:lnTo>
                  <a:lnTo>
                    <a:pt x="1116" y="1183"/>
                  </a:lnTo>
                  <a:lnTo>
                    <a:pt x="709" y="1454"/>
                  </a:lnTo>
                  <a:lnTo>
                    <a:pt x="338" y="1758"/>
                  </a:lnTo>
                  <a:lnTo>
                    <a:pt x="0" y="2096"/>
                  </a:lnTo>
                  <a:lnTo>
                    <a:pt x="19505" y="21600"/>
                  </a:lnTo>
                  <a:lnTo>
                    <a:pt x="19843" y="21262"/>
                  </a:lnTo>
                  <a:lnTo>
                    <a:pt x="20148" y="20856"/>
                  </a:lnTo>
                  <a:lnTo>
                    <a:pt x="20418" y="20484"/>
                  </a:lnTo>
                  <a:lnTo>
                    <a:pt x="20654" y="20045"/>
                  </a:lnTo>
                  <a:lnTo>
                    <a:pt x="20891" y="19605"/>
                  </a:lnTo>
                  <a:lnTo>
                    <a:pt x="21060" y="19166"/>
                  </a:lnTo>
                  <a:lnTo>
                    <a:pt x="21228" y="18693"/>
                  </a:lnTo>
                  <a:lnTo>
                    <a:pt x="21364" y="18220"/>
                  </a:lnTo>
                  <a:lnTo>
                    <a:pt x="21465" y="17713"/>
                  </a:lnTo>
                  <a:lnTo>
                    <a:pt x="21533" y="17205"/>
                  </a:lnTo>
                  <a:lnTo>
                    <a:pt x="21566" y="16699"/>
                  </a:lnTo>
                  <a:lnTo>
                    <a:pt x="21600" y="16192"/>
                  </a:lnTo>
                  <a:lnTo>
                    <a:pt x="21600" y="15650"/>
                  </a:lnTo>
                  <a:lnTo>
                    <a:pt x="21566" y="15109"/>
                  </a:lnTo>
                  <a:lnTo>
                    <a:pt x="21499" y="14535"/>
                  </a:lnTo>
                  <a:lnTo>
                    <a:pt x="21398" y="13995"/>
                  </a:lnTo>
                  <a:lnTo>
                    <a:pt x="21296" y="13420"/>
                  </a:lnTo>
                  <a:lnTo>
                    <a:pt x="21161" y="12879"/>
                  </a:lnTo>
                  <a:lnTo>
                    <a:pt x="20992" y="12304"/>
                  </a:lnTo>
                  <a:lnTo>
                    <a:pt x="20790" y="11729"/>
                  </a:lnTo>
                  <a:lnTo>
                    <a:pt x="20316" y="10580"/>
                  </a:lnTo>
                  <a:lnTo>
                    <a:pt x="20045" y="10005"/>
                  </a:lnTo>
                  <a:lnTo>
                    <a:pt x="19741" y="9432"/>
                  </a:lnTo>
                  <a:lnTo>
                    <a:pt x="19437" y="8891"/>
                  </a:lnTo>
                  <a:lnTo>
                    <a:pt x="19065" y="8316"/>
                  </a:lnTo>
                  <a:lnTo>
                    <a:pt x="18694" y="7775"/>
                  </a:lnTo>
                  <a:lnTo>
                    <a:pt x="18287" y="7234"/>
                  </a:lnTo>
                  <a:lnTo>
                    <a:pt x="17882" y="6693"/>
                  </a:lnTo>
                  <a:lnTo>
                    <a:pt x="17443" y="6153"/>
                  </a:lnTo>
                  <a:lnTo>
                    <a:pt x="16969" y="5645"/>
                  </a:lnTo>
                  <a:lnTo>
                    <a:pt x="16462" y="5104"/>
                  </a:lnTo>
                  <a:lnTo>
                    <a:pt x="15956" y="4632"/>
                  </a:lnTo>
                  <a:lnTo>
                    <a:pt x="15448" y="4158"/>
                  </a:lnTo>
                  <a:lnTo>
                    <a:pt x="14907" y="3719"/>
                  </a:lnTo>
                  <a:lnTo>
                    <a:pt x="14366" y="3279"/>
                  </a:lnTo>
                  <a:lnTo>
                    <a:pt x="13826" y="2907"/>
                  </a:lnTo>
                  <a:lnTo>
                    <a:pt x="13285" y="2536"/>
                  </a:lnTo>
                  <a:lnTo>
                    <a:pt x="12710" y="2163"/>
                  </a:lnTo>
                  <a:lnTo>
                    <a:pt x="12135" y="1859"/>
                  </a:lnTo>
                  <a:lnTo>
                    <a:pt x="11594" y="1555"/>
                  </a:lnTo>
                  <a:lnTo>
                    <a:pt x="11019" y="1285"/>
                  </a:lnTo>
                  <a:lnTo>
                    <a:pt x="10445" y="1049"/>
                  </a:lnTo>
                  <a:lnTo>
                    <a:pt x="9871" y="812"/>
                  </a:lnTo>
                  <a:lnTo>
                    <a:pt x="9296" y="608"/>
                  </a:lnTo>
                  <a:lnTo>
                    <a:pt x="8722" y="440"/>
                  </a:lnTo>
                  <a:lnTo>
                    <a:pt x="8180" y="304"/>
                  </a:lnTo>
                  <a:lnTo>
                    <a:pt x="7606" y="203"/>
                  </a:lnTo>
                  <a:lnTo>
                    <a:pt x="7031" y="102"/>
                  </a:lnTo>
                  <a:lnTo>
                    <a:pt x="6490" y="34"/>
                  </a:lnTo>
                  <a:lnTo>
                    <a:pt x="595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10" name="Google Shape;2516;p51"/>
            <p:cNvSpPr/>
            <p:nvPr/>
          </p:nvSpPr>
          <p:spPr>
            <a:xfrm>
              <a:off x="117943" y="157822"/>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279" y="897"/>
                  </a:lnTo>
                  <a:lnTo>
                    <a:pt x="2691" y="2691"/>
                  </a:lnTo>
                  <a:lnTo>
                    <a:pt x="0" y="6279"/>
                  </a:lnTo>
                  <a:lnTo>
                    <a:pt x="0" y="15321"/>
                  </a:lnTo>
                  <a:lnTo>
                    <a:pt x="2691" y="18909"/>
                  </a:lnTo>
                  <a:lnTo>
                    <a:pt x="6279" y="20703"/>
                  </a:lnTo>
                  <a:lnTo>
                    <a:pt x="10800" y="21600"/>
                  </a:lnTo>
                  <a:lnTo>
                    <a:pt x="15321" y="20703"/>
                  </a:lnTo>
                  <a:lnTo>
                    <a:pt x="18909" y="18909"/>
                  </a:lnTo>
                  <a:lnTo>
                    <a:pt x="20703" y="15321"/>
                  </a:lnTo>
                  <a:lnTo>
                    <a:pt x="21600" y="10800"/>
                  </a:lnTo>
                  <a:lnTo>
                    <a:pt x="20703" y="6279"/>
                  </a:lnTo>
                  <a:lnTo>
                    <a:pt x="18909" y="2691"/>
                  </a:lnTo>
                  <a:lnTo>
                    <a:pt x="15321" y="897"/>
                  </a:lnTo>
                  <a:lnTo>
                    <a:pt x="108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11" name="Google Shape;2517;p51"/>
            <p:cNvSpPr/>
            <p:nvPr/>
          </p:nvSpPr>
          <p:spPr>
            <a:xfrm>
              <a:off x="100752" y="157822"/>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782" y="0"/>
                  </a:moveTo>
                  <a:lnTo>
                    <a:pt x="6304" y="897"/>
                  </a:lnTo>
                  <a:lnTo>
                    <a:pt x="2687" y="2691"/>
                  </a:lnTo>
                  <a:lnTo>
                    <a:pt x="896" y="6279"/>
                  </a:lnTo>
                  <a:lnTo>
                    <a:pt x="0" y="10800"/>
                  </a:lnTo>
                  <a:lnTo>
                    <a:pt x="896" y="15321"/>
                  </a:lnTo>
                  <a:lnTo>
                    <a:pt x="2687" y="18909"/>
                  </a:lnTo>
                  <a:lnTo>
                    <a:pt x="6304" y="20703"/>
                  </a:lnTo>
                  <a:lnTo>
                    <a:pt x="10782" y="21600"/>
                  </a:lnTo>
                  <a:lnTo>
                    <a:pt x="15296" y="20703"/>
                  </a:lnTo>
                  <a:lnTo>
                    <a:pt x="18878" y="18909"/>
                  </a:lnTo>
                  <a:lnTo>
                    <a:pt x="20669" y="15321"/>
                  </a:lnTo>
                  <a:lnTo>
                    <a:pt x="21600" y="10800"/>
                  </a:lnTo>
                  <a:lnTo>
                    <a:pt x="20669" y="6279"/>
                  </a:lnTo>
                  <a:lnTo>
                    <a:pt x="18878" y="2691"/>
                  </a:lnTo>
                  <a:lnTo>
                    <a:pt x="15296" y="897"/>
                  </a:lnTo>
                  <a:lnTo>
                    <a:pt x="1078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12" name="Google Shape;2518;p51"/>
            <p:cNvSpPr/>
            <p:nvPr/>
          </p:nvSpPr>
          <p:spPr>
            <a:xfrm>
              <a:off x="76308" y="18729"/>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369" y="0"/>
                  </a:moveTo>
                  <a:lnTo>
                    <a:pt x="6029" y="860"/>
                  </a:lnTo>
                  <a:lnTo>
                    <a:pt x="2584" y="3439"/>
                  </a:lnTo>
                  <a:lnTo>
                    <a:pt x="861" y="6913"/>
                  </a:lnTo>
                  <a:lnTo>
                    <a:pt x="0" y="10353"/>
                  </a:lnTo>
                  <a:lnTo>
                    <a:pt x="861" y="14687"/>
                  </a:lnTo>
                  <a:lnTo>
                    <a:pt x="2584" y="18126"/>
                  </a:lnTo>
                  <a:lnTo>
                    <a:pt x="6029" y="20740"/>
                  </a:lnTo>
                  <a:lnTo>
                    <a:pt x="10369" y="21600"/>
                  </a:lnTo>
                  <a:lnTo>
                    <a:pt x="14710" y="20740"/>
                  </a:lnTo>
                  <a:lnTo>
                    <a:pt x="18155" y="18126"/>
                  </a:lnTo>
                  <a:lnTo>
                    <a:pt x="20739" y="14687"/>
                  </a:lnTo>
                  <a:lnTo>
                    <a:pt x="21600" y="10353"/>
                  </a:lnTo>
                  <a:lnTo>
                    <a:pt x="20739" y="6913"/>
                  </a:lnTo>
                  <a:lnTo>
                    <a:pt x="18155" y="3439"/>
                  </a:lnTo>
                  <a:lnTo>
                    <a:pt x="14710" y="860"/>
                  </a:lnTo>
                  <a:lnTo>
                    <a:pt x="1036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13" name="Google Shape;2519;p51"/>
            <p:cNvSpPr/>
            <p:nvPr/>
          </p:nvSpPr>
          <p:spPr>
            <a:xfrm>
              <a:off x="26527" y="-1"/>
              <a:ext cx="163107" cy="162703"/>
            </a:xfrm>
            <a:custGeom>
              <a:avLst/>
              <a:ahLst/>
              <a:cxnLst>
                <a:cxn ang="0">
                  <a:pos x="wd2" y="hd2"/>
                </a:cxn>
                <a:cxn ang="5400000">
                  <a:pos x="wd2" y="hd2"/>
                </a:cxn>
                <a:cxn ang="10800000">
                  <a:pos x="wd2" y="hd2"/>
                </a:cxn>
                <a:cxn ang="16200000">
                  <a:pos x="wd2" y="hd2"/>
                </a:cxn>
              </a:cxnLst>
              <a:rect l="0" t="0" r="r" b="b"/>
              <a:pathLst>
                <a:path w="21600" h="21600" extrusionOk="0">
                  <a:moveTo>
                    <a:pt x="5564" y="0"/>
                  </a:moveTo>
                  <a:lnTo>
                    <a:pt x="5010" y="32"/>
                  </a:lnTo>
                  <a:lnTo>
                    <a:pt x="3969" y="162"/>
                  </a:lnTo>
                  <a:lnTo>
                    <a:pt x="3481" y="292"/>
                  </a:lnTo>
                  <a:lnTo>
                    <a:pt x="2994" y="422"/>
                  </a:lnTo>
                  <a:lnTo>
                    <a:pt x="2538" y="585"/>
                  </a:lnTo>
                  <a:lnTo>
                    <a:pt x="2083" y="780"/>
                  </a:lnTo>
                  <a:lnTo>
                    <a:pt x="1659" y="1006"/>
                  </a:lnTo>
                  <a:lnTo>
                    <a:pt x="1237" y="1234"/>
                  </a:lnTo>
                  <a:lnTo>
                    <a:pt x="846" y="1526"/>
                  </a:lnTo>
                  <a:lnTo>
                    <a:pt x="488" y="1819"/>
                  </a:lnTo>
                  <a:lnTo>
                    <a:pt x="131" y="2143"/>
                  </a:lnTo>
                  <a:lnTo>
                    <a:pt x="34" y="2274"/>
                  </a:lnTo>
                  <a:lnTo>
                    <a:pt x="0" y="2436"/>
                  </a:lnTo>
                  <a:lnTo>
                    <a:pt x="34" y="2566"/>
                  </a:lnTo>
                  <a:lnTo>
                    <a:pt x="131" y="2696"/>
                  </a:lnTo>
                  <a:lnTo>
                    <a:pt x="18900" y="21471"/>
                  </a:lnTo>
                  <a:lnTo>
                    <a:pt x="19030" y="21568"/>
                  </a:lnTo>
                  <a:lnTo>
                    <a:pt x="19193" y="21600"/>
                  </a:lnTo>
                  <a:lnTo>
                    <a:pt x="19355" y="21568"/>
                  </a:lnTo>
                  <a:lnTo>
                    <a:pt x="19486" y="21471"/>
                  </a:lnTo>
                  <a:lnTo>
                    <a:pt x="19844" y="21081"/>
                  </a:lnTo>
                  <a:lnTo>
                    <a:pt x="20136" y="20691"/>
                  </a:lnTo>
                  <a:lnTo>
                    <a:pt x="20429" y="20269"/>
                  </a:lnTo>
                  <a:lnTo>
                    <a:pt x="20689" y="19846"/>
                  </a:lnTo>
                  <a:lnTo>
                    <a:pt x="20916" y="19360"/>
                  </a:lnTo>
                  <a:lnTo>
                    <a:pt x="21112" y="18872"/>
                  </a:lnTo>
                  <a:lnTo>
                    <a:pt x="21275" y="18384"/>
                  </a:lnTo>
                  <a:lnTo>
                    <a:pt x="21404" y="17864"/>
                  </a:lnTo>
                  <a:lnTo>
                    <a:pt x="21502" y="17346"/>
                  </a:lnTo>
                  <a:lnTo>
                    <a:pt x="21568" y="16793"/>
                  </a:lnTo>
                  <a:lnTo>
                    <a:pt x="21600" y="16273"/>
                  </a:lnTo>
                  <a:lnTo>
                    <a:pt x="21600" y="15136"/>
                  </a:lnTo>
                  <a:lnTo>
                    <a:pt x="21535" y="14584"/>
                  </a:lnTo>
                  <a:lnTo>
                    <a:pt x="21437" y="13999"/>
                  </a:lnTo>
                  <a:lnTo>
                    <a:pt x="21340" y="13415"/>
                  </a:lnTo>
                  <a:lnTo>
                    <a:pt x="21275" y="13253"/>
                  </a:lnTo>
                  <a:lnTo>
                    <a:pt x="21176" y="13155"/>
                  </a:lnTo>
                  <a:lnTo>
                    <a:pt x="21015" y="13090"/>
                  </a:lnTo>
                  <a:lnTo>
                    <a:pt x="20851" y="13090"/>
                  </a:lnTo>
                  <a:lnTo>
                    <a:pt x="20722" y="13155"/>
                  </a:lnTo>
                  <a:lnTo>
                    <a:pt x="20623" y="13285"/>
                  </a:lnTo>
                  <a:lnTo>
                    <a:pt x="20559" y="13415"/>
                  </a:lnTo>
                  <a:lnTo>
                    <a:pt x="20559" y="13578"/>
                  </a:lnTo>
                  <a:lnTo>
                    <a:pt x="20657" y="14096"/>
                  </a:lnTo>
                  <a:lnTo>
                    <a:pt x="20787" y="15136"/>
                  </a:lnTo>
                  <a:lnTo>
                    <a:pt x="20819" y="15624"/>
                  </a:lnTo>
                  <a:lnTo>
                    <a:pt x="20819" y="16110"/>
                  </a:lnTo>
                  <a:lnTo>
                    <a:pt x="20787" y="16598"/>
                  </a:lnTo>
                  <a:lnTo>
                    <a:pt x="20722" y="17053"/>
                  </a:lnTo>
                  <a:lnTo>
                    <a:pt x="20657" y="17507"/>
                  </a:lnTo>
                  <a:lnTo>
                    <a:pt x="20559" y="17963"/>
                  </a:lnTo>
                  <a:lnTo>
                    <a:pt x="20429" y="18384"/>
                  </a:lnTo>
                  <a:lnTo>
                    <a:pt x="20298" y="18807"/>
                  </a:lnTo>
                  <a:lnTo>
                    <a:pt x="20104" y="19197"/>
                  </a:lnTo>
                  <a:lnTo>
                    <a:pt x="19908" y="19554"/>
                  </a:lnTo>
                  <a:lnTo>
                    <a:pt x="19713" y="19944"/>
                  </a:lnTo>
                  <a:lnTo>
                    <a:pt x="19452" y="20269"/>
                  </a:lnTo>
                  <a:lnTo>
                    <a:pt x="19193" y="20594"/>
                  </a:lnTo>
                  <a:lnTo>
                    <a:pt x="977" y="2436"/>
                  </a:lnTo>
                  <a:lnTo>
                    <a:pt x="1334" y="2176"/>
                  </a:lnTo>
                  <a:lnTo>
                    <a:pt x="1692" y="1916"/>
                  </a:lnTo>
                  <a:lnTo>
                    <a:pt x="2049" y="1689"/>
                  </a:lnTo>
                  <a:lnTo>
                    <a:pt x="2440" y="1494"/>
                  </a:lnTo>
                  <a:lnTo>
                    <a:pt x="2830" y="1331"/>
                  </a:lnTo>
                  <a:lnTo>
                    <a:pt x="3254" y="1169"/>
                  </a:lnTo>
                  <a:lnTo>
                    <a:pt x="3676" y="1072"/>
                  </a:lnTo>
                  <a:lnTo>
                    <a:pt x="4132" y="974"/>
                  </a:lnTo>
                  <a:lnTo>
                    <a:pt x="4587" y="877"/>
                  </a:lnTo>
                  <a:lnTo>
                    <a:pt x="5043" y="845"/>
                  </a:lnTo>
                  <a:lnTo>
                    <a:pt x="5497" y="812"/>
                  </a:lnTo>
                  <a:lnTo>
                    <a:pt x="5986" y="812"/>
                  </a:lnTo>
                  <a:lnTo>
                    <a:pt x="6474" y="845"/>
                  </a:lnTo>
                  <a:lnTo>
                    <a:pt x="6961" y="877"/>
                  </a:lnTo>
                  <a:lnTo>
                    <a:pt x="7482" y="974"/>
                  </a:lnTo>
                  <a:lnTo>
                    <a:pt x="7970" y="1072"/>
                  </a:lnTo>
                  <a:lnTo>
                    <a:pt x="8491" y="1169"/>
                  </a:lnTo>
                  <a:lnTo>
                    <a:pt x="8978" y="1331"/>
                  </a:lnTo>
                  <a:lnTo>
                    <a:pt x="9499" y="1494"/>
                  </a:lnTo>
                  <a:lnTo>
                    <a:pt x="10020" y="1657"/>
                  </a:lnTo>
                  <a:lnTo>
                    <a:pt x="10540" y="1883"/>
                  </a:lnTo>
                  <a:lnTo>
                    <a:pt x="11061" y="2111"/>
                  </a:lnTo>
                  <a:lnTo>
                    <a:pt x="11580" y="2371"/>
                  </a:lnTo>
                  <a:lnTo>
                    <a:pt x="12069" y="2631"/>
                  </a:lnTo>
                  <a:lnTo>
                    <a:pt x="12590" y="2956"/>
                  </a:lnTo>
                  <a:lnTo>
                    <a:pt x="13110" y="3248"/>
                  </a:lnTo>
                  <a:lnTo>
                    <a:pt x="13597" y="3605"/>
                  </a:lnTo>
                  <a:lnTo>
                    <a:pt x="14086" y="3962"/>
                  </a:lnTo>
                  <a:lnTo>
                    <a:pt x="14574" y="4353"/>
                  </a:lnTo>
                  <a:lnTo>
                    <a:pt x="15061" y="4742"/>
                  </a:lnTo>
                  <a:lnTo>
                    <a:pt x="15517" y="5165"/>
                  </a:lnTo>
                  <a:lnTo>
                    <a:pt x="16005" y="5619"/>
                  </a:lnTo>
                  <a:lnTo>
                    <a:pt x="16688" y="6367"/>
                  </a:lnTo>
                  <a:lnTo>
                    <a:pt x="17338" y="7113"/>
                  </a:lnTo>
                  <a:lnTo>
                    <a:pt x="17924" y="7893"/>
                  </a:lnTo>
                  <a:lnTo>
                    <a:pt x="18477" y="8705"/>
                  </a:lnTo>
                  <a:lnTo>
                    <a:pt x="18965" y="9518"/>
                  </a:lnTo>
                  <a:lnTo>
                    <a:pt x="19420" y="10362"/>
                  </a:lnTo>
                  <a:lnTo>
                    <a:pt x="19811" y="11206"/>
                  </a:lnTo>
                  <a:lnTo>
                    <a:pt x="20136" y="12082"/>
                  </a:lnTo>
                  <a:lnTo>
                    <a:pt x="20201" y="12213"/>
                  </a:lnTo>
                  <a:lnTo>
                    <a:pt x="20331" y="12310"/>
                  </a:lnTo>
                  <a:lnTo>
                    <a:pt x="20494" y="12342"/>
                  </a:lnTo>
                  <a:lnTo>
                    <a:pt x="20657" y="12310"/>
                  </a:lnTo>
                  <a:lnTo>
                    <a:pt x="20787" y="12245"/>
                  </a:lnTo>
                  <a:lnTo>
                    <a:pt x="20884" y="12116"/>
                  </a:lnTo>
                  <a:lnTo>
                    <a:pt x="20916" y="11953"/>
                  </a:lnTo>
                  <a:lnTo>
                    <a:pt x="20884" y="11824"/>
                  </a:lnTo>
                  <a:lnTo>
                    <a:pt x="20559" y="10913"/>
                  </a:lnTo>
                  <a:lnTo>
                    <a:pt x="20136" y="10004"/>
                  </a:lnTo>
                  <a:lnTo>
                    <a:pt x="19680" y="9127"/>
                  </a:lnTo>
                  <a:lnTo>
                    <a:pt x="19160" y="8282"/>
                  </a:lnTo>
                  <a:lnTo>
                    <a:pt x="18574" y="7438"/>
                  </a:lnTo>
                  <a:lnTo>
                    <a:pt x="17956" y="6627"/>
                  </a:lnTo>
                  <a:lnTo>
                    <a:pt x="17274" y="5814"/>
                  </a:lnTo>
                  <a:lnTo>
                    <a:pt x="16557" y="5067"/>
                  </a:lnTo>
                  <a:lnTo>
                    <a:pt x="16070" y="4580"/>
                  </a:lnTo>
                  <a:lnTo>
                    <a:pt x="15582" y="4125"/>
                  </a:lnTo>
                  <a:lnTo>
                    <a:pt x="15061" y="3703"/>
                  </a:lnTo>
                  <a:lnTo>
                    <a:pt x="14540" y="3313"/>
                  </a:lnTo>
                  <a:lnTo>
                    <a:pt x="14021" y="2923"/>
                  </a:lnTo>
                  <a:lnTo>
                    <a:pt x="13468" y="2534"/>
                  </a:lnTo>
                  <a:lnTo>
                    <a:pt x="12915" y="2208"/>
                  </a:lnTo>
                  <a:lnTo>
                    <a:pt x="12362" y="1883"/>
                  </a:lnTo>
                  <a:lnTo>
                    <a:pt x="11808" y="1591"/>
                  </a:lnTo>
                  <a:lnTo>
                    <a:pt x="11255" y="1331"/>
                  </a:lnTo>
                  <a:lnTo>
                    <a:pt x="10702" y="1072"/>
                  </a:lnTo>
                  <a:lnTo>
                    <a:pt x="10117" y="845"/>
                  </a:lnTo>
                  <a:lnTo>
                    <a:pt x="9531" y="649"/>
                  </a:lnTo>
                  <a:lnTo>
                    <a:pt x="8978" y="488"/>
                  </a:lnTo>
                  <a:lnTo>
                    <a:pt x="8393" y="325"/>
                  </a:lnTo>
                  <a:lnTo>
                    <a:pt x="7807" y="228"/>
                  </a:lnTo>
                  <a:lnTo>
                    <a:pt x="7222" y="129"/>
                  </a:lnTo>
                  <a:lnTo>
                    <a:pt x="6668" y="65"/>
                  </a:lnTo>
                  <a:lnTo>
                    <a:pt x="6083" y="32"/>
                  </a:lnTo>
                  <a:lnTo>
                    <a:pt x="556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14" name="Google Shape;2520;p51"/>
            <p:cNvSpPr/>
            <p:nvPr/>
          </p:nvSpPr>
          <p:spPr>
            <a:xfrm>
              <a:off x="-1" y="26667"/>
              <a:ext cx="163108" cy="162458"/>
            </a:xfrm>
            <a:custGeom>
              <a:avLst/>
              <a:ahLst/>
              <a:cxnLst>
                <a:cxn ang="0">
                  <a:pos x="wd2" y="hd2"/>
                </a:cxn>
                <a:cxn ang="5400000">
                  <a:pos x="wd2" y="hd2"/>
                </a:cxn>
                <a:cxn ang="10800000">
                  <a:pos x="wd2" y="hd2"/>
                </a:cxn>
                <a:cxn ang="16200000">
                  <a:pos x="wd2" y="hd2"/>
                </a:cxn>
              </a:cxnLst>
              <a:rect l="0" t="0" r="r" b="b"/>
              <a:pathLst>
                <a:path w="21600" h="21600" extrusionOk="0">
                  <a:moveTo>
                    <a:pt x="2408" y="975"/>
                  </a:moveTo>
                  <a:lnTo>
                    <a:pt x="20623" y="19161"/>
                  </a:lnTo>
                  <a:lnTo>
                    <a:pt x="20136" y="19551"/>
                  </a:lnTo>
                  <a:lnTo>
                    <a:pt x="19648" y="19876"/>
                  </a:lnTo>
                  <a:lnTo>
                    <a:pt x="19095" y="20169"/>
                  </a:lnTo>
                  <a:lnTo>
                    <a:pt x="18509" y="20397"/>
                  </a:lnTo>
                  <a:lnTo>
                    <a:pt x="17891" y="20560"/>
                  </a:lnTo>
                  <a:lnTo>
                    <a:pt x="17241" y="20689"/>
                  </a:lnTo>
                  <a:lnTo>
                    <a:pt x="16590" y="20754"/>
                  </a:lnTo>
                  <a:lnTo>
                    <a:pt x="15875" y="20788"/>
                  </a:lnTo>
                  <a:lnTo>
                    <a:pt x="15224" y="20788"/>
                  </a:lnTo>
                  <a:lnTo>
                    <a:pt x="14574" y="20722"/>
                  </a:lnTo>
                  <a:lnTo>
                    <a:pt x="13922" y="20625"/>
                  </a:lnTo>
                  <a:lnTo>
                    <a:pt x="13272" y="20461"/>
                  </a:lnTo>
                  <a:lnTo>
                    <a:pt x="12590" y="20299"/>
                  </a:lnTo>
                  <a:lnTo>
                    <a:pt x="11938" y="20071"/>
                  </a:lnTo>
                  <a:lnTo>
                    <a:pt x="11255" y="19811"/>
                  </a:lnTo>
                  <a:lnTo>
                    <a:pt x="10605" y="19518"/>
                  </a:lnTo>
                  <a:lnTo>
                    <a:pt x="9955" y="19193"/>
                  </a:lnTo>
                  <a:lnTo>
                    <a:pt x="9303" y="18836"/>
                  </a:lnTo>
                  <a:lnTo>
                    <a:pt x="8653" y="18446"/>
                  </a:lnTo>
                  <a:lnTo>
                    <a:pt x="8003" y="17990"/>
                  </a:lnTo>
                  <a:lnTo>
                    <a:pt x="7385" y="17534"/>
                  </a:lnTo>
                  <a:lnTo>
                    <a:pt x="6799" y="17047"/>
                  </a:lnTo>
                  <a:lnTo>
                    <a:pt x="6181" y="16526"/>
                  </a:lnTo>
                  <a:lnTo>
                    <a:pt x="5628" y="15973"/>
                  </a:lnTo>
                  <a:lnTo>
                    <a:pt x="5172" y="15517"/>
                  </a:lnTo>
                  <a:lnTo>
                    <a:pt x="4750" y="15030"/>
                  </a:lnTo>
                  <a:lnTo>
                    <a:pt x="4326" y="14541"/>
                  </a:lnTo>
                  <a:lnTo>
                    <a:pt x="3937" y="14053"/>
                  </a:lnTo>
                  <a:lnTo>
                    <a:pt x="3579" y="13533"/>
                  </a:lnTo>
                  <a:lnTo>
                    <a:pt x="3220" y="13045"/>
                  </a:lnTo>
                  <a:lnTo>
                    <a:pt x="2895" y="12524"/>
                  </a:lnTo>
                  <a:lnTo>
                    <a:pt x="2570" y="12003"/>
                  </a:lnTo>
                  <a:lnTo>
                    <a:pt x="2310" y="11450"/>
                  </a:lnTo>
                  <a:lnTo>
                    <a:pt x="2049" y="10931"/>
                  </a:lnTo>
                  <a:lnTo>
                    <a:pt x="1789" y="10378"/>
                  </a:lnTo>
                  <a:lnTo>
                    <a:pt x="1595" y="9825"/>
                  </a:lnTo>
                  <a:lnTo>
                    <a:pt x="1399" y="9304"/>
                  </a:lnTo>
                  <a:lnTo>
                    <a:pt x="1237" y="8751"/>
                  </a:lnTo>
                  <a:lnTo>
                    <a:pt x="1106" y="8197"/>
                  </a:lnTo>
                  <a:lnTo>
                    <a:pt x="977" y="7644"/>
                  </a:lnTo>
                  <a:lnTo>
                    <a:pt x="911" y="7157"/>
                  </a:lnTo>
                  <a:lnTo>
                    <a:pt x="846" y="6669"/>
                  </a:lnTo>
                  <a:lnTo>
                    <a:pt x="813" y="6180"/>
                  </a:lnTo>
                  <a:lnTo>
                    <a:pt x="813" y="5237"/>
                  </a:lnTo>
                  <a:lnTo>
                    <a:pt x="846" y="4783"/>
                  </a:lnTo>
                  <a:lnTo>
                    <a:pt x="911" y="4327"/>
                  </a:lnTo>
                  <a:lnTo>
                    <a:pt x="977" y="3903"/>
                  </a:lnTo>
                  <a:lnTo>
                    <a:pt x="1074" y="3481"/>
                  </a:lnTo>
                  <a:lnTo>
                    <a:pt x="1203" y="3091"/>
                  </a:lnTo>
                  <a:lnTo>
                    <a:pt x="1367" y="2700"/>
                  </a:lnTo>
                  <a:lnTo>
                    <a:pt x="1530" y="2310"/>
                  </a:lnTo>
                  <a:lnTo>
                    <a:pt x="1724" y="1952"/>
                  </a:lnTo>
                  <a:lnTo>
                    <a:pt x="1920" y="1627"/>
                  </a:lnTo>
                  <a:lnTo>
                    <a:pt x="2180" y="1302"/>
                  </a:lnTo>
                  <a:lnTo>
                    <a:pt x="2408" y="975"/>
                  </a:lnTo>
                  <a:close/>
                  <a:moveTo>
                    <a:pt x="2408" y="0"/>
                  </a:moveTo>
                  <a:lnTo>
                    <a:pt x="2277" y="32"/>
                  </a:lnTo>
                  <a:lnTo>
                    <a:pt x="2115" y="130"/>
                  </a:lnTo>
                  <a:lnTo>
                    <a:pt x="1789" y="456"/>
                  </a:lnTo>
                  <a:lnTo>
                    <a:pt x="1496" y="846"/>
                  </a:lnTo>
                  <a:lnTo>
                    <a:pt x="1237" y="1236"/>
                  </a:lnTo>
                  <a:lnTo>
                    <a:pt x="977" y="1659"/>
                  </a:lnTo>
                  <a:lnTo>
                    <a:pt x="749" y="2082"/>
                  </a:lnTo>
                  <a:lnTo>
                    <a:pt x="553" y="2538"/>
                  </a:lnTo>
                  <a:lnTo>
                    <a:pt x="391" y="2992"/>
                  </a:lnTo>
                  <a:lnTo>
                    <a:pt x="260" y="3481"/>
                  </a:lnTo>
                  <a:lnTo>
                    <a:pt x="163" y="3969"/>
                  </a:lnTo>
                  <a:lnTo>
                    <a:pt x="66" y="4456"/>
                  </a:lnTo>
                  <a:lnTo>
                    <a:pt x="32" y="5009"/>
                  </a:lnTo>
                  <a:lnTo>
                    <a:pt x="0" y="5530"/>
                  </a:lnTo>
                  <a:lnTo>
                    <a:pt x="0" y="6083"/>
                  </a:lnTo>
                  <a:lnTo>
                    <a:pt x="32" y="6636"/>
                  </a:lnTo>
                  <a:lnTo>
                    <a:pt x="98" y="7222"/>
                  </a:lnTo>
                  <a:lnTo>
                    <a:pt x="196" y="7808"/>
                  </a:lnTo>
                  <a:lnTo>
                    <a:pt x="325" y="8361"/>
                  </a:lnTo>
                  <a:lnTo>
                    <a:pt x="456" y="8946"/>
                  </a:lnTo>
                  <a:lnTo>
                    <a:pt x="618" y="9532"/>
                  </a:lnTo>
                  <a:lnTo>
                    <a:pt x="846" y="10117"/>
                  </a:lnTo>
                  <a:lnTo>
                    <a:pt x="1041" y="10670"/>
                  </a:lnTo>
                  <a:lnTo>
                    <a:pt x="1302" y="11256"/>
                  </a:lnTo>
                  <a:lnTo>
                    <a:pt x="1562" y="11809"/>
                  </a:lnTo>
                  <a:lnTo>
                    <a:pt x="1887" y="12362"/>
                  </a:lnTo>
                  <a:lnTo>
                    <a:pt x="2180" y="12914"/>
                  </a:lnTo>
                  <a:lnTo>
                    <a:pt x="2538" y="13467"/>
                  </a:lnTo>
                  <a:lnTo>
                    <a:pt x="2895" y="13988"/>
                  </a:lnTo>
                  <a:lnTo>
                    <a:pt x="3286" y="14541"/>
                  </a:lnTo>
                  <a:lnTo>
                    <a:pt x="3709" y="15062"/>
                  </a:lnTo>
                  <a:lnTo>
                    <a:pt x="4132" y="15550"/>
                  </a:lnTo>
                  <a:lnTo>
                    <a:pt x="4587" y="16070"/>
                  </a:lnTo>
                  <a:lnTo>
                    <a:pt x="5043" y="16558"/>
                  </a:lnTo>
                  <a:lnTo>
                    <a:pt x="5661" y="17111"/>
                  </a:lnTo>
                  <a:lnTo>
                    <a:pt x="6279" y="17664"/>
                  </a:lnTo>
                  <a:lnTo>
                    <a:pt x="6929" y="18185"/>
                  </a:lnTo>
                  <a:lnTo>
                    <a:pt x="7579" y="18672"/>
                  </a:lnTo>
                  <a:lnTo>
                    <a:pt x="8231" y="19128"/>
                  </a:lnTo>
                  <a:lnTo>
                    <a:pt x="8913" y="19518"/>
                  </a:lnTo>
                  <a:lnTo>
                    <a:pt x="9596" y="19909"/>
                  </a:lnTo>
                  <a:lnTo>
                    <a:pt x="10280" y="20267"/>
                  </a:lnTo>
                  <a:lnTo>
                    <a:pt x="10995" y="20560"/>
                  </a:lnTo>
                  <a:lnTo>
                    <a:pt x="11711" y="20820"/>
                  </a:lnTo>
                  <a:lnTo>
                    <a:pt x="12394" y="21047"/>
                  </a:lnTo>
                  <a:lnTo>
                    <a:pt x="13109" y="21242"/>
                  </a:lnTo>
                  <a:lnTo>
                    <a:pt x="13793" y="21406"/>
                  </a:lnTo>
                  <a:lnTo>
                    <a:pt x="14508" y="21503"/>
                  </a:lnTo>
                  <a:lnTo>
                    <a:pt x="15192" y="21568"/>
                  </a:lnTo>
                  <a:lnTo>
                    <a:pt x="15875" y="21600"/>
                  </a:lnTo>
                  <a:lnTo>
                    <a:pt x="16720" y="21568"/>
                  </a:lnTo>
                  <a:lnTo>
                    <a:pt x="17502" y="21470"/>
                  </a:lnTo>
                  <a:lnTo>
                    <a:pt x="18281" y="21275"/>
                  </a:lnTo>
                  <a:lnTo>
                    <a:pt x="18998" y="21047"/>
                  </a:lnTo>
                  <a:lnTo>
                    <a:pt x="19680" y="20754"/>
                  </a:lnTo>
                  <a:lnTo>
                    <a:pt x="20331" y="20397"/>
                  </a:lnTo>
                  <a:lnTo>
                    <a:pt x="20656" y="20169"/>
                  </a:lnTo>
                  <a:lnTo>
                    <a:pt x="20948" y="19974"/>
                  </a:lnTo>
                  <a:lnTo>
                    <a:pt x="21209" y="19714"/>
                  </a:lnTo>
                  <a:lnTo>
                    <a:pt x="21469" y="19453"/>
                  </a:lnTo>
                  <a:lnTo>
                    <a:pt x="21568" y="19324"/>
                  </a:lnTo>
                  <a:lnTo>
                    <a:pt x="21600" y="19193"/>
                  </a:lnTo>
                  <a:lnTo>
                    <a:pt x="21568" y="19031"/>
                  </a:lnTo>
                  <a:lnTo>
                    <a:pt x="21469" y="18900"/>
                  </a:lnTo>
                  <a:lnTo>
                    <a:pt x="2701" y="130"/>
                  </a:lnTo>
                  <a:lnTo>
                    <a:pt x="2570" y="32"/>
                  </a:lnTo>
                  <a:lnTo>
                    <a:pt x="240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44" name="Google Shape;2513;p51"/>
          <p:cNvGrpSpPr/>
          <p:nvPr/>
        </p:nvGrpSpPr>
        <p:grpSpPr>
          <a:xfrm>
            <a:off x="3532651" y="3445166"/>
            <a:ext cx="189637" cy="189125"/>
            <a:chOff x="0" y="0"/>
            <a:chExt cx="189636" cy="189124"/>
          </a:xfrm>
        </p:grpSpPr>
        <p:sp>
          <p:nvSpPr>
            <p:cNvPr id="1048715" name="Google Shape;2514;p51"/>
            <p:cNvSpPr/>
            <p:nvPr/>
          </p:nvSpPr>
          <p:spPr>
            <a:xfrm flipH="1">
              <a:off x="29481" y="29599"/>
              <a:ext cx="157201" cy="156592"/>
            </a:xfrm>
            <a:custGeom>
              <a:avLst/>
              <a:ahLst/>
              <a:cxnLst>
                <a:cxn ang="0">
                  <a:pos x="wd2" y="hd2"/>
                </a:cxn>
                <a:cxn ang="5400000">
                  <a:pos x="wd2" y="hd2"/>
                </a:cxn>
                <a:cxn ang="10800000">
                  <a:pos x="wd2" y="hd2"/>
                </a:cxn>
                <a:cxn ang="16200000">
                  <a:pos x="wd2" y="hd2"/>
                </a:cxn>
              </a:cxnLst>
              <a:rect l="0" t="0" r="r" b="b"/>
              <a:pathLst>
                <a:path w="21600" h="21600" extrusionOk="0">
                  <a:moveTo>
                    <a:pt x="2093" y="0"/>
                  </a:moveTo>
                  <a:lnTo>
                    <a:pt x="1754" y="372"/>
                  </a:lnTo>
                  <a:lnTo>
                    <a:pt x="1450" y="743"/>
                  </a:lnTo>
                  <a:lnTo>
                    <a:pt x="1181" y="1148"/>
                  </a:lnTo>
                  <a:lnTo>
                    <a:pt x="945" y="1554"/>
                  </a:lnTo>
                  <a:lnTo>
                    <a:pt x="742" y="1992"/>
                  </a:lnTo>
                  <a:lnTo>
                    <a:pt x="539" y="2430"/>
                  </a:lnTo>
                  <a:lnTo>
                    <a:pt x="371" y="2903"/>
                  </a:lnTo>
                  <a:lnTo>
                    <a:pt x="235" y="3376"/>
                  </a:lnTo>
                  <a:lnTo>
                    <a:pt x="134" y="3881"/>
                  </a:lnTo>
                  <a:lnTo>
                    <a:pt x="67" y="4388"/>
                  </a:lnTo>
                  <a:lnTo>
                    <a:pt x="34" y="4895"/>
                  </a:lnTo>
                  <a:lnTo>
                    <a:pt x="0" y="5434"/>
                  </a:lnTo>
                  <a:lnTo>
                    <a:pt x="0" y="5974"/>
                  </a:lnTo>
                  <a:lnTo>
                    <a:pt x="67" y="6514"/>
                  </a:lnTo>
                  <a:lnTo>
                    <a:pt x="101" y="7054"/>
                  </a:lnTo>
                  <a:lnTo>
                    <a:pt x="202" y="7595"/>
                  </a:lnTo>
                  <a:lnTo>
                    <a:pt x="337" y="8167"/>
                  </a:lnTo>
                  <a:lnTo>
                    <a:pt x="472" y="8741"/>
                  </a:lnTo>
                  <a:lnTo>
                    <a:pt x="641" y="9315"/>
                  </a:lnTo>
                  <a:lnTo>
                    <a:pt x="843" y="9855"/>
                  </a:lnTo>
                  <a:lnTo>
                    <a:pt x="1046" y="10429"/>
                  </a:lnTo>
                  <a:lnTo>
                    <a:pt x="1282" y="11003"/>
                  </a:lnTo>
                  <a:lnTo>
                    <a:pt x="1552" y="11577"/>
                  </a:lnTo>
                  <a:lnTo>
                    <a:pt x="1856" y="12151"/>
                  </a:lnTo>
                  <a:lnTo>
                    <a:pt x="2193" y="12725"/>
                  </a:lnTo>
                  <a:lnTo>
                    <a:pt x="2531" y="13263"/>
                  </a:lnTo>
                  <a:lnTo>
                    <a:pt x="2902" y="13804"/>
                  </a:lnTo>
                  <a:lnTo>
                    <a:pt x="3308" y="14378"/>
                  </a:lnTo>
                  <a:lnTo>
                    <a:pt x="3712" y="14918"/>
                  </a:lnTo>
                  <a:lnTo>
                    <a:pt x="4150" y="15425"/>
                  </a:lnTo>
                  <a:lnTo>
                    <a:pt x="4623" y="15963"/>
                  </a:lnTo>
                  <a:lnTo>
                    <a:pt x="5130" y="16470"/>
                  </a:lnTo>
                  <a:lnTo>
                    <a:pt x="5636" y="16943"/>
                  </a:lnTo>
                  <a:lnTo>
                    <a:pt x="6142" y="17415"/>
                  </a:lnTo>
                  <a:lnTo>
                    <a:pt x="6683" y="17888"/>
                  </a:lnTo>
                  <a:lnTo>
                    <a:pt x="7223" y="18293"/>
                  </a:lnTo>
                  <a:lnTo>
                    <a:pt x="7762" y="18697"/>
                  </a:lnTo>
                  <a:lnTo>
                    <a:pt x="8336" y="19069"/>
                  </a:lnTo>
                  <a:lnTo>
                    <a:pt x="8876" y="19407"/>
                  </a:lnTo>
                  <a:lnTo>
                    <a:pt x="9450" y="19744"/>
                  </a:lnTo>
                  <a:lnTo>
                    <a:pt x="10024" y="20014"/>
                  </a:lnTo>
                  <a:lnTo>
                    <a:pt x="10598" y="20284"/>
                  </a:lnTo>
                  <a:lnTo>
                    <a:pt x="11138" y="20554"/>
                  </a:lnTo>
                  <a:lnTo>
                    <a:pt x="11712" y="20756"/>
                  </a:lnTo>
                  <a:lnTo>
                    <a:pt x="12284" y="20959"/>
                  </a:lnTo>
                  <a:lnTo>
                    <a:pt x="12858" y="21127"/>
                  </a:lnTo>
                  <a:lnTo>
                    <a:pt x="13432" y="21263"/>
                  </a:lnTo>
                  <a:lnTo>
                    <a:pt x="13973" y="21397"/>
                  </a:lnTo>
                  <a:lnTo>
                    <a:pt x="14547" y="21466"/>
                  </a:lnTo>
                  <a:lnTo>
                    <a:pt x="15087" y="21533"/>
                  </a:lnTo>
                  <a:lnTo>
                    <a:pt x="15627" y="21566"/>
                  </a:lnTo>
                  <a:lnTo>
                    <a:pt x="16166" y="21600"/>
                  </a:lnTo>
                  <a:lnTo>
                    <a:pt x="16706" y="21566"/>
                  </a:lnTo>
                  <a:lnTo>
                    <a:pt x="17213" y="21533"/>
                  </a:lnTo>
                  <a:lnTo>
                    <a:pt x="17718" y="21431"/>
                  </a:lnTo>
                  <a:lnTo>
                    <a:pt x="18192" y="21330"/>
                  </a:lnTo>
                  <a:lnTo>
                    <a:pt x="18698" y="21229"/>
                  </a:lnTo>
                  <a:lnTo>
                    <a:pt x="19136" y="21060"/>
                  </a:lnTo>
                  <a:lnTo>
                    <a:pt x="19609" y="20858"/>
                  </a:lnTo>
                  <a:lnTo>
                    <a:pt x="20048" y="20655"/>
                  </a:lnTo>
                  <a:lnTo>
                    <a:pt x="20454" y="20419"/>
                  </a:lnTo>
                  <a:lnTo>
                    <a:pt x="20858" y="20115"/>
                  </a:lnTo>
                  <a:lnTo>
                    <a:pt x="21229" y="19811"/>
                  </a:lnTo>
                  <a:lnTo>
                    <a:pt x="21600" y="19507"/>
                  </a:lnTo>
                  <a:lnTo>
                    <a:pt x="2093"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16" name="Google Shape;2515;p51"/>
            <p:cNvSpPr/>
            <p:nvPr/>
          </p:nvSpPr>
          <p:spPr>
            <a:xfrm flipH="1">
              <a:off x="2954" y="3176"/>
              <a:ext cx="156956" cy="156348"/>
            </a:xfrm>
            <a:custGeom>
              <a:avLst/>
              <a:ahLst/>
              <a:cxnLst>
                <a:cxn ang="0">
                  <a:pos x="wd2" y="hd2"/>
                </a:cxn>
                <a:cxn ang="5400000">
                  <a:pos x="wd2" y="hd2"/>
                </a:cxn>
                <a:cxn ang="10800000">
                  <a:pos x="wd2" y="hd2"/>
                </a:cxn>
                <a:cxn ang="16200000">
                  <a:pos x="wd2" y="hd2"/>
                </a:cxn>
              </a:cxnLst>
              <a:rect l="0" t="0" r="r" b="b"/>
              <a:pathLst>
                <a:path w="21600" h="21600" extrusionOk="0">
                  <a:moveTo>
                    <a:pt x="4901" y="0"/>
                  </a:moveTo>
                  <a:lnTo>
                    <a:pt x="4360" y="69"/>
                  </a:lnTo>
                  <a:lnTo>
                    <a:pt x="3854" y="136"/>
                  </a:lnTo>
                  <a:lnTo>
                    <a:pt x="3380" y="237"/>
                  </a:lnTo>
                  <a:lnTo>
                    <a:pt x="2906" y="373"/>
                  </a:lnTo>
                  <a:lnTo>
                    <a:pt x="2434" y="541"/>
                  </a:lnTo>
                  <a:lnTo>
                    <a:pt x="1960" y="711"/>
                  </a:lnTo>
                  <a:lnTo>
                    <a:pt x="1555" y="913"/>
                  </a:lnTo>
                  <a:lnTo>
                    <a:pt x="1116" y="1183"/>
                  </a:lnTo>
                  <a:lnTo>
                    <a:pt x="709" y="1454"/>
                  </a:lnTo>
                  <a:lnTo>
                    <a:pt x="338" y="1758"/>
                  </a:lnTo>
                  <a:lnTo>
                    <a:pt x="0" y="2096"/>
                  </a:lnTo>
                  <a:lnTo>
                    <a:pt x="19505" y="21600"/>
                  </a:lnTo>
                  <a:lnTo>
                    <a:pt x="19843" y="21262"/>
                  </a:lnTo>
                  <a:lnTo>
                    <a:pt x="20148" y="20856"/>
                  </a:lnTo>
                  <a:lnTo>
                    <a:pt x="20418" y="20484"/>
                  </a:lnTo>
                  <a:lnTo>
                    <a:pt x="20654" y="20045"/>
                  </a:lnTo>
                  <a:lnTo>
                    <a:pt x="20891" y="19605"/>
                  </a:lnTo>
                  <a:lnTo>
                    <a:pt x="21060" y="19166"/>
                  </a:lnTo>
                  <a:lnTo>
                    <a:pt x="21228" y="18693"/>
                  </a:lnTo>
                  <a:lnTo>
                    <a:pt x="21364" y="18220"/>
                  </a:lnTo>
                  <a:lnTo>
                    <a:pt x="21465" y="17713"/>
                  </a:lnTo>
                  <a:lnTo>
                    <a:pt x="21533" y="17205"/>
                  </a:lnTo>
                  <a:lnTo>
                    <a:pt x="21566" y="16699"/>
                  </a:lnTo>
                  <a:lnTo>
                    <a:pt x="21600" y="16192"/>
                  </a:lnTo>
                  <a:lnTo>
                    <a:pt x="21600" y="15650"/>
                  </a:lnTo>
                  <a:lnTo>
                    <a:pt x="21566" y="15109"/>
                  </a:lnTo>
                  <a:lnTo>
                    <a:pt x="21499" y="14535"/>
                  </a:lnTo>
                  <a:lnTo>
                    <a:pt x="21398" y="13995"/>
                  </a:lnTo>
                  <a:lnTo>
                    <a:pt x="21296" y="13420"/>
                  </a:lnTo>
                  <a:lnTo>
                    <a:pt x="21161" y="12879"/>
                  </a:lnTo>
                  <a:lnTo>
                    <a:pt x="20992" y="12304"/>
                  </a:lnTo>
                  <a:lnTo>
                    <a:pt x="20790" y="11729"/>
                  </a:lnTo>
                  <a:lnTo>
                    <a:pt x="20316" y="10580"/>
                  </a:lnTo>
                  <a:lnTo>
                    <a:pt x="20045" y="10005"/>
                  </a:lnTo>
                  <a:lnTo>
                    <a:pt x="19741" y="9432"/>
                  </a:lnTo>
                  <a:lnTo>
                    <a:pt x="19437" y="8891"/>
                  </a:lnTo>
                  <a:lnTo>
                    <a:pt x="19065" y="8316"/>
                  </a:lnTo>
                  <a:lnTo>
                    <a:pt x="18694" y="7775"/>
                  </a:lnTo>
                  <a:lnTo>
                    <a:pt x="18287" y="7234"/>
                  </a:lnTo>
                  <a:lnTo>
                    <a:pt x="17882" y="6693"/>
                  </a:lnTo>
                  <a:lnTo>
                    <a:pt x="17443" y="6153"/>
                  </a:lnTo>
                  <a:lnTo>
                    <a:pt x="16969" y="5645"/>
                  </a:lnTo>
                  <a:lnTo>
                    <a:pt x="16462" y="5104"/>
                  </a:lnTo>
                  <a:lnTo>
                    <a:pt x="15956" y="4632"/>
                  </a:lnTo>
                  <a:lnTo>
                    <a:pt x="15448" y="4158"/>
                  </a:lnTo>
                  <a:lnTo>
                    <a:pt x="14907" y="3719"/>
                  </a:lnTo>
                  <a:lnTo>
                    <a:pt x="14366" y="3279"/>
                  </a:lnTo>
                  <a:lnTo>
                    <a:pt x="13826" y="2907"/>
                  </a:lnTo>
                  <a:lnTo>
                    <a:pt x="13285" y="2536"/>
                  </a:lnTo>
                  <a:lnTo>
                    <a:pt x="12710" y="2163"/>
                  </a:lnTo>
                  <a:lnTo>
                    <a:pt x="12135" y="1859"/>
                  </a:lnTo>
                  <a:lnTo>
                    <a:pt x="11594" y="1555"/>
                  </a:lnTo>
                  <a:lnTo>
                    <a:pt x="11019" y="1285"/>
                  </a:lnTo>
                  <a:lnTo>
                    <a:pt x="10445" y="1049"/>
                  </a:lnTo>
                  <a:lnTo>
                    <a:pt x="9871" y="812"/>
                  </a:lnTo>
                  <a:lnTo>
                    <a:pt x="9296" y="608"/>
                  </a:lnTo>
                  <a:lnTo>
                    <a:pt x="8722" y="440"/>
                  </a:lnTo>
                  <a:lnTo>
                    <a:pt x="8180" y="304"/>
                  </a:lnTo>
                  <a:lnTo>
                    <a:pt x="7606" y="203"/>
                  </a:lnTo>
                  <a:lnTo>
                    <a:pt x="7031" y="102"/>
                  </a:lnTo>
                  <a:lnTo>
                    <a:pt x="6490" y="34"/>
                  </a:lnTo>
                  <a:lnTo>
                    <a:pt x="595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17" name="Google Shape;2516;p51"/>
            <p:cNvSpPr/>
            <p:nvPr/>
          </p:nvSpPr>
          <p:spPr>
            <a:xfrm flipH="1">
              <a:off x="58991" y="15782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279" y="897"/>
                  </a:lnTo>
                  <a:lnTo>
                    <a:pt x="2691" y="2691"/>
                  </a:lnTo>
                  <a:lnTo>
                    <a:pt x="0" y="6279"/>
                  </a:lnTo>
                  <a:lnTo>
                    <a:pt x="0" y="15321"/>
                  </a:lnTo>
                  <a:lnTo>
                    <a:pt x="2691" y="18909"/>
                  </a:lnTo>
                  <a:lnTo>
                    <a:pt x="6279" y="20703"/>
                  </a:lnTo>
                  <a:lnTo>
                    <a:pt x="10800" y="21600"/>
                  </a:lnTo>
                  <a:lnTo>
                    <a:pt x="15321" y="20703"/>
                  </a:lnTo>
                  <a:lnTo>
                    <a:pt x="18909" y="18909"/>
                  </a:lnTo>
                  <a:lnTo>
                    <a:pt x="20703" y="15321"/>
                  </a:lnTo>
                  <a:lnTo>
                    <a:pt x="21600" y="10800"/>
                  </a:lnTo>
                  <a:lnTo>
                    <a:pt x="20703" y="6279"/>
                  </a:lnTo>
                  <a:lnTo>
                    <a:pt x="18909" y="2691"/>
                  </a:lnTo>
                  <a:lnTo>
                    <a:pt x="15321" y="897"/>
                  </a:lnTo>
                  <a:lnTo>
                    <a:pt x="108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18" name="Google Shape;2517;p51"/>
            <p:cNvSpPr/>
            <p:nvPr/>
          </p:nvSpPr>
          <p:spPr>
            <a:xfrm flipH="1">
              <a:off x="76182" y="15782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782" y="0"/>
                  </a:moveTo>
                  <a:lnTo>
                    <a:pt x="6304" y="897"/>
                  </a:lnTo>
                  <a:lnTo>
                    <a:pt x="2687" y="2691"/>
                  </a:lnTo>
                  <a:lnTo>
                    <a:pt x="896" y="6279"/>
                  </a:lnTo>
                  <a:lnTo>
                    <a:pt x="0" y="10800"/>
                  </a:lnTo>
                  <a:lnTo>
                    <a:pt x="896" y="15321"/>
                  </a:lnTo>
                  <a:lnTo>
                    <a:pt x="2687" y="18909"/>
                  </a:lnTo>
                  <a:lnTo>
                    <a:pt x="6304" y="20703"/>
                  </a:lnTo>
                  <a:lnTo>
                    <a:pt x="10782" y="21600"/>
                  </a:lnTo>
                  <a:lnTo>
                    <a:pt x="15296" y="20703"/>
                  </a:lnTo>
                  <a:lnTo>
                    <a:pt x="18878" y="18909"/>
                  </a:lnTo>
                  <a:lnTo>
                    <a:pt x="20669" y="15321"/>
                  </a:lnTo>
                  <a:lnTo>
                    <a:pt x="21600" y="10800"/>
                  </a:lnTo>
                  <a:lnTo>
                    <a:pt x="20669" y="6279"/>
                  </a:lnTo>
                  <a:lnTo>
                    <a:pt x="18878" y="2691"/>
                  </a:lnTo>
                  <a:lnTo>
                    <a:pt x="15296" y="897"/>
                  </a:lnTo>
                  <a:lnTo>
                    <a:pt x="1078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19" name="Google Shape;2518;p51"/>
            <p:cNvSpPr/>
            <p:nvPr/>
          </p:nvSpPr>
          <p:spPr>
            <a:xfrm flipH="1">
              <a:off x="100626" y="18729"/>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369" y="0"/>
                  </a:moveTo>
                  <a:lnTo>
                    <a:pt x="6029" y="860"/>
                  </a:lnTo>
                  <a:lnTo>
                    <a:pt x="2584" y="3439"/>
                  </a:lnTo>
                  <a:lnTo>
                    <a:pt x="861" y="6913"/>
                  </a:lnTo>
                  <a:lnTo>
                    <a:pt x="0" y="10353"/>
                  </a:lnTo>
                  <a:lnTo>
                    <a:pt x="861" y="14687"/>
                  </a:lnTo>
                  <a:lnTo>
                    <a:pt x="2584" y="18126"/>
                  </a:lnTo>
                  <a:lnTo>
                    <a:pt x="6029" y="20740"/>
                  </a:lnTo>
                  <a:lnTo>
                    <a:pt x="10369" y="21600"/>
                  </a:lnTo>
                  <a:lnTo>
                    <a:pt x="14710" y="20740"/>
                  </a:lnTo>
                  <a:lnTo>
                    <a:pt x="18155" y="18126"/>
                  </a:lnTo>
                  <a:lnTo>
                    <a:pt x="20739" y="14687"/>
                  </a:lnTo>
                  <a:lnTo>
                    <a:pt x="21600" y="10353"/>
                  </a:lnTo>
                  <a:lnTo>
                    <a:pt x="20739" y="6913"/>
                  </a:lnTo>
                  <a:lnTo>
                    <a:pt x="18155" y="3439"/>
                  </a:lnTo>
                  <a:lnTo>
                    <a:pt x="14710" y="860"/>
                  </a:lnTo>
                  <a:lnTo>
                    <a:pt x="1036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20" name="Google Shape;2519;p51"/>
            <p:cNvSpPr/>
            <p:nvPr/>
          </p:nvSpPr>
          <p:spPr>
            <a:xfrm flipH="1">
              <a:off x="-1" y="0"/>
              <a:ext cx="163109" cy="162701"/>
            </a:xfrm>
            <a:custGeom>
              <a:avLst/>
              <a:ahLst/>
              <a:cxnLst>
                <a:cxn ang="0">
                  <a:pos x="wd2" y="hd2"/>
                </a:cxn>
                <a:cxn ang="5400000">
                  <a:pos x="wd2" y="hd2"/>
                </a:cxn>
                <a:cxn ang="10800000">
                  <a:pos x="wd2" y="hd2"/>
                </a:cxn>
                <a:cxn ang="16200000">
                  <a:pos x="wd2" y="hd2"/>
                </a:cxn>
              </a:cxnLst>
              <a:rect l="0" t="0" r="r" b="b"/>
              <a:pathLst>
                <a:path w="21600" h="21600" extrusionOk="0">
                  <a:moveTo>
                    <a:pt x="5564" y="0"/>
                  </a:moveTo>
                  <a:lnTo>
                    <a:pt x="5010" y="32"/>
                  </a:lnTo>
                  <a:lnTo>
                    <a:pt x="3969" y="162"/>
                  </a:lnTo>
                  <a:lnTo>
                    <a:pt x="3481" y="292"/>
                  </a:lnTo>
                  <a:lnTo>
                    <a:pt x="2994" y="422"/>
                  </a:lnTo>
                  <a:lnTo>
                    <a:pt x="2538" y="585"/>
                  </a:lnTo>
                  <a:lnTo>
                    <a:pt x="2083" y="780"/>
                  </a:lnTo>
                  <a:lnTo>
                    <a:pt x="1659" y="1006"/>
                  </a:lnTo>
                  <a:lnTo>
                    <a:pt x="1237" y="1234"/>
                  </a:lnTo>
                  <a:lnTo>
                    <a:pt x="846" y="1526"/>
                  </a:lnTo>
                  <a:lnTo>
                    <a:pt x="488" y="1819"/>
                  </a:lnTo>
                  <a:lnTo>
                    <a:pt x="131" y="2143"/>
                  </a:lnTo>
                  <a:lnTo>
                    <a:pt x="34" y="2274"/>
                  </a:lnTo>
                  <a:lnTo>
                    <a:pt x="0" y="2436"/>
                  </a:lnTo>
                  <a:lnTo>
                    <a:pt x="34" y="2566"/>
                  </a:lnTo>
                  <a:lnTo>
                    <a:pt x="131" y="2696"/>
                  </a:lnTo>
                  <a:lnTo>
                    <a:pt x="18900" y="21471"/>
                  </a:lnTo>
                  <a:lnTo>
                    <a:pt x="19030" y="21568"/>
                  </a:lnTo>
                  <a:lnTo>
                    <a:pt x="19193" y="21600"/>
                  </a:lnTo>
                  <a:lnTo>
                    <a:pt x="19355" y="21568"/>
                  </a:lnTo>
                  <a:lnTo>
                    <a:pt x="19486" y="21471"/>
                  </a:lnTo>
                  <a:lnTo>
                    <a:pt x="19844" y="21081"/>
                  </a:lnTo>
                  <a:lnTo>
                    <a:pt x="20136" y="20691"/>
                  </a:lnTo>
                  <a:lnTo>
                    <a:pt x="20429" y="20269"/>
                  </a:lnTo>
                  <a:lnTo>
                    <a:pt x="20689" y="19846"/>
                  </a:lnTo>
                  <a:lnTo>
                    <a:pt x="20916" y="19360"/>
                  </a:lnTo>
                  <a:lnTo>
                    <a:pt x="21112" y="18872"/>
                  </a:lnTo>
                  <a:lnTo>
                    <a:pt x="21275" y="18384"/>
                  </a:lnTo>
                  <a:lnTo>
                    <a:pt x="21404" y="17864"/>
                  </a:lnTo>
                  <a:lnTo>
                    <a:pt x="21502" y="17346"/>
                  </a:lnTo>
                  <a:lnTo>
                    <a:pt x="21568" y="16793"/>
                  </a:lnTo>
                  <a:lnTo>
                    <a:pt x="21600" y="16273"/>
                  </a:lnTo>
                  <a:lnTo>
                    <a:pt x="21600" y="15136"/>
                  </a:lnTo>
                  <a:lnTo>
                    <a:pt x="21535" y="14584"/>
                  </a:lnTo>
                  <a:lnTo>
                    <a:pt x="21437" y="13999"/>
                  </a:lnTo>
                  <a:lnTo>
                    <a:pt x="21340" y="13415"/>
                  </a:lnTo>
                  <a:lnTo>
                    <a:pt x="21275" y="13253"/>
                  </a:lnTo>
                  <a:lnTo>
                    <a:pt x="21176" y="13155"/>
                  </a:lnTo>
                  <a:lnTo>
                    <a:pt x="21015" y="13090"/>
                  </a:lnTo>
                  <a:lnTo>
                    <a:pt x="20851" y="13090"/>
                  </a:lnTo>
                  <a:lnTo>
                    <a:pt x="20722" y="13155"/>
                  </a:lnTo>
                  <a:lnTo>
                    <a:pt x="20623" y="13285"/>
                  </a:lnTo>
                  <a:lnTo>
                    <a:pt x="20559" y="13415"/>
                  </a:lnTo>
                  <a:lnTo>
                    <a:pt x="20559" y="13578"/>
                  </a:lnTo>
                  <a:lnTo>
                    <a:pt x="20657" y="14096"/>
                  </a:lnTo>
                  <a:lnTo>
                    <a:pt x="20787" y="15136"/>
                  </a:lnTo>
                  <a:lnTo>
                    <a:pt x="20819" y="15624"/>
                  </a:lnTo>
                  <a:lnTo>
                    <a:pt x="20819" y="16110"/>
                  </a:lnTo>
                  <a:lnTo>
                    <a:pt x="20787" y="16598"/>
                  </a:lnTo>
                  <a:lnTo>
                    <a:pt x="20722" y="17053"/>
                  </a:lnTo>
                  <a:lnTo>
                    <a:pt x="20657" y="17507"/>
                  </a:lnTo>
                  <a:lnTo>
                    <a:pt x="20559" y="17963"/>
                  </a:lnTo>
                  <a:lnTo>
                    <a:pt x="20429" y="18384"/>
                  </a:lnTo>
                  <a:lnTo>
                    <a:pt x="20298" y="18807"/>
                  </a:lnTo>
                  <a:lnTo>
                    <a:pt x="20104" y="19197"/>
                  </a:lnTo>
                  <a:lnTo>
                    <a:pt x="19908" y="19554"/>
                  </a:lnTo>
                  <a:lnTo>
                    <a:pt x="19713" y="19944"/>
                  </a:lnTo>
                  <a:lnTo>
                    <a:pt x="19452" y="20269"/>
                  </a:lnTo>
                  <a:lnTo>
                    <a:pt x="19193" y="20594"/>
                  </a:lnTo>
                  <a:lnTo>
                    <a:pt x="977" y="2436"/>
                  </a:lnTo>
                  <a:lnTo>
                    <a:pt x="1334" y="2176"/>
                  </a:lnTo>
                  <a:lnTo>
                    <a:pt x="1692" y="1916"/>
                  </a:lnTo>
                  <a:lnTo>
                    <a:pt x="2049" y="1689"/>
                  </a:lnTo>
                  <a:lnTo>
                    <a:pt x="2440" y="1494"/>
                  </a:lnTo>
                  <a:lnTo>
                    <a:pt x="2830" y="1331"/>
                  </a:lnTo>
                  <a:lnTo>
                    <a:pt x="3254" y="1169"/>
                  </a:lnTo>
                  <a:lnTo>
                    <a:pt x="3676" y="1072"/>
                  </a:lnTo>
                  <a:lnTo>
                    <a:pt x="4132" y="974"/>
                  </a:lnTo>
                  <a:lnTo>
                    <a:pt x="4587" y="877"/>
                  </a:lnTo>
                  <a:lnTo>
                    <a:pt x="5043" y="845"/>
                  </a:lnTo>
                  <a:lnTo>
                    <a:pt x="5497" y="812"/>
                  </a:lnTo>
                  <a:lnTo>
                    <a:pt x="5986" y="812"/>
                  </a:lnTo>
                  <a:lnTo>
                    <a:pt x="6474" y="845"/>
                  </a:lnTo>
                  <a:lnTo>
                    <a:pt x="6961" y="877"/>
                  </a:lnTo>
                  <a:lnTo>
                    <a:pt x="7482" y="974"/>
                  </a:lnTo>
                  <a:lnTo>
                    <a:pt x="7970" y="1072"/>
                  </a:lnTo>
                  <a:lnTo>
                    <a:pt x="8491" y="1169"/>
                  </a:lnTo>
                  <a:lnTo>
                    <a:pt x="8978" y="1331"/>
                  </a:lnTo>
                  <a:lnTo>
                    <a:pt x="9499" y="1494"/>
                  </a:lnTo>
                  <a:lnTo>
                    <a:pt x="10020" y="1657"/>
                  </a:lnTo>
                  <a:lnTo>
                    <a:pt x="10540" y="1883"/>
                  </a:lnTo>
                  <a:lnTo>
                    <a:pt x="11061" y="2111"/>
                  </a:lnTo>
                  <a:lnTo>
                    <a:pt x="11580" y="2371"/>
                  </a:lnTo>
                  <a:lnTo>
                    <a:pt x="12069" y="2631"/>
                  </a:lnTo>
                  <a:lnTo>
                    <a:pt x="12590" y="2956"/>
                  </a:lnTo>
                  <a:lnTo>
                    <a:pt x="13110" y="3248"/>
                  </a:lnTo>
                  <a:lnTo>
                    <a:pt x="13597" y="3605"/>
                  </a:lnTo>
                  <a:lnTo>
                    <a:pt x="14086" y="3962"/>
                  </a:lnTo>
                  <a:lnTo>
                    <a:pt x="14574" y="4353"/>
                  </a:lnTo>
                  <a:lnTo>
                    <a:pt x="15061" y="4742"/>
                  </a:lnTo>
                  <a:lnTo>
                    <a:pt x="15517" y="5165"/>
                  </a:lnTo>
                  <a:lnTo>
                    <a:pt x="16005" y="5619"/>
                  </a:lnTo>
                  <a:lnTo>
                    <a:pt x="16688" y="6367"/>
                  </a:lnTo>
                  <a:lnTo>
                    <a:pt x="17338" y="7113"/>
                  </a:lnTo>
                  <a:lnTo>
                    <a:pt x="17924" y="7893"/>
                  </a:lnTo>
                  <a:lnTo>
                    <a:pt x="18477" y="8705"/>
                  </a:lnTo>
                  <a:lnTo>
                    <a:pt x="18965" y="9518"/>
                  </a:lnTo>
                  <a:lnTo>
                    <a:pt x="19420" y="10362"/>
                  </a:lnTo>
                  <a:lnTo>
                    <a:pt x="19811" y="11206"/>
                  </a:lnTo>
                  <a:lnTo>
                    <a:pt x="20136" y="12082"/>
                  </a:lnTo>
                  <a:lnTo>
                    <a:pt x="20201" y="12213"/>
                  </a:lnTo>
                  <a:lnTo>
                    <a:pt x="20331" y="12310"/>
                  </a:lnTo>
                  <a:lnTo>
                    <a:pt x="20494" y="12342"/>
                  </a:lnTo>
                  <a:lnTo>
                    <a:pt x="20657" y="12310"/>
                  </a:lnTo>
                  <a:lnTo>
                    <a:pt x="20787" y="12245"/>
                  </a:lnTo>
                  <a:lnTo>
                    <a:pt x="20884" y="12116"/>
                  </a:lnTo>
                  <a:lnTo>
                    <a:pt x="20916" y="11953"/>
                  </a:lnTo>
                  <a:lnTo>
                    <a:pt x="20884" y="11824"/>
                  </a:lnTo>
                  <a:lnTo>
                    <a:pt x="20559" y="10913"/>
                  </a:lnTo>
                  <a:lnTo>
                    <a:pt x="20136" y="10004"/>
                  </a:lnTo>
                  <a:lnTo>
                    <a:pt x="19680" y="9127"/>
                  </a:lnTo>
                  <a:lnTo>
                    <a:pt x="19160" y="8282"/>
                  </a:lnTo>
                  <a:lnTo>
                    <a:pt x="18574" y="7438"/>
                  </a:lnTo>
                  <a:lnTo>
                    <a:pt x="17956" y="6627"/>
                  </a:lnTo>
                  <a:lnTo>
                    <a:pt x="17274" y="5814"/>
                  </a:lnTo>
                  <a:lnTo>
                    <a:pt x="16557" y="5067"/>
                  </a:lnTo>
                  <a:lnTo>
                    <a:pt x="16070" y="4580"/>
                  </a:lnTo>
                  <a:lnTo>
                    <a:pt x="15582" y="4125"/>
                  </a:lnTo>
                  <a:lnTo>
                    <a:pt x="15061" y="3703"/>
                  </a:lnTo>
                  <a:lnTo>
                    <a:pt x="14540" y="3313"/>
                  </a:lnTo>
                  <a:lnTo>
                    <a:pt x="14021" y="2923"/>
                  </a:lnTo>
                  <a:lnTo>
                    <a:pt x="13468" y="2534"/>
                  </a:lnTo>
                  <a:lnTo>
                    <a:pt x="12915" y="2208"/>
                  </a:lnTo>
                  <a:lnTo>
                    <a:pt x="12362" y="1883"/>
                  </a:lnTo>
                  <a:lnTo>
                    <a:pt x="11808" y="1591"/>
                  </a:lnTo>
                  <a:lnTo>
                    <a:pt x="11255" y="1331"/>
                  </a:lnTo>
                  <a:lnTo>
                    <a:pt x="10702" y="1072"/>
                  </a:lnTo>
                  <a:lnTo>
                    <a:pt x="10117" y="845"/>
                  </a:lnTo>
                  <a:lnTo>
                    <a:pt x="9531" y="649"/>
                  </a:lnTo>
                  <a:lnTo>
                    <a:pt x="8978" y="488"/>
                  </a:lnTo>
                  <a:lnTo>
                    <a:pt x="8393" y="325"/>
                  </a:lnTo>
                  <a:lnTo>
                    <a:pt x="7807" y="228"/>
                  </a:lnTo>
                  <a:lnTo>
                    <a:pt x="7222" y="129"/>
                  </a:lnTo>
                  <a:lnTo>
                    <a:pt x="6668" y="65"/>
                  </a:lnTo>
                  <a:lnTo>
                    <a:pt x="6083" y="32"/>
                  </a:lnTo>
                  <a:lnTo>
                    <a:pt x="556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21" name="Google Shape;2520;p51"/>
            <p:cNvSpPr/>
            <p:nvPr/>
          </p:nvSpPr>
          <p:spPr>
            <a:xfrm flipH="1">
              <a:off x="26527" y="26667"/>
              <a:ext cx="163110" cy="162458"/>
            </a:xfrm>
            <a:custGeom>
              <a:avLst/>
              <a:ahLst/>
              <a:cxnLst>
                <a:cxn ang="0">
                  <a:pos x="wd2" y="hd2"/>
                </a:cxn>
                <a:cxn ang="5400000">
                  <a:pos x="wd2" y="hd2"/>
                </a:cxn>
                <a:cxn ang="10800000">
                  <a:pos x="wd2" y="hd2"/>
                </a:cxn>
                <a:cxn ang="16200000">
                  <a:pos x="wd2" y="hd2"/>
                </a:cxn>
              </a:cxnLst>
              <a:rect l="0" t="0" r="r" b="b"/>
              <a:pathLst>
                <a:path w="21600" h="21600" extrusionOk="0">
                  <a:moveTo>
                    <a:pt x="2408" y="975"/>
                  </a:moveTo>
                  <a:lnTo>
                    <a:pt x="20623" y="19161"/>
                  </a:lnTo>
                  <a:lnTo>
                    <a:pt x="20136" y="19551"/>
                  </a:lnTo>
                  <a:lnTo>
                    <a:pt x="19648" y="19876"/>
                  </a:lnTo>
                  <a:lnTo>
                    <a:pt x="19095" y="20169"/>
                  </a:lnTo>
                  <a:lnTo>
                    <a:pt x="18509" y="20397"/>
                  </a:lnTo>
                  <a:lnTo>
                    <a:pt x="17891" y="20560"/>
                  </a:lnTo>
                  <a:lnTo>
                    <a:pt x="17241" y="20689"/>
                  </a:lnTo>
                  <a:lnTo>
                    <a:pt x="16590" y="20754"/>
                  </a:lnTo>
                  <a:lnTo>
                    <a:pt x="15875" y="20788"/>
                  </a:lnTo>
                  <a:lnTo>
                    <a:pt x="15224" y="20788"/>
                  </a:lnTo>
                  <a:lnTo>
                    <a:pt x="14574" y="20722"/>
                  </a:lnTo>
                  <a:lnTo>
                    <a:pt x="13922" y="20625"/>
                  </a:lnTo>
                  <a:lnTo>
                    <a:pt x="13272" y="20461"/>
                  </a:lnTo>
                  <a:lnTo>
                    <a:pt x="12590" y="20299"/>
                  </a:lnTo>
                  <a:lnTo>
                    <a:pt x="11938" y="20071"/>
                  </a:lnTo>
                  <a:lnTo>
                    <a:pt x="11255" y="19811"/>
                  </a:lnTo>
                  <a:lnTo>
                    <a:pt x="10605" y="19518"/>
                  </a:lnTo>
                  <a:lnTo>
                    <a:pt x="9955" y="19193"/>
                  </a:lnTo>
                  <a:lnTo>
                    <a:pt x="9303" y="18836"/>
                  </a:lnTo>
                  <a:lnTo>
                    <a:pt x="8653" y="18446"/>
                  </a:lnTo>
                  <a:lnTo>
                    <a:pt x="8003" y="17990"/>
                  </a:lnTo>
                  <a:lnTo>
                    <a:pt x="7385" y="17534"/>
                  </a:lnTo>
                  <a:lnTo>
                    <a:pt x="6799" y="17047"/>
                  </a:lnTo>
                  <a:lnTo>
                    <a:pt x="6181" y="16526"/>
                  </a:lnTo>
                  <a:lnTo>
                    <a:pt x="5628" y="15973"/>
                  </a:lnTo>
                  <a:lnTo>
                    <a:pt x="5172" y="15517"/>
                  </a:lnTo>
                  <a:lnTo>
                    <a:pt x="4750" y="15030"/>
                  </a:lnTo>
                  <a:lnTo>
                    <a:pt x="4326" y="14541"/>
                  </a:lnTo>
                  <a:lnTo>
                    <a:pt x="3937" y="14053"/>
                  </a:lnTo>
                  <a:lnTo>
                    <a:pt x="3579" y="13533"/>
                  </a:lnTo>
                  <a:lnTo>
                    <a:pt x="3220" y="13045"/>
                  </a:lnTo>
                  <a:lnTo>
                    <a:pt x="2895" y="12524"/>
                  </a:lnTo>
                  <a:lnTo>
                    <a:pt x="2570" y="12003"/>
                  </a:lnTo>
                  <a:lnTo>
                    <a:pt x="2310" y="11450"/>
                  </a:lnTo>
                  <a:lnTo>
                    <a:pt x="2049" y="10931"/>
                  </a:lnTo>
                  <a:lnTo>
                    <a:pt x="1789" y="10378"/>
                  </a:lnTo>
                  <a:lnTo>
                    <a:pt x="1595" y="9825"/>
                  </a:lnTo>
                  <a:lnTo>
                    <a:pt x="1399" y="9304"/>
                  </a:lnTo>
                  <a:lnTo>
                    <a:pt x="1237" y="8751"/>
                  </a:lnTo>
                  <a:lnTo>
                    <a:pt x="1106" y="8197"/>
                  </a:lnTo>
                  <a:lnTo>
                    <a:pt x="977" y="7644"/>
                  </a:lnTo>
                  <a:lnTo>
                    <a:pt x="911" y="7157"/>
                  </a:lnTo>
                  <a:lnTo>
                    <a:pt x="846" y="6669"/>
                  </a:lnTo>
                  <a:lnTo>
                    <a:pt x="813" y="6180"/>
                  </a:lnTo>
                  <a:lnTo>
                    <a:pt x="813" y="5237"/>
                  </a:lnTo>
                  <a:lnTo>
                    <a:pt x="846" y="4783"/>
                  </a:lnTo>
                  <a:lnTo>
                    <a:pt x="911" y="4327"/>
                  </a:lnTo>
                  <a:lnTo>
                    <a:pt x="977" y="3903"/>
                  </a:lnTo>
                  <a:lnTo>
                    <a:pt x="1074" y="3481"/>
                  </a:lnTo>
                  <a:lnTo>
                    <a:pt x="1203" y="3091"/>
                  </a:lnTo>
                  <a:lnTo>
                    <a:pt x="1367" y="2700"/>
                  </a:lnTo>
                  <a:lnTo>
                    <a:pt x="1530" y="2310"/>
                  </a:lnTo>
                  <a:lnTo>
                    <a:pt x="1724" y="1952"/>
                  </a:lnTo>
                  <a:lnTo>
                    <a:pt x="1920" y="1627"/>
                  </a:lnTo>
                  <a:lnTo>
                    <a:pt x="2180" y="1302"/>
                  </a:lnTo>
                  <a:lnTo>
                    <a:pt x="2408" y="975"/>
                  </a:lnTo>
                  <a:close/>
                  <a:moveTo>
                    <a:pt x="2408" y="0"/>
                  </a:moveTo>
                  <a:lnTo>
                    <a:pt x="2277" y="32"/>
                  </a:lnTo>
                  <a:lnTo>
                    <a:pt x="2115" y="130"/>
                  </a:lnTo>
                  <a:lnTo>
                    <a:pt x="1789" y="456"/>
                  </a:lnTo>
                  <a:lnTo>
                    <a:pt x="1496" y="846"/>
                  </a:lnTo>
                  <a:lnTo>
                    <a:pt x="1237" y="1236"/>
                  </a:lnTo>
                  <a:lnTo>
                    <a:pt x="977" y="1659"/>
                  </a:lnTo>
                  <a:lnTo>
                    <a:pt x="749" y="2082"/>
                  </a:lnTo>
                  <a:lnTo>
                    <a:pt x="553" y="2538"/>
                  </a:lnTo>
                  <a:lnTo>
                    <a:pt x="391" y="2992"/>
                  </a:lnTo>
                  <a:lnTo>
                    <a:pt x="260" y="3481"/>
                  </a:lnTo>
                  <a:lnTo>
                    <a:pt x="163" y="3969"/>
                  </a:lnTo>
                  <a:lnTo>
                    <a:pt x="66" y="4456"/>
                  </a:lnTo>
                  <a:lnTo>
                    <a:pt x="32" y="5009"/>
                  </a:lnTo>
                  <a:lnTo>
                    <a:pt x="0" y="5530"/>
                  </a:lnTo>
                  <a:lnTo>
                    <a:pt x="0" y="6083"/>
                  </a:lnTo>
                  <a:lnTo>
                    <a:pt x="32" y="6636"/>
                  </a:lnTo>
                  <a:lnTo>
                    <a:pt x="98" y="7222"/>
                  </a:lnTo>
                  <a:lnTo>
                    <a:pt x="196" y="7808"/>
                  </a:lnTo>
                  <a:lnTo>
                    <a:pt x="325" y="8361"/>
                  </a:lnTo>
                  <a:lnTo>
                    <a:pt x="456" y="8946"/>
                  </a:lnTo>
                  <a:lnTo>
                    <a:pt x="618" y="9532"/>
                  </a:lnTo>
                  <a:lnTo>
                    <a:pt x="846" y="10117"/>
                  </a:lnTo>
                  <a:lnTo>
                    <a:pt x="1041" y="10670"/>
                  </a:lnTo>
                  <a:lnTo>
                    <a:pt x="1302" y="11256"/>
                  </a:lnTo>
                  <a:lnTo>
                    <a:pt x="1562" y="11809"/>
                  </a:lnTo>
                  <a:lnTo>
                    <a:pt x="1887" y="12362"/>
                  </a:lnTo>
                  <a:lnTo>
                    <a:pt x="2180" y="12914"/>
                  </a:lnTo>
                  <a:lnTo>
                    <a:pt x="2538" y="13467"/>
                  </a:lnTo>
                  <a:lnTo>
                    <a:pt x="2895" y="13988"/>
                  </a:lnTo>
                  <a:lnTo>
                    <a:pt x="3286" y="14541"/>
                  </a:lnTo>
                  <a:lnTo>
                    <a:pt x="3709" y="15062"/>
                  </a:lnTo>
                  <a:lnTo>
                    <a:pt x="4132" y="15550"/>
                  </a:lnTo>
                  <a:lnTo>
                    <a:pt x="4587" y="16070"/>
                  </a:lnTo>
                  <a:lnTo>
                    <a:pt x="5043" y="16558"/>
                  </a:lnTo>
                  <a:lnTo>
                    <a:pt x="5661" y="17111"/>
                  </a:lnTo>
                  <a:lnTo>
                    <a:pt x="6279" y="17664"/>
                  </a:lnTo>
                  <a:lnTo>
                    <a:pt x="6929" y="18185"/>
                  </a:lnTo>
                  <a:lnTo>
                    <a:pt x="7579" y="18672"/>
                  </a:lnTo>
                  <a:lnTo>
                    <a:pt x="8231" y="19128"/>
                  </a:lnTo>
                  <a:lnTo>
                    <a:pt x="8913" y="19518"/>
                  </a:lnTo>
                  <a:lnTo>
                    <a:pt x="9596" y="19909"/>
                  </a:lnTo>
                  <a:lnTo>
                    <a:pt x="10280" y="20267"/>
                  </a:lnTo>
                  <a:lnTo>
                    <a:pt x="10995" y="20560"/>
                  </a:lnTo>
                  <a:lnTo>
                    <a:pt x="11711" y="20820"/>
                  </a:lnTo>
                  <a:lnTo>
                    <a:pt x="12394" y="21047"/>
                  </a:lnTo>
                  <a:lnTo>
                    <a:pt x="13109" y="21242"/>
                  </a:lnTo>
                  <a:lnTo>
                    <a:pt x="13793" y="21406"/>
                  </a:lnTo>
                  <a:lnTo>
                    <a:pt x="14508" y="21503"/>
                  </a:lnTo>
                  <a:lnTo>
                    <a:pt x="15192" y="21568"/>
                  </a:lnTo>
                  <a:lnTo>
                    <a:pt x="15875" y="21600"/>
                  </a:lnTo>
                  <a:lnTo>
                    <a:pt x="16720" y="21568"/>
                  </a:lnTo>
                  <a:lnTo>
                    <a:pt x="17502" y="21470"/>
                  </a:lnTo>
                  <a:lnTo>
                    <a:pt x="18281" y="21275"/>
                  </a:lnTo>
                  <a:lnTo>
                    <a:pt x="18998" y="21047"/>
                  </a:lnTo>
                  <a:lnTo>
                    <a:pt x="19680" y="20754"/>
                  </a:lnTo>
                  <a:lnTo>
                    <a:pt x="20331" y="20397"/>
                  </a:lnTo>
                  <a:lnTo>
                    <a:pt x="20656" y="20169"/>
                  </a:lnTo>
                  <a:lnTo>
                    <a:pt x="20948" y="19974"/>
                  </a:lnTo>
                  <a:lnTo>
                    <a:pt x="21209" y="19714"/>
                  </a:lnTo>
                  <a:lnTo>
                    <a:pt x="21469" y="19453"/>
                  </a:lnTo>
                  <a:lnTo>
                    <a:pt x="21568" y="19324"/>
                  </a:lnTo>
                  <a:lnTo>
                    <a:pt x="21600" y="19193"/>
                  </a:lnTo>
                  <a:lnTo>
                    <a:pt x="21568" y="19031"/>
                  </a:lnTo>
                  <a:lnTo>
                    <a:pt x="21469" y="18900"/>
                  </a:lnTo>
                  <a:lnTo>
                    <a:pt x="2701" y="130"/>
                  </a:lnTo>
                  <a:lnTo>
                    <a:pt x="2570" y="32"/>
                  </a:lnTo>
                  <a:lnTo>
                    <a:pt x="240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45" name="Google Shape;2513;p51"/>
          <p:cNvGrpSpPr/>
          <p:nvPr/>
        </p:nvGrpSpPr>
        <p:grpSpPr>
          <a:xfrm>
            <a:off x="3270628" y="3542136"/>
            <a:ext cx="260879" cy="232908"/>
            <a:chOff x="0" y="0"/>
            <a:chExt cx="260878" cy="232906"/>
          </a:xfrm>
        </p:grpSpPr>
        <p:sp>
          <p:nvSpPr>
            <p:cNvPr id="1048722" name="Google Shape;2514;p51"/>
            <p:cNvSpPr/>
            <p:nvPr/>
          </p:nvSpPr>
          <p:spPr>
            <a:xfrm rot="3480000">
              <a:off x="33503" y="33909"/>
              <a:ext cx="157201" cy="156594"/>
            </a:xfrm>
            <a:custGeom>
              <a:avLst/>
              <a:ahLst/>
              <a:cxnLst>
                <a:cxn ang="0">
                  <a:pos x="wd2" y="hd2"/>
                </a:cxn>
                <a:cxn ang="5400000">
                  <a:pos x="wd2" y="hd2"/>
                </a:cxn>
                <a:cxn ang="10800000">
                  <a:pos x="wd2" y="hd2"/>
                </a:cxn>
                <a:cxn ang="16200000">
                  <a:pos x="wd2" y="hd2"/>
                </a:cxn>
              </a:cxnLst>
              <a:rect l="0" t="0" r="r" b="b"/>
              <a:pathLst>
                <a:path w="21600" h="21600" extrusionOk="0">
                  <a:moveTo>
                    <a:pt x="2093" y="0"/>
                  </a:moveTo>
                  <a:lnTo>
                    <a:pt x="1754" y="372"/>
                  </a:lnTo>
                  <a:lnTo>
                    <a:pt x="1450" y="743"/>
                  </a:lnTo>
                  <a:lnTo>
                    <a:pt x="1181" y="1148"/>
                  </a:lnTo>
                  <a:lnTo>
                    <a:pt x="945" y="1554"/>
                  </a:lnTo>
                  <a:lnTo>
                    <a:pt x="742" y="1992"/>
                  </a:lnTo>
                  <a:lnTo>
                    <a:pt x="539" y="2430"/>
                  </a:lnTo>
                  <a:lnTo>
                    <a:pt x="371" y="2903"/>
                  </a:lnTo>
                  <a:lnTo>
                    <a:pt x="235" y="3376"/>
                  </a:lnTo>
                  <a:lnTo>
                    <a:pt x="134" y="3881"/>
                  </a:lnTo>
                  <a:lnTo>
                    <a:pt x="67" y="4388"/>
                  </a:lnTo>
                  <a:lnTo>
                    <a:pt x="34" y="4895"/>
                  </a:lnTo>
                  <a:lnTo>
                    <a:pt x="0" y="5434"/>
                  </a:lnTo>
                  <a:lnTo>
                    <a:pt x="0" y="5974"/>
                  </a:lnTo>
                  <a:lnTo>
                    <a:pt x="67" y="6514"/>
                  </a:lnTo>
                  <a:lnTo>
                    <a:pt x="101" y="7054"/>
                  </a:lnTo>
                  <a:lnTo>
                    <a:pt x="202" y="7595"/>
                  </a:lnTo>
                  <a:lnTo>
                    <a:pt x="337" y="8167"/>
                  </a:lnTo>
                  <a:lnTo>
                    <a:pt x="472" y="8741"/>
                  </a:lnTo>
                  <a:lnTo>
                    <a:pt x="641" y="9315"/>
                  </a:lnTo>
                  <a:lnTo>
                    <a:pt x="843" y="9855"/>
                  </a:lnTo>
                  <a:lnTo>
                    <a:pt x="1046" y="10429"/>
                  </a:lnTo>
                  <a:lnTo>
                    <a:pt x="1282" y="11003"/>
                  </a:lnTo>
                  <a:lnTo>
                    <a:pt x="1552" y="11577"/>
                  </a:lnTo>
                  <a:lnTo>
                    <a:pt x="1856" y="12151"/>
                  </a:lnTo>
                  <a:lnTo>
                    <a:pt x="2193" y="12725"/>
                  </a:lnTo>
                  <a:lnTo>
                    <a:pt x="2531" y="13263"/>
                  </a:lnTo>
                  <a:lnTo>
                    <a:pt x="2902" y="13804"/>
                  </a:lnTo>
                  <a:lnTo>
                    <a:pt x="3308" y="14378"/>
                  </a:lnTo>
                  <a:lnTo>
                    <a:pt x="3712" y="14918"/>
                  </a:lnTo>
                  <a:lnTo>
                    <a:pt x="4150" y="15425"/>
                  </a:lnTo>
                  <a:lnTo>
                    <a:pt x="4623" y="15963"/>
                  </a:lnTo>
                  <a:lnTo>
                    <a:pt x="5130" y="16470"/>
                  </a:lnTo>
                  <a:lnTo>
                    <a:pt x="5636" y="16943"/>
                  </a:lnTo>
                  <a:lnTo>
                    <a:pt x="6142" y="17415"/>
                  </a:lnTo>
                  <a:lnTo>
                    <a:pt x="6683" y="17888"/>
                  </a:lnTo>
                  <a:lnTo>
                    <a:pt x="7223" y="18293"/>
                  </a:lnTo>
                  <a:lnTo>
                    <a:pt x="7762" y="18697"/>
                  </a:lnTo>
                  <a:lnTo>
                    <a:pt x="8336" y="19069"/>
                  </a:lnTo>
                  <a:lnTo>
                    <a:pt x="8876" y="19407"/>
                  </a:lnTo>
                  <a:lnTo>
                    <a:pt x="9450" y="19744"/>
                  </a:lnTo>
                  <a:lnTo>
                    <a:pt x="10024" y="20014"/>
                  </a:lnTo>
                  <a:lnTo>
                    <a:pt x="10598" y="20284"/>
                  </a:lnTo>
                  <a:lnTo>
                    <a:pt x="11138" y="20554"/>
                  </a:lnTo>
                  <a:lnTo>
                    <a:pt x="11712" y="20756"/>
                  </a:lnTo>
                  <a:lnTo>
                    <a:pt x="12284" y="20959"/>
                  </a:lnTo>
                  <a:lnTo>
                    <a:pt x="12858" y="21127"/>
                  </a:lnTo>
                  <a:lnTo>
                    <a:pt x="13432" y="21263"/>
                  </a:lnTo>
                  <a:lnTo>
                    <a:pt x="13973" y="21397"/>
                  </a:lnTo>
                  <a:lnTo>
                    <a:pt x="14547" y="21466"/>
                  </a:lnTo>
                  <a:lnTo>
                    <a:pt x="15087" y="21533"/>
                  </a:lnTo>
                  <a:lnTo>
                    <a:pt x="15627" y="21566"/>
                  </a:lnTo>
                  <a:lnTo>
                    <a:pt x="16166" y="21600"/>
                  </a:lnTo>
                  <a:lnTo>
                    <a:pt x="16706" y="21566"/>
                  </a:lnTo>
                  <a:lnTo>
                    <a:pt x="17213" y="21533"/>
                  </a:lnTo>
                  <a:lnTo>
                    <a:pt x="17718" y="21431"/>
                  </a:lnTo>
                  <a:lnTo>
                    <a:pt x="18192" y="21330"/>
                  </a:lnTo>
                  <a:lnTo>
                    <a:pt x="18698" y="21229"/>
                  </a:lnTo>
                  <a:lnTo>
                    <a:pt x="19136" y="21060"/>
                  </a:lnTo>
                  <a:lnTo>
                    <a:pt x="19609" y="20858"/>
                  </a:lnTo>
                  <a:lnTo>
                    <a:pt x="20048" y="20655"/>
                  </a:lnTo>
                  <a:lnTo>
                    <a:pt x="20454" y="20419"/>
                  </a:lnTo>
                  <a:lnTo>
                    <a:pt x="20858" y="20115"/>
                  </a:lnTo>
                  <a:lnTo>
                    <a:pt x="21229" y="19811"/>
                  </a:lnTo>
                  <a:lnTo>
                    <a:pt x="21600" y="19507"/>
                  </a:lnTo>
                  <a:lnTo>
                    <a:pt x="2093"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23" name="Google Shape;2515;p51"/>
            <p:cNvSpPr/>
            <p:nvPr/>
          </p:nvSpPr>
          <p:spPr>
            <a:xfrm rot="3480000">
              <a:off x="70259" y="42565"/>
              <a:ext cx="156956" cy="156349"/>
            </a:xfrm>
            <a:custGeom>
              <a:avLst/>
              <a:ahLst/>
              <a:cxnLst>
                <a:cxn ang="0">
                  <a:pos x="wd2" y="hd2"/>
                </a:cxn>
                <a:cxn ang="5400000">
                  <a:pos x="wd2" y="hd2"/>
                </a:cxn>
                <a:cxn ang="10800000">
                  <a:pos x="wd2" y="hd2"/>
                </a:cxn>
                <a:cxn ang="16200000">
                  <a:pos x="wd2" y="hd2"/>
                </a:cxn>
              </a:cxnLst>
              <a:rect l="0" t="0" r="r" b="b"/>
              <a:pathLst>
                <a:path w="21600" h="21600" extrusionOk="0">
                  <a:moveTo>
                    <a:pt x="4901" y="0"/>
                  </a:moveTo>
                  <a:lnTo>
                    <a:pt x="4360" y="69"/>
                  </a:lnTo>
                  <a:lnTo>
                    <a:pt x="3854" y="136"/>
                  </a:lnTo>
                  <a:lnTo>
                    <a:pt x="3380" y="237"/>
                  </a:lnTo>
                  <a:lnTo>
                    <a:pt x="2906" y="373"/>
                  </a:lnTo>
                  <a:lnTo>
                    <a:pt x="2434" y="541"/>
                  </a:lnTo>
                  <a:lnTo>
                    <a:pt x="1960" y="711"/>
                  </a:lnTo>
                  <a:lnTo>
                    <a:pt x="1555" y="913"/>
                  </a:lnTo>
                  <a:lnTo>
                    <a:pt x="1116" y="1183"/>
                  </a:lnTo>
                  <a:lnTo>
                    <a:pt x="709" y="1454"/>
                  </a:lnTo>
                  <a:lnTo>
                    <a:pt x="338" y="1758"/>
                  </a:lnTo>
                  <a:lnTo>
                    <a:pt x="0" y="2096"/>
                  </a:lnTo>
                  <a:lnTo>
                    <a:pt x="19505" y="21600"/>
                  </a:lnTo>
                  <a:lnTo>
                    <a:pt x="19843" y="21262"/>
                  </a:lnTo>
                  <a:lnTo>
                    <a:pt x="20148" y="20856"/>
                  </a:lnTo>
                  <a:lnTo>
                    <a:pt x="20418" y="20484"/>
                  </a:lnTo>
                  <a:lnTo>
                    <a:pt x="20654" y="20045"/>
                  </a:lnTo>
                  <a:lnTo>
                    <a:pt x="20891" y="19605"/>
                  </a:lnTo>
                  <a:lnTo>
                    <a:pt x="21060" y="19166"/>
                  </a:lnTo>
                  <a:lnTo>
                    <a:pt x="21228" y="18693"/>
                  </a:lnTo>
                  <a:lnTo>
                    <a:pt x="21364" y="18220"/>
                  </a:lnTo>
                  <a:lnTo>
                    <a:pt x="21465" y="17713"/>
                  </a:lnTo>
                  <a:lnTo>
                    <a:pt x="21533" y="17205"/>
                  </a:lnTo>
                  <a:lnTo>
                    <a:pt x="21566" y="16699"/>
                  </a:lnTo>
                  <a:lnTo>
                    <a:pt x="21600" y="16192"/>
                  </a:lnTo>
                  <a:lnTo>
                    <a:pt x="21600" y="15650"/>
                  </a:lnTo>
                  <a:lnTo>
                    <a:pt x="21566" y="15109"/>
                  </a:lnTo>
                  <a:lnTo>
                    <a:pt x="21499" y="14535"/>
                  </a:lnTo>
                  <a:lnTo>
                    <a:pt x="21398" y="13995"/>
                  </a:lnTo>
                  <a:lnTo>
                    <a:pt x="21296" y="13420"/>
                  </a:lnTo>
                  <a:lnTo>
                    <a:pt x="21161" y="12879"/>
                  </a:lnTo>
                  <a:lnTo>
                    <a:pt x="20992" y="12304"/>
                  </a:lnTo>
                  <a:lnTo>
                    <a:pt x="20790" y="11729"/>
                  </a:lnTo>
                  <a:lnTo>
                    <a:pt x="20316" y="10580"/>
                  </a:lnTo>
                  <a:lnTo>
                    <a:pt x="20045" y="10005"/>
                  </a:lnTo>
                  <a:lnTo>
                    <a:pt x="19741" y="9432"/>
                  </a:lnTo>
                  <a:lnTo>
                    <a:pt x="19437" y="8891"/>
                  </a:lnTo>
                  <a:lnTo>
                    <a:pt x="19065" y="8316"/>
                  </a:lnTo>
                  <a:lnTo>
                    <a:pt x="18694" y="7775"/>
                  </a:lnTo>
                  <a:lnTo>
                    <a:pt x="18287" y="7234"/>
                  </a:lnTo>
                  <a:lnTo>
                    <a:pt x="17882" y="6693"/>
                  </a:lnTo>
                  <a:lnTo>
                    <a:pt x="17443" y="6153"/>
                  </a:lnTo>
                  <a:lnTo>
                    <a:pt x="16969" y="5645"/>
                  </a:lnTo>
                  <a:lnTo>
                    <a:pt x="16462" y="5104"/>
                  </a:lnTo>
                  <a:lnTo>
                    <a:pt x="15956" y="4632"/>
                  </a:lnTo>
                  <a:lnTo>
                    <a:pt x="15448" y="4158"/>
                  </a:lnTo>
                  <a:lnTo>
                    <a:pt x="14907" y="3719"/>
                  </a:lnTo>
                  <a:lnTo>
                    <a:pt x="14366" y="3279"/>
                  </a:lnTo>
                  <a:lnTo>
                    <a:pt x="13826" y="2907"/>
                  </a:lnTo>
                  <a:lnTo>
                    <a:pt x="13285" y="2536"/>
                  </a:lnTo>
                  <a:lnTo>
                    <a:pt x="12710" y="2163"/>
                  </a:lnTo>
                  <a:lnTo>
                    <a:pt x="12135" y="1859"/>
                  </a:lnTo>
                  <a:lnTo>
                    <a:pt x="11594" y="1555"/>
                  </a:lnTo>
                  <a:lnTo>
                    <a:pt x="11019" y="1285"/>
                  </a:lnTo>
                  <a:lnTo>
                    <a:pt x="10445" y="1049"/>
                  </a:lnTo>
                  <a:lnTo>
                    <a:pt x="9871" y="812"/>
                  </a:lnTo>
                  <a:lnTo>
                    <a:pt x="9296" y="608"/>
                  </a:lnTo>
                  <a:lnTo>
                    <a:pt x="8722" y="440"/>
                  </a:lnTo>
                  <a:lnTo>
                    <a:pt x="8180" y="304"/>
                  </a:lnTo>
                  <a:lnTo>
                    <a:pt x="7606" y="203"/>
                  </a:lnTo>
                  <a:lnTo>
                    <a:pt x="7031" y="102"/>
                  </a:lnTo>
                  <a:lnTo>
                    <a:pt x="6490" y="34"/>
                  </a:lnTo>
                  <a:lnTo>
                    <a:pt x="595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24" name="Google Shape;2516;p51"/>
            <p:cNvSpPr/>
            <p:nvPr/>
          </p:nvSpPr>
          <p:spPr>
            <a:xfrm rot="3480000">
              <a:off x="80677" y="171923"/>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279" y="897"/>
                  </a:lnTo>
                  <a:lnTo>
                    <a:pt x="2691" y="2691"/>
                  </a:lnTo>
                  <a:lnTo>
                    <a:pt x="0" y="6279"/>
                  </a:lnTo>
                  <a:lnTo>
                    <a:pt x="0" y="15321"/>
                  </a:lnTo>
                  <a:lnTo>
                    <a:pt x="2691" y="18909"/>
                  </a:lnTo>
                  <a:lnTo>
                    <a:pt x="6279" y="20703"/>
                  </a:lnTo>
                  <a:lnTo>
                    <a:pt x="10800" y="21600"/>
                  </a:lnTo>
                  <a:lnTo>
                    <a:pt x="15321" y="20703"/>
                  </a:lnTo>
                  <a:lnTo>
                    <a:pt x="18909" y="18909"/>
                  </a:lnTo>
                  <a:lnTo>
                    <a:pt x="20703" y="15321"/>
                  </a:lnTo>
                  <a:lnTo>
                    <a:pt x="21600" y="10800"/>
                  </a:lnTo>
                  <a:lnTo>
                    <a:pt x="20703" y="6279"/>
                  </a:lnTo>
                  <a:lnTo>
                    <a:pt x="18909" y="2691"/>
                  </a:lnTo>
                  <a:lnTo>
                    <a:pt x="15321" y="897"/>
                  </a:lnTo>
                  <a:lnTo>
                    <a:pt x="108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25" name="Google Shape;2517;p51"/>
            <p:cNvSpPr/>
            <p:nvPr/>
          </p:nvSpPr>
          <p:spPr>
            <a:xfrm rot="3480000">
              <a:off x="71567" y="157345"/>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782" y="0"/>
                  </a:moveTo>
                  <a:lnTo>
                    <a:pt x="6304" y="897"/>
                  </a:lnTo>
                  <a:lnTo>
                    <a:pt x="2687" y="2691"/>
                  </a:lnTo>
                  <a:lnTo>
                    <a:pt x="896" y="6279"/>
                  </a:lnTo>
                  <a:lnTo>
                    <a:pt x="0" y="10800"/>
                  </a:lnTo>
                  <a:lnTo>
                    <a:pt x="896" y="15321"/>
                  </a:lnTo>
                  <a:lnTo>
                    <a:pt x="2687" y="18909"/>
                  </a:lnTo>
                  <a:lnTo>
                    <a:pt x="6304" y="20703"/>
                  </a:lnTo>
                  <a:lnTo>
                    <a:pt x="10782" y="21600"/>
                  </a:lnTo>
                  <a:lnTo>
                    <a:pt x="15296" y="20703"/>
                  </a:lnTo>
                  <a:lnTo>
                    <a:pt x="18878" y="18909"/>
                  </a:lnTo>
                  <a:lnTo>
                    <a:pt x="20669" y="15321"/>
                  </a:lnTo>
                  <a:lnTo>
                    <a:pt x="21600" y="10800"/>
                  </a:lnTo>
                  <a:lnTo>
                    <a:pt x="20669" y="6279"/>
                  </a:lnTo>
                  <a:lnTo>
                    <a:pt x="18878" y="2691"/>
                  </a:lnTo>
                  <a:lnTo>
                    <a:pt x="15296" y="897"/>
                  </a:lnTo>
                  <a:lnTo>
                    <a:pt x="1078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26" name="Google Shape;2518;p51"/>
            <p:cNvSpPr/>
            <p:nvPr/>
          </p:nvSpPr>
          <p:spPr>
            <a:xfrm rot="3480000">
              <a:off x="176571" y="6290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369" y="0"/>
                  </a:moveTo>
                  <a:lnTo>
                    <a:pt x="6029" y="860"/>
                  </a:lnTo>
                  <a:lnTo>
                    <a:pt x="2584" y="3439"/>
                  </a:lnTo>
                  <a:lnTo>
                    <a:pt x="861" y="6913"/>
                  </a:lnTo>
                  <a:lnTo>
                    <a:pt x="0" y="10353"/>
                  </a:lnTo>
                  <a:lnTo>
                    <a:pt x="861" y="14687"/>
                  </a:lnTo>
                  <a:lnTo>
                    <a:pt x="2584" y="18126"/>
                  </a:lnTo>
                  <a:lnTo>
                    <a:pt x="6029" y="20740"/>
                  </a:lnTo>
                  <a:lnTo>
                    <a:pt x="10369" y="21600"/>
                  </a:lnTo>
                  <a:lnTo>
                    <a:pt x="14710" y="20740"/>
                  </a:lnTo>
                  <a:lnTo>
                    <a:pt x="18155" y="18126"/>
                  </a:lnTo>
                  <a:lnTo>
                    <a:pt x="20739" y="14687"/>
                  </a:lnTo>
                  <a:lnTo>
                    <a:pt x="21600" y="10353"/>
                  </a:lnTo>
                  <a:lnTo>
                    <a:pt x="20739" y="6913"/>
                  </a:lnTo>
                  <a:lnTo>
                    <a:pt x="18155" y="3439"/>
                  </a:lnTo>
                  <a:lnTo>
                    <a:pt x="14710" y="860"/>
                  </a:lnTo>
                  <a:lnTo>
                    <a:pt x="1036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27" name="Google Shape;2519;p51"/>
            <p:cNvSpPr/>
            <p:nvPr/>
          </p:nvSpPr>
          <p:spPr>
            <a:xfrm rot="3480000">
              <a:off x="67118" y="39285"/>
              <a:ext cx="163108" cy="162703"/>
            </a:xfrm>
            <a:custGeom>
              <a:avLst/>
              <a:ahLst/>
              <a:cxnLst>
                <a:cxn ang="0">
                  <a:pos x="wd2" y="hd2"/>
                </a:cxn>
                <a:cxn ang="5400000">
                  <a:pos x="wd2" y="hd2"/>
                </a:cxn>
                <a:cxn ang="10800000">
                  <a:pos x="wd2" y="hd2"/>
                </a:cxn>
                <a:cxn ang="16200000">
                  <a:pos x="wd2" y="hd2"/>
                </a:cxn>
              </a:cxnLst>
              <a:rect l="0" t="0" r="r" b="b"/>
              <a:pathLst>
                <a:path w="21600" h="21600" extrusionOk="0">
                  <a:moveTo>
                    <a:pt x="5564" y="0"/>
                  </a:moveTo>
                  <a:lnTo>
                    <a:pt x="5010" y="32"/>
                  </a:lnTo>
                  <a:lnTo>
                    <a:pt x="3969" y="162"/>
                  </a:lnTo>
                  <a:lnTo>
                    <a:pt x="3481" y="292"/>
                  </a:lnTo>
                  <a:lnTo>
                    <a:pt x="2994" y="422"/>
                  </a:lnTo>
                  <a:lnTo>
                    <a:pt x="2538" y="585"/>
                  </a:lnTo>
                  <a:lnTo>
                    <a:pt x="2083" y="780"/>
                  </a:lnTo>
                  <a:lnTo>
                    <a:pt x="1659" y="1006"/>
                  </a:lnTo>
                  <a:lnTo>
                    <a:pt x="1237" y="1234"/>
                  </a:lnTo>
                  <a:lnTo>
                    <a:pt x="846" y="1526"/>
                  </a:lnTo>
                  <a:lnTo>
                    <a:pt x="488" y="1819"/>
                  </a:lnTo>
                  <a:lnTo>
                    <a:pt x="131" y="2143"/>
                  </a:lnTo>
                  <a:lnTo>
                    <a:pt x="34" y="2274"/>
                  </a:lnTo>
                  <a:lnTo>
                    <a:pt x="0" y="2436"/>
                  </a:lnTo>
                  <a:lnTo>
                    <a:pt x="34" y="2566"/>
                  </a:lnTo>
                  <a:lnTo>
                    <a:pt x="131" y="2696"/>
                  </a:lnTo>
                  <a:lnTo>
                    <a:pt x="18900" y="21471"/>
                  </a:lnTo>
                  <a:lnTo>
                    <a:pt x="19030" y="21568"/>
                  </a:lnTo>
                  <a:lnTo>
                    <a:pt x="19193" y="21600"/>
                  </a:lnTo>
                  <a:lnTo>
                    <a:pt x="19355" y="21568"/>
                  </a:lnTo>
                  <a:lnTo>
                    <a:pt x="19486" y="21471"/>
                  </a:lnTo>
                  <a:lnTo>
                    <a:pt x="19844" y="21081"/>
                  </a:lnTo>
                  <a:lnTo>
                    <a:pt x="20136" y="20691"/>
                  </a:lnTo>
                  <a:lnTo>
                    <a:pt x="20429" y="20269"/>
                  </a:lnTo>
                  <a:lnTo>
                    <a:pt x="20689" y="19846"/>
                  </a:lnTo>
                  <a:lnTo>
                    <a:pt x="20916" y="19360"/>
                  </a:lnTo>
                  <a:lnTo>
                    <a:pt x="21112" y="18872"/>
                  </a:lnTo>
                  <a:lnTo>
                    <a:pt x="21275" y="18384"/>
                  </a:lnTo>
                  <a:lnTo>
                    <a:pt x="21404" y="17864"/>
                  </a:lnTo>
                  <a:lnTo>
                    <a:pt x="21502" y="17346"/>
                  </a:lnTo>
                  <a:lnTo>
                    <a:pt x="21568" y="16793"/>
                  </a:lnTo>
                  <a:lnTo>
                    <a:pt x="21600" y="16273"/>
                  </a:lnTo>
                  <a:lnTo>
                    <a:pt x="21600" y="15136"/>
                  </a:lnTo>
                  <a:lnTo>
                    <a:pt x="21535" y="14584"/>
                  </a:lnTo>
                  <a:lnTo>
                    <a:pt x="21437" y="13999"/>
                  </a:lnTo>
                  <a:lnTo>
                    <a:pt x="21340" y="13415"/>
                  </a:lnTo>
                  <a:lnTo>
                    <a:pt x="21275" y="13253"/>
                  </a:lnTo>
                  <a:lnTo>
                    <a:pt x="21176" y="13155"/>
                  </a:lnTo>
                  <a:lnTo>
                    <a:pt x="21015" y="13090"/>
                  </a:lnTo>
                  <a:lnTo>
                    <a:pt x="20851" y="13090"/>
                  </a:lnTo>
                  <a:lnTo>
                    <a:pt x="20722" y="13155"/>
                  </a:lnTo>
                  <a:lnTo>
                    <a:pt x="20623" y="13285"/>
                  </a:lnTo>
                  <a:lnTo>
                    <a:pt x="20559" y="13415"/>
                  </a:lnTo>
                  <a:lnTo>
                    <a:pt x="20559" y="13578"/>
                  </a:lnTo>
                  <a:lnTo>
                    <a:pt x="20657" y="14096"/>
                  </a:lnTo>
                  <a:lnTo>
                    <a:pt x="20787" y="15136"/>
                  </a:lnTo>
                  <a:lnTo>
                    <a:pt x="20819" y="15624"/>
                  </a:lnTo>
                  <a:lnTo>
                    <a:pt x="20819" y="16110"/>
                  </a:lnTo>
                  <a:lnTo>
                    <a:pt x="20787" y="16598"/>
                  </a:lnTo>
                  <a:lnTo>
                    <a:pt x="20722" y="17053"/>
                  </a:lnTo>
                  <a:lnTo>
                    <a:pt x="20657" y="17507"/>
                  </a:lnTo>
                  <a:lnTo>
                    <a:pt x="20559" y="17963"/>
                  </a:lnTo>
                  <a:lnTo>
                    <a:pt x="20429" y="18384"/>
                  </a:lnTo>
                  <a:lnTo>
                    <a:pt x="20298" y="18807"/>
                  </a:lnTo>
                  <a:lnTo>
                    <a:pt x="20104" y="19197"/>
                  </a:lnTo>
                  <a:lnTo>
                    <a:pt x="19908" y="19554"/>
                  </a:lnTo>
                  <a:lnTo>
                    <a:pt x="19713" y="19944"/>
                  </a:lnTo>
                  <a:lnTo>
                    <a:pt x="19452" y="20269"/>
                  </a:lnTo>
                  <a:lnTo>
                    <a:pt x="19193" y="20594"/>
                  </a:lnTo>
                  <a:lnTo>
                    <a:pt x="977" y="2436"/>
                  </a:lnTo>
                  <a:lnTo>
                    <a:pt x="1334" y="2176"/>
                  </a:lnTo>
                  <a:lnTo>
                    <a:pt x="1692" y="1916"/>
                  </a:lnTo>
                  <a:lnTo>
                    <a:pt x="2049" y="1689"/>
                  </a:lnTo>
                  <a:lnTo>
                    <a:pt x="2440" y="1494"/>
                  </a:lnTo>
                  <a:lnTo>
                    <a:pt x="2830" y="1331"/>
                  </a:lnTo>
                  <a:lnTo>
                    <a:pt x="3254" y="1169"/>
                  </a:lnTo>
                  <a:lnTo>
                    <a:pt x="3676" y="1072"/>
                  </a:lnTo>
                  <a:lnTo>
                    <a:pt x="4132" y="974"/>
                  </a:lnTo>
                  <a:lnTo>
                    <a:pt x="4587" y="877"/>
                  </a:lnTo>
                  <a:lnTo>
                    <a:pt x="5043" y="845"/>
                  </a:lnTo>
                  <a:lnTo>
                    <a:pt x="5497" y="812"/>
                  </a:lnTo>
                  <a:lnTo>
                    <a:pt x="5986" y="812"/>
                  </a:lnTo>
                  <a:lnTo>
                    <a:pt x="6474" y="845"/>
                  </a:lnTo>
                  <a:lnTo>
                    <a:pt x="6961" y="877"/>
                  </a:lnTo>
                  <a:lnTo>
                    <a:pt x="7482" y="974"/>
                  </a:lnTo>
                  <a:lnTo>
                    <a:pt x="7970" y="1072"/>
                  </a:lnTo>
                  <a:lnTo>
                    <a:pt x="8491" y="1169"/>
                  </a:lnTo>
                  <a:lnTo>
                    <a:pt x="8978" y="1331"/>
                  </a:lnTo>
                  <a:lnTo>
                    <a:pt x="9499" y="1494"/>
                  </a:lnTo>
                  <a:lnTo>
                    <a:pt x="10020" y="1657"/>
                  </a:lnTo>
                  <a:lnTo>
                    <a:pt x="10540" y="1883"/>
                  </a:lnTo>
                  <a:lnTo>
                    <a:pt x="11061" y="2111"/>
                  </a:lnTo>
                  <a:lnTo>
                    <a:pt x="11580" y="2371"/>
                  </a:lnTo>
                  <a:lnTo>
                    <a:pt x="12069" y="2631"/>
                  </a:lnTo>
                  <a:lnTo>
                    <a:pt x="12590" y="2956"/>
                  </a:lnTo>
                  <a:lnTo>
                    <a:pt x="13110" y="3248"/>
                  </a:lnTo>
                  <a:lnTo>
                    <a:pt x="13597" y="3605"/>
                  </a:lnTo>
                  <a:lnTo>
                    <a:pt x="14086" y="3962"/>
                  </a:lnTo>
                  <a:lnTo>
                    <a:pt x="14574" y="4353"/>
                  </a:lnTo>
                  <a:lnTo>
                    <a:pt x="15061" y="4742"/>
                  </a:lnTo>
                  <a:lnTo>
                    <a:pt x="15517" y="5165"/>
                  </a:lnTo>
                  <a:lnTo>
                    <a:pt x="16005" y="5619"/>
                  </a:lnTo>
                  <a:lnTo>
                    <a:pt x="16688" y="6367"/>
                  </a:lnTo>
                  <a:lnTo>
                    <a:pt x="17338" y="7113"/>
                  </a:lnTo>
                  <a:lnTo>
                    <a:pt x="17924" y="7893"/>
                  </a:lnTo>
                  <a:lnTo>
                    <a:pt x="18477" y="8705"/>
                  </a:lnTo>
                  <a:lnTo>
                    <a:pt x="18965" y="9518"/>
                  </a:lnTo>
                  <a:lnTo>
                    <a:pt x="19420" y="10362"/>
                  </a:lnTo>
                  <a:lnTo>
                    <a:pt x="19811" y="11206"/>
                  </a:lnTo>
                  <a:lnTo>
                    <a:pt x="20136" y="12082"/>
                  </a:lnTo>
                  <a:lnTo>
                    <a:pt x="20201" y="12213"/>
                  </a:lnTo>
                  <a:lnTo>
                    <a:pt x="20331" y="12310"/>
                  </a:lnTo>
                  <a:lnTo>
                    <a:pt x="20494" y="12342"/>
                  </a:lnTo>
                  <a:lnTo>
                    <a:pt x="20657" y="12310"/>
                  </a:lnTo>
                  <a:lnTo>
                    <a:pt x="20787" y="12245"/>
                  </a:lnTo>
                  <a:lnTo>
                    <a:pt x="20884" y="12116"/>
                  </a:lnTo>
                  <a:lnTo>
                    <a:pt x="20916" y="11953"/>
                  </a:lnTo>
                  <a:lnTo>
                    <a:pt x="20884" y="11824"/>
                  </a:lnTo>
                  <a:lnTo>
                    <a:pt x="20559" y="10913"/>
                  </a:lnTo>
                  <a:lnTo>
                    <a:pt x="20136" y="10004"/>
                  </a:lnTo>
                  <a:lnTo>
                    <a:pt x="19680" y="9127"/>
                  </a:lnTo>
                  <a:lnTo>
                    <a:pt x="19160" y="8282"/>
                  </a:lnTo>
                  <a:lnTo>
                    <a:pt x="18574" y="7438"/>
                  </a:lnTo>
                  <a:lnTo>
                    <a:pt x="17956" y="6627"/>
                  </a:lnTo>
                  <a:lnTo>
                    <a:pt x="17274" y="5814"/>
                  </a:lnTo>
                  <a:lnTo>
                    <a:pt x="16557" y="5067"/>
                  </a:lnTo>
                  <a:lnTo>
                    <a:pt x="16070" y="4580"/>
                  </a:lnTo>
                  <a:lnTo>
                    <a:pt x="15582" y="4125"/>
                  </a:lnTo>
                  <a:lnTo>
                    <a:pt x="15061" y="3703"/>
                  </a:lnTo>
                  <a:lnTo>
                    <a:pt x="14540" y="3313"/>
                  </a:lnTo>
                  <a:lnTo>
                    <a:pt x="14021" y="2923"/>
                  </a:lnTo>
                  <a:lnTo>
                    <a:pt x="13468" y="2534"/>
                  </a:lnTo>
                  <a:lnTo>
                    <a:pt x="12915" y="2208"/>
                  </a:lnTo>
                  <a:lnTo>
                    <a:pt x="12362" y="1883"/>
                  </a:lnTo>
                  <a:lnTo>
                    <a:pt x="11808" y="1591"/>
                  </a:lnTo>
                  <a:lnTo>
                    <a:pt x="11255" y="1331"/>
                  </a:lnTo>
                  <a:lnTo>
                    <a:pt x="10702" y="1072"/>
                  </a:lnTo>
                  <a:lnTo>
                    <a:pt x="10117" y="845"/>
                  </a:lnTo>
                  <a:lnTo>
                    <a:pt x="9531" y="649"/>
                  </a:lnTo>
                  <a:lnTo>
                    <a:pt x="8978" y="488"/>
                  </a:lnTo>
                  <a:lnTo>
                    <a:pt x="8393" y="325"/>
                  </a:lnTo>
                  <a:lnTo>
                    <a:pt x="7807" y="228"/>
                  </a:lnTo>
                  <a:lnTo>
                    <a:pt x="7222" y="129"/>
                  </a:lnTo>
                  <a:lnTo>
                    <a:pt x="6668" y="65"/>
                  </a:lnTo>
                  <a:lnTo>
                    <a:pt x="6083" y="32"/>
                  </a:lnTo>
                  <a:lnTo>
                    <a:pt x="556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28" name="Google Shape;2520;p51"/>
            <p:cNvSpPr/>
            <p:nvPr/>
          </p:nvSpPr>
          <p:spPr>
            <a:xfrm rot="3480000">
              <a:off x="30549" y="30977"/>
              <a:ext cx="163108" cy="162459"/>
            </a:xfrm>
            <a:custGeom>
              <a:avLst/>
              <a:ahLst/>
              <a:cxnLst>
                <a:cxn ang="0">
                  <a:pos x="wd2" y="hd2"/>
                </a:cxn>
                <a:cxn ang="5400000">
                  <a:pos x="wd2" y="hd2"/>
                </a:cxn>
                <a:cxn ang="10800000">
                  <a:pos x="wd2" y="hd2"/>
                </a:cxn>
                <a:cxn ang="16200000">
                  <a:pos x="wd2" y="hd2"/>
                </a:cxn>
              </a:cxnLst>
              <a:rect l="0" t="0" r="r" b="b"/>
              <a:pathLst>
                <a:path w="21600" h="21600" extrusionOk="0">
                  <a:moveTo>
                    <a:pt x="2408" y="975"/>
                  </a:moveTo>
                  <a:lnTo>
                    <a:pt x="20623" y="19161"/>
                  </a:lnTo>
                  <a:lnTo>
                    <a:pt x="20136" y="19551"/>
                  </a:lnTo>
                  <a:lnTo>
                    <a:pt x="19648" y="19876"/>
                  </a:lnTo>
                  <a:lnTo>
                    <a:pt x="19095" y="20169"/>
                  </a:lnTo>
                  <a:lnTo>
                    <a:pt x="18509" y="20397"/>
                  </a:lnTo>
                  <a:lnTo>
                    <a:pt x="17891" y="20560"/>
                  </a:lnTo>
                  <a:lnTo>
                    <a:pt x="17241" y="20689"/>
                  </a:lnTo>
                  <a:lnTo>
                    <a:pt x="16590" y="20754"/>
                  </a:lnTo>
                  <a:lnTo>
                    <a:pt x="15875" y="20788"/>
                  </a:lnTo>
                  <a:lnTo>
                    <a:pt x="15224" y="20788"/>
                  </a:lnTo>
                  <a:lnTo>
                    <a:pt x="14574" y="20722"/>
                  </a:lnTo>
                  <a:lnTo>
                    <a:pt x="13922" y="20625"/>
                  </a:lnTo>
                  <a:lnTo>
                    <a:pt x="13272" y="20461"/>
                  </a:lnTo>
                  <a:lnTo>
                    <a:pt x="12590" y="20299"/>
                  </a:lnTo>
                  <a:lnTo>
                    <a:pt x="11938" y="20071"/>
                  </a:lnTo>
                  <a:lnTo>
                    <a:pt x="11255" y="19811"/>
                  </a:lnTo>
                  <a:lnTo>
                    <a:pt x="10605" y="19518"/>
                  </a:lnTo>
                  <a:lnTo>
                    <a:pt x="9955" y="19193"/>
                  </a:lnTo>
                  <a:lnTo>
                    <a:pt x="9303" y="18836"/>
                  </a:lnTo>
                  <a:lnTo>
                    <a:pt x="8653" y="18446"/>
                  </a:lnTo>
                  <a:lnTo>
                    <a:pt x="8003" y="17990"/>
                  </a:lnTo>
                  <a:lnTo>
                    <a:pt x="7385" y="17534"/>
                  </a:lnTo>
                  <a:lnTo>
                    <a:pt x="6799" y="17047"/>
                  </a:lnTo>
                  <a:lnTo>
                    <a:pt x="6181" y="16526"/>
                  </a:lnTo>
                  <a:lnTo>
                    <a:pt x="5628" y="15973"/>
                  </a:lnTo>
                  <a:lnTo>
                    <a:pt x="5172" y="15517"/>
                  </a:lnTo>
                  <a:lnTo>
                    <a:pt x="4750" y="15030"/>
                  </a:lnTo>
                  <a:lnTo>
                    <a:pt x="4326" y="14541"/>
                  </a:lnTo>
                  <a:lnTo>
                    <a:pt x="3937" y="14053"/>
                  </a:lnTo>
                  <a:lnTo>
                    <a:pt x="3579" y="13533"/>
                  </a:lnTo>
                  <a:lnTo>
                    <a:pt x="3220" y="13045"/>
                  </a:lnTo>
                  <a:lnTo>
                    <a:pt x="2895" y="12524"/>
                  </a:lnTo>
                  <a:lnTo>
                    <a:pt x="2570" y="12003"/>
                  </a:lnTo>
                  <a:lnTo>
                    <a:pt x="2310" y="11450"/>
                  </a:lnTo>
                  <a:lnTo>
                    <a:pt x="2049" y="10931"/>
                  </a:lnTo>
                  <a:lnTo>
                    <a:pt x="1789" y="10378"/>
                  </a:lnTo>
                  <a:lnTo>
                    <a:pt x="1595" y="9825"/>
                  </a:lnTo>
                  <a:lnTo>
                    <a:pt x="1399" y="9304"/>
                  </a:lnTo>
                  <a:lnTo>
                    <a:pt x="1237" y="8751"/>
                  </a:lnTo>
                  <a:lnTo>
                    <a:pt x="1106" y="8197"/>
                  </a:lnTo>
                  <a:lnTo>
                    <a:pt x="977" y="7644"/>
                  </a:lnTo>
                  <a:lnTo>
                    <a:pt x="911" y="7157"/>
                  </a:lnTo>
                  <a:lnTo>
                    <a:pt x="846" y="6669"/>
                  </a:lnTo>
                  <a:lnTo>
                    <a:pt x="813" y="6180"/>
                  </a:lnTo>
                  <a:lnTo>
                    <a:pt x="813" y="5237"/>
                  </a:lnTo>
                  <a:lnTo>
                    <a:pt x="846" y="4783"/>
                  </a:lnTo>
                  <a:lnTo>
                    <a:pt x="911" y="4327"/>
                  </a:lnTo>
                  <a:lnTo>
                    <a:pt x="977" y="3903"/>
                  </a:lnTo>
                  <a:lnTo>
                    <a:pt x="1074" y="3481"/>
                  </a:lnTo>
                  <a:lnTo>
                    <a:pt x="1203" y="3091"/>
                  </a:lnTo>
                  <a:lnTo>
                    <a:pt x="1367" y="2700"/>
                  </a:lnTo>
                  <a:lnTo>
                    <a:pt x="1530" y="2310"/>
                  </a:lnTo>
                  <a:lnTo>
                    <a:pt x="1724" y="1952"/>
                  </a:lnTo>
                  <a:lnTo>
                    <a:pt x="1920" y="1627"/>
                  </a:lnTo>
                  <a:lnTo>
                    <a:pt x="2180" y="1302"/>
                  </a:lnTo>
                  <a:lnTo>
                    <a:pt x="2408" y="975"/>
                  </a:lnTo>
                  <a:close/>
                  <a:moveTo>
                    <a:pt x="2408" y="0"/>
                  </a:moveTo>
                  <a:lnTo>
                    <a:pt x="2277" y="32"/>
                  </a:lnTo>
                  <a:lnTo>
                    <a:pt x="2115" y="130"/>
                  </a:lnTo>
                  <a:lnTo>
                    <a:pt x="1789" y="456"/>
                  </a:lnTo>
                  <a:lnTo>
                    <a:pt x="1496" y="846"/>
                  </a:lnTo>
                  <a:lnTo>
                    <a:pt x="1237" y="1236"/>
                  </a:lnTo>
                  <a:lnTo>
                    <a:pt x="977" y="1659"/>
                  </a:lnTo>
                  <a:lnTo>
                    <a:pt x="749" y="2082"/>
                  </a:lnTo>
                  <a:lnTo>
                    <a:pt x="553" y="2538"/>
                  </a:lnTo>
                  <a:lnTo>
                    <a:pt x="391" y="2992"/>
                  </a:lnTo>
                  <a:lnTo>
                    <a:pt x="260" y="3481"/>
                  </a:lnTo>
                  <a:lnTo>
                    <a:pt x="163" y="3969"/>
                  </a:lnTo>
                  <a:lnTo>
                    <a:pt x="66" y="4456"/>
                  </a:lnTo>
                  <a:lnTo>
                    <a:pt x="32" y="5009"/>
                  </a:lnTo>
                  <a:lnTo>
                    <a:pt x="0" y="5530"/>
                  </a:lnTo>
                  <a:lnTo>
                    <a:pt x="0" y="6083"/>
                  </a:lnTo>
                  <a:lnTo>
                    <a:pt x="32" y="6636"/>
                  </a:lnTo>
                  <a:lnTo>
                    <a:pt x="98" y="7222"/>
                  </a:lnTo>
                  <a:lnTo>
                    <a:pt x="196" y="7808"/>
                  </a:lnTo>
                  <a:lnTo>
                    <a:pt x="325" y="8361"/>
                  </a:lnTo>
                  <a:lnTo>
                    <a:pt x="456" y="8946"/>
                  </a:lnTo>
                  <a:lnTo>
                    <a:pt x="618" y="9532"/>
                  </a:lnTo>
                  <a:lnTo>
                    <a:pt x="846" y="10117"/>
                  </a:lnTo>
                  <a:lnTo>
                    <a:pt x="1041" y="10670"/>
                  </a:lnTo>
                  <a:lnTo>
                    <a:pt x="1302" y="11256"/>
                  </a:lnTo>
                  <a:lnTo>
                    <a:pt x="1562" y="11809"/>
                  </a:lnTo>
                  <a:lnTo>
                    <a:pt x="1887" y="12362"/>
                  </a:lnTo>
                  <a:lnTo>
                    <a:pt x="2180" y="12914"/>
                  </a:lnTo>
                  <a:lnTo>
                    <a:pt x="2538" y="13467"/>
                  </a:lnTo>
                  <a:lnTo>
                    <a:pt x="2895" y="13988"/>
                  </a:lnTo>
                  <a:lnTo>
                    <a:pt x="3286" y="14541"/>
                  </a:lnTo>
                  <a:lnTo>
                    <a:pt x="3709" y="15062"/>
                  </a:lnTo>
                  <a:lnTo>
                    <a:pt x="4132" y="15550"/>
                  </a:lnTo>
                  <a:lnTo>
                    <a:pt x="4587" y="16070"/>
                  </a:lnTo>
                  <a:lnTo>
                    <a:pt x="5043" y="16558"/>
                  </a:lnTo>
                  <a:lnTo>
                    <a:pt x="5661" y="17111"/>
                  </a:lnTo>
                  <a:lnTo>
                    <a:pt x="6279" y="17664"/>
                  </a:lnTo>
                  <a:lnTo>
                    <a:pt x="6929" y="18185"/>
                  </a:lnTo>
                  <a:lnTo>
                    <a:pt x="7579" y="18672"/>
                  </a:lnTo>
                  <a:lnTo>
                    <a:pt x="8231" y="19128"/>
                  </a:lnTo>
                  <a:lnTo>
                    <a:pt x="8913" y="19518"/>
                  </a:lnTo>
                  <a:lnTo>
                    <a:pt x="9596" y="19909"/>
                  </a:lnTo>
                  <a:lnTo>
                    <a:pt x="10280" y="20267"/>
                  </a:lnTo>
                  <a:lnTo>
                    <a:pt x="10995" y="20560"/>
                  </a:lnTo>
                  <a:lnTo>
                    <a:pt x="11711" y="20820"/>
                  </a:lnTo>
                  <a:lnTo>
                    <a:pt x="12394" y="21047"/>
                  </a:lnTo>
                  <a:lnTo>
                    <a:pt x="13109" y="21242"/>
                  </a:lnTo>
                  <a:lnTo>
                    <a:pt x="13793" y="21406"/>
                  </a:lnTo>
                  <a:lnTo>
                    <a:pt x="14508" y="21503"/>
                  </a:lnTo>
                  <a:lnTo>
                    <a:pt x="15192" y="21568"/>
                  </a:lnTo>
                  <a:lnTo>
                    <a:pt x="15875" y="21600"/>
                  </a:lnTo>
                  <a:lnTo>
                    <a:pt x="16720" y="21568"/>
                  </a:lnTo>
                  <a:lnTo>
                    <a:pt x="17502" y="21470"/>
                  </a:lnTo>
                  <a:lnTo>
                    <a:pt x="18281" y="21275"/>
                  </a:lnTo>
                  <a:lnTo>
                    <a:pt x="18998" y="21047"/>
                  </a:lnTo>
                  <a:lnTo>
                    <a:pt x="19680" y="20754"/>
                  </a:lnTo>
                  <a:lnTo>
                    <a:pt x="20331" y="20397"/>
                  </a:lnTo>
                  <a:lnTo>
                    <a:pt x="20656" y="20169"/>
                  </a:lnTo>
                  <a:lnTo>
                    <a:pt x="20948" y="19974"/>
                  </a:lnTo>
                  <a:lnTo>
                    <a:pt x="21209" y="19714"/>
                  </a:lnTo>
                  <a:lnTo>
                    <a:pt x="21469" y="19453"/>
                  </a:lnTo>
                  <a:lnTo>
                    <a:pt x="21568" y="19324"/>
                  </a:lnTo>
                  <a:lnTo>
                    <a:pt x="21600" y="19193"/>
                  </a:lnTo>
                  <a:lnTo>
                    <a:pt x="21568" y="19031"/>
                  </a:lnTo>
                  <a:lnTo>
                    <a:pt x="21469" y="18900"/>
                  </a:lnTo>
                  <a:lnTo>
                    <a:pt x="2701" y="130"/>
                  </a:lnTo>
                  <a:lnTo>
                    <a:pt x="2570" y="32"/>
                  </a:lnTo>
                  <a:lnTo>
                    <a:pt x="240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9533" name="Google Shape;3439;p63"/>
          <p:cNvSpPr/>
          <p:nvPr/>
        </p:nvSpPr>
        <p:spPr>
          <a:xfrm>
            <a:off x="598295" y="1969311"/>
            <a:ext cx="4242267" cy="2326265"/>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534" name="Google Shape;3440;p63"/>
          <p:cNvSpPr txBox="1">
            <a:spLocks noGrp="1"/>
          </p:cNvSpPr>
          <p:nvPr>
            <p:ph type="title"/>
          </p:nvPr>
        </p:nvSpPr>
        <p:spPr>
          <a:xfrm>
            <a:off x="1123291" y="1575708"/>
            <a:ext cx="3145020" cy="2936801"/>
          </a:xfrm>
          <a:prstGeom prst="rect"/>
        </p:spPr>
        <p:txBody>
          <a:bodyPr/>
          <a:p>
            <a:pPr defTabSz="566927">
              <a:defRPr sz="1700">
                <a:solidFill>
                  <a:srgbClr val="634934"/>
                </a:solidFill>
              </a:defRPr>
            </a:pPr>
            <a:r>
              <a:rPr dirty="0"/>
              <a:t>How do changes in pricing affect the volume of coffee profit  and what price points maximize revenue?</a:t>
            </a:r>
          </a:p>
        </p:txBody>
      </p:sp>
      <p:grpSp>
        <p:nvGrpSpPr>
          <p:cNvPr id="123" name="Google Shape;3442;p63"/>
          <p:cNvGrpSpPr/>
          <p:nvPr/>
        </p:nvGrpSpPr>
        <p:grpSpPr>
          <a:xfrm>
            <a:off x="5167292" y="2016820"/>
            <a:ext cx="3026385" cy="2365548"/>
            <a:chOff x="0" y="0"/>
            <a:chExt cx="3026383" cy="2365546"/>
          </a:xfrm>
        </p:grpSpPr>
        <p:sp>
          <p:nvSpPr>
            <p:cNvPr id="1049535" name="Google Shape;3443;p63"/>
            <p:cNvSpPr/>
            <p:nvPr/>
          </p:nvSpPr>
          <p:spPr>
            <a:xfrm>
              <a:off x="1053335" y="1990810"/>
              <a:ext cx="919772" cy="374737"/>
            </a:xfrm>
            <a:custGeom>
              <a:avLst/>
              <a:ahLst/>
              <a:cxnLst>
                <a:cxn ang="0">
                  <a:pos x="wd2" y="hd2"/>
                </a:cxn>
                <a:cxn ang="5400000">
                  <a:pos x="wd2" y="hd2"/>
                </a:cxn>
                <a:cxn ang="10800000">
                  <a:pos x="wd2" y="hd2"/>
                </a:cxn>
                <a:cxn ang="16200000">
                  <a:pos x="wd2" y="hd2"/>
                </a:cxn>
              </a:cxnLst>
              <a:rect l="0" t="0" r="r" b="b"/>
              <a:pathLst>
                <a:path w="21600" h="21600" extrusionOk="0">
                  <a:moveTo>
                    <a:pt x="3508" y="0"/>
                  </a:moveTo>
                  <a:lnTo>
                    <a:pt x="3191" y="10134"/>
                  </a:lnTo>
                  <a:cubicBezTo>
                    <a:pt x="3191" y="10134"/>
                    <a:pt x="3359" y="11978"/>
                    <a:pt x="2195" y="14509"/>
                  </a:cubicBezTo>
                  <a:cubicBezTo>
                    <a:pt x="1050" y="17044"/>
                    <a:pt x="131" y="19389"/>
                    <a:pt x="131" y="19389"/>
                  </a:cubicBezTo>
                  <a:cubicBezTo>
                    <a:pt x="131" y="19389"/>
                    <a:pt x="0" y="19943"/>
                    <a:pt x="0" y="20771"/>
                  </a:cubicBezTo>
                  <a:cubicBezTo>
                    <a:pt x="0" y="21558"/>
                    <a:pt x="187" y="21600"/>
                    <a:pt x="994" y="21600"/>
                  </a:cubicBezTo>
                  <a:lnTo>
                    <a:pt x="20606" y="21600"/>
                  </a:lnTo>
                  <a:cubicBezTo>
                    <a:pt x="21412" y="21600"/>
                    <a:pt x="21600" y="21558"/>
                    <a:pt x="21600" y="20771"/>
                  </a:cubicBezTo>
                  <a:cubicBezTo>
                    <a:pt x="21600" y="19943"/>
                    <a:pt x="21469" y="19389"/>
                    <a:pt x="21469" y="19389"/>
                  </a:cubicBezTo>
                  <a:cubicBezTo>
                    <a:pt x="21469" y="19389"/>
                    <a:pt x="20548" y="17044"/>
                    <a:pt x="19385" y="14509"/>
                  </a:cubicBezTo>
                  <a:cubicBezTo>
                    <a:pt x="18241" y="11978"/>
                    <a:pt x="18392" y="10134"/>
                    <a:pt x="18392" y="10134"/>
                  </a:cubicBezTo>
                  <a:lnTo>
                    <a:pt x="1809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536" name="Google Shape;3444;p63"/>
            <p:cNvSpPr/>
            <p:nvPr/>
          </p:nvSpPr>
          <p:spPr>
            <a:xfrm>
              <a:off x="-1" y="-1"/>
              <a:ext cx="3026385" cy="1990756"/>
            </a:xfrm>
            <a:custGeom>
              <a:avLst/>
              <a:ahLst/>
              <a:cxnLst>
                <a:cxn ang="0">
                  <a:pos x="wd2" y="hd2"/>
                </a:cxn>
                <a:cxn ang="5400000">
                  <a:pos x="wd2" y="hd2"/>
                </a:cxn>
                <a:cxn ang="10800000">
                  <a:pos x="wd2" y="hd2"/>
                </a:cxn>
                <a:cxn ang="16200000">
                  <a:pos x="wd2" y="hd2"/>
                </a:cxn>
              </a:cxnLst>
              <a:rect l="0" t="0" r="r" b="b"/>
              <a:pathLst>
                <a:path w="21600" h="21600" extrusionOk="0">
                  <a:moveTo>
                    <a:pt x="1095" y="0"/>
                  </a:moveTo>
                  <a:cubicBezTo>
                    <a:pt x="491" y="0"/>
                    <a:pt x="0" y="746"/>
                    <a:pt x="0" y="1665"/>
                  </a:cubicBezTo>
                  <a:lnTo>
                    <a:pt x="0" y="19935"/>
                  </a:lnTo>
                  <a:cubicBezTo>
                    <a:pt x="0" y="20854"/>
                    <a:pt x="491" y="21600"/>
                    <a:pt x="1095" y="21600"/>
                  </a:cubicBezTo>
                  <a:lnTo>
                    <a:pt x="20505" y="21600"/>
                  </a:lnTo>
                  <a:cubicBezTo>
                    <a:pt x="21109" y="21600"/>
                    <a:pt x="21600" y="20854"/>
                    <a:pt x="21600" y="19935"/>
                  </a:cubicBezTo>
                  <a:lnTo>
                    <a:pt x="21600" y="1665"/>
                  </a:lnTo>
                  <a:cubicBezTo>
                    <a:pt x="21600" y="746"/>
                    <a:pt x="21109" y="0"/>
                    <a:pt x="20505"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537" name="Google Shape;3445;p63"/>
            <p:cNvSpPr/>
            <p:nvPr/>
          </p:nvSpPr>
          <p:spPr>
            <a:xfrm>
              <a:off x="1453768" y="1814649"/>
              <a:ext cx="118846" cy="118765"/>
            </a:xfrm>
            <a:custGeom>
              <a:avLst/>
              <a:ahLst/>
              <a:cxnLst>
                <a:cxn ang="0">
                  <a:pos x="wd2" y="hd2"/>
                </a:cxn>
                <a:cxn ang="5400000">
                  <a:pos x="wd2" y="hd2"/>
                </a:cxn>
                <a:cxn ang="10800000">
                  <a:pos x="wd2" y="hd2"/>
                </a:cxn>
                <a:cxn ang="16200000">
                  <a:pos x="wd2" y="hd2"/>
                </a:cxn>
              </a:cxnLst>
              <a:rect l="0" t="0" r="r" b="b"/>
              <a:pathLst>
                <a:path w="21600" h="21600" extrusionOk="0">
                  <a:moveTo>
                    <a:pt x="10804" y="0"/>
                  </a:moveTo>
                  <a:cubicBezTo>
                    <a:pt x="4794" y="0"/>
                    <a:pt x="0" y="4860"/>
                    <a:pt x="0" y="10757"/>
                  </a:cubicBezTo>
                  <a:cubicBezTo>
                    <a:pt x="0" y="16740"/>
                    <a:pt x="4794" y="21600"/>
                    <a:pt x="10804" y="21600"/>
                  </a:cubicBezTo>
                  <a:cubicBezTo>
                    <a:pt x="16719" y="21600"/>
                    <a:pt x="21600" y="16740"/>
                    <a:pt x="21600" y="10757"/>
                  </a:cubicBezTo>
                  <a:cubicBezTo>
                    <a:pt x="21600" y="4860"/>
                    <a:pt x="16719" y="0"/>
                    <a:pt x="10804" y="0"/>
                  </a:cubicBez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24" name="Google Shape;3451;p63"/>
          <p:cNvGrpSpPr/>
          <p:nvPr/>
        </p:nvGrpSpPr>
        <p:grpSpPr>
          <a:xfrm>
            <a:off x="8072302" y="2651098"/>
            <a:ext cx="542071" cy="1024964"/>
            <a:chOff x="0" y="0"/>
            <a:chExt cx="542070" cy="1024962"/>
          </a:xfrm>
        </p:grpSpPr>
        <p:sp>
          <p:nvSpPr>
            <p:cNvPr id="1049538" name="Google Shape;3452;p63"/>
            <p:cNvSpPr/>
            <p:nvPr/>
          </p:nvSpPr>
          <p:spPr>
            <a:xfrm>
              <a:off x="-1" y="0"/>
              <a:ext cx="542072" cy="1024963"/>
            </a:xfrm>
            <a:custGeom>
              <a:avLst/>
              <a:ahLst/>
              <a:cxnLst>
                <a:cxn ang="0">
                  <a:pos x="wd2" y="hd2"/>
                </a:cxn>
                <a:cxn ang="5400000">
                  <a:pos x="wd2" y="hd2"/>
                </a:cxn>
                <a:cxn ang="10800000">
                  <a:pos x="wd2" y="hd2"/>
                </a:cxn>
                <a:cxn ang="16200000">
                  <a:pos x="wd2" y="hd2"/>
                </a:cxn>
              </a:cxnLst>
              <a:rect l="0" t="0" r="r" b="b"/>
              <a:pathLst>
                <a:path w="21600" h="21600" extrusionOk="0">
                  <a:moveTo>
                    <a:pt x="1657" y="0"/>
                  </a:moveTo>
                  <a:cubicBezTo>
                    <a:pt x="746" y="0"/>
                    <a:pt x="0" y="494"/>
                    <a:pt x="0" y="1096"/>
                  </a:cubicBezTo>
                  <a:lnTo>
                    <a:pt x="0" y="20510"/>
                  </a:lnTo>
                  <a:cubicBezTo>
                    <a:pt x="0" y="21111"/>
                    <a:pt x="746" y="21600"/>
                    <a:pt x="1657" y="21600"/>
                  </a:cubicBezTo>
                  <a:lnTo>
                    <a:pt x="19943" y="21600"/>
                  </a:lnTo>
                  <a:cubicBezTo>
                    <a:pt x="20854" y="21600"/>
                    <a:pt x="21600" y="21111"/>
                    <a:pt x="21600" y="20510"/>
                  </a:cubicBezTo>
                  <a:lnTo>
                    <a:pt x="21600" y="1096"/>
                  </a:lnTo>
                  <a:cubicBezTo>
                    <a:pt x="21600" y="494"/>
                    <a:pt x="20854" y="0"/>
                    <a:pt x="19943" y="0"/>
                  </a:cubicBez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539" name="Google Shape;3453;p63"/>
            <p:cNvSpPr/>
            <p:nvPr/>
          </p:nvSpPr>
          <p:spPr>
            <a:xfrm>
              <a:off x="233089" y="882837"/>
              <a:ext cx="75893" cy="75834"/>
            </a:xfrm>
            <a:custGeom>
              <a:avLst/>
              <a:ahLst/>
              <a:cxnLst>
                <a:cxn ang="0">
                  <a:pos x="wd2" y="hd2"/>
                </a:cxn>
                <a:cxn ang="5400000">
                  <a:pos x="wd2" y="hd2"/>
                </a:cxn>
                <a:cxn ang="10800000">
                  <a:pos x="wd2" y="hd2"/>
                </a:cxn>
                <a:cxn ang="16200000">
                  <a:pos x="wd2" y="hd2"/>
                </a:cxn>
              </a:cxnLst>
              <a:rect l="0" t="0" r="r" b="b"/>
              <a:pathLst>
                <a:path w="21600" h="21600" extrusionOk="0">
                  <a:moveTo>
                    <a:pt x="10752" y="0"/>
                  </a:moveTo>
                  <a:cubicBezTo>
                    <a:pt x="4788" y="0"/>
                    <a:pt x="0" y="4793"/>
                    <a:pt x="0" y="10755"/>
                  </a:cubicBezTo>
                  <a:cubicBezTo>
                    <a:pt x="0" y="16717"/>
                    <a:pt x="4788" y="21600"/>
                    <a:pt x="10752" y="21600"/>
                  </a:cubicBezTo>
                  <a:cubicBezTo>
                    <a:pt x="16812" y="21600"/>
                    <a:pt x="21600" y="16717"/>
                    <a:pt x="21600" y="10755"/>
                  </a:cubicBezTo>
                  <a:cubicBezTo>
                    <a:pt x="21600" y="4793"/>
                    <a:pt x="16812" y="0"/>
                    <a:pt x="10752" y="0"/>
                  </a:cubicBez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grpSp>
      <p:pic>
        <p:nvPicPr>
          <p:cNvPr id="2097152" name="Google Shape;3454;p63" descr="Google Shape;3454;p63"/>
          <p:cNvPicPr>
            <a:picLocks noChangeAspect="1"/>
          </p:cNvPicPr>
          <p:nvPr/>
        </p:nvPicPr>
        <p:blipFill>
          <a:blip xmlns:r="http://schemas.openxmlformats.org/officeDocument/2006/relationships" r:embed="rId1"/>
          <a:srcRect t="3822" b="3829"/>
          <a:stretch>
            <a:fillRect/>
          </a:stretch>
        </p:blipFill>
        <p:spPr>
          <a:xfrm>
            <a:off x="8113518" y="2716784"/>
            <a:ext cx="468302" cy="769144"/>
          </a:xfrm>
          <a:custGeom>
            <a:avLst/>
            <a:ahLst/>
            <a:cxnLst>
              <a:cxn ang="0">
                <a:pos x="wd2" y="hd2"/>
              </a:cxn>
              <a:cxn ang="5400000">
                <a:pos x="wd2" y="hd2"/>
              </a:cxn>
              <a:cxn ang="10800000">
                <a:pos x="wd2" y="hd2"/>
              </a:cxn>
              <a:cxn ang="16200000">
                <a:pos x="wd2" y="hd2"/>
              </a:cxn>
            </a:cxnLst>
            <a:rect l="0" t="0" r="r" b="b"/>
            <a:pathLst>
              <a:path w="21600" h="21600" extrusionOk="0">
                <a:moveTo>
                  <a:pt x="2984" y="0"/>
                </a:moveTo>
                <a:cubicBezTo>
                  <a:pt x="1337" y="0"/>
                  <a:pt x="0" y="814"/>
                  <a:pt x="0" y="1817"/>
                </a:cubicBezTo>
                <a:lnTo>
                  <a:pt x="0" y="19783"/>
                </a:lnTo>
                <a:cubicBezTo>
                  <a:pt x="0" y="20786"/>
                  <a:pt x="1337" y="21600"/>
                  <a:pt x="2984" y="21600"/>
                </a:cubicBezTo>
                <a:lnTo>
                  <a:pt x="18616" y="21600"/>
                </a:lnTo>
                <a:cubicBezTo>
                  <a:pt x="20263" y="21600"/>
                  <a:pt x="21600" y="20786"/>
                  <a:pt x="21600" y="19783"/>
                </a:cubicBezTo>
                <a:lnTo>
                  <a:pt x="21600" y="1817"/>
                </a:lnTo>
                <a:cubicBezTo>
                  <a:pt x="21600" y="814"/>
                  <a:pt x="20263" y="0"/>
                  <a:pt x="18616" y="0"/>
                </a:cubicBezTo>
                <a:lnTo>
                  <a:pt x="2984" y="0"/>
                </a:lnTo>
                <a:close/>
              </a:path>
            </a:pathLst>
          </a:custGeom>
          <a:ln w="12700">
            <a:miter lim="400000"/>
          </a:ln>
        </p:spPr>
      </p:pic>
      <p:grpSp>
        <p:nvGrpSpPr>
          <p:cNvPr id="125" name="Google Shape;3455;p63"/>
          <p:cNvGrpSpPr/>
          <p:nvPr/>
        </p:nvGrpSpPr>
        <p:grpSpPr>
          <a:xfrm>
            <a:off x="7977346" y="3831471"/>
            <a:ext cx="853361" cy="866670"/>
            <a:chOff x="-2" y="0"/>
            <a:chExt cx="1088755" cy="1194391"/>
          </a:xfrm>
        </p:grpSpPr>
        <p:sp>
          <p:nvSpPr>
            <p:cNvPr id="1049540" name="Google Shape;3456;p63"/>
            <p:cNvSpPr/>
            <p:nvPr/>
          </p:nvSpPr>
          <p:spPr>
            <a:xfrm>
              <a:off x="-1" y="1053089"/>
              <a:ext cx="916204" cy="141303"/>
            </a:xfrm>
            <a:prstGeom prst="ellipse"/>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nvGrpSpPr>
            <p:cNvPr id="126" name="Google Shape;3457;p63"/>
            <p:cNvGrpSpPr/>
            <p:nvPr/>
          </p:nvGrpSpPr>
          <p:grpSpPr>
            <a:xfrm>
              <a:off x="-3" y="-1"/>
              <a:ext cx="1088757" cy="1146955"/>
              <a:chOff x="-1" y="0"/>
              <a:chExt cx="1088755" cy="1146953"/>
            </a:xfrm>
          </p:grpSpPr>
          <p:sp>
            <p:nvSpPr>
              <p:cNvPr id="1049541" name="Google Shape;3458;p63"/>
              <p:cNvSpPr/>
              <p:nvPr/>
            </p:nvSpPr>
            <p:spPr>
              <a:xfrm>
                <a:off x="43550" y="99400"/>
                <a:ext cx="1016805" cy="104755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484" y="19863"/>
                    </a:lnTo>
                    <a:lnTo>
                      <a:pt x="14410" y="21600"/>
                    </a:lnTo>
                    <a:lnTo>
                      <a:pt x="21600" y="2616"/>
                    </a:lnTo>
                    <a:lnTo>
                      <a:pt x="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42" name="Google Shape;3459;p63"/>
              <p:cNvSpPr/>
              <p:nvPr/>
            </p:nvSpPr>
            <p:spPr>
              <a:xfrm>
                <a:off x="174675" y="356450"/>
                <a:ext cx="209228" cy="97028"/>
              </a:xfrm>
              <a:custGeom>
                <a:avLst/>
                <a:ahLst/>
                <a:cxnLst>
                  <a:cxn ang="0">
                    <a:pos x="wd2" y="hd2"/>
                  </a:cxn>
                  <a:cxn ang="5400000">
                    <a:pos x="wd2" y="hd2"/>
                  </a:cxn>
                  <a:cxn ang="10800000">
                    <a:pos x="wd2" y="hd2"/>
                  </a:cxn>
                  <a:cxn ang="16200000">
                    <a:pos x="wd2" y="hd2"/>
                  </a:cxn>
                </a:cxnLst>
                <a:rect l="0" t="0" r="r" b="b"/>
                <a:pathLst>
                  <a:path w="21600" h="21600" extrusionOk="0">
                    <a:moveTo>
                      <a:pt x="9433" y="0"/>
                    </a:moveTo>
                    <a:lnTo>
                      <a:pt x="8845" y="106"/>
                    </a:lnTo>
                    <a:lnTo>
                      <a:pt x="8259" y="206"/>
                    </a:lnTo>
                    <a:lnTo>
                      <a:pt x="7185" y="629"/>
                    </a:lnTo>
                    <a:lnTo>
                      <a:pt x="6109" y="1263"/>
                    </a:lnTo>
                    <a:lnTo>
                      <a:pt x="5033" y="2104"/>
                    </a:lnTo>
                    <a:lnTo>
                      <a:pt x="3959" y="3161"/>
                    </a:lnTo>
                    <a:lnTo>
                      <a:pt x="2981" y="4319"/>
                    </a:lnTo>
                    <a:lnTo>
                      <a:pt x="2005" y="5688"/>
                    </a:lnTo>
                    <a:lnTo>
                      <a:pt x="1076" y="7163"/>
                    </a:lnTo>
                    <a:lnTo>
                      <a:pt x="245" y="8744"/>
                    </a:lnTo>
                    <a:lnTo>
                      <a:pt x="98" y="9061"/>
                    </a:lnTo>
                    <a:lnTo>
                      <a:pt x="0" y="9695"/>
                    </a:lnTo>
                    <a:lnTo>
                      <a:pt x="0" y="10324"/>
                    </a:lnTo>
                    <a:lnTo>
                      <a:pt x="49" y="10536"/>
                    </a:lnTo>
                    <a:lnTo>
                      <a:pt x="294" y="10959"/>
                    </a:lnTo>
                    <a:lnTo>
                      <a:pt x="537" y="11170"/>
                    </a:lnTo>
                    <a:lnTo>
                      <a:pt x="880" y="11276"/>
                    </a:lnTo>
                    <a:lnTo>
                      <a:pt x="1174" y="11064"/>
                    </a:lnTo>
                    <a:lnTo>
                      <a:pt x="1368" y="10959"/>
                    </a:lnTo>
                    <a:lnTo>
                      <a:pt x="1466" y="10747"/>
                    </a:lnTo>
                    <a:lnTo>
                      <a:pt x="2052" y="9589"/>
                    </a:lnTo>
                    <a:lnTo>
                      <a:pt x="2689" y="8532"/>
                    </a:lnTo>
                    <a:lnTo>
                      <a:pt x="3373" y="7480"/>
                    </a:lnTo>
                    <a:lnTo>
                      <a:pt x="4008" y="6634"/>
                    </a:lnTo>
                    <a:lnTo>
                      <a:pt x="4741" y="5794"/>
                    </a:lnTo>
                    <a:lnTo>
                      <a:pt x="5474" y="5054"/>
                    </a:lnTo>
                    <a:lnTo>
                      <a:pt x="6207" y="4425"/>
                    </a:lnTo>
                    <a:lnTo>
                      <a:pt x="6940" y="3896"/>
                    </a:lnTo>
                    <a:lnTo>
                      <a:pt x="7477" y="3579"/>
                    </a:lnTo>
                    <a:lnTo>
                      <a:pt x="8063" y="3267"/>
                    </a:lnTo>
                    <a:lnTo>
                      <a:pt x="8602" y="3161"/>
                    </a:lnTo>
                    <a:lnTo>
                      <a:pt x="9090" y="3056"/>
                    </a:lnTo>
                    <a:lnTo>
                      <a:pt x="9627" y="2950"/>
                    </a:lnTo>
                    <a:lnTo>
                      <a:pt x="10166" y="3056"/>
                    </a:lnTo>
                    <a:lnTo>
                      <a:pt x="10654" y="3161"/>
                    </a:lnTo>
                    <a:lnTo>
                      <a:pt x="11142" y="3367"/>
                    </a:lnTo>
                    <a:lnTo>
                      <a:pt x="11632" y="3579"/>
                    </a:lnTo>
                    <a:lnTo>
                      <a:pt x="12071" y="3896"/>
                    </a:lnTo>
                    <a:lnTo>
                      <a:pt x="13000" y="4742"/>
                    </a:lnTo>
                    <a:lnTo>
                      <a:pt x="13880" y="5794"/>
                    </a:lnTo>
                    <a:lnTo>
                      <a:pt x="14711" y="6951"/>
                    </a:lnTo>
                    <a:lnTo>
                      <a:pt x="15491" y="8426"/>
                    </a:lnTo>
                    <a:lnTo>
                      <a:pt x="16224" y="9901"/>
                    </a:lnTo>
                    <a:lnTo>
                      <a:pt x="16959" y="11588"/>
                    </a:lnTo>
                    <a:lnTo>
                      <a:pt x="18229" y="15172"/>
                    </a:lnTo>
                    <a:lnTo>
                      <a:pt x="18815" y="17070"/>
                    </a:lnTo>
                    <a:lnTo>
                      <a:pt x="19352" y="18967"/>
                    </a:lnTo>
                    <a:lnTo>
                      <a:pt x="19842" y="20971"/>
                    </a:lnTo>
                    <a:lnTo>
                      <a:pt x="19940" y="21177"/>
                    </a:lnTo>
                    <a:lnTo>
                      <a:pt x="20036" y="21389"/>
                    </a:lnTo>
                    <a:lnTo>
                      <a:pt x="20183" y="21600"/>
                    </a:lnTo>
                    <a:lnTo>
                      <a:pt x="20673" y="21600"/>
                    </a:lnTo>
                    <a:lnTo>
                      <a:pt x="21014" y="21389"/>
                    </a:lnTo>
                    <a:lnTo>
                      <a:pt x="21308" y="20971"/>
                    </a:lnTo>
                    <a:lnTo>
                      <a:pt x="21502" y="20442"/>
                    </a:lnTo>
                    <a:lnTo>
                      <a:pt x="21551" y="20231"/>
                    </a:lnTo>
                    <a:lnTo>
                      <a:pt x="21600" y="19914"/>
                    </a:lnTo>
                    <a:lnTo>
                      <a:pt x="21551" y="19491"/>
                    </a:lnTo>
                    <a:lnTo>
                      <a:pt x="21502" y="19179"/>
                    </a:lnTo>
                    <a:lnTo>
                      <a:pt x="20965" y="17070"/>
                    </a:lnTo>
                    <a:lnTo>
                      <a:pt x="20428" y="15066"/>
                    </a:lnTo>
                    <a:lnTo>
                      <a:pt x="19793" y="13168"/>
                    </a:lnTo>
                    <a:lnTo>
                      <a:pt x="19158" y="11276"/>
                    </a:lnTo>
                    <a:lnTo>
                      <a:pt x="18472" y="9484"/>
                    </a:lnTo>
                    <a:lnTo>
                      <a:pt x="17788" y="7797"/>
                    </a:lnTo>
                    <a:lnTo>
                      <a:pt x="16224" y="4848"/>
                    </a:lnTo>
                    <a:lnTo>
                      <a:pt x="15395" y="3579"/>
                    </a:lnTo>
                    <a:lnTo>
                      <a:pt x="14515" y="2527"/>
                    </a:lnTo>
                    <a:lnTo>
                      <a:pt x="13586" y="1581"/>
                    </a:lnTo>
                    <a:lnTo>
                      <a:pt x="12608" y="840"/>
                    </a:lnTo>
                    <a:lnTo>
                      <a:pt x="11583" y="312"/>
                    </a:lnTo>
                    <a:lnTo>
                      <a:pt x="10507" y="106"/>
                    </a:lnTo>
                    <a:lnTo>
                      <a:pt x="943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543" name="Google Shape;3460;p63"/>
              <p:cNvSpPr/>
              <p:nvPr/>
            </p:nvSpPr>
            <p:spPr>
              <a:xfrm>
                <a:off x="591726" y="405201"/>
                <a:ext cx="209703" cy="97027"/>
              </a:xfrm>
              <a:custGeom>
                <a:avLst/>
                <a:ahLst/>
                <a:cxnLst>
                  <a:cxn ang="0">
                    <a:pos x="wd2" y="hd2"/>
                  </a:cxn>
                  <a:cxn ang="5400000">
                    <a:pos x="wd2" y="hd2"/>
                  </a:cxn>
                  <a:cxn ang="10800000">
                    <a:pos x="wd2" y="hd2"/>
                  </a:cxn>
                  <a:cxn ang="16200000">
                    <a:pos x="wd2" y="hd2"/>
                  </a:cxn>
                </a:cxnLst>
                <a:rect l="0" t="0" r="r" b="b"/>
                <a:pathLst>
                  <a:path w="21600" h="21600" extrusionOk="0">
                    <a:moveTo>
                      <a:pt x="9458" y="0"/>
                    </a:moveTo>
                    <a:lnTo>
                      <a:pt x="8289" y="211"/>
                    </a:lnTo>
                    <a:lnTo>
                      <a:pt x="7215" y="629"/>
                    </a:lnTo>
                    <a:lnTo>
                      <a:pt x="6142" y="1263"/>
                    </a:lnTo>
                    <a:lnTo>
                      <a:pt x="5070" y="2109"/>
                    </a:lnTo>
                    <a:lnTo>
                      <a:pt x="3997" y="3161"/>
                    </a:lnTo>
                    <a:lnTo>
                      <a:pt x="3023" y="4319"/>
                    </a:lnTo>
                    <a:lnTo>
                      <a:pt x="2047" y="5688"/>
                    </a:lnTo>
                    <a:lnTo>
                      <a:pt x="1120" y="7163"/>
                    </a:lnTo>
                    <a:lnTo>
                      <a:pt x="291" y="8744"/>
                    </a:lnTo>
                    <a:lnTo>
                      <a:pt x="144" y="9061"/>
                    </a:lnTo>
                    <a:lnTo>
                      <a:pt x="95" y="9378"/>
                    </a:lnTo>
                    <a:lnTo>
                      <a:pt x="49" y="9695"/>
                    </a:lnTo>
                    <a:lnTo>
                      <a:pt x="0" y="10012"/>
                    </a:lnTo>
                    <a:lnTo>
                      <a:pt x="49" y="10224"/>
                    </a:lnTo>
                    <a:lnTo>
                      <a:pt x="95" y="10536"/>
                    </a:lnTo>
                    <a:lnTo>
                      <a:pt x="340" y="10959"/>
                    </a:lnTo>
                    <a:lnTo>
                      <a:pt x="585" y="11170"/>
                    </a:lnTo>
                    <a:lnTo>
                      <a:pt x="924" y="11276"/>
                    </a:lnTo>
                    <a:lnTo>
                      <a:pt x="1365" y="10959"/>
                    </a:lnTo>
                    <a:lnTo>
                      <a:pt x="1512" y="10641"/>
                    </a:lnTo>
                    <a:lnTo>
                      <a:pt x="2096" y="9589"/>
                    </a:lnTo>
                    <a:lnTo>
                      <a:pt x="2730" y="8538"/>
                    </a:lnTo>
                    <a:lnTo>
                      <a:pt x="3412" y="7480"/>
                    </a:lnTo>
                    <a:lnTo>
                      <a:pt x="4045" y="6640"/>
                    </a:lnTo>
                    <a:lnTo>
                      <a:pt x="4777" y="5794"/>
                    </a:lnTo>
                    <a:lnTo>
                      <a:pt x="5508" y="5059"/>
                    </a:lnTo>
                    <a:lnTo>
                      <a:pt x="6239" y="4425"/>
                    </a:lnTo>
                    <a:lnTo>
                      <a:pt x="6971" y="3896"/>
                    </a:lnTo>
                    <a:lnTo>
                      <a:pt x="7509" y="3478"/>
                    </a:lnTo>
                    <a:lnTo>
                      <a:pt x="8094" y="3267"/>
                    </a:lnTo>
                    <a:lnTo>
                      <a:pt x="8629" y="3056"/>
                    </a:lnTo>
                    <a:lnTo>
                      <a:pt x="9116" y="2950"/>
                    </a:lnTo>
                    <a:lnTo>
                      <a:pt x="9654" y="2950"/>
                    </a:lnTo>
                    <a:lnTo>
                      <a:pt x="10190" y="3056"/>
                    </a:lnTo>
                    <a:lnTo>
                      <a:pt x="10676" y="3161"/>
                    </a:lnTo>
                    <a:lnTo>
                      <a:pt x="11166" y="3373"/>
                    </a:lnTo>
                    <a:lnTo>
                      <a:pt x="11652" y="3584"/>
                    </a:lnTo>
                    <a:lnTo>
                      <a:pt x="12090" y="3896"/>
                    </a:lnTo>
                    <a:lnTo>
                      <a:pt x="13017" y="4742"/>
                    </a:lnTo>
                    <a:lnTo>
                      <a:pt x="13895" y="5794"/>
                    </a:lnTo>
                    <a:lnTo>
                      <a:pt x="14724" y="6957"/>
                    </a:lnTo>
                    <a:lnTo>
                      <a:pt x="15505" y="8326"/>
                    </a:lnTo>
                    <a:lnTo>
                      <a:pt x="16236" y="9907"/>
                    </a:lnTo>
                    <a:lnTo>
                      <a:pt x="17601" y="13279"/>
                    </a:lnTo>
                    <a:lnTo>
                      <a:pt x="18234" y="15172"/>
                    </a:lnTo>
                    <a:lnTo>
                      <a:pt x="18819" y="17070"/>
                    </a:lnTo>
                    <a:lnTo>
                      <a:pt x="19357" y="18967"/>
                    </a:lnTo>
                    <a:lnTo>
                      <a:pt x="19844" y="20971"/>
                    </a:lnTo>
                    <a:lnTo>
                      <a:pt x="20039" y="21394"/>
                    </a:lnTo>
                    <a:lnTo>
                      <a:pt x="20186" y="21500"/>
                    </a:lnTo>
                    <a:lnTo>
                      <a:pt x="20330" y="21600"/>
                    </a:lnTo>
                    <a:lnTo>
                      <a:pt x="20673" y="21600"/>
                    </a:lnTo>
                    <a:lnTo>
                      <a:pt x="21013" y="21394"/>
                    </a:lnTo>
                    <a:lnTo>
                      <a:pt x="21306" y="20971"/>
                    </a:lnTo>
                    <a:lnTo>
                      <a:pt x="21502" y="20442"/>
                    </a:lnTo>
                    <a:lnTo>
                      <a:pt x="21551" y="20125"/>
                    </a:lnTo>
                    <a:lnTo>
                      <a:pt x="21600" y="19813"/>
                    </a:lnTo>
                    <a:lnTo>
                      <a:pt x="21502" y="19179"/>
                    </a:lnTo>
                    <a:lnTo>
                      <a:pt x="20967" y="17070"/>
                    </a:lnTo>
                    <a:lnTo>
                      <a:pt x="20428" y="15072"/>
                    </a:lnTo>
                    <a:lnTo>
                      <a:pt x="19161" y="11276"/>
                    </a:lnTo>
                    <a:lnTo>
                      <a:pt x="18479" y="9484"/>
                    </a:lnTo>
                    <a:lnTo>
                      <a:pt x="17797" y="7797"/>
                    </a:lnTo>
                    <a:lnTo>
                      <a:pt x="16236" y="4848"/>
                    </a:lnTo>
                    <a:lnTo>
                      <a:pt x="15407" y="3584"/>
                    </a:lnTo>
                    <a:lnTo>
                      <a:pt x="14529" y="2527"/>
                    </a:lnTo>
                    <a:lnTo>
                      <a:pt x="13602" y="1581"/>
                    </a:lnTo>
                    <a:lnTo>
                      <a:pt x="12628" y="840"/>
                    </a:lnTo>
                    <a:lnTo>
                      <a:pt x="11603" y="317"/>
                    </a:lnTo>
                    <a:lnTo>
                      <a:pt x="1053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544" name="Google Shape;3461;p63"/>
              <p:cNvSpPr/>
              <p:nvPr/>
            </p:nvSpPr>
            <p:spPr>
              <a:xfrm>
                <a:off x="430300" y="399051"/>
                <a:ext cx="103678" cy="206852"/>
              </a:xfrm>
              <a:custGeom>
                <a:avLst/>
                <a:ahLst/>
                <a:cxnLst>
                  <a:cxn ang="0">
                    <a:pos x="wd2" y="hd2"/>
                  </a:cxn>
                  <a:cxn ang="5400000">
                    <a:pos x="wd2" y="hd2"/>
                  </a:cxn>
                  <a:cxn ang="10800000">
                    <a:pos x="wd2" y="hd2"/>
                  </a:cxn>
                  <a:cxn ang="16200000">
                    <a:pos x="wd2" y="hd2"/>
                  </a:cxn>
                </a:cxnLst>
                <a:rect l="0" t="0" r="r" b="b"/>
                <a:pathLst>
                  <a:path w="21600" h="21600" extrusionOk="0">
                    <a:moveTo>
                      <a:pt x="21204" y="0"/>
                    </a:moveTo>
                    <a:lnTo>
                      <a:pt x="20313" y="791"/>
                    </a:lnTo>
                    <a:lnTo>
                      <a:pt x="19428" y="1483"/>
                    </a:lnTo>
                    <a:lnTo>
                      <a:pt x="18444" y="2125"/>
                    </a:lnTo>
                    <a:lnTo>
                      <a:pt x="17553" y="2718"/>
                    </a:lnTo>
                    <a:lnTo>
                      <a:pt x="16667" y="3164"/>
                    </a:lnTo>
                    <a:lnTo>
                      <a:pt x="15777" y="3608"/>
                    </a:lnTo>
                    <a:lnTo>
                      <a:pt x="14792" y="3952"/>
                    </a:lnTo>
                    <a:lnTo>
                      <a:pt x="13907" y="4200"/>
                    </a:lnTo>
                    <a:lnTo>
                      <a:pt x="13016" y="4448"/>
                    </a:lnTo>
                    <a:lnTo>
                      <a:pt x="12131" y="4597"/>
                    </a:lnTo>
                    <a:lnTo>
                      <a:pt x="11240" y="4743"/>
                    </a:lnTo>
                    <a:lnTo>
                      <a:pt x="9469" y="4843"/>
                    </a:lnTo>
                    <a:lnTo>
                      <a:pt x="8678" y="4843"/>
                    </a:lnTo>
                    <a:lnTo>
                      <a:pt x="7891" y="4793"/>
                    </a:lnTo>
                    <a:lnTo>
                      <a:pt x="7099" y="4694"/>
                    </a:lnTo>
                    <a:lnTo>
                      <a:pt x="5620" y="4498"/>
                    </a:lnTo>
                    <a:lnTo>
                      <a:pt x="4240" y="4200"/>
                    </a:lnTo>
                    <a:lnTo>
                      <a:pt x="3057" y="3856"/>
                    </a:lnTo>
                    <a:lnTo>
                      <a:pt x="2073" y="3509"/>
                    </a:lnTo>
                    <a:lnTo>
                      <a:pt x="1182" y="3164"/>
                    </a:lnTo>
                    <a:lnTo>
                      <a:pt x="594" y="2916"/>
                    </a:lnTo>
                    <a:lnTo>
                      <a:pt x="0" y="2618"/>
                    </a:lnTo>
                    <a:lnTo>
                      <a:pt x="0" y="3459"/>
                    </a:lnTo>
                    <a:lnTo>
                      <a:pt x="99" y="5584"/>
                    </a:lnTo>
                    <a:lnTo>
                      <a:pt x="297" y="7017"/>
                    </a:lnTo>
                    <a:lnTo>
                      <a:pt x="495" y="8599"/>
                    </a:lnTo>
                    <a:lnTo>
                      <a:pt x="786" y="10280"/>
                    </a:lnTo>
                    <a:lnTo>
                      <a:pt x="1281" y="12061"/>
                    </a:lnTo>
                    <a:lnTo>
                      <a:pt x="1875" y="13789"/>
                    </a:lnTo>
                    <a:lnTo>
                      <a:pt x="2662" y="15520"/>
                    </a:lnTo>
                    <a:lnTo>
                      <a:pt x="3057" y="16311"/>
                    </a:lnTo>
                    <a:lnTo>
                      <a:pt x="3552" y="17102"/>
                    </a:lnTo>
                    <a:lnTo>
                      <a:pt x="4141" y="17843"/>
                    </a:lnTo>
                    <a:lnTo>
                      <a:pt x="4735" y="18535"/>
                    </a:lnTo>
                    <a:lnTo>
                      <a:pt x="5422" y="19177"/>
                    </a:lnTo>
                    <a:lnTo>
                      <a:pt x="6115" y="19773"/>
                    </a:lnTo>
                    <a:lnTo>
                      <a:pt x="6901" y="20316"/>
                    </a:lnTo>
                    <a:lnTo>
                      <a:pt x="7792" y="20710"/>
                    </a:lnTo>
                    <a:lnTo>
                      <a:pt x="8776" y="21107"/>
                    </a:lnTo>
                    <a:lnTo>
                      <a:pt x="9761" y="21352"/>
                    </a:lnTo>
                    <a:lnTo>
                      <a:pt x="10751" y="21550"/>
                    </a:lnTo>
                    <a:lnTo>
                      <a:pt x="11933" y="21600"/>
                    </a:lnTo>
                    <a:lnTo>
                      <a:pt x="12527" y="21600"/>
                    </a:lnTo>
                    <a:lnTo>
                      <a:pt x="13115" y="21550"/>
                    </a:lnTo>
                    <a:lnTo>
                      <a:pt x="13610" y="21501"/>
                    </a:lnTo>
                    <a:lnTo>
                      <a:pt x="14105" y="21402"/>
                    </a:lnTo>
                    <a:lnTo>
                      <a:pt x="15089" y="21107"/>
                    </a:lnTo>
                    <a:lnTo>
                      <a:pt x="15975" y="20759"/>
                    </a:lnTo>
                    <a:lnTo>
                      <a:pt x="16766" y="20266"/>
                    </a:lnTo>
                    <a:lnTo>
                      <a:pt x="17454" y="19673"/>
                    </a:lnTo>
                    <a:lnTo>
                      <a:pt x="18147" y="19031"/>
                    </a:lnTo>
                    <a:lnTo>
                      <a:pt x="18735" y="18337"/>
                    </a:lnTo>
                    <a:lnTo>
                      <a:pt x="19230" y="17548"/>
                    </a:lnTo>
                    <a:lnTo>
                      <a:pt x="19626" y="16708"/>
                    </a:lnTo>
                    <a:lnTo>
                      <a:pt x="20022" y="15818"/>
                    </a:lnTo>
                    <a:lnTo>
                      <a:pt x="20412" y="14878"/>
                    </a:lnTo>
                    <a:lnTo>
                      <a:pt x="20907" y="12902"/>
                    </a:lnTo>
                    <a:lnTo>
                      <a:pt x="21303" y="10873"/>
                    </a:lnTo>
                    <a:lnTo>
                      <a:pt x="21501" y="8847"/>
                    </a:lnTo>
                    <a:lnTo>
                      <a:pt x="21600" y="6871"/>
                    </a:lnTo>
                    <a:lnTo>
                      <a:pt x="21600" y="5041"/>
                    </a:lnTo>
                    <a:lnTo>
                      <a:pt x="21501" y="3409"/>
                    </a:lnTo>
                    <a:lnTo>
                      <a:pt x="21303" y="937"/>
                    </a:lnTo>
                    <a:lnTo>
                      <a:pt x="212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545" name="Google Shape;3462;p63"/>
              <p:cNvSpPr/>
              <p:nvPr/>
            </p:nvSpPr>
            <p:spPr>
              <a:xfrm>
                <a:off x="433600" y="410400"/>
                <a:ext cx="96102" cy="6485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072" y="1107"/>
                    </a:lnTo>
                    <a:lnTo>
                      <a:pt x="19684" y="3631"/>
                    </a:lnTo>
                    <a:lnTo>
                      <a:pt x="18729" y="5363"/>
                    </a:lnTo>
                    <a:lnTo>
                      <a:pt x="17560" y="7095"/>
                    </a:lnTo>
                    <a:lnTo>
                      <a:pt x="16178" y="8827"/>
                    </a:lnTo>
                    <a:lnTo>
                      <a:pt x="14683" y="10409"/>
                    </a:lnTo>
                    <a:lnTo>
                      <a:pt x="13087" y="11824"/>
                    </a:lnTo>
                    <a:lnTo>
                      <a:pt x="11384" y="12932"/>
                    </a:lnTo>
                    <a:lnTo>
                      <a:pt x="10536" y="13406"/>
                    </a:lnTo>
                    <a:lnTo>
                      <a:pt x="9581" y="13714"/>
                    </a:lnTo>
                    <a:lnTo>
                      <a:pt x="8727" y="14031"/>
                    </a:lnTo>
                    <a:lnTo>
                      <a:pt x="6810" y="14031"/>
                    </a:lnTo>
                    <a:lnTo>
                      <a:pt x="5855" y="13714"/>
                    </a:lnTo>
                    <a:lnTo>
                      <a:pt x="4894" y="13406"/>
                    </a:lnTo>
                    <a:lnTo>
                      <a:pt x="3939" y="12773"/>
                    </a:lnTo>
                    <a:lnTo>
                      <a:pt x="2984" y="11982"/>
                    </a:lnTo>
                    <a:lnTo>
                      <a:pt x="2023" y="11041"/>
                    </a:lnTo>
                    <a:lnTo>
                      <a:pt x="1068" y="9776"/>
                    </a:lnTo>
                    <a:lnTo>
                      <a:pt x="0" y="8360"/>
                    </a:lnTo>
                    <a:lnTo>
                      <a:pt x="854" y="21600"/>
                    </a:lnTo>
                    <a:lnTo>
                      <a:pt x="21173" y="17187"/>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46" name="Google Shape;3463;p63"/>
              <p:cNvSpPr/>
              <p:nvPr/>
            </p:nvSpPr>
            <p:spPr>
              <a:xfrm>
                <a:off x="468176" y="532526"/>
                <a:ext cx="56327" cy="68652"/>
              </a:xfrm>
              <a:custGeom>
                <a:avLst/>
                <a:ahLst/>
                <a:cxnLst>
                  <a:cxn ang="0">
                    <a:pos x="wd2" y="hd2"/>
                  </a:cxn>
                  <a:cxn ang="5400000">
                    <a:pos x="wd2" y="hd2"/>
                  </a:cxn>
                  <a:cxn ang="10800000">
                    <a:pos x="wd2" y="hd2"/>
                  </a:cxn>
                  <a:cxn ang="16200000">
                    <a:pos x="wd2" y="hd2"/>
                  </a:cxn>
                </a:cxnLst>
                <a:rect l="0" t="0" r="r" b="b"/>
                <a:pathLst>
                  <a:path w="21600" h="21600" extrusionOk="0">
                    <a:moveTo>
                      <a:pt x="12339" y="0"/>
                    </a:moveTo>
                    <a:lnTo>
                      <a:pt x="11255" y="299"/>
                    </a:lnTo>
                    <a:lnTo>
                      <a:pt x="10162" y="598"/>
                    </a:lnTo>
                    <a:lnTo>
                      <a:pt x="9252" y="1046"/>
                    </a:lnTo>
                    <a:lnTo>
                      <a:pt x="8350" y="1644"/>
                    </a:lnTo>
                    <a:lnTo>
                      <a:pt x="7440" y="2383"/>
                    </a:lnTo>
                    <a:lnTo>
                      <a:pt x="5810" y="4027"/>
                    </a:lnTo>
                    <a:lnTo>
                      <a:pt x="4535" y="5962"/>
                    </a:lnTo>
                    <a:lnTo>
                      <a:pt x="3442" y="7897"/>
                    </a:lnTo>
                    <a:lnTo>
                      <a:pt x="2358" y="10131"/>
                    </a:lnTo>
                    <a:lnTo>
                      <a:pt x="901" y="14001"/>
                    </a:lnTo>
                    <a:lnTo>
                      <a:pt x="182" y="16983"/>
                    </a:lnTo>
                    <a:lnTo>
                      <a:pt x="0" y="18170"/>
                    </a:lnTo>
                    <a:lnTo>
                      <a:pt x="1266" y="19366"/>
                    </a:lnTo>
                    <a:lnTo>
                      <a:pt x="2723" y="20105"/>
                    </a:lnTo>
                    <a:lnTo>
                      <a:pt x="3988" y="20853"/>
                    </a:lnTo>
                    <a:lnTo>
                      <a:pt x="5446" y="21301"/>
                    </a:lnTo>
                    <a:lnTo>
                      <a:pt x="6529" y="21600"/>
                    </a:lnTo>
                    <a:lnTo>
                      <a:pt x="8887" y="21600"/>
                    </a:lnTo>
                    <a:lnTo>
                      <a:pt x="9980" y="21301"/>
                    </a:lnTo>
                    <a:lnTo>
                      <a:pt x="10891" y="21002"/>
                    </a:lnTo>
                    <a:lnTo>
                      <a:pt x="11974" y="20554"/>
                    </a:lnTo>
                    <a:lnTo>
                      <a:pt x="12885" y="19964"/>
                    </a:lnTo>
                    <a:lnTo>
                      <a:pt x="13614" y="19217"/>
                    </a:lnTo>
                    <a:lnTo>
                      <a:pt x="15244" y="17580"/>
                    </a:lnTo>
                    <a:lnTo>
                      <a:pt x="16701" y="15638"/>
                    </a:lnTo>
                    <a:lnTo>
                      <a:pt x="17966" y="13703"/>
                    </a:lnTo>
                    <a:lnTo>
                      <a:pt x="19788" y="9534"/>
                    </a:lnTo>
                    <a:lnTo>
                      <a:pt x="20507" y="7599"/>
                    </a:lnTo>
                    <a:lnTo>
                      <a:pt x="21418" y="4617"/>
                    </a:lnTo>
                    <a:lnTo>
                      <a:pt x="21600" y="3579"/>
                    </a:lnTo>
                    <a:lnTo>
                      <a:pt x="20143" y="2383"/>
                    </a:lnTo>
                    <a:lnTo>
                      <a:pt x="18695" y="1495"/>
                    </a:lnTo>
                    <a:lnTo>
                      <a:pt x="17238" y="897"/>
                    </a:lnTo>
                    <a:lnTo>
                      <a:pt x="15972" y="299"/>
                    </a:lnTo>
                    <a:lnTo>
                      <a:pt x="1469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547" name="Google Shape;3464;p63"/>
              <p:cNvSpPr/>
              <p:nvPr/>
            </p:nvSpPr>
            <p:spPr>
              <a:xfrm>
                <a:off x="116449" y="626251"/>
                <a:ext cx="737030" cy="388653"/>
              </a:xfrm>
              <a:custGeom>
                <a:avLst/>
                <a:ahLst/>
                <a:cxnLst>
                  <a:cxn ang="0">
                    <a:pos x="wd2" y="hd2"/>
                  </a:cxn>
                  <a:cxn ang="5400000">
                    <a:pos x="wd2" y="hd2"/>
                  </a:cxn>
                  <a:cxn ang="10800000">
                    <a:pos x="wd2" y="hd2"/>
                  </a:cxn>
                  <a:cxn ang="16200000">
                    <a:pos x="wd2" y="hd2"/>
                  </a:cxn>
                </a:cxnLst>
                <a:rect l="0" t="0" r="r" b="b"/>
                <a:pathLst>
                  <a:path w="21600" h="21600" extrusionOk="0">
                    <a:moveTo>
                      <a:pt x="8810" y="0"/>
                    </a:moveTo>
                    <a:lnTo>
                      <a:pt x="8088" y="53"/>
                    </a:lnTo>
                    <a:lnTo>
                      <a:pt x="7380" y="158"/>
                    </a:lnTo>
                    <a:lnTo>
                      <a:pt x="6687" y="317"/>
                    </a:lnTo>
                    <a:lnTo>
                      <a:pt x="6021" y="500"/>
                    </a:lnTo>
                    <a:lnTo>
                      <a:pt x="5369" y="738"/>
                    </a:lnTo>
                    <a:lnTo>
                      <a:pt x="4745" y="974"/>
                    </a:lnTo>
                    <a:lnTo>
                      <a:pt x="4148" y="1263"/>
                    </a:lnTo>
                    <a:lnTo>
                      <a:pt x="3579" y="1552"/>
                    </a:lnTo>
                    <a:lnTo>
                      <a:pt x="3024" y="1842"/>
                    </a:lnTo>
                    <a:lnTo>
                      <a:pt x="2497" y="2184"/>
                    </a:lnTo>
                    <a:lnTo>
                      <a:pt x="1998" y="2500"/>
                    </a:lnTo>
                    <a:lnTo>
                      <a:pt x="1540" y="2841"/>
                    </a:lnTo>
                    <a:lnTo>
                      <a:pt x="1096" y="3158"/>
                    </a:lnTo>
                    <a:lnTo>
                      <a:pt x="694" y="3474"/>
                    </a:lnTo>
                    <a:lnTo>
                      <a:pt x="0" y="4078"/>
                    </a:lnTo>
                    <a:lnTo>
                      <a:pt x="610" y="13550"/>
                    </a:lnTo>
                    <a:lnTo>
                      <a:pt x="888" y="14048"/>
                    </a:lnTo>
                    <a:lnTo>
                      <a:pt x="1194" y="14549"/>
                    </a:lnTo>
                    <a:lnTo>
                      <a:pt x="1526" y="15049"/>
                    </a:lnTo>
                    <a:lnTo>
                      <a:pt x="1873" y="15575"/>
                    </a:lnTo>
                    <a:lnTo>
                      <a:pt x="2248" y="16074"/>
                    </a:lnTo>
                    <a:lnTo>
                      <a:pt x="2636" y="16574"/>
                    </a:lnTo>
                    <a:lnTo>
                      <a:pt x="3052" y="17075"/>
                    </a:lnTo>
                    <a:lnTo>
                      <a:pt x="3482" y="17575"/>
                    </a:lnTo>
                    <a:lnTo>
                      <a:pt x="3926" y="18049"/>
                    </a:lnTo>
                    <a:lnTo>
                      <a:pt x="4398" y="18521"/>
                    </a:lnTo>
                    <a:lnTo>
                      <a:pt x="4897" y="18968"/>
                    </a:lnTo>
                    <a:lnTo>
                      <a:pt x="5397" y="19389"/>
                    </a:lnTo>
                    <a:lnTo>
                      <a:pt x="5938" y="19784"/>
                    </a:lnTo>
                    <a:lnTo>
                      <a:pt x="6493" y="20152"/>
                    </a:lnTo>
                    <a:lnTo>
                      <a:pt x="7062" y="20469"/>
                    </a:lnTo>
                    <a:lnTo>
                      <a:pt x="7658" y="20784"/>
                    </a:lnTo>
                    <a:lnTo>
                      <a:pt x="8268" y="21021"/>
                    </a:lnTo>
                    <a:lnTo>
                      <a:pt x="8906" y="21232"/>
                    </a:lnTo>
                    <a:lnTo>
                      <a:pt x="9558" y="21415"/>
                    </a:lnTo>
                    <a:lnTo>
                      <a:pt x="10224" y="21521"/>
                    </a:lnTo>
                    <a:lnTo>
                      <a:pt x="10918" y="21600"/>
                    </a:lnTo>
                    <a:lnTo>
                      <a:pt x="11639" y="21600"/>
                    </a:lnTo>
                    <a:lnTo>
                      <a:pt x="12375" y="21547"/>
                    </a:lnTo>
                    <a:lnTo>
                      <a:pt x="13124" y="21442"/>
                    </a:lnTo>
                    <a:lnTo>
                      <a:pt x="13513" y="21362"/>
                    </a:lnTo>
                    <a:lnTo>
                      <a:pt x="13901" y="21258"/>
                    </a:lnTo>
                    <a:lnTo>
                      <a:pt x="14289" y="21153"/>
                    </a:lnTo>
                    <a:lnTo>
                      <a:pt x="14692" y="21021"/>
                    </a:lnTo>
                    <a:lnTo>
                      <a:pt x="15094" y="20864"/>
                    </a:lnTo>
                    <a:lnTo>
                      <a:pt x="15926" y="20494"/>
                    </a:lnTo>
                    <a:lnTo>
                      <a:pt x="16342" y="20284"/>
                    </a:lnTo>
                    <a:lnTo>
                      <a:pt x="16772" y="20073"/>
                    </a:lnTo>
                    <a:lnTo>
                      <a:pt x="17633" y="19548"/>
                    </a:lnTo>
                    <a:lnTo>
                      <a:pt x="18077" y="19259"/>
                    </a:lnTo>
                    <a:lnTo>
                      <a:pt x="18521" y="18942"/>
                    </a:lnTo>
                    <a:lnTo>
                      <a:pt x="18965" y="18627"/>
                    </a:lnTo>
                    <a:lnTo>
                      <a:pt x="19880" y="17890"/>
                    </a:lnTo>
                    <a:lnTo>
                      <a:pt x="21600" y="8998"/>
                    </a:lnTo>
                    <a:lnTo>
                      <a:pt x="21198" y="8341"/>
                    </a:lnTo>
                    <a:lnTo>
                      <a:pt x="20782" y="7709"/>
                    </a:lnTo>
                    <a:lnTo>
                      <a:pt x="20379" y="7131"/>
                    </a:lnTo>
                    <a:lnTo>
                      <a:pt x="19963" y="6551"/>
                    </a:lnTo>
                    <a:lnTo>
                      <a:pt x="19547" y="5998"/>
                    </a:lnTo>
                    <a:lnTo>
                      <a:pt x="19145" y="5473"/>
                    </a:lnTo>
                    <a:lnTo>
                      <a:pt x="18312" y="4525"/>
                    </a:lnTo>
                    <a:lnTo>
                      <a:pt x="17910" y="4104"/>
                    </a:lnTo>
                    <a:lnTo>
                      <a:pt x="17494" y="3683"/>
                    </a:lnTo>
                    <a:lnTo>
                      <a:pt x="17078" y="3289"/>
                    </a:lnTo>
                    <a:lnTo>
                      <a:pt x="16676" y="2947"/>
                    </a:lnTo>
                    <a:lnTo>
                      <a:pt x="16260" y="2605"/>
                    </a:lnTo>
                    <a:lnTo>
                      <a:pt x="15857" y="2290"/>
                    </a:lnTo>
                    <a:lnTo>
                      <a:pt x="15440" y="1999"/>
                    </a:lnTo>
                    <a:lnTo>
                      <a:pt x="15038" y="1737"/>
                    </a:lnTo>
                    <a:lnTo>
                      <a:pt x="14622" y="1474"/>
                    </a:lnTo>
                    <a:lnTo>
                      <a:pt x="14220" y="1263"/>
                    </a:lnTo>
                    <a:lnTo>
                      <a:pt x="13818" y="1053"/>
                    </a:lnTo>
                    <a:lnTo>
                      <a:pt x="13415" y="868"/>
                    </a:lnTo>
                    <a:lnTo>
                      <a:pt x="13013" y="711"/>
                    </a:lnTo>
                    <a:lnTo>
                      <a:pt x="12625" y="553"/>
                    </a:lnTo>
                    <a:lnTo>
                      <a:pt x="12222" y="421"/>
                    </a:lnTo>
                    <a:lnTo>
                      <a:pt x="11833" y="317"/>
                    </a:lnTo>
                    <a:lnTo>
                      <a:pt x="11445" y="211"/>
                    </a:lnTo>
                    <a:lnTo>
                      <a:pt x="11057" y="132"/>
                    </a:lnTo>
                    <a:lnTo>
                      <a:pt x="10294" y="26"/>
                    </a:lnTo>
                    <a:lnTo>
                      <a:pt x="9545"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548" name="Google Shape;3465;p63"/>
              <p:cNvSpPr/>
              <p:nvPr/>
            </p:nvSpPr>
            <p:spPr>
              <a:xfrm>
                <a:off x="763077" y="511701"/>
                <a:ext cx="101777" cy="41177"/>
              </a:xfrm>
              <a:custGeom>
                <a:avLst/>
                <a:ahLst/>
                <a:cxnLst>
                  <a:cxn ang="0">
                    <a:pos x="wd2" y="hd2"/>
                  </a:cxn>
                  <a:cxn ang="5400000">
                    <a:pos x="wd2" y="hd2"/>
                  </a:cxn>
                  <a:cxn ang="10800000">
                    <a:pos x="wd2" y="hd2"/>
                  </a:cxn>
                  <a:cxn ang="16200000">
                    <a:pos x="wd2" y="hd2"/>
                  </a:cxn>
                </a:cxnLst>
                <a:rect l="0" t="0" r="r" b="b"/>
                <a:pathLst>
                  <a:path w="21600" h="21600" extrusionOk="0">
                    <a:moveTo>
                      <a:pt x="10850" y="0"/>
                    </a:moveTo>
                    <a:lnTo>
                      <a:pt x="8638" y="249"/>
                    </a:lnTo>
                    <a:lnTo>
                      <a:pt x="6632" y="997"/>
                    </a:lnTo>
                    <a:lnTo>
                      <a:pt x="4823" y="1993"/>
                    </a:lnTo>
                    <a:lnTo>
                      <a:pt x="3215" y="3226"/>
                    </a:lnTo>
                    <a:lnTo>
                      <a:pt x="1910" y="4721"/>
                    </a:lnTo>
                    <a:lnTo>
                      <a:pt x="1305" y="5718"/>
                    </a:lnTo>
                    <a:lnTo>
                      <a:pt x="902" y="6702"/>
                    </a:lnTo>
                    <a:lnTo>
                      <a:pt x="504" y="7698"/>
                    </a:lnTo>
                    <a:lnTo>
                      <a:pt x="101" y="9692"/>
                    </a:lnTo>
                    <a:lnTo>
                      <a:pt x="0" y="10925"/>
                    </a:lnTo>
                    <a:lnTo>
                      <a:pt x="101" y="11921"/>
                    </a:lnTo>
                    <a:lnTo>
                      <a:pt x="302" y="13167"/>
                    </a:lnTo>
                    <a:lnTo>
                      <a:pt x="504" y="14151"/>
                    </a:lnTo>
                    <a:lnTo>
                      <a:pt x="902" y="15148"/>
                    </a:lnTo>
                    <a:lnTo>
                      <a:pt x="1305" y="15895"/>
                    </a:lnTo>
                    <a:lnTo>
                      <a:pt x="1910" y="16892"/>
                    </a:lnTo>
                    <a:lnTo>
                      <a:pt x="3215" y="18623"/>
                    </a:lnTo>
                    <a:lnTo>
                      <a:pt x="4823" y="19869"/>
                    </a:lnTo>
                    <a:lnTo>
                      <a:pt x="6632" y="20866"/>
                    </a:lnTo>
                    <a:lnTo>
                      <a:pt x="8638" y="21364"/>
                    </a:lnTo>
                    <a:lnTo>
                      <a:pt x="10850" y="21600"/>
                    </a:lnTo>
                    <a:lnTo>
                      <a:pt x="12962" y="21364"/>
                    </a:lnTo>
                    <a:lnTo>
                      <a:pt x="15069" y="20866"/>
                    </a:lnTo>
                    <a:lnTo>
                      <a:pt x="16878" y="19869"/>
                    </a:lnTo>
                    <a:lnTo>
                      <a:pt x="18485" y="18623"/>
                    </a:lnTo>
                    <a:lnTo>
                      <a:pt x="19791" y="16892"/>
                    </a:lnTo>
                    <a:lnTo>
                      <a:pt x="20295" y="15895"/>
                    </a:lnTo>
                    <a:lnTo>
                      <a:pt x="20794" y="15148"/>
                    </a:lnTo>
                    <a:lnTo>
                      <a:pt x="21096" y="14151"/>
                    </a:lnTo>
                    <a:lnTo>
                      <a:pt x="21398" y="13167"/>
                    </a:lnTo>
                    <a:lnTo>
                      <a:pt x="21600" y="11921"/>
                    </a:lnTo>
                    <a:lnTo>
                      <a:pt x="21600" y="9692"/>
                    </a:lnTo>
                    <a:lnTo>
                      <a:pt x="21398" y="8695"/>
                    </a:lnTo>
                    <a:lnTo>
                      <a:pt x="20794" y="6702"/>
                    </a:lnTo>
                    <a:lnTo>
                      <a:pt x="20295" y="5718"/>
                    </a:lnTo>
                    <a:lnTo>
                      <a:pt x="19791" y="4721"/>
                    </a:lnTo>
                    <a:lnTo>
                      <a:pt x="18485" y="3226"/>
                    </a:lnTo>
                    <a:lnTo>
                      <a:pt x="16878" y="1993"/>
                    </a:lnTo>
                    <a:lnTo>
                      <a:pt x="15069" y="997"/>
                    </a:lnTo>
                    <a:lnTo>
                      <a:pt x="12962" y="249"/>
                    </a:lnTo>
                    <a:lnTo>
                      <a:pt x="1085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49" name="Google Shape;3466;p63"/>
              <p:cNvSpPr/>
              <p:nvPr/>
            </p:nvSpPr>
            <p:spPr>
              <a:xfrm>
                <a:off x="107925" y="410876"/>
                <a:ext cx="99902" cy="45452"/>
              </a:xfrm>
              <a:custGeom>
                <a:avLst/>
                <a:ahLst/>
                <a:cxnLst>
                  <a:cxn ang="0">
                    <a:pos x="wd2" y="hd2"/>
                  </a:cxn>
                  <a:cxn ang="5400000">
                    <a:pos x="wd2" y="hd2"/>
                  </a:cxn>
                  <a:cxn ang="10800000">
                    <a:pos x="wd2" y="hd2"/>
                  </a:cxn>
                  <a:cxn ang="16200000">
                    <a:pos x="wd2" y="hd2"/>
                  </a:cxn>
                </a:cxnLst>
                <a:rect l="0" t="0" r="r" b="b"/>
                <a:pathLst>
                  <a:path w="21600" h="21600" extrusionOk="0">
                    <a:moveTo>
                      <a:pt x="5632" y="0"/>
                    </a:moveTo>
                    <a:lnTo>
                      <a:pt x="3892" y="451"/>
                    </a:lnTo>
                    <a:lnTo>
                      <a:pt x="2459" y="1129"/>
                    </a:lnTo>
                    <a:lnTo>
                      <a:pt x="1843" y="1580"/>
                    </a:lnTo>
                    <a:lnTo>
                      <a:pt x="1335" y="2246"/>
                    </a:lnTo>
                    <a:lnTo>
                      <a:pt x="822" y="2923"/>
                    </a:lnTo>
                    <a:lnTo>
                      <a:pt x="205" y="4729"/>
                    </a:lnTo>
                    <a:lnTo>
                      <a:pt x="103" y="5620"/>
                    </a:lnTo>
                    <a:lnTo>
                      <a:pt x="0" y="6523"/>
                    </a:lnTo>
                    <a:lnTo>
                      <a:pt x="103" y="7651"/>
                    </a:lnTo>
                    <a:lnTo>
                      <a:pt x="308" y="8780"/>
                    </a:lnTo>
                    <a:lnTo>
                      <a:pt x="514" y="9671"/>
                    </a:lnTo>
                    <a:lnTo>
                      <a:pt x="924" y="10800"/>
                    </a:lnTo>
                    <a:lnTo>
                      <a:pt x="1432" y="11929"/>
                    </a:lnTo>
                    <a:lnTo>
                      <a:pt x="2562" y="13949"/>
                    </a:lnTo>
                    <a:lnTo>
                      <a:pt x="3995" y="15743"/>
                    </a:lnTo>
                    <a:lnTo>
                      <a:pt x="5735" y="17549"/>
                    </a:lnTo>
                    <a:lnTo>
                      <a:pt x="7681" y="19129"/>
                    </a:lnTo>
                    <a:lnTo>
                      <a:pt x="9827" y="20246"/>
                    </a:lnTo>
                    <a:lnTo>
                      <a:pt x="12081" y="21149"/>
                    </a:lnTo>
                    <a:lnTo>
                      <a:pt x="14124" y="21600"/>
                    </a:lnTo>
                    <a:lnTo>
                      <a:pt x="16070" y="21600"/>
                    </a:lnTo>
                    <a:lnTo>
                      <a:pt x="17708" y="21149"/>
                    </a:lnTo>
                    <a:lnTo>
                      <a:pt x="19243" y="20246"/>
                    </a:lnTo>
                    <a:lnTo>
                      <a:pt x="19859" y="19794"/>
                    </a:lnTo>
                    <a:lnTo>
                      <a:pt x="20368" y="19129"/>
                    </a:lnTo>
                    <a:lnTo>
                      <a:pt x="21189" y="17774"/>
                    </a:lnTo>
                    <a:lnTo>
                      <a:pt x="21600" y="15968"/>
                    </a:lnTo>
                    <a:lnTo>
                      <a:pt x="21600" y="14851"/>
                    </a:lnTo>
                    <a:lnTo>
                      <a:pt x="21497" y="13949"/>
                    </a:lnTo>
                    <a:lnTo>
                      <a:pt x="21395" y="12820"/>
                    </a:lnTo>
                    <a:lnTo>
                      <a:pt x="21086" y="11703"/>
                    </a:lnTo>
                    <a:lnTo>
                      <a:pt x="20676" y="10800"/>
                    </a:lnTo>
                    <a:lnTo>
                      <a:pt x="20265" y="9671"/>
                    </a:lnTo>
                    <a:lnTo>
                      <a:pt x="19038" y="7651"/>
                    </a:lnTo>
                    <a:lnTo>
                      <a:pt x="17605" y="5620"/>
                    </a:lnTo>
                    <a:lnTo>
                      <a:pt x="15865" y="3826"/>
                    </a:lnTo>
                    <a:lnTo>
                      <a:pt x="13924" y="2471"/>
                    </a:lnTo>
                    <a:lnTo>
                      <a:pt x="11773" y="1129"/>
                    </a:lnTo>
                    <a:lnTo>
                      <a:pt x="9622" y="451"/>
                    </a:lnTo>
                    <a:lnTo>
                      <a:pt x="747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550" name="Google Shape;3467;p63"/>
              <p:cNvSpPr/>
              <p:nvPr/>
            </p:nvSpPr>
            <p:spPr>
              <a:xfrm>
                <a:off x="301075" y="689226"/>
                <a:ext cx="353603" cy="262703"/>
              </a:xfrm>
              <a:custGeom>
                <a:avLst/>
                <a:ahLst/>
                <a:cxnLst>
                  <a:cxn ang="0">
                    <a:pos x="wd2" y="hd2"/>
                  </a:cxn>
                  <a:cxn ang="5400000">
                    <a:pos x="wd2" y="hd2"/>
                  </a:cxn>
                  <a:cxn ang="10800000">
                    <a:pos x="wd2" y="hd2"/>
                  </a:cxn>
                  <a:cxn ang="16200000">
                    <a:pos x="wd2" y="hd2"/>
                  </a:cxn>
                </a:cxnLst>
                <a:rect l="0" t="0" r="r" b="b"/>
                <a:pathLst>
                  <a:path w="21600" h="21600" extrusionOk="0">
                    <a:moveTo>
                      <a:pt x="4945" y="0"/>
                    </a:moveTo>
                    <a:lnTo>
                      <a:pt x="4279" y="78"/>
                    </a:lnTo>
                    <a:lnTo>
                      <a:pt x="3961" y="193"/>
                    </a:lnTo>
                    <a:lnTo>
                      <a:pt x="3644" y="271"/>
                    </a:lnTo>
                    <a:lnTo>
                      <a:pt x="3354" y="428"/>
                    </a:lnTo>
                    <a:lnTo>
                      <a:pt x="3036" y="545"/>
                    </a:lnTo>
                    <a:lnTo>
                      <a:pt x="2747" y="738"/>
                    </a:lnTo>
                    <a:lnTo>
                      <a:pt x="2486" y="933"/>
                    </a:lnTo>
                    <a:lnTo>
                      <a:pt x="2198" y="1129"/>
                    </a:lnTo>
                    <a:lnTo>
                      <a:pt x="1936" y="1400"/>
                    </a:lnTo>
                    <a:lnTo>
                      <a:pt x="1706" y="1634"/>
                    </a:lnTo>
                    <a:lnTo>
                      <a:pt x="1445" y="1945"/>
                    </a:lnTo>
                    <a:lnTo>
                      <a:pt x="1243" y="2257"/>
                    </a:lnTo>
                    <a:lnTo>
                      <a:pt x="1040" y="2567"/>
                    </a:lnTo>
                    <a:lnTo>
                      <a:pt x="838" y="2919"/>
                    </a:lnTo>
                    <a:lnTo>
                      <a:pt x="664" y="3268"/>
                    </a:lnTo>
                    <a:lnTo>
                      <a:pt x="521" y="3696"/>
                    </a:lnTo>
                    <a:lnTo>
                      <a:pt x="376" y="4086"/>
                    </a:lnTo>
                    <a:lnTo>
                      <a:pt x="260" y="4514"/>
                    </a:lnTo>
                    <a:lnTo>
                      <a:pt x="173" y="4981"/>
                    </a:lnTo>
                    <a:lnTo>
                      <a:pt x="87" y="5486"/>
                    </a:lnTo>
                    <a:lnTo>
                      <a:pt x="58" y="5955"/>
                    </a:lnTo>
                    <a:lnTo>
                      <a:pt x="0" y="6617"/>
                    </a:lnTo>
                    <a:lnTo>
                      <a:pt x="0" y="7277"/>
                    </a:lnTo>
                    <a:lnTo>
                      <a:pt x="58" y="8522"/>
                    </a:lnTo>
                    <a:lnTo>
                      <a:pt x="115" y="9145"/>
                    </a:lnTo>
                    <a:lnTo>
                      <a:pt x="231" y="9768"/>
                    </a:lnTo>
                    <a:lnTo>
                      <a:pt x="463" y="10936"/>
                    </a:lnTo>
                    <a:lnTo>
                      <a:pt x="635" y="11519"/>
                    </a:lnTo>
                    <a:lnTo>
                      <a:pt x="809" y="12064"/>
                    </a:lnTo>
                    <a:lnTo>
                      <a:pt x="1011" y="12609"/>
                    </a:lnTo>
                    <a:lnTo>
                      <a:pt x="1243" y="13156"/>
                    </a:lnTo>
                    <a:lnTo>
                      <a:pt x="1474" y="13700"/>
                    </a:lnTo>
                    <a:lnTo>
                      <a:pt x="1735" y="14206"/>
                    </a:lnTo>
                    <a:lnTo>
                      <a:pt x="1994" y="14712"/>
                    </a:lnTo>
                    <a:lnTo>
                      <a:pt x="2285" y="15217"/>
                    </a:lnTo>
                    <a:lnTo>
                      <a:pt x="2891" y="16190"/>
                    </a:lnTo>
                    <a:lnTo>
                      <a:pt x="3557" y="17125"/>
                    </a:lnTo>
                    <a:lnTo>
                      <a:pt x="4250" y="17980"/>
                    </a:lnTo>
                    <a:lnTo>
                      <a:pt x="5001" y="18798"/>
                    </a:lnTo>
                    <a:lnTo>
                      <a:pt x="5754" y="19577"/>
                    </a:lnTo>
                    <a:lnTo>
                      <a:pt x="6564" y="20317"/>
                    </a:lnTo>
                    <a:lnTo>
                      <a:pt x="7344" y="20977"/>
                    </a:lnTo>
                    <a:lnTo>
                      <a:pt x="8182" y="21600"/>
                    </a:lnTo>
                    <a:lnTo>
                      <a:pt x="10178" y="20122"/>
                    </a:lnTo>
                    <a:lnTo>
                      <a:pt x="11422" y="19187"/>
                    </a:lnTo>
                    <a:lnTo>
                      <a:pt x="12752" y="18097"/>
                    </a:lnTo>
                    <a:lnTo>
                      <a:pt x="14140" y="16930"/>
                    </a:lnTo>
                    <a:lnTo>
                      <a:pt x="15528" y="15684"/>
                    </a:lnTo>
                    <a:lnTo>
                      <a:pt x="16192" y="15022"/>
                    </a:lnTo>
                    <a:lnTo>
                      <a:pt x="16858" y="14399"/>
                    </a:lnTo>
                    <a:lnTo>
                      <a:pt x="17493" y="13700"/>
                    </a:lnTo>
                    <a:lnTo>
                      <a:pt x="18130" y="13039"/>
                    </a:lnTo>
                    <a:lnTo>
                      <a:pt x="18708" y="12338"/>
                    </a:lnTo>
                    <a:lnTo>
                      <a:pt x="19257" y="11637"/>
                    </a:lnTo>
                    <a:lnTo>
                      <a:pt x="19749" y="10936"/>
                    </a:lnTo>
                    <a:lnTo>
                      <a:pt x="20212" y="10235"/>
                    </a:lnTo>
                    <a:lnTo>
                      <a:pt x="20617" y="9575"/>
                    </a:lnTo>
                    <a:lnTo>
                      <a:pt x="20963" y="8874"/>
                    </a:lnTo>
                    <a:lnTo>
                      <a:pt x="21224" y="8173"/>
                    </a:lnTo>
                    <a:lnTo>
                      <a:pt x="21426" y="7511"/>
                    </a:lnTo>
                    <a:lnTo>
                      <a:pt x="21484" y="7162"/>
                    </a:lnTo>
                    <a:lnTo>
                      <a:pt x="21542" y="6849"/>
                    </a:lnTo>
                    <a:lnTo>
                      <a:pt x="21571" y="6500"/>
                    </a:lnTo>
                    <a:lnTo>
                      <a:pt x="21600" y="6187"/>
                    </a:lnTo>
                    <a:lnTo>
                      <a:pt x="21571" y="5877"/>
                    </a:lnTo>
                    <a:lnTo>
                      <a:pt x="21542" y="5525"/>
                    </a:lnTo>
                    <a:lnTo>
                      <a:pt x="21484" y="5215"/>
                    </a:lnTo>
                    <a:lnTo>
                      <a:pt x="21397" y="4903"/>
                    </a:lnTo>
                    <a:lnTo>
                      <a:pt x="21282" y="4631"/>
                    </a:lnTo>
                    <a:lnTo>
                      <a:pt x="21166" y="4319"/>
                    </a:lnTo>
                    <a:lnTo>
                      <a:pt x="20992" y="4008"/>
                    </a:lnTo>
                    <a:lnTo>
                      <a:pt x="20820" y="3735"/>
                    </a:lnTo>
                    <a:lnTo>
                      <a:pt x="20587" y="3464"/>
                    </a:lnTo>
                    <a:lnTo>
                      <a:pt x="20357" y="3190"/>
                    </a:lnTo>
                    <a:lnTo>
                      <a:pt x="20067" y="2919"/>
                    </a:lnTo>
                    <a:lnTo>
                      <a:pt x="19778" y="2646"/>
                    </a:lnTo>
                    <a:lnTo>
                      <a:pt x="19315" y="2296"/>
                    </a:lnTo>
                    <a:lnTo>
                      <a:pt x="18824" y="2023"/>
                    </a:lnTo>
                    <a:lnTo>
                      <a:pt x="18303" y="1829"/>
                    </a:lnTo>
                    <a:lnTo>
                      <a:pt x="17755" y="1634"/>
                    </a:lnTo>
                    <a:lnTo>
                      <a:pt x="17176" y="1517"/>
                    </a:lnTo>
                    <a:lnTo>
                      <a:pt x="16597" y="1478"/>
                    </a:lnTo>
                    <a:lnTo>
                      <a:pt x="16020" y="1439"/>
                    </a:lnTo>
                    <a:lnTo>
                      <a:pt x="15412" y="1478"/>
                    </a:lnTo>
                    <a:lnTo>
                      <a:pt x="14833" y="1517"/>
                    </a:lnTo>
                    <a:lnTo>
                      <a:pt x="14256" y="1634"/>
                    </a:lnTo>
                    <a:lnTo>
                      <a:pt x="13677" y="1790"/>
                    </a:lnTo>
                    <a:lnTo>
                      <a:pt x="13127" y="1984"/>
                    </a:lnTo>
                    <a:lnTo>
                      <a:pt x="12578" y="2257"/>
                    </a:lnTo>
                    <a:lnTo>
                      <a:pt x="12057" y="2528"/>
                    </a:lnTo>
                    <a:lnTo>
                      <a:pt x="11596" y="2841"/>
                    </a:lnTo>
                    <a:lnTo>
                      <a:pt x="11133" y="3190"/>
                    </a:lnTo>
                    <a:lnTo>
                      <a:pt x="10641" y="3659"/>
                    </a:lnTo>
                    <a:lnTo>
                      <a:pt x="10409" y="3229"/>
                    </a:lnTo>
                    <a:lnTo>
                      <a:pt x="10178" y="2802"/>
                    </a:lnTo>
                    <a:lnTo>
                      <a:pt x="9888" y="2413"/>
                    </a:lnTo>
                    <a:lnTo>
                      <a:pt x="9600" y="2062"/>
                    </a:lnTo>
                    <a:lnTo>
                      <a:pt x="9282" y="1712"/>
                    </a:lnTo>
                    <a:lnTo>
                      <a:pt x="8963" y="1400"/>
                    </a:lnTo>
                    <a:lnTo>
                      <a:pt x="8587" y="1129"/>
                    </a:lnTo>
                    <a:lnTo>
                      <a:pt x="8211" y="855"/>
                    </a:lnTo>
                    <a:lnTo>
                      <a:pt x="7894" y="662"/>
                    </a:lnTo>
                    <a:lnTo>
                      <a:pt x="7576" y="506"/>
                    </a:lnTo>
                    <a:lnTo>
                      <a:pt x="7257" y="349"/>
                    </a:lnTo>
                    <a:lnTo>
                      <a:pt x="6939" y="232"/>
                    </a:lnTo>
                    <a:lnTo>
                      <a:pt x="6275" y="78"/>
                    </a:lnTo>
                    <a:lnTo>
                      <a:pt x="5609"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551" name="Google Shape;3468;p63"/>
              <p:cNvSpPr/>
              <p:nvPr/>
            </p:nvSpPr>
            <p:spPr>
              <a:xfrm>
                <a:off x="363075" y="731826"/>
                <a:ext cx="231953" cy="172778"/>
              </a:xfrm>
              <a:custGeom>
                <a:avLst/>
                <a:ahLst/>
                <a:cxnLst>
                  <a:cxn ang="0">
                    <a:pos x="wd2" y="hd2"/>
                  </a:cxn>
                  <a:cxn ang="5400000">
                    <a:pos x="wd2" y="hd2"/>
                  </a:cxn>
                  <a:cxn ang="10800000">
                    <a:pos x="wd2" y="hd2"/>
                  </a:cxn>
                  <a:cxn ang="16200000">
                    <a:pos x="wd2" y="hd2"/>
                  </a:cxn>
                </a:cxnLst>
                <a:rect l="0" t="0" r="r" b="b"/>
                <a:pathLst>
                  <a:path w="21600" h="21600" extrusionOk="0">
                    <a:moveTo>
                      <a:pt x="4938" y="0"/>
                    </a:moveTo>
                    <a:lnTo>
                      <a:pt x="4277" y="119"/>
                    </a:lnTo>
                    <a:lnTo>
                      <a:pt x="3660" y="294"/>
                    </a:lnTo>
                    <a:lnTo>
                      <a:pt x="3043" y="591"/>
                    </a:lnTo>
                    <a:lnTo>
                      <a:pt x="2470" y="947"/>
                    </a:lnTo>
                    <a:lnTo>
                      <a:pt x="1939" y="1419"/>
                    </a:lnTo>
                    <a:lnTo>
                      <a:pt x="1455" y="1953"/>
                    </a:lnTo>
                    <a:lnTo>
                      <a:pt x="1015" y="2604"/>
                    </a:lnTo>
                    <a:lnTo>
                      <a:pt x="661" y="3313"/>
                    </a:lnTo>
                    <a:lnTo>
                      <a:pt x="354" y="4141"/>
                    </a:lnTo>
                    <a:lnTo>
                      <a:pt x="177" y="5029"/>
                    </a:lnTo>
                    <a:lnTo>
                      <a:pt x="44" y="5976"/>
                    </a:lnTo>
                    <a:lnTo>
                      <a:pt x="0" y="6626"/>
                    </a:lnTo>
                    <a:lnTo>
                      <a:pt x="0" y="7929"/>
                    </a:lnTo>
                    <a:lnTo>
                      <a:pt x="44" y="8579"/>
                    </a:lnTo>
                    <a:lnTo>
                      <a:pt x="221" y="9764"/>
                    </a:lnTo>
                    <a:lnTo>
                      <a:pt x="442" y="10948"/>
                    </a:lnTo>
                    <a:lnTo>
                      <a:pt x="794" y="12070"/>
                    </a:lnTo>
                    <a:lnTo>
                      <a:pt x="1234" y="13196"/>
                    </a:lnTo>
                    <a:lnTo>
                      <a:pt x="1720" y="14261"/>
                    </a:lnTo>
                    <a:lnTo>
                      <a:pt x="2249" y="15268"/>
                    </a:lnTo>
                    <a:lnTo>
                      <a:pt x="2866" y="16215"/>
                    </a:lnTo>
                    <a:lnTo>
                      <a:pt x="3527" y="17102"/>
                    </a:lnTo>
                    <a:lnTo>
                      <a:pt x="4232" y="17990"/>
                    </a:lnTo>
                    <a:lnTo>
                      <a:pt x="4982" y="18818"/>
                    </a:lnTo>
                    <a:lnTo>
                      <a:pt x="5776" y="19587"/>
                    </a:lnTo>
                    <a:lnTo>
                      <a:pt x="6568" y="20297"/>
                    </a:lnTo>
                    <a:lnTo>
                      <a:pt x="7361" y="21009"/>
                    </a:lnTo>
                    <a:lnTo>
                      <a:pt x="8155" y="21600"/>
                    </a:lnTo>
                    <a:lnTo>
                      <a:pt x="10183" y="20122"/>
                    </a:lnTo>
                    <a:lnTo>
                      <a:pt x="11417" y="19175"/>
                    </a:lnTo>
                    <a:lnTo>
                      <a:pt x="12739" y="18109"/>
                    </a:lnTo>
                    <a:lnTo>
                      <a:pt x="14150" y="16924"/>
                    </a:lnTo>
                    <a:lnTo>
                      <a:pt x="15517" y="15680"/>
                    </a:lnTo>
                    <a:lnTo>
                      <a:pt x="16883" y="14380"/>
                    </a:lnTo>
                    <a:lnTo>
                      <a:pt x="18117" y="13018"/>
                    </a:lnTo>
                    <a:lnTo>
                      <a:pt x="18734" y="12367"/>
                    </a:lnTo>
                    <a:lnTo>
                      <a:pt x="19265" y="11658"/>
                    </a:lnTo>
                    <a:lnTo>
                      <a:pt x="19793" y="10948"/>
                    </a:lnTo>
                    <a:lnTo>
                      <a:pt x="20233" y="10295"/>
                    </a:lnTo>
                    <a:lnTo>
                      <a:pt x="20632" y="9586"/>
                    </a:lnTo>
                    <a:lnTo>
                      <a:pt x="20983" y="8876"/>
                    </a:lnTo>
                    <a:lnTo>
                      <a:pt x="21248" y="8226"/>
                    </a:lnTo>
                    <a:lnTo>
                      <a:pt x="21423" y="7514"/>
                    </a:lnTo>
                    <a:lnTo>
                      <a:pt x="21556" y="6863"/>
                    </a:lnTo>
                    <a:lnTo>
                      <a:pt x="21600" y="6213"/>
                    </a:lnTo>
                    <a:lnTo>
                      <a:pt x="21556" y="5563"/>
                    </a:lnTo>
                    <a:lnTo>
                      <a:pt x="21423" y="4969"/>
                    </a:lnTo>
                    <a:lnTo>
                      <a:pt x="21160" y="4319"/>
                    </a:lnTo>
                    <a:lnTo>
                      <a:pt x="20806" y="3788"/>
                    </a:lnTo>
                    <a:lnTo>
                      <a:pt x="20366" y="3194"/>
                    </a:lnTo>
                    <a:lnTo>
                      <a:pt x="19793" y="2663"/>
                    </a:lnTo>
                    <a:lnTo>
                      <a:pt x="19309" y="2366"/>
                    </a:lnTo>
                    <a:lnTo>
                      <a:pt x="18823" y="2069"/>
                    </a:lnTo>
                    <a:lnTo>
                      <a:pt x="18294" y="1835"/>
                    </a:lnTo>
                    <a:lnTo>
                      <a:pt x="17766" y="1656"/>
                    </a:lnTo>
                    <a:lnTo>
                      <a:pt x="17193" y="1538"/>
                    </a:lnTo>
                    <a:lnTo>
                      <a:pt x="16620" y="1478"/>
                    </a:lnTo>
                    <a:lnTo>
                      <a:pt x="15428" y="1478"/>
                    </a:lnTo>
                    <a:lnTo>
                      <a:pt x="14856" y="1538"/>
                    </a:lnTo>
                    <a:lnTo>
                      <a:pt x="14239" y="1656"/>
                    </a:lnTo>
                    <a:lnTo>
                      <a:pt x="13666" y="1835"/>
                    </a:lnTo>
                    <a:lnTo>
                      <a:pt x="13137" y="2013"/>
                    </a:lnTo>
                    <a:lnTo>
                      <a:pt x="12565" y="2247"/>
                    </a:lnTo>
                    <a:lnTo>
                      <a:pt x="12078" y="2544"/>
                    </a:lnTo>
                    <a:lnTo>
                      <a:pt x="11594" y="2841"/>
                    </a:lnTo>
                    <a:lnTo>
                      <a:pt x="11154" y="3194"/>
                    </a:lnTo>
                    <a:lnTo>
                      <a:pt x="10667" y="3669"/>
                    </a:lnTo>
                    <a:lnTo>
                      <a:pt x="10183" y="2841"/>
                    </a:lnTo>
                    <a:lnTo>
                      <a:pt x="9876" y="2485"/>
                    </a:lnTo>
                    <a:lnTo>
                      <a:pt x="9610" y="2069"/>
                    </a:lnTo>
                    <a:lnTo>
                      <a:pt x="9301" y="1775"/>
                    </a:lnTo>
                    <a:lnTo>
                      <a:pt x="8949" y="1419"/>
                    </a:lnTo>
                    <a:lnTo>
                      <a:pt x="8595" y="1125"/>
                    </a:lnTo>
                    <a:lnTo>
                      <a:pt x="8200" y="888"/>
                    </a:lnTo>
                    <a:lnTo>
                      <a:pt x="7583" y="531"/>
                    </a:lnTo>
                    <a:lnTo>
                      <a:pt x="6921" y="238"/>
                    </a:lnTo>
                    <a:lnTo>
                      <a:pt x="559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52" name="Google Shape;3469;p63"/>
              <p:cNvSpPr/>
              <p:nvPr/>
            </p:nvSpPr>
            <p:spPr>
              <a:xfrm>
                <a:off x="-2" y="-1"/>
                <a:ext cx="1088757" cy="341303"/>
              </a:xfrm>
              <a:custGeom>
                <a:avLst/>
                <a:ahLst/>
                <a:cxnLst>
                  <a:cxn ang="0">
                    <a:pos x="wd2" y="hd2"/>
                  </a:cxn>
                  <a:cxn ang="5400000">
                    <a:pos x="wd2" y="hd2"/>
                  </a:cxn>
                  <a:cxn ang="10800000">
                    <a:pos x="wd2" y="hd2"/>
                  </a:cxn>
                  <a:cxn ang="16200000">
                    <a:pos x="wd2" y="hd2"/>
                  </a:cxn>
                </a:cxnLst>
                <a:rect l="0" t="0" r="r" b="b"/>
                <a:pathLst>
                  <a:path w="21600" h="21600" extrusionOk="0">
                    <a:moveTo>
                      <a:pt x="1409" y="0"/>
                    </a:moveTo>
                    <a:lnTo>
                      <a:pt x="0" y="9885"/>
                    </a:lnTo>
                    <a:lnTo>
                      <a:pt x="376" y="10754"/>
                    </a:lnTo>
                    <a:lnTo>
                      <a:pt x="751" y="11593"/>
                    </a:lnTo>
                    <a:lnTo>
                      <a:pt x="1136" y="12373"/>
                    </a:lnTo>
                    <a:lnTo>
                      <a:pt x="1531" y="13121"/>
                    </a:lnTo>
                    <a:lnTo>
                      <a:pt x="1925" y="13841"/>
                    </a:lnTo>
                    <a:lnTo>
                      <a:pt x="2339" y="14499"/>
                    </a:lnTo>
                    <a:lnTo>
                      <a:pt x="2752" y="15129"/>
                    </a:lnTo>
                    <a:lnTo>
                      <a:pt x="3165" y="15727"/>
                    </a:lnTo>
                    <a:lnTo>
                      <a:pt x="3587" y="16297"/>
                    </a:lnTo>
                    <a:lnTo>
                      <a:pt x="4019" y="16836"/>
                    </a:lnTo>
                    <a:lnTo>
                      <a:pt x="4883" y="17795"/>
                    </a:lnTo>
                    <a:lnTo>
                      <a:pt x="5325" y="18214"/>
                    </a:lnTo>
                    <a:lnTo>
                      <a:pt x="5766" y="18603"/>
                    </a:lnTo>
                    <a:lnTo>
                      <a:pt x="6217" y="18993"/>
                    </a:lnTo>
                    <a:lnTo>
                      <a:pt x="6659" y="19323"/>
                    </a:lnTo>
                    <a:lnTo>
                      <a:pt x="7109" y="19652"/>
                    </a:lnTo>
                    <a:lnTo>
                      <a:pt x="7560" y="19921"/>
                    </a:lnTo>
                    <a:lnTo>
                      <a:pt x="8011" y="20192"/>
                    </a:lnTo>
                    <a:lnTo>
                      <a:pt x="8461" y="20431"/>
                    </a:lnTo>
                    <a:lnTo>
                      <a:pt x="8912" y="20641"/>
                    </a:lnTo>
                    <a:lnTo>
                      <a:pt x="9363" y="20820"/>
                    </a:lnTo>
                    <a:lnTo>
                      <a:pt x="9814" y="21000"/>
                    </a:lnTo>
                    <a:lnTo>
                      <a:pt x="10255" y="21121"/>
                    </a:lnTo>
                    <a:lnTo>
                      <a:pt x="10706" y="21239"/>
                    </a:lnTo>
                    <a:lnTo>
                      <a:pt x="11148" y="21360"/>
                    </a:lnTo>
                    <a:lnTo>
                      <a:pt x="11580" y="21450"/>
                    </a:lnTo>
                    <a:lnTo>
                      <a:pt x="12021" y="21510"/>
                    </a:lnTo>
                    <a:lnTo>
                      <a:pt x="12876" y="21570"/>
                    </a:lnTo>
                    <a:lnTo>
                      <a:pt x="13721" y="21600"/>
                    </a:lnTo>
                    <a:lnTo>
                      <a:pt x="14538" y="21540"/>
                    </a:lnTo>
                    <a:lnTo>
                      <a:pt x="15327" y="21450"/>
                    </a:lnTo>
                    <a:lnTo>
                      <a:pt x="16087" y="21329"/>
                    </a:lnTo>
                    <a:lnTo>
                      <a:pt x="16820" y="21181"/>
                    </a:lnTo>
                    <a:lnTo>
                      <a:pt x="17505" y="20970"/>
                    </a:lnTo>
                    <a:lnTo>
                      <a:pt x="18153" y="20760"/>
                    </a:lnTo>
                    <a:lnTo>
                      <a:pt x="18764" y="20551"/>
                    </a:lnTo>
                    <a:lnTo>
                      <a:pt x="19318" y="20311"/>
                    </a:lnTo>
                    <a:lnTo>
                      <a:pt x="19825" y="20072"/>
                    </a:lnTo>
                    <a:lnTo>
                      <a:pt x="20276" y="19861"/>
                    </a:lnTo>
                    <a:lnTo>
                      <a:pt x="20989" y="19442"/>
                    </a:lnTo>
                    <a:lnTo>
                      <a:pt x="21440" y="19173"/>
                    </a:lnTo>
                    <a:lnTo>
                      <a:pt x="21600" y="19083"/>
                    </a:lnTo>
                    <a:lnTo>
                      <a:pt x="21037" y="9137"/>
                    </a:lnTo>
                    <a:lnTo>
                      <a:pt x="1409"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553" name="Google Shape;3470;p63"/>
              <p:cNvSpPr/>
              <p:nvPr/>
            </p:nvSpPr>
            <p:spPr>
              <a:xfrm>
                <a:off x="55875" y="51600"/>
                <a:ext cx="1001629" cy="169927"/>
              </a:xfrm>
              <a:custGeom>
                <a:avLst/>
                <a:ahLst/>
                <a:cxnLst>
                  <a:cxn ang="0">
                    <a:pos x="wd2" y="hd2"/>
                  </a:cxn>
                  <a:cxn ang="5400000">
                    <a:pos x="wd2" y="hd2"/>
                  </a:cxn>
                  <a:cxn ang="10800000">
                    <a:pos x="wd2" y="hd2"/>
                  </a:cxn>
                  <a:cxn ang="16200000">
                    <a:pos x="wd2" y="hd2"/>
                  </a:cxn>
                </a:cxnLst>
                <a:rect l="0" t="0" r="r" b="b"/>
                <a:pathLst>
                  <a:path w="21600" h="21600" extrusionOk="0">
                    <a:moveTo>
                      <a:pt x="316" y="0"/>
                    </a:moveTo>
                    <a:lnTo>
                      <a:pt x="255" y="60"/>
                    </a:lnTo>
                    <a:lnTo>
                      <a:pt x="183" y="121"/>
                    </a:lnTo>
                    <a:lnTo>
                      <a:pt x="122" y="299"/>
                    </a:lnTo>
                    <a:lnTo>
                      <a:pt x="61" y="419"/>
                    </a:lnTo>
                    <a:lnTo>
                      <a:pt x="20" y="601"/>
                    </a:lnTo>
                    <a:lnTo>
                      <a:pt x="0" y="782"/>
                    </a:lnTo>
                    <a:lnTo>
                      <a:pt x="0" y="842"/>
                    </a:lnTo>
                    <a:lnTo>
                      <a:pt x="10" y="903"/>
                    </a:lnTo>
                    <a:lnTo>
                      <a:pt x="388" y="2104"/>
                    </a:lnTo>
                    <a:lnTo>
                      <a:pt x="776" y="3248"/>
                    </a:lnTo>
                    <a:lnTo>
                      <a:pt x="1163" y="4331"/>
                    </a:lnTo>
                    <a:lnTo>
                      <a:pt x="1562" y="5415"/>
                    </a:lnTo>
                    <a:lnTo>
                      <a:pt x="1960" y="6438"/>
                    </a:lnTo>
                    <a:lnTo>
                      <a:pt x="2358" y="7401"/>
                    </a:lnTo>
                    <a:lnTo>
                      <a:pt x="2766" y="8304"/>
                    </a:lnTo>
                    <a:lnTo>
                      <a:pt x="3174" y="9206"/>
                    </a:lnTo>
                    <a:lnTo>
                      <a:pt x="3583" y="10048"/>
                    </a:lnTo>
                    <a:lnTo>
                      <a:pt x="4001" y="10891"/>
                    </a:lnTo>
                    <a:lnTo>
                      <a:pt x="4828" y="12454"/>
                    </a:lnTo>
                    <a:lnTo>
                      <a:pt x="5665" y="13900"/>
                    </a:lnTo>
                    <a:lnTo>
                      <a:pt x="6492" y="15222"/>
                    </a:lnTo>
                    <a:lnTo>
                      <a:pt x="6951" y="15883"/>
                    </a:lnTo>
                    <a:lnTo>
                      <a:pt x="7411" y="16547"/>
                    </a:lnTo>
                    <a:lnTo>
                      <a:pt x="8329" y="17748"/>
                    </a:lnTo>
                    <a:lnTo>
                      <a:pt x="8799" y="18292"/>
                    </a:lnTo>
                    <a:lnTo>
                      <a:pt x="9258" y="18772"/>
                    </a:lnTo>
                    <a:lnTo>
                      <a:pt x="9728" y="19194"/>
                    </a:lnTo>
                    <a:lnTo>
                      <a:pt x="10198" y="19614"/>
                    </a:lnTo>
                    <a:lnTo>
                      <a:pt x="10657" y="20036"/>
                    </a:lnTo>
                    <a:lnTo>
                      <a:pt x="11126" y="20338"/>
                    </a:lnTo>
                    <a:lnTo>
                      <a:pt x="11596" y="20637"/>
                    </a:lnTo>
                    <a:lnTo>
                      <a:pt x="12535" y="21120"/>
                    </a:lnTo>
                    <a:lnTo>
                      <a:pt x="13005" y="21301"/>
                    </a:lnTo>
                    <a:lnTo>
                      <a:pt x="13474" y="21419"/>
                    </a:lnTo>
                    <a:lnTo>
                      <a:pt x="13954" y="21540"/>
                    </a:lnTo>
                    <a:lnTo>
                      <a:pt x="14424" y="21600"/>
                    </a:lnTo>
                    <a:lnTo>
                      <a:pt x="14893" y="21600"/>
                    </a:lnTo>
                    <a:lnTo>
                      <a:pt x="15832" y="21479"/>
                    </a:lnTo>
                    <a:lnTo>
                      <a:pt x="16302" y="21358"/>
                    </a:lnTo>
                    <a:lnTo>
                      <a:pt x="16772" y="21241"/>
                    </a:lnTo>
                    <a:lnTo>
                      <a:pt x="17241" y="21060"/>
                    </a:lnTo>
                    <a:lnTo>
                      <a:pt x="17711" y="20818"/>
                    </a:lnTo>
                    <a:lnTo>
                      <a:pt x="18180" y="20516"/>
                    </a:lnTo>
                    <a:lnTo>
                      <a:pt x="18650" y="20218"/>
                    </a:lnTo>
                    <a:lnTo>
                      <a:pt x="19119" y="19855"/>
                    </a:lnTo>
                    <a:lnTo>
                      <a:pt x="19589" y="19436"/>
                    </a:lnTo>
                    <a:lnTo>
                      <a:pt x="20059" y="18953"/>
                    </a:lnTo>
                    <a:lnTo>
                      <a:pt x="20518" y="18473"/>
                    </a:lnTo>
                    <a:lnTo>
                      <a:pt x="20988" y="17930"/>
                    </a:lnTo>
                    <a:lnTo>
                      <a:pt x="21447" y="17329"/>
                    </a:lnTo>
                    <a:lnTo>
                      <a:pt x="21519" y="17208"/>
                    </a:lnTo>
                    <a:lnTo>
                      <a:pt x="21570" y="17027"/>
                    </a:lnTo>
                    <a:lnTo>
                      <a:pt x="21590" y="16846"/>
                    </a:lnTo>
                    <a:lnTo>
                      <a:pt x="21600" y="16725"/>
                    </a:lnTo>
                    <a:lnTo>
                      <a:pt x="21580" y="16608"/>
                    </a:lnTo>
                    <a:lnTo>
                      <a:pt x="21539" y="16487"/>
                    </a:lnTo>
                    <a:lnTo>
                      <a:pt x="21488" y="16487"/>
                    </a:lnTo>
                    <a:lnTo>
                      <a:pt x="21406" y="16547"/>
                    </a:lnTo>
                    <a:lnTo>
                      <a:pt x="20947" y="17087"/>
                    </a:lnTo>
                    <a:lnTo>
                      <a:pt x="20478" y="17631"/>
                    </a:lnTo>
                    <a:lnTo>
                      <a:pt x="20018" y="18171"/>
                    </a:lnTo>
                    <a:lnTo>
                      <a:pt x="19548" y="18591"/>
                    </a:lnTo>
                    <a:lnTo>
                      <a:pt x="19079" y="19013"/>
                    </a:lnTo>
                    <a:lnTo>
                      <a:pt x="18619" y="19315"/>
                    </a:lnTo>
                    <a:lnTo>
                      <a:pt x="18150" y="19674"/>
                    </a:lnTo>
                    <a:lnTo>
                      <a:pt x="17210" y="20157"/>
                    </a:lnTo>
                    <a:lnTo>
                      <a:pt x="16741" y="20338"/>
                    </a:lnTo>
                    <a:lnTo>
                      <a:pt x="16271" y="20456"/>
                    </a:lnTo>
                    <a:lnTo>
                      <a:pt x="15332" y="20577"/>
                    </a:lnTo>
                    <a:lnTo>
                      <a:pt x="14863" y="20577"/>
                    </a:lnTo>
                    <a:lnTo>
                      <a:pt x="13923" y="20456"/>
                    </a:lnTo>
                    <a:lnTo>
                      <a:pt x="13454" y="20338"/>
                    </a:lnTo>
                    <a:lnTo>
                      <a:pt x="12515" y="19976"/>
                    </a:lnTo>
                    <a:lnTo>
                      <a:pt x="12045" y="19735"/>
                    </a:lnTo>
                    <a:lnTo>
                      <a:pt x="11576" y="19436"/>
                    </a:lnTo>
                    <a:lnTo>
                      <a:pt x="11106" y="19134"/>
                    </a:lnTo>
                    <a:lnTo>
                      <a:pt x="10637" y="18772"/>
                    </a:lnTo>
                    <a:lnTo>
                      <a:pt x="10177" y="18352"/>
                    </a:lnTo>
                    <a:lnTo>
                      <a:pt x="9707" y="17930"/>
                    </a:lnTo>
                    <a:lnTo>
                      <a:pt x="9248" y="17450"/>
                    </a:lnTo>
                    <a:lnTo>
                      <a:pt x="8779" y="16906"/>
                    </a:lnTo>
                    <a:lnTo>
                      <a:pt x="8319" y="16366"/>
                    </a:lnTo>
                    <a:lnTo>
                      <a:pt x="7860" y="15765"/>
                    </a:lnTo>
                    <a:lnTo>
                      <a:pt x="7401" y="15162"/>
                    </a:lnTo>
                    <a:lnTo>
                      <a:pt x="6941" y="14501"/>
                    </a:lnTo>
                    <a:lnTo>
                      <a:pt x="6482" y="13779"/>
                    </a:lnTo>
                    <a:lnTo>
                      <a:pt x="5696" y="12514"/>
                    </a:lnTo>
                    <a:lnTo>
                      <a:pt x="4910" y="11132"/>
                    </a:lnTo>
                    <a:lnTo>
                      <a:pt x="4134" y="9626"/>
                    </a:lnTo>
                    <a:lnTo>
                      <a:pt x="3348" y="8002"/>
                    </a:lnTo>
                    <a:lnTo>
                      <a:pt x="2971" y="7160"/>
                    </a:lnTo>
                    <a:lnTo>
                      <a:pt x="2582" y="6257"/>
                    </a:lnTo>
                    <a:lnTo>
                      <a:pt x="2204" y="5355"/>
                    </a:lnTo>
                    <a:lnTo>
                      <a:pt x="1827" y="4392"/>
                    </a:lnTo>
                    <a:lnTo>
                      <a:pt x="1449" y="3369"/>
                    </a:lnTo>
                    <a:lnTo>
                      <a:pt x="1082" y="2285"/>
                    </a:lnTo>
                    <a:lnTo>
                      <a:pt x="725" y="1201"/>
                    </a:lnTo>
                    <a:lnTo>
                      <a:pt x="357" y="60"/>
                    </a:lnTo>
                    <a:lnTo>
                      <a:pt x="3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54" name="Google Shape;3471;p63"/>
              <p:cNvSpPr/>
              <p:nvPr/>
            </p:nvSpPr>
            <p:spPr>
              <a:xfrm>
                <a:off x="446400" y="99875"/>
                <a:ext cx="150527" cy="36452"/>
              </a:xfrm>
              <a:custGeom>
                <a:avLst/>
                <a:ahLst/>
                <a:cxnLst>
                  <a:cxn ang="0">
                    <a:pos x="wd2" y="hd2"/>
                  </a:cxn>
                  <a:cxn ang="5400000">
                    <a:pos x="wd2" y="hd2"/>
                  </a:cxn>
                  <a:cxn ang="10800000">
                    <a:pos x="wd2" y="hd2"/>
                  </a:cxn>
                  <a:cxn ang="16200000">
                    <a:pos x="wd2" y="hd2"/>
                  </a:cxn>
                </a:cxnLst>
                <a:rect l="0" t="0" r="r" b="b"/>
                <a:pathLst>
                  <a:path w="21600" h="21600" extrusionOk="0">
                    <a:moveTo>
                      <a:pt x="21259" y="0"/>
                    </a:moveTo>
                    <a:lnTo>
                      <a:pt x="20786" y="281"/>
                    </a:lnTo>
                    <a:lnTo>
                      <a:pt x="1155" y="17111"/>
                    </a:lnTo>
                    <a:lnTo>
                      <a:pt x="814" y="17674"/>
                    </a:lnTo>
                    <a:lnTo>
                      <a:pt x="474" y="18519"/>
                    </a:lnTo>
                    <a:lnTo>
                      <a:pt x="201" y="19081"/>
                    </a:lnTo>
                    <a:lnTo>
                      <a:pt x="0" y="20193"/>
                    </a:lnTo>
                    <a:lnTo>
                      <a:pt x="0" y="21037"/>
                    </a:lnTo>
                    <a:lnTo>
                      <a:pt x="68" y="21319"/>
                    </a:lnTo>
                    <a:lnTo>
                      <a:pt x="337" y="21600"/>
                    </a:lnTo>
                    <a:lnTo>
                      <a:pt x="746" y="21319"/>
                    </a:lnTo>
                    <a:lnTo>
                      <a:pt x="20377" y="4489"/>
                    </a:lnTo>
                    <a:lnTo>
                      <a:pt x="20717" y="3926"/>
                    </a:lnTo>
                    <a:lnTo>
                      <a:pt x="21055" y="3363"/>
                    </a:lnTo>
                    <a:lnTo>
                      <a:pt x="21327" y="2519"/>
                    </a:lnTo>
                    <a:lnTo>
                      <a:pt x="21532" y="1689"/>
                    </a:lnTo>
                    <a:lnTo>
                      <a:pt x="21600" y="844"/>
                    </a:lnTo>
                    <a:lnTo>
                      <a:pt x="21464" y="281"/>
                    </a:lnTo>
                    <a:lnTo>
                      <a:pt x="2125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55" name="Google Shape;3472;p63"/>
              <p:cNvSpPr/>
              <p:nvPr/>
            </p:nvSpPr>
            <p:spPr>
              <a:xfrm>
                <a:off x="474326" y="94200"/>
                <a:ext cx="137277" cy="55852"/>
              </a:xfrm>
              <a:custGeom>
                <a:avLst/>
                <a:ahLst/>
                <a:cxnLst>
                  <a:cxn ang="0">
                    <a:pos x="wd2" y="hd2"/>
                  </a:cxn>
                  <a:cxn ang="5400000">
                    <a:pos x="wd2" y="hd2"/>
                  </a:cxn>
                  <a:cxn ang="10800000">
                    <a:pos x="wd2" y="hd2"/>
                  </a:cxn>
                  <a:cxn ang="16200000">
                    <a:pos x="wd2" y="hd2"/>
                  </a:cxn>
                </a:cxnLst>
                <a:rect l="0" t="0" r="r" b="b"/>
                <a:pathLst>
                  <a:path w="21600" h="21600" extrusionOk="0">
                    <a:moveTo>
                      <a:pt x="1562" y="0"/>
                    </a:moveTo>
                    <a:lnTo>
                      <a:pt x="1117" y="184"/>
                    </a:lnTo>
                    <a:lnTo>
                      <a:pt x="669" y="551"/>
                    </a:lnTo>
                    <a:lnTo>
                      <a:pt x="75" y="2011"/>
                    </a:lnTo>
                    <a:lnTo>
                      <a:pt x="0" y="2379"/>
                    </a:lnTo>
                    <a:lnTo>
                      <a:pt x="0" y="2746"/>
                    </a:lnTo>
                    <a:lnTo>
                      <a:pt x="75" y="3113"/>
                    </a:lnTo>
                    <a:lnTo>
                      <a:pt x="149" y="3297"/>
                    </a:lnTo>
                    <a:lnTo>
                      <a:pt x="299" y="3655"/>
                    </a:lnTo>
                    <a:lnTo>
                      <a:pt x="519" y="4022"/>
                    </a:lnTo>
                    <a:lnTo>
                      <a:pt x="19665" y="21416"/>
                    </a:lnTo>
                    <a:lnTo>
                      <a:pt x="20034" y="21600"/>
                    </a:lnTo>
                    <a:lnTo>
                      <a:pt x="20483" y="21416"/>
                    </a:lnTo>
                    <a:lnTo>
                      <a:pt x="20857" y="20865"/>
                    </a:lnTo>
                    <a:lnTo>
                      <a:pt x="21226" y="20324"/>
                    </a:lnTo>
                    <a:lnTo>
                      <a:pt x="21451" y="19589"/>
                    </a:lnTo>
                    <a:lnTo>
                      <a:pt x="21600" y="18854"/>
                    </a:lnTo>
                    <a:lnTo>
                      <a:pt x="21451" y="18119"/>
                    </a:lnTo>
                    <a:lnTo>
                      <a:pt x="21301" y="17936"/>
                    </a:lnTo>
                    <a:lnTo>
                      <a:pt x="21077" y="17568"/>
                    </a:lnTo>
                    <a:lnTo>
                      <a:pt x="1935" y="184"/>
                    </a:lnTo>
                    <a:lnTo>
                      <a:pt x="15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grpSp>
      <p:grpSp>
        <p:nvGrpSpPr>
          <p:cNvPr id="127" name="Google Shape;3473;p63"/>
          <p:cNvGrpSpPr/>
          <p:nvPr/>
        </p:nvGrpSpPr>
        <p:grpSpPr>
          <a:xfrm>
            <a:off x="277959" y="469428"/>
            <a:ext cx="1414420" cy="930808"/>
            <a:chOff x="0" y="-1"/>
            <a:chExt cx="1414419" cy="930806"/>
          </a:xfrm>
        </p:grpSpPr>
        <p:sp>
          <p:nvSpPr>
            <p:cNvPr id="1049556" name="Google Shape;3474;p63"/>
            <p:cNvSpPr/>
            <p:nvPr/>
          </p:nvSpPr>
          <p:spPr>
            <a:xfrm>
              <a:off x="0" y="-2"/>
              <a:ext cx="1215912" cy="877319"/>
            </a:xfrm>
            <a:custGeom>
              <a:avLst/>
              <a:ahLst/>
              <a:cxnLst>
                <a:cxn ang="0">
                  <a:pos x="wd2" y="hd2"/>
                </a:cxn>
                <a:cxn ang="5400000">
                  <a:pos x="wd2" y="hd2"/>
                </a:cxn>
                <a:cxn ang="10800000">
                  <a:pos x="wd2" y="hd2"/>
                </a:cxn>
                <a:cxn ang="16200000">
                  <a:pos x="wd2" y="hd2"/>
                </a:cxn>
              </a:cxnLst>
              <a:rect l="0" t="0" r="r" b="b"/>
              <a:pathLst>
                <a:path w="21600" h="21600" extrusionOk="0">
                  <a:moveTo>
                    <a:pt x="11765" y="0"/>
                  </a:moveTo>
                  <a:lnTo>
                    <a:pt x="11520" y="27"/>
                  </a:lnTo>
                  <a:lnTo>
                    <a:pt x="11265" y="82"/>
                  </a:lnTo>
                  <a:lnTo>
                    <a:pt x="11157" y="109"/>
                  </a:lnTo>
                  <a:lnTo>
                    <a:pt x="11059" y="150"/>
                  </a:lnTo>
                  <a:lnTo>
                    <a:pt x="10864" y="258"/>
                  </a:lnTo>
                  <a:lnTo>
                    <a:pt x="10678" y="380"/>
                  </a:lnTo>
                  <a:lnTo>
                    <a:pt x="10511" y="530"/>
                  </a:lnTo>
                  <a:lnTo>
                    <a:pt x="10344" y="706"/>
                  </a:lnTo>
                  <a:lnTo>
                    <a:pt x="10188" y="883"/>
                  </a:lnTo>
                  <a:lnTo>
                    <a:pt x="10041" y="1086"/>
                  </a:lnTo>
                  <a:lnTo>
                    <a:pt x="9914" y="1290"/>
                  </a:lnTo>
                  <a:lnTo>
                    <a:pt x="9786" y="1494"/>
                  </a:lnTo>
                  <a:lnTo>
                    <a:pt x="9679" y="1697"/>
                  </a:lnTo>
                  <a:lnTo>
                    <a:pt x="9571" y="1901"/>
                  </a:lnTo>
                  <a:lnTo>
                    <a:pt x="9482" y="2105"/>
                  </a:lnTo>
                  <a:lnTo>
                    <a:pt x="9326" y="2471"/>
                  </a:lnTo>
                  <a:lnTo>
                    <a:pt x="9218" y="2770"/>
                  </a:lnTo>
                  <a:lnTo>
                    <a:pt x="8954" y="2702"/>
                  </a:lnTo>
                  <a:lnTo>
                    <a:pt x="8669" y="2661"/>
                  </a:lnTo>
                  <a:lnTo>
                    <a:pt x="8376" y="2648"/>
                  </a:lnTo>
                  <a:lnTo>
                    <a:pt x="8052" y="2648"/>
                  </a:lnTo>
                  <a:lnTo>
                    <a:pt x="7719" y="2689"/>
                  </a:lnTo>
                  <a:lnTo>
                    <a:pt x="7553" y="2729"/>
                  </a:lnTo>
                  <a:lnTo>
                    <a:pt x="7367" y="2770"/>
                  </a:lnTo>
                  <a:lnTo>
                    <a:pt x="7190" y="2824"/>
                  </a:lnTo>
                  <a:lnTo>
                    <a:pt x="7004" y="2879"/>
                  </a:lnTo>
                  <a:lnTo>
                    <a:pt x="6818" y="2960"/>
                  </a:lnTo>
                  <a:lnTo>
                    <a:pt x="6622" y="3041"/>
                  </a:lnTo>
                  <a:lnTo>
                    <a:pt x="6407" y="3150"/>
                  </a:lnTo>
                  <a:lnTo>
                    <a:pt x="6211" y="3258"/>
                  </a:lnTo>
                  <a:lnTo>
                    <a:pt x="6024" y="3381"/>
                  </a:lnTo>
                  <a:lnTo>
                    <a:pt x="5848" y="3516"/>
                  </a:lnTo>
                  <a:lnTo>
                    <a:pt x="5682" y="3652"/>
                  </a:lnTo>
                  <a:lnTo>
                    <a:pt x="5525" y="3788"/>
                  </a:lnTo>
                  <a:lnTo>
                    <a:pt x="5378" y="3924"/>
                  </a:lnTo>
                  <a:lnTo>
                    <a:pt x="5251" y="4073"/>
                  </a:lnTo>
                  <a:lnTo>
                    <a:pt x="5123" y="4222"/>
                  </a:lnTo>
                  <a:lnTo>
                    <a:pt x="5016" y="4372"/>
                  </a:lnTo>
                  <a:lnTo>
                    <a:pt x="4908" y="4521"/>
                  </a:lnTo>
                  <a:lnTo>
                    <a:pt x="4810" y="4671"/>
                  </a:lnTo>
                  <a:lnTo>
                    <a:pt x="4722" y="4820"/>
                  </a:lnTo>
                  <a:lnTo>
                    <a:pt x="4643" y="4969"/>
                  </a:lnTo>
                  <a:lnTo>
                    <a:pt x="4506" y="5268"/>
                  </a:lnTo>
                  <a:lnTo>
                    <a:pt x="4398" y="5553"/>
                  </a:lnTo>
                  <a:lnTo>
                    <a:pt x="4310" y="5811"/>
                  </a:lnTo>
                  <a:lnTo>
                    <a:pt x="4252" y="6042"/>
                  </a:lnTo>
                  <a:lnTo>
                    <a:pt x="4203" y="6259"/>
                  </a:lnTo>
                  <a:lnTo>
                    <a:pt x="4173" y="6422"/>
                  </a:lnTo>
                  <a:lnTo>
                    <a:pt x="4154" y="6558"/>
                  </a:lnTo>
                  <a:lnTo>
                    <a:pt x="4144" y="6666"/>
                  </a:lnTo>
                  <a:lnTo>
                    <a:pt x="4056" y="6707"/>
                  </a:lnTo>
                  <a:lnTo>
                    <a:pt x="3801" y="6816"/>
                  </a:lnTo>
                  <a:lnTo>
                    <a:pt x="3429" y="7006"/>
                  </a:lnTo>
                  <a:lnTo>
                    <a:pt x="3213" y="7142"/>
                  </a:lnTo>
                  <a:lnTo>
                    <a:pt x="2968" y="7291"/>
                  </a:lnTo>
                  <a:lnTo>
                    <a:pt x="2723" y="7467"/>
                  </a:lnTo>
                  <a:lnTo>
                    <a:pt x="2459" y="7657"/>
                  </a:lnTo>
                  <a:lnTo>
                    <a:pt x="2204" y="7875"/>
                  </a:lnTo>
                  <a:lnTo>
                    <a:pt x="1940" y="8105"/>
                  </a:lnTo>
                  <a:lnTo>
                    <a:pt x="1685" y="8377"/>
                  </a:lnTo>
                  <a:lnTo>
                    <a:pt x="1440" y="8662"/>
                  </a:lnTo>
                  <a:lnTo>
                    <a:pt x="1332" y="8811"/>
                  </a:lnTo>
                  <a:lnTo>
                    <a:pt x="1215" y="8974"/>
                  </a:lnTo>
                  <a:lnTo>
                    <a:pt x="1107" y="9137"/>
                  </a:lnTo>
                  <a:lnTo>
                    <a:pt x="1009" y="9314"/>
                  </a:lnTo>
                  <a:lnTo>
                    <a:pt x="921" y="9490"/>
                  </a:lnTo>
                  <a:lnTo>
                    <a:pt x="833" y="9666"/>
                  </a:lnTo>
                  <a:lnTo>
                    <a:pt x="764" y="9843"/>
                  </a:lnTo>
                  <a:lnTo>
                    <a:pt x="706" y="10033"/>
                  </a:lnTo>
                  <a:lnTo>
                    <a:pt x="657" y="10224"/>
                  </a:lnTo>
                  <a:lnTo>
                    <a:pt x="617" y="10414"/>
                  </a:lnTo>
                  <a:lnTo>
                    <a:pt x="588" y="10603"/>
                  </a:lnTo>
                  <a:lnTo>
                    <a:pt x="568" y="10793"/>
                  </a:lnTo>
                  <a:lnTo>
                    <a:pt x="559" y="10970"/>
                  </a:lnTo>
                  <a:lnTo>
                    <a:pt x="549" y="11160"/>
                  </a:lnTo>
                  <a:lnTo>
                    <a:pt x="549" y="11527"/>
                  </a:lnTo>
                  <a:lnTo>
                    <a:pt x="578" y="11893"/>
                  </a:lnTo>
                  <a:lnTo>
                    <a:pt x="617" y="12233"/>
                  </a:lnTo>
                  <a:lnTo>
                    <a:pt x="676" y="12545"/>
                  </a:lnTo>
                  <a:lnTo>
                    <a:pt x="735" y="12830"/>
                  </a:lnTo>
                  <a:lnTo>
                    <a:pt x="804" y="13102"/>
                  </a:lnTo>
                  <a:lnTo>
                    <a:pt x="862" y="13318"/>
                  </a:lnTo>
                  <a:lnTo>
                    <a:pt x="970" y="13631"/>
                  </a:lnTo>
                  <a:lnTo>
                    <a:pt x="1009" y="13753"/>
                  </a:lnTo>
                  <a:lnTo>
                    <a:pt x="941" y="13780"/>
                  </a:lnTo>
                  <a:lnTo>
                    <a:pt x="872" y="13835"/>
                  </a:lnTo>
                  <a:lnTo>
                    <a:pt x="804" y="13916"/>
                  </a:lnTo>
                  <a:lnTo>
                    <a:pt x="735" y="14025"/>
                  </a:lnTo>
                  <a:lnTo>
                    <a:pt x="657" y="14147"/>
                  </a:lnTo>
                  <a:lnTo>
                    <a:pt x="588" y="14296"/>
                  </a:lnTo>
                  <a:lnTo>
                    <a:pt x="509" y="14473"/>
                  </a:lnTo>
                  <a:lnTo>
                    <a:pt x="441" y="14663"/>
                  </a:lnTo>
                  <a:lnTo>
                    <a:pt x="372" y="14867"/>
                  </a:lnTo>
                  <a:lnTo>
                    <a:pt x="304" y="15083"/>
                  </a:lnTo>
                  <a:lnTo>
                    <a:pt x="245" y="15314"/>
                  </a:lnTo>
                  <a:lnTo>
                    <a:pt x="186" y="15559"/>
                  </a:lnTo>
                  <a:lnTo>
                    <a:pt x="137" y="15816"/>
                  </a:lnTo>
                  <a:lnTo>
                    <a:pt x="98" y="16074"/>
                  </a:lnTo>
                  <a:lnTo>
                    <a:pt x="59" y="16346"/>
                  </a:lnTo>
                  <a:lnTo>
                    <a:pt x="30" y="16632"/>
                  </a:lnTo>
                  <a:lnTo>
                    <a:pt x="10" y="16903"/>
                  </a:lnTo>
                  <a:lnTo>
                    <a:pt x="0" y="17188"/>
                  </a:lnTo>
                  <a:lnTo>
                    <a:pt x="0" y="17473"/>
                  </a:lnTo>
                  <a:lnTo>
                    <a:pt x="10" y="17745"/>
                  </a:lnTo>
                  <a:lnTo>
                    <a:pt x="40" y="18030"/>
                  </a:lnTo>
                  <a:lnTo>
                    <a:pt x="79" y="18301"/>
                  </a:lnTo>
                  <a:lnTo>
                    <a:pt x="128" y="18559"/>
                  </a:lnTo>
                  <a:lnTo>
                    <a:pt x="196" y="18817"/>
                  </a:lnTo>
                  <a:lnTo>
                    <a:pt x="274" y="19062"/>
                  </a:lnTo>
                  <a:lnTo>
                    <a:pt x="372" y="19306"/>
                  </a:lnTo>
                  <a:lnTo>
                    <a:pt x="490" y="19523"/>
                  </a:lnTo>
                  <a:lnTo>
                    <a:pt x="627" y="19740"/>
                  </a:lnTo>
                  <a:lnTo>
                    <a:pt x="774" y="19930"/>
                  </a:lnTo>
                  <a:lnTo>
                    <a:pt x="950" y="20107"/>
                  </a:lnTo>
                  <a:lnTo>
                    <a:pt x="1136" y="20270"/>
                  </a:lnTo>
                  <a:lnTo>
                    <a:pt x="1244" y="20337"/>
                  </a:lnTo>
                  <a:lnTo>
                    <a:pt x="1352" y="20405"/>
                  </a:lnTo>
                  <a:lnTo>
                    <a:pt x="1597" y="20527"/>
                  </a:lnTo>
                  <a:lnTo>
                    <a:pt x="1832" y="20637"/>
                  </a:lnTo>
                  <a:lnTo>
                    <a:pt x="2057" y="20717"/>
                  </a:lnTo>
                  <a:lnTo>
                    <a:pt x="2292" y="20785"/>
                  </a:lnTo>
                  <a:lnTo>
                    <a:pt x="2508" y="20840"/>
                  </a:lnTo>
                  <a:lnTo>
                    <a:pt x="2723" y="20867"/>
                  </a:lnTo>
                  <a:lnTo>
                    <a:pt x="2929" y="20895"/>
                  </a:lnTo>
                  <a:lnTo>
                    <a:pt x="3125" y="20908"/>
                  </a:lnTo>
                  <a:lnTo>
                    <a:pt x="3321" y="20895"/>
                  </a:lnTo>
                  <a:lnTo>
                    <a:pt x="3507" y="20881"/>
                  </a:lnTo>
                  <a:lnTo>
                    <a:pt x="3683" y="20853"/>
                  </a:lnTo>
                  <a:lnTo>
                    <a:pt x="3860" y="20827"/>
                  </a:lnTo>
                  <a:lnTo>
                    <a:pt x="4026" y="20785"/>
                  </a:lnTo>
                  <a:lnTo>
                    <a:pt x="4173" y="20731"/>
                  </a:lnTo>
                  <a:lnTo>
                    <a:pt x="4467" y="20623"/>
                  </a:lnTo>
                  <a:lnTo>
                    <a:pt x="4673" y="20853"/>
                  </a:lnTo>
                  <a:lnTo>
                    <a:pt x="4790" y="20962"/>
                  </a:lnTo>
                  <a:lnTo>
                    <a:pt x="4918" y="21071"/>
                  </a:lnTo>
                  <a:lnTo>
                    <a:pt x="5065" y="21179"/>
                  </a:lnTo>
                  <a:lnTo>
                    <a:pt x="5211" y="21288"/>
                  </a:lnTo>
                  <a:lnTo>
                    <a:pt x="5378" y="21369"/>
                  </a:lnTo>
                  <a:lnTo>
                    <a:pt x="5545" y="21451"/>
                  </a:lnTo>
                  <a:lnTo>
                    <a:pt x="5721" y="21519"/>
                  </a:lnTo>
                  <a:lnTo>
                    <a:pt x="5907" y="21573"/>
                  </a:lnTo>
                  <a:lnTo>
                    <a:pt x="6103" y="21600"/>
                  </a:lnTo>
                  <a:lnTo>
                    <a:pt x="6299" y="21600"/>
                  </a:lnTo>
                  <a:lnTo>
                    <a:pt x="6515" y="21587"/>
                  </a:lnTo>
                  <a:lnTo>
                    <a:pt x="6720" y="21532"/>
                  </a:lnTo>
                  <a:lnTo>
                    <a:pt x="6945" y="21451"/>
                  </a:lnTo>
                  <a:lnTo>
                    <a:pt x="7171" y="21342"/>
                  </a:lnTo>
                  <a:lnTo>
                    <a:pt x="7484" y="21153"/>
                  </a:lnTo>
                  <a:lnTo>
                    <a:pt x="7788" y="20962"/>
                  </a:lnTo>
                  <a:lnTo>
                    <a:pt x="8072" y="20759"/>
                  </a:lnTo>
                  <a:lnTo>
                    <a:pt x="8346" y="20555"/>
                  </a:lnTo>
                  <a:lnTo>
                    <a:pt x="8591" y="20351"/>
                  </a:lnTo>
                  <a:lnTo>
                    <a:pt x="8826" y="20148"/>
                  </a:lnTo>
                  <a:lnTo>
                    <a:pt x="9042" y="19958"/>
                  </a:lnTo>
                  <a:lnTo>
                    <a:pt x="9238" y="19768"/>
                  </a:lnTo>
                  <a:lnTo>
                    <a:pt x="9571" y="19428"/>
                  </a:lnTo>
                  <a:lnTo>
                    <a:pt x="9806" y="19156"/>
                  </a:lnTo>
                  <a:lnTo>
                    <a:pt x="10011" y="18912"/>
                  </a:lnTo>
                  <a:lnTo>
                    <a:pt x="10031" y="18966"/>
                  </a:lnTo>
                  <a:lnTo>
                    <a:pt x="10109" y="19102"/>
                  </a:lnTo>
                  <a:lnTo>
                    <a:pt x="10168" y="19197"/>
                  </a:lnTo>
                  <a:lnTo>
                    <a:pt x="10237" y="19278"/>
                  </a:lnTo>
                  <a:lnTo>
                    <a:pt x="10325" y="19374"/>
                  </a:lnTo>
                  <a:lnTo>
                    <a:pt x="10423" y="19456"/>
                  </a:lnTo>
                  <a:lnTo>
                    <a:pt x="10541" y="19523"/>
                  </a:lnTo>
                  <a:lnTo>
                    <a:pt x="10668" y="19591"/>
                  </a:lnTo>
                  <a:lnTo>
                    <a:pt x="10815" y="19618"/>
                  </a:lnTo>
                  <a:lnTo>
                    <a:pt x="10981" y="19632"/>
                  </a:lnTo>
                  <a:lnTo>
                    <a:pt x="11157" y="19618"/>
                  </a:lnTo>
                  <a:lnTo>
                    <a:pt x="11256" y="19591"/>
                  </a:lnTo>
                  <a:lnTo>
                    <a:pt x="11354" y="19564"/>
                  </a:lnTo>
                  <a:lnTo>
                    <a:pt x="11461" y="19523"/>
                  </a:lnTo>
                  <a:lnTo>
                    <a:pt x="11569" y="19469"/>
                  </a:lnTo>
                  <a:lnTo>
                    <a:pt x="11686" y="19401"/>
                  </a:lnTo>
                  <a:lnTo>
                    <a:pt x="11804" y="19333"/>
                  </a:lnTo>
                  <a:lnTo>
                    <a:pt x="11971" y="19197"/>
                  </a:lnTo>
                  <a:lnTo>
                    <a:pt x="12147" y="19034"/>
                  </a:lnTo>
                  <a:lnTo>
                    <a:pt x="12314" y="18844"/>
                  </a:lnTo>
                  <a:lnTo>
                    <a:pt x="12490" y="18613"/>
                  </a:lnTo>
                  <a:lnTo>
                    <a:pt x="12656" y="18355"/>
                  </a:lnTo>
                  <a:lnTo>
                    <a:pt x="12833" y="18084"/>
                  </a:lnTo>
                  <a:lnTo>
                    <a:pt x="12990" y="17785"/>
                  </a:lnTo>
                  <a:lnTo>
                    <a:pt x="13146" y="17459"/>
                  </a:lnTo>
                  <a:lnTo>
                    <a:pt x="13234" y="17609"/>
                  </a:lnTo>
                  <a:lnTo>
                    <a:pt x="13322" y="17758"/>
                  </a:lnTo>
                  <a:lnTo>
                    <a:pt x="13420" y="17894"/>
                  </a:lnTo>
                  <a:lnTo>
                    <a:pt x="13528" y="18030"/>
                  </a:lnTo>
                  <a:lnTo>
                    <a:pt x="13646" y="18125"/>
                  </a:lnTo>
                  <a:lnTo>
                    <a:pt x="13695" y="18165"/>
                  </a:lnTo>
                  <a:lnTo>
                    <a:pt x="13754" y="18206"/>
                  </a:lnTo>
                  <a:lnTo>
                    <a:pt x="13812" y="18220"/>
                  </a:lnTo>
                  <a:lnTo>
                    <a:pt x="13871" y="18233"/>
                  </a:lnTo>
                  <a:lnTo>
                    <a:pt x="13930" y="18233"/>
                  </a:lnTo>
                  <a:lnTo>
                    <a:pt x="13989" y="18220"/>
                  </a:lnTo>
                  <a:lnTo>
                    <a:pt x="14086" y="18179"/>
                  </a:lnTo>
                  <a:lnTo>
                    <a:pt x="14175" y="18111"/>
                  </a:lnTo>
                  <a:lnTo>
                    <a:pt x="14263" y="18030"/>
                  </a:lnTo>
                  <a:lnTo>
                    <a:pt x="14341" y="17935"/>
                  </a:lnTo>
                  <a:lnTo>
                    <a:pt x="14410" y="17813"/>
                  </a:lnTo>
                  <a:lnTo>
                    <a:pt x="14478" y="17704"/>
                  </a:lnTo>
                  <a:lnTo>
                    <a:pt x="14537" y="17568"/>
                  </a:lnTo>
                  <a:lnTo>
                    <a:pt x="14596" y="17446"/>
                  </a:lnTo>
                  <a:lnTo>
                    <a:pt x="14684" y="17188"/>
                  </a:lnTo>
                  <a:lnTo>
                    <a:pt x="14753" y="16984"/>
                  </a:lnTo>
                  <a:lnTo>
                    <a:pt x="14811" y="16781"/>
                  </a:lnTo>
                  <a:lnTo>
                    <a:pt x="14851" y="16862"/>
                  </a:lnTo>
                  <a:lnTo>
                    <a:pt x="14958" y="17066"/>
                  </a:lnTo>
                  <a:lnTo>
                    <a:pt x="15046" y="17188"/>
                  </a:lnTo>
                  <a:lnTo>
                    <a:pt x="15144" y="17323"/>
                  </a:lnTo>
                  <a:lnTo>
                    <a:pt x="15262" y="17459"/>
                  </a:lnTo>
                  <a:lnTo>
                    <a:pt x="15399" y="17595"/>
                  </a:lnTo>
                  <a:lnTo>
                    <a:pt x="15546" y="17704"/>
                  </a:lnTo>
                  <a:lnTo>
                    <a:pt x="15713" y="17799"/>
                  </a:lnTo>
                  <a:lnTo>
                    <a:pt x="15791" y="17839"/>
                  </a:lnTo>
                  <a:lnTo>
                    <a:pt x="15889" y="17867"/>
                  </a:lnTo>
                  <a:lnTo>
                    <a:pt x="15977" y="17894"/>
                  </a:lnTo>
                  <a:lnTo>
                    <a:pt x="16173" y="17894"/>
                  </a:lnTo>
                  <a:lnTo>
                    <a:pt x="16271" y="17881"/>
                  </a:lnTo>
                  <a:lnTo>
                    <a:pt x="16379" y="17867"/>
                  </a:lnTo>
                  <a:lnTo>
                    <a:pt x="16487" y="17826"/>
                  </a:lnTo>
                  <a:lnTo>
                    <a:pt x="16594" y="17771"/>
                  </a:lnTo>
                  <a:lnTo>
                    <a:pt x="16712" y="17704"/>
                  </a:lnTo>
                  <a:lnTo>
                    <a:pt x="16829" y="17609"/>
                  </a:lnTo>
                  <a:lnTo>
                    <a:pt x="16947" y="17513"/>
                  </a:lnTo>
                  <a:lnTo>
                    <a:pt x="17172" y="17269"/>
                  </a:lnTo>
                  <a:lnTo>
                    <a:pt x="17388" y="17039"/>
                  </a:lnTo>
                  <a:lnTo>
                    <a:pt x="17593" y="16781"/>
                  </a:lnTo>
                  <a:lnTo>
                    <a:pt x="17779" y="16536"/>
                  </a:lnTo>
                  <a:lnTo>
                    <a:pt x="17946" y="16292"/>
                  </a:lnTo>
                  <a:lnTo>
                    <a:pt x="18103" y="16034"/>
                  </a:lnTo>
                  <a:lnTo>
                    <a:pt x="18250" y="15803"/>
                  </a:lnTo>
                  <a:lnTo>
                    <a:pt x="18367" y="15572"/>
                  </a:lnTo>
                  <a:lnTo>
                    <a:pt x="18583" y="15165"/>
                  </a:lnTo>
                  <a:lnTo>
                    <a:pt x="18730" y="14839"/>
                  </a:lnTo>
                  <a:lnTo>
                    <a:pt x="18818" y="14622"/>
                  </a:lnTo>
                  <a:lnTo>
                    <a:pt x="18847" y="14541"/>
                  </a:lnTo>
                  <a:lnTo>
                    <a:pt x="18945" y="14567"/>
                  </a:lnTo>
                  <a:lnTo>
                    <a:pt x="19219" y="14609"/>
                  </a:lnTo>
                  <a:lnTo>
                    <a:pt x="19396" y="14635"/>
                  </a:lnTo>
                  <a:lnTo>
                    <a:pt x="19827" y="14635"/>
                  </a:lnTo>
                  <a:lnTo>
                    <a:pt x="20062" y="14609"/>
                  </a:lnTo>
                  <a:lnTo>
                    <a:pt x="20297" y="14554"/>
                  </a:lnTo>
                  <a:lnTo>
                    <a:pt x="20415" y="14527"/>
                  </a:lnTo>
                  <a:lnTo>
                    <a:pt x="20532" y="14473"/>
                  </a:lnTo>
                  <a:lnTo>
                    <a:pt x="20650" y="14419"/>
                  </a:lnTo>
                  <a:lnTo>
                    <a:pt x="20757" y="14351"/>
                  </a:lnTo>
                  <a:lnTo>
                    <a:pt x="20865" y="14283"/>
                  </a:lnTo>
                  <a:lnTo>
                    <a:pt x="20973" y="14187"/>
                  </a:lnTo>
                  <a:lnTo>
                    <a:pt x="21071" y="14093"/>
                  </a:lnTo>
                  <a:lnTo>
                    <a:pt x="21159" y="13984"/>
                  </a:lnTo>
                  <a:lnTo>
                    <a:pt x="21247" y="13862"/>
                  </a:lnTo>
                  <a:lnTo>
                    <a:pt x="21326" y="13726"/>
                  </a:lnTo>
                  <a:lnTo>
                    <a:pt x="21394" y="13577"/>
                  </a:lnTo>
                  <a:lnTo>
                    <a:pt x="21453" y="13414"/>
                  </a:lnTo>
                  <a:lnTo>
                    <a:pt x="21502" y="13224"/>
                  </a:lnTo>
                  <a:lnTo>
                    <a:pt x="21531" y="13034"/>
                  </a:lnTo>
                  <a:lnTo>
                    <a:pt x="21570" y="12748"/>
                  </a:lnTo>
                  <a:lnTo>
                    <a:pt x="21590" y="12477"/>
                  </a:lnTo>
                  <a:lnTo>
                    <a:pt x="21600" y="12192"/>
                  </a:lnTo>
                  <a:lnTo>
                    <a:pt x="21590" y="11921"/>
                  </a:lnTo>
                  <a:lnTo>
                    <a:pt x="21570" y="11663"/>
                  </a:lnTo>
                  <a:lnTo>
                    <a:pt x="21541" y="11405"/>
                  </a:lnTo>
                  <a:lnTo>
                    <a:pt x="21492" y="11147"/>
                  </a:lnTo>
                  <a:lnTo>
                    <a:pt x="21443" y="10902"/>
                  </a:lnTo>
                  <a:lnTo>
                    <a:pt x="21375" y="10658"/>
                  </a:lnTo>
                  <a:lnTo>
                    <a:pt x="21287" y="10440"/>
                  </a:lnTo>
                  <a:lnTo>
                    <a:pt x="21198" y="10224"/>
                  </a:lnTo>
                  <a:lnTo>
                    <a:pt x="21100" y="10020"/>
                  </a:lnTo>
                  <a:lnTo>
                    <a:pt x="20992" y="9830"/>
                  </a:lnTo>
                  <a:lnTo>
                    <a:pt x="20875" y="9666"/>
                  </a:lnTo>
                  <a:lnTo>
                    <a:pt x="20738" y="9504"/>
                  </a:lnTo>
                  <a:lnTo>
                    <a:pt x="20601" y="9368"/>
                  </a:lnTo>
                  <a:lnTo>
                    <a:pt x="20610" y="9029"/>
                  </a:lnTo>
                  <a:lnTo>
                    <a:pt x="20601" y="8689"/>
                  </a:lnTo>
                  <a:lnTo>
                    <a:pt x="20581" y="8377"/>
                  </a:lnTo>
                  <a:lnTo>
                    <a:pt x="20542" y="8078"/>
                  </a:lnTo>
                  <a:lnTo>
                    <a:pt x="20503" y="7793"/>
                  </a:lnTo>
                  <a:lnTo>
                    <a:pt x="20454" y="7522"/>
                  </a:lnTo>
                  <a:lnTo>
                    <a:pt x="20395" y="7264"/>
                  </a:lnTo>
                  <a:lnTo>
                    <a:pt x="20326" y="7020"/>
                  </a:lnTo>
                  <a:lnTo>
                    <a:pt x="20248" y="6802"/>
                  </a:lnTo>
                  <a:lnTo>
                    <a:pt x="20160" y="6584"/>
                  </a:lnTo>
                  <a:lnTo>
                    <a:pt x="20062" y="6381"/>
                  </a:lnTo>
                  <a:lnTo>
                    <a:pt x="19964" y="6191"/>
                  </a:lnTo>
                  <a:lnTo>
                    <a:pt x="19866" y="6015"/>
                  </a:lnTo>
                  <a:lnTo>
                    <a:pt x="19758" y="5852"/>
                  </a:lnTo>
                  <a:lnTo>
                    <a:pt x="19641" y="5703"/>
                  </a:lnTo>
                  <a:lnTo>
                    <a:pt x="19523" y="5553"/>
                  </a:lnTo>
                  <a:lnTo>
                    <a:pt x="19406" y="5431"/>
                  </a:lnTo>
                  <a:lnTo>
                    <a:pt x="19278" y="5309"/>
                  </a:lnTo>
                  <a:lnTo>
                    <a:pt x="19151" y="5187"/>
                  </a:lnTo>
                  <a:lnTo>
                    <a:pt x="19024" y="5091"/>
                  </a:lnTo>
                  <a:lnTo>
                    <a:pt x="18769" y="4915"/>
                  </a:lnTo>
                  <a:lnTo>
                    <a:pt x="18514" y="4765"/>
                  </a:lnTo>
                  <a:lnTo>
                    <a:pt x="18269" y="4643"/>
                  </a:lnTo>
                  <a:lnTo>
                    <a:pt x="18034" y="4548"/>
                  </a:lnTo>
                  <a:lnTo>
                    <a:pt x="17809" y="4480"/>
                  </a:lnTo>
                  <a:lnTo>
                    <a:pt x="17613" y="4440"/>
                  </a:lnTo>
                  <a:lnTo>
                    <a:pt x="17593" y="4060"/>
                  </a:lnTo>
                  <a:lnTo>
                    <a:pt x="17583" y="3856"/>
                  </a:lnTo>
                  <a:lnTo>
                    <a:pt x="17564" y="3652"/>
                  </a:lnTo>
                  <a:lnTo>
                    <a:pt x="17534" y="3448"/>
                  </a:lnTo>
                  <a:lnTo>
                    <a:pt x="17495" y="3231"/>
                  </a:lnTo>
                  <a:lnTo>
                    <a:pt x="17446" y="3028"/>
                  </a:lnTo>
                  <a:lnTo>
                    <a:pt x="17397" y="2811"/>
                  </a:lnTo>
                  <a:lnTo>
                    <a:pt x="17329" y="2621"/>
                  </a:lnTo>
                  <a:lnTo>
                    <a:pt x="17251" y="2417"/>
                  </a:lnTo>
                  <a:lnTo>
                    <a:pt x="17163" y="2227"/>
                  </a:lnTo>
                  <a:lnTo>
                    <a:pt x="17055" y="2064"/>
                  </a:lnTo>
                  <a:lnTo>
                    <a:pt x="16937" y="1901"/>
                  </a:lnTo>
                  <a:lnTo>
                    <a:pt x="16810" y="1751"/>
                  </a:lnTo>
                  <a:lnTo>
                    <a:pt x="16653" y="1629"/>
                  </a:lnTo>
                  <a:lnTo>
                    <a:pt x="16487" y="1521"/>
                  </a:lnTo>
                  <a:lnTo>
                    <a:pt x="16232" y="1399"/>
                  </a:lnTo>
                  <a:lnTo>
                    <a:pt x="15967" y="1304"/>
                  </a:lnTo>
                  <a:lnTo>
                    <a:pt x="15722" y="1249"/>
                  </a:lnTo>
                  <a:lnTo>
                    <a:pt x="15478" y="1208"/>
                  </a:lnTo>
                  <a:lnTo>
                    <a:pt x="15252" y="1195"/>
                  </a:lnTo>
                  <a:lnTo>
                    <a:pt x="15027" y="1195"/>
                  </a:lnTo>
                  <a:lnTo>
                    <a:pt x="14821" y="1222"/>
                  </a:lnTo>
                  <a:lnTo>
                    <a:pt x="14635" y="1249"/>
                  </a:lnTo>
                  <a:lnTo>
                    <a:pt x="14459" y="1304"/>
                  </a:lnTo>
                  <a:lnTo>
                    <a:pt x="14302" y="1344"/>
                  </a:lnTo>
                  <a:lnTo>
                    <a:pt x="14047" y="1453"/>
                  </a:lnTo>
                  <a:lnTo>
                    <a:pt x="13891" y="1521"/>
                  </a:lnTo>
                  <a:lnTo>
                    <a:pt x="13832" y="1561"/>
                  </a:lnTo>
                  <a:lnTo>
                    <a:pt x="13783" y="1426"/>
                  </a:lnTo>
                  <a:lnTo>
                    <a:pt x="13724" y="1276"/>
                  </a:lnTo>
                  <a:lnTo>
                    <a:pt x="13646" y="1127"/>
                  </a:lnTo>
                  <a:lnTo>
                    <a:pt x="13548" y="964"/>
                  </a:lnTo>
                  <a:lnTo>
                    <a:pt x="13430" y="815"/>
                  </a:lnTo>
                  <a:lnTo>
                    <a:pt x="13303" y="679"/>
                  </a:lnTo>
                  <a:lnTo>
                    <a:pt x="13156" y="530"/>
                  </a:lnTo>
                  <a:lnTo>
                    <a:pt x="12999" y="408"/>
                  </a:lnTo>
                  <a:lnTo>
                    <a:pt x="12823" y="285"/>
                  </a:lnTo>
                  <a:lnTo>
                    <a:pt x="12637" y="190"/>
                  </a:lnTo>
                  <a:lnTo>
                    <a:pt x="12431" y="109"/>
                  </a:lnTo>
                  <a:lnTo>
                    <a:pt x="12226" y="54"/>
                  </a:lnTo>
                  <a:lnTo>
                    <a:pt x="12000" y="14"/>
                  </a:lnTo>
                  <a:lnTo>
                    <a:pt x="1176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557" name="Google Shape;3476;p63"/>
            <p:cNvSpPr/>
            <p:nvPr/>
          </p:nvSpPr>
          <p:spPr>
            <a:xfrm>
              <a:off x="1010768" y="590591"/>
              <a:ext cx="56249" cy="70018"/>
            </a:xfrm>
            <a:custGeom>
              <a:avLst/>
              <a:ahLst/>
              <a:cxnLst>
                <a:cxn ang="0">
                  <a:pos x="wd2" y="hd2"/>
                </a:cxn>
                <a:cxn ang="5400000">
                  <a:pos x="wd2" y="hd2"/>
                </a:cxn>
                <a:cxn ang="10800000">
                  <a:pos x="wd2" y="hd2"/>
                </a:cxn>
                <a:cxn ang="16200000">
                  <a:pos x="wd2" y="hd2"/>
                </a:cxn>
              </a:cxnLst>
              <a:rect l="0" t="0" r="r" b="b"/>
              <a:pathLst>
                <a:path w="21600" h="21600" extrusionOk="0">
                  <a:moveTo>
                    <a:pt x="19267" y="0"/>
                  </a:moveTo>
                  <a:lnTo>
                    <a:pt x="17361" y="2717"/>
                  </a:lnTo>
                  <a:lnTo>
                    <a:pt x="15039" y="5615"/>
                  </a:lnTo>
                  <a:lnTo>
                    <a:pt x="12074" y="9527"/>
                  </a:lnTo>
                  <a:lnTo>
                    <a:pt x="10372" y="11565"/>
                  </a:lnTo>
                  <a:lnTo>
                    <a:pt x="8467" y="13603"/>
                  </a:lnTo>
                  <a:lnTo>
                    <a:pt x="4453" y="17688"/>
                  </a:lnTo>
                  <a:lnTo>
                    <a:pt x="2333" y="19734"/>
                  </a:lnTo>
                  <a:lnTo>
                    <a:pt x="0" y="21600"/>
                  </a:lnTo>
                  <a:lnTo>
                    <a:pt x="2751" y="20241"/>
                  </a:lnTo>
                  <a:lnTo>
                    <a:pt x="5298" y="18539"/>
                  </a:lnTo>
                  <a:lnTo>
                    <a:pt x="7835" y="16673"/>
                  </a:lnTo>
                  <a:lnTo>
                    <a:pt x="10168" y="14798"/>
                  </a:lnTo>
                  <a:lnTo>
                    <a:pt x="12491" y="12761"/>
                  </a:lnTo>
                  <a:lnTo>
                    <a:pt x="14611" y="10714"/>
                  </a:lnTo>
                  <a:lnTo>
                    <a:pt x="16516" y="8504"/>
                  </a:lnTo>
                  <a:lnTo>
                    <a:pt x="18207" y="6122"/>
                  </a:lnTo>
                  <a:lnTo>
                    <a:pt x="19063" y="4936"/>
                  </a:lnTo>
                  <a:lnTo>
                    <a:pt x="19909" y="3740"/>
                  </a:lnTo>
                  <a:lnTo>
                    <a:pt x="20540" y="2382"/>
                  </a:lnTo>
                  <a:lnTo>
                    <a:pt x="21172" y="1187"/>
                  </a:lnTo>
                  <a:lnTo>
                    <a:pt x="21600" y="335"/>
                  </a:lnTo>
                  <a:lnTo>
                    <a:pt x="1926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58" name="Google Shape;3478;p63"/>
            <p:cNvSpPr/>
            <p:nvPr/>
          </p:nvSpPr>
          <p:spPr>
            <a:xfrm>
              <a:off x="1042208" y="497385"/>
              <a:ext cx="74979" cy="124091"/>
            </a:xfrm>
            <a:custGeom>
              <a:avLst/>
              <a:ahLst/>
              <a:cxnLst>
                <a:cxn ang="0">
                  <a:pos x="wd2" y="hd2"/>
                </a:cxn>
                <a:cxn ang="5400000">
                  <a:pos x="wd2" y="hd2"/>
                </a:cxn>
                <a:cxn ang="10800000">
                  <a:pos x="wd2" y="hd2"/>
                </a:cxn>
                <a:cxn ang="16200000">
                  <a:pos x="wd2" y="hd2"/>
                </a:cxn>
              </a:cxnLst>
              <a:rect l="0" t="0" r="r" b="b"/>
              <a:pathLst>
                <a:path w="21600" h="21600" extrusionOk="0">
                  <a:moveTo>
                    <a:pt x="19858" y="0"/>
                  </a:moveTo>
                  <a:lnTo>
                    <a:pt x="20171" y="864"/>
                  </a:lnTo>
                  <a:lnTo>
                    <a:pt x="20492" y="1727"/>
                  </a:lnTo>
                  <a:lnTo>
                    <a:pt x="20492" y="3459"/>
                  </a:lnTo>
                  <a:lnTo>
                    <a:pt x="20018" y="4323"/>
                  </a:lnTo>
                  <a:lnTo>
                    <a:pt x="19376" y="4992"/>
                  </a:lnTo>
                  <a:lnTo>
                    <a:pt x="18428" y="5570"/>
                  </a:lnTo>
                  <a:lnTo>
                    <a:pt x="17312" y="6050"/>
                  </a:lnTo>
                  <a:lnTo>
                    <a:pt x="16043" y="6336"/>
                  </a:lnTo>
                  <a:lnTo>
                    <a:pt x="14775" y="6623"/>
                  </a:lnTo>
                  <a:lnTo>
                    <a:pt x="13345" y="6817"/>
                  </a:lnTo>
                  <a:lnTo>
                    <a:pt x="11916" y="6914"/>
                  </a:lnTo>
                  <a:lnTo>
                    <a:pt x="9050" y="7011"/>
                  </a:lnTo>
                  <a:lnTo>
                    <a:pt x="6191" y="6914"/>
                  </a:lnTo>
                  <a:lnTo>
                    <a:pt x="4288" y="6817"/>
                  </a:lnTo>
                  <a:lnTo>
                    <a:pt x="4762" y="8064"/>
                  </a:lnTo>
                  <a:lnTo>
                    <a:pt x="5243" y="9408"/>
                  </a:lnTo>
                  <a:lnTo>
                    <a:pt x="5396" y="10082"/>
                  </a:lnTo>
                  <a:lnTo>
                    <a:pt x="5396" y="10751"/>
                  </a:lnTo>
                  <a:lnTo>
                    <a:pt x="5557" y="11518"/>
                  </a:lnTo>
                  <a:lnTo>
                    <a:pt x="5396" y="12192"/>
                  </a:lnTo>
                  <a:lnTo>
                    <a:pt x="5243" y="13536"/>
                  </a:lnTo>
                  <a:lnTo>
                    <a:pt x="4762" y="14977"/>
                  </a:lnTo>
                  <a:lnTo>
                    <a:pt x="4448" y="15647"/>
                  </a:lnTo>
                  <a:lnTo>
                    <a:pt x="4127" y="16321"/>
                  </a:lnTo>
                  <a:lnTo>
                    <a:pt x="3814" y="16991"/>
                  </a:lnTo>
                  <a:lnTo>
                    <a:pt x="3332" y="17665"/>
                  </a:lnTo>
                  <a:lnTo>
                    <a:pt x="2385" y="19009"/>
                  </a:lnTo>
                  <a:lnTo>
                    <a:pt x="1269" y="20256"/>
                  </a:lnTo>
                  <a:lnTo>
                    <a:pt x="0" y="21503"/>
                  </a:lnTo>
                  <a:lnTo>
                    <a:pt x="0" y="21600"/>
                  </a:lnTo>
                  <a:lnTo>
                    <a:pt x="2224" y="19392"/>
                  </a:lnTo>
                  <a:lnTo>
                    <a:pt x="3967" y="17757"/>
                  </a:lnTo>
                  <a:lnTo>
                    <a:pt x="5396" y="16224"/>
                  </a:lnTo>
                  <a:lnTo>
                    <a:pt x="7146" y="16413"/>
                  </a:lnTo>
                  <a:lnTo>
                    <a:pt x="7307" y="15933"/>
                  </a:lnTo>
                  <a:lnTo>
                    <a:pt x="7620" y="15361"/>
                  </a:lnTo>
                  <a:lnTo>
                    <a:pt x="8102" y="13823"/>
                  </a:lnTo>
                  <a:lnTo>
                    <a:pt x="8415" y="12289"/>
                  </a:lnTo>
                  <a:lnTo>
                    <a:pt x="8415" y="11426"/>
                  </a:lnTo>
                  <a:lnTo>
                    <a:pt x="8263" y="10654"/>
                  </a:lnTo>
                  <a:lnTo>
                    <a:pt x="8263" y="9888"/>
                  </a:lnTo>
                  <a:lnTo>
                    <a:pt x="7941" y="9121"/>
                  </a:lnTo>
                  <a:lnTo>
                    <a:pt x="7781" y="8641"/>
                  </a:lnTo>
                  <a:lnTo>
                    <a:pt x="9050" y="8641"/>
                  </a:lnTo>
                  <a:lnTo>
                    <a:pt x="12229" y="8447"/>
                  </a:lnTo>
                  <a:lnTo>
                    <a:pt x="13819" y="8161"/>
                  </a:lnTo>
                  <a:lnTo>
                    <a:pt x="15409" y="7874"/>
                  </a:lnTo>
                  <a:lnTo>
                    <a:pt x="16838" y="7486"/>
                  </a:lnTo>
                  <a:lnTo>
                    <a:pt x="18428" y="7011"/>
                  </a:lnTo>
                  <a:lnTo>
                    <a:pt x="19223" y="6530"/>
                  </a:lnTo>
                  <a:lnTo>
                    <a:pt x="19063" y="5953"/>
                  </a:lnTo>
                  <a:lnTo>
                    <a:pt x="19697" y="6336"/>
                  </a:lnTo>
                  <a:lnTo>
                    <a:pt x="20652" y="5570"/>
                  </a:lnTo>
                  <a:lnTo>
                    <a:pt x="21126" y="5089"/>
                  </a:lnTo>
                  <a:lnTo>
                    <a:pt x="21287" y="4609"/>
                  </a:lnTo>
                  <a:lnTo>
                    <a:pt x="21447" y="4032"/>
                  </a:lnTo>
                  <a:lnTo>
                    <a:pt x="21600" y="3551"/>
                  </a:lnTo>
                  <a:lnTo>
                    <a:pt x="21600" y="3071"/>
                  </a:lnTo>
                  <a:lnTo>
                    <a:pt x="21447" y="2591"/>
                  </a:lnTo>
                  <a:lnTo>
                    <a:pt x="21126" y="1635"/>
                  </a:lnTo>
                  <a:lnTo>
                    <a:pt x="20492" y="771"/>
                  </a:lnTo>
                  <a:lnTo>
                    <a:pt x="19858"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59" name="Google Shape;3480;p63"/>
            <p:cNvSpPr/>
            <p:nvPr/>
          </p:nvSpPr>
          <p:spPr>
            <a:xfrm>
              <a:off x="1108377" y="531585"/>
              <a:ext cx="66172" cy="3032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82" y="2362"/>
                  </a:lnTo>
                  <a:lnTo>
                    <a:pt x="537" y="5102"/>
                  </a:lnTo>
                  <a:lnTo>
                    <a:pt x="719" y="7068"/>
                  </a:lnTo>
                  <a:lnTo>
                    <a:pt x="1256" y="8636"/>
                  </a:lnTo>
                  <a:lnTo>
                    <a:pt x="1620" y="10601"/>
                  </a:lnTo>
                  <a:lnTo>
                    <a:pt x="2338" y="12567"/>
                  </a:lnTo>
                  <a:lnTo>
                    <a:pt x="3057" y="14532"/>
                  </a:lnTo>
                  <a:lnTo>
                    <a:pt x="3958" y="16498"/>
                  </a:lnTo>
                  <a:lnTo>
                    <a:pt x="5041" y="18066"/>
                  </a:lnTo>
                  <a:lnTo>
                    <a:pt x="6296" y="19635"/>
                  </a:lnTo>
                  <a:lnTo>
                    <a:pt x="7561" y="20429"/>
                  </a:lnTo>
                  <a:lnTo>
                    <a:pt x="8998" y="21203"/>
                  </a:lnTo>
                  <a:lnTo>
                    <a:pt x="10800" y="21600"/>
                  </a:lnTo>
                  <a:lnTo>
                    <a:pt x="11701" y="21600"/>
                  </a:lnTo>
                  <a:lnTo>
                    <a:pt x="12956" y="21203"/>
                  </a:lnTo>
                  <a:lnTo>
                    <a:pt x="14221" y="20429"/>
                  </a:lnTo>
                  <a:lnTo>
                    <a:pt x="15295" y="19635"/>
                  </a:lnTo>
                  <a:lnTo>
                    <a:pt x="16377" y="18860"/>
                  </a:lnTo>
                  <a:lnTo>
                    <a:pt x="18179" y="16895"/>
                  </a:lnTo>
                  <a:lnTo>
                    <a:pt x="19617" y="14532"/>
                  </a:lnTo>
                  <a:lnTo>
                    <a:pt x="20699" y="12964"/>
                  </a:lnTo>
                  <a:lnTo>
                    <a:pt x="21600" y="10999"/>
                  </a:lnTo>
                  <a:lnTo>
                    <a:pt x="17642" y="12964"/>
                  </a:lnTo>
                  <a:lnTo>
                    <a:pt x="15659" y="13738"/>
                  </a:lnTo>
                  <a:lnTo>
                    <a:pt x="13675" y="14135"/>
                  </a:lnTo>
                  <a:lnTo>
                    <a:pt x="11519" y="14532"/>
                  </a:lnTo>
                  <a:lnTo>
                    <a:pt x="9535" y="14135"/>
                  </a:lnTo>
                  <a:lnTo>
                    <a:pt x="8462" y="13738"/>
                  </a:lnTo>
                  <a:lnTo>
                    <a:pt x="7561" y="12964"/>
                  </a:lnTo>
                  <a:lnTo>
                    <a:pt x="6660" y="12170"/>
                  </a:lnTo>
                  <a:lnTo>
                    <a:pt x="5759" y="11396"/>
                  </a:lnTo>
                  <a:lnTo>
                    <a:pt x="4859" y="10204"/>
                  </a:lnTo>
                  <a:lnTo>
                    <a:pt x="4140" y="9033"/>
                  </a:lnTo>
                  <a:lnTo>
                    <a:pt x="3421" y="7465"/>
                  </a:lnTo>
                  <a:lnTo>
                    <a:pt x="2702" y="6274"/>
                  </a:lnTo>
                  <a:lnTo>
                    <a:pt x="2156" y="5102"/>
                  </a:lnTo>
                  <a:lnTo>
                    <a:pt x="1620" y="3931"/>
                  </a:lnTo>
                  <a:lnTo>
                    <a:pt x="901" y="1568"/>
                  </a:lnTo>
                  <a:lnTo>
                    <a:pt x="719" y="1568"/>
                  </a:lnTo>
                  <a:lnTo>
                    <a:pt x="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0" name="Google Shape;3481;p63"/>
            <p:cNvSpPr/>
            <p:nvPr/>
          </p:nvSpPr>
          <p:spPr>
            <a:xfrm>
              <a:off x="531026" y="69486"/>
              <a:ext cx="274630" cy="637447"/>
            </a:xfrm>
            <a:custGeom>
              <a:avLst/>
              <a:ahLst/>
              <a:cxnLst>
                <a:cxn ang="0">
                  <a:pos x="wd2" y="hd2"/>
                </a:cxn>
                <a:cxn ang="5400000">
                  <a:pos x="wd2" y="hd2"/>
                </a:cxn>
                <a:cxn ang="10800000">
                  <a:pos x="wd2" y="hd2"/>
                </a:cxn>
                <a:cxn ang="16200000">
                  <a:pos x="wd2" y="hd2"/>
                </a:cxn>
              </a:cxnLst>
              <a:rect l="0" t="0" r="r" b="b"/>
              <a:pathLst>
                <a:path w="21600" h="21600" extrusionOk="0">
                  <a:moveTo>
                    <a:pt x="7589" y="0"/>
                  </a:moveTo>
                  <a:lnTo>
                    <a:pt x="7114" y="19"/>
                  </a:lnTo>
                  <a:lnTo>
                    <a:pt x="6636" y="38"/>
                  </a:lnTo>
                  <a:lnTo>
                    <a:pt x="6160" y="75"/>
                  </a:lnTo>
                  <a:lnTo>
                    <a:pt x="5726" y="131"/>
                  </a:lnTo>
                  <a:lnTo>
                    <a:pt x="5119" y="206"/>
                  </a:lnTo>
                  <a:lnTo>
                    <a:pt x="4597" y="299"/>
                  </a:lnTo>
                  <a:lnTo>
                    <a:pt x="4034" y="393"/>
                  </a:lnTo>
                  <a:lnTo>
                    <a:pt x="3514" y="504"/>
                  </a:lnTo>
                  <a:lnTo>
                    <a:pt x="2473" y="747"/>
                  </a:lnTo>
                  <a:lnTo>
                    <a:pt x="1475" y="1028"/>
                  </a:lnTo>
                  <a:lnTo>
                    <a:pt x="739" y="1252"/>
                  </a:lnTo>
                  <a:lnTo>
                    <a:pt x="0" y="1476"/>
                  </a:lnTo>
                  <a:lnTo>
                    <a:pt x="390" y="1551"/>
                  </a:lnTo>
                  <a:lnTo>
                    <a:pt x="695" y="1476"/>
                  </a:lnTo>
                  <a:lnTo>
                    <a:pt x="1692" y="1270"/>
                  </a:lnTo>
                  <a:lnTo>
                    <a:pt x="2775" y="1084"/>
                  </a:lnTo>
                  <a:lnTo>
                    <a:pt x="3817" y="916"/>
                  </a:lnTo>
                  <a:lnTo>
                    <a:pt x="4902" y="766"/>
                  </a:lnTo>
                  <a:lnTo>
                    <a:pt x="5421" y="710"/>
                  </a:lnTo>
                  <a:lnTo>
                    <a:pt x="5943" y="672"/>
                  </a:lnTo>
                  <a:lnTo>
                    <a:pt x="6507" y="636"/>
                  </a:lnTo>
                  <a:lnTo>
                    <a:pt x="7114" y="617"/>
                  </a:lnTo>
                  <a:lnTo>
                    <a:pt x="7548" y="636"/>
                  </a:lnTo>
                  <a:lnTo>
                    <a:pt x="7980" y="655"/>
                  </a:lnTo>
                  <a:lnTo>
                    <a:pt x="8458" y="729"/>
                  </a:lnTo>
                  <a:lnTo>
                    <a:pt x="8631" y="766"/>
                  </a:lnTo>
                  <a:lnTo>
                    <a:pt x="8804" y="804"/>
                  </a:lnTo>
                  <a:lnTo>
                    <a:pt x="8936" y="841"/>
                  </a:lnTo>
                  <a:lnTo>
                    <a:pt x="9021" y="859"/>
                  </a:lnTo>
                  <a:lnTo>
                    <a:pt x="9194" y="934"/>
                  </a:lnTo>
                  <a:lnTo>
                    <a:pt x="9370" y="991"/>
                  </a:lnTo>
                  <a:lnTo>
                    <a:pt x="9543" y="1065"/>
                  </a:lnTo>
                  <a:lnTo>
                    <a:pt x="9801" y="1233"/>
                  </a:lnTo>
                  <a:lnTo>
                    <a:pt x="10018" y="1420"/>
                  </a:lnTo>
                  <a:lnTo>
                    <a:pt x="10192" y="1625"/>
                  </a:lnTo>
                  <a:lnTo>
                    <a:pt x="10279" y="1850"/>
                  </a:lnTo>
                  <a:lnTo>
                    <a:pt x="10367" y="2074"/>
                  </a:lnTo>
                  <a:lnTo>
                    <a:pt x="10367" y="2560"/>
                  </a:lnTo>
                  <a:lnTo>
                    <a:pt x="10279" y="2803"/>
                  </a:lnTo>
                  <a:lnTo>
                    <a:pt x="10236" y="3046"/>
                  </a:lnTo>
                  <a:lnTo>
                    <a:pt x="10106" y="3289"/>
                  </a:lnTo>
                  <a:lnTo>
                    <a:pt x="9975" y="3531"/>
                  </a:lnTo>
                  <a:lnTo>
                    <a:pt x="9845" y="3756"/>
                  </a:lnTo>
                  <a:lnTo>
                    <a:pt x="9411" y="4335"/>
                  </a:lnTo>
                  <a:lnTo>
                    <a:pt x="10670" y="4316"/>
                  </a:lnTo>
                  <a:lnTo>
                    <a:pt x="12101" y="4297"/>
                  </a:lnTo>
                  <a:lnTo>
                    <a:pt x="12882" y="4297"/>
                  </a:lnTo>
                  <a:lnTo>
                    <a:pt x="13662" y="4335"/>
                  </a:lnTo>
                  <a:lnTo>
                    <a:pt x="14399" y="4373"/>
                  </a:lnTo>
                  <a:lnTo>
                    <a:pt x="15093" y="4448"/>
                  </a:lnTo>
                  <a:lnTo>
                    <a:pt x="15788" y="4541"/>
                  </a:lnTo>
                  <a:lnTo>
                    <a:pt x="16481" y="4652"/>
                  </a:lnTo>
                  <a:lnTo>
                    <a:pt x="17132" y="4784"/>
                  </a:lnTo>
                  <a:lnTo>
                    <a:pt x="17696" y="4952"/>
                  </a:lnTo>
                  <a:lnTo>
                    <a:pt x="17998" y="5064"/>
                  </a:lnTo>
                  <a:lnTo>
                    <a:pt x="18259" y="5157"/>
                  </a:lnTo>
                  <a:lnTo>
                    <a:pt x="18520" y="5288"/>
                  </a:lnTo>
                  <a:lnTo>
                    <a:pt x="18781" y="5400"/>
                  </a:lnTo>
                  <a:lnTo>
                    <a:pt x="18998" y="5531"/>
                  </a:lnTo>
                  <a:lnTo>
                    <a:pt x="19213" y="5662"/>
                  </a:lnTo>
                  <a:lnTo>
                    <a:pt x="19430" y="5792"/>
                  </a:lnTo>
                  <a:lnTo>
                    <a:pt x="19647" y="5942"/>
                  </a:lnTo>
                  <a:lnTo>
                    <a:pt x="19995" y="6241"/>
                  </a:lnTo>
                  <a:lnTo>
                    <a:pt x="20298" y="6577"/>
                  </a:lnTo>
                  <a:lnTo>
                    <a:pt x="20515" y="6914"/>
                  </a:lnTo>
                  <a:lnTo>
                    <a:pt x="20688" y="7250"/>
                  </a:lnTo>
                  <a:lnTo>
                    <a:pt x="20817" y="7605"/>
                  </a:lnTo>
                  <a:lnTo>
                    <a:pt x="20905" y="7979"/>
                  </a:lnTo>
                  <a:lnTo>
                    <a:pt x="20949" y="8334"/>
                  </a:lnTo>
                  <a:lnTo>
                    <a:pt x="20905" y="8707"/>
                  </a:lnTo>
                  <a:lnTo>
                    <a:pt x="20861" y="9081"/>
                  </a:lnTo>
                  <a:lnTo>
                    <a:pt x="20732" y="9436"/>
                  </a:lnTo>
                  <a:lnTo>
                    <a:pt x="20600" y="9810"/>
                  </a:lnTo>
                  <a:lnTo>
                    <a:pt x="20471" y="10164"/>
                  </a:lnTo>
                  <a:lnTo>
                    <a:pt x="20254" y="10519"/>
                  </a:lnTo>
                  <a:lnTo>
                    <a:pt x="20037" y="10875"/>
                  </a:lnTo>
                  <a:lnTo>
                    <a:pt x="19474" y="11566"/>
                  </a:lnTo>
                  <a:lnTo>
                    <a:pt x="19171" y="11902"/>
                  </a:lnTo>
                  <a:lnTo>
                    <a:pt x="18822" y="12238"/>
                  </a:lnTo>
                  <a:lnTo>
                    <a:pt x="18737" y="12295"/>
                  </a:lnTo>
                  <a:lnTo>
                    <a:pt x="18822" y="12389"/>
                  </a:lnTo>
                  <a:lnTo>
                    <a:pt x="19171" y="12949"/>
                  </a:lnTo>
                  <a:lnTo>
                    <a:pt x="19430" y="13529"/>
                  </a:lnTo>
                  <a:lnTo>
                    <a:pt x="19603" y="14108"/>
                  </a:lnTo>
                  <a:lnTo>
                    <a:pt x="19691" y="14686"/>
                  </a:lnTo>
                  <a:lnTo>
                    <a:pt x="19734" y="15284"/>
                  </a:lnTo>
                  <a:lnTo>
                    <a:pt x="19691" y="15864"/>
                  </a:lnTo>
                  <a:lnTo>
                    <a:pt x="19561" y="16443"/>
                  </a:lnTo>
                  <a:lnTo>
                    <a:pt x="19388" y="17022"/>
                  </a:lnTo>
                  <a:lnTo>
                    <a:pt x="19171" y="17620"/>
                  </a:lnTo>
                  <a:lnTo>
                    <a:pt x="18910" y="18181"/>
                  </a:lnTo>
                  <a:lnTo>
                    <a:pt x="18564" y="18760"/>
                  </a:lnTo>
                  <a:lnTo>
                    <a:pt x="18174" y="19339"/>
                  </a:lnTo>
                  <a:lnTo>
                    <a:pt x="17739" y="19900"/>
                  </a:lnTo>
                  <a:lnTo>
                    <a:pt x="17305" y="20460"/>
                  </a:lnTo>
                  <a:lnTo>
                    <a:pt x="16786" y="21002"/>
                  </a:lnTo>
                  <a:lnTo>
                    <a:pt x="16264" y="21563"/>
                  </a:lnTo>
                  <a:lnTo>
                    <a:pt x="16393" y="21600"/>
                  </a:lnTo>
                  <a:lnTo>
                    <a:pt x="17176" y="21115"/>
                  </a:lnTo>
                  <a:lnTo>
                    <a:pt x="17869" y="20591"/>
                  </a:lnTo>
                  <a:lnTo>
                    <a:pt x="18520" y="20068"/>
                  </a:lnTo>
                  <a:lnTo>
                    <a:pt x="19083" y="19507"/>
                  </a:lnTo>
                  <a:lnTo>
                    <a:pt x="19603" y="18947"/>
                  </a:lnTo>
                  <a:lnTo>
                    <a:pt x="20081" y="18349"/>
                  </a:lnTo>
                  <a:lnTo>
                    <a:pt x="20427" y="17751"/>
                  </a:lnTo>
                  <a:lnTo>
                    <a:pt x="20732" y="17153"/>
                  </a:lnTo>
                  <a:lnTo>
                    <a:pt x="20993" y="16537"/>
                  </a:lnTo>
                  <a:lnTo>
                    <a:pt x="21122" y="15901"/>
                  </a:lnTo>
                  <a:lnTo>
                    <a:pt x="21166" y="15265"/>
                  </a:lnTo>
                  <a:lnTo>
                    <a:pt x="21078" y="14650"/>
                  </a:lnTo>
                  <a:lnTo>
                    <a:pt x="20861" y="14014"/>
                  </a:lnTo>
                  <a:lnTo>
                    <a:pt x="20559" y="13397"/>
                  </a:lnTo>
                  <a:lnTo>
                    <a:pt x="20125" y="12799"/>
                  </a:lnTo>
                  <a:lnTo>
                    <a:pt x="19647" y="12314"/>
                  </a:lnTo>
                  <a:lnTo>
                    <a:pt x="20081" y="11678"/>
                  </a:lnTo>
                  <a:lnTo>
                    <a:pt x="20559" y="10949"/>
                  </a:lnTo>
                  <a:lnTo>
                    <a:pt x="20732" y="10595"/>
                  </a:lnTo>
                  <a:lnTo>
                    <a:pt x="20949" y="10221"/>
                  </a:lnTo>
                  <a:lnTo>
                    <a:pt x="21078" y="9847"/>
                  </a:lnTo>
                  <a:lnTo>
                    <a:pt x="21251" y="9473"/>
                  </a:lnTo>
                  <a:lnTo>
                    <a:pt x="21383" y="9100"/>
                  </a:lnTo>
                  <a:lnTo>
                    <a:pt x="21468" y="8726"/>
                  </a:lnTo>
                  <a:lnTo>
                    <a:pt x="21600" y="8016"/>
                  </a:lnTo>
                  <a:lnTo>
                    <a:pt x="21512" y="8053"/>
                  </a:lnTo>
                  <a:lnTo>
                    <a:pt x="21166" y="8222"/>
                  </a:lnTo>
                  <a:lnTo>
                    <a:pt x="21383" y="8016"/>
                  </a:lnTo>
                  <a:lnTo>
                    <a:pt x="21600" y="7830"/>
                  </a:lnTo>
                  <a:lnTo>
                    <a:pt x="21556" y="7511"/>
                  </a:lnTo>
                  <a:lnTo>
                    <a:pt x="21512" y="7194"/>
                  </a:lnTo>
                  <a:lnTo>
                    <a:pt x="21425" y="6801"/>
                  </a:lnTo>
                  <a:lnTo>
                    <a:pt x="21251" y="6428"/>
                  </a:lnTo>
                  <a:lnTo>
                    <a:pt x="20993" y="6054"/>
                  </a:lnTo>
                  <a:lnTo>
                    <a:pt x="20861" y="5867"/>
                  </a:lnTo>
                  <a:lnTo>
                    <a:pt x="20688" y="5680"/>
                  </a:lnTo>
                  <a:lnTo>
                    <a:pt x="20471" y="5494"/>
                  </a:lnTo>
                  <a:lnTo>
                    <a:pt x="20254" y="5325"/>
                  </a:lnTo>
                  <a:lnTo>
                    <a:pt x="20037" y="5157"/>
                  </a:lnTo>
                  <a:lnTo>
                    <a:pt x="19778" y="4989"/>
                  </a:lnTo>
                  <a:lnTo>
                    <a:pt x="19213" y="4690"/>
                  </a:lnTo>
                  <a:lnTo>
                    <a:pt x="18910" y="4541"/>
                  </a:lnTo>
                  <a:lnTo>
                    <a:pt x="18564" y="4410"/>
                  </a:lnTo>
                  <a:lnTo>
                    <a:pt x="18215" y="4297"/>
                  </a:lnTo>
                  <a:lnTo>
                    <a:pt x="17825" y="4186"/>
                  </a:lnTo>
                  <a:lnTo>
                    <a:pt x="17479" y="4073"/>
                  </a:lnTo>
                  <a:lnTo>
                    <a:pt x="17088" y="3999"/>
                  </a:lnTo>
                  <a:lnTo>
                    <a:pt x="16308" y="3850"/>
                  </a:lnTo>
                  <a:lnTo>
                    <a:pt x="15484" y="3718"/>
                  </a:lnTo>
                  <a:lnTo>
                    <a:pt x="14659" y="3625"/>
                  </a:lnTo>
                  <a:lnTo>
                    <a:pt x="13835" y="3569"/>
                  </a:lnTo>
                  <a:lnTo>
                    <a:pt x="12838" y="3512"/>
                  </a:lnTo>
                  <a:lnTo>
                    <a:pt x="11796" y="3495"/>
                  </a:lnTo>
                  <a:lnTo>
                    <a:pt x="11796" y="3476"/>
                  </a:lnTo>
                  <a:lnTo>
                    <a:pt x="11928" y="3195"/>
                  </a:lnTo>
                  <a:lnTo>
                    <a:pt x="12013" y="2897"/>
                  </a:lnTo>
                  <a:lnTo>
                    <a:pt x="12057" y="2597"/>
                  </a:lnTo>
                  <a:lnTo>
                    <a:pt x="12057" y="2299"/>
                  </a:lnTo>
                  <a:lnTo>
                    <a:pt x="12013" y="1999"/>
                  </a:lnTo>
                  <a:lnTo>
                    <a:pt x="11884" y="1682"/>
                  </a:lnTo>
                  <a:lnTo>
                    <a:pt x="11711" y="1383"/>
                  </a:lnTo>
                  <a:lnTo>
                    <a:pt x="11579" y="1233"/>
                  </a:lnTo>
                  <a:lnTo>
                    <a:pt x="11450" y="1084"/>
                  </a:lnTo>
                  <a:lnTo>
                    <a:pt x="11060" y="804"/>
                  </a:lnTo>
                  <a:lnTo>
                    <a:pt x="10843" y="672"/>
                  </a:lnTo>
                  <a:lnTo>
                    <a:pt x="10626" y="561"/>
                  </a:lnTo>
                  <a:lnTo>
                    <a:pt x="10367" y="449"/>
                  </a:lnTo>
                  <a:lnTo>
                    <a:pt x="10062" y="355"/>
                  </a:lnTo>
                  <a:lnTo>
                    <a:pt x="9801" y="262"/>
                  </a:lnTo>
                  <a:lnTo>
                    <a:pt x="9760" y="243"/>
                  </a:lnTo>
                  <a:lnTo>
                    <a:pt x="9716" y="243"/>
                  </a:lnTo>
                  <a:lnTo>
                    <a:pt x="9628" y="225"/>
                  </a:lnTo>
                  <a:lnTo>
                    <a:pt x="9499" y="187"/>
                  </a:lnTo>
                  <a:lnTo>
                    <a:pt x="9194" y="131"/>
                  </a:lnTo>
                  <a:lnTo>
                    <a:pt x="8848" y="75"/>
                  </a:lnTo>
                  <a:lnTo>
                    <a:pt x="8501" y="38"/>
                  </a:lnTo>
                  <a:lnTo>
                    <a:pt x="8197" y="19"/>
                  </a:lnTo>
                  <a:lnTo>
                    <a:pt x="7589"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1" name="Google Shape;3485;p63"/>
            <p:cNvSpPr/>
            <p:nvPr/>
          </p:nvSpPr>
          <p:spPr>
            <a:xfrm>
              <a:off x="505662" y="104763"/>
              <a:ext cx="13799" cy="12702"/>
            </a:xfrm>
            <a:custGeom>
              <a:avLst/>
              <a:ahLst/>
              <a:cxnLst>
                <a:cxn ang="0">
                  <a:pos x="wd2" y="hd2"/>
                </a:cxn>
                <a:cxn ang="5400000">
                  <a:pos x="wd2" y="hd2"/>
                </a:cxn>
                <a:cxn ang="10800000">
                  <a:pos x="wd2" y="hd2"/>
                </a:cxn>
                <a:cxn ang="16200000">
                  <a:pos x="wd2" y="hd2"/>
                </a:cxn>
              </a:cxnLst>
              <a:rect l="0" t="0" r="r" b="b"/>
              <a:pathLst>
                <a:path w="21600" h="21600" extrusionOk="0">
                  <a:moveTo>
                    <a:pt x="8640" y="0"/>
                  </a:moveTo>
                  <a:lnTo>
                    <a:pt x="4320" y="4364"/>
                  </a:lnTo>
                  <a:lnTo>
                    <a:pt x="0" y="4364"/>
                  </a:lnTo>
                  <a:lnTo>
                    <a:pt x="20727" y="21600"/>
                  </a:lnTo>
                  <a:lnTo>
                    <a:pt x="21600" y="4364"/>
                  </a:lnTo>
                  <a:lnTo>
                    <a:pt x="864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62" name="Google Shape;3487;p63"/>
            <p:cNvSpPr/>
            <p:nvPr/>
          </p:nvSpPr>
          <p:spPr>
            <a:xfrm>
              <a:off x="458251" y="110291"/>
              <a:ext cx="120746" cy="46326"/>
            </a:xfrm>
            <a:custGeom>
              <a:avLst/>
              <a:ahLst/>
              <a:cxnLst>
                <a:cxn ang="0">
                  <a:pos x="wd2" y="hd2"/>
                </a:cxn>
                <a:cxn ang="5400000">
                  <a:pos x="wd2" y="hd2"/>
                </a:cxn>
                <a:cxn ang="10800000">
                  <a:pos x="wd2" y="hd2"/>
                </a:cxn>
                <a:cxn ang="16200000">
                  <a:pos x="wd2" y="hd2"/>
                </a:cxn>
              </a:cxnLst>
              <a:rect l="0" t="0" r="r" b="b"/>
              <a:pathLst>
                <a:path w="21600" h="21600" extrusionOk="0">
                  <a:moveTo>
                    <a:pt x="8481" y="0"/>
                  </a:moveTo>
                  <a:lnTo>
                    <a:pt x="7494" y="260"/>
                  </a:lnTo>
                  <a:lnTo>
                    <a:pt x="6507" y="1027"/>
                  </a:lnTo>
                  <a:lnTo>
                    <a:pt x="5425" y="2053"/>
                  </a:lnTo>
                  <a:lnTo>
                    <a:pt x="4338" y="3340"/>
                  </a:lnTo>
                  <a:lnTo>
                    <a:pt x="3450" y="4887"/>
                  </a:lnTo>
                  <a:lnTo>
                    <a:pt x="2663" y="6433"/>
                  </a:lnTo>
                  <a:lnTo>
                    <a:pt x="1970" y="7967"/>
                  </a:lnTo>
                  <a:lnTo>
                    <a:pt x="1481" y="9253"/>
                  </a:lnTo>
                  <a:lnTo>
                    <a:pt x="588" y="11827"/>
                  </a:lnTo>
                  <a:lnTo>
                    <a:pt x="100" y="13633"/>
                  </a:lnTo>
                  <a:lnTo>
                    <a:pt x="0" y="14400"/>
                  </a:lnTo>
                  <a:lnTo>
                    <a:pt x="888" y="12606"/>
                  </a:lnTo>
                  <a:lnTo>
                    <a:pt x="1875" y="10800"/>
                  </a:lnTo>
                  <a:lnTo>
                    <a:pt x="3256" y="8747"/>
                  </a:lnTo>
                  <a:lnTo>
                    <a:pt x="4931" y="6680"/>
                  </a:lnTo>
                  <a:lnTo>
                    <a:pt x="5919" y="5653"/>
                  </a:lnTo>
                  <a:lnTo>
                    <a:pt x="6906" y="5147"/>
                  </a:lnTo>
                  <a:lnTo>
                    <a:pt x="7988" y="4627"/>
                  </a:lnTo>
                  <a:lnTo>
                    <a:pt x="8975" y="4367"/>
                  </a:lnTo>
                  <a:lnTo>
                    <a:pt x="9269" y="4367"/>
                  </a:lnTo>
                  <a:lnTo>
                    <a:pt x="10257" y="4627"/>
                  </a:lnTo>
                  <a:lnTo>
                    <a:pt x="11244" y="4887"/>
                  </a:lnTo>
                  <a:lnTo>
                    <a:pt x="12231" y="5653"/>
                  </a:lnTo>
                  <a:lnTo>
                    <a:pt x="13318" y="6680"/>
                  </a:lnTo>
                  <a:lnTo>
                    <a:pt x="14300" y="7720"/>
                  </a:lnTo>
                  <a:lnTo>
                    <a:pt x="15288" y="9006"/>
                  </a:lnTo>
                  <a:lnTo>
                    <a:pt x="16175" y="10540"/>
                  </a:lnTo>
                  <a:lnTo>
                    <a:pt x="17063" y="11827"/>
                  </a:lnTo>
                  <a:lnTo>
                    <a:pt x="18543" y="14920"/>
                  </a:lnTo>
                  <a:lnTo>
                    <a:pt x="20812" y="19547"/>
                  </a:lnTo>
                  <a:lnTo>
                    <a:pt x="21600" y="21600"/>
                  </a:lnTo>
                  <a:lnTo>
                    <a:pt x="21106" y="19027"/>
                  </a:lnTo>
                  <a:lnTo>
                    <a:pt x="20319" y="16194"/>
                  </a:lnTo>
                  <a:lnTo>
                    <a:pt x="19825" y="14660"/>
                  </a:lnTo>
                  <a:lnTo>
                    <a:pt x="19331" y="12853"/>
                  </a:lnTo>
                  <a:lnTo>
                    <a:pt x="18643" y="11060"/>
                  </a:lnTo>
                  <a:lnTo>
                    <a:pt x="17950" y="9006"/>
                  </a:lnTo>
                  <a:lnTo>
                    <a:pt x="17063" y="7200"/>
                  </a:lnTo>
                  <a:lnTo>
                    <a:pt x="16175" y="5406"/>
                  </a:lnTo>
                  <a:lnTo>
                    <a:pt x="15093" y="3860"/>
                  </a:lnTo>
                  <a:lnTo>
                    <a:pt x="14006" y="2313"/>
                  </a:lnTo>
                  <a:lnTo>
                    <a:pt x="13906" y="2313"/>
                  </a:lnTo>
                  <a:lnTo>
                    <a:pt x="13019" y="1287"/>
                  </a:lnTo>
                  <a:lnTo>
                    <a:pt x="11538" y="260"/>
                  </a:lnTo>
                  <a:lnTo>
                    <a:pt x="10950" y="0"/>
                  </a:lnTo>
                  <a:lnTo>
                    <a:pt x="10850" y="1027"/>
                  </a:lnTo>
                  <a:lnTo>
                    <a:pt x="848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3" name="Google Shape;3488;p63"/>
            <p:cNvSpPr/>
            <p:nvPr/>
          </p:nvSpPr>
          <p:spPr>
            <a:xfrm>
              <a:off x="163221" y="637445"/>
              <a:ext cx="189145" cy="116369"/>
            </a:xfrm>
            <a:custGeom>
              <a:avLst/>
              <a:ahLst/>
              <a:cxnLst>
                <a:cxn ang="0">
                  <a:pos x="wd2" y="hd2"/>
                </a:cxn>
                <a:cxn ang="5400000">
                  <a:pos x="wd2" y="hd2"/>
                </a:cxn>
                <a:cxn ang="10800000">
                  <a:pos x="wd2" y="hd2"/>
                </a:cxn>
                <a:cxn ang="16200000">
                  <a:pos x="wd2" y="hd2"/>
                </a:cxn>
              </a:cxnLst>
              <a:rect l="0" t="0" r="r" b="b"/>
              <a:pathLst>
                <a:path w="21600" h="21600" extrusionOk="0">
                  <a:moveTo>
                    <a:pt x="315" y="0"/>
                  </a:moveTo>
                  <a:lnTo>
                    <a:pt x="127" y="1231"/>
                  </a:lnTo>
                  <a:lnTo>
                    <a:pt x="0" y="2354"/>
                  </a:lnTo>
                  <a:lnTo>
                    <a:pt x="0" y="3585"/>
                  </a:lnTo>
                  <a:lnTo>
                    <a:pt x="64" y="4811"/>
                  </a:lnTo>
                  <a:lnTo>
                    <a:pt x="255" y="6141"/>
                  </a:lnTo>
                  <a:lnTo>
                    <a:pt x="506" y="7269"/>
                  </a:lnTo>
                  <a:lnTo>
                    <a:pt x="630" y="7885"/>
                  </a:lnTo>
                  <a:lnTo>
                    <a:pt x="821" y="8495"/>
                  </a:lnTo>
                  <a:lnTo>
                    <a:pt x="1073" y="9007"/>
                  </a:lnTo>
                  <a:lnTo>
                    <a:pt x="1324" y="9623"/>
                  </a:lnTo>
                  <a:lnTo>
                    <a:pt x="1639" y="10135"/>
                  </a:lnTo>
                  <a:lnTo>
                    <a:pt x="1954" y="10544"/>
                  </a:lnTo>
                  <a:lnTo>
                    <a:pt x="2269" y="10953"/>
                  </a:lnTo>
                  <a:lnTo>
                    <a:pt x="2645" y="11361"/>
                  </a:lnTo>
                  <a:lnTo>
                    <a:pt x="3088" y="11568"/>
                  </a:lnTo>
                  <a:lnTo>
                    <a:pt x="3466" y="11775"/>
                  </a:lnTo>
                  <a:lnTo>
                    <a:pt x="3906" y="11874"/>
                  </a:lnTo>
                  <a:lnTo>
                    <a:pt x="4348" y="11977"/>
                  </a:lnTo>
                  <a:lnTo>
                    <a:pt x="4536" y="11977"/>
                  </a:lnTo>
                  <a:lnTo>
                    <a:pt x="5102" y="11874"/>
                  </a:lnTo>
                  <a:lnTo>
                    <a:pt x="5542" y="11775"/>
                  </a:lnTo>
                  <a:lnTo>
                    <a:pt x="5920" y="11672"/>
                  </a:lnTo>
                  <a:lnTo>
                    <a:pt x="6614" y="11361"/>
                  </a:lnTo>
                  <a:lnTo>
                    <a:pt x="6990" y="11263"/>
                  </a:lnTo>
                  <a:lnTo>
                    <a:pt x="7181" y="12489"/>
                  </a:lnTo>
                  <a:lnTo>
                    <a:pt x="7560" y="14228"/>
                  </a:lnTo>
                  <a:lnTo>
                    <a:pt x="8063" y="15971"/>
                  </a:lnTo>
                  <a:lnTo>
                    <a:pt x="8378" y="16892"/>
                  </a:lnTo>
                  <a:lnTo>
                    <a:pt x="8693" y="17709"/>
                  </a:lnTo>
                  <a:lnTo>
                    <a:pt x="9132" y="18429"/>
                  </a:lnTo>
                  <a:lnTo>
                    <a:pt x="9575" y="19143"/>
                  </a:lnTo>
                  <a:lnTo>
                    <a:pt x="10141" y="19758"/>
                  </a:lnTo>
                  <a:lnTo>
                    <a:pt x="10708" y="20270"/>
                  </a:lnTo>
                  <a:lnTo>
                    <a:pt x="11274" y="20679"/>
                  </a:lnTo>
                  <a:lnTo>
                    <a:pt x="11905" y="21088"/>
                  </a:lnTo>
                  <a:lnTo>
                    <a:pt x="12471" y="21290"/>
                  </a:lnTo>
                  <a:lnTo>
                    <a:pt x="13098" y="21497"/>
                  </a:lnTo>
                  <a:lnTo>
                    <a:pt x="14044" y="21600"/>
                  </a:lnTo>
                  <a:lnTo>
                    <a:pt x="14359" y="21600"/>
                  </a:lnTo>
                  <a:lnTo>
                    <a:pt x="14989" y="21497"/>
                  </a:lnTo>
                  <a:lnTo>
                    <a:pt x="15619" y="21290"/>
                  </a:lnTo>
                  <a:lnTo>
                    <a:pt x="16752" y="20881"/>
                  </a:lnTo>
                  <a:lnTo>
                    <a:pt x="17319" y="20472"/>
                  </a:lnTo>
                  <a:lnTo>
                    <a:pt x="17822" y="20167"/>
                  </a:lnTo>
                  <a:lnTo>
                    <a:pt x="18388" y="19758"/>
                  </a:lnTo>
                  <a:lnTo>
                    <a:pt x="18894" y="19349"/>
                  </a:lnTo>
                  <a:lnTo>
                    <a:pt x="19397" y="18837"/>
                  </a:lnTo>
                  <a:lnTo>
                    <a:pt x="19837" y="18325"/>
                  </a:lnTo>
                  <a:lnTo>
                    <a:pt x="20343" y="17813"/>
                  </a:lnTo>
                  <a:lnTo>
                    <a:pt x="20782" y="17197"/>
                  </a:lnTo>
                  <a:lnTo>
                    <a:pt x="21600" y="15971"/>
                  </a:lnTo>
                  <a:lnTo>
                    <a:pt x="21476" y="15562"/>
                  </a:lnTo>
                  <a:lnTo>
                    <a:pt x="20403" y="15971"/>
                  </a:lnTo>
                  <a:lnTo>
                    <a:pt x="19334" y="16276"/>
                  </a:lnTo>
                  <a:lnTo>
                    <a:pt x="18264" y="16685"/>
                  </a:lnTo>
                  <a:lnTo>
                    <a:pt x="17758" y="16789"/>
                  </a:lnTo>
                  <a:lnTo>
                    <a:pt x="17255" y="16995"/>
                  </a:lnTo>
                  <a:lnTo>
                    <a:pt x="16249" y="17197"/>
                  </a:lnTo>
                  <a:lnTo>
                    <a:pt x="15240" y="17404"/>
                  </a:lnTo>
                  <a:lnTo>
                    <a:pt x="14295" y="17502"/>
                  </a:lnTo>
                  <a:lnTo>
                    <a:pt x="12847" y="17502"/>
                  </a:lnTo>
                  <a:lnTo>
                    <a:pt x="12407" y="17404"/>
                  </a:lnTo>
                  <a:lnTo>
                    <a:pt x="11965" y="17197"/>
                  </a:lnTo>
                  <a:lnTo>
                    <a:pt x="11526" y="16995"/>
                  </a:lnTo>
                  <a:lnTo>
                    <a:pt x="10708" y="16483"/>
                  </a:lnTo>
                  <a:lnTo>
                    <a:pt x="10329" y="16069"/>
                  </a:lnTo>
                  <a:lnTo>
                    <a:pt x="9890" y="15661"/>
                  </a:lnTo>
                  <a:lnTo>
                    <a:pt x="9511" y="15252"/>
                  </a:lnTo>
                  <a:lnTo>
                    <a:pt x="9132" y="14740"/>
                  </a:lnTo>
                  <a:lnTo>
                    <a:pt x="8753" y="14129"/>
                  </a:lnTo>
                  <a:lnTo>
                    <a:pt x="8438" y="13514"/>
                  </a:lnTo>
                  <a:lnTo>
                    <a:pt x="8126" y="12794"/>
                  </a:lnTo>
                  <a:lnTo>
                    <a:pt x="7872" y="11977"/>
                  </a:lnTo>
                  <a:lnTo>
                    <a:pt x="7684" y="11263"/>
                  </a:lnTo>
                  <a:lnTo>
                    <a:pt x="7620" y="10440"/>
                  </a:lnTo>
                  <a:lnTo>
                    <a:pt x="7560" y="9830"/>
                  </a:lnTo>
                  <a:lnTo>
                    <a:pt x="7181" y="9928"/>
                  </a:lnTo>
                  <a:lnTo>
                    <a:pt x="6487" y="10135"/>
                  </a:lnTo>
                  <a:lnTo>
                    <a:pt x="6299" y="10135"/>
                  </a:lnTo>
                  <a:lnTo>
                    <a:pt x="5857" y="10032"/>
                  </a:lnTo>
                  <a:lnTo>
                    <a:pt x="5542" y="10032"/>
                  </a:lnTo>
                  <a:lnTo>
                    <a:pt x="5230" y="9830"/>
                  </a:lnTo>
                  <a:lnTo>
                    <a:pt x="4915" y="9726"/>
                  </a:lnTo>
                  <a:lnTo>
                    <a:pt x="4660" y="9520"/>
                  </a:lnTo>
                  <a:lnTo>
                    <a:pt x="4157" y="9007"/>
                  </a:lnTo>
                  <a:lnTo>
                    <a:pt x="3906" y="8806"/>
                  </a:lnTo>
                  <a:lnTo>
                    <a:pt x="3718" y="8495"/>
                  </a:lnTo>
                  <a:lnTo>
                    <a:pt x="3275" y="7988"/>
                  </a:lnTo>
                  <a:lnTo>
                    <a:pt x="2900" y="7372"/>
                  </a:lnTo>
                  <a:lnTo>
                    <a:pt x="2709" y="7067"/>
                  </a:lnTo>
                  <a:lnTo>
                    <a:pt x="2521" y="6653"/>
                  </a:lnTo>
                  <a:lnTo>
                    <a:pt x="2206" y="5836"/>
                  </a:lnTo>
                  <a:lnTo>
                    <a:pt x="1891" y="5018"/>
                  </a:lnTo>
                  <a:lnTo>
                    <a:pt x="1639" y="4098"/>
                  </a:lnTo>
                  <a:lnTo>
                    <a:pt x="1324" y="3177"/>
                  </a:lnTo>
                  <a:lnTo>
                    <a:pt x="1073" y="2152"/>
                  </a:lnTo>
                  <a:lnTo>
                    <a:pt x="821" y="1128"/>
                  </a:lnTo>
                  <a:lnTo>
                    <a:pt x="57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4" name="Google Shape;3490;p63"/>
            <p:cNvSpPr/>
            <p:nvPr/>
          </p:nvSpPr>
          <p:spPr>
            <a:xfrm>
              <a:off x="241543" y="292271"/>
              <a:ext cx="244276" cy="168184"/>
            </a:xfrm>
            <a:custGeom>
              <a:avLst/>
              <a:ahLst/>
              <a:cxnLst>
                <a:cxn ang="0">
                  <a:pos x="wd2" y="hd2"/>
                </a:cxn>
                <a:cxn ang="5400000">
                  <a:pos x="wd2" y="hd2"/>
                </a:cxn>
                <a:cxn ang="10800000">
                  <a:pos x="wd2" y="hd2"/>
                </a:cxn>
                <a:cxn ang="16200000">
                  <a:pos x="wd2" y="hd2"/>
                </a:cxn>
              </a:cxnLst>
              <a:rect l="0" t="0" r="r" b="b"/>
              <a:pathLst>
                <a:path w="21600" h="21600" extrusionOk="0">
                  <a:moveTo>
                    <a:pt x="15650" y="0"/>
                  </a:moveTo>
                  <a:lnTo>
                    <a:pt x="14968" y="72"/>
                  </a:lnTo>
                  <a:lnTo>
                    <a:pt x="14628" y="72"/>
                  </a:lnTo>
                  <a:lnTo>
                    <a:pt x="14334" y="140"/>
                  </a:lnTo>
                  <a:lnTo>
                    <a:pt x="14041" y="211"/>
                  </a:lnTo>
                  <a:lnTo>
                    <a:pt x="13994" y="211"/>
                  </a:lnTo>
                  <a:lnTo>
                    <a:pt x="13945" y="283"/>
                  </a:lnTo>
                  <a:lnTo>
                    <a:pt x="13846" y="283"/>
                  </a:lnTo>
                  <a:lnTo>
                    <a:pt x="13652" y="354"/>
                  </a:lnTo>
                  <a:lnTo>
                    <a:pt x="13311" y="494"/>
                  </a:lnTo>
                  <a:lnTo>
                    <a:pt x="12969" y="709"/>
                  </a:lnTo>
                  <a:lnTo>
                    <a:pt x="12335" y="1131"/>
                  </a:lnTo>
                  <a:lnTo>
                    <a:pt x="11751" y="1768"/>
                  </a:lnTo>
                  <a:lnTo>
                    <a:pt x="11263" y="2477"/>
                  </a:lnTo>
                  <a:lnTo>
                    <a:pt x="10825" y="3329"/>
                  </a:lnTo>
                  <a:lnTo>
                    <a:pt x="10677" y="3752"/>
                  </a:lnTo>
                  <a:lnTo>
                    <a:pt x="10531" y="4178"/>
                  </a:lnTo>
                  <a:lnTo>
                    <a:pt x="10287" y="5098"/>
                  </a:lnTo>
                  <a:lnTo>
                    <a:pt x="10142" y="6018"/>
                  </a:lnTo>
                  <a:lnTo>
                    <a:pt x="10093" y="6941"/>
                  </a:lnTo>
                  <a:lnTo>
                    <a:pt x="10043" y="7861"/>
                  </a:lnTo>
                  <a:lnTo>
                    <a:pt x="10043" y="9207"/>
                  </a:lnTo>
                  <a:lnTo>
                    <a:pt x="9459" y="9207"/>
                  </a:lnTo>
                  <a:lnTo>
                    <a:pt x="8533" y="9275"/>
                  </a:lnTo>
                  <a:lnTo>
                    <a:pt x="7557" y="9347"/>
                  </a:lnTo>
                  <a:lnTo>
                    <a:pt x="7069" y="9418"/>
                  </a:lnTo>
                  <a:lnTo>
                    <a:pt x="6630" y="9418"/>
                  </a:lnTo>
                  <a:lnTo>
                    <a:pt x="5656" y="9629"/>
                  </a:lnTo>
                  <a:lnTo>
                    <a:pt x="5168" y="9844"/>
                  </a:lnTo>
                  <a:lnTo>
                    <a:pt x="4680" y="9984"/>
                  </a:lnTo>
                  <a:lnTo>
                    <a:pt x="4192" y="10267"/>
                  </a:lnTo>
                  <a:lnTo>
                    <a:pt x="3754" y="10553"/>
                  </a:lnTo>
                  <a:lnTo>
                    <a:pt x="3315" y="10904"/>
                  </a:lnTo>
                  <a:lnTo>
                    <a:pt x="2876" y="11330"/>
                  </a:lnTo>
                  <a:lnTo>
                    <a:pt x="2487" y="11827"/>
                  </a:lnTo>
                  <a:lnTo>
                    <a:pt x="2144" y="12321"/>
                  </a:lnTo>
                  <a:lnTo>
                    <a:pt x="1804" y="12887"/>
                  </a:lnTo>
                  <a:lnTo>
                    <a:pt x="1462" y="13456"/>
                  </a:lnTo>
                  <a:lnTo>
                    <a:pt x="1171" y="14093"/>
                  </a:lnTo>
                  <a:lnTo>
                    <a:pt x="927" y="14659"/>
                  </a:lnTo>
                  <a:lnTo>
                    <a:pt x="683" y="15368"/>
                  </a:lnTo>
                  <a:lnTo>
                    <a:pt x="535" y="16005"/>
                  </a:lnTo>
                  <a:lnTo>
                    <a:pt x="340" y="16714"/>
                  </a:lnTo>
                  <a:lnTo>
                    <a:pt x="195" y="17351"/>
                  </a:lnTo>
                  <a:lnTo>
                    <a:pt x="49" y="18765"/>
                  </a:lnTo>
                  <a:lnTo>
                    <a:pt x="0" y="19474"/>
                  </a:lnTo>
                  <a:lnTo>
                    <a:pt x="0" y="20182"/>
                  </a:lnTo>
                  <a:lnTo>
                    <a:pt x="49" y="20891"/>
                  </a:lnTo>
                  <a:lnTo>
                    <a:pt x="96" y="21600"/>
                  </a:lnTo>
                  <a:lnTo>
                    <a:pt x="291" y="21600"/>
                  </a:lnTo>
                  <a:lnTo>
                    <a:pt x="584" y="20326"/>
                  </a:lnTo>
                  <a:lnTo>
                    <a:pt x="927" y="19119"/>
                  </a:lnTo>
                  <a:lnTo>
                    <a:pt x="1267" y="17916"/>
                  </a:lnTo>
                  <a:lnTo>
                    <a:pt x="1706" y="16853"/>
                  </a:lnTo>
                  <a:lnTo>
                    <a:pt x="2194" y="15794"/>
                  </a:lnTo>
                  <a:lnTo>
                    <a:pt x="2682" y="14870"/>
                  </a:lnTo>
                  <a:lnTo>
                    <a:pt x="3266" y="14022"/>
                  </a:lnTo>
                  <a:lnTo>
                    <a:pt x="3899" y="13241"/>
                  </a:lnTo>
                  <a:lnTo>
                    <a:pt x="4535" y="12465"/>
                  </a:lnTo>
                  <a:lnTo>
                    <a:pt x="4875" y="12110"/>
                  </a:lnTo>
                  <a:lnTo>
                    <a:pt x="5264" y="11827"/>
                  </a:lnTo>
                  <a:lnTo>
                    <a:pt x="5996" y="11190"/>
                  </a:lnTo>
                  <a:lnTo>
                    <a:pt x="6386" y="10904"/>
                  </a:lnTo>
                  <a:lnTo>
                    <a:pt x="6825" y="10693"/>
                  </a:lnTo>
                  <a:lnTo>
                    <a:pt x="7216" y="10481"/>
                  </a:lnTo>
                  <a:lnTo>
                    <a:pt x="7655" y="10267"/>
                  </a:lnTo>
                  <a:lnTo>
                    <a:pt x="8094" y="10199"/>
                  </a:lnTo>
                  <a:lnTo>
                    <a:pt x="8533" y="10055"/>
                  </a:lnTo>
                  <a:lnTo>
                    <a:pt x="9459" y="10055"/>
                  </a:lnTo>
                  <a:lnTo>
                    <a:pt x="10337" y="10127"/>
                  </a:lnTo>
                  <a:lnTo>
                    <a:pt x="10677" y="10127"/>
                  </a:lnTo>
                  <a:lnTo>
                    <a:pt x="10677" y="9629"/>
                  </a:lnTo>
                  <a:lnTo>
                    <a:pt x="10726" y="8853"/>
                  </a:lnTo>
                  <a:lnTo>
                    <a:pt x="10825" y="8001"/>
                  </a:lnTo>
                  <a:lnTo>
                    <a:pt x="10970" y="7224"/>
                  </a:lnTo>
                  <a:lnTo>
                    <a:pt x="11165" y="6443"/>
                  </a:lnTo>
                  <a:lnTo>
                    <a:pt x="11409" y="5735"/>
                  </a:lnTo>
                  <a:lnTo>
                    <a:pt x="11702" y="5098"/>
                  </a:lnTo>
                  <a:lnTo>
                    <a:pt x="11995" y="4532"/>
                  </a:lnTo>
                  <a:lnTo>
                    <a:pt x="12335" y="4034"/>
                  </a:lnTo>
                  <a:lnTo>
                    <a:pt x="12725" y="3612"/>
                  </a:lnTo>
                  <a:lnTo>
                    <a:pt x="13117" y="3258"/>
                  </a:lnTo>
                  <a:lnTo>
                    <a:pt x="13602" y="3043"/>
                  </a:lnTo>
                  <a:lnTo>
                    <a:pt x="13799" y="2975"/>
                  </a:lnTo>
                  <a:lnTo>
                    <a:pt x="14041" y="2903"/>
                  </a:lnTo>
                  <a:lnTo>
                    <a:pt x="14189" y="2903"/>
                  </a:lnTo>
                  <a:lnTo>
                    <a:pt x="14238" y="2832"/>
                  </a:lnTo>
                  <a:lnTo>
                    <a:pt x="14529" y="2832"/>
                  </a:lnTo>
                  <a:lnTo>
                    <a:pt x="15017" y="2760"/>
                  </a:lnTo>
                  <a:lnTo>
                    <a:pt x="15116" y="2760"/>
                  </a:lnTo>
                  <a:lnTo>
                    <a:pt x="15604" y="2832"/>
                  </a:lnTo>
                  <a:lnTo>
                    <a:pt x="16089" y="2903"/>
                  </a:lnTo>
                  <a:lnTo>
                    <a:pt x="16577" y="2975"/>
                  </a:lnTo>
                  <a:lnTo>
                    <a:pt x="16821" y="3114"/>
                  </a:lnTo>
                  <a:lnTo>
                    <a:pt x="17065" y="3186"/>
                  </a:lnTo>
                  <a:lnTo>
                    <a:pt x="17309" y="3329"/>
                  </a:lnTo>
                  <a:lnTo>
                    <a:pt x="17504" y="3397"/>
                  </a:lnTo>
                  <a:lnTo>
                    <a:pt x="17748" y="3540"/>
                  </a:lnTo>
                  <a:lnTo>
                    <a:pt x="17942" y="3752"/>
                  </a:lnTo>
                  <a:lnTo>
                    <a:pt x="18186" y="3895"/>
                  </a:lnTo>
                  <a:lnTo>
                    <a:pt x="18381" y="4106"/>
                  </a:lnTo>
                  <a:lnTo>
                    <a:pt x="18576" y="4321"/>
                  </a:lnTo>
                  <a:lnTo>
                    <a:pt x="18771" y="4532"/>
                  </a:lnTo>
                  <a:lnTo>
                    <a:pt x="19113" y="5026"/>
                  </a:lnTo>
                  <a:lnTo>
                    <a:pt x="19453" y="5595"/>
                  </a:lnTo>
                  <a:lnTo>
                    <a:pt x="19796" y="6232"/>
                  </a:lnTo>
                  <a:lnTo>
                    <a:pt x="20089" y="6869"/>
                  </a:lnTo>
                  <a:lnTo>
                    <a:pt x="20185" y="7224"/>
                  </a:lnTo>
                  <a:lnTo>
                    <a:pt x="20333" y="7578"/>
                  </a:lnTo>
                  <a:lnTo>
                    <a:pt x="20575" y="8355"/>
                  </a:lnTo>
                  <a:lnTo>
                    <a:pt x="20772" y="9135"/>
                  </a:lnTo>
                  <a:lnTo>
                    <a:pt x="20967" y="9912"/>
                  </a:lnTo>
                  <a:lnTo>
                    <a:pt x="21063" y="10553"/>
                  </a:lnTo>
                  <a:lnTo>
                    <a:pt x="21600" y="10199"/>
                  </a:lnTo>
                  <a:lnTo>
                    <a:pt x="21600" y="8853"/>
                  </a:lnTo>
                  <a:lnTo>
                    <a:pt x="21551" y="8001"/>
                  </a:lnTo>
                  <a:lnTo>
                    <a:pt x="21501" y="7507"/>
                  </a:lnTo>
                  <a:lnTo>
                    <a:pt x="21405" y="7081"/>
                  </a:lnTo>
                  <a:lnTo>
                    <a:pt x="21356" y="6587"/>
                  </a:lnTo>
                  <a:lnTo>
                    <a:pt x="21257" y="6161"/>
                  </a:lnTo>
                  <a:lnTo>
                    <a:pt x="21063" y="5241"/>
                  </a:lnTo>
                  <a:lnTo>
                    <a:pt x="20772" y="4389"/>
                  </a:lnTo>
                  <a:lnTo>
                    <a:pt x="20380" y="3540"/>
                  </a:lnTo>
                  <a:lnTo>
                    <a:pt x="19941" y="2760"/>
                  </a:lnTo>
                  <a:lnTo>
                    <a:pt x="19747" y="2406"/>
                  </a:lnTo>
                  <a:lnTo>
                    <a:pt x="19453" y="2051"/>
                  </a:lnTo>
                  <a:lnTo>
                    <a:pt x="19212" y="1768"/>
                  </a:lnTo>
                  <a:lnTo>
                    <a:pt x="18918" y="1486"/>
                  </a:lnTo>
                  <a:lnTo>
                    <a:pt x="18332" y="920"/>
                  </a:lnTo>
                  <a:lnTo>
                    <a:pt x="17698" y="566"/>
                  </a:lnTo>
                  <a:lnTo>
                    <a:pt x="17016" y="283"/>
                  </a:lnTo>
                  <a:lnTo>
                    <a:pt x="16333" y="72"/>
                  </a:lnTo>
                  <a:lnTo>
                    <a:pt x="1565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5" name="Google Shape;3495;p63"/>
            <p:cNvSpPr/>
            <p:nvPr/>
          </p:nvSpPr>
          <p:spPr>
            <a:xfrm>
              <a:off x="433974" y="366718"/>
              <a:ext cx="138417" cy="75536"/>
            </a:xfrm>
            <a:custGeom>
              <a:avLst/>
              <a:ahLst/>
              <a:cxnLst>
                <a:cxn ang="0">
                  <a:pos x="wd2" y="hd2"/>
                </a:cxn>
                <a:cxn ang="5400000">
                  <a:pos x="wd2" y="hd2"/>
                </a:cxn>
                <a:cxn ang="10800000">
                  <a:pos x="wd2" y="hd2"/>
                </a:cxn>
                <a:cxn ang="16200000">
                  <a:pos x="wd2" y="hd2"/>
                </a:cxn>
              </a:cxnLst>
              <a:rect l="0" t="0" r="r" b="b"/>
              <a:pathLst>
                <a:path w="21600" h="21600" extrusionOk="0">
                  <a:moveTo>
                    <a:pt x="12392" y="0"/>
                  </a:moveTo>
                  <a:lnTo>
                    <a:pt x="11531" y="151"/>
                  </a:lnTo>
                  <a:lnTo>
                    <a:pt x="10670" y="311"/>
                  </a:lnTo>
                  <a:lnTo>
                    <a:pt x="9382" y="781"/>
                  </a:lnTo>
                  <a:lnTo>
                    <a:pt x="8690" y="1100"/>
                  </a:lnTo>
                  <a:lnTo>
                    <a:pt x="8090" y="1419"/>
                  </a:lnTo>
                  <a:lnTo>
                    <a:pt x="7142" y="2208"/>
                  </a:lnTo>
                  <a:lnTo>
                    <a:pt x="6368" y="2989"/>
                  </a:lnTo>
                  <a:lnTo>
                    <a:pt x="5681" y="3778"/>
                  </a:lnTo>
                  <a:lnTo>
                    <a:pt x="4650" y="5197"/>
                  </a:lnTo>
                  <a:lnTo>
                    <a:pt x="3701" y="6934"/>
                  </a:lnTo>
                  <a:lnTo>
                    <a:pt x="2840" y="8672"/>
                  </a:lnTo>
                  <a:lnTo>
                    <a:pt x="2240" y="10401"/>
                  </a:lnTo>
                  <a:lnTo>
                    <a:pt x="1635" y="12139"/>
                  </a:lnTo>
                  <a:lnTo>
                    <a:pt x="1205" y="13877"/>
                  </a:lnTo>
                  <a:lnTo>
                    <a:pt x="861" y="15447"/>
                  </a:lnTo>
                  <a:lnTo>
                    <a:pt x="518" y="16866"/>
                  </a:lnTo>
                  <a:lnTo>
                    <a:pt x="174" y="19392"/>
                  </a:lnTo>
                  <a:lnTo>
                    <a:pt x="87" y="20970"/>
                  </a:lnTo>
                  <a:lnTo>
                    <a:pt x="0" y="21600"/>
                  </a:lnTo>
                  <a:lnTo>
                    <a:pt x="518" y="19552"/>
                  </a:lnTo>
                  <a:lnTo>
                    <a:pt x="1118" y="17344"/>
                  </a:lnTo>
                  <a:lnTo>
                    <a:pt x="1979" y="14658"/>
                  </a:lnTo>
                  <a:lnTo>
                    <a:pt x="2584" y="13239"/>
                  </a:lnTo>
                  <a:lnTo>
                    <a:pt x="3184" y="11669"/>
                  </a:lnTo>
                  <a:lnTo>
                    <a:pt x="3875" y="10250"/>
                  </a:lnTo>
                  <a:lnTo>
                    <a:pt x="4650" y="8672"/>
                  </a:lnTo>
                  <a:lnTo>
                    <a:pt x="5594" y="7405"/>
                  </a:lnTo>
                  <a:lnTo>
                    <a:pt x="6542" y="6145"/>
                  </a:lnTo>
                  <a:lnTo>
                    <a:pt x="7573" y="5045"/>
                  </a:lnTo>
                  <a:lnTo>
                    <a:pt x="8608" y="4256"/>
                  </a:lnTo>
                  <a:lnTo>
                    <a:pt x="9208" y="3778"/>
                  </a:lnTo>
                  <a:lnTo>
                    <a:pt x="9726" y="3467"/>
                  </a:lnTo>
                  <a:lnTo>
                    <a:pt x="10930" y="2989"/>
                  </a:lnTo>
                  <a:lnTo>
                    <a:pt x="12048" y="2837"/>
                  </a:lnTo>
                  <a:lnTo>
                    <a:pt x="13253" y="2678"/>
                  </a:lnTo>
                  <a:lnTo>
                    <a:pt x="13427" y="2678"/>
                  </a:lnTo>
                  <a:lnTo>
                    <a:pt x="15489" y="2837"/>
                  </a:lnTo>
                  <a:lnTo>
                    <a:pt x="16524" y="3148"/>
                  </a:lnTo>
                  <a:lnTo>
                    <a:pt x="17468" y="3467"/>
                  </a:lnTo>
                  <a:lnTo>
                    <a:pt x="19190" y="4097"/>
                  </a:lnTo>
                  <a:lnTo>
                    <a:pt x="20482" y="4567"/>
                  </a:lnTo>
                  <a:lnTo>
                    <a:pt x="21600" y="5197"/>
                  </a:lnTo>
                  <a:lnTo>
                    <a:pt x="20569" y="4097"/>
                  </a:lnTo>
                  <a:lnTo>
                    <a:pt x="19364" y="2989"/>
                  </a:lnTo>
                  <a:lnTo>
                    <a:pt x="18590" y="2359"/>
                  </a:lnTo>
                  <a:lnTo>
                    <a:pt x="17729" y="1730"/>
                  </a:lnTo>
                  <a:lnTo>
                    <a:pt x="16694" y="1259"/>
                  </a:lnTo>
                  <a:lnTo>
                    <a:pt x="15663" y="630"/>
                  </a:lnTo>
                  <a:lnTo>
                    <a:pt x="14545" y="311"/>
                  </a:lnTo>
                  <a:lnTo>
                    <a:pt x="13253" y="151"/>
                  </a:lnTo>
                  <a:lnTo>
                    <a:pt x="12392"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6" name="Google Shape;3496;p63"/>
            <p:cNvSpPr/>
            <p:nvPr/>
          </p:nvSpPr>
          <p:spPr>
            <a:xfrm>
              <a:off x="800135" y="255869"/>
              <a:ext cx="124063" cy="56249"/>
            </a:xfrm>
            <a:custGeom>
              <a:avLst/>
              <a:ahLst/>
              <a:cxnLst>
                <a:cxn ang="0">
                  <a:pos x="wd2" y="hd2"/>
                </a:cxn>
                <a:cxn ang="5400000">
                  <a:pos x="wd2" y="hd2"/>
                </a:cxn>
                <a:cxn ang="10800000">
                  <a:pos x="wd2" y="hd2"/>
                </a:cxn>
                <a:cxn ang="16200000">
                  <a:pos x="wd2" y="hd2"/>
                </a:cxn>
              </a:cxnLst>
              <a:rect l="0" t="0" r="r" b="b"/>
              <a:pathLst>
                <a:path w="21600" h="21600" extrusionOk="0">
                  <a:moveTo>
                    <a:pt x="11040" y="0"/>
                  </a:moveTo>
                  <a:lnTo>
                    <a:pt x="10273" y="214"/>
                  </a:lnTo>
                  <a:lnTo>
                    <a:pt x="9599" y="428"/>
                  </a:lnTo>
                  <a:lnTo>
                    <a:pt x="8352" y="1488"/>
                  </a:lnTo>
                  <a:lnTo>
                    <a:pt x="7105" y="2751"/>
                  </a:lnTo>
                  <a:lnTo>
                    <a:pt x="5950" y="4239"/>
                  </a:lnTo>
                  <a:lnTo>
                    <a:pt x="4989" y="5930"/>
                  </a:lnTo>
                  <a:lnTo>
                    <a:pt x="4125" y="7621"/>
                  </a:lnTo>
                  <a:lnTo>
                    <a:pt x="3261" y="9526"/>
                  </a:lnTo>
                  <a:lnTo>
                    <a:pt x="2591" y="11432"/>
                  </a:lnTo>
                  <a:lnTo>
                    <a:pt x="2014" y="13133"/>
                  </a:lnTo>
                  <a:lnTo>
                    <a:pt x="1436" y="15242"/>
                  </a:lnTo>
                  <a:lnTo>
                    <a:pt x="961" y="17158"/>
                  </a:lnTo>
                  <a:lnTo>
                    <a:pt x="480" y="19267"/>
                  </a:lnTo>
                  <a:lnTo>
                    <a:pt x="0" y="21600"/>
                  </a:lnTo>
                  <a:lnTo>
                    <a:pt x="767" y="19695"/>
                  </a:lnTo>
                  <a:lnTo>
                    <a:pt x="961" y="19267"/>
                  </a:lnTo>
                  <a:lnTo>
                    <a:pt x="2781" y="14611"/>
                  </a:lnTo>
                  <a:lnTo>
                    <a:pt x="4222" y="11646"/>
                  </a:lnTo>
                  <a:lnTo>
                    <a:pt x="5086" y="10168"/>
                  </a:lnTo>
                  <a:lnTo>
                    <a:pt x="5950" y="8681"/>
                  </a:lnTo>
                  <a:lnTo>
                    <a:pt x="6910" y="7204"/>
                  </a:lnTo>
                  <a:lnTo>
                    <a:pt x="7871" y="6144"/>
                  </a:lnTo>
                  <a:lnTo>
                    <a:pt x="8929" y="5084"/>
                  </a:lnTo>
                  <a:lnTo>
                    <a:pt x="10079" y="4239"/>
                  </a:lnTo>
                  <a:lnTo>
                    <a:pt x="10657" y="4025"/>
                  </a:lnTo>
                  <a:lnTo>
                    <a:pt x="11137" y="3811"/>
                  </a:lnTo>
                  <a:lnTo>
                    <a:pt x="12287" y="3811"/>
                  </a:lnTo>
                  <a:lnTo>
                    <a:pt x="13438" y="4025"/>
                  </a:lnTo>
                  <a:lnTo>
                    <a:pt x="14495" y="4442"/>
                  </a:lnTo>
                  <a:lnTo>
                    <a:pt x="15553" y="5084"/>
                  </a:lnTo>
                  <a:lnTo>
                    <a:pt x="16509" y="6144"/>
                  </a:lnTo>
                  <a:lnTo>
                    <a:pt x="17378" y="6989"/>
                  </a:lnTo>
                  <a:lnTo>
                    <a:pt x="18242" y="8049"/>
                  </a:lnTo>
                  <a:lnTo>
                    <a:pt x="19678" y="10168"/>
                  </a:lnTo>
                  <a:lnTo>
                    <a:pt x="20736" y="11860"/>
                  </a:lnTo>
                  <a:lnTo>
                    <a:pt x="21600" y="13551"/>
                  </a:lnTo>
                  <a:lnTo>
                    <a:pt x="20930" y="11432"/>
                  </a:lnTo>
                  <a:lnTo>
                    <a:pt x="20062" y="9109"/>
                  </a:lnTo>
                  <a:lnTo>
                    <a:pt x="19489" y="7621"/>
                  </a:lnTo>
                  <a:lnTo>
                    <a:pt x="18814" y="6358"/>
                  </a:lnTo>
                  <a:lnTo>
                    <a:pt x="18048" y="4870"/>
                  </a:lnTo>
                  <a:lnTo>
                    <a:pt x="17087" y="3393"/>
                  </a:lnTo>
                  <a:lnTo>
                    <a:pt x="16126" y="2119"/>
                  </a:lnTo>
                  <a:lnTo>
                    <a:pt x="14976" y="1060"/>
                  </a:lnTo>
                  <a:lnTo>
                    <a:pt x="14301" y="632"/>
                  </a:lnTo>
                  <a:lnTo>
                    <a:pt x="13729" y="428"/>
                  </a:lnTo>
                  <a:lnTo>
                    <a:pt x="13054"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7" name="Google Shape;3497;p63"/>
            <p:cNvSpPr/>
            <p:nvPr/>
          </p:nvSpPr>
          <p:spPr>
            <a:xfrm>
              <a:off x="941839" y="187498"/>
              <a:ext cx="206231" cy="263564"/>
            </a:xfrm>
            <a:custGeom>
              <a:avLst/>
              <a:ahLst/>
              <a:cxnLst>
                <a:cxn ang="0">
                  <a:pos x="wd2" y="hd2"/>
                </a:cxn>
                <a:cxn ang="5400000">
                  <a:pos x="wd2" y="hd2"/>
                </a:cxn>
                <a:cxn ang="10800000">
                  <a:pos x="wd2" y="hd2"/>
                </a:cxn>
                <a:cxn ang="16200000">
                  <a:pos x="wd2" y="hd2"/>
                </a:cxn>
              </a:cxnLst>
              <a:rect l="0" t="0" r="r" b="b"/>
              <a:pathLst>
                <a:path w="21600" h="21600" extrusionOk="0">
                  <a:moveTo>
                    <a:pt x="2368" y="0"/>
                  </a:moveTo>
                  <a:lnTo>
                    <a:pt x="1848" y="46"/>
                  </a:lnTo>
                  <a:lnTo>
                    <a:pt x="1039" y="46"/>
                  </a:lnTo>
                  <a:lnTo>
                    <a:pt x="461" y="89"/>
                  </a:lnTo>
                  <a:lnTo>
                    <a:pt x="0" y="135"/>
                  </a:lnTo>
                  <a:lnTo>
                    <a:pt x="461" y="180"/>
                  </a:lnTo>
                  <a:lnTo>
                    <a:pt x="1039" y="272"/>
                  </a:lnTo>
                  <a:lnTo>
                    <a:pt x="1790" y="361"/>
                  </a:lnTo>
                  <a:lnTo>
                    <a:pt x="2715" y="496"/>
                  </a:lnTo>
                  <a:lnTo>
                    <a:pt x="3235" y="587"/>
                  </a:lnTo>
                  <a:lnTo>
                    <a:pt x="3813" y="678"/>
                  </a:lnTo>
                  <a:lnTo>
                    <a:pt x="5024" y="948"/>
                  </a:lnTo>
                  <a:lnTo>
                    <a:pt x="6352" y="1265"/>
                  </a:lnTo>
                  <a:lnTo>
                    <a:pt x="7739" y="1672"/>
                  </a:lnTo>
                  <a:lnTo>
                    <a:pt x="9243" y="2168"/>
                  </a:lnTo>
                  <a:lnTo>
                    <a:pt x="9993" y="2440"/>
                  </a:lnTo>
                  <a:lnTo>
                    <a:pt x="10743" y="2711"/>
                  </a:lnTo>
                  <a:lnTo>
                    <a:pt x="11493" y="3027"/>
                  </a:lnTo>
                  <a:lnTo>
                    <a:pt x="12244" y="3390"/>
                  </a:lnTo>
                  <a:lnTo>
                    <a:pt x="12938" y="3796"/>
                  </a:lnTo>
                  <a:lnTo>
                    <a:pt x="13689" y="4203"/>
                  </a:lnTo>
                  <a:lnTo>
                    <a:pt x="15075" y="5105"/>
                  </a:lnTo>
                  <a:lnTo>
                    <a:pt x="15709" y="5603"/>
                  </a:lnTo>
                  <a:lnTo>
                    <a:pt x="16345" y="6145"/>
                  </a:lnTo>
                  <a:lnTo>
                    <a:pt x="16923" y="6688"/>
                  </a:lnTo>
                  <a:lnTo>
                    <a:pt x="17212" y="6960"/>
                  </a:lnTo>
                  <a:lnTo>
                    <a:pt x="17443" y="7275"/>
                  </a:lnTo>
                  <a:lnTo>
                    <a:pt x="17904" y="7862"/>
                  </a:lnTo>
                  <a:lnTo>
                    <a:pt x="18135" y="8180"/>
                  </a:lnTo>
                  <a:lnTo>
                    <a:pt x="18365" y="8495"/>
                  </a:lnTo>
                  <a:lnTo>
                    <a:pt x="18771" y="9128"/>
                  </a:lnTo>
                  <a:lnTo>
                    <a:pt x="19060" y="9806"/>
                  </a:lnTo>
                  <a:lnTo>
                    <a:pt x="19349" y="10439"/>
                  </a:lnTo>
                  <a:lnTo>
                    <a:pt x="19521" y="11118"/>
                  </a:lnTo>
                  <a:lnTo>
                    <a:pt x="19638" y="11750"/>
                  </a:lnTo>
                  <a:lnTo>
                    <a:pt x="19694" y="12426"/>
                  </a:lnTo>
                  <a:lnTo>
                    <a:pt x="19694" y="13105"/>
                  </a:lnTo>
                  <a:lnTo>
                    <a:pt x="19638" y="13738"/>
                  </a:lnTo>
                  <a:lnTo>
                    <a:pt x="19521" y="14370"/>
                  </a:lnTo>
                  <a:lnTo>
                    <a:pt x="19349" y="15003"/>
                  </a:lnTo>
                  <a:lnTo>
                    <a:pt x="19174" y="15590"/>
                  </a:lnTo>
                  <a:lnTo>
                    <a:pt x="18943" y="16177"/>
                  </a:lnTo>
                  <a:lnTo>
                    <a:pt x="18424" y="17262"/>
                  </a:lnTo>
                  <a:lnTo>
                    <a:pt x="17846" y="18212"/>
                  </a:lnTo>
                  <a:lnTo>
                    <a:pt x="17268" y="19115"/>
                  </a:lnTo>
                  <a:lnTo>
                    <a:pt x="16693" y="19839"/>
                  </a:lnTo>
                  <a:lnTo>
                    <a:pt x="16173" y="20472"/>
                  </a:lnTo>
                  <a:lnTo>
                    <a:pt x="15420" y="21285"/>
                  </a:lnTo>
                  <a:lnTo>
                    <a:pt x="15131" y="21600"/>
                  </a:lnTo>
                  <a:lnTo>
                    <a:pt x="15478" y="21376"/>
                  </a:lnTo>
                  <a:lnTo>
                    <a:pt x="15939" y="21104"/>
                  </a:lnTo>
                  <a:lnTo>
                    <a:pt x="16517" y="20652"/>
                  </a:lnTo>
                  <a:lnTo>
                    <a:pt x="17154" y="20111"/>
                  </a:lnTo>
                  <a:lnTo>
                    <a:pt x="17904" y="19478"/>
                  </a:lnTo>
                  <a:lnTo>
                    <a:pt x="18713" y="18665"/>
                  </a:lnTo>
                  <a:lnTo>
                    <a:pt x="19521" y="17669"/>
                  </a:lnTo>
                  <a:lnTo>
                    <a:pt x="19869" y="17173"/>
                  </a:lnTo>
                  <a:lnTo>
                    <a:pt x="20272" y="16584"/>
                  </a:lnTo>
                  <a:lnTo>
                    <a:pt x="20619" y="15997"/>
                  </a:lnTo>
                  <a:lnTo>
                    <a:pt x="20908" y="15364"/>
                  </a:lnTo>
                  <a:lnTo>
                    <a:pt x="21139" y="14688"/>
                  </a:lnTo>
                  <a:lnTo>
                    <a:pt x="21369" y="13964"/>
                  </a:lnTo>
                  <a:lnTo>
                    <a:pt x="21486" y="13196"/>
                  </a:lnTo>
                  <a:lnTo>
                    <a:pt x="21600" y="12426"/>
                  </a:lnTo>
                  <a:lnTo>
                    <a:pt x="21600" y="11659"/>
                  </a:lnTo>
                  <a:lnTo>
                    <a:pt x="21486" y="10846"/>
                  </a:lnTo>
                  <a:lnTo>
                    <a:pt x="21311" y="10078"/>
                  </a:lnTo>
                  <a:lnTo>
                    <a:pt x="21022" y="9265"/>
                  </a:lnTo>
                  <a:lnTo>
                    <a:pt x="20677" y="8495"/>
                  </a:lnTo>
                  <a:lnTo>
                    <a:pt x="20272" y="7773"/>
                  </a:lnTo>
                  <a:lnTo>
                    <a:pt x="20041" y="7367"/>
                  </a:lnTo>
                  <a:lnTo>
                    <a:pt x="19752" y="7004"/>
                  </a:lnTo>
                  <a:lnTo>
                    <a:pt x="19232" y="6327"/>
                  </a:lnTo>
                  <a:lnTo>
                    <a:pt x="18943" y="5964"/>
                  </a:lnTo>
                  <a:lnTo>
                    <a:pt x="18596" y="5649"/>
                  </a:lnTo>
                  <a:lnTo>
                    <a:pt x="17904" y="5016"/>
                  </a:lnTo>
                  <a:lnTo>
                    <a:pt x="17557" y="4744"/>
                  </a:lnTo>
                  <a:lnTo>
                    <a:pt x="17212" y="4429"/>
                  </a:lnTo>
                  <a:lnTo>
                    <a:pt x="16806" y="4157"/>
                  </a:lnTo>
                  <a:lnTo>
                    <a:pt x="16459" y="3886"/>
                  </a:lnTo>
                  <a:lnTo>
                    <a:pt x="15653" y="3390"/>
                  </a:lnTo>
                  <a:lnTo>
                    <a:pt x="14845" y="2938"/>
                  </a:lnTo>
                  <a:lnTo>
                    <a:pt x="14036" y="2531"/>
                  </a:lnTo>
                  <a:lnTo>
                    <a:pt x="13169" y="2124"/>
                  </a:lnTo>
                  <a:lnTo>
                    <a:pt x="12302" y="1761"/>
                  </a:lnTo>
                  <a:lnTo>
                    <a:pt x="11493" y="1492"/>
                  </a:lnTo>
                  <a:lnTo>
                    <a:pt x="10626" y="1220"/>
                  </a:lnTo>
                  <a:lnTo>
                    <a:pt x="9818" y="994"/>
                  </a:lnTo>
                  <a:lnTo>
                    <a:pt x="9009" y="768"/>
                  </a:lnTo>
                  <a:lnTo>
                    <a:pt x="8200" y="587"/>
                  </a:lnTo>
                  <a:lnTo>
                    <a:pt x="6641" y="315"/>
                  </a:lnTo>
                  <a:lnTo>
                    <a:pt x="5199" y="180"/>
                  </a:lnTo>
                  <a:lnTo>
                    <a:pt x="3926" y="46"/>
                  </a:lnTo>
                  <a:lnTo>
                    <a:pt x="2773"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8" name="Google Shape;3499;p63"/>
            <p:cNvSpPr/>
            <p:nvPr/>
          </p:nvSpPr>
          <p:spPr>
            <a:xfrm>
              <a:off x="862430" y="162134"/>
              <a:ext cx="79411" cy="86016"/>
            </a:xfrm>
            <a:custGeom>
              <a:avLst/>
              <a:ahLst/>
              <a:cxnLst>
                <a:cxn ang="0">
                  <a:pos x="wd2" y="hd2"/>
                </a:cxn>
                <a:cxn ang="5400000">
                  <a:pos x="wd2" y="hd2"/>
                </a:cxn>
                <a:cxn ang="10800000">
                  <a:pos x="wd2" y="hd2"/>
                </a:cxn>
                <a:cxn ang="16200000">
                  <a:pos x="wd2" y="hd2"/>
                </a:cxn>
              </a:cxnLst>
              <a:rect l="0" t="0" r="r" b="b"/>
              <a:pathLst>
                <a:path w="21600" h="21600" extrusionOk="0">
                  <a:moveTo>
                    <a:pt x="6005" y="0"/>
                  </a:moveTo>
                  <a:lnTo>
                    <a:pt x="3450" y="273"/>
                  </a:lnTo>
                  <a:lnTo>
                    <a:pt x="1501" y="553"/>
                  </a:lnTo>
                  <a:lnTo>
                    <a:pt x="0" y="966"/>
                  </a:lnTo>
                  <a:lnTo>
                    <a:pt x="1653" y="966"/>
                  </a:lnTo>
                  <a:lnTo>
                    <a:pt x="3450" y="1246"/>
                  </a:lnTo>
                  <a:lnTo>
                    <a:pt x="5853" y="1519"/>
                  </a:lnTo>
                  <a:lnTo>
                    <a:pt x="8552" y="2079"/>
                  </a:lnTo>
                  <a:lnTo>
                    <a:pt x="11554" y="2765"/>
                  </a:lnTo>
                  <a:lnTo>
                    <a:pt x="12904" y="3325"/>
                  </a:lnTo>
                  <a:lnTo>
                    <a:pt x="14253" y="4018"/>
                  </a:lnTo>
                  <a:lnTo>
                    <a:pt x="15603" y="4844"/>
                  </a:lnTo>
                  <a:lnTo>
                    <a:pt x="16649" y="5949"/>
                  </a:lnTo>
                  <a:lnTo>
                    <a:pt x="17703" y="7062"/>
                  </a:lnTo>
                  <a:lnTo>
                    <a:pt x="18302" y="8308"/>
                  </a:lnTo>
                  <a:lnTo>
                    <a:pt x="18901" y="9554"/>
                  </a:lnTo>
                  <a:lnTo>
                    <a:pt x="19204" y="10940"/>
                  </a:lnTo>
                  <a:lnTo>
                    <a:pt x="19348" y="12326"/>
                  </a:lnTo>
                  <a:lnTo>
                    <a:pt x="19348" y="13705"/>
                  </a:lnTo>
                  <a:lnTo>
                    <a:pt x="19204" y="15091"/>
                  </a:lnTo>
                  <a:lnTo>
                    <a:pt x="19204" y="16336"/>
                  </a:lnTo>
                  <a:lnTo>
                    <a:pt x="18749" y="18415"/>
                  </a:lnTo>
                  <a:lnTo>
                    <a:pt x="18454" y="20214"/>
                  </a:lnTo>
                  <a:lnTo>
                    <a:pt x="18150" y="21600"/>
                  </a:lnTo>
                  <a:lnTo>
                    <a:pt x="19053" y="20354"/>
                  </a:lnTo>
                  <a:lnTo>
                    <a:pt x="19803" y="18695"/>
                  </a:lnTo>
                  <a:lnTo>
                    <a:pt x="20250" y="17722"/>
                  </a:lnTo>
                  <a:lnTo>
                    <a:pt x="20698" y="16616"/>
                  </a:lnTo>
                  <a:lnTo>
                    <a:pt x="21153" y="15371"/>
                  </a:lnTo>
                  <a:lnTo>
                    <a:pt x="21448" y="13845"/>
                  </a:lnTo>
                  <a:lnTo>
                    <a:pt x="21600" y="12326"/>
                  </a:lnTo>
                  <a:lnTo>
                    <a:pt x="21600" y="10800"/>
                  </a:lnTo>
                  <a:lnTo>
                    <a:pt x="21448" y="9001"/>
                  </a:lnTo>
                  <a:lnTo>
                    <a:pt x="21153" y="8168"/>
                  </a:lnTo>
                  <a:lnTo>
                    <a:pt x="20849" y="7335"/>
                  </a:lnTo>
                  <a:lnTo>
                    <a:pt x="20402" y="6509"/>
                  </a:lnTo>
                  <a:lnTo>
                    <a:pt x="19947" y="5676"/>
                  </a:lnTo>
                  <a:lnTo>
                    <a:pt x="18749" y="4151"/>
                  </a:lnTo>
                  <a:lnTo>
                    <a:pt x="17999" y="3458"/>
                  </a:lnTo>
                  <a:lnTo>
                    <a:pt x="17248" y="2905"/>
                  </a:lnTo>
                  <a:lnTo>
                    <a:pt x="15603" y="1939"/>
                  </a:lnTo>
                  <a:lnTo>
                    <a:pt x="13950" y="1246"/>
                  </a:lnTo>
                  <a:lnTo>
                    <a:pt x="12305" y="693"/>
                  </a:lnTo>
                  <a:lnTo>
                    <a:pt x="10804" y="413"/>
                  </a:lnTo>
                  <a:lnTo>
                    <a:pt x="9454" y="140"/>
                  </a:lnTo>
                  <a:lnTo>
                    <a:pt x="6755"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69" name="Google Shape;3500;p63"/>
            <p:cNvSpPr/>
            <p:nvPr/>
          </p:nvSpPr>
          <p:spPr>
            <a:xfrm>
              <a:off x="27593" y="438936"/>
              <a:ext cx="145023" cy="362289"/>
            </a:xfrm>
            <a:custGeom>
              <a:avLst/>
              <a:ahLst/>
              <a:cxnLst>
                <a:cxn ang="0">
                  <a:pos x="wd2" y="hd2"/>
                </a:cxn>
                <a:cxn ang="5400000">
                  <a:pos x="wd2" y="hd2"/>
                </a:cxn>
                <a:cxn ang="10800000">
                  <a:pos x="wd2" y="hd2"/>
                </a:cxn>
                <a:cxn ang="16200000">
                  <a:pos x="wd2" y="hd2"/>
                </a:cxn>
              </a:cxnLst>
              <a:rect l="0" t="0" r="r" b="b"/>
              <a:pathLst>
                <a:path w="21600" h="21600" extrusionOk="0">
                  <a:moveTo>
                    <a:pt x="14123" y="0"/>
                  </a:moveTo>
                  <a:lnTo>
                    <a:pt x="13716" y="33"/>
                  </a:lnTo>
                  <a:lnTo>
                    <a:pt x="13222" y="66"/>
                  </a:lnTo>
                  <a:lnTo>
                    <a:pt x="12728" y="131"/>
                  </a:lnTo>
                  <a:lnTo>
                    <a:pt x="12317" y="198"/>
                  </a:lnTo>
                  <a:lnTo>
                    <a:pt x="11827" y="296"/>
                  </a:lnTo>
                  <a:lnTo>
                    <a:pt x="11416" y="396"/>
                  </a:lnTo>
                  <a:lnTo>
                    <a:pt x="10595" y="658"/>
                  </a:lnTo>
                  <a:lnTo>
                    <a:pt x="9934" y="954"/>
                  </a:lnTo>
                  <a:lnTo>
                    <a:pt x="9606" y="1118"/>
                  </a:lnTo>
                  <a:lnTo>
                    <a:pt x="9362" y="1250"/>
                  </a:lnTo>
                  <a:lnTo>
                    <a:pt x="9195" y="1381"/>
                  </a:lnTo>
                  <a:lnTo>
                    <a:pt x="9034" y="1481"/>
                  </a:lnTo>
                  <a:lnTo>
                    <a:pt x="8951" y="1512"/>
                  </a:lnTo>
                  <a:lnTo>
                    <a:pt x="8868" y="1579"/>
                  </a:lnTo>
                  <a:lnTo>
                    <a:pt x="8540" y="1908"/>
                  </a:lnTo>
                  <a:lnTo>
                    <a:pt x="8129" y="2268"/>
                  </a:lnTo>
                  <a:lnTo>
                    <a:pt x="7884" y="2631"/>
                  </a:lnTo>
                  <a:lnTo>
                    <a:pt x="7639" y="2993"/>
                  </a:lnTo>
                  <a:lnTo>
                    <a:pt x="7556" y="3354"/>
                  </a:lnTo>
                  <a:lnTo>
                    <a:pt x="7390" y="3749"/>
                  </a:lnTo>
                  <a:lnTo>
                    <a:pt x="7390" y="4110"/>
                  </a:lnTo>
                  <a:lnTo>
                    <a:pt x="7473" y="4505"/>
                  </a:lnTo>
                  <a:lnTo>
                    <a:pt x="7639" y="4866"/>
                  </a:lnTo>
                  <a:lnTo>
                    <a:pt x="7801" y="5261"/>
                  </a:lnTo>
                  <a:lnTo>
                    <a:pt x="8046" y="5622"/>
                  </a:lnTo>
                  <a:lnTo>
                    <a:pt x="8378" y="5984"/>
                  </a:lnTo>
                  <a:lnTo>
                    <a:pt x="8789" y="6313"/>
                  </a:lnTo>
                  <a:lnTo>
                    <a:pt x="9195" y="6642"/>
                  </a:lnTo>
                  <a:lnTo>
                    <a:pt x="9278" y="6707"/>
                  </a:lnTo>
                  <a:lnTo>
                    <a:pt x="8212" y="6970"/>
                  </a:lnTo>
                  <a:lnTo>
                    <a:pt x="7556" y="7103"/>
                  </a:lnTo>
                  <a:lnTo>
                    <a:pt x="6979" y="7265"/>
                  </a:lnTo>
                  <a:lnTo>
                    <a:pt x="5750" y="7628"/>
                  </a:lnTo>
                  <a:lnTo>
                    <a:pt x="4600" y="8021"/>
                  </a:lnTo>
                  <a:lnTo>
                    <a:pt x="4106" y="8252"/>
                  </a:lnTo>
                  <a:lnTo>
                    <a:pt x="3612" y="8482"/>
                  </a:lnTo>
                  <a:lnTo>
                    <a:pt x="3118" y="8713"/>
                  </a:lnTo>
                  <a:lnTo>
                    <a:pt x="2628" y="8942"/>
                  </a:lnTo>
                  <a:lnTo>
                    <a:pt x="2217" y="9206"/>
                  </a:lnTo>
                  <a:lnTo>
                    <a:pt x="1806" y="9469"/>
                  </a:lnTo>
                  <a:lnTo>
                    <a:pt x="1478" y="9731"/>
                  </a:lnTo>
                  <a:lnTo>
                    <a:pt x="1150" y="10027"/>
                  </a:lnTo>
                  <a:lnTo>
                    <a:pt x="901" y="10291"/>
                  </a:lnTo>
                  <a:lnTo>
                    <a:pt x="656" y="10587"/>
                  </a:lnTo>
                  <a:lnTo>
                    <a:pt x="411" y="10883"/>
                  </a:lnTo>
                  <a:lnTo>
                    <a:pt x="245" y="11179"/>
                  </a:lnTo>
                  <a:lnTo>
                    <a:pt x="79" y="11475"/>
                  </a:lnTo>
                  <a:lnTo>
                    <a:pt x="0" y="11770"/>
                  </a:lnTo>
                  <a:lnTo>
                    <a:pt x="0" y="12987"/>
                  </a:lnTo>
                  <a:lnTo>
                    <a:pt x="245" y="13579"/>
                  </a:lnTo>
                  <a:lnTo>
                    <a:pt x="490" y="14137"/>
                  </a:lnTo>
                  <a:lnTo>
                    <a:pt x="818" y="14697"/>
                  </a:lnTo>
                  <a:lnTo>
                    <a:pt x="1312" y="15255"/>
                  </a:lnTo>
                  <a:lnTo>
                    <a:pt x="1806" y="15780"/>
                  </a:lnTo>
                  <a:lnTo>
                    <a:pt x="2379" y="16307"/>
                  </a:lnTo>
                  <a:lnTo>
                    <a:pt x="3039" y="16834"/>
                  </a:lnTo>
                  <a:lnTo>
                    <a:pt x="3695" y="17326"/>
                  </a:lnTo>
                  <a:lnTo>
                    <a:pt x="4434" y="17819"/>
                  </a:lnTo>
                  <a:lnTo>
                    <a:pt x="5256" y="18280"/>
                  </a:lnTo>
                  <a:lnTo>
                    <a:pt x="5995" y="18740"/>
                  </a:lnTo>
                  <a:lnTo>
                    <a:pt x="6896" y="19200"/>
                  </a:lnTo>
                  <a:lnTo>
                    <a:pt x="8623" y="20055"/>
                  </a:lnTo>
                  <a:lnTo>
                    <a:pt x="9606" y="20450"/>
                  </a:lnTo>
                  <a:lnTo>
                    <a:pt x="10595" y="20844"/>
                  </a:lnTo>
                  <a:lnTo>
                    <a:pt x="11578" y="21239"/>
                  </a:lnTo>
                  <a:lnTo>
                    <a:pt x="12645" y="21600"/>
                  </a:lnTo>
                  <a:lnTo>
                    <a:pt x="11005" y="20713"/>
                  </a:lnTo>
                  <a:lnTo>
                    <a:pt x="9445" y="19792"/>
                  </a:lnTo>
                  <a:lnTo>
                    <a:pt x="8046" y="18871"/>
                  </a:lnTo>
                  <a:lnTo>
                    <a:pt x="6734" y="17917"/>
                  </a:lnTo>
                  <a:lnTo>
                    <a:pt x="5501" y="16965"/>
                  </a:lnTo>
                  <a:lnTo>
                    <a:pt x="5007" y="16472"/>
                  </a:lnTo>
                  <a:lnTo>
                    <a:pt x="4517" y="15978"/>
                  </a:lnTo>
                  <a:lnTo>
                    <a:pt x="4023" y="15453"/>
                  </a:lnTo>
                  <a:lnTo>
                    <a:pt x="3695" y="14959"/>
                  </a:lnTo>
                  <a:lnTo>
                    <a:pt x="3367" y="14433"/>
                  </a:lnTo>
                  <a:lnTo>
                    <a:pt x="3118" y="13941"/>
                  </a:lnTo>
                  <a:lnTo>
                    <a:pt x="2873" y="13414"/>
                  </a:lnTo>
                  <a:lnTo>
                    <a:pt x="2790" y="12920"/>
                  </a:lnTo>
                  <a:lnTo>
                    <a:pt x="2790" y="12395"/>
                  </a:lnTo>
                  <a:lnTo>
                    <a:pt x="2873" y="12164"/>
                  </a:lnTo>
                  <a:lnTo>
                    <a:pt x="2956" y="11902"/>
                  </a:lnTo>
                  <a:lnTo>
                    <a:pt x="3039" y="11671"/>
                  </a:lnTo>
                  <a:lnTo>
                    <a:pt x="3118" y="11408"/>
                  </a:lnTo>
                  <a:lnTo>
                    <a:pt x="3284" y="11179"/>
                  </a:lnTo>
                  <a:lnTo>
                    <a:pt x="3450" y="10948"/>
                  </a:lnTo>
                  <a:lnTo>
                    <a:pt x="3612" y="10719"/>
                  </a:lnTo>
                  <a:lnTo>
                    <a:pt x="3857" y="10488"/>
                  </a:lnTo>
                  <a:lnTo>
                    <a:pt x="4106" y="10258"/>
                  </a:lnTo>
                  <a:lnTo>
                    <a:pt x="4434" y="10061"/>
                  </a:lnTo>
                  <a:lnTo>
                    <a:pt x="4762" y="9863"/>
                  </a:lnTo>
                  <a:lnTo>
                    <a:pt x="5090" y="9667"/>
                  </a:lnTo>
                  <a:lnTo>
                    <a:pt x="5501" y="9469"/>
                  </a:lnTo>
                  <a:lnTo>
                    <a:pt x="5912" y="9271"/>
                  </a:lnTo>
                  <a:lnTo>
                    <a:pt x="6734" y="8911"/>
                  </a:lnTo>
                  <a:lnTo>
                    <a:pt x="7639" y="8582"/>
                  </a:lnTo>
                  <a:lnTo>
                    <a:pt x="8706" y="8252"/>
                  </a:lnTo>
                  <a:lnTo>
                    <a:pt x="9195" y="8121"/>
                  </a:lnTo>
                  <a:lnTo>
                    <a:pt x="9773" y="7990"/>
                  </a:lnTo>
                  <a:lnTo>
                    <a:pt x="10267" y="7825"/>
                  </a:lnTo>
                  <a:lnTo>
                    <a:pt x="10839" y="7726"/>
                  </a:lnTo>
                  <a:lnTo>
                    <a:pt x="11989" y="7463"/>
                  </a:lnTo>
                  <a:lnTo>
                    <a:pt x="13633" y="7103"/>
                  </a:lnTo>
                  <a:lnTo>
                    <a:pt x="12483" y="6576"/>
                  </a:lnTo>
                  <a:lnTo>
                    <a:pt x="12072" y="6346"/>
                  </a:lnTo>
                  <a:lnTo>
                    <a:pt x="11661" y="6082"/>
                  </a:lnTo>
                  <a:lnTo>
                    <a:pt x="11250" y="5820"/>
                  </a:lnTo>
                  <a:lnTo>
                    <a:pt x="10922" y="5557"/>
                  </a:lnTo>
                  <a:lnTo>
                    <a:pt x="10678" y="5261"/>
                  </a:lnTo>
                  <a:lnTo>
                    <a:pt x="10428" y="4965"/>
                  </a:lnTo>
                  <a:lnTo>
                    <a:pt x="10184" y="4670"/>
                  </a:lnTo>
                  <a:lnTo>
                    <a:pt x="10017" y="4372"/>
                  </a:lnTo>
                  <a:lnTo>
                    <a:pt x="9934" y="4045"/>
                  </a:lnTo>
                  <a:lnTo>
                    <a:pt x="9856" y="3749"/>
                  </a:lnTo>
                  <a:lnTo>
                    <a:pt x="9934" y="3453"/>
                  </a:lnTo>
                  <a:lnTo>
                    <a:pt x="9934" y="3124"/>
                  </a:lnTo>
                  <a:lnTo>
                    <a:pt x="10100" y="2828"/>
                  </a:lnTo>
                  <a:lnTo>
                    <a:pt x="10267" y="2533"/>
                  </a:lnTo>
                  <a:lnTo>
                    <a:pt x="10511" y="2204"/>
                  </a:lnTo>
                  <a:lnTo>
                    <a:pt x="10756" y="1908"/>
                  </a:lnTo>
                  <a:lnTo>
                    <a:pt x="10756" y="1875"/>
                  </a:lnTo>
                  <a:lnTo>
                    <a:pt x="10922" y="1776"/>
                  </a:lnTo>
                  <a:lnTo>
                    <a:pt x="11084" y="1644"/>
                  </a:lnTo>
                  <a:lnTo>
                    <a:pt x="11250" y="1481"/>
                  </a:lnTo>
                  <a:lnTo>
                    <a:pt x="11495" y="1348"/>
                  </a:lnTo>
                  <a:lnTo>
                    <a:pt x="11906" y="1118"/>
                  </a:lnTo>
                  <a:lnTo>
                    <a:pt x="12400" y="921"/>
                  </a:lnTo>
                  <a:lnTo>
                    <a:pt x="12728" y="856"/>
                  </a:lnTo>
                  <a:lnTo>
                    <a:pt x="12973" y="756"/>
                  </a:lnTo>
                  <a:lnTo>
                    <a:pt x="13305" y="691"/>
                  </a:lnTo>
                  <a:lnTo>
                    <a:pt x="13633" y="625"/>
                  </a:lnTo>
                  <a:lnTo>
                    <a:pt x="14044" y="560"/>
                  </a:lnTo>
                  <a:lnTo>
                    <a:pt x="14372" y="527"/>
                  </a:lnTo>
                  <a:lnTo>
                    <a:pt x="14783" y="494"/>
                  </a:lnTo>
                  <a:lnTo>
                    <a:pt x="15111" y="494"/>
                  </a:lnTo>
                  <a:lnTo>
                    <a:pt x="15850" y="460"/>
                  </a:lnTo>
                  <a:lnTo>
                    <a:pt x="16755" y="494"/>
                  </a:lnTo>
                  <a:lnTo>
                    <a:pt x="17573" y="527"/>
                  </a:lnTo>
                  <a:lnTo>
                    <a:pt x="18395" y="592"/>
                  </a:lnTo>
                  <a:lnTo>
                    <a:pt x="20039" y="789"/>
                  </a:lnTo>
                  <a:lnTo>
                    <a:pt x="20778" y="921"/>
                  </a:lnTo>
                  <a:lnTo>
                    <a:pt x="21600" y="1085"/>
                  </a:lnTo>
                  <a:lnTo>
                    <a:pt x="20861" y="856"/>
                  </a:lnTo>
                  <a:lnTo>
                    <a:pt x="20122" y="658"/>
                  </a:lnTo>
                  <a:lnTo>
                    <a:pt x="19383" y="494"/>
                  </a:lnTo>
                  <a:lnTo>
                    <a:pt x="18644" y="329"/>
                  </a:lnTo>
                  <a:lnTo>
                    <a:pt x="17739" y="198"/>
                  </a:lnTo>
                  <a:lnTo>
                    <a:pt x="16917" y="100"/>
                  </a:lnTo>
                  <a:lnTo>
                    <a:pt x="16012" y="33"/>
                  </a:lnTo>
                  <a:lnTo>
                    <a:pt x="1511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70" name="Google Shape;3502;p63"/>
            <p:cNvSpPr/>
            <p:nvPr/>
          </p:nvSpPr>
          <p:spPr>
            <a:xfrm>
              <a:off x="122973" y="333076"/>
              <a:ext cx="89891" cy="92622"/>
            </a:xfrm>
            <a:custGeom>
              <a:avLst/>
              <a:ahLst/>
              <a:cxnLst>
                <a:cxn ang="0">
                  <a:pos x="wd2" y="hd2"/>
                </a:cxn>
                <a:cxn ang="5400000">
                  <a:pos x="wd2" y="hd2"/>
                </a:cxn>
                <a:cxn ang="10800000">
                  <a:pos x="wd2" y="hd2"/>
                </a:cxn>
                <a:cxn ang="16200000">
                  <a:pos x="wd2" y="hd2"/>
                </a:cxn>
              </a:cxnLst>
              <a:rect l="0" t="0" r="r" b="b"/>
              <a:pathLst>
                <a:path w="21600" h="21600" extrusionOk="0">
                  <a:moveTo>
                    <a:pt x="18157" y="0"/>
                  </a:moveTo>
                  <a:lnTo>
                    <a:pt x="16168" y="254"/>
                  </a:lnTo>
                  <a:lnTo>
                    <a:pt x="14976" y="514"/>
                  </a:lnTo>
                  <a:lnTo>
                    <a:pt x="13516" y="897"/>
                  </a:lnTo>
                  <a:lnTo>
                    <a:pt x="12190" y="1411"/>
                  </a:lnTo>
                  <a:lnTo>
                    <a:pt x="10736" y="1931"/>
                  </a:lnTo>
                  <a:lnTo>
                    <a:pt x="10073" y="2314"/>
                  </a:lnTo>
                  <a:lnTo>
                    <a:pt x="9276" y="2698"/>
                  </a:lnTo>
                  <a:lnTo>
                    <a:pt x="8613" y="3088"/>
                  </a:lnTo>
                  <a:lnTo>
                    <a:pt x="7950" y="3471"/>
                  </a:lnTo>
                  <a:lnTo>
                    <a:pt x="6624" y="4498"/>
                  </a:lnTo>
                  <a:lnTo>
                    <a:pt x="5305" y="5525"/>
                  </a:lnTo>
                  <a:lnTo>
                    <a:pt x="4112" y="6812"/>
                  </a:lnTo>
                  <a:lnTo>
                    <a:pt x="3181" y="8099"/>
                  </a:lnTo>
                  <a:lnTo>
                    <a:pt x="2652" y="8743"/>
                  </a:lnTo>
                  <a:lnTo>
                    <a:pt x="2257" y="9516"/>
                  </a:lnTo>
                  <a:lnTo>
                    <a:pt x="1594" y="10927"/>
                  </a:lnTo>
                  <a:lnTo>
                    <a:pt x="1192" y="11570"/>
                  </a:lnTo>
                  <a:lnTo>
                    <a:pt x="931" y="12344"/>
                  </a:lnTo>
                  <a:lnTo>
                    <a:pt x="529" y="13631"/>
                  </a:lnTo>
                  <a:lnTo>
                    <a:pt x="402" y="14274"/>
                  </a:lnTo>
                  <a:lnTo>
                    <a:pt x="268" y="15041"/>
                  </a:lnTo>
                  <a:lnTo>
                    <a:pt x="134" y="16205"/>
                  </a:lnTo>
                  <a:lnTo>
                    <a:pt x="0" y="17362"/>
                  </a:lnTo>
                  <a:lnTo>
                    <a:pt x="0" y="18389"/>
                  </a:lnTo>
                  <a:lnTo>
                    <a:pt x="134" y="20059"/>
                  </a:lnTo>
                  <a:lnTo>
                    <a:pt x="268" y="21600"/>
                  </a:lnTo>
                  <a:lnTo>
                    <a:pt x="529" y="20059"/>
                  </a:lnTo>
                  <a:lnTo>
                    <a:pt x="931" y="18519"/>
                  </a:lnTo>
                  <a:lnTo>
                    <a:pt x="1192" y="17615"/>
                  </a:lnTo>
                  <a:lnTo>
                    <a:pt x="1460" y="16458"/>
                  </a:lnTo>
                  <a:lnTo>
                    <a:pt x="1855" y="15431"/>
                  </a:lnTo>
                  <a:lnTo>
                    <a:pt x="2257" y="14274"/>
                  </a:lnTo>
                  <a:lnTo>
                    <a:pt x="2913" y="12987"/>
                  </a:lnTo>
                  <a:lnTo>
                    <a:pt x="3181" y="12344"/>
                  </a:lnTo>
                  <a:lnTo>
                    <a:pt x="3449" y="11830"/>
                  </a:lnTo>
                  <a:lnTo>
                    <a:pt x="4240" y="10673"/>
                  </a:lnTo>
                  <a:lnTo>
                    <a:pt x="4641" y="10030"/>
                  </a:lnTo>
                  <a:lnTo>
                    <a:pt x="5037" y="9516"/>
                  </a:lnTo>
                  <a:lnTo>
                    <a:pt x="5968" y="8359"/>
                  </a:lnTo>
                  <a:lnTo>
                    <a:pt x="7026" y="7326"/>
                  </a:lnTo>
                  <a:lnTo>
                    <a:pt x="8084" y="6299"/>
                  </a:lnTo>
                  <a:lnTo>
                    <a:pt x="9276" y="5402"/>
                  </a:lnTo>
                  <a:lnTo>
                    <a:pt x="10468" y="4628"/>
                  </a:lnTo>
                  <a:lnTo>
                    <a:pt x="11795" y="3855"/>
                  </a:lnTo>
                  <a:lnTo>
                    <a:pt x="12987" y="3211"/>
                  </a:lnTo>
                  <a:lnTo>
                    <a:pt x="14179" y="2568"/>
                  </a:lnTo>
                  <a:lnTo>
                    <a:pt x="16563" y="1671"/>
                  </a:lnTo>
                  <a:lnTo>
                    <a:pt x="18553" y="897"/>
                  </a:lnTo>
                  <a:lnTo>
                    <a:pt x="20140" y="384"/>
                  </a:lnTo>
                  <a:lnTo>
                    <a:pt x="21600" y="130"/>
                  </a:lnTo>
                  <a:lnTo>
                    <a:pt x="21205"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71" name="Google Shape;3503;p63"/>
            <p:cNvSpPr/>
            <p:nvPr/>
          </p:nvSpPr>
          <p:spPr>
            <a:xfrm>
              <a:off x="375526" y="317634"/>
              <a:ext cx="51845" cy="36404"/>
            </a:xfrm>
            <a:custGeom>
              <a:avLst/>
              <a:ahLst/>
              <a:cxnLst>
                <a:cxn ang="0">
                  <a:pos x="wd2" y="hd2"/>
                </a:cxn>
                <a:cxn ang="5400000">
                  <a:pos x="wd2" y="hd2"/>
                </a:cxn>
                <a:cxn ang="10800000">
                  <a:pos x="wd2" y="hd2"/>
                </a:cxn>
                <a:cxn ang="16200000">
                  <a:pos x="wd2" y="hd2"/>
                </a:cxn>
              </a:cxnLst>
              <a:rect l="0" t="0" r="r" b="b"/>
              <a:pathLst>
                <a:path w="21600" h="21600" extrusionOk="0">
                  <a:moveTo>
                    <a:pt x="13552" y="0"/>
                  </a:moveTo>
                  <a:lnTo>
                    <a:pt x="12414" y="331"/>
                  </a:lnTo>
                  <a:lnTo>
                    <a:pt x="11032" y="645"/>
                  </a:lnTo>
                  <a:lnTo>
                    <a:pt x="9650" y="1307"/>
                  </a:lnTo>
                  <a:lnTo>
                    <a:pt x="8268" y="2282"/>
                  </a:lnTo>
                  <a:lnTo>
                    <a:pt x="6898" y="3275"/>
                  </a:lnTo>
                  <a:lnTo>
                    <a:pt x="5748" y="4251"/>
                  </a:lnTo>
                  <a:lnTo>
                    <a:pt x="4599" y="5888"/>
                  </a:lnTo>
                  <a:lnTo>
                    <a:pt x="3681" y="7194"/>
                  </a:lnTo>
                  <a:lnTo>
                    <a:pt x="2764" y="8832"/>
                  </a:lnTo>
                  <a:lnTo>
                    <a:pt x="2067" y="10469"/>
                  </a:lnTo>
                  <a:lnTo>
                    <a:pt x="1614" y="11776"/>
                  </a:lnTo>
                  <a:lnTo>
                    <a:pt x="697" y="15051"/>
                  </a:lnTo>
                  <a:lnTo>
                    <a:pt x="232" y="17664"/>
                  </a:lnTo>
                  <a:lnTo>
                    <a:pt x="0" y="19632"/>
                  </a:lnTo>
                  <a:lnTo>
                    <a:pt x="232" y="21600"/>
                  </a:lnTo>
                  <a:lnTo>
                    <a:pt x="917" y="19963"/>
                  </a:lnTo>
                  <a:lnTo>
                    <a:pt x="2764" y="16688"/>
                  </a:lnTo>
                  <a:lnTo>
                    <a:pt x="4134" y="14389"/>
                  </a:lnTo>
                  <a:lnTo>
                    <a:pt x="5748" y="12107"/>
                  </a:lnTo>
                  <a:lnTo>
                    <a:pt x="7351" y="10138"/>
                  </a:lnTo>
                  <a:lnTo>
                    <a:pt x="9197" y="8170"/>
                  </a:lnTo>
                  <a:lnTo>
                    <a:pt x="10115" y="7525"/>
                  </a:lnTo>
                  <a:lnTo>
                    <a:pt x="11265" y="6864"/>
                  </a:lnTo>
                  <a:lnTo>
                    <a:pt x="13332" y="5557"/>
                  </a:lnTo>
                  <a:lnTo>
                    <a:pt x="15166" y="4581"/>
                  </a:lnTo>
                  <a:lnTo>
                    <a:pt x="17234" y="3920"/>
                  </a:lnTo>
                  <a:lnTo>
                    <a:pt x="18836" y="3589"/>
                  </a:lnTo>
                  <a:lnTo>
                    <a:pt x="20218" y="3275"/>
                  </a:lnTo>
                  <a:lnTo>
                    <a:pt x="21600" y="2613"/>
                  </a:lnTo>
                  <a:lnTo>
                    <a:pt x="20450" y="1968"/>
                  </a:lnTo>
                  <a:lnTo>
                    <a:pt x="19068" y="976"/>
                  </a:lnTo>
                  <a:lnTo>
                    <a:pt x="17234" y="331"/>
                  </a:lnTo>
                  <a:lnTo>
                    <a:pt x="16316" y="331"/>
                  </a:lnTo>
                  <a:lnTo>
                    <a:pt x="15166"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72" name="Google Shape;3504;p63"/>
            <p:cNvSpPr/>
            <p:nvPr/>
          </p:nvSpPr>
          <p:spPr>
            <a:xfrm>
              <a:off x="1058179" y="253667"/>
              <a:ext cx="61768" cy="137859"/>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390" y="258"/>
                  </a:lnTo>
                  <a:lnTo>
                    <a:pt x="1745" y="865"/>
                  </a:lnTo>
                  <a:lnTo>
                    <a:pt x="3480" y="1729"/>
                  </a:lnTo>
                  <a:lnTo>
                    <a:pt x="5790" y="2939"/>
                  </a:lnTo>
                  <a:lnTo>
                    <a:pt x="6950" y="3629"/>
                  </a:lnTo>
                  <a:lnTo>
                    <a:pt x="8100" y="4406"/>
                  </a:lnTo>
                  <a:lnTo>
                    <a:pt x="9260" y="5184"/>
                  </a:lnTo>
                  <a:lnTo>
                    <a:pt x="10420" y="6049"/>
                  </a:lnTo>
                  <a:lnTo>
                    <a:pt x="11385" y="6996"/>
                  </a:lnTo>
                  <a:lnTo>
                    <a:pt x="12350" y="7861"/>
                  </a:lnTo>
                  <a:lnTo>
                    <a:pt x="12730" y="8381"/>
                  </a:lnTo>
                  <a:lnTo>
                    <a:pt x="13120" y="8900"/>
                  </a:lnTo>
                  <a:lnTo>
                    <a:pt x="13890" y="9848"/>
                  </a:lnTo>
                  <a:lnTo>
                    <a:pt x="14085" y="10368"/>
                  </a:lnTo>
                  <a:lnTo>
                    <a:pt x="14270" y="10887"/>
                  </a:lnTo>
                  <a:lnTo>
                    <a:pt x="14660" y="11922"/>
                  </a:lnTo>
                  <a:lnTo>
                    <a:pt x="15050" y="13909"/>
                  </a:lnTo>
                  <a:lnTo>
                    <a:pt x="14855" y="15896"/>
                  </a:lnTo>
                  <a:lnTo>
                    <a:pt x="14270" y="17713"/>
                  </a:lnTo>
                  <a:lnTo>
                    <a:pt x="14085" y="18491"/>
                  </a:lnTo>
                  <a:lnTo>
                    <a:pt x="13890" y="19268"/>
                  </a:lnTo>
                  <a:lnTo>
                    <a:pt x="13315" y="20478"/>
                  </a:lnTo>
                  <a:lnTo>
                    <a:pt x="13120" y="21600"/>
                  </a:lnTo>
                  <a:lnTo>
                    <a:pt x="14660" y="20735"/>
                  </a:lnTo>
                  <a:lnTo>
                    <a:pt x="16395" y="19700"/>
                  </a:lnTo>
                  <a:lnTo>
                    <a:pt x="17360" y="19006"/>
                  </a:lnTo>
                  <a:lnTo>
                    <a:pt x="18325" y="18229"/>
                  </a:lnTo>
                  <a:lnTo>
                    <a:pt x="19290" y="17364"/>
                  </a:lnTo>
                  <a:lnTo>
                    <a:pt x="20060" y="16416"/>
                  </a:lnTo>
                  <a:lnTo>
                    <a:pt x="21220" y="14167"/>
                  </a:lnTo>
                  <a:lnTo>
                    <a:pt x="21600" y="12957"/>
                  </a:lnTo>
                  <a:lnTo>
                    <a:pt x="21600" y="11665"/>
                  </a:lnTo>
                  <a:lnTo>
                    <a:pt x="21220" y="10368"/>
                  </a:lnTo>
                  <a:lnTo>
                    <a:pt x="21025" y="9678"/>
                  </a:lnTo>
                  <a:lnTo>
                    <a:pt x="20830" y="9071"/>
                  </a:lnTo>
                  <a:lnTo>
                    <a:pt x="19865" y="7774"/>
                  </a:lnTo>
                  <a:lnTo>
                    <a:pt x="19290" y="7171"/>
                  </a:lnTo>
                  <a:lnTo>
                    <a:pt x="18715" y="6651"/>
                  </a:lnTo>
                  <a:lnTo>
                    <a:pt x="17935" y="6049"/>
                  </a:lnTo>
                  <a:lnTo>
                    <a:pt x="17360" y="5529"/>
                  </a:lnTo>
                  <a:lnTo>
                    <a:pt x="15625" y="4494"/>
                  </a:lnTo>
                  <a:lnTo>
                    <a:pt x="13890" y="3542"/>
                  </a:lnTo>
                  <a:lnTo>
                    <a:pt x="13120" y="3197"/>
                  </a:lnTo>
                  <a:lnTo>
                    <a:pt x="12155" y="2764"/>
                  </a:lnTo>
                  <a:lnTo>
                    <a:pt x="10225" y="2157"/>
                  </a:lnTo>
                  <a:lnTo>
                    <a:pt x="8490" y="1555"/>
                  </a:lnTo>
                  <a:lnTo>
                    <a:pt x="6755" y="1122"/>
                  </a:lnTo>
                  <a:lnTo>
                    <a:pt x="5215" y="777"/>
                  </a:lnTo>
                  <a:lnTo>
                    <a:pt x="2320" y="258"/>
                  </a:lnTo>
                  <a:lnTo>
                    <a:pt x="585" y="87"/>
                  </a:lnTo>
                  <a:lnTo>
                    <a:pt x="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73" name="Google Shape;3506;p63"/>
            <p:cNvSpPr/>
            <p:nvPr/>
          </p:nvSpPr>
          <p:spPr>
            <a:xfrm>
              <a:off x="665567" y="205699"/>
              <a:ext cx="118572" cy="99813"/>
            </a:xfrm>
            <a:custGeom>
              <a:avLst/>
              <a:ahLst/>
              <a:cxnLst>
                <a:cxn ang="0">
                  <a:pos x="wd2" y="hd2"/>
                </a:cxn>
                <a:cxn ang="5400000">
                  <a:pos x="wd2" y="hd2"/>
                </a:cxn>
                <a:cxn ang="10800000">
                  <a:pos x="wd2" y="hd2"/>
                </a:cxn>
                <a:cxn ang="16200000">
                  <a:pos x="wd2" y="hd2"/>
                </a:cxn>
              </a:cxnLst>
              <a:rect l="0" t="0" r="r" b="b"/>
              <a:pathLst>
                <a:path w="21600" h="21600" extrusionOk="0">
                  <a:moveTo>
                    <a:pt x="7337" y="0"/>
                  </a:moveTo>
                  <a:lnTo>
                    <a:pt x="6027" y="115"/>
                  </a:lnTo>
                  <a:lnTo>
                    <a:pt x="4824" y="235"/>
                  </a:lnTo>
                  <a:lnTo>
                    <a:pt x="3717" y="477"/>
                  </a:lnTo>
                  <a:lnTo>
                    <a:pt x="2717" y="832"/>
                  </a:lnTo>
                  <a:lnTo>
                    <a:pt x="1208" y="1430"/>
                  </a:lnTo>
                  <a:lnTo>
                    <a:pt x="305" y="2027"/>
                  </a:lnTo>
                  <a:lnTo>
                    <a:pt x="0" y="2268"/>
                  </a:lnTo>
                  <a:lnTo>
                    <a:pt x="1406" y="2383"/>
                  </a:lnTo>
                  <a:lnTo>
                    <a:pt x="2915" y="2503"/>
                  </a:lnTo>
                  <a:lnTo>
                    <a:pt x="4824" y="2865"/>
                  </a:lnTo>
                  <a:lnTo>
                    <a:pt x="7032" y="3342"/>
                  </a:lnTo>
                  <a:lnTo>
                    <a:pt x="8241" y="3698"/>
                  </a:lnTo>
                  <a:lnTo>
                    <a:pt x="9444" y="4053"/>
                  </a:lnTo>
                  <a:lnTo>
                    <a:pt x="10551" y="4651"/>
                  </a:lnTo>
                  <a:lnTo>
                    <a:pt x="11653" y="5248"/>
                  </a:lnTo>
                  <a:lnTo>
                    <a:pt x="12760" y="6086"/>
                  </a:lnTo>
                  <a:lnTo>
                    <a:pt x="13867" y="6919"/>
                  </a:lnTo>
                  <a:lnTo>
                    <a:pt x="14771" y="7872"/>
                  </a:lnTo>
                  <a:lnTo>
                    <a:pt x="15674" y="8945"/>
                  </a:lnTo>
                  <a:lnTo>
                    <a:pt x="16477" y="10140"/>
                  </a:lnTo>
                  <a:lnTo>
                    <a:pt x="17177" y="11334"/>
                  </a:lnTo>
                  <a:lnTo>
                    <a:pt x="17883" y="12528"/>
                  </a:lnTo>
                  <a:lnTo>
                    <a:pt x="18487" y="13843"/>
                  </a:lnTo>
                  <a:lnTo>
                    <a:pt x="18990" y="15031"/>
                  </a:lnTo>
                  <a:lnTo>
                    <a:pt x="19391" y="16226"/>
                  </a:lnTo>
                  <a:lnTo>
                    <a:pt x="20194" y="18373"/>
                  </a:lnTo>
                  <a:lnTo>
                    <a:pt x="20798" y="20044"/>
                  </a:lnTo>
                  <a:lnTo>
                    <a:pt x="21300" y="21600"/>
                  </a:lnTo>
                  <a:lnTo>
                    <a:pt x="21498" y="19929"/>
                  </a:lnTo>
                  <a:lnTo>
                    <a:pt x="21600" y="19091"/>
                  </a:lnTo>
                  <a:lnTo>
                    <a:pt x="21600" y="16943"/>
                  </a:lnTo>
                  <a:lnTo>
                    <a:pt x="21498" y="15514"/>
                  </a:lnTo>
                  <a:lnTo>
                    <a:pt x="21397" y="14078"/>
                  </a:lnTo>
                  <a:lnTo>
                    <a:pt x="21097" y="12649"/>
                  </a:lnTo>
                  <a:lnTo>
                    <a:pt x="20696" y="10978"/>
                  </a:lnTo>
                  <a:lnTo>
                    <a:pt x="20092" y="9428"/>
                  </a:lnTo>
                  <a:lnTo>
                    <a:pt x="19391" y="7757"/>
                  </a:lnTo>
                  <a:lnTo>
                    <a:pt x="18487" y="6201"/>
                  </a:lnTo>
                  <a:lnTo>
                    <a:pt x="17381" y="4771"/>
                  </a:lnTo>
                  <a:lnTo>
                    <a:pt x="16776" y="4053"/>
                  </a:lnTo>
                  <a:lnTo>
                    <a:pt x="16076" y="3456"/>
                  </a:lnTo>
                  <a:lnTo>
                    <a:pt x="14669" y="2268"/>
                  </a:lnTo>
                  <a:lnTo>
                    <a:pt x="13263" y="1430"/>
                  </a:lnTo>
                  <a:lnTo>
                    <a:pt x="12460" y="1074"/>
                  </a:lnTo>
                  <a:lnTo>
                    <a:pt x="11755" y="712"/>
                  </a:lnTo>
                  <a:lnTo>
                    <a:pt x="10247" y="356"/>
                  </a:lnTo>
                  <a:lnTo>
                    <a:pt x="8744" y="115"/>
                  </a:lnTo>
                  <a:lnTo>
                    <a:pt x="7337"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74" name="Google Shape;3508;p63"/>
            <p:cNvSpPr/>
            <p:nvPr/>
          </p:nvSpPr>
          <p:spPr>
            <a:xfrm>
              <a:off x="56804" y="593350"/>
              <a:ext cx="54046" cy="163224"/>
            </a:xfrm>
            <a:custGeom>
              <a:avLst/>
              <a:ahLst/>
              <a:cxnLst>
                <a:cxn ang="0">
                  <a:pos x="wd2" y="hd2"/>
                </a:cxn>
                <a:cxn ang="5400000">
                  <a:pos x="wd2" y="hd2"/>
                </a:cxn>
                <a:cxn ang="10800000">
                  <a:pos x="wd2" y="hd2"/>
                </a:cxn>
                <a:cxn ang="16200000">
                  <a:pos x="wd2" y="hd2"/>
                </a:cxn>
              </a:cxnLst>
              <a:rect l="0" t="0" r="r" b="b"/>
              <a:pathLst>
                <a:path w="21600" h="21600" extrusionOk="0">
                  <a:moveTo>
                    <a:pt x="15651" y="0"/>
                  </a:moveTo>
                  <a:lnTo>
                    <a:pt x="12566" y="509"/>
                  </a:lnTo>
                  <a:lnTo>
                    <a:pt x="11240" y="800"/>
                  </a:lnTo>
                  <a:lnTo>
                    <a:pt x="9480" y="1239"/>
                  </a:lnTo>
                  <a:lnTo>
                    <a:pt x="7720" y="1752"/>
                  </a:lnTo>
                  <a:lnTo>
                    <a:pt x="5949" y="2409"/>
                  </a:lnTo>
                  <a:lnTo>
                    <a:pt x="4189" y="3209"/>
                  </a:lnTo>
                  <a:lnTo>
                    <a:pt x="2651" y="4157"/>
                  </a:lnTo>
                  <a:lnTo>
                    <a:pt x="1548" y="5179"/>
                  </a:lnTo>
                  <a:lnTo>
                    <a:pt x="668" y="6348"/>
                  </a:lnTo>
                  <a:lnTo>
                    <a:pt x="223" y="7514"/>
                  </a:lnTo>
                  <a:lnTo>
                    <a:pt x="0" y="8757"/>
                  </a:lnTo>
                  <a:lnTo>
                    <a:pt x="446" y="9996"/>
                  </a:lnTo>
                  <a:lnTo>
                    <a:pt x="1103" y="11165"/>
                  </a:lnTo>
                  <a:lnTo>
                    <a:pt x="1983" y="12405"/>
                  </a:lnTo>
                  <a:lnTo>
                    <a:pt x="3309" y="13500"/>
                  </a:lnTo>
                  <a:lnTo>
                    <a:pt x="4634" y="14592"/>
                  </a:lnTo>
                  <a:lnTo>
                    <a:pt x="6171" y="15614"/>
                  </a:lnTo>
                  <a:lnTo>
                    <a:pt x="7932" y="16565"/>
                  </a:lnTo>
                  <a:lnTo>
                    <a:pt x="9480" y="17439"/>
                  </a:lnTo>
                  <a:lnTo>
                    <a:pt x="11240" y="18243"/>
                  </a:lnTo>
                  <a:lnTo>
                    <a:pt x="13000" y="18900"/>
                  </a:lnTo>
                  <a:lnTo>
                    <a:pt x="16309" y="20139"/>
                  </a:lnTo>
                  <a:lnTo>
                    <a:pt x="18960" y="20943"/>
                  </a:lnTo>
                  <a:lnTo>
                    <a:pt x="20943" y="21452"/>
                  </a:lnTo>
                  <a:lnTo>
                    <a:pt x="21600" y="21600"/>
                  </a:lnTo>
                  <a:lnTo>
                    <a:pt x="16977" y="18096"/>
                  </a:lnTo>
                  <a:lnTo>
                    <a:pt x="14983" y="16418"/>
                  </a:lnTo>
                  <a:lnTo>
                    <a:pt x="12788" y="14592"/>
                  </a:lnTo>
                  <a:lnTo>
                    <a:pt x="10806" y="12622"/>
                  </a:lnTo>
                  <a:lnTo>
                    <a:pt x="9034" y="10579"/>
                  </a:lnTo>
                  <a:lnTo>
                    <a:pt x="8377" y="9557"/>
                  </a:lnTo>
                  <a:lnTo>
                    <a:pt x="7932" y="8535"/>
                  </a:lnTo>
                  <a:lnTo>
                    <a:pt x="7720" y="7587"/>
                  </a:lnTo>
                  <a:lnTo>
                    <a:pt x="7720" y="6639"/>
                  </a:lnTo>
                  <a:lnTo>
                    <a:pt x="7932" y="5691"/>
                  </a:lnTo>
                  <a:lnTo>
                    <a:pt x="8377" y="4814"/>
                  </a:lnTo>
                  <a:lnTo>
                    <a:pt x="9034" y="4013"/>
                  </a:lnTo>
                  <a:lnTo>
                    <a:pt x="9914" y="3209"/>
                  </a:lnTo>
                  <a:lnTo>
                    <a:pt x="10806" y="2552"/>
                  </a:lnTo>
                  <a:lnTo>
                    <a:pt x="11908" y="1896"/>
                  </a:lnTo>
                  <a:lnTo>
                    <a:pt x="13668" y="874"/>
                  </a:lnTo>
                  <a:lnTo>
                    <a:pt x="1565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75" name="Google Shape;3510;p63"/>
            <p:cNvSpPr/>
            <p:nvPr/>
          </p:nvSpPr>
          <p:spPr>
            <a:xfrm>
              <a:off x="586716" y="19873"/>
              <a:ext cx="148897" cy="44096"/>
            </a:xfrm>
            <a:custGeom>
              <a:avLst/>
              <a:ahLst/>
              <a:cxnLst>
                <a:cxn ang="0">
                  <a:pos x="wd2" y="hd2"/>
                </a:cxn>
                <a:cxn ang="5400000">
                  <a:pos x="wd2" y="hd2"/>
                </a:cxn>
                <a:cxn ang="10800000">
                  <a:pos x="wd2" y="hd2"/>
                </a:cxn>
                <a:cxn ang="16200000">
                  <a:pos x="wd2" y="hd2"/>
                </a:cxn>
              </a:cxnLst>
              <a:rect l="0" t="0" r="r" b="b"/>
              <a:pathLst>
                <a:path w="21600" h="21600" extrusionOk="0">
                  <a:moveTo>
                    <a:pt x="10719" y="0"/>
                  </a:moveTo>
                  <a:lnTo>
                    <a:pt x="9522" y="532"/>
                  </a:lnTo>
                  <a:lnTo>
                    <a:pt x="8321" y="1338"/>
                  </a:lnTo>
                  <a:lnTo>
                    <a:pt x="7201" y="2430"/>
                  </a:lnTo>
                  <a:lnTo>
                    <a:pt x="6081" y="3782"/>
                  </a:lnTo>
                  <a:lnTo>
                    <a:pt x="5123" y="5120"/>
                  </a:lnTo>
                  <a:lnTo>
                    <a:pt x="4161" y="7018"/>
                  </a:lnTo>
                  <a:lnTo>
                    <a:pt x="3360" y="8643"/>
                  </a:lnTo>
                  <a:lnTo>
                    <a:pt x="2640" y="10527"/>
                  </a:lnTo>
                  <a:lnTo>
                    <a:pt x="2001" y="12425"/>
                  </a:lnTo>
                  <a:lnTo>
                    <a:pt x="1439" y="14309"/>
                  </a:lnTo>
                  <a:lnTo>
                    <a:pt x="962" y="16207"/>
                  </a:lnTo>
                  <a:lnTo>
                    <a:pt x="643" y="17559"/>
                  </a:lnTo>
                  <a:lnTo>
                    <a:pt x="162" y="19989"/>
                  </a:lnTo>
                  <a:lnTo>
                    <a:pt x="0" y="20794"/>
                  </a:lnTo>
                  <a:lnTo>
                    <a:pt x="162" y="21600"/>
                  </a:lnTo>
                  <a:lnTo>
                    <a:pt x="1043" y="19989"/>
                  </a:lnTo>
                  <a:lnTo>
                    <a:pt x="2082" y="18364"/>
                  </a:lnTo>
                  <a:lnTo>
                    <a:pt x="3360" y="16207"/>
                  </a:lnTo>
                  <a:lnTo>
                    <a:pt x="4961" y="14309"/>
                  </a:lnTo>
                  <a:lnTo>
                    <a:pt x="6801" y="12152"/>
                  </a:lnTo>
                  <a:lnTo>
                    <a:pt x="7840" y="11332"/>
                  </a:lnTo>
                  <a:lnTo>
                    <a:pt x="8803" y="10800"/>
                  </a:lnTo>
                  <a:lnTo>
                    <a:pt x="9842" y="10254"/>
                  </a:lnTo>
                  <a:lnTo>
                    <a:pt x="10962" y="9994"/>
                  </a:lnTo>
                  <a:lnTo>
                    <a:pt x="13040" y="9994"/>
                  </a:lnTo>
                  <a:lnTo>
                    <a:pt x="14079" y="10254"/>
                  </a:lnTo>
                  <a:lnTo>
                    <a:pt x="15042" y="11073"/>
                  </a:lnTo>
                  <a:lnTo>
                    <a:pt x="16000" y="11606"/>
                  </a:lnTo>
                  <a:lnTo>
                    <a:pt x="16881" y="12684"/>
                  </a:lnTo>
                  <a:lnTo>
                    <a:pt x="17682" y="13776"/>
                  </a:lnTo>
                  <a:lnTo>
                    <a:pt x="18478" y="15115"/>
                  </a:lnTo>
                  <a:lnTo>
                    <a:pt x="19760" y="17559"/>
                  </a:lnTo>
                  <a:lnTo>
                    <a:pt x="20642" y="19716"/>
                  </a:lnTo>
                  <a:lnTo>
                    <a:pt x="21438" y="21600"/>
                  </a:lnTo>
                  <a:lnTo>
                    <a:pt x="21600" y="20794"/>
                  </a:lnTo>
                  <a:lnTo>
                    <a:pt x="21519" y="19989"/>
                  </a:lnTo>
                  <a:lnTo>
                    <a:pt x="21119" y="17285"/>
                  </a:lnTo>
                  <a:lnTo>
                    <a:pt x="20880" y="15661"/>
                  </a:lnTo>
                  <a:lnTo>
                    <a:pt x="20480" y="13776"/>
                  </a:lnTo>
                  <a:lnTo>
                    <a:pt x="19922" y="11606"/>
                  </a:lnTo>
                  <a:lnTo>
                    <a:pt x="19279" y="9721"/>
                  </a:lnTo>
                  <a:lnTo>
                    <a:pt x="18559" y="7564"/>
                  </a:lnTo>
                  <a:lnTo>
                    <a:pt x="17682" y="5393"/>
                  </a:lnTo>
                  <a:lnTo>
                    <a:pt x="16720" y="3782"/>
                  </a:lnTo>
                  <a:lnTo>
                    <a:pt x="15600" y="2157"/>
                  </a:lnTo>
                  <a:lnTo>
                    <a:pt x="14480" y="1079"/>
                  </a:lnTo>
                  <a:lnTo>
                    <a:pt x="13279" y="259"/>
                  </a:lnTo>
                  <a:lnTo>
                    <a:pt x="1240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576" name="Google Shape;3511;p63"/>
            <p:cNvSpPr/>
            <p:nvPr/>
          </p:nvSpPr>
          <p:spPr>
            <a:xfrm>
              <a:off x="591677" y="410255"/>
              <a:ext cx="170414" cy="165454"/>
            </a:xfrm>
            <a:custGeom>
              <a:avLst/>
              <a:ahLst/>
              <a:cxnLst>
                <a:cxn ang="0">
                  <a:pos x="wd2" y="hd2"/>
                </a:cxn>
                <a:cxn ang="5400000">
                  <a:pos x="wd2" y="hd2"/>
                </a:cxn>
                <a:cxn ang="10800000">
                  <a:pos x="wd2" y="hd2"/>
                </a:cxn>
                <a:cxn ang="16200000">
                  <a:pos x="wd2" y="hd2"/>
                </a:cxn>
              </a:cxnLst>
              <a:rect l="0" t="0" r="r" b="b"/>
              <a:pathLst>
                <a:path w="21600" h="21600" extrusionOk="0">
                  <a:moveTo>
                    <a:pt x="19431" y="0"/>
                  </a:moveTo>
                  <a:lnTo>
                    <a:pt x="19081" y="146"/>
                  </a:lnTo>
                  <a:lnTo>
                    <a:pt x="18802" y="360"/>
                  </a:lnTo>
                  <a:lnTo>
                    <a:pt x="18664" y="651"/>
                  </a:lnTo>
                  <a:lnTo>
                    <a:pt x="18594" y="866"/>
                  </a:lnTo>
                  <a:lnTo>
                    <a:pt x="18664" y="1008"/>
                  </a:lnTo>
                  <a:lnTo>
                    <a:pt x="18873" y="2161"/>
                  </a:lnTo>
                  <a:lnTo>
                    <a:pt x="19152" y="3457"/>
                  </a:lnTo>
                  <a:lnTo>
                    <a:pt x="19293" y="4898"/>
                  </a:lnTo>
                  <a:lnTo>
                    <a:pt x="19501" y="6335"/>
                  </a:lnTo>
                  <a:lnTo>
                    <a:pt x="19572" y="7776"/>
                  </a:lnTo>
                  <a:lnTo>
                    <a:pt x="19572" y="10800"/>
                  </a:lnTo>
                  <a:lnTo>
                    <a:pt x="19364" y="12241"/>
                  </a:lnTo>
                  <a:lnTo>
                    <a:pt x="19081" y="13609"/>
                  </a:lnTo>
                  <a:lnTo>
                    <a:pt x="18731" y="14977"/>
                  </a:lnTo>
                  <a:lnTo>
                    <a:pt x="18452" y="15625"/>
                  </a:lnTo>
                  <a:lnTo>
                    <a:pt x="18173" y="16200"/>
                  </a:lnTo>
                  <a:lnTo>
                    <a:pt x="17894" y="16775"/>
                  </a:lnTo>
                  <a:lnTo>
                    <a:pt x="17544" y="17281"/>
                  </a:lnTo>
                  <a:lnTo>
                    <a:pt x="17124" y="17783"/>
                  </a:lnTo>
                  <a:lnTo>
                    <a:pt x="16707" y="18216"/>
                  </a:lnTo>
                  <a:lnTo>
                    <a:pt x="16216" y="18645"/>
                  </a:lnTo>
                  <a:lnTo>
                    <a:pt x="15728" y="19006"/>
                  </a:lnTo>
                  <a:lnTo>
                    <a:pt x="15170" y="19366"/>
                  </a:lnTo>
                  <a:lnTo>
                    <a:pt x="14538" y="19584"/>
                  </a:lnTo>
                  <a:lnTo>
                    <a:pt x="13842" y="19799"/>
                  </a:lnTo>
                  <a:lnTo>
                    <a:pt x="13142" y="20013"/>
                  </a:lnTo>
                  <a:lnTo>
                    <a:pt x="12513" y="20086"/>
                  </a:lnTo>
                  <a:lnTo>
                    <a:pt x="11885" y="20086"/>
                  </a:lnTo>
                  <a:lnTo>
                    <a:pt x="11256" y="20013"/>
                  </a:lnTo>
                  <a:lnTo>
                    <a:pt x="10694" y="19944"/>
                  </a:lnTo>
                  <a:lnTo>
                    <a:pt x="10136" y="19726"/>
                  </a:lnTo>
                  <a:lnTo>
                    <a:pt x="9578" y="19511"/>
                  </a:lnTo>
                  <a:lnTo>
                    <a:pt x="9087" y="19224"/>
                  </a:lnTo>
                  <a:lnTo>
                    <a:pt x="8528" y="18864"/>
                  </a:lnTo>
                  <a:lnTo>
                    <a:pt x="8108" y="18503"/>
                  </a:lnTo>
                  <a:lnTo>
                    <a:pt x="7620" y="18070"/>
                  </a:lnTo>
                  <a:lnTo>
                    <a:pt x="6780" y="17135"/>
                  </a:lnTo>
                  <a:lnTo>
                    <a:pt x="5942" y="16054"/>
                  </a:lnTo>
                  <a:lnTo>
                    <a:pt x="5243" y="14905"/>
                  </a:lnTo>
                  <a:lnTo>
                    <a:pt x="4614" y="13609"/>
                  </a:lnTo>
                  <a:lnTo>
                    <a:pt x="4056" y="12314"/>
                  </a:lnTo>
                  <a:lnTo>
                    <a:pt x="3565" y="11015"/>
                  </a:lnTo>
                  <a:lnTo>
                    <a:pt x="3077" y="9650"/>
                  </a:lnTo>
                  <a:lnTo>
                    <a:pt x="2727" y="8351"/>
                  </a:lnTo>
                  <a:lnTo>
                    <a:pt x="2448" y="7056"/>
                  </a:lnTo>
                  <a:lnTo>
                    <a:pt x="1957" y="4825"/>
                  </a:lnTo>
                  <a:lnTo>
                    <a:pt x="1957" y="4680"/>
                  </a:lnTo>
                  <a:lnTo>
                    <a:pt x="1819" y="4538"/>
                  </a:lnTo>
                  <a:lnTo>
                    <a:pt x="1607" y="4392"/>
                  </a:lnTo>
                  <a:lnTo>
                    <a:pt x="1261" y="4323"/>
                  </a:lnTo>
                  <a:lnTo>
                    <a:pt x="911" y="4392"/>
                  </a:lnTo>
                  <a:lnTo>
                    <a:pt x="491" y="4538"/>
                  </a:lnTo>
                  <a:lnTo>
                    <a:pt x="212" y="4752"/>
                  </a:lnTo>
                  <a:lnTo>
                    <a:pt x="71" y="5040"/>
                  </a:lnTo>
                  <a:lnTo>
                    <a:pt x="0" y="5185"/>
                  </a:lnTo>
                  <a:lnTo>
                    <a:pt x="0" y="5400"/>
                  </a:lnTo>
                  <a:lnTo>
                    <a:pt x="283" y="6695"/>
                  </a:lnTo>
                  <a:lnTo>
                    <a:pt x="562" y="8136"/>
                  </a:lnTo>
                  <a:lnTo>
                    <a:pt x="979" y="9577"/>
                  </a:lnTo>
                  <a:lnTo>
                    <a:pt x="1470" y="11087"/>
                  </a:lnTo>
                  <a:lnTo>
                    <a:pt x="2028" y="12528"/>
                  </a:lnTo>
                  <a:lnTo>
                    <a:pt x="2657" y="14039"/>
                  </a:lnTo>
                  <a:lnTo>
                    <a:pt x="3356" y="15407"/>
                  </a:lnTo>
                  <a:lnTo>
                    <a:pt x="4194" y="16775"/>
                  </a:lnTo>
                  <a:lnTo>
                    <a:pt x="5105" y="17998"/>
                  </a:lnTo>
                  <a:lnTo>
                    <a:pt x="6084" y="19078"/>
                  </a:lnTo>
                  <a:lnTo>
                    <a:pt x="6571" y="19584"/>
                  </a:lnTo>
                  <a:lnTo>
                    <a:pt x="7129" y="20013"/>
                  </a:lnTo>
                  <a:lnTo>
                    <a:pt x="7758" y="20374"/>
                  </a:lnTo>
                  <a:lnTo>
                    <a:pt x="8320" y="20734"/>
                  </a:lnTo>
                  <a:lnTo>
                    <a:pt x="8949" y="21021"/>
                  </a:lnTo>
                  <a:lnTo>
                    <a:pt x="9578" y="21309"/>
                  </a:lnTo>
                  <a:lnTo>
                    <a:pt x="10277" y="21454"/>
                  </a:lnTo>
                  <a:lnTo>
                    <a:pt x="10973" y="21600"/>
                  </a:lnTo>
                  <a:lnTo>
                    <a:pt x="12443" y="21600"/>
                  </a:lnTo>
                  <a:lnTo>
                    <a:pt x="13213" y="21527"/>
                  </a:lnTo>
                  <a:lnTo>
                    <a:pt x="13980" y="21309"/>
                  </a:lnTo>
                  <a:lnTo>
                    <a:pt x="14820" y="21094"/>
                  </a:lnTo>
                  <a:lnTo>
                    <a:pt x="15516" y="20807"/>
                  </a:lnTo>
                  <a:lnTo>
                    <a:pt x="16216" y="20446"/>
                  </a:lnTo>
                  <a:lnTo>
                    <a:pt x="16845" y="20086"/>
                  </a:lnTo>
                  <a:lnTo>
                    <a:pt x="17474" y="19653"/>
                  </a:lnTo>
                  <a:lnTo>
                    <a:pt x="17965" y="19151"/>
                  </a:lnTo>
                  <a:lnTo>
                    <a:pt x="18452" y="18645"/>
                  </a:lnTo>
                  <a:lnTo>
                    <a:pt x="18943" y="18070"/>
                  </a:lnTo>
                  <a:lnTo>
                    <a:pt x="19364" y="17495"/>
                  </a:lnTo>
                  <a:lnTo>
                    <a:pt x="19710" y="16920"/>
                  </a:lnTo>
                  <a:lnTo>
                    <a:pt x="20060" y="16273"/>
                  </a:lnTo>
                  <a:lnTo>
                    <a:pt x="20342" y="15625"/>
                  </a:lnTo>
                  <a:lnTo>
                    <a:pt x="20830" y="14184"/>
                  </a:lnTo>
                  <a:lnTo>
                    <a:pt x="21180" y="12743"/>
                  </a:lnTo>
                  <a:lnTo>
                    <a:pt x="21459" y="11233"/>
                  </a:lnTo>
                  <a:lnTo>
                    <a:pt x="21529" y="9650"/>
                  </a:lnTo>
                  <a:lnTo>
                    <a:pt x="21600" y="8064"/>
                  </a:lnTo>
                  <a:lnTo>
                    <a:pt x="21529" y="6481"/>
                  </a:lnTo>
                  <a:lnTo>
                    <a:pt x="21388" y="4898"/>
                  </a:lnTo>
                  <a:lnTo>
                    <a:pt x="21180" y="3315"/>
                  </a:lnTo>
                  <a:lnTo>
                    <a:pt x="20900" y="1874"/>
                  </a:lnTo>
                  <a:lnTo>
                    <a:pt x="20621" y="506"/>
                  </a:lnTo>
                  <a:lnTo>
                    <a:pt x="20551" y="291"/>
                  </a:lnTo>
                  <a:lnTo>
                    <a:pt x="20480" y="146"/>
                  </a:lnTo>
                  <a:lnTo>
                    <a:pt x="2020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577" name="Google Shape;3512;p63"/>
            <p:cNvSpPr/>
            <p:nvPr/>
          </p:nvSpPr>
          <p:spPr>
            <a:xfrm>
              <a:off x="792415" y="377728"/>
              <a:ext cx="170386" cy="165426"/>
            </a:xfrm>
            <a:custGeom>
              <a:avLst/>
              <a:ahLst/>
              <a:cxnLst>
                <a:cxn ang="0">
                  <a:pos x="wd2" y="hd2"/>
                </a:cxn>
                <a:cxn ang="5400000">
                  <a:pos x="wd2" y="hd2"/>
                </a:cxn>
                <a:cxn ang="10800000">
                  <a:pos x="wd2" y="hd2"/>
                </a:cxn>
                <a:cxn ang="16200000">
                  <a:pos x="wd2" y="hd2"/>
                </a:cxn>
              </a:cxnLst>
              <a:rect l="0" t="0" r="r" b="b"/>
              <a:pathLst>
                <a:path w="21600" h="21600" extrusionOk="0">
                  <a:moveTo>
                    <a:pt x="19434" y="0"/>
                  </a:moveTo>
                  <a:lnTo>
                    <a:pt x="19084" y="146"/>
                  </a:lnTo>
                  <a:lnTo>
                    <a:pt x="18805" y="360"/>
                  </a:lnTo>
                  <a:lnTo>
                    <a:pt x="18664" y="648"/>
                  </a:lnTo>
                  <a:lnTo>
                    <a:pt x="18593" y="866"/>
                  </a:lnTo>
                  <a:lnTo>
                    <a:pt x="18664" y="1008"/>
                  </a:lnTo>
                  <a:lnTo>
                    <a:pt x="18872" y="2235"/>
                  </a:lnTo>
                  <a:lnTo>
                    <a:pt x="19151" y="3457"/>
                  </a:lnTo>
                  <a:lnTo>
                    <a:pt x="19363" y="4899"/>
                  </a:lnTo>
                  <a:lnTo>
                    <a:pt x="19501" y="6336"/>
                  </a:lnTo>
                  <a:lnTo>
                    <a:pt x="19572" y="7777"/>
                  </a:lnTo>
                  <a:lnTo>
                    <a:pt x="19572" y="10802"/>
                  </a:lnTo>
                  <a:lnTo>
                    <a:pt x="19363" y="12239"/>
                  </a:lnTo>
                  <a:lnTo>
                    <a:pt x="19151" y="13608"/>
                  </a:lnTo>
                  <a:lnTo>
                    <a:pt x="18734" y="14976"/>
                  </a:lnTo>
                  <a:lnTo>
                    <a:pt x="18455" y="15624"/>
                  </a:lnTo>
                  <a:lnTo>
                    <a:pt x="18173" y="16203"/>
                  </a:lnTo>
                  <a:lnTo>
                    <a:pt x="17893" y="16778"/>
                  </a:lnTo>
                  <a:lnTo>
                    <a:pt x="17544" y="17280"/>
                  </a:lnTo>
                  <a:lnTo>
                    <a:pt x="17127" y="17786"/>
                  </a:lnTo>
                  <a:lnTo>
                    <a:pt x="16706" y="18219"/>
                  </a:lnTo>
                  <a:lnTo>
                    <a:pt x="16219" y="18648"/>
                  </a:lnTo>
                  <a:lnTo>
                    <a:pt x="15727" y="19009"/>
                  </a:lnTo>
                  <a:lnTo>
                    <a:pt x="15169" y="19369"/>
                  </a:lnTo>
                  <a:lnTo>
                    <a:pt x="14540" y="19657"/>
                  </a:lnTo>
                  <a:lnTo>
                    <a:pt x="13841" y="19802"/>
                  </a:lnTo>
                  <a:lnTo>
                    <a:pt x="13141" y="20017"/>
                  </a:lnTo>
                  <a:lnTo>
                    <a:pt x="12512" y="20090"/>
                  </a:lnTo>
                  <a:lnTo>
                    <a:pt x="11883" y="20090"/>
                  </a:lnTo>
                  <a:lnTo>
                    <a:pt x="11254" y="20017"/>
                  </a:lnTo>
                  <a:lnTo>
                    <a:pt x="10696" y="19944"/>
                  </a:lnTo>
                  <a:lnTo>
                    <a:pt x="10134" y="19729"/>
                  </a:lnTo>
                  <a:lnTo>
                    <a:pt x="9576" y="19515"/>
                  </a:lnTo>
                  <a:lnTo>
                    <a:pt x="9088" y="19227"/>
                  </a:lnTo>
                  <a:lnTo>
                    <a:pt x="8526" y="18867"/>
                  </a:lnTo>
                  <a:lnTo>
                    <a:pt x="8109" y="18506"/>
                  </a:lnTo>
                  <a:lnTo>
                    <a:pt x="7618" y="18073"/>
                  </a:lnTo>
                  <a:lnTo>
                    <a:pt x="6781" y="17138"/>
                  </a:lnTo>
                  <a:lnTo>
                    <a:pt x="5940" y="16057"/>
                  </a:lnTo>
                  <a:lnTo>
                    <a:pt x="5240" y="14903"/>
                  </a:lnTo>
                  <a:lnTo>
                    <a:pt x="4611" y="13608"/>
                  </a:lnTo>
                  <a:lnTo>
                    <a:pt x="4053" y="12312"/>
                  </a:lnTo>
                  <a:lnTo>
                    <a:pt x="3565" y="11017"/>
                  </a:lnTo>
                  <a:lnTo>
                    <a:pt x="3074" y="9648"/>
                  </a:lnTo>
                  <a:lnTo>
                    <a:pt x="2724" y="8352"/>
                  </a:lnTo>
                  <a:lnTo>
                    <a:pt x="2445" y="7057"/>
                  </a:lnTo>
                  <a:lnTo>
                    <a:pt x="1958" y="4826"/>
                  </a:lnTo>
                  <a:lnTo>
                    <a:pt x="1958" y="4680"/>
                  </a:lnTo>
                  <a:lnTo>
                    <a:pt x="1816" y="4538"/>
                  </a:lnTo>
                  <a:lnTo>
                    <a:pt x="1608" y="4393"/>
                  </a:lnTo>
                  <a:lnTo>
                    <a:pt x="1258" y="4320"/>
                  </a:lnTo>
                  <a:lnTo>
                    <a:pt x="908" y="4393"/>
                  </a:lnTo>
                  <a:lnTo>
                    <a:pt x="488" y="4538"/>
                  </a:lnTo>
                  <a:lnTo>
                    <a:pt x="208" y="4753"/>
                  </a:lnTo>
                  <a:lnTo>
                    <a:pt x="67" y="5041"/>
                  </a:lnTo>
                  <a:lnTo>
                    <a:pt x="0" y="5186"/>
                  </a:lnTo>
                  <a:lnTo>
                    <a:pt x="0" y="5401"/>
                  </a:lnTo>
                  <a:lnTo>
                    <a:pt x="279" y="6697"/>
                  </a:lnTo>
                  <a:lnTo>
                    <a:pt x="558" y="8138"/>
                  </a:lnTo>
                  <a:lnTo>
                    <a:pt x="979" y="9575"/>
                  </a:lnTo>
                  <a:lnTo>
                    <a:pt x="1466" y="11089"/>
                  </a:lnTo>
                  <a:lnTo>
                    <a:pt x="2025" y="12531"/>
                  </a:lnTo>
                  <a:lnTo>
                    <a:pt x="2654" y="14041"/>
                  </a:lnTo>
                  <a:lnTo>
                    <a:pt x="3353" y="15409"/>
                  </a:lnTo>
                  <a:lnTo>
                    <a:pt x="4194" y="16778"/>
                  </a:lnTo>
                  <a:lnTo>
                    <a:pt x="5102" y="18001"/>
                  </a:lnTo>
                  <a:lnTo>
                    <a:pt x="6081" y="19082"/>
                  </a:lnTo>
                  <a:lnTo>
                    <a:pt x="6569" y="19584"/>
                  </a:lnTo>
                  <a:lnTo>
                    <a:pt x="7131" y="20017"/>
                  </a:lnTo>
                  <a:lnTo>
                    <a:pt x="7759" y="20450"/>
                  </a:lnTo>
                  <a:lnTo>
                    <a:pt x="8318" y="20737"/>
                  </a:lnTo>
                  <a:lnTo>
                    <a:pt x="8947" y="21025"/>
                  </a:lnTo>
                  <a:lnTo>
                    <a:pt x="9576" y="21312"/>
                  </a:lnTo>
                  <a:lnTo>
                    <a:pt x="10275" y="21458"/>
                  </a:lnTo>
                  <a:lnTo>
                    <a:pt x="10975" y="21600"/>
                  </a:lnTo>
                  <a:lnTo>
                    <a:pt x="12441" y="21600"/>
                  </a:lnTo>
                  <a:lnTo>
                    <a:pt x="13212" y="21531"/>
                  </a:lnTo>
                  <a:lnTo>
                    <a:pt x="13978" y="21312"/>
                  </a:lnTo>
                  <a:lnTo>
                    <a:pt x="14819" y="21098"/>
                  </a:lnTo>
                  <a:lnTo>
                    <a:pt x="15519" y="20810"/>
                  </a:lnTo>
                  <a:lnTo>
                    <a:pt x="16219" y="20450"/>
                  </a:lnTo>
                  <a:lnTo>
                    <a:pt x="16848" y="20090"/>
                  </a:lnTo>
                  <a:lnTo>
                    <a:pt x="17476" y="19657"/>
                  </a:lnTo>
                  <a:lnTo>
                    <a:pt x="17964" y="19154"/>
                  </a:lnTo>
                  <a:lnTo>
                    <a:pt x="18455" y="18648"/>
                  </a:lnTo>
                  <a:lnTo>
                    <a:pt x="18943" y="18073"/>
                  </a:lnTo>
                  <a:lnTo>
                    <a:pt x="19363" y="17498"/>
                  </a:lnTo>
                  <a:lnTo>
                    <a:pt x="19713" y="16920"/>
                  </a:lnTo>
                  <a:lnTo>
                    <a:pt x="20063" y="16272"/>
                  </a:lnTo>
                  <a:lnTo>
                    <a:pt x="20342" y="15624"/>
                  </a:lnTo>
                  <a:lnTo>
                    <a:pt x="20830" y="14186"/>
                  </a:lnTo>
                  <a:lnTo>
                    <a:pt x="21180" y="12745"/>
                  </a:lnTo>
                  <a:lnTo>
                    <a:pt x="21459" y="11235"/>
                  </a:lnTo>
                  <a:lnTo>
                    <a:pt x="21529" y="9648"/>
                  </a:lnTo>
                  <a:lnTo>
                    <a:pt x="21600" y="8065"/>
                  </a:lnTo>
                  <a:lnTo>
                    <a:pt x="21529" y="6482"/>
                  </a:lnTo>
                  <a:lnTo>
                    <a:pt x="21392" y="4899"/>
                  </a:lnTo>
                  <a:lnTo>
                    <a:pt x="21180" y="3312"/>
                  </a:lnTo>
                  <a:lnTo>
                    <a:pt x="20900" y="1874"/>
                  </a:lnTo>
                  <a:lnTo>
                    <a:pt x="20621" y="506"/>
                  </a:lnTo>
                  <a:lnTo>
                    <a:pt x="20551" y="288"/>
                  </a:lnTo>
                  <a:lnTo>
                    <a:pt x="20480" y="218"/>
                  </a:lnTo>
                  <a:lnTo>
                    <a:pt x="2020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578" name="Google Shape;3513;p63"/>
            <p:cNvSpPr/>
            <p:nvPr/>
          </p:nvSpPr>
          <p:spPr>
            <a:xfrm>
              <a:off x="567428" y="287839"/>
              <a:ext cx="177550" cy="142821"/>
            </a:xfrm>
            <a:custGeom>
              <a:avLst/>
              <a:ahLst/>
              <a:cxnLst>
                <a:cxn ang="0">
                  <a:pos x="wd2" y="hd2"/>
                </a:cxn>
                <a:cxn ang="5400000">
                  <a:pos x="wd2" y="hd2"/>
                </a:cxn>
                <a:cxn ang="10800000">
                  <a:pos x="wd2" y="hd2"/>
                </a:cxn>
                <a:cxn ang="16200000">
                  <a:pos x="wd2" y="hd2"/>
                </a:cxn>
              </a:cxnLst>
              <a:rect l="0" t="0" r="r" b="b"/>
              <a:pathLst>
                <a:path w="21600" h="21600" extrusionOk="0">
                  <a:moveTo>
                    <a:pt x="17778" y="0"/>
                  </a:moveTo>
                  <a:lnTo>
                    <a:pt x="17511" y="1336"/>
                  </a:lnTo>
                  <a:lnTo>
                    <a:pt x="17107" y="2588"/>
                  </a:lnTo>
                  <a:lnTo>
                    <a:pt x="16636" y="3756"/>
                  </a:lnTo>
                  <a:lnTo>
                    <a:pt x="16168" y="4839"/>
                  </a:lnTo>
                  <a:lnTo>
                    <a:pt x="15632" y="5923"/>
                  </a:lnTo>
                  <a:lnTo>
                    <a:pt x="15028" y="6926"/>
                  </a:lnTo>
                  <a:lnTo>
                    <a:pt x="14421" y="7841"/>
                  </a:lnTo>
                  <a:lnTo>
                    <a:pt x="13753" y="8675"/>
                  </a:lnTo>
                  <a:lnTo>
                    <a:pt x="13014" y="9510"/>
                  </a:lnTo>
                  <a:lnTo>
                    <a:pt x="12343" y="10260"/>
                  </a:lnTo>
                  <a:lnTo>
                    <a:pt x="11607" y="11011"/>
                  </a:lnTo>
                  <a:lnTo>
                    <a:pt x="10868" y="11593"/>
                  </a:lnTo>
                  <a:lnTo>
                    <a:pt x="9325" y="12760"/>
                  </a:lnTo>
                  <a:lnTo>
                    <a:pt x="7782" y="13763"/>
                  </a:lnTo>
                  <a:lnTo>
                    <a:pt x="6307" y="14598"/>
                  </a:lnTo>
                  <a:lnTo>
                    <a:pt x="4896" y="15264"/>
                  </a:lnTo>
                  <a:lnTo>
                    <a:pt x="3554" y="15766"/>
                  </a:lnTo>
                  <a:lnTo>
                    <a:pt x="2414" y="16183"/>
                  </a:lnTo>
                  <a:lnTo>
                    <a:pt x="671" y="16681"/>
                  </a:lnTo>
                  <a:lnTo>
                    <a:pt x="0" y="16765"/>
                  </a:lnTo>
                  <a:lnTo>
                    <a:pt x="468" y="21600"/>
                  </a:lnTo>
                  <a:lnTo>
                    <a:pt x="1407" y="21436"/>
                  </a:lnTo>
                  <a:lnTo>
                    <a:pt x="2346" y="21187"/>
                  </a:lnTo>
                  <a:lnTo>
                    <a:pt x="3554" y="20850"/>
                  </a:lnTo>
                  <a:lnTo>
                    <a:pt x="4896" y="20437"/>
                  </a:lnTo>
                  <a:lnTo>
                    <a:pt x="6439" y="19766"/>
                  </a:lnTo>
                  <a:lnTo>
                    <a:pt x="8118" y="19016"/>
                  </a:lnTo>
                  <a:lnTo>
                    <a:pt x="9861" y="18017"/>
                  </a:lnTo>
                  <a:lnTo>
                    <a:pt x="11671" y="16849"/>
                  </a:lnTo>
                  <a:lnTo>
                    <a:pt x="12546" y="16183"/>
                  </a:lnTo>
                  <a:lnTo>
                    <a:pt x="13418" y="15429"/>
                  </a:lnTo>
                  <a:lnTo>
                    <a:pt x="14289" y="14598"/>
                  </a:lnTo>
                  <a:lnTo>
                    <a:pt x="15161" y="13763"/>
                  </a:lnTo>
                  <a:lnTo>
                    <a:pt x="15964" y="12844"/>
                  </a:lnTo>
                  <a:lnTo>
                    <a:pt x="16771" y="11845"/>
                  </a:lnTo>
                  <a:lnTo>
                    <a:pt x="17575" y="10842"/>
                  </a:lnTo>
                  <a:lnTo>
                    <a:pt x="18314" y="9674"/>
                  </a:lnTo>
                  <a:lnTo>
                    <a:pt x="18986" y="8507"/>
                  </a:lnTo>
                  <a:lnTo>
                    <a:pt x="19657" y="7175"/>
                  </a:lnTo>
                  <a:lnTo>
                    <a:pt x="20193" y="5838"/>
                  </a:lnTo>
                  <a:lnTo>
                    <a:pt x="20729" y="4422"/>
                  </a:lnTo>
                  <a:lnTo>
                    <a:pt x="21200" y="2921"/>
                  </a:lnTo>
                  <a:lnTo>
                    <a:pt x="21600" y="1336"/>
                  </a:lnTo>
                  <a:lnTo>
                    <a:pt x="1777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579" name="Google Shape;3514;p63"/>
            <p:cNvSpPr/>
            <p:nvPr/>
          </p:nvSpPr>
          <p:spPr>
            <a:xfrm>
              <a:off x="805097" y="245946"/>
              <a:ext cx="164868" cy="100901"/>
            </a:xfrm>
            <a:custGeom>
              <a:avLst/>
              <a:ahLst/>
              <a:cxnLst>
                <a:cxn ang="0">
                  <a:pos x="wd2" y="hd2"/>
                </a:cxn>
                <a:cxn ang="5400000">
                  <a:pos x="wd2" y="hd2"/>
                </a:cxn>
                <a:cxn ang="10800000">
                  <a:pos x="wd2" y="hd2"/>
                </a:cxn>
                <a:cxn ang="16200000">
                  <a:pos x="wd2" y="hd2"/>
                </a:cxn>
              </a:cxnLst>
              <a:rect l="0" t="0" r="r" b="b"/>
              <a:pathLst>
                <a:path w="21600" h="21600" extrusionOk="0">
                  <a:moveTo>
                    <a:pt x="3685" y="0"/>
                  </a:moveTo>
                  <a:lnTo>
                    <a:pt x="0" y="3425"/>
                  </a:lnTo>
                  <a:lnTo>
                    <a:pt x="431" y="4487"/>
                  </a:lnTo>
                  <a:lnTo>
                    <a:pt x="1373" y="6611"/>
                  </a:lnTo>
                  <a:lnTo>
                    <a:pt x="2023" y="8025"/>
                  </a:lnTo>
                  <a:lnTo>
                    <a:pt x="2815" y="9559"/>
                  </a:lnTo>
                  <a:lnTo>
                    <a:pt x="3754" y="11212"/>
                  </a:lnTo>
                  <a:lnTo>
                    <a:pt x="4766" y="12865"/>
                  </a:lnTo>
                  <a:lnTo>
                    <a:pt x="5996" y="14517"/>
                  </a:lnTo>
                  <a:lnTo>
                    <a:pt x="7296" y="16057"/>
                  </a:lnTo>
                  <a:lnTo>
                    <a:pt x="8669" y="17590"/>
                  </a:lnTo>
                  <a:lnTo>
                    <a:pt x="10258" y="18885"/>
                  </a:lnTo>
                  <a:lnTo>
                    <a:pt x="11054" y="19476"/>
                  </a:lnTo>
                  <a:lnTo>
                    <a:pt x="11846" y="20067"/>
                  </a:lnTo>
                  <a:lnTo>
                    <a:pt x="12715" y="20538"/>
                  </a:lnTo>
                  <a:lnTo>
                    <a:pt x="13654" y="20896"/>
                  </a:lnTo>
                  <a:lnTo>
                    <a:pt x="14592" y="21248"/>
                  </a:lnTo>
                  <a:lnTo>
                    <a:pt x="15531" y="21487"/>
                  </a:lnTo>
                  <a:lnTo>
                    <a:pt x="16469" y="21600"/>
                  </a:lnTo>
                  <a:lnTo>
                    <a:pt x="18492" y="21600"/>
                  </a:lnTo>
                  <a:lnTo>
                    <a:pt x="19504" y="21487"/>
                  </a:lnTo>
                  <a:lnTo>
                    <a:pt x="20515" y="21129"/>
                  </a:lnTo>
                  <a:lnTo>
                    <a:pt x="21600" y="20777"/>
                  </a:lnTo>
                  <a:lnTo>
                    <a:pt x="20588" y="14165"/>
                  </a:lnTo>
                  <a:lnTo>
                    <a:pt x="19650" y="14404"/>
                  </a:lnTo>
                  <a:lnTo>
                    <a:pt x="18711" y="14637"/>
                  </a:lnTo>
                  <a:lnTo>
                    <a:pt x="17842" y="14756"/>
                  </a:lnTo>
                  <a:lnTo>
                    <a:pt x="16904" y="14637"/>
                  </a:lnTo>
                  <a:lnTo>
                    <a:pt x="16111" y="14517"/>
                  </a:lnTo>
                  <a:lnTo>
                    <a:pt x="15242" y="14404"/>
                  </a:lnTo>
                  <a:lnTo>
                    <a:pt x="14446" y="14046"/>
                  </a:lnTo>
                  <a:lnTo>
                    <a:pt x="13654" y="13694"/>
                  </a:lnTo>
                  <a:lnTo>
                    <a:pt x="12931" y="13223"/>
                  </a:lnTo>
                  <a:lnTo>
                    <a:pt x="12135" y="12751"/>
                  </a:lnTo>
                  <a:lnTo>
                    <a:pt x="10765" y="11570"/>
                  </a:lnTo>
                  <a:lnTo>
                    <a:pt x="9535" y="10269"/>
                  </a:lnTo>
                  <a:lnTo>
                    <a:pt x="8381" y="8855"/>
                  </a:lnTo>
                  <a:lnTo>
                    <a:pt x="7369" y="7321"/>
                  </a:lnTo>
                  <a:lnTo>
                    <a:pt x="6427" y="5782"/>
                  </a:lnTo>
                  <a:lnTo>
                    <a:pt x="5635" y="4368"/>
                  </a:lnTo>
                  <a:lnTo>
                    <a:pt x="4985" y="3067"/>
                  </a:lnTo>
                  <a:lnTo>
                    <a:pt x="4046" y="943"/>
                  </a:lnTo>
                  <a:lnTo>
                    <a:pt x="368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580" name="Google Shape;3515;p63"/>
            <p:cNvSpPr/>
            <p:nvPr/>
          </p:nvSpPr>
          <p:spPr>
            <a:xfrm>
              <a:off x="1021248" y="650684"/>
              <a:ext cx="393172" cy="198510"/>
            </a:xfrm>
            <a:custGeom>
              <a:avLst/>
              <a:ahLst/>
              <a:cxnLst>
                <a:cxn ang="0">
                  <a:pos x="wd2" y="hd2"/>
                </a:cxn>
                <a:cxn ang="5400000">
                  <a:pos x="wd2" y="hd2"/>
                </a:cxn>
                <a:cxn ang="10800000">
                  <a:pos x="wd2" y="hd2"/>
                </a:cxn>
                <a:cxn ang="16200000">
                  <a:pos x="wd2" y="hd2"/>
                </a:cxn>
              </a:cxnLst>
              <a:rect l="0" t="0" r="r" b="b"/>
              <a:pathLst>
                <a:path w="21600" h="21600" extrusionOk="0">
                  <a:moveTo>
                    <a:pt x="15965" y="0"/>
                  </a:moveTo>
                  <a:lnTo>
                    <a:pt x="15754" y="61"/>
                  </a:lnTo>
                  <a:lnTo>
                    <a:pt x="15450" y="240"/>
                  </a:lnTo>
                  <a:lnTo>
                    <a:pt x="15086" y="540"/>
                  </a:lnTo>
                  <a:lnTo>
                    <a:pt x="14692" y="901"/>
                  </a:lnTo>
                  <a:lnTo>
                    <a:pt x="14299" y="1380"/>
                  </a:lnTo>
                  <a:lnTo>
                    <a:pt x="13875" y="1862"/>
                  </a:lnTo>
                  <a:lnTo>
                    <a:pt x="13451" y="2460"/>
                  </a:lnTo>
                  <a:lnTo>
                    <a:pt x="13057" y="3060"/>
                  </a:lnTo>
                  <a:lnTo>
                    <a:pt x="12693" y="3661"/>
                  </a:lnTo>
                  <a:lnTo>
                    <a:pt x="12391" y="4261"/>
                  </a:lnTo>
                  <a:lnTo>
                    <a:pt x="12178" y="4862"/>
                  </a:lnTo>
                  <a:lnTo>
                    <a:pt x="12088" y="5101"/>
                  </a:lnTo>
                  <a:lnTo>
                    <a:pt x="12027" y="5402"/>
                  </a:lnTo>
                  <a:lnTo>
                    <a:pt x="11996" y="5641"/>
                  </a:lnTo>
                  <a:lnTo>
                    <a:pt x="11996" y="5941"/>
                  </a:lnTo>
                  <a:lnTo>
                    <a:pt x="12027" y="6181"/>
                  </a:lnTo>
                  <a:lnTo>
                    <a:pt x="12088" y="6360"/>
                  </a:lnTo>
                  <a:lnTo>
                    <a:pt x="12178" y="6599"/>
                  </a:lnTo>
                  <a:lnTo>
                    <a:pt x="12299" y="6781"/>
                  </a:lnTo>
                  <a:lnTo>
                    <a:pt x="12178" y="7922"/>
                  </a:lnTo>
                  <a:lnTo>
                    <a:pt x="12027" y="9180"/>
                  </a:lnTo>
                  <a:lnTo>
                    <a:pt x="11815" y="10682"/>
                  </a:lnTo>
                  <a:lnTo>
                    <a:pt x="11664" y="11522"/>
                  </a:lnTo>
                  <a:lnTo>
                    <a:pt x="11512" y="12362"/>
                  </a:lnTo>
                  <a:lnTo>
                    <a:pt x="11299" y="13202"/>
                  </a:lnTo>
                  <a:lnTo>
                    <a:pt x="11088" y="14042"/>
                  </a:lnTo>
                  <a:lnTo>
                    <a:pt x="10875" y="14822"/>
                  </a:lnTo>
                  <a:lnTo>
                    <a:pt x="10602" y="15601"/>
                  </a:lnTo>
                  <a:lnTo>
                    <a:pt x="10299" y="16320"/>
                  </a:lnTo>
                  <a:lnTo>
                    <a:pt x="9967" y="16920"/>
                  </a:lnTo>
                  <a:lnTo>
                    <a:pt x="9633" y="17403"/>
                  </a:lnTo>
                  <a:lnTo>
                    <a:pt x="9240" y="17821"/>
                  </a:lnTo>
                  <a:lnTo>
                    <a:pt x="9057" y="18000"/>
                  </a:lnTo>
                  <a:lnTo>
                    <a:pt x="8846" y="18121"/>
                  </a:lnTo>
                  <a:lnTo>
                    <a:pt x="8604" y="18243"/>
                  </a:lnTo>
                  <a:lnTo>
                    <a:pt x="8391" y="18243"/>
                  </a:lnTo>
                  <a:lnTo>
                    <a:pt x="8149" y="18300"/>
                  </a:lnTo>
                  <a:lnTo>
                    <a:pt x="7907" y="18243"/>
                  </a:lnTo>
                  <a:lnTo>
                    <a:pt x="7633" y="18182"/>
                  </a:lnTo>
                  <a:lnTo>
                    <a:pt x="7391" y="18061"/>
                  </a:lnTo>
                  <a:lnTo>
                    <a:pt x="7119" y="17882"/>
                  </a:lnTo>
                  <a:lnTo>
                    <a:pt x="6816" y="17642"/>
                  </a:lnTo>
                  <a:lnTo>
                    <a:pt x="6543" y="17403"/>
                  </a:lnTo>
                  <a:lnTo>
                    <a:pt x="6240" y="17042"/>
                  </a:lnTo>
                  <a:lnTo>
                    <a:pt x="5938" y="16681"/>
                  </a:lnTo>
                  <a:lnTo>
                    <a:pt x="5604" y="16262"/>
                  </a:lnTo>
                  <a:lnTo>
                    <a:pt x="5271" y="15722"/>
                  </a:lnTo>
                  <a:lnTo>
                    <a:pt x="4938" y="15182"/>
                  </a:lnTo>
                  <a:lnTo>
                    <a:pt x="4211" y="13860"/>
                  </a:lnTo>
                  <a:lnTo>
                    <a:pt x="3453" y="12241"/>
                  </a:lnTo>
                  <a:lnTo>
                    <a:pt x="2666" y="10381"/>
                  </a:lnTo>
                  <a:lnTo>
                    <a:pt x="1818" y="8161"/>
                  </a:lnTo>
                  <a:lnTo>
                    <a:pt x="939" y="5641"/>
                  </a:lnTo>
                  <a:lnTo>
                    <a:pt x="0" y="2821"/>
                  </a:lnTo>
                  <a:lnTo>
                    <a:pt x="394" y="4440"/>
                  </a:lnTo>
                  <a:lnTo>
                    <a:pt x="879" y="6181"/>
                  </a:lnTo>
                  <a:lnTo>
                    <a:pt x="1514" y="8340"/>
                  </a:lnTo>
                  <a:lnTo>
                    <a:pt x="2303" y="10800"/>
                  </a:lnTo>
                  <a:lnTo>
                    <a:pt x="2727" y="12062"/>
                  </a:lnTo>
                  <a:lnTo>
                    <a:pt x="3180" y="13320"/>
                  </a:lnTo>
                  <a:lnTo>
                    <a:pt x="3635" y="14582"/>
                  </a:lnTo>
                  <a:lnTo>
                    <a:pt x="4150" y="15780"/>
                  </a:lnTo>
                  <a:lnTo>
                    <a:pt x="4666" y="16920"/>
                  </a:lnTo>
                  <a:lnTo>
                    <a:pt x="5180" y="18000"/>
                  </a:lnTo>
                  <a:lnTo>
                    <a:pt x="5725" y="18961"/>
                  </a:lnTo>
                  <a:lnTo>
                    <a:pt x="6301" y="19802"/>
                  </a:lnTo>
                  <a:lnTo>
                    <a:pt x="6846" y="20520"/>
                  </a:lnTo>
                  <a:lnTo>
                    <a:pt x="7119" y="20821"/>
                  </a:lnTo>
                  <a:lnTo>
                    <a:pt x="7422" y="21060"/>
                  </a:lnTo>
                  <a:lnTo>
                    <a:pt x="7695" y="21242"/>
                  </a:lnTo>
                  <a:lnTo>
                    <a:pt x="7967" y="21421"/>
                  </a:lnTo>
                  <a:lnTo>
                    <a:pt x="8270" y="21542"/>
                  </a:lnTo>
                  <a:lnTo>
                    <a:pt x="8543" y="21600"/>
                  </a:lnTo>
                  <a:lnTo>
                    <a:pt x="8846" y="21600"/>
                  </a:lnTo>
                  <a:lnTo>
                    <a:pt x="9119" y="21542"/>
                  </a:lnTo>
                  <a:lnTo>
                    <a:pt x="9391" y="21421"/>
                  </a:lnTo>
                  <a:lnTo>
                    <a:pt x="9664" y="21242"/>
                  </a:lnTo>
                  <a:lnTo>
                    <a:pt x="9967" y="20942"/>
                  </a:lnTo>
                  <a:lnTo>
                    <a:pt x="10240" y="20642"/>
                  </a:lnTo>
                  <a:lnTo>
                    <a:pt x="10512" y="20281"/>
                  </a:lnTo>
                  <a:lnTo>
                    <a:pt x="10754" y="19802"/>
                  </a:lnTo>
                  <a:lnTo>
                    <a:pt x="11027" y="19262"/>
                  </a:lnTo>
                  <a:lnTo>
                    <a:pt x="11299" y="18661"/>
                  </a:lnTo>
                  <a:lnTo>
                    <a:pt x="11543" y="17942"/>
                  </a:lnTo>
                  <a:lnTo>
                    <a:pt x="11815" y="17160"/>
                  </a:lnTo>
                  <a:lnTo>
                    <a:pt x="12057" y="16262"/>
                  </a:lnTo>
                  <a:lnTo>
                    <a:pt x="12299" y="15301"/>
                  </a:lnTo>
                  <a:lnTo>
                    <a:pt x="12541" y="14282"/>
                  </a:lnTo>
                  <a:lnTo>
                    <a:pt x="12785" y="13141"/>
                  </a:lnTo>
                  <a:lnTo>
                    <a:pt x="12996" y="11880"/>
                  </a:lnTo>
                  <a:lnTo>
                    <a:pt x="13209" y="10560"/>
                  </a:lnTo>
                  <a:lnTo>
                    <a:pt x="13451" y="9120"/>
                  </a:lnTo>
                  <a:lnTo>
                    <a:pt x="13633" y="7561"/>
                  </a:lnTo>
                  <a:lnTo>
                    <a:pt x="13875" y="7801"/>
                  </a:lnTo>
                  <a:lnTo>
                    <a:pt x="14147" y="8040"/>
                  </a:lnTo>
                  <a:lnTo>
                    <a:pt x="14510" y="8401"/>
                  </a:lnTo>
                  <a:lnTo>
                    <a:pt x="14934" y="8701"/>
                  </a:lnTo>
                  <a:lnTo>
                    <a:pt x="15450" y="8941"/>
                  </a:lnTo>
                  <a:lnTo>
                    <a:pt x="16026" y="9120"/>
                  </a:lnTo>
                  <a:lnTo>
                    <a:pt x="16600" y="9241"/>
                  </a:lnTo>
                  <a:lnTo>
                    <a:pt x="16934" y="9241"/>
                  </a:lnTo>
                  <a:lnTo>
                    <a:pt x="17237" y="9180"/>
                  </a:lnTo>
                  <a:lnTo>
                    <a:pt x="17571" y="9062"/>
                  </a:lnTo>
                  <a:lnTo>
                    <a:pt x="17904" y="8941"/>
                  </a:lnTo>
                  <a:lnTo>
                    <a:pt x="18237" y="8762"/>
                  </a:lnTo>
                  <a:lnTo>
                    <a:pt x="18570" y="8522"/>
                  </a:lnTo>
                  <a:lnTo>
                    <a:pt x="18903" y="8161"/>
                  </a:lnTo>
                  <a:lnTo>
                    <a:pt x="19207" y="7801"/>
                  </a:lnTo>
                  <a:lnTo>
                    <a:pt x="19539" y="7321"/>
                  </a:lnTo>
                  <a:lnTo>
                    <a:pt x="19873" y="6781"/>
                  </a:lnTo>
                  <a:lnTo>
                    <a:pt x="20176" y="6181"/>
                  </a:lnTo>
                  <a:lnTo>
                    <a:pt x="20479" y="5462"/>
                  </a:lnTo>
                  <a:lnTo>
                    <a:pt x="20782" y="4622"/>
                  </a:lnTo>
                  <a:lnTo>
                    <a:pt x="21055" y="3721"/>
                  </a:lnTo>
                  <a:lnTo>
                    <a:pt x="21327" y="2760"/>
                  </a:lnTo>
                  <a:lnTo>
                    <a:pt x="21600" y="1620"/>
                  </a:lnTo>
                  <a:lnTo>
                    <a:pt x="13209" y="4082"/>
                  </a:lnTo>
                  <a:lnTo>
                    <a:pt x="13723" y="3539"/>
                  </a:lnTo>
                  <a:lnTo>
                    <a:pt x="14238" y="2999"/>
                  </a:lnTo>
                  <a:lnTo>
                    <a:pt x="14813" y="2341"/>
                  </a:lnTo>
                  <a:lnTo>
                    <a:pt x="15389" y="1620"/>
                  </a:lnTo>
                  <a:lnTo>
                    <a:pt x="15844" y="961"/>
                  </a:lnTo>
                  <a:lnTo>
                    <a:pt x="15996" y="661"/>
                  </a:lnTo>
                  <a:lnTo>
                    <a:pt x="16086" y="422"/>
                  </a:lnTo>
                  <a:lnTo>
                    <a:pt x="16147" y="182"/>
                  </a:lnTo>
                  <a:lnTo>
                    <a:pt x="16055"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81" name="Google Shape;3516;p63"/>
            <p:cNvSpPr/>
            <p:nvPr/>
          </p:nvSpPr>
          <p:spPr>
            <a:xfrm>
              <a:off x="1258359" y="689287"/>
              <a:ext cx="51845" cy="34732"/>
            </a:xfrm>
            <a:custGeom>
              <a:avLst/>
              <a:ahLst/>
              <a:cxnLst>
                <a:cxn ang="0">
                  <a:pos x="wd2" y="hd2"/>
                </a:cxn>
                <a:cxn ang="5400000">
                  <a:pos x="wd2" y="hd2"/>
                </a:cxn>
                <a:cxn ang="10800000">
                  <a:pos x="wd2" y="hd2"/>
                </a:cxn>
                <a:cxn ang="16200000">
                  <a:pos x="wd2" y="hd2"/>
                </a:cxn>
              </a:cxnLst>
              <a:rect l="0" t="0" r="r" b="b"/>
              <a:pathLst>
                <a:path w="21600" h="21600" extrusionOk="0">
                  <a:moveTo>
                    <a:pt x="2299" y="0"/>
                  </a:moveTo>
                  <a:lnTo>
                    <a:pt x="1150" y="347"/>
                  </a:lnTo>
                  <a:lnTo>
                    <a:pt x="232" y="1370"/>
                  </a:lnTo>
                  <a:lnTo>
                    <a:pt x="0" y="1716"/>
                  </a:lnTo>
                  <a:lnTo>
                    <a:pt x="0" y="2063"/>
                  </a:lnTo>
                  <a:lnTo>
                    <a:pt x="232" y="2410"/>
                  </a:lnTo>
                  <a:lnTo>
                    <a:pt x="917" y="2410"/>
                  </a:lnTo>
                  <a:lnTo>
                    <a:pt x="3902" y="2739"/>
                  </a:lnTo>
                  <a:lnTo>
                    <a:pt x="6666" y="3779"/>
                  </a:lnTo>
                  <a:lnTo>
                    <a:pt x="9418" y="5149"/>
                  </a:lnTo>
                  <a:lnTo>
                    <a:pt x="11717" y="7212"/>
                  </a:lnTo>
                  <a:lnTo>
                    <a:pt x="14017" y="9951"/>
                  </a:lnTo>
                  <a:lnTo>
                    <a:pt x="15852" y="13036"/>
                  </a:lnTo>
                  <a:lnTo>
                    <a:pt x="17234" y="16469"/>
                  </a:lnTo>
                  <a:lnTo>
                    <a:pt x="17919" y="18514"/>
                  </a:lnTo>
                  <a:lnTo>
                    <a:pt x="18383" y="20924"/>
                  </a:lnTo>
                  <a:lnTo>
                    <a:pt x="18604" y="21271"/>
                  </a:lnTo>
                  <a:lnTo>
                    <a:pt x="19068" y="21600"/>
                  </a:lnTo>
                  <a:lnTo>
                    <a:pt x="20218" y="21271"/>
                  </a:lnTo>
                  <a:lnTo>
                    <a:pt x="21368" y="20577"/>
                  </a:lnTo>
                  <a:lnTo>
                    <a:pt x="21600" y="20230"/>
                  </a:lnTo>
                  <a:lnTo>
                    <a:pt x="21600" y="19554"/>
                  </a:lnTo>
                  <a:lnTo>
                    <a:pt x="21135" y="17145"/>
                  </a:lnTo>
                  <a:lnTo>
                    <a:pt x="20450" y="14752"/>
                  </a:lnTo>
                  <a:lnTo>
                    <a:pt x="19754" y="12690"/>
                  </a:lnTo>
                  <a:lnTo>
                    <a:pt x="18836" y="10973"/>
                  </a:lnTo>
                  <a:lnTo>
                    <a:pt x="17686" y="9257"/>
                  </a:lnTo>
                  <a:lnTo>
                    <a:pt x="16769" y="7541"/>
                  </a:lnTo>
                  <a:lnTo>
                    <a:pt x="14249" y="4802"/>
                  </a:lnTo>
                  <a:lnTo>
                    <a:pt x="11485" y="2739"/>
                  </a:lnTo>
                  <a:lnTo>
                    <a:pt x="8501" y="1370"/>
                  </a:lnTo>
                  <a:lnTo>
                    <a:pt x="5516" y="347"/>
                  </a:lnTo>
                  <a:lnTo>
                    <a:pt x="229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82" name="Google Shape;3517;p63"/>
            <p:cNvSpPr/>
            <p:nvPr/>
          </p:nvSpPr>
          <p:spPr>
            <a:xfrm>
              <a:off x="1298607" y="706931"/>
              <a:ext cx="92650" cy="14886"/>
            </a:xfrm>
            <a:custGeom>
              <a:avLst/>
              <a:ahLst/>
              <a:cxnLst>
                <a:cxn ang="0">
                  <a:pos x="wd2" y="hd2"/>
                </a:cxn>
                <a:cxn ang="5400000">
                  <a:pos x="wd2" y="hd2"/>
                </a:cxn>
                <a:cxn ang="10800000">
                  <a:pos x="wd2" y="hd2"/>
                </a:cxn>
                <a:cxn ang="16200000">
                  <a:pos x="wd2" y="hd2"/>
                </a:cxn>
              </a:cxnLst>
              <a:rect l="0" t="0" r="r" b="b"/>
              <a:pathLst>
                <a:path w="21600" h="21600" extrusionOk="0">
                  <a:moveTo>
                    <a:pt x="20697" y="0"/>
                  </a:moveTo>
                  <a:lnTo>
                    <a:pt x="20313" y="809"/>
                  </a:lnTo>
                  <a:lnTo>
                    <a:pt x="18000" y="6391"/>
                  </a:lnTo>
                  <a:lnTo>
                    <a:pt x="15557" y="10396"/>
                  </a:lnTo>
                  <a:lnTo>
                    <a:pt x="13243" y="12822"/>
                  </a:lnTo>
                  <a:lnTo>
                    <a:pt x="10930" y="13631"/>
                  </a:lnTo>
                  <a:lnTo>
                    <a:pt x="8617" y="12822"/>
                  </a:lnTo>
                  <a:lnTo>
                    <a:pt x="6303" y="11204"/>
                  </a:lnTo>
                  <a:lnTo>
                    <a:pt x="3983" y="8009"/>
                  </a:lnTo>
                  <a:lnTo>
                    <a:pt x="1547" y="4004"/>
                  </a:lnTo>
                  <a:lnTo>
                    <a:pt x="1157" y="3196"/>
                  </a:lnTo>
                  <a:lnTo>
                    <a:pt x="903" y="4004"/>
                  </a:lnTo>
                  <a:lnTo>
                    <a:pt x="260" y="5622"/>
                  </a:lnTo>
                  <a:lnTo>
                    <a:pt x="130" y="7200"/>
                  </a:lnTo>
                  <a:lnTo>
                    <a:pt x="0" y="8818"/>
                  </a:lnTo>
                  <a:lnTo>
                    <a:pt x="130" y="9627"/>
                  </a:lnTo>
                  <a:lnTo>
                    <a:pt x="390" y="11204"/>
                  </a:lnTo>
                  <a:lnTo>
                    <a:pt x="3087" y="15209"/>
                  </a:lnTo>
                  <a:lnTo>
                    <a:pt x="5660" y="19213"/>
                  </a:lnTo>
                  <a:lnTo>
                    <a:pt x="8357" y="20831"/>
                  </a:lnTo>
                  <a:lnTo>
                    <a:pt x="10800" y="21600"/>
                  </a:lnTo>
                  <a:lnTo>
                    <a:pt x="13373" y="20022"/>
                  </a:lnTo>
                  <a:lnTo>
                    <a:pt x="15940" y="17596"/>
                  </a:lnTo>
                  <a:lnTo>
                    <a:pt x="18513" y="13631"/>
                  </a:lnTo>
                  <a:lnTo>
                    <a:pt x="21087" y="7200"/>
                  </a:lnTo>
                  <a:lnTo>
                    <a:pt x="21470" y="5622"/>
                  </a:lnTo>
                  <a:lnTo>
                    <a:pt x="21600" y="4813"/>
                  </a:lnTo>
                  <a:lnTo>
                    <a:pt x="21600" y="3196"/>
                  </a:lnTo>
                  <a:lnTo>
                    <a:pt x="21470" y="1618"/>
                  </a:lnTo>
                  <a:lnTo>
                    <a:pt x="21217" y="809"/>
                  </a:lnTo>
                  <a:lnTo>
                    <a:pt x="2095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83" name="Google Shape;3518;p63"/>
            <p:cNvSpPr/>
            <p:nvPr/>
          </p:nvSpPr>
          <p:spPr>
            <a:xfrm>
              <a:off x="1292559" y="685971"/>
              <a:ext cx="106977" cy="22077"/>
            </a:xfrm>
            <a:custGeom>
              <a:avLst/>
              <a:ahLst/>
              <a:cxnLst>
                <a:cxn ang="0">
                  <a:pos x="wd2" y="hd2"/>
                </a:cxn>
                <a:cxn ang="5400000">
                  <a:pos x="wd2" y="hd2"/>
                </a:cxn>
                <a:cxn ang="10800000">
                  <a:pos x="wd2" y="hd2"/>
                </a:cxn>
                <a:cxn ang="16200000">
                  <a:pos x="wd2" y="hd2"/>
                </a:cxn>
              </a:cxnLst>
              <a:rect l="0" t="0" r="r" b="b"/>
              <a:pathLst>
                <a:path w="21600" h="21600" extrusionOk="0">
                  <a:moveTo>
                    <a:pt x="20818" y="0"/>
                  </a:moveTo>
                  <a:lnTo>
                    <a:pt x="20486" y="545"/>
                  </a:lnTo>
                  <a:lnTo>
                    <a:pt x="18038" y="4855"/>
                  </a:lnTo>
                  <a:lnTo>
                    <a:pt x="15696" y="8645"/>
                  </a:lnTo>
                  <a:lnTo>
                    <a:pt x="13361" y="11891"/>
                  </a:lnTo>
                  <a:lnTo>
                    <a:pt x="11019" y="14045"/>
                  </a:lnTo>
                  <a:lnTo>
                    <a:pt x="8571" y="15655"/>
                  </a:lnTo>
                  <a:lnTo>
                    <a:pt x="6230" y="16200"/>
                  </a:lnTo>
                  <a:lnTo>
                    <a:pt x="3669" y="16200"/>
                  </a:lnTo>
                  <a:lnTo>
                    <a:pt x="1109" y="15109"/>
                  </a:lnTo>
                  <a:lnTo>
                    <a:pt x="777" y="15655"/>
                  </a:lnTo>
                  <a:lnTo>
                    <a:pt x="552" y="15655"/>
                  </a:lnTo>
                  <a:lnTo>
                    <a:pt x="107" y="17809"/>
                  </a:lnTo>
                  <a:lnTo>
                    <a:pt x="0" y="18355"/>
                  </a:lnTo>
                  <a:lnTo>
                    <a:pt x="107" y="19445"/>
                  </a:lnTo>
                  <a:lnTo>
                    <a:pt x="219" y="19964"/>
                  </a:lnTo>
                  <a:lnTo>
                    <a:pt x="552" y="20509"/>
                  </a:lnTo>
                  <a:lnTo>
                    <a:pt x="3337" y="21600"/>
                  </a:lnTo>
                  <a:lnTo>
                    <a:pt x="6011" y="21600"/>
                  </a:lnTo>
                  <a:lnTo>
                    <a:pt x="8571" y="21055"/>
                  </a:lnTo>
                  <a:lnTo>
                    <a:pt x="11019" y="19445"/>
                  </a:lnTo>
                  <a:lnTo>
                    <a:pt x="13580" y="16745"/>
                  </a:lnTo>
                  <a:lnTo>
                    <a:pt x="16028" y="13500"/>
                  </a:lnTo>
                  <a:lnTo>
                    <a:pt x="18589" y="9736"/>
                  </a:lnTo>
                  <a:lnTo>
                    <a:pt x="21262" y="4855"/>
                  </a:lnTo>
                  <a:lnTo>
                    <a:pt x="21487" y="3791"/>
                  </a:lnTo>
                  <a:lnTo>
                    <a:pt x="21600" y="3245"/>
                  </a:lnTo>
                  <a:lnTo>
                    <a:pt x="21600" y="1091"/>
                  </a:lnTo>
                  <a:lnTo>
                    <a:pt x="211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84" name="Google Shape;3519;p63"/>
            <p:cNvSpPr/>
            <p:nvPr/>
          </p:nvSpPr>
          <p:spPr>
            <a:xfrm>
              <a:off x="1280964" y="669442"/>
              <a:ext cx="118014" cy="27568"/>
            </a:xfrm>
            <a:custGeom>
              <a:avLst/>
              <a:ahLst/>
              <a:cxnLst>
                <a:cxn ang="0">
                  <a:pos x="wd2" y="hd2"/>
                </a:cxn>
                <a:cxn ang="5400000">
                  <a:pos x="wd2" y="hd2"/>
                </a:cxn>
                <a:cxn ang="10800000">
                  <a:pos x="wd2" y="hd2"/>
                </a:cxn>
                <a:cxn ang="16200000">
                  <a:pos x="wd2" y="hd2"/>
                </a:cxn>
              </a:cxnLst>
              <a:rect l="0" t="0" r="r" b="b"/>
              <a:pathLst>
                <a:path w="21600" h="21600" extrusionOk="0">
                  <a:moveTo>
                    <a:pt x="20891" y="0"/>
                  </a:moveTo>
                  <a:lnTo>
                    <a:pt x="20488" y="437"/>
                  </a:lnTo>
                  <a:lnTo>
                    <a:pt x="18065" y="5176"/>
                  </a:lnTo>
                  <a:lnTo>
                    <a:pt x="15743" y="8649"/>
                  </a:lnTo>
                  <a:lnTo>
                    <a:pt x="13325" y="12099"/>
                  </a:lnTo>
                  <a:lnTo>
                    <a:pt x="11004" y="14698"/>
                  </a:lnTo>
                  <a:lnTo>
                    <a:pt x="8581" y="16424"/>
                  </a:lnTo>
                  <a:lnTo>
                    <a:pt x="6158" y="17712"/>
                  </a:lnTo>
                  <a:lnTo>
                    <a:pt x="3632" y="18586"/>
                  </a:lnTo>
                  <a:lnTo>
                    <a:pt x="1010" y="19001"/>
                  </a:lnTo>
                  <a:lnTo>
                    <a:pt x="607" y="19438"/>
                  </a:lnTo>
                  <a:lnTo>
                    <a:pt x="204" y="20311"/>
                  </a:lnTo>
                  <a:lnTo>
                    <a:pt x="102" y="20748"/>
                  </a:lnTo>
                  <a:lnTo>
                    <a:pt x="0" y="21163"/>
                  </a:lnTo>
                  <a:lnTo>
                    <a:pt x="102" y="21600"/>
                  </a:lnTo>
                  <a:lnTo>
                    <a:pt x="403" y="21600"/>
                  </a:lnTo>
                  <a:lnTo>
                    <a:pt x="3229" y="21163"/>
                  </a:lnTo>
                  <a:lnTo>
                    <a:pt x="5857" y="20311"/>
                  </a:lnTo>
                  <a:lnTo>
                    <a:pt x="8581" y="19001"/>
                  </a:lnTo>
                  <a:lnTo>
                    <a:pt x="11101" y="16839"/>
                  </a:lnTo>
                  <a:lnTo>
                    <a:pt x="13728" y="13825"/>
                  </a:lnTo>
                  <a:lnTo>
                    <a:pt x="16248" y="10374"/>
                  </a:lnTo>
                  <a:lnTo>
                    <a:pt x="18774" y="6487"/>
                  </a:lnTo>
                  <a:lnTo>
                    <a:pt x="21294" y="1725"/>
                  </a:lnTo>
                  <a:lnTo>
                    <a:pt x="21498" y="852"/>
                  </a:lnTo>
                  <a:lnTo>
                    <a:pt x="21600" y="437"/>
                  </a:lnTo>
                  <a:lnTo>
                    <a:pt x="21498" y="437"/>
                  </a:lnTo>
                  <a:lnTo>
                    <a:pt x="2139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85" name="Google Shape;3520;p63"/>
            <p:cNvSpPr/>
            <p:nvPr/>
          </p:nvSpPr>
          <p:spPr>
            <a:xfrm>
              <a:off x="673288" y="578996"/>
              <a:ext cx="284552" cy="254227"/>
            </a:xfrm>
            <a:custGeom>
              <a:avLst/>
              <a:ahLst/>
              <a:cxnLst>
                <a:cxn ang="0">
                  <a:pos x="wd2" y="hd2"/>
                </a:cxn>
                <a:cxn ang="5400000">
                  <a:pos x="wd2" y="hd2"/>
                </a:cxn>
                <a:cxn ang="10800000">
                  <a:pos x="wd2" y="hd2"/>
                </a:cxn>
                <a:cxn ang="16200000">
                  <a:pos x="wd2" y="hd2"/>
                </a:cxn>
              </a:cxnLst>
              <a:rect l="0" t="0" r="r" b="b"/>
              <a:pathLst>
                <a:path w="21600" h="21600" extrusionOk="0">
                  <a:moveTo>
                    <a:pt x="12684" y="0"/>
                  </a:moveTo>
                  <a:lnTo>
                    <a:pt x="11597" y="47"/>
                  </a:lnTo>
                  <a:lnTo>
                    <a:pt x="10507" y="142"/>
                  </a:lnTo>
                  <a:lnTo>
                    <a:pt x="9419" y="329"/>
                  </a:lnTo>
                  <a:lnTo>
                    <a:pt x="8330" y="611"/>
                  </a:lnTo>
                  <a:lnTo>
                    <a:pt x="7327" y="938"/>
                  </a:lnTo>
                  <a:lnTo>
                    <a:pt x="6404" y="1359"/>
                  </a:lnTo>
                  <a:lnTo>
                    <a:pt x="5484" y="1828"/>
                  </a:lnTo>
                  <a:lnTo>
                    <a:pt x="4689" y="2344"/>
                  </a:lnTo>
                  <a:lnTo>
                    <a:pt x="3935" y="2906"/>
                  </a:lnTo>
                  <a:lnTo>
                    <a:pt x="3224" y="3467"/>
                  </a:lnTo>
                  <a:lnTo>
                    <a:pt x="2596" y="4078"/>
                  </a:lnTo>
                  <a:lnTo>
                    <a:pt x="2010" y="4687"/>
                  </a:lnTo>
                  <a:lnTo>
                    <a:pt x="1549" y="5295"/>
                  </a:lnTo>
                  <a:lnTo>
                    <a:pt x="1090" y="5904"/>
                  </a:lnTo>
                  <a:lnTo>
                    <a:pt x="755" y="6467"/>
                  </a:lnTo>
                  <a:lnTo>
                    <a:pt x="461" y="7029"/>
                  </a:lnTo>
                  <a:lnTo>
                    <a:pt x="209" y="7545"/>
                  </a:lnTo>
                  <a:lnTo>
                    <a:pt x="85" y="8011"/>
                  </a:lnTo>
                  <a:lnTo>
                    <a:pt x="0" y="8388"/>
                  </a:lnTo>
                  <a:lnTo>
                    <a:pt x="0" y="8622"/>
                  </a:lnTo>
                  <a:lnTo>
                    <a:pt x="42" y="8902"/>
                  </a:lnTo>
                  <a:lnTo>
                    <a:pt x="252" y="9558"/>
                  </a:lnTo>
                  <a:lnTo>
                    <a:pt x="586" y="10356"/>
                  </a:lnTo>
                  <a:lnTo>
                    <a:pt x="1090" y="11339"/>
                  </a:lnTo>
                  <a:lnTo>
                    <a:pt x="1676" y="12369"/>
                  </a:lnTo>
                  <a:lnTo>
                    <a:pt x="2344" y="13446"/>
                  </a:lnTo>
                  <a:lnTo>
                    <a:pt x="3768" y="15744"/>
                  </a:lnTo>
                  <a:lnTo>
                    <a:pt x="5232" y="17946"/>
                  </a:lnTo>
                  <a:lnTo>
                    <a:pt x="6489" y="19819"/>
                  </a:lnTo>
                  <a:lnTo>
                    <a:pt x="7744" y="21600"/>
                  </a:lnTo>
                  <a:lnTo>
                    <a:pt x="18545" y="19537"/>
                  </a:lnTo>
                  <a:lnTo>
                    <a:pt x="19089" y="17382"/>
                  </a:lnTo>
                  <a:lnTo>
                    <a:pt x="19675" y="15135"/>
                  </a:lnTo>
                  <a:lnTo>
                    <a:pt x="20303" y="12464"/>
                  </a:lnTo>
                  <a:lnTo>
                    <a:pt x="20889" y="9700"/>
                  </a:lnTo>
                  <a:lnTo>
                    <a:pt x="21139" y="8388"/>
                  </a:lnTo>
                  <a:lnTo>
                    <a:pt x="21348" y="7121"/>
                  </a:lnTo>
                  <a:lnTo>
                    <a:pt x="21515" y="5951"/>
                  </a:lnTo>
                  <a:lnTo>
                    <a:pt x="21600" y="4966"/>
                  </a:lnTo>
                  <a:lnTo>
                    <a:pt x="21600" y="4170"/>
                  </a:lnTo>
                  <a:lnTo>
                    <a:pt x="21558" y="3844"/>
                  </a:lnTo>
                  <a:lnTo>
                    <a:pt x="21515" y="3562"/>
                  </a:lnTo>
                  <a:lnTo>
                    <a:pt x="21473" y="3375"/>
                  </a:lnTo>
                  <a:lnTo>
                    <a:pt x="21348" y="3188"/>
                  </a:lnTo>
                  <a:lnTo>
                    <a:pt x="21096" y="2811"/>
                  </a:lnTo>
                  <a:lnTo>
                    <a:pt x="20720" y="2437"/>
                  </a:lnTo>
                  <a:lnTo>
                    <a:pt x="20218" y="2063"/>
                  </a:lnTo>
                  <a:lnTo>
                    <a:pt x="19675" y="1733"/>
                  </a:lnTo>
                  <a:lnTo>
                    <a:pt x="19004" y="1359"/>
                  </a:lnTo>
                  <a:lnTo>
                    <a:pt x="18293" y="1033"/>
                  </a:lnTo>
                  <a:lnTo>
                    <a:pt x="17455" y="751"/>
                  </a:lnTo>
                  <a:lnTo>
                    <a:pt x="16619" y="516"/>
                  </a:lnTo>
                  <a:lnTo>
                    <a:pt x="15697" y="282"/>
                  </a:lnTo>
                  <a:lnTo>
                    <a:pt x="14734" y="142"/>
                  </a:lnTo>
                  <a:lnTo>
                    <a:pt x="13729" y="47"/>
                  </a:lnTo>
                  <a:lnTo>
                    <a:pt x="12684"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586" name="Google Shape;3521;p63"/>
            <p:cNvSpPr/>
            <p:nvPr/>
          </p:nvSpPr>
          <p:spPr>
            <a:xfrm>
              <a:off x="653442" y="716853"/>
              <a:ext cx="104218" cy="92093"/>
            </a:xfrm>
            <a:custGeom>
              <a:avLst/>
              <a:ahLst/>
              <a:cxnLst>
                <a:cxn ang="0">
                  <a:pos x="wd2" y="hd2"/>
                </a:cxn>
                <a:cxn ang="5400000">
                  <a:pos x="wd2" y="hd2"/>
                </a:cxn>
                <a:cxn ang="10800000">
                  <a:pos x="wd2" y="hd2"/>
                </a:cxn>
                <a:cxn ang="16200000">
                  <a:pos x="wd2" y="hd2"/>
                </a:cxn>
              </a:cxnLst>
              <a:rect l="0" t="0" r="r" b="b"/>
              <a:pathLst>
                <a:path w="21600" h="21600" extrusionOk="0">
                  <a:moveTo>
                    <a:pt x="4344" y="0"/>
                  </a:moveTo>
                  <a:lnTo>
                    <a:pt x="2513" y="262"/>
                  </a:lnTo>
                  <a:lnTo>
                    <a:pt x="1716" y="392"/>
                  </a:lnTo>
                  <a:lnTo>
                    <a:pt x="1144" y="647"/>
                  </a:lnTo>
                  <a:lnTo>
                    <a:pt x="572" y="1039"/>
                  </a:lnTo>
                  <a:lnTo>
                    <a:pt x="231" y="1425"/>
                  </a:lnTo>
                  <a:lnTo>
                    <a:pt x="0" y="2072"/>
                  </a:lnTo>
                  <a:lnTo>
                    <a:pt x="0" y="2975"/>
                  </a:lnTo>
                  <a:lnTo>
                    <a:pt x="116" y="4138"/>
                  </a:lnTo>
                  <a:lnTo>
                    <a:pt x="456" y="5563"/>
                  </a:lnTo>
                  <a:lnTo>
                    <a:pt x="1375" y="8669"/>
                  </a:lnTo>
                  <a:lnTo>
                    <a:pt x="2629" y="12029"/>
                  </a:lnTo>
                  <a:lnTo>
                    <a:pt x="4003" y="15265"/>
                  </a:lnTo>
                  <a:lnTo>
                    <a:pt x="5488" y="18109"/>
                  </a:lnTo>
                  <a:lnTo>
                    <a:pt x="6176" y="19403"/>
                  </a:lnTo>
                  <a:lnTo>
                    <a:pt x="6857" y="20306"/>
                  </a:lnTo>
                  <a:lnTo>
                    <a:pt x="7429" y="21084"/>
                  </a:lnTo>
                  <a:lnTo>
                    <a:pt x="7886" y="21345"/>
                  </a:lnTo>
                  <a:lnTo>
                    <a:pt x="8457" y="21600"/>
                  </a:lnTo>
                  <a:lnTo>
                    <a:pt x="9145" y="21600"/>
                  </a:lnTo>
                  <a:lnTo>
                    <a:pt x="11086" y="21345"/>
                  </a:lnTo>
                  <a:lnTo>
                    <a:pt x="13258" y="20822"/>
                  </a:lnTo>
                  <a:lnTo>
                    <a:pt x="15661" y="20051"/>
                  </a:lnTo>
                  <a:lnTo>
                    <a:pt x="19890" y="18625"/>
                  </a:lnTo>
                  <a:lnTo>
                    <a:pt x="21600" y="17978"/>
                  </a:lnTo>
                  <a:lnTo>
                    <a:pt x="21028" y="14356"/>
                  </a:lnTo>
                  <a:lnTo>
                    <a:pt x="19890" y="15004"/>
                  </a:lnTo>
                  <a:lnTo>
                    <a:pt x="17030" y="16560"/>
                  </a:lnTo>
                  <a:lnTo>
                    <a:pt x="15430" y="17207"/>
                  </a:lnTo>
                  <a:lnTo>
                    <a:pt x="13830" y="17847"/>
                  </a:lnTo>
                  <a:lnTo>
                    <a:pt x="12461" y="18109"/>
                  </a:lnTo>
                  <a:lnTo>
                    <a:pt x="11773" y="18109"/>
                  </a:lnTo>
                  <a:lnTo>
                    <a:pt x="11317" y="17978"/>
                  </a:lnTo>
                  <a:lnTo>
                    <a:pt x="10745" y="17723"/>
                  </a:lnTo>
                  <a:lnTo>
                    <a:pt x="10058" y="17331"/>
                  </a:lnTo>
                  <a:lnTo>
                    <a:pt x="8689" y="15912"/>
                  </a:lnTo>
                  <a:lnTo>
                    <a:pt x="6973" y="13971"/>
                  </a:lnTo>
                  <a:lnTo>
                    <a:pt x="5373" y="11774"/>
                  </a:lnTo>
                  <a:lnTo>
                    <a:pt x="4003" y="9571"/>
                  </a:lnTo>
                  <a:lnTo>
                    <a:pt x="3316" y="8538"/>
                  </a:lnTo>
                  <a:lnTo>
                    <a:pt x="2860" y="7505"/>
                  </a:lnTo>
                  <a:lnTo>
                    <a:pt x="2513" y="6596"/>
                  </a:lnTo>
                  <a:lnTo>
                    <a:pt x="2288" y="5694"/>
                  </a:lnTo>
                  <a:lnTo>
                    <a:pt x="2172" y="5047"/>
                  </a:lnTo>
                  <a:lnTo>
                    <a:pt x="2403" y="4400"/>
                  </a:lnTo>
                  <a:lnTo>
                    <a:pt x="2744" y="4014"/>
                  </a:lnTo>
                  <a:lnTo>
                    <a:pt x="3200" y="3622"/>
                  </a:lnTo>
                  <a:lnTo>
                    <a:pt x="3772" y="3367"/>
                  </a:lnTo>
                  <a:lnTo>
                    <a:pt x="4460" y="3105"/>
                  </a:lnTo>
                  <a:lnTo>
                    <a:pt x="6060" y="2720"/>
                  </a:lnTo>
                  <a:lnTo>
                    <a:pt x="7660" y="2458"/>
                  </a:lnTo>
                  <a:lnTo>
                    <a:pt x="9260" y="2327"/>
                  </a:lnTo>
                  <a:lnTo>
                    <a:pt x="12004" y="2327"/>
                  </a:lnTo>
                  <a:lnTo>
                    <a:pt x="10970" y="516"/>
                  </a:lnTo>
                  <a:lnTo>
                    <a:pt x="9486" y="392"/>
                  </a:lnTo>
                  <a:lnTo>
                    <a:pt x="8001" y="131"/>
                  </a:lnTo>
                  <a:lnTo>
                    <a:pt x="617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87" name="Google Shape;3522;p63"/>
            <p:cNvSpPr/>
            <p:nvPr/>
          </p:nvSpPr>
          <p:spPr>
            <a:xfrm>
              <a:off x="775301" y="778619"/>
              <a:ext cx="140061" cy="49643"/>
            </a:xfrm>
            <a:custGeom>
              <a:avLst/>
              <a:ahLst/>
              <a:cxnLst>
                <a:cxn ang="0">
                  <a:pos x="wd2" y="hd2"/>
                </a:cxn>
                <a:cxn ang="5400000">
                  <a:pos x="wd2" y="hd2"/>
                </a:cxn>
                <a:cxn ang="10800000">
                  <a:pos x="wd2" y="hd2"/>
                </a:cxn>
                <a:cxn ang="16200000">
                  <a:pos x="wd2" y="hd2"/>
                </a:cxn>
              </a:cxnLst>
              <a:rect l="0" t="0" r="r" b="b"/>
              <a:pathLst>
                <a:path w="21600" h="21600" extrusionOk="0">
                  <a:moveTo>
                    <a:pt x="13609" y="0"/>
                  </a:moveTo>
                  <a:lnTo>
                    <a:pt x="12246" y="485"/>
                  </a:lnTo>
                  <a:lnTo>
                    <a:pt x="10888" y="1443"/>
                  </a:lnTo>
                  <a:lnTo>
                    <a:pt x="9611" y="2644"/>
                  </a:lnTo>
                  <a:lnTo>
                    <a:pt x="8335" y="4075"/>
                  </a:lnTo>
                  <a:lnTo>
                    <a:pt x="7144" y="5518"/>
                  </a:lnTo>
                  <a:lnTo>
                    <a:pt x="5953" y="7434"/>
                  </a:lnTo>
                  <a:lnTo>
                    <a:pt x="4849" y="9363"/>
                  </a:lnTo>
                  <a:lnTo>
                    <a:pt x="2979" y="12953"/>
                  </a:lnTo>
                  <a:lnTo>
                    <a:pt x="1449" y="16312"/>
                  </a:lnTo>
                  <a:lnTo>
                    <a:pt x="426" y="18714"/>
                  </a:lnTo>
                  <a:lnTo>
                    <a:pt x="0" y="19914"/>
                  </a:lnTo>
                  <a:lnTo>
                    <a:pt x="512" y="21600"/>
                  </a:lnTo>
                  <a:lnTo>
                    <a:pt x="1874" y="18241"/>
                  </a:lnTo>
                  <a:lnTo>
                    <a:pt x="3318" y="15112"/>
                  </a:lnTo>
                  <a:lnTo>
                    <a:pt x="5188" y="11522"/>
                  </a:lnTo>
                  <a:lnTo>
                    <a:pt x="6293" y="9593"/>
                  </a:lnTo>
                  <a:lnTo>
                    <a:pt x="7402" y="7920"/>
                  </a:lnTo>
                  <a:lnTo>
                    <a:pt x="8593" y="6234"/>
                  </a:lnTo>
                  <a:lnTo>
                    <a:pt x="9783" y="4803"/>
                  </a:lnTo>
                  <a:lnTo>
                    <a:pt x="11056" y="3602"/>
                  </a:lnTo>
                  <a:lnTo>
                    <a:pt x="12332" y="2874"/>
                  </a:lnTo>
                  <a:lnTo>
                    <a:pt x="13609" y="2401"/>
                  </a:lnTo>
                  <a:lnTo>
                    <a:pt x="14886" y="2159"/>
                  </a:lnTo>
                  <a:lnTo>
                    <a:pt x="15733" y="2401"/>
                  </a:lnTo>
                  <a:lnTo>
                    <a:pt x="16584" y="2874"/>
                  </a:lnTo>
                  <a:lnTo>
                    <a:pt x="17435" y="3602"/>
                  </a:lnTo>
                  <a:lnTo>
                    <a:pt x="18200" y="4560"/>
                  </a:lnTo>
                  <a:lnTo>
                    <a:pt x="18965" y="5761"/>
                  </a:lnTo>
                  <a:lnTo>
                    <a:pt x="19644" y="7204"/>
                  </a:lnTo>
                  <a:lnTo>
                    <a:pt x="20328" y="8878"/>
                  </a:lnTo>
                  <a:lnTo>
                    <a:pt x="20921" y="10564"/>
                  </a:lnTo>
                  <a:lnTo>
                    <a:pt x="21600" y="9120"/>
                  </a:lnTo>
                  <a:lnTo>
                    <a:pt x="20835" y="6961"/>
                  </a:lnTo>
                  <a:lnTo>
                    <a:pt x="20156" y="5276"/>
                  </a:lnTo>
                  <a:lnTo>
                    <a:pt x="19391" y="3845"/>
                  </a:lnTo>
                  <a:lnTo>
                    <a:pt x="18539" y="2401"/>
                  </a:lnTo>
                  <a:lnTo>
                    <a:pt x="17688" y="1443"/>
                  </a:lnTo>
                  <a:lnTo>
                    <a:pt x="16842" y="716"/>
                  </a:lnTo>
                  <a:lnTo>
                    <a:pt x="15904" y="243"/>
                  </a:lnTo>
                  <a:lnTo>
                    <a:pt x="1496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88" name="Google Shape;3523;p63"/>
            <p:cNvSpPr/>
            <p:nvPr/>
          </p:nvSpPr>
          <p:spPr>
            <a:xfrm>
              <a:off x="593349" y="735054"/>
              <a:ext cx="110294" cy="132341"/>
            </a:xfrm>
            <a:custGeom>
              <a:avLst/>
              <a:ahLst/>
              <a:cxnLst>
                <a:cxn ang="0">
                  <a:pos x="wd2" y="hd2"/>
                </a:cxn>
                <a:cxn ang="5400000">
                  <a:pos x="wd2" y="hd2"/>
                </a:cxn>
                <a:cxn ang="10800000">
                  <a:pos x="wd2" y="hd2"/>
                </a:cxn>
                <a:cxn ang="16200000">
                  <a:pos x="wd2" y="hd2"/>
                </a:cxn>
              </a:cxnLst>
              <a:rect l="0" t="0" r="r" b="b"/>
              <a:pathLst>
                <a:path w="21600" h="21600" extrusionOk="0">
                  <a:moveTo>
                    <a:pt x="10797" y="0"/>
                  </a:moveTo>
                  <a:lnTo>
                    <a:pt x="9716" y="91"/>
                  </a:lnTo>
                  <a:lnTo>
                    <a:pt x="8636" y="273"/>
                  </a:lnTo>
                  <a:lnTo>
                    <a:pt x="7560" y="541"/>
                  </a:lnTo>
                  <a:lnTo>
                    <a:pt x="6589" y="901"/>
                  </a:lnTo>
                  <a:lnTo>
                    <a:pt x="5721" y="1351"/>
                  </a:lnTo>
                  <a:lnTo>
                    <a:pt x="4749" y="1893"/>
                  </a:lnTo>
                  <a:lnTo>
                    <a:pt x="3996" y="2520"/>
                  </a:lnTo>
                  <a:lnTo>
                    <a:pt x="3133" y="3153"/>
                  </a:lnTo>
                  <a:lnTo>
                    <a:pt x="2484" y="3962"/>
                  </a:lnTo>
                  <a:lnTo>
                    <a:pt x="1834" y="4772"/>
                  </a:lnTo>
                  <a:lnTo>
                    <a:pt x="1294" y="5673"/>
                  </a:lnTo>
                  <a:lnTo>
                    <a:pt x="862" y="6569"/>
                  </a:lnTo>
                  <a:lnTo>
                    <a:pt x="540" y="7561"/>
                  </a:lnTo>
                  <a:lnTo>
                    <a:pt x="213" y="8639"/>
                  </a:lnTo>
                  <a:lnTo>
                    <a:pt x="109" y="9722"/>
                  </a:lnTo>
                  <a:lnTo>
                    <a:pt x="0" y="10800"/>
                  </a:lnTo>
                  <a:lnTo>
                    <a:pt x="109" y="11883"/>
                  </a:lnTo>
                  <a:lnTo>
                    <a:pt x="213" y="12961"/>
                  </a:lnTo>
                  <a:lnTo>
                    <a:pt x="540" y="14039"/>
                  </a:lnTo>
                  <a:lnTo>
                    <a:pt x="862" y="15031"/>
                  </a:lnTo>
                  <a:lnTo>
                    <a:pt x="1294" y="15932"/>
                  </a:lnTo>
                  <a:lnTo>
                    <a:pt x="1834" y="16832"/>
                  </a:lnTo>
                  <a:lnTo>
                    <a:pt x="2484" y="17642"/>
                  </a:lnTo>
                  <a:lnTo>
                    <a:pt x="3133" y="18452"/>
                  </a:lnTo>
                  <a:lnTo>
                    <a:pt x="3996" y="19171"/>
                  </a:lnTo>
                  <a:lnTo>
                    <a:pt x="4749" y="19803"/>
                  </a:lnTo>
                  <a:lnTo>
                    <a:pt x="5721" y="20340"/>
                  </a:lnTo>
                  <a:lnTo>
                    <a:pt x="6589" y="20790"/>
                  </a:lnTo>
                  <a:lnTo>
                    <a:pt x="7560" y="21150"/>
                  </a:lnTo>
                  <a:lnTo>
                    <a:pt x="8636" y="21423"/>
                  </a:lnTo>
                  <a:lnTo>
                    <a:pt x="9716" y="21509"/>
                  </a:lnTo>
                  <a:lnTo>
                    <a:pt x="10797" y="21600"/>
                  </a:lnTo>
                  <a:lnTo>
                    <a:pt x="11987" y="21509"/>
                  </a:lnTo>
                  <a:lnTo>
                    <a:pt x="12959" y="21423"/>
                  </a:lnTo>
                  <a:lnTo>
                    <a:pt x="14040" y="21150"/>
                  </a:lnTo>
                  <a:lnTo>
                    <a:pt x="15011" y="20790"/>
                  </a:lnTo>
                  <a:lnTo>
                    <a:pt x="15983" y="20340"/>
                  </a:lnTo>
                  <a:lnTo>
                    <a:pt x="16845" y="19803"/>
                  </a:lnTo>
                  <a:lnTo>
                    <a:pt x="17708" y="19171"/>
                  </a:lnTo>
                  <a:lnTo>
                    <a:pt x="18467" y="18452"/>
                  </a:lnTo>
                  <a:lnTo>
                    <a:pt x="19220" y="17642"/>
                  </a:lnTo>
                  <a:lnTo>
                    <a:pt x="19760" y="16832"/>
                  </a:lnTo>
                  <a:lnTo>
                    <a:pt x="20301" y="15932"/>
                  </a:lnTo>
                  <a:lnTo>
                    <a:pt x="20841" y="15031"/>
                  </a:lnTo>
                  <a:lnTo>
                    <a:pt x="21163" y="14039"/>
                  </a:lnTo>
                  <a:lnTo>
                    <a:pt x="21382" y="12961"/>
                  </a:lnTo>
                  <a:lnTo>
                    <a:pt x="21600" y="11883"/>
                  </a:lnTo>
                  <a:lnTo>
                    <a:pt x="21600" y="9722"/>
                  </a:lnTo>
                  <a:lnTo>
                    <a:pt x="21382" y="8639"/>
                  </a:lnTo>
                  <a:lnTo>
                    <a:pt x="21163" y="7561"/>
                  </a:lnTo>
                  <a:lnTo>
                    <a:pt x="20841" y="6569"/>
                  </a:lnTo>
                  <a:lnTo>
                    <a:pt x="20301" y="5673"/>
                  </a:lnTo>
                  <a:lnTo>
                    <a:pt x="19760" y="4772"/>
                  </a:lnTo>
                  <a:lnTo>
                    <a:pt x="19220" y="3962"/>
                  </a:lnTo>
                  <a:lnTo>
                    <a:pt x="18467" y="3153"/>
                  </a:lnTo>
                  <a:lnTo>
                    <a:pt x="17708" y="2520"/>
                  </a:lnTo>
                  <a:lnTo>
                    <a:pt x="16845" y="1893"/>
                  </a:lnTo>
                  <a:lnTo>
                    <a:pt x="15983" y="1351"/>
                  </a:lnTo>
                  <a:lnTo>
                    <a:pt x="15011" y="901"/>
                  </a:lnTo>
                  <a:lnTo>
                    <a:pt x="14040" y="541"/>
                  </a:lnTo>
                  <a:lnTo>
                    <a:pt x="12959" y="273"/>
                  </a:lnTo>
                  <a:lnTo>
                    <a:pt x="11987" y="91"/>
                  </a:lnTo>
                  <a:lnTo>
                    <a:pt x="1079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89" name="Google Shape;3524;p63"/>
            <p:cNvSpPr/>
            <p:nvPr/>
          </p:nvSpPr>
          <p:spPr>
            <a:xfrm>
              <a:off x="388765" y="705844"/>
              <a:ext cx="246479" cy="224962"/>
            </a:xfrm>
            <a:custGeom>
              <a:avLst/>
              <a:ahLst/>
              <a:cxnLst>
                <a:cxn ang="0">
                  <a:pos x="wd2" y="hd2"/>
                </a:cxn>
                <a:cxn ang="5400000">
                  <a:pos x="wd2" y="hd2"/>
                </a:cxn>
                <a:cxn ang="10800000">
                  <a:pos x="wd2" y="hd2"/>
                </a:cxn>
                <a:cxn ang="16200000">
                  <a:pos x="wd2" y="hd2"/>
                </a:cxn>
              </a:cxnLst>
              <a:rect l="0" t="0" r="r" b="b"/>
              <a:pathLst>
                <a:path w="21600" h="21600" extrusionOk="0">
                  <a:moveTo>
                    <a:pt x="1160" y="0"/>
                  </a:moveTo>
                  <a:lnTo>
                    <a:pt x="967" y="846"/>
                  </a:lnTo>
                  <a:lnTo>
                    <a:pt x="579" y="3070"/>
                  </a:lnTo>
                  <a:lnTo>
                    <a:pt x="386" y="4552"/>
                  </a:lnTo>
                  <a:lnTo>
                    <a:pt x="193" y="6193"/>
                  </a:lnTo>
                  <a:lnTo>
                    <a:pt x="49" y="7994"/>
                  </a:lnTo>
                  <a:lnTo>
                    <a:pt x="0" y="9899"/>
                  </a:lnTo>
                  <a:lnTo>
                    <a:pt x="0" y="11805"/>
                  </a:lnTo>
                  <a:lnTo>
                    <a:pt x="49" y="12760"/>
                  </a:lnTo>
                  <a:lnTo>
                    <a:pt x="144" y="13660"/>
                  </a:lnTo>
                  <a:lnTo>
                    <a:pt x="242" y="14559"/>
                  </a:lnTo>
                  <a:lnTo>
                    <a:pt x="435" y="15458"/>
                  </a:lnTo>
                  <a:lnTo>
                    <a:pt x="628" y="16306"/>
                  </a:lnTo>
                  <a:lnTo>
                    <a:pt x="870" y="17101"/>
                  </a:lnTo>
                  <a:lnTo>
                    <a:pt x="1160" y="17896"/>
                  </a:lnTo>
                  <a:lnTo>
                    <a:pt x="1497" y="18584"/>
                  </a:lnTo>
                  <a:lnTo>
                    <a:pt x="1886" y="19218"/>
                  </a:lnTo>
                  <a:lnTo>
                    <a:pt x="2367" y="19802"/>
                  </a:lnTo>
                  <a:lnTo>
                    <a:pt x="2851" y="20331"/>
                  </a:lnTo>
                  <a:lnTo>
                    <a:pt x="3432" y="20754"/>
                  </a:lnTo>
                  <a:lnTo>
                    <a:pt x="4060" y="21073"/>
                  </a:lnTo>
                  <a:lnTo>
                    <a:pt x="4785" y="21335"/>
                  </a:lnTo>
                  <a:lnTo>
                    <a:pt x="5557" y="21496"/>
                  </a:lnTo>
                  <a:lnTo>
                    <a:pt x="6282" y="21600"/>
                  </a:lnTo>
                  <a:lnTo>
                    <a:pt x="7780" y="21600"/>
                  </a:lnTo>
                  <a:lnTo>
                    <a:pt x="8554" y="21549"/>
                  </a:lnTo>
                  <a:lnTo>
                    <a:pt x="9277" y="21442"/>
                  </a:lnTo>
                  <a:lnTo>
                    <a:pt x="10051" y="21284"/>
                  </a:lnTo>
                  <a:lnTo>
                    <a:pt x="10777" y="21073"/>
                  </a:lnTo>
                  <a:lnTo>
                    <a:pt x="11502" y="20859"/>
                  </a:lnTo>
                  <a:lnTo>
                    <a:pt x="12225" y="20596"/>
                  </a:lnTo>
                  <a:lnTo>
                    <a:pt x="13627" y="19959"/>
                  </a:lnTo>
                  <a:lnTo>
                    <a:pt x="14932" y="19272"/>
                  </a:lnTo>
                  <a:lnTo>
                    <a:pt x="16190" y="18530"/>
                  </a:lnTo>
                  <a:lnTo>
                    <a:pt x="17347" y="17789"/>
                  </a:lnTo>
                  <a:lnTo>
                    <a:pt x="18364" y="16994"/>
                  </a:lnTo>
                  <a:lnTo>
                    <a:pt x="19331" y="16306"/>
                  </a:lnTo>
                  <a:lnTo>
                    <a:pt x="20103" y="15619"/>
                  </a:lnTo>
                  <a:lnTo>
                    <a:pt x="21214" y="14612"/>
                  </a:lnTo>
                  <a:lnTo>
                    <a:pt x="21600" y="14240"/>
                  </a:lnTo>
                  <a:lnTo>
                    <a:pt x="19861" y="10694"/>
                  </a:lnTo>
                  <a:lnTo>
                    <a:pt x="18942" y="11540"/>
                  </a:lnTo>
                  <a:lnTo>
                    <a:pt x="17880" y="12495"/>
                  </a:lnTo>
                  <a:lnTo>
                    <a:pt x="16527" y="13606"/>
                  </a:lnTo>
                  <a:lnTo>
                    <a:pt x="14932" y="14824"/>
                  </a:lnTo>
                  <a:lnTo>
                    <a:pt x="14111" y="15407"/>
                  </a:lnTo>
                  <a:lnTo>
                    <a:pt x="13193" y="15937"/>
                  </a:lnTo>
                  <a:lnTo>
                    <a:pt x="12274" y="16464"/>
                  </a:lnTo>
                  <a:lnTo>
                    <a:pt x="11356" y="16941"/>
                  </a:lnTo>
                  <a:lnTo>
                    <a:pt x="10391" y="17313"/>
                  </a:lnTo>
                  <a:lnTo>
                    <a:pt x="9424" y="17631"/>
                  </a:lnTo>
                  <a:lnTo>
                    <a:pt x="8505" y="17896"/>
                  </a:lnTo>
                  <a:lnTo>
                    <a:pt x="7587" y="18000"/>
                  </a:lnTo>
                  <a:lnTo>
                    <a:pt x="7152" y="18000"/>
                  </a:lnTo>
                  <a:lnTo>
                    <a:pt x="6668" y="17947"/>
                  </a:lnTo>
                  <a:lnTo>
                    <a:pt x="6234" y="17896"/>
                  </a:lnTo>
                  <a:lnTo>
                    <a:pt x="5799" y="17789"/>
                  </a:lnTo>
                  <a:lnTo>
                    <a:pt x="5413" y="17682"/>
                  </a:lnTo>
                  <a:lnTo>
                    <a:pt x="4978" y="17524"/>
                  </a:lnTo>
                  <a:lnTo>
                    <a:pt x="4590" y="17313"/>
                  </a:lnTo>
                  <a:lnTo>
                    <a:pt x="4253" y="17048"/>
                  </a:lnTo>
                  <a:lnTo>
                    <a:pt x="3867" y="16729"/>
                  </a:lnTo>
                  <a:lnTo>
                    <a:pt x="3527" y="16360"/>
                  </a:lnTo>
                  <a:lnTo>
                    <a:pt x="3190" y="15988"/>
                  </a:lnTo>
                  <a:lnTo>
                    <a:pt x="2851" y="15512"/>
                  </a:lnTo>
                  <a:lnTo>
                    <a:pt x="2562" y="15035"/>
                  </a:lnTo>
                  <a:lnTo>
                    <a:pt x="2320" y="14454"/>
                  </a:lnTo>
                  <a:lnTo>
                    <a:pt x="2030" y="13871"/>
                  </a:lnTo>
                  <a:lnTo>
                    <a:pt x="1837" y="13183"/>
                  </a:lnTo>
                  <a:lnTo>
                    <a:pt x="1595" y="12442"/>
                  </a:lnTo>
                  <a:lnTo>
                    <a:pt x="1402" y="11647"/>
                  </a:lnTo>
                  <a:lnTo>
                    <a:pt x="1256" y="10801"/>
                  </a:lnTo>
                  <a:lnTo>
                    <a:pt x="1111" y="9899"/>
                  </a:lnTo>
                  <a:lnTo>
                    <a:pt x="1014" y="8893"/>
                  </a:lnTo>
                  <a:lnTo>
                    <a:pt x="967" y="7887"/>
                  </a:lnTo>
                  <a:lnTo>
                    <a:pt x="918" y="6723"/>
                  </a:lnTo>
                  <a:lnTo>
                    <a:pt x="870" y="5559"/>
                  </a:lnTo>
                  <a:lnTo>
                    <a:pt x="918" y="4287"/>
                  </a:lnTo>
                  <a:lnTo>
                    <a:pt x="967" y="2912"/>
                  </a:lnTo>
                  <a:lnTo>
                    <a:pt x="1014" y="1533"/>
                  </a:lnTo>
                  <a:lnTo>
                    <a:pt x="116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90" name="Google Shape;3525;p63"/>
            <p:cNvSpPr/>
            <p:nvPr/>
          </p:nvSpPr>
          <p:spPr>
            <a:xfrm>
              <a:off x="614309" y="757659"/>
              <a:ext cx="34732" cy="21519"/>
            </a:xfrm>
            <a:custGeom>
              <a:avLst/>
              <a:ahLst/>
              <a:cxnLst>
                <a:cxn ang="0">
                  <a:pos x="wd2" y="hd2"/>
                </a:cxn>
                <a:cxn ang="5400000">
                  <a:pos x="wd2" y="hd2"/>
                </a:cxn>
                <a:cxn ang="10800000">
                  <a:pos x="wd2" y="hd2"/>
                </a:cxn>
                <a:cxn ang="16200000">
                  <a:pos x="wd2" y="hd2"/>
                </a:cxn>
              </a:cxnLst>
              <a:rect l="0" t="0" r="r" b="b"/>
              <a:pathLst>
                <a:path w="21600" h="21600" extrusionOk="0">
                  <a:moveTo>
                    <a:pt x="19884" y="0"/>
                  </a:moveTo>
                  <a:lnTo>
                    <a:pt x="17145" y="1119"/>
                  </a:lnTo>
                  <a:lnTo>
                    <a:pt x="14059" y="2210"/>
                  </a:lnTo>
                  <a:lnTo>
                    <a:pt x="10973" y="3889"/>
                  </a:lnTo>
                  <a:lnTo>
                    <a:pt x="7888" y="6099"/>
                  </a:lnTo>
                  <a:lnTo>
                    <a:pt x="5131" y="8310"/>
                  </a:lnTo>
                  <a:lnTo>
                    <a:pt x="2739" y="11639"/>
                  </a:lnTo>
                  <a:lnTo>
                    <a:pt x="1023" y="15501"/>
                  </a:lnTo>
                  <a:lnTo>
                    <a:pt x="329" y="17179"/>
                  </a:lnTo>
                  <a:lnTo>
                    <a:pt x="0" y="19390"/>
                  </a:lnTo>
                  <a:lnTo>
                    <a:pt x="0" y="20481"/>
                  </a:lnTo>
                  <a:lnTo>
                    <a:pt x="329" y="21040"/>
                  </a:lnTo>
                  <a:lnTo>
                    <a:pt x="1023" y="21600"/>
                  </a:lnTo>
                  <a:lnTo>
                    <a:pt x="2046" y="21600"/>
                  </a:lnTo>
                  <a:lnTo>
                    <a:pt x="3762" y="20481"/>
                  </a:lnTo>
                  <a:lnTo>
                    <a:pt x="4455" y="19949"/>
                  </a:lnTo>
                  <a:lnTo>
                    <a:pt x="4802" y="18830"/>
                  </a:lnTo>
                  <a:lnTo>
                    <a:pt x="5478" y="16060"/>
                  </a:lnTo>
                  <a:lnTo>
                    <a:pt x="6848" y="13290"/>
                  </a:lnTo>
                  <a:lnTo>
                    <a:pt x="8910" y="11080"/>
                  </a:lnTo>
                  <a:lnTo>
                    <a:pt x="10973" y="9429"/>
                  </a:lnTo>
                  <a:lnTo>
                    <a:pt x="13019" y="7750"/>
                  </a:lnTo>
                  <a:lnTo>
                    <a:pt x="15429" y="6659"/>
                  </a:lnTo>
                  <a:lnTo>
                    <a:pt x="19190" y="5540"/>
                  </a:lnTo>
                  <a:lnTo>
                    <a:pt x="20230" y="4980"/>
                  </a:lnTo>
                  <a:lnTo>
                    <a:pt x="20907" y="4449"/>
                  </a:lnTo>
                  <a:lnTo>
                    <a:pt x="21600" y="3330"/>
                  </a:lnTo>
                  <a:lnTo>
                    <a:pt x="21600" y="560"/>
                  </a:lnTo>
                  <a:lnTo>
                    <a:pt x="2090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91" name="Google Shape;3526;p63"/>
            <p:cNvSpPr/>
            <p:nvPr/>
          </p:nvSpPr>
          <p:spPr>
            <a:xfrm>
              <a:off x="656759" y="756572"/>
              <a:ext cx="18203" cy="104217"/>
            </a:xfrm>
            <a:custGeom>
              <a:avLst/>
              <a:ahLst/>
              <a:cxnLst>
                <a:cxn ang="0">
                  <a:pos x="wd2" y="hd2"/>
                </a:cxn>
                <a:cxn ang="5400000">
                  <a:pos x="wd2" y="hd2"/>
                </a:cxn>
                <a:cxn ang="10800000">
                  <a:pos x="wd2" y="hd2"/>
                </a:cxn>
                <a:cxn ang="16200000">
                  <a:pos x="wd2" y="hd2"/>
                </a:cxn>
              </a:cxnLst>
              <a:rect l="0" t="0" r="r" b="b"/>
              <a:pathLst>
                <a:path w="21600" h="21600" extrusionOk="0">
                  <a:moveTo>
                    <a:pt x="6549" y="0"/>
                  </a:moveTo>
                  <a:lnTo>
                    <a:pt x="4565" y="116"/>
                  </a:lnTo>
                  <a:lnTo>
                    <a:pt x="3275" y="116"/>
                  </a:lnTo>
                  <a:lnTo>
                    <a:pt x="1290" y="341"/>
                  </a:lnTo>
                  <a:lnTo>
                    <a:pt x="662" y="456"/>
                  </a:lnTo>
                  <a:lnTo>
                    <a:pt x="0" y="682"/>
                  </a:lnTo>
                  <a:lnTo>
                    <a:pt x="662" y="1028"/>
                  </a:lnTo>
                  <a:lnTo>
                    <a:pt x="3936" y="2057"/>
                  </a:lnTo>
                  <a:lnTo>
                    <a:pt x="6549" y="3200"/>
                  </a:lnTo>
                  <a:lnTo>
                    <a:pt x="8501" y="4344"/>
                  </a:lnTo>
                  <a:lnTo>
                    <a:pt x="10453" y="5598"/>
                  </a:lnTo>
                  <a:lnTo>
                    <a:pt x="11776" y="6857"/>
                  </a:lnTo>
                  <a:lnTo>
                    <a:pt x="12437" y="8226"/>
                  </a:lnTo>
                  <a:lnTo>
                    <a:pt x="12437" y="10855"/>
                  </a:lnTo>
                  <a:lnTo>
                    <a:pt x="11776" y="13599"/>
                  </a:lnTo>
                  <a:lnTo>
                    <a:pt x="10453" y="16227"/>
                  </a:lnTo>
                  <a:lnTo>
                    <a:pt x="6549" y="21144"/>
                  </a:lnTo>
                  <a:lnTo>
                    <a:pt x="6549" y="21369"/>
                  </a:lnTo>
                  <a:lnTo>
                    <a:pt x="7840" y="21484"/>
                  </a:lnTo>
                  <a:lnTo>
                    <a:pt x="9163" y="21600"/>
                  </a:lnTo>
                  <a:lnTo>
                    <a:pt x="10453" y="21600"/>
                  </a:lnTo>
                  <a:lnTo>
                    <a:pt x="12437" y="21484"/>
                  </a:lnTo>
                  <a:lnTo>
                    <a:pt x="13727" y="21369"/>
                  </a:lnTo>
                  <a:lnTo>
                    <a:pt x="15051" y="21259"/>
                  </a:lnTo>
                  <a:lnTo>
                    <a:pt x="15712" y="21028"/>
                  </a:lnTo>
                  <a:lnTo>
                    <a:pt x="19615" y="15996"/>
                  </a:lnTo>
                  <a:lnTo>
                    <a:pt x="20938" y="13258"/>
                  </a:lnTo>
                  <a:lnTo>
                    <a:pt x="21600" y="10514"/>
                  </a:lnTo>
                  <a:lnTo>
                    <a:pt x="21600" y="7770"/>
                  </a:lnTo>
                  <a:lnTo>
                    <a:pt x="20277" y="6401"/>
                  </a:lnTo>
                  <a:lnTo>
                    <a:pt x="18987" y="5026"/>
                  </a:lnTo>
                  <a:lnTo>
                    <a:pt x="17664" y="3772"/>
                  </a:lnTo>
                  <a:lnTo>
                    <a:pt x="15051" y="2513"/>
                  </a:lnTo>
                  <a:lnTo>
                    <a:pt x="12437" y="1369"/>
                  </a:lnTo>
                  <a:lnTo>
                    <a:pt x="9163" y="225"/>
                  </a:lnTo>
                  <a:lnTo>
                    <a:pt x="7840" y="116"/>
                  </a:lnTo>
                  <a:lnTo>
                    <a:pt x="65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92" name="Google Shape;3527;p63"/>
            <p:cNvSpPr/>
            <p:nvPr/>
          </p:nvSpPr>
          <p:spPr>
            <a:xfrm>
              <a:off x="665037" y="826030"/>
              <a:ext cx="34732" cy="15443"/>
            </a:xfrm>
            <a:custGeom>
              <a:avLst/>
              <a:ahLst/>
              <a:cxnLst>
                <a:cxn ang="0">
                  <a:pos x="wd2" y="hd2"/>
                </a:cxn>
                <a:cxn ang="5400000">
                  <a:pos x="wd2" y="hd2"/>
                </a:cxn>
                <a:cxn ang="10800000">
                  <a:pos x="wd2" y="hd2"/>
                </a:cxn>
                <a:cxn ang="16200000">
                  <a:pos x="wd2" y="hd2"/>
                </a:cxn>
              </a:cxnLst>
              <a:rect l="0" t="0" r="r" b="b"/>
              <a:pathLst>
                <a:path w="21600" h="21600" extrusionOk="0">
                  <a:moveTo>
                    <a:pt x="19208" y="0"/>
                  </a:moveTo>
                  <a:lnTo>
                    <a:pt x="16798" y="780"/>
                  </a:lnTo>
                  <a:lnTo>
                    <a:pt x="14735" y="1560"/>
                  </a:lnTo>
                  <a:lnTo>
                    <a:pt x="9933" y="4640"/>
                  </a:lnTo>
                  <a:lnTo>
                    <a:pt x="5478" y="8500"/>
                  </a:lnTo>
                  <a:lnTo>
                    <a:pt x="1370" y="13919"/>
                  </a:lnTo>
                  <a:lnTo>
                    <a:pt x="329" y="14660"/>
                  </a:lnTo>
                  <a:lnTo>
                    <a:pt x="0" y="16219"/>
                  </a:lnTo>
                  <a:lnTo>
                    <a:pt x="0" y="17779"/>
                  </a:lnTo>
                  <a:lnTo>
                    <a:pt x="329" y="19300"/>
                  </a:lnTo>
                  <a:lnTo>
                    <a:pt x="1023" y="20859"/>
                  </a:lnTo>
                  <a:lnTo>
                    <a:pt x="1716" y="21600"/>
                  </a:lnTo>
                  <a:lnTo>
                    <a:pt x="2739" y="21600"/>
                  </a:lnTo>
                  <a:lnTo>
                    <a:pt x="3432" y="20859"/>
                  </a:lnTo>
                  <a:lnTo>
                    <a:pt x="7194" y="16219"/>
                  </a:lnTo>
                  <a:lnTo>
                    <a:pt x="10973" y="12360"/>
                  </a:lnTo>
                  <a:lnTo>
                    <a:pt x="14735" y="10059"/>
                  </a:lnTo>
                  <a:lnTo>
                    <a:pt x="18861" y="8500"/>
                  </a:lnTo>
                  <a:lnTo>
                    <a:pt x="19884" y="8500"/>
                  </a:lnTo>
                  <a:lnTo>
                    <a:pt x="20577" y="7720"/>
                  </a:lnTo>
                  <a:lnTo>
                    <a:pt x="21253" y="6199"/>
                  </a:lnTo>
                  <a:lnTo>
                    <a:pt x="21600" y="4640"/>
                  </a:lnTo>
                  <a:lnTo>
                    <a:pt x="21253" y="3119"/>
                  </a:lnTo>
                  <a:lnTo>
                    <a:pt x="20907" y="1560"/>
                  </a:lnTo>
                  <a:lnTo>
                    <a:pt x="20230" y="780"/>
                  </a:lnTo>
                  <a:lnTo>
                    <a:pt x="1920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93" name="Google Shape;3528;p63"/>
            <p:cNvSpPr/>
            <p:nvPr/>
          </p:nvSpPr>
          <p:spPr>
            <a:xfrm>
              <a:off x="668884" y="800127"/>
              <a:ext cx="33086" cy="12702"/>
            </a:xfrm>
            <a:custGeom>
              <a:avLst/>
              <a:ahLst/>
              <a:cxnLst>
                <a:cxn ang="0">
                  <a:pos x="wd2" y="hd2"/>
                </a:cxn>
                <a:cxn ang="5400000">
                  <a:pos x="wd2" y="hd2"/>
                </a:cxn>
                <a:cxn ang="10800000">
                  <a:pos x="wd2" y="hd2"/>
                </a:cxn>
                <a:cxn ang="16200000">
                  <a:pos x="wd2" y="hd2"/>
                </a:cxn>
              </a:cxnLst>
              <a:rect l="0" t="0" r="r" b="b"/>
              <a:pathLst>
                <a:path w="21600" h="21600" extrusionOk="0">
                  <a:moveTo>
                    <a:pt x="15850" y="0"/>
                  </a:moveTo>
                  <a:lnTo>
                    <a:pt x="12956" y="902"/>
                  </a:lnTo>
                  <a:lnTo>
                    <a:pt x="10445" y="3750"/>
                  </a:lnTo>
                  <a:lnTo>
                    <a:pt x="7916" y="6551"/>
                  </a:lnTo>
                  <a:lnTo>
                    <a:pt x="5405" y="11251"/>
                  </a:lnTo>
                  <a:lnTo>
                    <a:pt x="364" y="18752"/>
                  </a:lnTo>
                  <a:lnTo>
                    <a:pt x="0" y="19701"/>
                  </a:lnTo>
                  <a:lnTo>
                    <a:pt x="0" y="21600"/>
                  </a:lnTo>
                  <a:lnTo>
                    <a:pt x="2529" y="21600"/>
                  </a:lnTo>
                  <a:lnTo>
                    <a:pt x="4331" y="19701"/>
                  </a:lnTo>
                  <a:lnTo>
                    <a:pt x="7206" y="14052"/>
                  </a:lnTo>
                  <a:lnTo>
                    <a:pt x="10445" y="9352"/>
                  </a:lnTo>
                  <a:lnTo>
                    <a:pt x="11883" y="6551"/>
                  </a:lnTo>
                  <a:lnTo>
                    <a:pt x="13684" y="5602"/>
                  </a:lnTo>
                  <a:lnTo>
                    <a:pt x="15486" y="5602"/>
                  </a:lnTo>
                  <a:lnTo>
                    <a:pt x="17287" y="6551"/>
                  </a:lnTo>
                  <a:lnTo>
                    <a:pt x="18725" y="6551"/>
                  </a:lnTo>
                  <a:lnTo>
                    <a:pt x="20526" y="4700"/>
                  </a:lnTo>
                  <a:lnTo>
                    <a:pt x="21600" y="2801"/>
                  </a:lnTo>
                  <a:lnTo>
                    <a:pt x="21600" y="902"/>
                  </a:lnTo>
                  <a:lnTo>
                    <a:pt x="1836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94" name="Google Shape;3529;p63"/>
            <p:cNvSpPr/>
            <p:nvPr/>
          </p:nvSpPr>
          <p:spPr>
            <a:xfrm>
              <a:off x="666124" y="767052"/>
              <a:ext cx="28126" cy="17088"/>
            </a:xfrm>
            <a:custGeom>
              <a:avLst/>
              <a:ahLst/>
              <a:cxnLst>
                <a:cxn ang="0">
                  <a:pos x="wd2" y="hd2"/>
                </a:cxn>
                <a:cxn ang="5400000">
                  <a:pos x="wd2" y="hd2"/>
                </a:cxn>
                <a:cxn ang="10800000">
                  <a:pos x="wd2" y="hd2"/>
                </a:cxn>
                <a:cxn ang="16200000">
                  <a:pos x="wd2" y="hd2"/>
                </a:cxn>
              </a:cxnLst>
              <a:rect l="0" t="0" r="r" b="b"/>
              <a:pathLst>
                <a:path w="21600" h="21600" extrusionOk="0">
                  <a:moveTo>
                    <a:pt x="17361" y="0"/>
                  </a:moveTo>
                  <a:lnTo>
                    <a:pt x="14407" y="669"/>
                  </a:lnTo>
                  <a:lnTo>
                    <a:pt x="11860" y="2079"/>
                  </a:lnTo>
                  <a:lnTo>
                    <a:pt x="8905" y="4158"/>
                  </a:lnTo>
                  <a:lnTo>
                    <a:pt x="6358" y="6272"/>
                  </a:lnTo>
                  <a:lnTo>
                    <a:pt x="3811" y="9761"/>
                  </a:lnTo>
                  <a:lnTo>
                    <a:pt x="1691" y="13249"/>
                  </a:lnTo>
                  <a:lnTo>
                    <a:pt x="428" y="17407"/>
                  </a:lnTo>
                  <a:lnTo>
                    <a:pt x="0" y="19521"/>
                  </a:lnTo>
                  <a:lnTo>
                    <a:pt x="428" y="20191"/>
                  </a:lnTo>
                  <a:lnTo>
                    <a:pt x="1284" y="20895"/>
                  </a:lnTo>
                  <a:lnTo>
                    <a:pt x="2119" y="21600"/>
                  </a:lnTo>
                  <a:lnTo>
                    <a:pt x="4667" y="20895"/>
                  </a:lnTo>
                  <a:lnTo>
                    <a:pt x="5502" y="19521"/>
                  </a:lnTo>
                  <a:lnTo>
                    <a:pt x="5930" y="18816"/>
                  </a:lnTo>
                  <a:lnTo>
                    <a:pt x="8049" y="13918"/>
                  </a:lnTo>
                  <a:lnTo>
                    <a:pt x="10597" y="9761"/>
                  </a:lnTo>
                  <a:lnTo>
                    <a:pt x="12288" y="8351"/>
                  </a:lnTo>
                  <a:lnTo>
                    <a:pt x="13551" y="7646"/>
                  </a:lnTo>
                  <a:lnTo>
                    <a:pt x="15242" y="6942"/>
                  </a:lnTo>
                  <a:lnTo>
                    <a:pt x="19074" y="6942"/>
                  </a:lnTo>
                  <a:lnTo>
                    <a:pt x="20337" y="6272"/>
                  </a:lnTo>
                  <a:lnTo>
                    <a:pt x="21172" y="4863"/>
                  </a:lnTo>
                  <a:lnTo>
                    <a:pt x="21600" y="4158"/>
                  </a:lnTo>
                  <a:lnTo>
                    <a:pt x="21600" y="2784"/>
                  </a:lnTo>
                  <a:lnTo>
                    <a:pt x="21172" y="1374"/>
                  </a:lnTo>
                  <a:lnTo>
                    <a:pt x="20337" y="669"/>
                  </a:lnTo>
                  <a:lnTo>
                    <a:pt x="1736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grpSp>
      <p:pic>
        <p:nvPicPr>
          <p:cNvPr id="2097153" name="Picture 2097152" descr="Picture 2097152"/>
          <p:cNvPicPr>
            <a:picLocks noChangeAspect="1"/>
          </p:cNvPicPr>
          <p:nvPr/>
        </p:nvPicPr>
        <p:blipFill>
          <a:blip xmlns:r="http://schemas.openxmlformats.org/officeDocument/2006/relationships" r:embed="rId2"/>
          <a:stretch>
            <a:fillRect/>
          </a:stretch>
        </p:blipFill>
        <p:spPr>
          <a:xfrm>
            <a:off x="5717728" y="2199987"/>
            <a:ext cx="2036098" cy="1481466"/>
          </a:xfrm>
          <a:prstGeom prst="rect"/>
          <a:ln w="12700">
            <a:miter lim="400000"/>
          </a:ln>
        </p:spPr>
      </p:pic>
      <p:sp>
        <p:nvSpPr>
          <p:cNvPr id="1049595" name="Google Shape;3439;p63"/>
          <p:cNvSpPr/>
          <p:nvPr/>
        </p:nvSpPr>
        <p:spPr>
          <a:xfrm>
            <a:off x="1684430" y="535020"/>
            <a:ext cx="2542856" cy="640255"/>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r>
              <a:rPr b="1" dirty="0" lang="en-US" smtClean="0">
                <a:solidFill>
                  <a:schemeClr val="accent3">
                    <a:lumMod val="75000"/>
                  </a:schemeClr>
                </a:solidFill>
              </a:rPr>
              <a:t>The Power Of Pricing</a:t>
            </a:r>
            <a:endParaRPr b="1" dirty="0">
              <a:solidFill>
                <a:schemeClr val="accent3">
                  <a:lumMod val="75000"/>
                </a:schemeClr>
              </a:solidFill>
            </a:endParaRPr>
          </a:p>
        </p:txBody>
      </p:sp>
      <p:sp>
        <p:nvSpPr>
          <p:cNvPr id="1049596" name="Google Shape;3440;p63"/>
          <p:cNvSpPr txBox="1"/>
          <p:nvPr/>
        </p:nvSpPr>
        <p:spPr>
          <a:xfrm>
            <a:off x="2291777" y="223128"/>
            <a:ext cx="1408318" cy="759510"/>
          </a:xfrm>
          <a:prstGeom prst="rect"/>
          <a:ln w="12700">
            <a:miter lim="400000"/>
          </a:ln>
        </p:spPr>
        <p:txBody>
          <a:bodyPr anchor="ctr" bIns="91423" lIns="91423" rIns="91423" tIns="91423">
            <a:normAutofit/>
          </a:bodyPr>
          <a:lstStyle>
            <a:lvl1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1pPr>
            <a:lvl2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2pPr>
            <a:lvl3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3pPr>
            <a:lvl4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4pPr>
            <a:lvl5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5pPr>
            <a:lvl6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6pPr>
            <a:lvl7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7pPr>
            <a:lvl8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8pPr>
            <a:lvl9pPr algn="ctr" defTabSz="914400" indent="0" latinLnBrk="0" marL="0" marR="0" rtl="0">
              <a:lnSpc>
                <a:spcPct val="100000"/>
              </a:lnSpc>
              <a:spcBef>
                <a:spcPts val="0"/>
              </a:spcBef>
              <a:spcAft>
                <a:spcPts val="0"/>
              </a:spcAft>
              <a:buClrTx/>
              <a:buSzTx/>
              <a:buFontTx/>
              <a:buNone/>
              <a:defRPr baseline="0" b="0" cap="none" sz="2800" i="0" spc="0" strike="noStrike" u="none">
                <a:solidFill>
                  <a:srgbClr val="FFFFFF"/>
                </a:solidFill>
                <a:latin typeface="Annai MN Regular"/>
                <a:ea typeface="Annai MN Regular"/>
                <a:cs typeface="Annai MN Regular"/>
                <a:sym typeface="Annai MN Regular"/>
              </a:defRPr>
            </a:lvl9pPr>
          </a:lstStyle>
          <a:p>
            <a:pPr defTabSz="566927" hangingPunct="1">
              <a:defRPr sz="1700">
                <a:solidFill>
                  <a:srgbClr val="634934"/>
                </a:solidFill>
              </a:defRPr>
            </a:pPr>
            <a:endParaRPr dirty="0" sz="1700" lang="en-US">
              <a:solidFill>
                <a:srgbClr val="634934"/>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9597" name="Google Shape;3439;p63"/>
          <p:cNvSpPr/>
          <p:nvPr/>
        </p:nvSpPr>
        <p:spPr>
          <a:xfrm>
            <a:off x="3995937" y="839386"/>
            <a:ext cx="4490708" cy="278899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598" name="Google Shape;3440;p63"/>
          <p:cNvSpPr txBox="1">
            <a:spLocks noGrp="1"/>
          </p:cNvSpPr>
          <p:nvPr>
            <p:ph type="title"/>
          </p:nvPr>
        </p:nvSpPr>
        <p:spPr>
          <a:xfrm>
            <a:off x="4297075" y="940256"/>
            <a:ext cx="3888431" cy="2621147"/>
          </a:xfrm>
          <a:prstGeom prst="rect"/>
        </p:spPr>
        <p:txBody>
          <a:bodyPr>
            <a:normAutofit/>
          </a:bodyPr>
          <a:p>
            <a:pPr defTabSz="476218">
              <a:lnSpc>
                <a:spcPct val="107000"/>
              </a:lnSpc>
              <a:spcBef>
                <a:spcPts val="600"/>
              </a:spcBef>
              <a:defRPr sz="1260">
                <a:solidFill>
                  <a:srgbClr val="634934"/>
                </a:solidFill>
              </a:defRPr>
            </a:pPr>
            <a:r>
              <a:rPr b="1" dirty="0" sz="1400">
                <a:latin typeface="American Typewriter"/>
                <a:ea typeface="American Typewriter"/>
                <a:cs typeface="American Typewriter"/>
                <a:sym typeface="American Typewriter"/>
              </a:rPr>
              <a:t>In general:</a:t>
            </a:r>
            <a:r>
              <a:rPr dirty="0" sz="1400"/>
              <a:t/>
            </a:r>
            <a:br>
              <a:rPr dirty="0" sz="1400"/>
            </a:br>
            <a:r>
              <a:rPr dirty="0" sz="1400"/>
              <a:t>The high net profit is not necessarily related to the high price of an item. Sometimes, we sell certain products at no profit. These products are simply meant to attract customers and encourage them to purchase other items that have a higher profit margin. In this project, we will study whether the profit is related to the price at the Queens' Café.</a:t>
            </a:r>
            <a:br>
              <a:rPr dirty="0" sz="1400"/>
            </a:br>
            <a:endParaRPr dirty="0" sz="1400"/>
          </a:p>
        </p:txBody>
      </p:sp>
      <p:grpSp>
        <p:nvGrpSpPr>
          <p:cNvPr id="129" name="Google Shape;3442;p63"/>
          <p:cNvGrpSpPr/>
          <p:nvPr/>
        </p:nvGrpSpPr>
        <p:grpSpPr>
          <a:xfrm>
            <a:off x="409142" y="2457800"/>
            <a:ext cx="3026385" cy="2400582"/>
            <a:chOff x="29" y="-35034"/>
            <a:chExt cx="3026383" cy="2400580"/>
          </a:xfrm>
        </p:grpSpPr>
        <p:sp>
          <p:nvSpPr>
            <p:cNvPr id="1049599" name="Google Shape;3443;p63"/>
            <p:cNvSpPr/>
            <p:nvPr/>
          </p:nvSpPr>
          <p:spPr>
            <a:xfrm>
              <a:off x="1053335" y="1990810"/>
              <a:ext cx="919772" cy="374737"/>
            </a:xfrm>
            <a:custGeom>
              <a:avLst/>
              <a:ahLst/>
              <a:cxnLst>
                <a:cxn ang="0">
                  <a:pos x="wd2" y="hd2"/>
                </a:cxn>
                <a:cxn ang="5400000">
                  <a:pos x="wd2" y="hd2"/>
                </a:cxn>
                <a:cxn ang="10800000">
                  <a:pos x="wd2" y="hd2"/>
                </a:cxn>
                <a:cxn ang="16200000">
                  <a:pos x="wd2" y="hd2"/>
                </a:cxn>
              </a:cxnLst>
              <a:rect l="0" t="0" r="r" b="b"/>
              <a:pathLst>
                <a:path w="21600" h="21600" extrusionOk="0">
                  <a:moveTo>
                    <a:pt x="3508" y="0"/>
                  </a:moveTo>
                  <a:lnTo>
                    <a:pt x="3191" y="10134"/>
                  </a:lnTo>
                  <a:cubicBezTo>
                    <a:pt x="3191" y="10134"/>
                    <a:pt x="3359" y="11978"/>
                    <a:pt x="2195" y="14509"/>
                  </a:cubicBezTo>
                  <a:cubicBezTo>
                    <a:pt x="1050" y="17044"/>
                    <a:pt x="131" y="19389"/>
                    <a:pt x="131" y="19389"/>
                  </a:cubicBezTo>
                  <a:cubicBezTo>
                    <a:pt x="131" y="19389"/>
                    <a:pt x="0" y="19943"/>
                    <a:pt x="0" y="20771"/>
                  </a:cubicBezTo>
                  <a:cubicBezTo>
                    <a:pt x="0" y="21558"/>
                    <a:pt x="187" y="21600"/>
                    <a:pt x="994" y="21600"/>
                  </a:cubicBezTo>
                  <a:lnTo>
                    <a:pt x="20606" y="21600"/>
                  </a:lnTo>
                  <a:cubicBezTo>
                    <a:pt x="21412" y="21600"/>
                    <a:pt x="21600" y="21558"/>
                    <a:pt x="21600" y="20771"/>
                  </a:cubicBezTo>
                  <a:cubicBezTo>
                    <a:pt x="21600" y="19943"/>
                    <a:pt x="21469" y="19389"/>
                    <a:pt x="21469" y="19389"/>
                  </a:cubicBezTo>
                  <a:cubicBezTo>
                    <a:pt x="21469" y="19389"/>
                    <a:pt x="20548" y="17044"/>
                    <a:pt x="19385" y="14509"/>
                  </a:cubicBezTo>
                  <a:cubicBezTo>
                    <a:pt x="18241" y="11978"/>
                    <a:pt x="18392" y="10134"/>
                    <a:pt x="18392" y="10134"/>
                  </a:cubicBezTo>
                  <a:lnTo>
                    <a:pt x="1809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600" name="Google Shape;3444;p63"/>
            <p:cNvSpPr/>
            <p:nvPr/>
          </p:nvSpPr>
          <p:spPr>
            <a:xfrm>
              <a:off x="29" y="-35035"/>
              <a:ext cx="3026385" cy="1990755"/>
            </a:xfrm>
            <a:custGeom>
              <a:avLst/>
              <a:ahLst/>
              <a:cxnLst>
                <a:cxn ang="0">
                  <a:pos x="wd2" y="hd2"/>
                </a:cxn>
                <a:cxn ang="5400000">
                  <a:pos x="wd2" y="hd2"/>
                </a:cxn>
                <a:cxn ang="10800000">
                  <a:pos x="wd2" y="hd2"/>
                </a:cxn>
                <a:cxn ang="16200000">
                  <a:pos x="wd2" y="hd2"/>
                </a:cxn>
              </a:cxnLst>
              <a:rect l="0" t="0" r="r" b="b"/>
              <a:pathLst>
                <a:path w="21600" h="21600" extrusionOk="0">
                  <a:moveTo>
                    <a:pt x="1095" y="0"/>
                  </a:moveTo>
                  <a:cubicBezTo>
                    <a:pt x="491" y="0"/>
                    <a:pt x="0" y="746"/>
                    <a:pt x="0" y="1665"/>
                  </a:cubicBezTo>
                  <a:lnTo>
                    <a:pt x="0" y="19935"/>
                  </a:lnTo>
                  <a:cubicBezTo>
                    <a:pt x="0" y="20854"/>
                    <a:pt x="491" y="21600"/>
                    <a:pt x="1095" y="21600"/>
                  </a:cubicBezTo>
                  <a:lnTo>
                    <a:pt x="20505" y="21600"/>
                  </a:lnTo>
                  <a:cubicBezTo>
                    <a:pt x="21109" y="21600"/>
                    <a:pt x="21600" y="20854"/>
                    <a:pt x="21600" y="19935"/>
                  </a:cubicBezTo>
                  <a:lnTo>
                    <a:pt x="21600" y="1665"/>
                  </a:lnTo>
                  <a:cubicBezTo>
                    <a:pt x="21600" y="746"/>
                    <a:pt x="21109" y="0"/>
                    <a:pt x="20505" y="0"/>
                  </a:cubicBez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30" name="Google Shape;3455;p63"/>
          <p:cNvGrpSpPr/>
          <p:nvPr/>
        </p:nvGrpSpPr>
        <p:grpSpPr>
          <a:xfrm>
            <a:off x="7272451" y="3886449"/>
            <a:ext cx="1088756" cy="1194393"/>
            <a:chOff x="-2" y="0"/>
            <a:chExt cx="1088755" cy="1194391"/>
          </a:xfrm>
        </p:grpSpPr>
        <p:sp>
          <p:nvSpPr>
            <p:cNvPr id="1049601" name="Google Shape;3456;p63"/>
            <p:cNvSpPr/>
            <p:nvPr/>
          </p:nvSpPr>
          <p:spPr>
            <a:xfrm>
              <a:off x="-1" y="1053089"/>
              <a:ext cx="916204" cy="141303"/>
            </a:xfrm>
            <a:prstGeom prst="ellipse"/>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nvGrpSpPr>
            <p:cNvPr id="131" name="Google Shape;3457;p63"/>
            <p:cNvGrpSpPr/>
            <p:nvPr/>
          </p:nvGrpSpPr>
          <p:grpSpPr>
            <a:xfrm>
              <a:off x="-3" y="-1"/>
              <a:ext cx="1088757" cy="1146955"/>
              <a:chOff x="-1" y="0"/>
              <a:chExt cx="1088755" cy="1146953"/>
            </a:xfrm>
          </p:grpSpPr>
          <p:sp>
            <p:nvSpPr>
              <p:cNvPr id="1049602" name="Google Shape;3458;p63"/>
              <p:cNvSpPr/>
              <p:nvPr/>
            </p:nvSpPr>
            <p:spPr>
              <a:xfrm>
                <a:off x="43550" y="99400"/>
                <a:ext cx="1016805" cy="104755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484" y="19863"/>
                    </a:lnTo>
                    <a:lnTo>
                      <a:pt x="14410" y="21600"/>
                    </a:lnTo>
                    <a:lnTo>
                      <a:pt x="21600" y="2616"/>
                    </a:lnTo>
                    <a:lnTo>
                      <a:pt x="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603" name="Google Shape;3459;p63"/>
              <p:cNvSpPr/>
              <p:nvPr/>
            </p:nvSpPr>
            <p:spPr>
              <a:xfrm>
                <a:off x="174675" y="356450"/>
                <a:ext cx="209228" cy="97028"/>
              </a:xfrm>
              <a:custGeom>
                <a:avLst/>
                <a:ahLst/>
                <a:cxnLst>
                  <a:cxn ang="0">
                    <a:pos x="wd2" y="hd2"/>
                  </a:cxn>
                  <a:cxn ang="5400000">
                    <a:pos x="wd2" y="hd2"/>
                  </a:cxn>
                  <a:cxn ang="10800000">
                    <a:pos x="wd2" y="hd2"/>
                  </a:cxn>
                  <a:cxn ang="16200000">
                    <a:pos x="wd2" y="hd2"/>
                  </a:cxn>
                </a:cxnLst>
                <a:rect l="0" t="0" r="r" b="b"/>
                <a:pathLst>
                  <a:path w="21600" h="21600" extrusionOk="0">
                    <a:moveTo>
                      <a:pt x="9433" y="0"/>
                    </a:moveTo>
                    <a:lnTo>
                      <a:pt x="8845" y="106"/>
                    </a:lnTo>
                    <a:lnTo>
                      <a:pt x="8259" y="206"/>
                    </a:lnTo>
                    <a:lnTo>
                      <a:pt x="7185" y="629"/>
                    </a:lnTo>
                    <a:lnTo>
                      <a:pt x="6109" y="1263"/>
                    </a:lnTo>
                    <a:lnTo>
                      <a:pt x="5033" y="2104"/>
                    </a:lnTo>
                    <a:lnTo>
                      <a:pt x="3959" y="3161"/>
                    </a:lnTo>
                    <a:lnTo>
                      <a:pt x="2981" y="4319"/>
                    </a:lnTo>
                    <a:lnTo>
                      <a:pt x="2005" y="5688"/>
                    </a:lnTo>
                    <a:lnTo>
                      <a:pt x="1076" y="7163"/>
                    </a:lnTo>
                    <a:lnTo>
                      <a:pt x="245" y="8744"/>
                    </a:lnTo>
                    <a:lnTo>
                      <a:pt x="98" y="9061"/>
                    </a:lnTo>
                    <a:lnTo>
                      <a:pt x="0" y="9695"/>
                    </a:lnTo>
                    <a:lnTo>
                      <a:pt x="0" y="10324"/>
                    </a:lnTo>
                    <a:lnTo>
                      <a:pt x="49" y="10536"/>
                    </a:lnTo>
                    <a:lnTo>
                      <a:pt x="294" y="10959"/>
                    </a:lnTo>
                    <a:lnTo>
                      <a:pt x="537" y="11170"/>
                    </a:lnTo>
                    <a:lnTo>
                      <a:pt x="880" y="11276"/>
                    </a:lnTo>
                    <a:lnTo>
                      <a:pt x="1174" y="11064"/>
                    </a:lnTo>
                    <a:lnTo>
                      <a:pt x="1368" y="10959"/>
                    </a:lnTo>
                    <a:lnTo>
                      <a:pt x="1466" y="10747"/>
                    </a:lnTo>
                    <a:lnTo>
                      <a:pt x="2052" y="9589"/>
                    </a:lnTo>
                    <a:lnTo>
                      <a:pt x="2689" y="8532"/>
                    </a:lnTo>
                    <a:lnTo>
                      <a:pt x="3373" y="7480"/>
                    </a:lnTo>
                    <a:lnTo>
                      <a:pt x="4008" y="6634"/>
                    </a:lnTo>
                    <a:lnTo>
                      <a:pt x="4741" y="5794"/>
                    </a:lnTo>
                    <a:lnTo>
                      <a:pt x="5474" y="5054"/>
                    </a:lnTo>
                    <a:lnTo>
                      <a:pt x="6207" y="4425"/>
                    </a:lnTo>
                    <a:lnTo>
                      <a:pt x="6940" y="3896"/>
                    </a:lnTo>
                    <a:lnTo>
                      <a:pt x="7477" y="3579"/>
                    </a:lnTo>
                    <a:lnTo>
                      <a:pt x="8063" y="3267"/>
                    </a:lnTo>
                    <a:lnTo>
                      <a:pt x="8602" y="3161"/>
                    </a:lnTo>
                    <a:lnTo>
                      <a:pt x="9090" y="3056"/>
                    </a:lnTo>
                    <a:lnTo>
                      <a:pt x="9627" y="2950"/>
                    </a:lnTo>
                    <a:lnTo>
                      <a:pt x="10166" y="3056"/>
                    </a:lnTo>
                    <a:lnTo>
                      <a:pt x="10654" y="3161"/>
                    </a:lnTo>
                    <a:lnTo>
                      <a:pt x="11142" y="3367"/>
                    </a:lnTo>
                    <a:lnTo>
                      <a:pt x="11632" y="3579"/>
                    </a:lnTo>
                    <a:lnTo>
                      <a:pt x="12071" y="3896"/>
                    </a:lnTo>
                    <a:lnTo>
                      <a:pt x="13000" y="4742"/>
                    </a:lnTo>
                    <a:lnTo>
                      <a:pt x="13880" y="5794"/>
                    </a:lnTo>
                    <a:lnTo>
                      <a:pt x="14711" y="6951"/>
                    </a:lnTo>
                    <a:lnTo>
                      <a:pt x="15491" y="8426"/>
                    </a:lnTo>
                    <a:lnTo>
                      <a:pt x="16224" y="9901"/>
                    </a:lnTo>
                    <a:lnTo>
                      <a:pt x="16959" y="11588"/>
                    </a:lnTo>
                    <a:lnTo>
                      <a:pt x="18229" y="15172"/>
                    </a:lnTo>
                    <a:lnTo>
                      <a:pt x="18815" y="17070"/>
                    </a:lnTo>
                    <a:lnTo>
                      <a:pt x="19352" y="18967"/>
                    </a:lnTo>
                    <a:lnTo>
                      <a:pt x="19842" y="20971"/>
                    </a:lnTo>
                    <a:lnTo>
                      <a:pt x="19940" y="21177"/>
                    </a:lnTo>
                    <a:lnTo>
                      <a:pt x="20036" y="21389"/>
                    </a:lnTo>
                    <a:lnTo>
                      <a:pt x="20183" y="21600"/>
                    </a:lnTo>
                    <a:lnTo>
                      <a:pt x="20673" y="21600"/>
                    </a:lnTo>
                    <a:lnTo>
                      <a:pt x="21014" y="21389"/>
                    </a:lnTo>
                    <a:lnTo>
                      <a:pt x="21308" y="20971"/>
                    </a:lnTo>
                    <a:lnTo>
                      <a:pt x="21502" y="20442"/>
                    </a:lnTo>
                    <a:lnTo>
                      <a:pt x="21551" y="20231"/>
                    </a:lnTo>
                    <a:lnTo>
                      <a:pt x="21600" y="19914"/>
                    </a:lnTo>
                    <a:lnTo>
                      <a:pt x="21551" y="19491"/>
                    </a:lnTo>
                    <a:lnTo>
                      <a:pt x="21502" y="19179"/>
                    </a:lnTo>
                    <a:lnTo>
                      <a:pt x="20965" y="17070"/>
                    </a:lnTo>
                    <a:lnTo>
                      <a:pt x="20428" y="15066"/>
                    </a:lnTo>
                    <a:lnTo>
                      <a:pt x="19793" y="13168"/>
                    </a:lnTo>
                    <a:lnTo>
                      <a:pt x="19158" y="11276"/>
                    </a:lnTo>
                    <a:lnTo>
                      <a:pt x="18472" y="9484"/>
                    </a:lnTo>
                    <a:lnTo>
                      <a:pt x="17788" y="7797"/>
                    </a:lnTo>
                    <a:lnTo>
                      <a:pt x="16224" y="4848"/>
                    </a:lnTo>
                    <a:lnTo>
                      <a:pt x="15395" y="3579"/>
                    </a:lnTo>
                    <a:lnTo>
                      <a:pt x="14515" y="2527"/>
                    </a:lnTo>
                    <a:lnTo>
                      <a:pt x="13586" y="1581"/>
                    </a:lnTo>
                    <a:lnTo>
                      <a:pt x="12608" y="840"/>
                    </a:lnTo>
                    <a:lnTo>
                      <a:pt x="11583" y="312"/>
                    </a:lnTo>
                    <a:lnTo>
                      <a:pt x="10507" y="106"/>
                    </a:lnTo>
                    <a:lnTo>
                      <a:pt x="943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04" name="Google Shape;3460;p63"/>
              <p:cNvSpPr/>
              <p:nvPr/>
            </p:nvSpPr>
            <p:spPr>
              <a:xfrm>
                <a:off x="591726" y="405201"/>
                <a:ext cx="209703" cy="97027"/>
              </a:xfrm>
              <a:custGeom>
                <a:avLst/>
                <a:ahLst/>
                <a:cxnLst>
                  <a:cxn ang="0">
                    <a:pos x="wd2" y="hd2"/>
                  </a:cxn>
                  <a:cxn ang="5400000">
                    <a:pos x="wd2" y="hd2"/>
                  </a:cxn>
                  <a:cxn ang="10800000">
                    <a:pos x="wd2" y="hd2"/>
                  </a:cxn>
                  <a:cxn ang="16200000">
                    <a:pos x="wd2" y="hd2"/>
                  </a:cxn>
                </a:cxnLst>
                <a:rect l="0" t="0" r="r" b="b"/>
                <a:pathLst>
                  <a:path w="21600" h="21600" extrusionOk="0">
                    <a:moveTo>
                      <a:pt x="9458" y="0"/>
                    </a:moveTo>
                    <a:lnTo>
                      <a:pt x="8289" y="211"/>
                    </a:lnTo>
                    <a:lnTo>
                      <a:pt x="7215" y="629"/>
                    </a:lnTo>
                    <a:lnTo>
                      <a:pt x="6142" y="1263"/>
                    </a:lnTo>
                    <a:lnTo>
                      <a:pt x="5070" y="2109"/>
                    </a:lnTo>
                    <a:lnTo>
                      <a:pt x="3997" y="3161"/>
                    </a:lnTo>
                    <a:lnTo>
                      <a:pt x="3023" y="4319"/>
                    </a:lnTo>
                    <a:lnTo>
                      <a:pt x="2047" y="5688"/>
                    </a:lnTo>
                    <a:lnTo>
                      <a:pt x="1120" y="7163"/>
                    </a:lnTo>
                    <a:lnTo>
                      <a:pt x="291" y="8744"/>
                    </a:lnTo>
                    <a:lnTo>
                      <a:pt x="144" y="9061"/>
                    </a:lnTo>
                    <a:lnTo>
                      <a:pt x="95" y="9378"/>
                    </a:lnTo>
                    <a:lnTo>
                      <a:pt x="49" y="9695"/>
                    </a:lnTo>
                    <a:lnTo>
                      <a:pt x="0" y="10012"/>
                    </a:lnTo>
                    <a:lnTo>
                      <a:pt x="49" y="10224"/>
                    </a:lnTo>
                    <a:lnTo>
                      <a:pt x="95" y="10536"/>
                    </a:lnTo>
                    <a:lnTo>
                      <a:pt x="340" y="10959"/>
                    </a:lnTo>
                    <a:lnTo>
                      <a:pt x="585" y="11170"/>
                    </a:lnTo>
                    <a:lnTo>
                      <a:pt x="924" y="11276"/>
                    </a:lnTo>
                    <a:lnTo>
                      <a:pt x="1365" y="10959"/>
                    </a:lnTo>
                    <a:lnTo>
                      <a:pt x="1512" y="10641"/>
                    </a:lnTo>
                    <a:lnTo>
                      <a:pt x="2096" y="9589"/>
                    </a:lnTo>
                    <a:lnTo>
                      <a:pt x="2730" y="8538"/>
                    </a:lnTo>
                    <a:lnTo>
                      <a:pt x="3412" y="7480"/>
                    </a:lnTo>
                    <a:lnTo>
                      <a:pt x="4045" y="6640"/>
                    </a:lnTo>
                    <a:lnTo>
                      <a:pt x="4777" y="5794"/>
                    </a:lnTo>
                    <a:lnTo>
                      <a:pt x="5508" y="5059"/>
                    </a:lnTo>
                    <a:lnTo>
                      <a:pt x="6239" y="4425"/>
                    </a:lnTo>
                    <a:lnTo>
                      <a:pt x="6971" y="3896"/>
                    </a:lnTo>
                    <a:lnTo>
                      <a:pt x="7509" y="3478"/>
                    </a:lnTo>
                    <a:lnTo>
                      <a:pt x="8094" y="3267"/>
                    </a:lnTo>
                    <a:lnTo>
                      <a:pt x="8629" y="3056"/>
                    </a:lnTo>
                    <a:lnTo>
                      <a:pt x="9116" y="2950"/>
                    </a:lnTo>
                    <a:lnTo>
                      <a:pt x="9654" y="2950"/>
                    </a:lnTo>
                    <a:lnTo>
                      <a:pt x="10190" y="3056"/>
                    </a:lnTo>
                    <a:lnTo>
                      <a:pt x="10676" y="3161"/>
                    </a:lnTo>
                    <a:lnTo>
                      <a:pt x="11166" y="3373"/>
                    </a:lnTo>
                    <a:lnTo>
                      <a:pt x="11652" y="3584"/>
                    </a:lnTo>
                    <a:lnTo>
                      <a:pt x="12090" y="3896"/>
                    </a:lnTo>
                    <a:lnTo>
                      <a:pt x="13017" y="4742"/>
                    </a:lnTo>
                    <a:lnTo>
                      <a:pt x="13895" y="5794"/>
                    </a:lnTo>
                    <a:lnTo>
                      <a:pt x="14724" y="6957"/>
                    </a:lnTo>
                    <a:lnTo>
                      <a:pt x="15505" y="8326"/>
                    </a:lnTo>
                    <a:lnTo>
                      <a:pt x="16236" y="9907"/>
                    </a:lnTo>
                    <a:lnTo>
                      <a:pt x="17601" y="13279"/>
                    </a:lnTo>
                    <a:lnTo>
                      <a:pt x="18234" y="15172"/>
                    </a:lnTo>
                    <a:lnTo>
                      <a:pt x="18819" y="17070"/>
                    </a:lnTo>
                    <a:lnTo>
                      <a:pt x="19357" y="18967"/>
                    </a:lnTo>
                    <a:lnTo>
                      <a:pt x="19844" y="20971"/>
                    </a:lnTo>
                    <a:lnTo>
                      <a:pt x="20039" y="21394"/>
                    </a:lnTo>
                    <a:lnTo>
                      <a:pt x="20186" y="21500"/>
                    </a:lnTo>
                    <a:lnTo>
                      <a:pt x="20330" y="21600"/>
                    </a:lnTo>
                    <a:lnTo>
                      <a:pt x="20673" y="21600"/>
                    </a:lnTo>
                    <a:lnTo>
                      <a:pt x="21013" y="21394"/>
                    </a:lnTo>
                    <a:lnTo>
                      <a:pt x="21306" y="20971"/>
                    </a:lnTo>
                    <a:lnTo>
                      <a:pt x="21502" y="20442"/>
                    </a:lnTo>
                    <a:lnTo>
                      <a:pt x="21551" y="20125"/>
                    </a:lnTo>
                    <a:lnTo>
                      <a:pt x="21600" y="19813"/>
                    </a:lnTo>
                    <a:lnTo>
                      <a:pt x="21502" y="19179"/>
                    </a:lnTo>
                    <a:lnTo>
                      <a:pt x="20967" y="17070"/>
                    </a:lnTo>
                    <a:lnTo>
                      <a:pt x="20428" y="15072"/>
                    </a:lnTo>
                    <a:lnTo>
                      <a:pt x="19161" y="11276"/>
                    </a:lnTo>
                    <a:lnTo>
                      <a:pt x="18479" y="9484"/>
                    </a:lnTo>
                    <a:lnTo>
                      <a:pt x="17797" y="7797"/>
                    </a:lnTo>
                    <a:lnTo>
                      <a:pt x="16236" y="4848"/>
                    </a:lnTo>
                    <a:lnTo>
                      <a:pt x="15407" y="3584"/>
                    </a:lnTo>
                    <a:lnTo>
                      <a:pt x="14529" y="2527"/>
                    </a:lnTo>
                    <a:lnTo>
                      <a:pt x="13602" y="1581"/>
                    </a:lnTo>
                    <a:lnTo>
                      <a:pt x="12628" y="840"/>
                    </a:lnTo>
                    <a:lnTo>
                      <a:pt x="11603" y="317"/>
                    </a:lnTo>
                    <a:lnTo>
                      <a:pt x="1053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05" name="Google Shape;3461;p63"/>
              <p:cNvSpPr/>
              <p:nvPr/>
            </p:nvSpPr>
            <p:spPr>
              <a:xfrm>
                <a:off x="430300" y="399051"/>
                <a:ext cx="103678" cy="206852"/>
              </a:xfrm>
              <a:custGeom>
                <a:avLst/>
                <a:ahLst/>
                <a:cxnLst>
                  <a:cxn ang="0">
                    <a:pos x="wd2" y="hd2"/>
                  </a:cxn>
                  <a:cxn ang="5400000">
                    <a:pos x="wd2" y="hd2"/>
                  </a:cxn>
                  <a:cxn ang="10800000">
                    <a:pos x="wd2" y="hd2"/>
                  </a:cxn>
                  <a:cxn ang="16200000">
                    <a:pos x="wd2" y="hd2"/>
                  </a:cxn>
                </a:cxnLst>
                <a:rect l="0" t="0" r="r" b="b"/>
                <a:pathLst>
                  <a:path w="21600" h="21600" extrusionOk="0">
                    <a:moveTo>
                      <a:pt x="21204" y="0"/>
                    </a:moveTo>
                    <a:lnTo>
                      <a:pt x="20313" y="791"/>
                    </a:lnTo>
                    <a:lnTo>
                      <a:pt x="19428" y="1483"/>
                    </a:lnTo>
                    <a:lnTo>
                      <a:pt x="18444" y="2125"/>
                    </a:lnTo>
                    <a:lnTo>
                      <a:pt x="17553" y="2718"/>
                    </a:lnTo>
                    <a:lnTo>
                      <a:pt x="16667" y="3164"/>
                    </a:lnTo>
                    <a:lnTo>
                      <a:pt x="15777" y="3608"/>
                    </a:lnTo>
                    <a:lnTo>
                      <a:pt x="14792" y="3952"/>
                    </a:lnTo>
                    <a:lnTo>
                      <a:pt x="13907" y="4200"/>
                    </a:lnTo>
                    <a:lnTo>
                      <a:pt x="13016" y="4448"/>
                    </a:lnTo>
                    <a:lnTo>
                      <a:pt x="12131" y="4597"/>
                    </a:lnTo>
                    <a:lnTo>
                      <a:pt x="11240" y="4743"/>
                    </a:lnTo>
                    <a:lnTo>
                      <a:pt x="9469" y="4843"/>
                    </a:lnTo>
                    <a:lnTo>
                      <a:pt x="8678" y="4843"/>
                    </a:lnTo>
                    <a:lnTo>
                      <a:pt x="7891" y="4793"/>
                    </a:lnTo>
                    <a:lnTo>
                      <a:pt x="7099" y="4694"/>
                    </a:lnTo>
                    <a:lnTo>
                      <a:pt x="5620" y="4498"/>
                    </a:lnTo>
                    <a:lnTo>
                      <a:pt x="4240" y="4200"/>
                    </a:lnTo>
                    <a:lnTo>
                      <a:pt x="3057" y="3856"/>
                    </a:lnTo>
                    <a:lnTo>
                      <a:pt x="2073" y="3509"/>
                    </a:lnTo>
                    <a:lnTo>
                      <a:pt x="1182" y="3164"/>
                    </a:lnTo>
                    <a:lnTo>
                      <a:pt x="594" y="2916"/>
                    </a:lnTo>
                    <a:lnTo>
                      <a:pt x="0" y="2618"/>
                    </a:lnTo>
                    <a:lnTo>
                      <a:pt x="0" y="3459"/>
                    </a:lnTo>
                    <a:lnTo>
                      <a:pt x="99" y="5584"/>
                    </a:lnTo>
                    <a:lnTo>
                      <a:pt x="297" y="7017"/>
                    </a:lnTo>
                    <a:lnTo>
                      <a:pt x="495" y="8599"/>
                    </a:lnTo>
                    <a:lnTo>
                      <a:pt x="786" y="10280"/>
                    </a:lnTo>
                    <a:lnTo>
                      <a:pt x="1281" y="12061"/>
                    </a:lnTo>
                    <a:lnTo>
                      <a:pt x="1875" y="13789"/>
                    </a:lnTo>
                    <a:lnTo>
                      <a:pt x="2662" y="15520"/>
                    </a:lnTo>
                    <a:lnTo>
                      <a:pt x="3057" y="16311"/>
                    </a:lnTo>
                    <a:lnTo>
                      <a:pt x="3552" y="17102"/>
                    </a:lnTo>
                    <a:lnTo>
                      <a:pt x="4141" y="17843"/>
                    </a:lnTo>
                    <a:lnTo>
                      <a:pt x="4735" y="18535"/>
                    </a:lnTo>
                    <a:lnTo>
                      <a:pt x="5422" y="19177"/>
                    </a:lnTo>
                    <a:lnTo>
                      <a:pt x="6115" y="19773"/>
                    </a:lnTo>
                    <a:lnTo>
                      <a:pt x="6901" y="20316"/>
                    </a:lnTo>
                    <a:lnTo>
                      <a:pt x="7792" y="20710"/>
                    </a:lnTo>
                    <a:lnTo>
                      <a:pt x="8776" y="21107"/>
                    </a:lnTo>
                    <a:lnTo>
                      <a:pt x="9761" y="21352"/>
                    </a:lnTo>
                    <a:lnTo>
                      <a:pt x="10751" y="21550"/>
                    </a:lnTo>
                    <a:lnTo>
                      <a:pt x="11933" y="21600"/>
                    </a:lnTo>
                    <a:lnTo>
                      <a:pt x="12527" y="21600"/>
                    </a:lnTo>
                    <a:lnTo>
                      <a:pt x="13115" y="21550"/>
                    </a:lnTo>
                    <a:lnTo>
                      <a:pt x="13610" y="21501"/>
                    </a:lnTo>
                    <a:lnTo>
                      <a:pt x="14105" y="21402"/>
                    </a:lnTo>
                    <a:lnTo>
                      <a:pt x="15089" y="21107"/>
                    </a:lnTo>
                    <a:lnTo>
                      <a:pt x="15975" y="20759"/>
                    </a:lnTo>
                    <a:lnTo>
                      <a:pt x="16766" y="20266"/>
                    </a:lnTo>
                    <a:lnTo>
                      <a:pt x="17454" y="19673"/>
                    </a:lnTo>
                    <a:lnTo>
                      <a:pt x="18147" y="19031"/>
                    </a:lnTo>
                    <a:lnTo>
                      <a:pt x="18735" y="18337"/>
                    </a:lnTo>
                    <a:lnTo>
                      <a:pt x="19230" y="17548"/>
                    </a:lnTo>
                    <a:lnTo>
                      <a:pt x="19626" y="16708"/>
                    </a:lnTo>
                    <a:lnTo>
                      <a:pt x="20022" y="15818"/>
                    </a:lnTo>
                    <a:lnTo>
                      <a:pt x="20412" y="14878"/>
                    </a:lnTo>
                    <a:lnTo>
                      <a:pt x="20907" y="12902"/>
                    </a:lnTo>
                    <a:lnTo>
                      <a:pt x="21303" y="10873"/>
                    </a:lnTo>
                    <a:lnTo>
                      <a:pt x="21501" y="8847"/>
                    </a:lnTo>
                    <a:lnTo>
                      <a:pt x="21600" y="6871"/>
                    </a:lnTo>
                    <a:lnTo>
                      <a:pt x="21600" y="5041"/>
                    </a:lnTo>
                    <a:lnTo>
                      <a:pt x="21501" y="3409"/>
                    </a:lnTo>
                    <a:lnTo>
                      <a:pt x="21303" y="937"/>
                    </a:lnTo>
                    <a:lnTo>
                      <a:pt x="212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06" name="Google Shape;3462;p63"/>
              <p:cNvSpPr/>
              <p:nvPr/>
            </p:nvSpPr>
            <p:spPr>
              <a:xfrm>
                <a:off x="433600" y="410400"/>
                <a:ext cx="96102" cy="6485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072" y="1107"/>
                    </a:lnTo>
                    <a:lnTo>
                      <a:pt x="19684" y="3631"/>
                    </a:lnTo>
                    <a:lnTo>
                      <a:pt x="18729" y="5363"/>
                    </a:lnTo>
                    <a:lnTo>
                      <a:pt x="17560" y="7095"/>
                    </a:lnTo>
                    <a:lnTo>
                      <a:pt x="16178" y="8827"/>
                    </a:lnTo>
                    <a:lnTo>
                      <a:pt x="14683" y="10409"/>
                    </a:lnTo>
                    <a:lnTo>
                      <a:pt x="13087" y="11824"/>
                    </a:lnTo>
                    <a:lnTo>
                      <a:pt x="11384" y="12932"/>
                    </a:lnTo>
                    <a:lnTo>
                      <a:pt x="10536" y="13406"/>
                    </a:lnTo>
                    <a:lnTo>
                      <a:pt x="9581" y="13714"/>
                    </a:lnTo>
                    <a:lnTo>
                      <a:pt x="8727" y="14031"/>
                    </a:lnTo>
                    <a:lnTo>
                      <a:pt x="6810" y="14031"/>
                    </a:lnTo>
                    <a:lnTo>
                      <a:pt x="5855" y="13714"/>
                    </a:lnTo>
                    <a:lnTo>
                      <a:pt x="4894" y="13406"/>
                    </a:lnTo>
                    <a:lnTo>
                      <a:pt x="3939" y="12773"/>
                    </a:lnTo>
                    <a:lnTo>
                      <a:pt x="2984" y="11982"/>
                    </a:lnTo>
                    <a:lnTo>
                      <a:pt x="2023" y="11041"/>
                    </a:lnTo>
                    <a:lnTo>
                      <a:pt x="1068" y="9776"/>
                    </a:lnTo>
                    <a:lnTo>
                      <a:pt x="0" y="8360"/>
                    </a:lnTo>
                    <a:lnTo>
                      <a:pt x="854" y="21600"/>
                    </a:lnTo>
                    <a:lnTo>
                      <a:pt x="21173" y="17187"/>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607" name="Google Shape;3463;p63"/>
              <p:cNvSpPr/>
              <p:nvPr/>
            </p:nvSpPr>
            <p:spPr>
              <a:xfrm>
                <a:off x="468176" y="532526"/>
                <a:ext cx="56327" cy="68652"/>
              </a:xfrm>
              <a:custGeom>
                <a:avLst/>
                <a:ahLst/>
                <a:cxnLst>
                  <a:cxn ang="0">
                    <a:pos x="wd2" y="hd2"/>
                  </a:cxn>
                  <a:cxn ang="5400000">
                    <a:pos x="wd2" y="hd2"/>
                  </a:cxn>
                  <a:cxn ang="10800000">
                    <a:pos x="wd2" y="hd2"/>
                  </a:cxn>
                  <a:cxn ang="16200000">
                    <a:pos x="wd2" y="hd2"/>
                  </a:cxn>
                </a:cxnLst>
                <a:rect l="0" t="0" r="r" b="b"/>
                <a:pathLst>
                  <a:path w="21600" h="21600" extrusionOk="0">
                    <a:moveTo>
                      <a:pt x="12339" y="0"/>
                    </a:moveTo>
                    <a:lnTo>
                      <a:pt x="11255" y="299"/>
                    </a:lnTo>
                    <a:lnTo>
                      <a:pt x="10162" y="598"/>
                    </a:lnTo>
                    <a:lnTo>
                      <a:pt x="9252" y="1046"/>
                    </a:lnTo>
                    <a:lnTo>
                      <a:pt x="8350" y="1644"/>
                    </a:lnTo>
                    <a:lnTo>
                      <a:pt x="7440" y="2383"/>
                    </a:lnTo>
                    <a:lnTo>
                      <a:pt x="5810" y="4027"/>
                    </a:lnTo>
                    <a:lnTo>
                      <a:pt x="4535" y="5962"/>
                    </a:lnTo>
                    <a:lnTo>
                      <a:pt x="3442" y="7897"/>
                    </a:lnTo>
                    <a:lnTo>
                      <a:pt x="2358" y="10131"/>
                    </a:lnTo>
                    <a:lnTo>
                      <a:pt x="901" y="14001"/>
                    </a:lnTo>
                    <a:lnTo>
                      <a:pt x="182" y="16983"/>
                    </a:lnTo>
                    <a:lnTo>
                      <a:pt x="0" y="18170"/>
                    </a:lnTo>
                    <a:lnTo>
                      <a:pt x="1266" y="19366"/>
                    </a:lnTo>
                    <a:lnTo>
                      <a:pt x="2723" y="20105"/>
                    </a:lnTo>
                    <a:lnTo>
                      <a:pt x="3988" y="20853"/>
                    </a:lnTo>
                    <a:lnTo>
                      <a:pt x="5446" y="21301"/>
                    </a:lnTo>
                    <a:lnTo>
                      <a:pt x="6529" y="21600"/>
                    </a:lnTo>
                    <a:lnTo>
                      <a:pt x="8887" y="21600"/>
                    </a:lnTo>
                    <a:lnTo>
                      <a:pt x="9980" y="21301"/>
                    </a:lnTo>
                    <a:lnTo>
                      <a:pt x="10891" y="21002"/>
                    </a:lnTo>
                    <a:lnTo>
                      <a:pt x="11974" y="20554"/>
                    </a:lnTo>
                    <a:lnTo>
                      <a:pt x="12885" y="19964"/>
                    </a:lnTo>
                    <a:lnTo>
                      <a:pt x="13614" y="19217"/>
                    </a:lnTo>
                    <a:lnTo>
                      <a:pt x="15244" y="17580"/>
                    </a:lnTo>
                    <a:lnTo>
                      <a:pt x="16701" y="15638"/>
                    </a:lnTo>
                    <a:lnTo>
                      <a:pt x="17966" y="13703"/>
                    </a:lnTo>
                    <a:lnTo>
                      <a:pt x="19788" y="9534"/>
                    </a:lnTo>
                    <a:lnTo>
                      <a:pt x="20507" y="7599"/>
                    </a:lnTo>
                    <a:lnTo>
                      <a:pt x="21418" y="4617"/>
                    </a:lnTo>
                    <a:lnTo>
                      <a:pt x="21600" y="3579"/>
                    </a:lnTo>
                    <a:lnTo>
                      <a:pt x="20143" y="2383"/>
                    </a:lnTo>
                    <a:lnTo>
                      <a:pt x="18695" y="1495"/>
                    </a:lnTo>
                    <a:lnTo>
                      <a:pt x="17238" y="897"/>
                    </a:lnTo>
                    <a:lnTo>
                      <a:pt x="15972" y="299"/>
                    </a:lnTo>
                    <a:lnTo>
                      <a:pt x="1469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608" name="Google Shape;3464;p63"/>
              <p:cNvSpPr/>
              <p:nvPr/>
            </p:nvSpPr>
            <p:spPr>
              <a:xfrm>
                <a:off x="116449" y="626251"/>
                <a:ext cx="737030" cy="388653"/>
              </a:xfrm>
              <a:custGeom>
                <a:avLst/>
                <a:ahLst/>
                <a:cxnLst>
                  <a:cxn ang="0">
                    <a:pos x="wd2" y="hd2"/>
                  </a:cxn>
                  <a:cxn ang="5400000">
                    <a:pos x="wd2" y="hd2"/>
                  </a:cxn>
                  <a:cxn ang="10800000">
                    <a:pos x="wd2" y="hd2"/>
                  </a:cxn>
                  <a:cxn ang="16200000">
                    <a:pos x="wd2" y="hd2"/>
                  </a:cxn>
                </a:cxnLst>
                <a:rect l="0" t="0" r="r" b="b"/>
                <a:pathLst>
                  <a:path w="21600" h="21600" extrusionOk="0">
                    <a:moveTo>
                      <a:pt x="8810" y="0"/>
                    </a:moveTo>
                    <a:lnTo>
                      <a:pt x="8088" y="53"/>
                    </a:lnTo>
                    <a:lnTo>
                      <a:pt x="7380" y="158"/>
                    </a:lnTo>
                    <a:lnTo>
                      <a:pt x="6687" y="317"/>
                    </a:lnTo>
                    <a:lnTo>
                      <a:pt x="6021" y="500"/>
                    </a:lnTo>
                    <a:lnTo>
                      <a:pt x="5369" y="738"/>
                    </a:lnTo>
                    <a:lnTo>
                      <a:pt x="4745" y="974"/>
                    </a:lnTo>
                    <a:lnTo>
                      <a:pt x="4148" y="1263"/>
                    </a:lnTo>
                    <a:lnTo>
                      <a:pt x="3579" y="1552"/>
                    </a:lnTo>
                    <a:lnTo>
                      <a:pt x="3024" y="1842"/>
                    </a:lnTo>
                    <a:lnTo>
                      <a:pt x="2497" y="2184"/>
                    </a:lnTo>
                    <a:lnTo>
                      <a:pt x="1998" y="2500"/>
                    </a:lnTo>
                    <a:lnTo>
                      <a:pt x="1540" y="2841"/>
                    </a:lnTo>
                    <a:lnTo>
                      <a:pt x="1096" y="3158"/>
                    </a:lnTo>
                    <a:lnTo>
                      <a:pt x="694" y="3474"/>
                    </a:lnTo>
                    <a:lnTo>
                      <a:pt x="0" y="4078"/>
                    </a:lnTo>
                    <a:lnTo>
                      <a:pt x="610" y="13550"/>
                    </a:lnTo>
                    <a:lnTo>
                      <a:pt x="888" y="14048"/>
                    </a:lnTo>
                    <a:lnTo>
                      <a:pt x="1194" y="14549"/>
                    </a:lnTo>
                    <a:lnTo>
                      <a:pt x="1526" y="15049"/>
                    </a:lnTo>
                    <a:lnTo>
                      <a:pt x="1873" y="15575"/>
                    </a:lnTo>
                    <a:lnTo>
                      <a:pt x="2248" y="16074"/>
                    </a:lnTo>
                    <a:lnTo>
                      <a:pt x="2636" y="16574"/>
                    </a:lnTo>
                    <a:lnTo>
                      <a:pt x="3052" y="17075"/>
                    </a:lnTo>
                    <a:lnTo>
                      <a:pt x="3482" y="17575"/>
                    </a:lnTo>
                    <a:lnTo>
                      <a:pt x="3926" y="18049"/>
                    </a:lnTo>
                    <a:lnTo>
                      <a:pt x="4398" y="18521"/>
                    </a:lnTo>
                    <a:lnTo>
                      <a:pt x="4897" y="18968"/>
                    </a:lnTo>
                    <a:lnTo>
                      <a:pt x="5397" y="19389"/>
                    </a:lnTo>
                    <a:lnTo>
                      <a:pt x="5938" y="19784"/>
                    </a:lnTo>
                    <a:lnTo>
                      <a:pt x="6493" y="20152"/>
                    </a:lnTo>
                    <a:lnTo>
                      <a:pt x="7062" y="20469"/>
                    </a:lnTo>
                    <a:lnTo>
                      <a:pt x="7658" y="20784"/>
                    </a:lnTo>
                    <a:lnTo>
                      <a:pt x="8268" y="21021"/>
                    </a:lnTo>
                    <a:lnTo>
                      <a:pt x="8906" y="21232"/>
                    </a:lnTo>
                    <a:lnTo>
                      <a:pt x="9558" y="21415"/>
                    </a:lnTo>
                    <a:lnTo>
                      <a:pt x="10224" y="21521"/>
                    </a:lnTo>
                    <a:lnTo>
                      <a:pt x="10918" y="21600"/>
                    </a:lnTo>
                    <a:lnTo>
                      <a:pt x="11639" y="21600"/>
                    </a:lnTo>
                    <a:lnTo>
                      <a:pt x="12375" y="21547"/>
                    </a:lnTo>
                    <a:lnTo>
                      <a:pt x="13124" y="21442"/>
                    </a:lnTo>
                    <a:lnTo>
                      <a:pt x="13513" y="21362"/>
                    </a:lnTo>
                    <a:lnTo>
                      <a:pt x="13901" y="21258"/>
                    </a:lnTo>
                    <a:lnTo>
                      <a:pt x="14289" y="21153"/>
                    </a:lnTo>
                    <a:lnTo>
                      <a:pt x="14692" y="21021"/>
                    </a:lnTo>
                    <a:lnTo>
                      <a:pt x="15094" y="20864"/>
                    </a:lnTo>
                    <a:lnTo>
                      <a:pt x="15926" y="20494"/>
                    </a:lnTo>
                    <a:lnTo>
                      <a:pt x="16342" y="20284"/>
                    </a:lnTo>
                    <a:lnTo>
                      <a:pt x="16772" y="20073"/>
                    </a:lnTo>
                    <a:lnTo>
                      <a:pt x="17633" y="19548"/>
                    </a:lnTo>
                    <a:lnTo>
                      <a:pt x="18077" y="19259"/>
                    </a:lnTo>
                    <a:lnTo>
                      <a:pt x="18521" y="18942"/>
                    </a:lnTo>
                    <a:lnTo>
                      <a:pt x="18965" y="18627"/>
                    </a:lnTo>
                    <a:lnTo>
                      <a:pt x="19880" y="17890"/>
                    </a:lnTo>
                    <a:lnTo>
                      <a:pt x="21600" y="8998"/>
                    </a:lnTo>
                    <a:lnTo>
                      <a:pt x="21198" y="8341"/>
                    </a:lnTo>
                    <a:lnTo>
                      <a:pt x="20782" y="7709"/>
                    </a:lnTo>
                    <a:lnTo>
                      <a:pt x="20379" y="7131"/>
                    </a:lnTo>
                    <a:lnTo>
                      <a:pt x="19963" y="6551"/>
                    </a:lnTo>
                    <a:lnTo>
                      <a:pt x="19547" y="5998"/>
                    </a:lnTo>
                    <a:lnTo>
                      <a:pt x="19145" y="5473"/>
                    </a:lnTo>
                    <a:lnTo>
                      <a:pt x="18312" y="4525"/>
                    </a:lnTo>
                    <a:lnTo>
                      <a:pt x="17910" y="4104"/>
                    </a:lnTo>
                    <a:lnTo>
                      <a:pt x="17494" y="3683"/>
                    </a:lnTo>
                    <a:lnTo>
                      <a:pt x="17078" y="3289"/>
                    </a:lnTo>
                    <a:lnTo>
                      <a:pt x="16676" y="2947"/>
                    </a:lnTo>
                    <a:lnTo>
                      <a:pt x="16260" y="2605"/>
                    </a:lnTo>
                    <a:lnTo>
                      <a:pt x="15857" y="2290"/>
                    </a:lnTo>
                    <a:lnTo>
                      <a:pt x="15440" y="1999"/>
                    </a:lnTo>
                    <a:lnTo>
                      <a:pt x="15038" y="1737"/>
                    </a:lnTo>
                    <a:lnTo>
                      <a:pt x="14622" y="1474"/>
                    </a:lnTo>
                    <a:lnTo>
                      <a:pt x="14220" y="1263"/>
                    </a:lnTo>
                    <a:lnTo>
                      <a:pt x="13818" y="1053"/>
                    </a:lnTo>
                    <a:lnTo>
                      <a:pt x="13415" y="868"/>
                    </a:lnTo>
                    <a:lnTo>
                      <a:pt x="13013" y="711"/>
                    </a:lnTo>
                    <a:lnTo>
                      <a:pt x="12625" y="553"/>
                    </a:lnTo>
                    <a:lnTo>
                      <a:pt x="12222" y="421"/>
                    </a:lnTo>
                    <a:lnTo>
                      <a:pt x="11833" y="317"/>
                    </a:lnTo>
                    <a:lnTo>
                      <a:pt x="11445" y="211"/>
                    </a:lnTo>
                    <a:lnTo>
                      <a:pt x="11057" y="132"/>
                    </a:lnTo>
                    <a:lnTo>
                      <a:pt x="10294" y="26"/>
                    </a:lnTo>
                    <a:lnTo>
                      <a:pt x="9545"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609" name="Google Shape;3465;p63"/>
              <p:cNvSpPr/>
              <p:nvPr/>
            </p:nvSpPr>
            <p:spPr>
              <a:xfrm>
                <a:off x="763077" y="511701"/>
                <a:ext cx="101777" cy="41177"/>
              </a:xfrm>
              <a:custGeom>
                <a:avLst/>
                <a:ahLst/>
                <a:cxnLst>
                  <a:cxn ang="0">
                    <a:pos x="wd2" y="hd2"/>
                  </a:cxn>
                  <a:cxn ang="5400000">
                    <a:pos x="wd2" y="hd2"/>
                  </a:cxn>
                  <a:cxn ang="10800000">
                    <a:pos x="wd2" y="hd2"/>
                  </a:cxn>
                  <a:cxn ang="16200000">
                    <a:pos x="wd2" y="hd2"/>
                  </a:cxn>
                </a:cxnLst>
                <a:rect l="0" t="0" r="r" b="b"/>
                <a:pathLst>
                  <a:path w="21600" h="21600" extrusionOk="0">
                    <a:moveTo>
                      <a:pt x="10850" y="0"/>
                    </a:moveTo>
                    <a:lnTo>
                      <a:pt x="8638" y="249"/>
                    </a:lnTo>
                    <a:lnTo>
                      <a:pt x="6632" y="997"/>
                    </a:lnTo>
                    <a:lnTo>
                      <a:pt x="4823" y="1993"/>
                    </a:lnTo>
                    <a:lnTo>
                      <a:pt x="3215" y="3226"/>
                    </a:lnTo>
                    <a:lnTo>
                      <a:pt x="1910" y="4721"/>
                    </a:lnTo>
                    <a:lnTo>
                      <a:pt x="1305" y="5718"/>
                    </a:lnTo>
                    <a:lnTo>
                      <a:pt x="902" y="6702"/>
                    </a:lnTo>
                    <a:lnTo>
                      <a:pt x="504" y="7698"/>
                    </a:lnTo>
                    <a:lnTo>
                      <a:pt x="101" y="9692"/>
                    </a:lnTo>
                    <a:lnTo>
                      <a:pt x="0" y="10925"/>
                    </a:lnTo>
                    <a:lnTo>
                      <a:pt x="101" y="11921"/>
                    </a:lnTo>
                    <a:lnTo>
                      <a:pt x="302" y="13167"/>
                    </a:lnTo>
                    <a:lnTo>
                      <a:pt x="504" y="14151"/>
                    </a:lnTo>
                    <a:lnTo>
                      <a:pt x="902" y="15148"/>
                    </a:lnTo>
                    <a:lnTo>
                      <a:pt x="1305" y="15895"/>
                    </a:lnTo>
                    <a:lnTo>
                      <a:pt x="1910" y="16892"/>
                    </a:lnTo>
                    <a:lnTo>
                      <a:pt x="3215" y="18623"/>
                    </a:lnTo>
                    <a:lnTo>
                      <a:pt x="4823" y="19869"/>
                    </a:lnTo>
                    <a:lnTo>
                      <a:pt x="6632" y="20866"/>
                    </a:lnTo>
                    <a:lnTo>
                      <a:pt x="8638" y="21364"/>
                    </a:lnTo>
                    <a:lnTo>
                      <a:pt x="10850" y="21600"/>
                    </a:lnTo>
                    <a:lnTo>
                      <a:pt x="12962" y="21364"/>
                    </a:lnTo>
                    <a:lnTo>
                      <a:pt x="15069" y="20866"/>
                    </a:lnTo>
                    <a:lnTo>
                      <a:pt x="16878" y="19869"/>
                    </a:lnTo>
                    <a:lnTo>
                      <a:pt x="18485" y="18623"/>
                    </a:lnTo>
                    <a:lnTo>
                      <a:pt x="19791" y="16892"/>
                    </a:lnTo>
                    <a:lnTo>
                      <a:pt x="20295" y="15895"/>
                    </a:lnTo>
                    <a:lnTo>
                      <a:pt x="20794" y="15148"/>
                    </a:lnTo>
                    <a:lnTo>
                      <a:pt x="21096" y="14151"/>
                    </a:lnTo>
                    <a:lnTo>
                      <a:pt x="21398" y="13167"/>
                    </a:lnTo>
                    <a:lnTo>
                      <a:pt x="21600" y="11921"/>
                    </a:lnTo>
                    <a:lnTo>
                      <a:pt x="21600" y="9692"/>
                    </a:lnTo>
                    <a:lnTo>
                      <a:pt x="21398" y="8695"/>
                    </a:lnTo>
                    <a:lnTo>
                      <a:pt x="20794" y="6702"/>
                    </a:lnTo>
                    <a:lnTo>
                      <a:pt x="20295" y="5718"/>
                    </a:lnTo>
                    <a:lnTo>
                      <a:pt x="19791" y="4721"/>
                    </a:lnTo>
                    <a:lnTo>
                      <a:pt x="18485" y="3226"/>
                    </a:lnTo>
                    <a:lnTo>
                      <a:pt x="16878" y="1993"/>
                    </a:lnTo>
                    <a:lnTo>
                      <a:pt x="15069" y="997"/>
                    </a:lnTo>
                    <a:lnTo>
                      <a:pt x="12962" y="249"/>
                    </a:lnTo>
                    <a:lnTo>
                      <a:pt x="1085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610" name="Google Shape;3466;p63"/>
              <p:cNvSpPr/>
              <p:nvPr/>
            </p:nvSpPr>
            <p:spPr>
              <a:xfrm>
                <a:off x="107925" y="410876"/>
                <a:ext cx="99902" cy="45452"/>
              </a:xfrm>
              <a:custGeom>
                <a:avLst/>
                <a:ahLst/>
                <a:cxnLst>
                  <a:cxn ang="0">
                    <a:pos x="wd2" y="hd2"/>
                  </a:cxn>
                  <a:cxn ang="5400000">
                    <a:pos x="wd2" y="hd2"/>
                  </a:cxn>
                  <a:cxn ang="10800000">
                    <a:pos x="wd2" y="hd2"/>
                  </a:cxn>
                  <a:cxn ang="16200000">
                    <a:pos x="wd2" y="hd2"/>
                  </a:cxn>
                </a:cxnLst>
                <a:rect l="0" t="0" r="r" b="b"/>
                <a:pathLst>
                  <a:path w="21600" h="21600" extrusionOk="0">
                    <a:moveTo>
                      <a:pt x="5632" y="0"/>
                    </a:moveTo>
                    <a:lnTo>
                      <a:pt x="3892" y="451"/>
                    </a:lnTo>
                    <a:lnTo>
                      <a:pt x="2459" y="1129"/>
                    </a:lnTo>
                    <a:lnTo>
                      <a:pt x="1843" y="1580"/>
                    </a:lnTo>
                    <a:lnTo>
                      <a:pt x="1335" y="2246"/>
                    </a:lnTo>
                    <a:lnTo>
                      <a:pt x="822" y="2923"/>
                    </a:lnTo>
                    <a:lnTo>
                      <a:pt x="205" y="4729"/>
                    </a:lnTo>
                    <a:lnTo>
                      <a:pt x="103" y="5620"/>
                    </a:lnTo>
                    <a:lnTo>
                      <a:pt x="0" y="6523"/>
                    </a:lnTo>
                    <a:lnTo>
                      <a:pt x="103" y="7651"/>
                    </a:lnTo>
                    <a:lnTo>
                      <a:pt x="308" y="8780"/>
                    </a:lnTo>
                    <a:lnTo>
                      <a:pt x="514" y="9671"/>
                    </a:lnTo>
                    <a:lnTo>
                      <a:pt x="924" y="10800"/>
                    </a:lnTo>
                    <a:lnTo>
                      <a:pt x="1432" y="11929"/>
                    </a:lnTo>
                    <a:lnTo>
                      <a:pt x="2562" y="13949"/>
                    </a:lnTo>
                    <a:lnTo>
                      <a:pt x="3995" y="15743"/>
                    </a:lnTo>
                    <a:lnTo>
                      <a:pt x="5735" y="17549"/>
                    </a:lnTo>
                    <a:lnTo>
                      <a:pt x="7681" y="19129"/>
                    </a:lnTo>
                    <a:lnTo>
                      <a:pt x="9827" y="20246"/>
                    </a:lnTo>
                    <a:lnTo>
                      <a:pt x="12081" y="21149"/>
                    </a:lnTo>
                    <a:lnTo>
                      <a:pt x="14124" y="21600"/>
                    </a:lnTo>
                    <a:lnTo>
                      <a:pt x="16070" y="21600"/>
                    </a:lnTo>
                    <a:lnTo>
                      <a:pt x="17708" y="21149"/>
                    </a:lnTo>
                    <a:lnTo>
                      <a:pt x="19243" y="20246"/>
                    </a:lnTo>
                    <a:lnTo>
                      <a:pt x="19859" y="19794"/>
                    </a:lnTo>
                    <a:lnTo>
                      <a:pt x="20368" y="19129"/>
                    </a:lnTo>
                    <a:lnTo>
                      <a:pt x="21189" y="17774"/>
                    </a:lnTo>
                    <a:lnTo>
                      <a:pt x="21600" y="15968"/>
                    </a:lnTo>
                    <a:lnTo>
                      <a:pt x="21600" y="14851"/>
                    </a:lnTo>
                    <a:lnTo>
                      <a:pt x="21497" y="13949"/>
                    </a:lnTo>
                    <a:lnTo>
                      <a:pt x="21395" y="12820"/>
                    </a:lnTo>
                    <a:lnTo>
                      <a:pt x="21086" y="11703"/>
                    </a:lnTo>
                    <a:lnTo>
                      <a:pt x="20676" y="10800"/>
                    </a:lnTo>
                    <a:lnTo>
                      <a:pt x="20265" y="9671"/>
                    </a:lnTo>
                    <a:lnTo>
                      <a:pt x="19038" y="7651"/>
                    </a:lnTo>
                    <a:lnTo>
                      <a:pt x="17605" y="5620"/>
                    </a:lnTo>
                    <a:lnTo>
                      <a:pt x="15865" y="3826"/>
                    </a:lnTo>
                    <a:lnTo>
                      <a:pt x="13924" y="2471"/>
                    </a:lnTo>
                    <a:lnTo>
                      <a:pt x="11773" y="1129"/>
                    </a:lnTo>
                    <a:lnTo>
                      <a:pt x="9622" y="451"/>
                    </a:lnTo>
                    <a:lnTo>
                      <a:pt x="747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611" name="Google Shape;3467;p63"/>
              <p:cNvSpPr/>
              <p:nvPr/>
            </p:nvSpPr>
            <p:spPr>
              <a:xfrm>
                <a:off x="301075" y="689226"/>
                <a:ext cx="353603" cy="262703"/>
              </a:xfrm>
              <a:custGeom>
                <a:avLst/>
                <a:ahLst/>
                <a:cxnLst>
                  <a:cxn ang="0">
                    <a:pos x="wd2" y="hd2"/>
                  </a:cxn>
                  <a:cxn ang="5400000">
                    <a:pos x="wd2" y="hd2"/>
                  </a:cxn>
                  <a:cxn ang="10800000">
                    <a:pos x="wd2" y="hd2"/>
                  </a:cxn>
                  <a:cxn ang="16200000">
                    <a:pos x="wd2" y="hd2"/>
                  </a:cxn>
                </a:cxnLst>
                <a:rect l="0" t="0" r="r" b="b"/>
                <a:pathLst>
                  <a:path w="21600" h="21600" extrusionOk="0">
                    <a:moveTo>
                      <a:pt x="4945" y="0"/>
                    </a:moveTo>
                    <a:lnTo>
                      <a:pt x="4279" y="78"/>
                    </a:lnTo>
                    <a:lnTo>
                      <a:pt x="3961" y="193"/>
                    </a:lnTo>
                    <a:lnTo>
                      <a:pt x="3644" y="271"/>
                    </a:lnTo>
                    <a:lnTo>
                      <a:pt x="3354" y="428"/>
                    </a:lnTo>
                    <a:lnTo>
                      <a:pt x="3036" y="545"/>
                    </a:lnTo>
                    <a:lnTo>
                      <a:pt x="2747" y="738"/>
                    </a:lnTo>
                    <a:lnTo>
                      <a:pt x="2486" y="933"/>
                    </a:lnTo>
                    <a:lnTo>
                      <a:pt x="2198" y="1129"/>
                    </a:lnTo>
                    <a:lnTo>
                      <a:pt x="1936" y="1400"/>
                    </a:lnTo>
                    <a:lnTo>
                      <a:pt x="1706" y="1634"/>
                    </a:lnTo>
                    <a:lnTo>
                      <a:pt x="1445" y="1945"/>
                    </a:lnTo>
                    <a:lnTo>
                      <a:pt x="1243" y="2257"/>
                    </a:lnTo>
                    <a:lnTo>
                      <a:pt x="1040" y="2567"/>
                    </a:lnTo>
                    <a:lnTo>
                      <a:pt x="838" y="2919"/>
                    </a:lnTo>
                    <a:lnTo>
                      <a:pt x="664" y="3268"/>
                    </a:lnTo>
                    <a:lnTo>
                      <a:pt x="521" y="3696"/>
                    </a:lnTo>
                    <a:lnTo>
                      <a:pt x="376" y="4086"/>
                    </a:lnTo>
                    <a:lnTo>
                      <a:pt x="260" y="4514"/>
                    </a:lnTo>
                    <a:lnTo>
                      <a:pt x="173" y="4981"/>
                    </a:lnTo>
                    <a:lnTo>
                      <a:pt x="87" y="5486"/>
                    </a:lnTo>
                    <a:lnTo>
                      <a:pt x="58" y="5955"/>
                    </a:lnTo>
                    <a:lnTo>
                      <a:pt x="0" y="6617"/>
                    </a:lnTo>
                    <a:lnTo>
                      <a:pt x="0" y="7277"/>
                    </a:lnTo>
                    <a:lnTo>
                      <a:pt x="58" y="8522"/>
                    </a:lnTo>
                    <a:lnTo>
                      <a:pt x="115" y="9145"/>
                    </a:lnTo>
                    <a:lnTo>
                      <a:pt x="231" y="9768"/>
                    </a:lnTo>
                    <a:lnTo>
                      <a:pt x="463" y="10936"/>
                    </a:lnTo>
                    <a:lnTo>
                      <a:pt x="635" y="11519"/>
                    </a:lnTo>
                    <a:lnTo>
                      <a:pt x="809" y="12064"/>
                    </a:lnTo>
                    <a:lnTo>
                      <a:pt x="1011" y="12609"/>
                    </a:lnTo>
                    <a:lnTo>
                      <a:pt x="1243" y="13156"/>
                    </a:lnTo>
                    <a:lnTo>
                      <a:pt x="1474" y="13700"/>
                    </a:lnTo>
                    <a:lnTo>
                      <a:pt x="1735" y="14206"/>
                    </a:lnTo>
                    <a:lnTo>
                      <a:pt x="1994" y="14712"/>
                    </a:lnTo>
                    <a:lnTo>
                      <a:pt x="2285" y="15217"/>
                    </a:lnTo>
                    <a:lnTo>
                      <a:pt x="2891" y="16190"/>
                    </a:lnTo>
                    <a:lnTo>
                      <a:pt x="3557" y="17125"/>
                    </a:lnTo>
                    <a:lnTo>
                      <a:pt x="4250" y="17980"/>
                    </a:lnTo>
                    <a:lnTo>
                      <a:pt x="5001" y="18798"/>
                    </a:lnTo>
                    <a:lnTo>
                      <a:pt x="5754" y="19577"/>
                    </a:lnTo>
                    <a:lnTo>
                      <a:pt x="6564" y="20317"/>
                    </a:lnTo>
                    <a:lnTo>
                      <a:pt x="7344" y="20977"/>
                    </a:lnTo>
                    <a:lnTo>
                      <a:pt x="8182" y="21600"/>
                    </a:lnTo>
                    <a:lnTo>
                      <a:pt x="10178" y="20122"/>
                    </a:lnTo>
                    <a:lnTo>
                      <a:pt x="11422" y="19187"/>
                    </a:lnTo>
                    <a:lnTo>
                      <a:pt x="12752" y="18097"/>
                    </a:lnTo>
                    <a:lnTo>
                      <a:pt x="14140" y="16930"/>
                    </a:lnTo>
                    <a:lnTo>
                      <a:pt x="15528" y="15684"/>
                    </a:lnTo>
                    <a:lnTo>
                      <a:pt x="16192" y="15022"/>
                    </a:lnTo>
                    <a:lnTo>
                      <a:pt x="16858" y="14399"/>
                    </a:lnTo>
                    <a:lnTo>
                      <a:pt x="17493" y="13700"/>
                    </a:lnTo>
                    <a:lnTo>
                      <a:pt x="18130" y="13039"/>
                    </a:lnTo>
                    <a:lnTo>
                      <a:pt x="18708" y="12338"/>
                    </a:lnTo>
                    <a:lnTo>
                      <a:pt x="19257" y="11637"/>
                    </a:lnTo>
                    <a:lnTo>
                      <a:pt x="19749" y="10936"/>
                    </a:lnTo>
                    <a:lnTo>
                      <a:pt x="20212" y="10235"/>
                    </a:lnTo>
                    <a:lnTo>
                      <a:pt x="20617" y="9575"/>
                    </a:lnTo>
                    <a:lnTo>
                      <a:pt x="20963" y="8874"/>
                    </a:lnTo>
                    <a:lnTo>
                      <a:pt x="21224" y="8173"/>
                    </a:lnTo>
                    <a:lnTo>
                      <a:pt x="21426" y="7511"/>
                    </a:lnTo>
                    <a:lnTo>
                      <a:pt x="21484" y="7162"/>
                    </a:lnTo>
                    <a:lnTo>
                      <a:pt x="21542" y="6849"/>
                    </a:lnTo>
                    <a:lnTo>
                      <a:pt x="21571" y="6500"/>
                    </a:lnTo>
                    <a:lnTo>
                      <a:pt x="21600" y="6187"/>
                    </a:lnTo>
                    <a:lnTo>
                      <a:pt x="21571" y="5877"/>
                    </a:lnTo>
                    <a:lnTo>
                      <a:pt x="21542" y="5525"/>
                    </a:lnTo>
                    <a:lnTo>
                      <a:pt x="21484" y="5215"/>
                    </a:lnTo>
                    <a:lnTo>
                      <a:pt x="21397" y="4903"/>
                    </a:lnTo>
                    <a:lnTo>
                      <a:pt x="21282" y="4631"/>
                    </a:lnTo>
                    <a:lnTo>
                      <a:pt x="21166" y="4319"/>
                    </a:lnTo>
                    <a:lnTo>
                      <a:pt x="20992" y="4008"/>
                    </a:lnTo>
                    <a:lnTo>
                      <a:pt x="20820" y="3735"/>
                    </a:lnTo>
                    <a:lnTo>
                      <a:pt x="20587" y="3464"/>
                    </a:lnTo>
                    <a:lnTo>
                      <a:pt x="20357" y="3190"/>
                    </a:lnTo>
                    <a:lnTo>
                      <a:pt x="20067" y="2919"/>
                    </a:lnTo>
                    <a:lnTo>
                      <a:pt x="19778" y="2646"/>
                    </a:lnTo>
                    <a:lnTo>
                      <a:pt x="19315" y="2296"/>
                    </a:lnTo>
                    <a:lnTo>
                      <a:pt x="18824" y="2023"/>
                    </a:lnTo>
                    <a:lnTo>
                      <a:pt x="18303" y="1829"/>
                    </a:lnTo>
                    <a:lnTo>
                      <a:pt x="17755" y="1634"/>
                    </a:lnTo>
                    <a:lnTo>
                      <a:pt x="17176" y="1517"/>
                    </a:lnTo>
                    <a:lnTo>
                      <a:pt x="16597" y="1478"/>
                    </a:lnTo>
                    <a:lnTo>
                      <a:pt x="16020" y="1439"/>
                    </a:lnTo>
                    <a:lnTo>
                      <a:pt x="15412" y="1478"/>
                    </a:lnTo>
                    <a:lnTo>
                      <a:pt x="14833" y="1517"/>
                    </a:lnTo>
                    <a:lnTo>
                      <a:pt x="14256" y="1634"/>
                    </a:lnTo>
                    <a:lnTo>
                      <a:pt x="13677" y="1790"/>
                    </a:lnTo>
                    <a:lnTo>
                      <a:pt x="13127" y="1984"/>
                    </a:lnTo>
                    <a:lnTo>
                      <a:pt x="12578" y="2257"/>
                    </a:lnTo>
                    <a:lnTo>
                      <a:pt x="12057" y="2528"/>
                    </a:lnTo>
                    <a:lnTo>
                      <a:pt x="11596" y="2841"/>
                    </a:lnTo>
                    <a:lnTo>
                      <a:pt x="11133" y="3190"/>
                    </a:lnTo>
                    <a:lnTo>
                      <a:pt x="10641" y="3659"/>
                    </a:lnTo>
                    <a:lnTo>
                      <a:pt x="10409" y="3229"/>
                    </a:lnTo>
                    <a:lnTo>
                      <a:pt x="10178" y="2802"/>
                    </a:lnTo>
                    <a:lnTo>
                      <a:pt x="9888" y="2413"/>
                    </a:lnTo>
                    <a:lnTo>
                      <a:pt x="9600" y="2062"/>
                    </a:lnTo>
                    <a:lnTo>
                      <a:pt x="9282" y="1712"/>
                    </a:lnTo>
                    <a:lnTo>
                      <a:pt x="8963" y="1400"/>
                    </a:lnTo>
                    <a:lnTo>
                      <a:pt x="8587" y="1129"/>
                    </a:lnTo>
                    <a:lnTo>
                      <a:pt x="8211" y="855"/>
                    </a:lnTo>
                    <a:lnTo>
                      <a:pt x="7894" y="662"/>
                    </a:lnTo>
                    <a:lnTo>
                      <a:pt x="7576" y="506"/>
                    </a:lnTo>
                    <a:lnTo>
                      <a:pt x="7257" y="349"/>
                    </a:lnTo>
                    <a:lnTo>
                      <a:pt x="6939" y="232"/>
                    </a:lnTo>
                    <a:lnTo>
                      <a:pt x="6275" y="78"/>
                    </a:lnTo>
                    <a:lnTo>
                      <a:pt x="5609"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612" name="Google Shape;3468;p63"/>
              <p:cNvSpPr/>
              <p:nvPr/>
            </p:nvSpPr>
            <p:spPr>
              <a:xfrm>
                <a:off x="363075" y="731826"/>
                <a:ext cx="231953" cy="172778"/>
              </a:xfrm>
              <a:custGeom>
                <a:avLst/>
                <a:ahLst/>
                <a:cxnLst>
                  <a:cxn ang="0">
                    <a:pos x="wd2" y="hd2"/>
                  </a:cxn>
                  <a:cxn ang="5400000">
                    <a:pos x="wd2" y="hd2"/>
                  </a:cxn>
                  <a:cxn ang="10800000">
                    <a:pos x="wd2" y="hd2"/>
                  </a:cxn>
                  <a:cxn ang="16200000">
                    <a:pos x="wd2" y="hd2"/>
                  </a:cxn>
                </a:cxnLst>
                <a:rect l="0" t="0" r="r" b="b"/>
                <a:pathLst>
                  <a:path w="21600" h="21600" extrusionOk="0">
                    <a:moveTo>
                      <a:pt x="4938" y="0"/>
                    </a:moveTo>
                    <a:lnTo>
                      <a:pt x="4277" y="119"/>
                    </a:lnTo>
                    <a:lnTo>
                      <a:pt x="3660" y="294"/>
                    </a:lnTo>
                    <a:lnTo>
                      <a:pt x="3043" y="591"/>
                    </a:lnTo>
                    <a:lnTo>
                      <a:pt x="2470" y="947"/>
                    </a:lnTo>
                    <a:lnTo>
                      <a:pt x="1939" y="1419"/>
                    </a:lnTo>
                    <a:lnTo>
                      <a:pt x="1455" y="1953"/>
                    </a:lnTo>
                    <a:lnTo>
                      <a:pt x="1015" y="2604"/>
                    </a:lnTo>
                    <a:lnTo>
                      <a:pt x="661" y="3313"/>
                    </a:lnTo>
                    <a:lnTo>
                      <a:pt x="354" y="4141"/>
                    </a:lnTo>
                    <a:lnTo>
                      <a:pt x="177" y="5029"/>
                    </a:lnTo>
                    <a:lnTo>
                      <a:pt x="44" y="5976"/>
                    </a:lnTo>
                    <a:lnTo>
                      <a:pt x="0" y="6626"/>
                    </a:lnTo>
                    <a:lnTo>
                      <a:pt x="0" y="7929"/>
                    </a:lnTo>
                    <a:lnTo>
                      <a:pt x="44" y="8579"/>
                    </a:lnTo>
                    <a:lnTo>
                      <a:pt x="221" y="9764"/>
                    </a:lnTo>
                    <a:lnTo>
                      <a:pt x="442" y="10948"/>
                    </a:lnTo>
                    <a:lnTo>
                      <a:pt x="794" y="12070"/>
                    </a:lnTo>
                    <a:lnTo>
                      <a:pt x="1234" y="13196"/>
                    </a:lnTo>
                    <a:lnTo>
                      <a:pt x="1720" y="14261"/>
                    </a:lnTo>
                    <a:lnTo>
                      <a:pt x="2249" y="15268"/>
                    </a:lnTo>
                    <a:lnTo>
                      <a:pt x="2866" y="16215"/>
                    </a:lnTo>
                    <a:lnTo>
                      <a:pt x="3527" y="17102"/>
                    </a:lnTo>
                    <a:lnTo>
                      <a:pt x="4232" y="17990"/>
                    </a:lnTo>
                    <a:lnTo>
                      <a:pt x="4982" y="18818"/>
                    </a:lnTo>
                    <a:lnTo>
                      <a:pt x="5776" y="19587"/>
                    </a:lnTo>
                    <a:lnTo>
                      <a:pt x="6568" y="20297"/>
                    </a:lnTo>
                    <a:lnTo>
                      <a:pt x="7361" y="21009"/>
                    </a:lnTo>
                    <a:lnTo>
                      <a:pt x="8155" y="21600"/>
                    </a:lnTo>
                    <a:lnTo>
                      <a:pt x="10183" y="20122"/>
                    </a:lnTo>
                    <a:lnTo>
                      <a:pt x="11417" y="19175"/>
                    </a:lnTo>
                    <a:lnTo>
                      <a:pt x="12739" y="18109"/>
                    </a:lnTo>
                    <a:lnTo>
                      <a:pt x="14150" y="16924"/>
                    </a:lnTo>
                    <a:lnTo>
                      <a:pt x="15517" y="15680"/>
                    </a:lnTo>
                    <a:lnTo>
                      <a:pt x="16883" y="14380"/>
                    </a:lnTo>
                    <a:lnTo>
                      <a:pt x="18117" y="13018"/>
                    </a:lnTo>
                    <a:lnTo>
                      <a:pt x="18734" y="12367"/>
                    </a:lnTo>
                    <a:lnTo>
                      <a:pt x="19265" y="11658"/>
                    </a:lnTo>
                    <a:lnTo>
                      <a:pt x="19793" y="10948"/>
                    </a:lnTo>
                    <a:lnTo>
                      <a:pt x="20233" y="10295"/>
                    </a:lnTo>
                    <a:lnTo>
                      <a:pt x="20632" y="9586"/>
                    </a:lnTo>
                    <a:lnTo>
                      <a:pt x="20983" y="8876"/>
                    </a:lnTo>
                    <a:lnTo>
                      <a:pt x="21248" y="8226"/>
                    </a:lnTo>
                    <a:lnTo>
                      <a:pt x="21423" y="7514"/>
                    </a:lnTo>
                    <a:lnTo>
                      <a:pt x="21556" y="6863"/>
                    </a:lnTo>
                    <a:lnTo>
                      <a:pt x="21600" y="6213"/>
                    </a:lnTo>
                    <a:lnTo>
                      <a:pt x="21556" y="5563"/>
                    </a:lnTo>
                    <a:lnTo>
                      <a:pt x="21423" y="4969"/>
                    </a:lnTo>
                    <a:lnTo>
                      <a:pt x="21160" y="4319"/>
                    </a:lnTo>
                    <a:lnTo>
                      <a:pt x="20806" y="3788"/>
                    </a:lnTo>
                    <a:lnTo>
                      <a:pt x="20366" y="3194"/>
                    </a:lnTo>
                    <a:lnTo>
                      <a:pt x="19793" y="2663"/>
                    </a:lnTo>
                    <a:lnTo>
                      <a:pt x="19309" y="2366"/>
                    </a:lnTo>
                    <a:lnTo>
                      <a:pt x="18823" y="2069"/>
                    </a:lnTo>
                    <a:lnTo>
                      <a:pt x="18294" y="1835"/>
                    </a:lnTo>
                    <a:lnTo>
                      <a:pt x="17766" y="1656"/>
                    </a:lnTo>
                    <a:lnTo>
                      <a:pt x="17193" y="1538"/>
                    </a:lnTo>
                    <a:lnTo>
                      <a:pt x="16620" y="1478"/>
                    </a:lnTo>
                    <a:lnTo>
                      <a:pt x="15428" y="1478"/>
                    </a:lnTo>
                    <a:lnTo>
                      <a:pt x="14856" y="1538"/>
                    </a:lnTo>
                    <a:lnTo>
                      <a:pt x="14239" y="1656"/>
                    </a:lnTo>
                    <a:lnTo>
                      <a:pt x="13666" y="1835"/>
                    </a:lnTo>
                    <a:lnTo>
                      <a:pt x="13137" y="2013"/>
                    </a:lnTo>
                    <a:lnTo>
                      <a:pt x="12565" y="2247"/>
                    </a:lnTo>
                    <a:lnTo>
                      <a:pt x="12078" y="2544"/>
                    </a:lnTo>
                    <a:lnTo>
                      <a:pt x="11594" y="2841"/>
                    </a:lnTo>
                    <a:lnTo>
                      <a:pt x="11154" y="3194"/>
                    </a:lnTo>
                    <a:lnTo>
                      <a:pt x="10667" y="3669"/>
                    </a:lnTo>
                    <a:lnTo>
                      <a:pt x="10183" y="2841"/>
                    </a:lnTo>
                    <a:lnTo>
                      <a:pt x="9876" y="2485"/>
                    </a:lnTo>
                    <a:lnTo>
                      <a:pt x="9610" y="2069"/>
                    </a:lnTo>
                    <a:lnTo>
                      <a:pt x="9301" y="1775"/>
                    </a:lnTo>
                    <a:lnTo>
                      <a:pt x="8949" y="1419"/>
                    </a:lnTo>
                    <a:lnTo>
                      <a:pt x="8595" y="1125"/>
                    </a:lnTo>
                    <a:lnTo>
                      <a:pt x="8200" y="888"/>
                    </a:lnTo>
                    <a:lnTo>
                      <a:pt x="7583" y="531"/>
                    </a:lnTo>
                    <a:lnTo>
                      <a:pt x="6921" y="238"/>
                    </a:lnTo>
                    <a:lnTo>
                      <a:pt x="559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613" name="Google Shape;3469;p63"/>
              <p:cNvSpPr/>
              <p:nvPr/>
            </p:nvSpPr>
            <p:spPr>
              <a:xfrm>
                <a:off x="-2" y="-1"/>
                <a:ext cx="1088757" cy="341303"/>
              </a:xfrm>
              <a:custGeom>
                <a:avLst/>
                <a:ahLst/>
                <a:cxnLst>
                  <a:cxn ang="0">
                    <a:pos x="wd2" y="hd2"/>
                  </a:cxn>
                  <a:cxn ang="5400000">
                    <a:pos x="wd2" y="hd2"/>
                  </a:cxn>
                  <a:cxn ang="10800000">
                    <a:pos x="wd2" y="hd2"/>
                  </a:cxn>
                  <a:cxn ang="16200000">
                    <a:pos x="wd2" y="hd2"/>
                  </a:cxn>
                </a:cxnLst>
                <a:rect l="0" t="0" r="r" b="b"/>
                <a:pathLst>
                  <a:path w="21600" h="21600" extrusionOk="0">
                    <a:moveTo>
                      <a:pt x="1409" y="0"/>
                    </a:moveTo>
                    <a:lnTo>
                      <a:pt x="0" y="9885"/>
                    </a:lnTo>
                    <a:lnTo>
                      <a:pt x="376" y="10754"/>
                    </a:lnTo>
                    <a:lnTo>
                      <a:pt x="751" y="11593"/>
                    </a:lnTo>
                    <a:lnTo>
                      <a:pt x="1136" y="12373"/>
                    </a:lnTo>
                    <a:lnTo>
                      <a:pt x="1531" y="13121"/>
                    </a:lnTo>
                    <a:lnTo>
                      <a:pt x="1925" y="13841"/>
                    </a:lnTo>
                    <a:lnTo>
                      <a:pt x="2339" y="14499"/>
                    </a:lnTo>
                    <a:lnTo>
                      <a:pt x="2752" y="15129"/>
                    </a:lnTo>
                    <a:lnTo>
                      <a:pt x="3165" y="15727"/>
                    </a:lnTo>
                    <a:lnTo>
                      <a:pt x="3587" y="16297"/>
                    </a:lnTo>
                    <a:lnTo>
                      <a:pt x="4019" y="16836"/>
                    </a:lnTo>
                    <a:lnTo>
                      <a:pt x="4883" y="17795"/>
                    </a:lnTo>
                    <a:lnTo>
                      <a:pt x="5325" y="18214"/>
                    </a:lnTo>
                    <a:lnTo>
                      <a:pt x="5766" y="18603"/>
                    </a:lnTo>
                    <a:lnTo>
                      <a:pt x="6217" y="18993"/>
                    </a:lnTo>
                    <a:lnTo>
                      <a:pt x="6659" y="19323"/>
                    </a:lnTo>
                    <a:lnTo>
                      <a:pt x="7109" y="19652"/>
                    </a:lnTo>
                    <a:lnTo>
                      <a:pt x="7560" y="19921"/>
                    </a:lnTo>
                    <a:lnTo>
                      <a:pt x="8011" y="20192"/>
                    </a:lnTo>
                    <a:lnTo>
                      <a:pt x="8461" y="20431"/>
                    </a:lnTo>
                    <a:lnTo>
                      <a:pt x="8912" y="20641"/>
                    </a:lnTo>
                    <a:lnTo>
                      <a:pt x="9363" y="20820"/>
                    </a:lnTo>
                    <a:lnTo>
                      <a:pt x="9814" y="21000"/>
                    </a:lnTo>
                    <a:lnTo>
                      <a:pt x="10255" y="21121"/>
                    </a:lnTo>
                    <a:lnTo>
                      <a:pt x="10706" y="21239"/>
                    </a:lnTo>
                    <a:lnTo>
                      <a:pt x="11148" y="21360"/>
                    </a:lnTo>
                    <a:lnTo>
                      <a:pt x="11580" y="21450"/>
                    </a:lnTo>
                    <a:lnTo>
                      <a:pt x="12021" y="21510"/>
                    </a:lnTo>
                    <a:lnTo>
                      <a:pt x="12876" y="21570"/>
                    </a:lnTo>
                    <a:lnTo>
                      <a:pt x="13721" y="21600"/>
                    </a:lnTo>
                    <a:lnTo>
                      <a:pt x="14538" y="21540"/>
                    </a:lnTo>
                    <a:lnTo>
                      <a:pt x="15327" y="21450"/>
                    </a:lnTo>
                    <a:lnTo>
                      <a:pt x="16087" y="21329"/>
                    </a:lnTo>
                    <a:lnTo>
                      <a:pt x="16820" y="21181"/>
                    </a:lnTo>
                    <a:lnTo>
                      <a:pt x="17505" y="20970"/>
                    </a:lnTo>
                    <a:lnTo>
                      <a:pt x="18153" y="20760"/>
                    </a:lnTo>
                    <a:lnTo>
                      <a:pt x="18764" y="20551"/>
                    </a:lnTo>
                    <a:lnTo>
                      <a:pt x="19318" y="20311"/>
                    </a:lnTo>
                    <a:lnTo>
                      <a:pt x="19825" y="20072"/>
                    </a:lnTo>
                    <a:lnTo>
                      <a:pt x="20276" y="19861"/>
                    </a:lnTo>
                    <a:lnTo>
                      <a:pt x="20989" y="19442"/>
                    </a:lnTo>
                    <a:lnTo>
                      <a:pt x="21440" y="19173"/>
                    </a:lnTo>
                    <a:lnTo>
                      <a:pt x="21600" y="19083"/>
                    </a:lnTo>
                    <a:lnTo>
                      <a:pt x="21037" y="9137"/>
                    </a:lnTo>
                    <a:lnTo>
                      <a:pt x="1409"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614" name="Google Shape;3470;p63"/>
              <p:cNvSpPr/>
              <p:nvPr/>
            </p:nvSpPr>
            <p:spPr>
              <a:xfrm>
                <a:off x="55875" y="51600"/>
                <a:ext cx="1001629" cy="169927"/>
              </a:xfrm>
              <a:custGeom>
                <a:avLst/>
                <a:ahLst/>
                <a:cxnLst>
                  <a:cxn ang="0">
                    <a:pos x="wd2" y="hd2"/>
                  </a:cxn>
                  <a:cxn ang="5400000">
                    <a:pos x="wd2" y="hd2"/>
                  </a:cxn>
                  <a:cxn ang="10800000">
                    <a:pos x="wd2" y="hd2"/>
                  </a:cxn>
                  <a:cxn ang="16200000">
                    <a:pos x="wd2" y="hd2"/>
                  </a:cxn>
                </a:cxnLst>
                <a:rect l="0" t="0" r="r" b="b"/>
                <a:pathLst>
                  <a:path w="21600" h="21600" extrusionOk="0">
                    <a:moveTo>
                      <a:pt x="316" y="0"/>
                    </a:moveTo>
                    <a:lnTo>
                      <a:pt x="255" y="60"/>
                    </a:lnTo>
                    <a:lnTo>
                      <a:pt x="183" y="121"/>
                    </a:lnTo>
                    <a:lnTo>
                      <a:pt x="122" y="299"/>
                    </a:lnTo>
                    <a:lnTo>
                      <a:pt x="61" y="419"/>
                    </a:lnTo>
                    <a:lnTo>
                      <a:pt x="20" y="601"/>
                    </a:lnTo>
                    <a:lnTo>
                      <a:pt x="0" y="782"/>
                    </a:lnTo>
                    <a:lnTo>
                      <a:pt x="0" y="842"/>
                    </a:lnTo>
                    <a:lnTo>
                      <a:pt x="10" y="903"/>
                    </a:lnTo>
                    <a:lnTo>
                      <a:pt x="388" y="2104"/>
                    </a:lnTo>
                    <a:lnTo>
                      <a:pt x="776" y="3248"/>
                    </a:lnTo>
                    <a:lnTo>
                      <a:pt x="1163" y="4331"/>
                    </a:lnTo>
                    <a:lnTo>
                      <a:pt x="1562" y="5415"/>
                    </a:lnTo>
                    <a:lnTo>
                      <a:pt x="1960" y="6438"/>
                    </a:lnTo>
                    <a:lnTo>
                      <a:pt x="2358" y="7401"/>
                    </a:lnTo>
                    <a:lnTo>
                      <a:pt x="2766" y="8304"/>
                    </a:lnTo>
                    <a:lnTo>
                      <a:pt x="3174" y="9206"/>
                    </a:lnTo>
                    <a:lnTo>
                      <a:pt x="3583" y="10048"/>
                    </a:lnTo>
                    <a:lnTo>
                      <a:pt x="4001" y="10891"/>
                    </a:lnTo>
                    <a:lnTo>
                      <a:pt x="4828" y="12454"/>
                    </a:lnTo>
                    <a:lnTo>
                      <a:pt x="5665" y="13900"/>
                    </a:lnTo>
                    <a:lnTo>
                      <a:pt x="6492" y="15222"/>
                    </a:lnTo>
                    <a:lnTo>
                      <a:pt x="6951" y="15883"/>
                    </a:lnTo>
                    <a:lnTo>
                      <a:pt x="7411" y="16547"/>
                    </a:lnTo>
                    <a:lnTo>
                      <a:pt x="8329" y="17748"/>
                    </a:lnTo>
                    <a:lnTo>
                      <a:pt x="8799" y="18292"/>
                    </a:lnTo>
                    <a:lnTo>
                      <a:pt x="9258" y="18772"/>
                    </a:lnTo>
                    <a:lnTo>
                      <a:pt x="9728" y="19194"/>
                    </a:lnTo>
                    <a:lnTo>
                      <a:pt x="10198" y="19614"/>
                    </a:lnTo>
                    <a:lnTo>
                      <a:pt x="10657" y="20036"/>
                    </a:lnTo>
                    <a:lnTo>
                      <a:pt x="11126" y="20338"/>
                    </a:lnTo>
                    <a:lnTo>
                      <a:pt x="11596" y="20637"/>
                    </a:lnTo>
                    <a:lnTo>
                      <a:pt x="12535" y="21120"/>
                    </a:lnTo>
                    <a:lnTo>
                      <a:pt x="13005" y="21301"/>
                    </a:lnTo>
                    <a:lnTo>
                      <a:pt x="13474" y="21419"/>
                    </a:lnTo>
                    <a:lnTo>
                      <a:pt x="13954" y="21540"/>
                    </a:lnTo>
                    <a:lnTo>
                      <a:pt x="14424" y="21600"/>
                    </a:lnTo>
                    <a:lnTo>
                      <a:pt x="14893" y="21600"/>
                    </a:lnTo>
                    <a:lnTo>
                      <a:pt x="15832" y="21479"/>
                    </a:lnTo>
                    <a:lnTo>
                      <a:pt x="16302" y="21358"/>
                    </a:lnTo>
                    <a:lnTo>
                      <a:pt x="16772" y="21241"/>
                    </a:lnTo>
                    <a:lnTo>
                      <a:pt x="17241" y="21060"/>
                    </a:lnTo>
                    <a:lnTo>
                      <a:pt x="17711" y="20818"/>
                    </a:lnTo>
                    <a:lnTo>
                      <a:pt x="18180" y="20516"/>
                    </a:lnTo>
                    <a:lnTo>
                      <a:pt x="18650" y="20218"/>
                    </a:lnTo>
                    <a:lnTo>
                      <a:pt x="19119" y="19855"/>
                    </a:lnTo>
                    <a:lnTo>
                      <a:pt x="19589" y="19436"/>
                    </a:lnTo>
                    <a:lnTo>
                      <a:pt x="20059" y="18953"/>
                    </a:lnTo>
                    <a:lnTo>
                      <a:pt x="20518" y="18473"/>
                    </a:lnTo>
                    <a:lnTo>
                      <a:pt x="20988" y="17930"/>
                    </a:lnTo>
                    <a:lnTo>
                      <a:pt x="21447" y="17329"/>
                    </a:lnTo>
                    <a:lnTo>
                      <a:pt x="21519" y="17208"/>
                    </a:lnTo>
                    <a:lnTo>
                      <a:pt x="21570" y="17027"/>
                    </a:lnTo>
                    <a:lnTo>
                      <a:pt x="21590" y="16846"/>
                    </a:lnTo>
                    <a:lnTo>
                      <a:pt x="21600" y="16725"/>
                    </a:lnTo>
                    <a:lnTo>
                      <a:pt x="21580" y="16608"/>
                    </a:lnTo>
                    <a:lnTo>
                      <a:pt x="21539" y="16487"/>
                    </a:lnTo>
                    <a:lnTo>
                      <a:pt x="21488" y="16487"/>
                    </a:lnTo>
                    <a:lnTo>
                      <a:pt x="21406" y="16547"/>
                    </a:lnTo>
                    <a:lnTo>
                      <a:pt x="20947" y="17087"/>
                    </a:lnTo>
                    <a:lnTo>
                      <a:pt x="20478" y="17631"/>
                    </a:lnTo>
                    <a:lnTo>
                      <a:pt x="20018" y="18171"/>
                    </a:lnTo>
                    <a:lnTo>
                      <a:pt x="19548" y="18591"/>
                    </a:lnTo>
                    <a:lnTo>
                      <a:pt x="19079" y="19013"/>
                    </a:lnTo>
                    <a:lnTo>
                      <a:pt x="18619" y="19315"/>
                    </a:lnTo>
                    <a:lnTo>
                      <a:pt x="18150" y="19674"/>
                    </a:lnTo>
                    <a:lnTo>
                      <a:pt x="17210" y="20157"/>
                    </a:lnTo>
                    <a:lnTo>
                      <a:pt x="16741" y="20338"/>
                    </a:lnTo>
                    <a:lnTo>
                      <a:pt x="16271" y="20456"/>
                    </a:lnTo>
                    <a:lnTo>
                      <a:pt x="15332" y="20577"/>
                    </a:lnTo>
                    <a:lnTo>
                      <a:pt x="14863" y="20577"/>
                    </a:lnTo>
                    <a:lnTo>
                      <a:pt x="13923" y="20456"/>
                    </a:lnTo>
                    <a:lnTo>
                      <a:pt x="13454" y="20338"/>
                    </a:lnTo>
                    <a:lnTo>
                      <a:pt x="12515" y="19976"/>
                    </a:lnTo>
                    <a:lnTo>
                      <a:pt x="12045" y="19735"/>
                    </a:lnTo>
                    <a:lnTo>
                      <a:pt x="11576" y="19436"/>
                    </a:lnTo>
                    <a:lnTo>
                      <a:pt x="11106" y="19134"/>
                    </a:lnTo>
                    <a:lnTo>
                      <a:pt x="10637" y="18772"/>
                    </a:lnTo>
                    <a:lnTo>
                      <a:pt x="10177" y="18352"/>
                    </a:lnTo>
                    <a:lnTo>
                      <a:pt x="9707" y="17930"/>
                    </a:lnTo>
                    <a:lnTo>
                      <a:pt x="9248" y="17450"/>
                    </a:lnTo>
                    <a:lnTo>
                      <a:pt x="8779" y="16906"/>
                    </a:lnTo>
                    <a:lnTo>
                      <a:pt x="8319" y="16366"/>
                    </a:lnTo>
                    <a:lnTo>
                      <a:pt x="7860" y="15765"/>
                    </a:lnTo>
                    <a:lnTo>
                      <a:pt x="7401" y="15162"/>
                    </a:lnTo>
                    <a:lnTo>
                      <a:pt x="6941" y="14501"/>
                    </a:lnTo>
                    <a:lnTo>
                      <a:pt x="6482" y="13779"/>
                    </a:lnTo>
                    <a:lnTo>
                      <a:pt x="5696" y="12514"/>
                    </a:lnTo>
                    <a:lnTo>
                      <a:pt x="4910" y="11132"/>
                    </a:lnTo>
                    <a:lnTo>
                      <a:pt x="4134" y="9626"/>
                    </a:lnTo>
                    <a:lnTo>
                      <a:pt x="3348" y="8002"/>
                    </a:lnTo>
                    <a:lnTo>
                      <a:pt x="2971" y="7160"/>
                    </a:lnTo>
                    <a:lnTo>
                      <a:pt x="2582" y="6257"/>
                    </a:lnTo>
                    <a:lnTo>
                      <a:pt x="2204" y="5355"/>
                    </a:lnTo>
                    <a:lnTo>
                      <a:pt x="1827" y="4392"/>
                    </a:lnTo>
                    <a:lnTo>
                      <a:pt x="1449" y="3369"/>
                    </a:lnTo>
                    <a:lnTo>
                      <a:pt x="1082" y="2285"/>
                    </a:lnTo>
                    <a:lnTo>
                      <a:pt x="725" y="1201"/>
                    </a:lnTo>
                    <a:lnTo>
                      <a:pt x="357" y="60"/>
                    </a:lnTo>
                    <a:lnTo>
                      <a:pt x="3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615" name="Google Shape;3471;p63"/>
              <p:cNvSpPr/>
              <p:nvPr/>
            </p:nvSpPr>
            <p:spPr>
              <a:xfrm>
                <a:off x="446400" y="99875"/>
                <a:ext cx="150527" cy="36452"/>
              </a:xfrm>
              <a:custGeom>
                <a:avLst/>
                <a:ahLst/>
                <a:cxnLst>
                  <a:cxn ang="0">
                    <a:pos x="wd2" y="hd2"/>
                  </a:cxn>
                  <a:cxn ang="5400000">
                    <a:pos x="wd2" y="hd2"/>
                  </a:cxn>
                  <a:cxn ang="10800000">
                    <a:pos x="wd2" y="hd2"/>
                  </a:cxn>
                  <a:cxn ang="16200000">
                    <a:pos x="wd2" y="hd2"/>
                  </a:cxn>
                </a:cxnLst>
                <a:rect l="0" t="0" r="r" b="b"/>
                <a:pathLst>
                  <a:path w="21600" h="21600" extrusionOk="0">
                    <a:moveTo>
                      <a:pt x="21259" y="0"/>
                    </a:moveTo>
                    <a:lnTo>
                      <a:pt x="20786" y="281"/>
                    </a:lnTo>
                    <a:lnTo>
                      <a:pt x="1155" y="17111"/>
                    </a:lnTo>
                    <a:lnTo>
                      <a:pt x="814" y="17674"/>
                    </a:lnTo>
                    <a:lnTo>
                      <a:pt x="474" y="18519"/>
                    </a:lnTo>
                    <a:lnTo>
                      <a:pt x="201" y="19081"/>
                    </a:lnTo>
                    <a:lnTo>
                      <a:pt x="0" y="20193"/>
                    </a:lnTo>
                    <a:lnTo>
                      <a:pt x="0" y="21037"/>
                    </a:lnTo>
                    <a:lnTo>
                      <a:pt x="68" y="21319"/>
                    </a:lnTo>
                    <a:lnTo>
                      <a:pt x="337" y="21600"/>
                    </a:lnTo>
                    <a:lnTo>
                      <a:pt x="746" y="21319"/>
                    </a:lnTo>
                    <a:lnTo>
                      <a:pt x="20377" y="4489"/>
                    </a:lnTo>
                    <a:lnTo>
                      <a:pt x="20717" y="3926"/>
                    </a:lnTo>
                    <a:lnTo>
                      <a:pt x="21055" y="3363"/>
                    </a:lnTo>
                    <a:lnTo>
                      <a:pt x="21327" y="2519"/>
                    </a:lnTo>
                    <a:lnTo>
                      <a:pt x="21532" y="1689"/>
                    </a:lnTo>
                    <a:lnTo>
                      <a:pt x="21600" y="844"/>
                    </a:lnTo>
                    <a:lnTo>
                      <a:pt x="21464" y="281"/>
                    </a:lnTo>
                    <a:lnTo>
                      <a:pt x="2125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616" name="Google Shape;3472;p63"/>
              <p:cNvSpPr/>
              <p:nvPr/>
            </p:nvSpPr>
            <p:spPr>
              <a:xfrm>
                <a:off x="474326" y="94200"/>
                <a:ext cx="137277" cy="55852"/>
              </a:xfrm>
              <a:custGeom>
                <a:avLst/>
                <a:ahLst/>
                <a:cxnLst>
                  <a:cxn ang="0">
                    <a:pos x="wd2" y="hd2"/>
                  </a:cxn>
                  <a:cxn ang="5400000">
                    <a:pos x="wd2" y="hd2"/>
                  </a:cxn>
                  <a:cxn ang="10800000">
                    <a:pos x="wd2" y="hd2"/>
                  </a:cxn>
                  <a:cxn ang="16200000">
                    <a:pos x="wd2" y="hd2"/>
                  </a:cxn>
                </a:cxnLst>
                <a:rect l="0" t="0" r="r" b="b"/>
                <a:pathLst>
                  <a:path w="21600" h="21600" extrusionOk="0">
                    <a:moveTo>
                      <a:pt x="1562" y="0"/>
                    </a:moveTo>
                    <a:lnTo>
                      <a:pt x="1117" y="184"/>
                    </a:lnTo>
                    <a:lnTo>
                      <a:pt x="669" y="551"/>
                    </a:lnTo>
                    <a:lnTo>
                      <a:pt x="75" y="2011"/>
                    </a:lnTo>
                    <a:lnTo>
                      <a:pt x="0" y="2379"/>
                    </a:lnTo>
                    <a:lnTo>
                      <a:pt x="0" y="2746"/>
                    </a:lnTo>
                    <a:lnTo>
                      <a:pt x="75" y="3113"/>
                    </a:lnTo>
                    <a:lnTo>
                      <a:pt x="149" y="3297"/>
                    </a:lnTo>
                    <a:lnTo>
                      <a:pt x="299" y="3655"/>
                    </a:lnTo>
                    <a:lnTo>
                      <a:pt x="519" y="4022"/>
                    </a:lnTo>
                    <a:lnTo>
                      <a:pt x="19665" y="21416"/>
                    </a:lnTo>
                    <a:lnTo>
                      <a:pt x="20034" y="21600"/>
                    </a:lnTo>
                    <a:lnTo>
                      <a:pt x="20483" y="21416"/>
                    </a:lnTo>
                    <a:lnTo>
                      <a:pt x="20857" y="20865"/>
                    </a:lnTo>
                    <a:lnTo>
                      <a:pt x="21226" y="20324"/>
                    </a:lnTo>
                    <a:lnTo>
                      <a:pt x="21451" y="19589"/>
                    </a:lnTo>
                    <a:lnTo>
                      <a:pt x="21600" y="18854"/>
                    </a:lnTo>
                    <a:lnTo>
                      <a:pt x="21451" y="18119"/>
                    </a:lnTo>
                    <a:lnTo>
                      <a:pt x="21301" y="17936"/>
                    </a:lnTo>
                    <a:lnTo>
                      <a:pt x="21077" y="17568"/>
                    </a:lnTo>
                    <a:lnTo>
                      <a:pt x="1935" y="184"/>
                    </a:lnTo>
                    <a:lnTo>
                      <a:pt x="15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grpSp>
      <p:pic>
        <p:nvPicPr>
          <p:cNvPr id="2097154" name="Picture 1" descr="Picture 1"/>
          <p:cNvPicPr>
            <a:picLocks noChangeAspect="1"/>
          </p:cNvPicPr>
          <p:nvPr/>
        </p:nvPicPr>
        <p:blipFill>
          <a:blip xmlns:r="http://schemas.openxmlformats.org/officeDocument/2006/relationships" r:embed="rId2"/>
          <a:stretch>
            <a:fillRect/>
          </a:stretch>
        </p:blipFill>
        <p:spPr>
          <a:xfrm>
            <a:off x="973350" y="430747"/>
            <a:ext cx="1429884" cy="1865775"/>
          </a:xfrm>
          <a:prstGeom prst="rect"/>
          <a:ln w="12700">
            <a:miter lim="400000"/>
          </a:ln>
        </p:spPr>
      </p:pic>
      <p:graphicFrame>
        <p:nvGraphicFramePr>
          <p:cNvPr id="4194304" name="2D Column Chart"/>
          <p:cNvGraphicFramePr>
            <a:graphicFrameLocks/>
          </p:cNvGraphicFramePr>
          <p:nvPr/>
        </p:nvGraphicFramePr>
        <p:xfrm>
          <a:off x="545836" y="2627388"/>
          <a:ext cx="2562647" cy="167678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9617" name="Google Shape;1200;p39"/>
          <p:cNvSpPr/>
          <p:nvPr/>
        </p:nvSpPr>
        <p:spPr>
          <a:xfrm>
            <a:off x="2137199" y="493748"/>
            <a:ext cx="4869602"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618" name="Google Shape;1202;p39"/>
          <p:cNvSpPr txBox="1">
            <a:spLocks noGrp="1"/>
          </p:cNvSpPr>
          <p:nvPr>
            <p:ph type="title"/>
          </p:nvPr>
        </p:nvSpPr>
        <p:spPr>
          <a:xfrm>
            <a:off x="719999" y="539500"/>
            <a:ext cx="7704002" cy="457202"/>
          </a:xfrm>
          <a:prstGeom prst="rect"/>
        </p:spPr>
        <p:txBody>
          <a:bodyPr/>
          <a:lstStyle>
            <a:lvl1pPr defTabSz="566927">
              <a:defRPr sz="1700">
                <a:solidFill>
                  <a:srgbClr val="634934"/>
                </a:solidFill>
                <a:latin typeface="American Typewriter"/>
                <a:ea typeface="American Typewriter"/>
                <a:cs typeface="American Typewriter"/>
                <a:sym typeface="American Typewriter"/>
              </a:defRPr>
            </a:lvl1pPr>
          </a:lstStyle>
          <a:p>
            <a:r>
              <a:t>Data cleansing</a:t>
            </a:r>
          </a:p>
        </p:txBody>
      </p:sp>
      <p:grpSp>
        <p:nvGrpSpPr>
          <p:cNvPr id="133" name="Google Shape;1271;p39"/>
          <p:cNvGrpSpPr/>
          <p:nvPr/>
        </p:nvGrpSpPr>
        <p:grpSpPr>
          <a:xfrm>
            <a:off x="350074" y="321640"/>
            <a:ext cx="1502682" cy="1206276"/>
            <a:chOff x="0" y="-1"/>
            <a:chExt cx="1502681" cy="1206275"/>
          </a:xfrm>
        </p:grpSpPr>
        <p:sp>
          <p:nvSpPr>
            <p:cNvPr id="1049619" name="Google Shape;1272;p39"/>
            <p:cNvSpPr/>
            <p:nvPr/>
          </p:nvSpPr>
          <p:spPr>
            <a:xfrm>
              <a:off x="34175" y="794862"/>
              <a:ext cx="1320616" cy="406418"/>
            </a:xfrm>
            <a:custGeom>
              <a:avLst/>
              <a:ahLst/>
              <a:cxnLst>
                <a:cxn ang="0">
                  <a:pos x="wd2" y="hd2"/>
                </a:cxn>
                <a:cxn ang="5400000">
                  <a:pos x="wd2" y="hd2"/>
                </a:cxn>
                <a:cxn ang="10800000">
                  <a:pos x="wd2" y="hd2"/>
                </a:cxn>
                <a:cxn ang="16200000">
                  <a:pos x="wd2" y="hd2"/>
                </a:cxn>
              </a:cxnLst>
              <a:rect l="0" t="0" r="r" b="b"/>
              <a:pathLst>
                <a:path w="21600" h="21600" extrusionOk="0">
                  <a:moveTo>
                    <a:pt x="11242" y="0"/>
                  </a:moveTo>
                  <a:lnTo>
                    <a:pt x="10683" y="65"/>
                  </a:lnTo>
                  <a:lnTo>
                    <a:pt x="10124" y="132"/>
                  </a:lnTo>
                  <a:lnTo>
                    <a:pt x="9575" y="230"/>
                  </a:lnTo>
                  <a:lnTo>
                    <a:pt x="9036" y="362"/>
                  </a:lnTo>
                  <a:lnTo>
                    <a:pt x="8508" y="528"/>
                  </a:lnTo>
                  <a:lnTo>
                    <a:pt x="7989" y="726"/>
                  </a:lnTo>
                  <a:lnTo>
                    <a:pt x="7481" y="925"/>
                  </a:lnTo>
                  <a:lnTo>
                    <a:pt x="6973" y="1155"/>
                  </a:lnTo>
                  <a:lnTo>
                    <a:pt x="6485" y="1387"/>
                  </a:lnTo>
                  <a:lnTo>
                    <a:pt x="6007" y="1651"/>
                  </a:lnTo>
                  <a:lnTo>
                    <a:pt x="5550" y="1948"/>
                  </a:lnTo>
                  <a:lnTo>
                    <a:pt x="5103" y="2279"/>
                  </a:lnTo>
                  <a:lnTo>
                    <a:pt x="4666" y="2576"/>
                  </a:lnTo>
                  <a:lnTo>
                    <a:pt x="4249" y="2940"/>
                  </a:lnTo>
                  <a:lnTo>
                    <a:pt x="3842" y="3302"/>
                  </a:lnTo>
                  <a:lnTo>
                    <a:pt x="3456" y="3700"/>
                  </a:lnTo>
                  <a:lnTo>
                    <a:pt x="3080" y="4095"/>
                  </a:lnTo>
                  <a:lnTo>
                    <a:pt x="2724" y="4491"/>
                  </a:lnTo>
                  <a:lnTo>
                    <a:pt x="2389" y="4922"/>
                  </a:lnTo>
                  <a:lnTo>
                    <a:pt x="2074" y="5384"/>
                  </a:lnTo>
                  <a:lnTo>
                    <a:pt x="1779" y="5813"/>
                  </a:lnTo>
                  <a:lnTo>
                    <a:pt x="1504" y="6309"/>
                  </a:lnTo>
                  <a:lnTo>
                    <a:pt x="1251" y="6771"/>
                  </a:lnTo>
                  <a:lnTo>
                    <a:pt x="1017" y="7266"/>
                  </a:lnTo>
                  <a:lnTo>
                    <a:pt x="803" y="7762"/>
                  </a:lnTo>
                  <a:lnTo>
                    <a:pt x="620" y="8291"/>
                  </a:lnTo>
                  <a:lnTo>
                    <a:pt x="448" y="8785"/>
                  </a:lnTo>
                  <a:lnTo>
                    <a:pt x="315" y="9314"/>
                  </a:lnTo>
                  <a:lnTo>
                    <a:pt x="193" y="9842"/>
                  </a:lnTo>
                  <a:lnTo>
                    <a:pt x="112" y="10404"/>
                  </a:lnTo>
                  <a:lnTo>
                    <a:pt x="71" y="10668"/>
                  </a:lnTo>
                  <a:lnTo>
                    <a:pt x="41" y="10932"/>
                  </a:lnTo>
                  <a:lnTo>
                    <a:pt x="21" y="11197"/>
                  </a:lnTo>
                  <a:lnTo>
                    <a:pt x="10" y="11495"/>
                  </a:lnTo>
                  <a:lnTo>
                    <a:pt x="0" y="11758"/>
                  </a:lnTo>
                  <a:lnTo>
                    <a:pt x="0" y="12055"/>
                  </a:lnTo>
                  <a:lnTo>
                    <a:pt x="10" y="12319"/>
                  </a:lnTo>
                  <a:lnTo>
                    <a:pt x="21" y="12583"/>
                  </a:lnTo>
                  <a:lnTo>
                    <a:pt x="41" y="12848"/>
                  </a:lnTo>
                  <a:lnTo>
                    <a:pt x="71" y="13146"/>
                  </a:lnTo>
                  <a:lnTo>
                    <a:pt x="102" y="13409"/>
                  </a:lnTo>
                  <a:lnTo>
                    <a:pt x="142" y="13673"/>
                  </a:lnTo>
                  <a:lnTo>
                    <a:pt x="244" y="14169"/>
                  </a:lnTo>
                  <a:lnTo>
                    <a:pt x="366" y="14698"/>
                  </a:lnTo>
                  <a:lnTo>
                    <a:pt x="518" y="15161"/>
                  </a:lnTo>
                  <a:lnTo>
                    <a:pt x="701" y="15655"/>
                  </a:lnTo>
                  <a:lnTo>
                    <a:pt x="894" y="16117"/>
                  </a:lnTo>
                  <a:lnTo>
                    <a:pt x="1118" y="16580"/>
                  </a:lnTo>
                  <a:lnTo>
                    <a:pt x="1362" y="17009"/>
                  </a:lnTo>
                  <a:lnTo>
                    <a:pt x="1627" y="17440"/>
                  </a:lnTo>
                  <a:lnTo>
                    <a:pt x="1911" y="17835"/>
                  </a:lnTo>
                  <a:lnTo>
                    <a:pt x="2216" y="18199"/>
                  </a:lnTo>
                  <a:lnTo>
                    <a:pt x="2541" y="18595"/>
                  </a:lnTo>
                  <a:lnTo>
                    <a:pt x="2887" y="18925"/>
                  </a:lnTo>
                  <a:lnTo>
                    <a:pt x="3253" y="19256"/>
                  </a:lnTo>
                  <a:lnTo>
                    <a:pt x="3629" y="19587"/>
                  </a:lnTo>
                  <a:lnTo>
                    <a:pt x="4025" y="19850"/>
                  </a:lnTo>
                  <a:lnTo>
                    <a:pt x="4432" y="20148"/>
                  </a:lnTo>
                  <a:lnTo>
                    <a:pt x="4859" y="20378"/>
                  </a:lnTo>
                  <a:lnTo>
                    <a:pt x="5306" y="20610"/>
                  </a:lnTo>
                  <a:lnTo>
                    <a:pt x="5753" y="20809"/>
                  </a:lnTo>
                  <a:lnTo>
                    <a:pt x="6221" y="21006"/>
                  </a:lnTo>
                  <a:lnTo>
                    <a:pt x="6708" y="21171"/>
                  </a:lnTo>
                  <a:lnTo>
                    <a:pt x="7197" y="21303"/>
                  </a:lnTo>
                  <a:lnTo>
                    <a:pt x="7705" y="21403"/>
                  </a:lnTo>
                  <a:lnTo>
                    <a:pt x="8213" y="21501"/>
                  </a:lnTo>
                  <a:lnTo>
                    <a:pt x="8742" y="21568"/>
                  </a:lnTo>
                  <a:lnTo>
                    <a:pt x="9270" y="21600"/>
                  </a:lnTo>
                  <a:lnTo>
                    <a:pt x="9809" y="21600"/>
                  </a:lnTo>
                  <a:lnTo>
                    <a:pt x="10358" y="21568"/>
                  </a:lnTo>
                  <a:lnTo>
                    <a:pt x="10917" y="21535"/>
                  </a:lnTo>
                  <a:lnTo>
                    <a:pt x="11476" y="21436"/>
                  </a:lnTo>
                  <a:lnTo>
                    <a:pt x="12025" y="21336"/>
                  </a:lnTo>
                  <a:lnTo>
                    <a:pt x="12564" y="21204"/>
                  </a:lnTo>
                  <a:lnTo>
                    <a:pt x="13092" y="21039"/>
                  </a:lnTo>
                  <a:lnTo>
                    <a:pt x="13611" y="20874"/>
                  </a:lnTo>
                  <a:lnTo>
                    <a:pt x="14119" y="20675"/>
                  </a:lnTo>
                  <a:lnTo>
                    <a:pt x="14627" y="20445"/>
                  </a:lnTo>
                  <a:lnTo>
                    <a:pt x="15115" y="20181"/>
                  </a:lnTo>
                  <a:lnTo>
                    <a:pt x="15592" y="19915"/>
                  </a:lnTo>
                  <a:lnTo>
                    <a:pt x="16050" y="19618"/>
                  </a:lnTo>
                  <a:lnTo>
                    <a:pt x="16497" y="19321"/>
                  </a:lnTo>
                  <a:lnTo>
                    <a:pt x="16934" y="18992"/>
                  </a:lnTo>
                  <a:lnTo>
                    <a:pt x="17351" y="18628"/>
                  </a:lnTo>
                  <a:lnTo>
                    <a:pt x="17757" y="18264"/>
                  </a:lnTo>
                  <a:lnTo>
                    <a:pt x="18144" y="17902"/>
                  </a:lnTo>
                  <a:lnTo>
                    <a:pt x="18520" y="17505"/>
                  </a:lnTo>
                  <a:lnTo>
                    <a:pt x="18876" y="17076"/>
                  </a:lnTo>
                  <a:lnTo>
                    <a:pt x="19211" y="16647"/>
                  </a:lnTo>
                  <a:lnTo>
                    <a:pt x="19526" y="16218"/>
                  </a:lnTo>
                  <a:lnTo>
                    <a:pt x="19821" y="15755"/>
                  </a:lnTo>
                  <a:lnTo>
                    <a:pt x="20096" y="15293"/>
                  </a:lnTo>
                  <a:lnTo>
                    <a:pt x="20349" y="14797"/>
                  </a:lnTo>
                  <a:lnTo>
                    <a:pt x="20583" y="14301"/>
                  </a:lnTo>
                  <a:lnTo>
                    <a:pt x="20797" y="13805"/>
                  </a:lnTo>
                  <a:lnTo>
                    <a:pt x="20980" y="13311"/>
                  </a:lnTo>
                  <a:lnTo>
                    <a:pt x="21152" y="12782"/>
                  </a:lnTo>
                  <a:lnTo>
                    <a:pt x="21285" y="12254"/>
                  </a:lnTo>
                  <a:lnTo>
                    <a:pt x="21407" y="11725"/>
                  </a:lnTo>
                  <a:lnTo>
                    <a:pt x="21488" y="11197"/>
                  </a:lnTo>
                  <a:lnTo>
                    <a:pt x="21529" y="10899"/>
                  </a:lnTo>
                  <a:lnTo>
                    <a:pt x="21559" y="10635"/>
                  </a:lnTo>
                  <a:lnTo>
                    <a:pt x="21579" y="10371"/>
                  </a:lnTo>
                  <a:lnTo>
                    <a:pt x="21590" y="10074"/>
                  </a:lnTo>
                  <a:lnTo>
                    <a:pt x="21600" y="9810"/>
                  </a:lnTo>
                  <a:lnTo>
                    <a:pt x="21600" y="9545"/>
                  </a:lnTo>
                  <a:lnTo>
                    <a:pt x="21590" y="9247"/>
                  </a:lnTo>
                  <a:lnTo>
                    <a:pt x="21579" y="8984"/>
                  </a:lnTo>
                  <a:lnTo>
                    <a:pt x="21559" y="8720"/>
                  </a:lnTo>
                  <a:lnTo>
                    <a:pt x="21529" y="8454"/>
                  </a:lnTo>
                  <a:lnTo>
                    <a:pt x="21498" y="8191"/>
                  </a:lnTo>
                  <a:lnTo>
                    <a:pt x="21458" y="7927"/>
                  </a:lnTo>
                  <a:lnTo>
                    <a:pt x="21356" y="7398"/>
                  </a:lnTo>
                  <a:lnTo>
                    <a:pt x="21234" y="6903"/>
                  </a:lnTo>
                  <a:lnTo>
                    <a:pt x="21082" y="6408"/>
                  </a:lnTo>
                  <a:lnTo>
                    <a:pt x="20899" y="5912"/>
                  </a:lnTo>
                  <a:lnTo>
                    <a:pt x="20706" y="5449"/>
                  </a:lnTo>
                  <a:lnTo>
                    <a:pt x="20481" y="5020"/>
                  </a:lnTo>
                  <a:lnTo>
                    <a:pt x="20238" y="4558"/>
                  </a:lnTo>
                  <a:lnTo>
                    <a:pt x="19973" y="4162"/>
                  </a:lnTo>
                  <a:lnTo>
                    <a:pt x="19689" y="3765"/>
                  </a:lnTo>
                  <a:lnTo>
                    <a:pt x="19384" y="3369"/>
                  </a:lnTo>
                  <a:lnTo>
                    <a:pt x="19059" y="3005"/>
                  </a:lnTo>
                  <a:lnTo>
                    <a:pt x="18713" y="2643"/>
                  </a:lnTo>
                  <a:lnTo>
                    <a:pt x="18347" y="2312"/>
                  </a:lnTo>
                  <a:lnTo>
                    <a:pt x="17971" y="2015"/>
                  </a:lnTo>
                  <a:lnTo>
                    <a:pt x="17575" y="1718"/>
                  </a:lnTo>
                  <a:lnTo>
                    <a:pt x="17168" y="1452"/>
                  </a:lnTo>
                  <a:lnTo>
                    <a:pt x="16741" y="1189"/>
                  </a:lnTo>
                  <a:lnTo>
                    <a:pt x="16294" y="958"/>
                  </a:lnTo>
                  <a:lnTo>
                    <a:pt x="15847" y="760"/>
                  </a:lnTo>
                  <a:lnTo>
                    <a:pt x="15379" y="561"/>
                  </a:lnTo>
                  <a:lnTo>
                    <a:pt x="14891" y="429"/>
                  </a:lnTo>
                  <a:lnTo>
                    <a:pt x="14403" y="264"/>
                  </a:lnTo>
                  <a:lnTo>
                    <a:pt x="13895" y="165"/>
                  </a:lnTo>
                  <a:lnTo>
                    <a:pt x="13387" y="99"/>
                  </a:lnTo>
                  <a:lnTo>
                    <a:pt x="12858" y="33"/>
                  </a:lnTo>
                  <a:lnTo>
                    <a:pt x="1233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620" name="Google Shape;1273;p39"/>
            <p:cNvSpPr/>
            <p:nvPr/>
          </p:nvSpPr>
          <p:spPr>
            <a:xfrm>
              <a:off x="27956" y="788642"/>
              <a:ext cx="1333651" cy="417632"/>
            </a:xfrm>
            <a:custGeom>
              <a:avLst/>
              <a:ahLst/>
              <a:cxnLst>
                <a:cxn ang="0">
                  <a:pos x="wd2" y="hd2"/>
                </a:cxn>
                <a:cxn ang="5400000">
                  <a:pos x="wd2" y="hd2"/>
                </a:cxn>
                <a:cxn ang="10800000">
                  <a:pos x="wd2" y="hd2"/>
                </a:cxn>
                <a:cxn ang="16200000">
                  <a:pos x="wd2" y="hd2"/>
                </a:cxn>
              </a:cxnLst>
              <a:rect l="0" t="0" r="r" b="b"/>
              <a:pathLst>
                <a:path w="21600" h="21600" extrusionOk="0">
                  <a:moveTo>
                    <a:pt x="12491" y="515"/>
                  </a:moveTo>
                  <a:lnTo>
                    <a:pt x="13085" y="578"/>
                  </a:lnTo>
                  <a:lnTo>
                    <a:pt x="13669" y="674"/>
                  </a:lnTo>
                  <a:lnTo>
                    <a:pt x="14263" y="804"/>
                  </a:lnTo>
                  <a:lnTo>
                    <a:pt x="14846" y="965"/>
                  </a:lnTo>
                  <a:lnTo>
                    <a:pt x="15430" y="1189"/>
                  </a:lnTo>
                  <a:lnTo>
                    <a:pt x="16014" y="1413"/>
                  </a:lnTo>
                  <a:lnTo>
                    <a:pt x="16588" y="1704"/>
                  </a:lnTo>
                  <a:lnTo>
                    <a:pt x="17030" y="1961"/>
                  </a:lnTo>
                  <a:lnTo>
                    <a:pt x="17463" y="2218"/>
                  </a:lnTo>
                  <a:lnTo>
                    <a:pt x="17896" y="2539"/>
                  </a:lnTo>
                  <a:lnTo>
                    <a:pt x="18329" y="2894"/>
                  </a:lnTo>
                  <a:lnTo>
                    <a:pt x="18751" y="3311"/>
                  </a:lnTo>
                  <a:lnTo>
                    <a:pt x="19174" y="3761"/>
                  </a:lnTo>
                  <a:lnTo>
                    <a:pt x="19587" y="4275"/>
                  </a:lnTo>
                  <a:lnTo>
                    <a:pt x="19990" y="4853"/>
                  </a:lnTo>
                  <a:lnTo>
                    <a:pt x="20221" y="5240"/>
                  </a:lnTo>
                  <a:lnTo>
                    <a:pt x="20453" y="5690"/>
                  </a:lnTo>
                  <a:lnTo>
                    <a:pt x="20674" y="6203"/>
                  </a:lnTo>
                  <a:lnTo>
                    <a:pt x="20785" y="6461"/>
                  </a:lnTo>
                  <a:lnTo>
                    <a:pt x="20886" y="6751"/>
                  </a:lnTo>
                  <a:lnTo>
                    <a:pt x="20986" y="7071"/>
                  </a:lnTo>
                  <a:lnTo>
                    <a:pt x="21067" y="7392"/>
                  </a:lnTo>
                  <a:lnTo>
                    <a:pt x="21147" y="7714"/>
                  </a:lnTo>
                  <a:lnTo>
                    <a:pt x="21217" y="8068"/>
                  </a:lnTo>
                  <a:lnTo>
                    <a:pt x="21278" y="8453"/>
                  </a:lnTo>
                  <a:lnTo>
                    <a:pt x="21318" y="8840"/>
                  </a:lnTo>
                  <a:lnTo>
                    <a:pt x="21358" y="9257"/>
                  </a:lnTo>
                  <a:lnTo>
                    <a:pt x="21368" y="9677"/>
                  </a:lnTo>
                  <a:lnTo>
                    <a:pt x="21358" y="10157"/>
                  </a:lnTo>
                  <a:lnTo>
                    <a:pt x="21328" y="10671"/>
                  </a:lnTo>
                  <a:lnTo>
                    <a:pt x="21278" y="11121"/>
                  </a:lnTo>
                  <a:lnTo>
                    <a:pt x="21208" y="11571"/>
                  </a:lnTo>
                  <a:lnTo>
                    <a:pt x="21127" y="12021"/>
                  </a:lnTo>
                  <a:lnTo>
                    <a:pt x="21027" y="12408"/>
                  </a:lnTo>
                  <a:lnTo>
                    <a:pt x="20916" y="12793"/>
                  </a:lnTo>
                  <a:lnTo>
                    <a:pt x="20795" y="13178"/>
                  </a:lnTo>
                  <a:lnTo>
                    <a:pt x="20674" y="13499"/>
                  </a:lnTo>
                  <a:lnTo>
                    <a:pt x="20543" y="13821"/>
                  </a:lnTo>
                  <a:lnTo>
                    <a:pt x="20402" y="14143"/>
                  </a:lnTo>
                  <a:lnTo>
                    <a:pt x="20261" y="14432"/>
                  </a:lnTo>
                  <a:lnTo>
                    <a:pt x="19980" y="14945"/>
                  </a:lnTo>
                  <a:lnTo>
                    <a:pt x="19708" y="15395"/>
                  </a:lnTo>
                  <a:lnTo>
                    <a:pt x="19476" y="15782"/>
                  </a:lnTo>
                  <a:lnTo>
                    <a:pt x="19235" y="16135"/>
                  </a:lnTo>
                  <a:lnTo>
                    <a:pt x="18993" y="16456"/>
                  </a:lnTo>
                  <a:lnTo>
                    <a:pt x="18751" y="16745"/>
                  </a:lnTo>
                  <a:lnTo>
                    <a:pt x="18258" y="17324"/>
                  </a:lnTo>
                  <a:lnTo>
                    <a:pt x="17755" y="17806"/>
                  </a:lnTo>
                  <a:lnTo>
                    <a:pt x="17252" y="18256"/>
                  </a:lnTo>
                  <a:lnTo>
                    <a:pt x="16739" y="18674"/>
                  </a:lnTo>
                  <a:lnTo>
                    <a:pt x="16225" y="19028"/>
                  </a:lnTo>
                  <a:lnTo>
                    <a:pt x="15722" y="19350"/>
                  </a:lnTo>
                  <a:lnTo>
                    <a:pt x="15058" y="19735"/>
                  </a:lnTo>
                  <a:lnTo>
                    <a:pt x="14404" y="20089"/>
                  </a:lnTo>
                  <a:lnTo>
                    <a:pt x="13729" y="20378"/>
                  </a:lnTo>
                  <a:lnTo>
                    <a:pt x="13065" y="20635"/>
                  </a:lnTo>
                  <a:lnTo>
                    <a:pt x="12390" y="20828"/>
                  </a:lnTo>
                  <a:lnTo>
                    <a:pt x="11716" y="20989"/>
                  </a:lnTo>
                  <a:lnTo>
                    <a:pt x="11042" y="21085"/>
                  </a:lnTo>
                  <a:lnTo>
                    <a:pt x="10368" y="21150"/>
                  </a:lnTo>
                  <a:lnTo>
                    <a:pt x="9693" y="21182"/>
                  </a:lnTo>
                  <a:lnTo>
                    <a:pt x="9009" y="21117"/>
                  </a:lnTo>
                  <a:lnTo>
                    <a:pt x="8334" y="21052"/>
                  </a:lnTo>
                  <a:lnTo>
                    <a:pt x="7660" y="20924"/>
                  </a:lnTo>
                  <a:lnTo>
                    <a:pt x="6995" y="20763"/>
                  </a:lnTo>
                  <a:lnTo>
                    <a:pt x="6321" y="20539"/>
                  </a:lnTo>
                  <a:lnTo>
                    <a:pt x="5657" y="20250"/>
                  </a:lnTo>
                  <a:lnTo>
                    <a:pt x="5003" y="19928"/>
                  </a:lnTo>
                  <a:lnTo>
                    <a:pt x="4519" y="19672"/>
                  </a:lnTo>
                  <a:lnTo>
                    <a:pt x="4046" y="19382"/>
                  </a:lnTo>
                  <a:lnTo>
                    <a:pt x="3574" y="19028"/>
                  </a:lnTo>
                  <a:lnTo>
                    <a:pt x="3100" y="18611"/>
                  </a:lnTo>
                  <a:lnTo>
                    <a:pt x="2627" y="18128"/>
                  </a:lnTo>
                  <a:lnTo>
                    <a:pt x="2406" y="17871"/>
                  </a:lnTo>
                  <a:lnTo>
                    <a:pt x="2174" y="17615"/>
                  </a:lnTo>
                  <a:lnTo>
                    <a:pt x="1953" y="17293"/>
                  </a:lnTo>
                  <a:lnTo>
                    <a:pt x="1731" y="16971"/>
                  </a:lnTo>
                  <a:lnTo>
                    <a:pt x="1520" y="16617"/>
                  </a:lnTo>
                  <a:lnTo>
                    <a:pt x="1298" y="16265"/>
                  </a:lnTo>
                  <a:lnTo>
                    <a:pt x="1067" y="15782"/>
                  </a:lnTo>
                  <a:lnTo>
                    <a:pt x="946" y="15525"/>
                  </a:lnTo>
                  <a:lnTo>
                    <a:pt x="835" y="15236"/>
                  </a:lnTo>
                  <a:lnTo>
                    <a:pt x="725" y="14914"/>
                  </a:lnTo>
                  <a:lnTo>
                    <a:pt x="624" y="14593"/>
                  </a:lnTo>
                  <a:lnTo>
                    <a:pt x="534" y="14271"/>
                  </a:lnTo>
                  <a:lnTo>
                    <a:pt x="443" y="13917"/>
                  </a:lnTo>
                  <a:lnTo>
                    <a:pt x="372" y="13532"/>
                  </a:lnTo>
                  <a:lnTo>
                    <a:pt x="312" y="13147"/>
                  </a:lnTo>
                  <a:lnTo>
                    <a:pt x="272" y="12760"/>
                  </a:lnTo>
                  <a:lnTo>
                    <a:pt x="242" y="12343"/>
                  </a:lnTo>
                  <a:lnTo>
                    <a:pt x="222" y="11893"/>
                  </a:lnTo>
                  <a:lnTo>
                    <a:pt x="231" y="11475"/>
                  </a:lnTo>
                  <a:lnTo>
                    <a:pt x="262" y="10993"/>
                  </a:lnTo>
                  <a:lnTo>
                    <a:pt x="312" y="10542"/>
                  </a:lnTo>
                  <a:lnTo>
                    <a:pt x="383" y="10029"/>
                  </a:lnTo>
                  <a:lnTo>
                    <a:pt x="473" y="9547"/>
                  </a:lnTo>
                  <a:lnTo>
                    <a:pt x="584" y="9097"/>
                  </a:lnTo>
                  <a:lnTo>
                    <a:pt x="705" y="8646"/>
                  </a:lnTo>
                  <a:lnTo>
                    <a:pt x="846" y="8260"/>
                  </a:lnTo>
                  <a:lnTo>
                    <a:pt x="986" y="7875"/>
                  </a:lnTo>
                  <a:lnTo>
                    <a:pt x="1138" y="7521"/>
                  </a:lnTo>
                  <a:lnTo>
                    <a:pt x="1298" y="7201"/>
                  </a:lnTo>
                  <a:lnTo>
                    <a:pt x="1470" y="6879"/>
                  </a:lnTo>
                  <a:lnTo>
                    <a:pt x="1641" y="6590"/>
                  </a:lnTo>
                  <a:lnTo>
                    <a:pt x="1983" y="6042"/>
                  </a:lnTo>
                  <a:lnTo>
                    <a:pt x="2315" y="5592"/>
                  </a:lnTo>
                  <a:lnTo>
                    <a:pt x="2637" y="5175"/>
                  </a:lnTo>
                  <a:lnTo>
                    <a:pt x="2909" y="4822"/>
                  </a:lnTo>
                  <a:lnTo>
                    <a:pt x="3191" y="4500"/>
                  </a:lnTo>
                  <a:lnTo>
                    <a:pt x="3463" y="4179"/>
                  </a:lnTo>
                  <a:lnTo>
                    <a:pt x="3744" y="3922"/>
                  </a:lnTo>
                  <a:lnTo>
                    <a:pt x="4318" y="3374"/>
                  </a:lnTo>
                  <a:lnTo>
                    <a:pt x="4892" y="2924"/>
                  </a:lnTo>
                  <a:lnTo>
                    <a:pt x="5466" y="2539"/>
                  </a:lnTo>
                  <a:lnTo>
                    <a:pt x="6049" y="2185"/>
                  </a:lnTo>
                  <a:lnTo>
                    <a:pt x="6633" y="1863"/>
                  </a:lnTo>
                  <a:lnTo>
                    <a:pt x="7207" y="1574"/>
                  </a:lnTo>
                  <a:lnTo>
                    <a:pt x="7791" y="1318"/>
                  </a:lnTo>
                  <a:lnTo>
                    <a:pt x="8374" y="1124"/>
                  </a:lnTo>
                  <a:lnTo>
                    <a:pt x="8958" y="933"/>
                  </a:lnTo>
                  <a:lnTo>
                    <a:pt x="9542" y="772"/>
                  </a:lnTo>
                  <a:lnTo>
                    <a:pt x="10136" y="643"/>
                  </a:lnTo>
                  <a:lnTo>
                    <a:pt x="10720" y="578"/>
                  </a:lnTo>
                  <a:lnTo>
                    <a:pt x="11313" y="515"/>
                  </a:lnTo>
                  <a:close/>
                  <a:moveTo>
                    <a:pt x="11414" y="0"/>
                  </a:moveTo>
                  <a:lnTo>
                    <a:pt x="10780" y="65"/>
                  </a:lnTo>
                  <a:lnTo>
                    <a:pt x="10156" y="161"/>
                  </a:lnTo>
                  <a:lnTo>
                    <a:pt x="9522" y="289"/>
                  </a:lnTo>
                  <a:lnTo>
                    <a:pt x="8898" y="483"/>
                  </a:lnTo>
                  <a:lnTo>
                    <a:pt x="8274" y="674"/>
                  </a:lnTo>
                  <a:lnTo>
                    <a:pt x="7650" y="900"/>
                  </a:lnTo>
                  <a:lnTo>
                    <a:pt x="7036" y="1189"/>
                  </a:lnTo>
                  <a:lnTo>
                    <a:pt x="6512" y="1446"/>
                  </a:lnTo>
                  <a:lnTo>
                    <a:pt x="5999" y="1704"/>
                  </a:lnTo>
                  <a:lnTo>
                    <a:pt x="5485" y="2024"/>
                  </a:lnTo>
                  <a:lnTo>
                    <a:pt x="4972" y="2379"/>
                  </a:lnTo>
                  <a:lnTo>
                    <a:pt x="4459" y="2796"/>
                  </a:lnTo>
                  <a:lnTo>
                    <a:pt x="3956" y="3246"/>
                  </a:lnTo>
                  <a:lnTo>
                    <a:pt x="3452" y="3729"/>
                  </a:lnTo>
                  <a:lnTo>
                    <a:pt x="2959" y="4275"/>
                  </a:lnTo>
                  <a:lnTo>
                    <a:pt x="2627" y="4661"/>
                  </a:lnTo>
                  <a:lnTo>
                    <a:pt x="2295" y="5079"/>
                  </a:lnTo>
                  <a:lnTo>
                    <a:pt x="1963" y="5561"/>
                  </a:lnTo>
                  <a:lnTo>
                    <a:pt x="1641" y="6075"/>
                  </a:lnTo>
                  <a:lnTo>
                    <a:pt x="1329" y="6621"/>
                  </a:lnTo>
                  <a:lnTo>
                    <a:pt x="1178" y="6942"/>
                  </a:lnTo>
                  <a:lnTo>
                    <a:pt x="1027" y="7264"/>
                  </a:lnTo>
                  <a:lnTo>
                    <a:pt x="886" y="7586"/>
                  </a:lnTo>
                  <a:lnTo>
                    <a:pt x="745" y="7940"/>
                  </a:lnTo>
                  <a:lnTo>
                    <a:pt x="604" y="8325"/>
                  </a:lnTo>
                  <a:lnTo>
                    <a:pt x="473" y="8710"/>
                  </a:lnTo>
                  <a:lnTo>
                    <a:pt x="363" y="9097"/>
                  </a:lnTo>
                  <a:lnTo>
                    <a:pt x="272" y="9449"/>
                  </a:lnTo>
                  <a:lnTo>
                    <a:pt x="191" y="9836"/>
                  </a:lnTo>
                  <a:lnTo>
                    <a:pt x="131" y="10188"/>
                  </a:lnTo>
                  <a:lnTo>
                    <a:pt x="81" y="10542"/>
                  </a:lnTo>
                  <a:lnTo>
                    <a:pt x="40" y="10928"/>
                  </a:lnTo>
                  <a:lnTo>
                    <a:pt x="10" y="11282"/>
                  </a:lnTo>
                  <a:lnTo>
                    <a:pt x="0" y="11603"/>
                  </a:lnTo>
                  <a:lnTo>
                    <a:pt x="0" y="11958"/>
                  </a:lnTo>
                  <a:lnTo>
                    <a:pt x="10" y="12310"/>
                  </a:lnTo>
                  <a:lnTo>
                    <a:pt x="31" y="12632"/>
                  </a:lnTo>
                  <a:lnTo>
                    <a:pt x="71" y="12954"/>
                  </a:lnTo>
                  <a:lnTo>
                    <a:pt x="111" y="13275"/>
                  </a:lnTo>
                  <a:lnTo>
                    <a:pt x="161" y="13597"/>
                  </a:lnTo>
                  <a:lnTo>
                    <a:pt x="212" y="13917"/>
                  </a:lnTo>
                  <a:lnTo>
                    <a:pt x="282" y="14206"/>
                  </a:lnTo>
                  <a:lnTo>
                    <a:pt x="353" y="14495"/>
                  </a:lnTo>
                  <a:lnTo>
                    <a:pt x="433" y="14786"/>
                  </a:lnTo>
                  <a:lnTo>
                    <a:pt x="614" y="15332"/>
                  </a:lnTo>
                  <a:lnTo>
                    <a:pt x="805" y="15845"/>
                  </a:lnTo>
                  <a:lnTo>
                    <a:pt x="1017" y="16328"/>
                  </a:lnTo>
                  <a:lnTo>
                    <a:pt x="1228" y="16778"/>
                  </a:lnTo>
                  <a:lnTo>
                    <a:pt x="1449" y="17196"/>
                  </a:lnTo>
                  <a:lnTo>
                    <a:pt x="1681" y="17550"/>
                  </a:lnTo>
                  <a:lnTo>
                    <a:pt x="1893" y="17871"/>
                  </a:lnTo>
                  <a:lnTo>
                    <a:pt x="2204" y="18256"/>
                  </a:lnTo>
                  <a:lnTo>
                    <a:pt x="2527" y="18643"/>
                  </a:lnTo>
                  <a:lnTo>
                    <a:pt x="2849" y="18963"/>
                  </a:lnTo>
                  <a:lnTo>
                    <a:pt x="3171" y="19285"/>
                  </a:lnTo>
                  <a:lnTo>
                    <a:pt x="3503" y="19574"/>
                  </a:lnTo>
                  <a:lnTo>
                    <a:pt x="3835" y="19832"/>
                  </a:lnTo>
                  <a:lnTo>
                    <a:pt x="4167" y="20057"/>
                  </a:lnTo>
                  <a:lnTo>
                    <a:pt x="4499" y="20250"/>
                  </a:lnTo>
                  <a:lnTo>
                    <a:pt x="4841" y="20442"/>
                  </a:lnTo>
                  <a:lnTo>
                    <a:pt x="5174" y="20602"/>
                  </a:lnTo>
                  <a:lnTo>
                    <a:pt x="5858" y="20892"/>
                  </a:lnTo>
                  <a:lnTo>
                    <a:pt x="6533" y="21117"/>
                  </a:lnTo>
                  <a:lnTo>
                    <a:pt x="7197" y="21311"/>
                  </a:lnTo>
                  <a:lnTo>
                    <a:pt x="7650" y="21407"/>
                  </a:lnTo>
                  <a:lnTo>
                    <a:pt x="8092" y="21472"/>
                  </a:lnTo>
                  <a:lnTo>
                    <a:pt x="8546" y="21535"/>
                  </a:lnTo>
                  <a:lnTo>
                    <a:pt x="8988" y="21568"/>
                  </a:lnTo>
                  <a:lnTo>
                    <a:pt x="9441" y="21600"/>
                  </a:lnTo>
                  <a:lnTo>
                    <a:pt x="9884" y="21600"/>
                  </a:lnTo>
                  <a:lnTo>
                    <a:pt x="10337" y="21568"/>
                  </a:lnTo>
                  <a:lnTo>
                    <a:pt x="10780" y="21535"/>
                  </a:lnTo>
                  <a:lnTo>
                    <a:pt x="11676" y="21407"/>
                  </a:lnTo>
                  <a:lnTo>
                    <a:pt x="12572" y="21182"/>
                  </a:lnTo>
                  <a:lnTo>
                    <a:pt x="13467" y="20924"/>
                  </a:lnTo>
                  <a:lnTo>
                    <a:pt x="14353" y="20572"/>
                  </a:lnTo>
                  <a:lnTo>
                    <a:pt x="15037" y="20250"/>
                  </a:lnTo>
                  <a:lnTo>
                    <a:pt x="15722" y="19863"/>
                  </a:lnTo>
                  <a:lnTo>
                    <a:pt x="16396" y="19413"/>
                  </a:lnTo>
                  <a:lnTo>
                    <a:pt x="16739" y="19189"/>
                  </a:lnTo>
                  <a:lnTo>
                    <a:pt x="17081" y="18900"/>
                  </a:lnTo>
                  <a:lnTo>
                    <a:pt x="17413" y="18643"/>
                  </a:lnTo>
                  <a:lnTo>
                    <a:pt x="17745" y="18321"/>
                  </a:lnTo>
                  <a:lnTo>
                    <a:pt x="18077" y="18000"/>
                  </a:lnTo>
                  <a:lnTo>
                    <a:pt x="18410" y="17646"/>
                  </a:lnTo>
                  <a:lnTo>
                    <a:pt x="18732" y="17261"/>
                  </a:lnTo>
                  <a:lnTo>
                    <a:pt x="19054" y="16874"/>
                  </a:lnTo>
                  <a:lnTo>
                    <a:pt x="19376" y="16425"/>
                  </a:lnTo>
                  <a:lnTo>
                    <a:pt x="19688" y="15975"/>
                  </a:lnTo>
                  <a:lnTo>
                    <a:pt x="19990" y="15493"/>
                  </a:lnTo>
                  <a:lnTo>
                    <a:pt x="20312" y="14945"/>
                  </a:lnTo>
                  <a:lnTo>
                    <a:pt x="20473" y="14625"/>
                  </a:lnTo>
                  <a:lnTo>
                    <a:pt x="20634" y="14271"/>
                  </a:lnTo>
                  <a:lnTo>
                    <a:pt x="20795" y="13917"/>
                  </a:lnTo>
                  <a:lnTo>
                    <a:pt x="20936" y="13532"/>
                  </a:lnTo>
                  <a:lnTo>
                    <a:pt x="21076" y="13114"/>
                  </a:lnTo>
                  <a:lnTo>
                    <a:pt x="21208" y="12697"/>
                  </a:lnTo>
                  <a:lnTo>
                    <a:pt x="21318" y="12214"/>
                  </a:lnTo>
                  <a:lnTo>
                    <a:pt x="21419" y="11732"/>
                  </a:lnTo>
                  <a:lnTo>
                    <a:pt x="21490" y="11249"/>
                  </a:lnTo>
                  <a:lnTo>
                    <a:pt x="21550" y="10703"/>
                  </a:lnTo>
                  <a:lnTo>
                    <a:pt x="21580" y="10447"/>
                  </a:lnTo>
                  <a:lnTo>
                    <a:pt x="21590" y="10157"/>
                  </a:lnTo>
                  <a:lnTo>
                    <a:pt x="21600" y="9868"/>
                  </a:lnTo>
                  <a:lnTo>
                    <a:pt x="21600" y="9514"/>
                  </a:lnTo>
                  <a:lnTo>
                    <a:pt x="21590" y="9097"/>
                  </a:lnTo>
                  <a:lnTo>
                    <a:pt x="21560" y="8710"/>
                  </a:lnTo>
                  <a:lnTo>
                    <a:pt x="21520" y="8325"/>
                  </a:lnTo>
                  <a:lnTo>
                    <a:pt x="21469" y="7971"/>
                  </a:lnTo>
                  <a:lnTo>
                    <a:pt x="21409" y="7618"/>
                  </a:lnTo>
                  <a:lnTo>
                    <a:pt x="21338" y="7296"/>
                  </a:lnTo>
                  <a:lnTo>
                    <a:pt x="21258" y="7007"/>
                  </a:lnTo>
                  <a:lnTo>
                    <a:pt x="21177" y="6686"/>
                  </a:lnTo>
                  <a:lnTo>
                    <a:pt x="21087" y="6429"/>
                  </a:lnTo>
                  <a:lnTo>
                    <a:pt x="20996" y="6140"/>
                  </a:lnTo>
                  <a:lnTo>
                    <a:pt x="20795" y="5657"/>
                  </a:lnTo>
                  <a:lnTo>
                    <a:pt x="20583" y="5207"/>
                  </a:lnTo>
                  <a:lnTo>
                    <a:pt x="20372" y="4822"/>
                  </a:lnTo>
                  <a:lnTo>
                    <a:pt x="20181" y="4468"/>
                  </a:lnTo>
                  <a:lnTo>
                    <a:pt x="19980" y="4179"/>
                  </a:lnTo>
                  <a:lnTo>
                    <a:pt x="19788" y="3889"/>
                  </a:lnTo>
                  <a:lnTo>
                    <a:pt x="19587" y="3600"/>
                  </a:lnTo>
                  <a:lnTo>
                    <a:pt x="19174" y="3118"/>
                  </a:lnTo>
                  <a:lnTo>
                    <a:pt x="18751" y="2700"/>
                  </a:lnTo>
                  <a:lnTo>
                    <a:pt x="18329" y="2314"/>
                  </a:lnTo>
                  <a:lnTo>
                    <a:pt x="17906" y="1993"/>
                  </a:lnTo>
                  <a:lnTo>
                    <a:pt x="17473" y="1704"/>
                  </a:lnTo>
                  <a:lnTo>
                    <a:pt x="17051" y="1413"/>
                  </a:lnTo>
                  <a:lnTo>
                    <a:pt x="16437" y="1061"/>
                  </a:lnTo>
                  <a:lnTo>
                    <a:pt x="15813" y="772"/>
                  </a:lnTo>
                  <a:lnTo>
                    <a:pt x="15189" y="546"/>
                  </a:lnTo>
                  <a:lnTo>
                    <a:pt x="14564" y="322"/>
                  </a:lnTo>
                  <a:lnTo>
                    <a:pt x="13941" y="193"/>
                  </a:lnTo>
                  <a:lnTo>
                    <a:pt x="13306" y="65"/>
                  </a:lnTo>
                  <a:lnTo>
                    <a:pt x="1268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21" name="Google Shape;1274;p39"/>
            <p:cNvSpPr/>
            <p:nvPr/>
          </p:nvSpPr>
          <p:spPr>
            <a:xfrm>
              <a:off x="116226" y="834002"/>
              <a:ext cx="1181363" cy="324399"/>
            </a:xfrm>
            <a:custGeom>
              <a:avLst/>
              <a:ahLst/>
              <a:cxnLst>
                <a:cxn ang="0">
                  <a:pos x="wd2" y="hd2"/>
                </a:cxn>
                <a:cxn ang="5400000">
                  <a:pos x="wd2" y="hd2"/>
                </a:cxn>
                <a:cxn ang="10800000">
                  <a:pos x="wd2" y="hd2"/>
                </a:cxn>
                <a:cxn ang="16200000">
                  <a:pos x="wd2" y="hd2"/>
                </a:cxn>
              </a:cxnLst>
              <a:rect l="0" t="0" r="r" b="b"/>
              <a:pathLst>
                <a:path w="21600" h="21600" extrusionOk="0">
                  <a:moveTo>
                    <a:pt x="13078" y="498"/>
                  </a:moveTo>
                  <a:lnTo>
                    <a:pt x="13908" y="579"/>
                  </a:lnTo>
                  <a:lnTo>
                    <a:pt x="14737" y="745"/>
                  </a:lnTo>
                  <a:lnTo>
                    <a:pt x="15317" y="870"/>
                  </a:lnTo>
                  <a:lnTo>
                    <a:pt x="15908" y="1077"/>
                  </a:lnTo>
                  <a:lnTo>
                    <a:pt x="16499" y="1284"/>
                  </a:lnTo>
                  <a:lnTo>
                    <a:pt x="17089" y="1615"/>
                  </a:lnTo>
                  <a:lnTo>
                    <a:pt x="17669" y="1945"/>
                  </a:lnTo>
                  <a:lnTo>
                    <a:pt x="18248" y="2401"/>
                  </a:lnTo>
                  <a:lnTo>
                    <a:pt x="18816" y="2897"/>
                  </a:lnTo>
                  <a:lnTo>
                    <a:pt x="19385" y="3518"/>
                  </a:lnTo>
                  <a:lnTo>
                    <a:pt x="19668" y="3849"/>
                  </a:lnTo>
                  <a:lnTo>
                    <a:pt x="19975" y="4263"/>
                  </a:lnTo>
                  <a:lnTo>
                    <a:pt x="20282" y="4758"/>
                  </a:lnTo>
                  <a:lnTo>
                    <a:pt x="20442" y="5049"/>
                  </a:lnTo>
                  <a:lnTo>
                    <a:pt x="20589" y="5338"/>
                  </a:lnTo>
                  <a:lnTo>
                    <a:pt x="20737" y="5710"/>
                  </a:lnTo>
                  <a:lnTo>
                    <a:pt x="20862" y="6082"/>
                  </a:lnTo>
                  <a:lnTo>
                    <a:pt x="20987" y="6455"/>
                  </a:lnTo>
                  <a:lnTo>
                    <a:pt x="21089" y="6911"/>
                  </a:lnTo>
                  <a:lnTo>
                    <a:pt x="21180" y="7367"/>
                  </a:lnTo>
                  <a:lnTo>
                    <a:pt x="21259" y="7862"/>
                  </a:lnTo>
                  <a:lnTo>
                    <a:pt x="21305" y="8400"/>
                  </a:lnTo>
                  <a:lnTo>
                    <a:pt x="21339" y="8979"/>
                  </a:lnTo>
                  <a:lnTo>
                    <a:pt x="21328" y="9312"/>
                  </a:lnTo>
                  <a:lnTo>
                    <a:pt x="21316" y="9642"/>
                  </a:lnTo>
                  <a:lnTo>
                    <a:pt x="21293" y="9973"/>
                  </a:lnTo>
                  <a:lnTo>
                    <a:pt x="21271" y="10303"/>
                  </a:lnTo>
                  <a:lnTo>
                    <a:pt x="21236" y="10594"/>
                  </a:lnTo>
                  <a:lnTo>
                    <a:pt x="21191" y="10883"/>
                  </a:lnTo>
                  <a:lnTo>
                    <a:pt x="21089" y="11462"/>
                  </a:lnTo>
                  <a:lnTo>
                    <a:pt x="20953" y="12002"/>
                  </a:lnTo>
                  <a:lnTo>
                    <a:pt x="20816" y="12497"/>
                  </a:lnTo>
                  <a:lnTo>
                    <a:pt x="20646" y="12953"/>
                  </a:lnTo>
                  <a:lnTo>
                    <a:pt x="20475" y="13365"/>
                  </a:lnTo>
                  <a:lnTo>
                    <a:pt x="20293" y="13779"/>
                  </a:lnTo>
                  <a:lnTo>
                    <a:pt x="20100" y="14152"/>
                  </a:lnTo>
                  <a:lnTo>
                    <a:pt x="19907" y="14484"/>
                  </a:lnTo>
                  <a:lnTo>
                    <a:pt x="19714" y="14773"/>
                  </a:lnTo>
                  <a:lnTo>
                    <a:pt x="19350" y="15311"/>
                  </a:lnTo>
                  <a:lnTo>
                    <a:pt x="19032" y="15767"/>
                  </a:lnTo>
                  <a:lnTo>
                    <a:pt x="18714" y="16181"/>
                  </a:lnTo>
                  <a:lnTo>
                    <a:pt x="18396" y="16595"/>
                  </a:lnTo>
                  <a:lnTo>
                    <a:pt x="18067" y="16967"/>
                  </a:lnTo>
                  <a:lnTo>
                    <a:pt x="17737" y="17339"/>
                  </a:lnTo>
                  <a:lnTo>
                    <a:pt x="17078" y="17959"/>
                  </a:lnTo>
                  <a:lnTo>
                    <a:pt x="16407" y="18498"/>
                  </a:lnTo>
                  <a:lnTo>
                    <a:pt x="15737" y="18952"/>
                  </a:lnTo>
                  <a:lnTo>
                    <a:pt x="15067" y="19366"/>
                  </a:lnTo>
                  <a:lnTo>
                    <a:pt x="14385" y="19738"/>
                  </a:lnTo>
                  <a:lnTo>
                    <a:pt x="13715" y="20069"/>
                  </a:lnTo>
                  <a:lnTo>
                    <a:pt x="12885" y="20402"/>
                  </a:lnTo>
                  <a:lnTo>
                    <a:pt x="12056" y="20690"/>
                  </a:lnTo>
                  <a:lnTo>
                    <a:pt x="11238" y="20897"/>
                  </a:lnTo>
                  <a:lnTo>
                    <a:pt x="10397" y="21021"/>
                  </a:lnTo>
                  <a:lnTo>
                    <a:pt x="9567" y="21104"/>
                  </a:lnTo>
                  <a:lnTo>
                    <a:pt x="8738" y="21104"/>
                  </a:lnTo>
                  <a:lnTo>
                    <a:pt x="7908" y="21021"/>
                  </a:lnTo>
                  <a:lnTo>
                    <a:pt x="7079" y="20897"/>
                  </a:lnTo>
                  <a:lnTo>
                    <a:pt x="6465" y="20774"/>
                  </a:lnTo>
                  <a:lnTo>
                    <a:pt x="5851" y="20609"/>
                  </a:lnTo>
                  <a:lnTo>
                    <a:pt x="5227" y="20360"/>
                  </a:lnTo>
                  <a:lnTo>
                    <a:pt x="4613" y="20069"/>
                  </a:lnTo>
                  <a:lnTo>
                    <a:pt x="3999" y="19697"/>
                  </a:lnTo>
                  <a:lnTo>
                    <a:pt x="3397" y="19243"/>
                  </a:lnTo>
                  <a:lnTo>
                    <a:pt x="2795" y="18703"/>
                  </a:lnTo>
                  <a:lnTo>
                    <a:pt x="2500" y="18414"/>
                  </a:lnTo>
                  <a:lnTo>
                    <a:pt x="2204" y="18084"/>
                  </a:lnTo>
                  <a:lnTo>
                    <a:pt x="1920" y="17751"/>
                  </a:lnTo>
                  <a:lnTo>
                    <a:pt x="1602" y="17339"/>
                  </a:lnTo>
                  <a:lnTo>
                    <a:pt x="1443" y="17091"/>
                  </a:lnTo>
                  <a:lnTo>
                    <a:pt x="1284" y="16800"/>
                  </a:lnTo>
                  <a:lnTo>
                    <a:pt x="1125" y="16511"/>
                  </a:lnTo>
                  <a:lnTo>
                    <a:pt x="965" y="16181"/>
                  </a:lnTo>
                  <a:lnTo>
                    <a:pt x="818" y="15808"/>
                  </a:lnTo>
                  <a:lnTo>
                    <a:pt x="682" y="15436"/>
                  </a:lnTo>
                  <a:lnTo>
                    <a:pt x="568" y="15022"/>
                  </a:lnTo>
                  <a:lnTo>
                    <a:pt x="466" y="14566"/>
                  </a:lnTo>
                  <a:lnTo>
                    <a:pt x="374" y="14070"/>
                  </a:lnTo>
                  <a:lnTo>
                    <a:pt x="307" y="13533"/>
                  </a:lnTo>
                  <a:lnTo>
                    <a:pt x="284" y="13284"/>
                  </a:lnTo>
                  <a:lnTo>
                    <a:pt x="261" y="12993"/>
                  </a:lnTo>
                  <a:lnTo>
                    <a:pt x="261" y="12704"/>
                  </a:lnTo>
                  <a:lnTo>
                    <a:pt x="250" y="12374"/>
                  </a:lnTo>
                  <a:lnTo>
                    <a:pt x="261" y="12041"/>
                  </a:lnTo>
                  <a:lnTo>
                    <a:pt x="272" y="11711"/>
                  </a:lnTo>
                  <a:lnTo>
                    <a:pt x="295" y="11380"/>
                  </a:lnTo>
                  <a:lnTo>
                    <a:pt x="329" y="11090"/>
                  </a:lnTo>
                  <a:lnTo>
                    <a:pt x="364" y="10759"/>
                  </a:lnTo>
                  <a:lnTo>
                    <a:pt x="409" y="10471"/>
                  </a:lnTo>
                  <a:lnTo>
                    <a:pt x="466" y="10180"/>
                  </a:lnTo>
                  <a:lnTo>
                    <a:pt x="534" y="9891"/>
                  </a:lnTo>
                  <a:lnTo>
                    <a:pt x="670" y="9352"/>
                  </a:lnTo>
                  <a:lnTo>
                    <a:pt x="841" y="8856"/>
                  </a:lnTo>
                  <a:lnTo>
                    <a:pt x="1011" y="8400"/>
                  </a:lnTo>
                  <a:lnTo>
                    <a:pt x="1204" y="7986"/>
                  </a:lnTo>
                  <a:lnTo>
                    <a:pt x="1409" y="7574"/>
                  </a:lnTo>
                  <a:lnTo>
                    <a:pt x="1613" y="7201"/>
                  </a:lnTo>
                  <a:lnTo>
                    <a:pt x="2022" y="6580"/>
                  </a:lnTo>
                  <a:lnTo>
                    <a:pt x="2397" y="6043"/>
                  </a:lnTo>
                  <a:lnTo>
                    <a:pt x="2704" y="5629"/>
                  </a:lnTo>
                  <a:lnTo>
                    <a:pt x="3034" y="5214"/>
                  </a:lnTo>
                  <a:lnTo>
                    <a:pt x="3363" y="4800"/>
                  </a:lnTo>
                  <a:lnTo>
                    <a:pt x="3692" y="4428"/>
                  </a:lnTo>
                  <a:lnTo>
                    <a:pt x="4022" y="4097"/>
                  </a:lnTo>
                  <a:lnTo>
                    <a:pt x="4692" y="3476"/>
                  </a:lnTo>
                  <a:lnTo>
                    <a:pt x="5374" y="2939"/>
                  </a:lnTo>
                  <a:lnTo>
                    <a:pt x="6056" y="2483"/>
                  </a:lnTo>
                  <a:lnTo>
                    <a:pt x="6749" y="2069"/>
                  </a:lnTo>
                  <a:lnTo>
                    <a:pt x="7431" y="1738"/>
                  </a:lnTo>
                  <a:lnTo>
                    <a:pt x="8113" y="1408"/>
                  </a:lnTo>
                  <a:lnTo>
                    <a:pt x="8942" y="1117"/>
                  </a:lnTo>
                  <a:lnTo>
                    <a:pt x="9760" y="870"/>
                  </a:lnTo>
                  <a:lnTo>
                    <a:pt x="10590" y="663"/>
                  </a:lnTo>
                  <a:lnTo>
                    <a:pt x="11419" y="538"/>
                  </a:lnTo>
                  <a:lnTo>
                    <a:pt x="12248" y="498"/>
                  </a:lnTo>
                  <a:close/>
                  <a:moveTo>
                    <a:pt x="12283" y="0"/>
                  </a:moveTo>
                  <a:lnTo>
                    <a:pt x="11567" y="42"/>
                  </a:lnTo>
                  <a:lnTo>
                    <a:pt x="10863" y="125"/>
                  </a:lnTo>
                  <a:lnTo>
                    <a:pt x="10158" y="291"/>
                  </a:lnTo>
                  <a:lnTo>
                    <a:pt x="9454" y="456"/>
                  </a:lnTo>
                  <a:lnTo>
                    <a:pt x="8749" y="705"/>
                  </a:lnTo>
                  <a:lnTo>
                    <a:pt x="8056" y="994"/>
                  </a:lnTo>
                  <a:lnTo>
                    <a:pt x="7352" y="1366"/>
                  </a:lnTo>
                  <a:lnTo>
                    <a:pt x="6658" y="1738"/>
                  </a:lnTo>
                  <a:lnTo>
                    <a:pt x="5965" y="2194"/>
                  </a:lnTo>
                  <a:lnTo>
                    <a:pt x="5283" y="2690"/>
                  </a:lnTo>
                  <a:lnTo>
                    <a:pt x="4602" y="3269"/>
                  </a:lnTo>
                  <a:lnTo>
                    <a:pt x="4147" y="3641"/>
                  </a:lnTo>
                  <a:lnTo>
                    <a:pt x="3692" y="4056"/>
                  </a:lnTo>
                  <a:lnTo>
                    <a:pt x="3250" y="4551"/>
                  </a:lnTo>
                  <a:lnTo>
                    <a:pt x="2795" y="5049"/>
                  </a:lnTo>
                  <a:lnTo>
                    <a:pt x="2352" y="5629"/>
                  </a:lnTo>
                  <a:lnTo>
                    <a:pt x="1920" y="6289"/>
                  </a:lnTo>
                  <a:lnTo>
                    <a:pt x="1716" y="6662"/>
                  </a:lnTo>
                  <a:lnTo>
                    <a:pt x="1511" y="7034"/>
                  </a:lnTo>
                  <a:lnTo>
                    <a:pt x="1307" y="7448"/>
                  </a:lnTo>
                  <a:lnTo>
                    <a:pt x="1102" y="7862"/>
                  </a:lnTo>
                  <a:lnTo>
                    <a:pt x="898" y="8318"/>
                  </a:lnTo>
                  <a:lnTo>
                    <a:pt x="693" y="8856"/>
                  </a:lnTo>
                  <a:lnTo>
                    <a:pt x="488" y="9435"/>
                  </a:lnTo>
                  <a:lnTo>
                    <a:pt x="397" y="9766"/>
                  </a:lnTo>
                  <a:lnTo>
                    <a:pt x="307" y="10096"/>
                  </a:lnTo>
                  <a:lnTo>
                    <a:pt x="227" y="10429"/>
                  </a:lnTo>
                  <a:lnTo>
                    <a:pt x="159" y="10801"/>
                  </a:lnTo>
                  <a:lnTo>
                    <a:pt x="102" y="11215"/>
                  </a:lnTo>
                  <a:lnTo>
                    <a:pt x="57" y="11587"/>
                  </a:lnTo>
                  <a:lnTo>
                    <a:pt x="22" y="12041"/>
                  </a:lnTo>
                  <a:lnTo>
                    <a:pt x="0" y="12456"/>
                  </a:lnTo>
                  <a:lnTo>
                    <a:pt x="0" y="12911"/>
                  </a:lnTo>
                  <a:lnTo>
                    <a:pt x="11" y="13365"/>
                  </a:lnTo>
                  <a:lnTo>
                    <a:pt x="45" y="13905"/>
                  </a:lnTo>
                  <a:lnTo>
                    <a:pt x="102" y="14359"/>
                  </a:lnTo>
                  <a:lnTo>
                    <a:pt x="181" y="14773"/>
                  </a:lnTo>
                  <a:lnTo>
                    <a:pt x="272" y="15187"/>
                  </a:lnTo>
                  <a:lnTo>
                    <a:pt x="374" y="15601"/>
                  </a:lnTo>
                  <a:lnTo>
                    <a:pt x="488" y="15932"/>
                  </a:lnTo>
                  <a:lnTo>
                    <a:pt x="625" y="16262"/>
                  </a:lnTo>
                  <a:lnTo>
                    <a:pt x="750" y="16595"/>
                  </a:lnTo>
                  <a:lnTo>
                    <a:pt x="898" y="16883"/>
                  </a:lnTo>
                  <a:lnTo>
                    <a:pt x="1034" y="17132"/>
                  </a:lnTo>
                  <a:lnTo>
                    <a:pt x="1329" y="17586"/>
                  </a:lnTo>
                  <a:lnTo>
                    <a:pt x="1602" y="18000"/>
                  </a:lnTo>
                  <a:lnTo>
                    <a:pt x="1852" y="18291"/>
                  </a:lnTo>
                  <a:lnTo>
                    <a:pt x="2113" y="18622"/>
                  </a:lnTo>
                  <a:lnTo>
                    <a:pt x="2374" y="18952"/>
                  </a:lnTo>
                  <a:lnTo>
                    <a:pt x="2647" y="19201"/>
                  </a:lnTo>
                  <a:lnTo>
                    <a:pt x="2920" y="19450"/>
                  </a:lnTo>
                  <a:lnTo>
                    <a:pt x="3466" y="19904"/>
                  </a:lnTo>
                  <a:lnTo>
                    <a:pt x="4022" y="20276"/>
                  </a:lnTo>
                  <a:lnTo>
                    <a:pt x="4579" y="20567"/>
                  </a:lnTo>
                  <a:lnTo>
                    <a:pt x="5136" y="20814"/>
                  </a:lnTo>
                  <a:lnTo>
                    <a:pt x="5692" y="21021"/>
                  </a:lnTo>
                  <a:lnTo>
                    <a:pt x="6238" y="21188"/>
                  </a:lnTo>
                  <a:lnTo>
                    <a:pt x="6908" y="21353"/>
                  </a:lnTo>
                  <a:lnTo>
                    <a:pt x="7578" y="21477"/>
                  </a:lnTo>
                  <a:lnTo>
                    <a:pt x="8260" y="21560"/>
                  </a:lnTo>
                  <a:lnTo>
                    <a:pt x="8931" y="21600"/>
                  </a:lnTo>
                  <a:lnTo>
                    <a:pt x="9613" y="21560"/>
                  </a:lnTo>
                  <a:lnTo>
                    <a:pt x="10295" y="21518"/>
                  </a:lnTo>
                  <a:lnTo>
                    <a:pt x="10965" y="21393"/>
                  </a:lnTo>
                  <a:lnTo>
                    <a:pt x="11647" y="21270"/>
                  </a:lnTo>
                  <a:lnTo>
                    <a:pt x="12317" y="21062"/>
                  </a:lnTo>
                  <a:lnTo>
                    <a:pt x="12999" y="20814"/>
                  </a:lnTo>
                  <a:lnTo>
                    <a:pt x="13669" y="20525"/>
                  </a:lnTo>
                  <a:lnTo>
                    <a:pt x="14340" y="20194"/>
                  </a:lnTo>
                  <a:lnTo>
                    <a:pt x="15010" y="19780"/>
                  </a:lnTo>
                  <a:lnTo>
                    <a:pt x="15669" y="19366"/>
                  </a:lnTo>
                  <a:lnTo>
                    <a:pt x="16340" y="18870"/>
                  </a:lnTo>
                  <a:lnTo>
                    <a:pt x="16987" y="18331"/>
                  </a:lnTo>
                  <a:lnTo>
                    <a:pt x="17442" y="17959"/>
                  </a:lnTo>
                  <a:lnTo>
                    <a:pt x="17885" y="17505"/>
                  </a:lnTo>
                  <a:lnTo>
                    <a:pt x="18328" y="17049"/>
                  </a:lnTo>
                  <a:lnTo>
                    <a:pt x="18771" y="16511"/>
                  </a:lnTo>
                  <a:lnTo>
                    <a:pt x="19203" y="15932"/>
                  </a:lnTo>
                  <a:lnTo>
                    <a:pt x="19635" y="15311"/>
                  </a:lnTo>
                  <a:lnTo>
                    <a:pt x="20055" y="14566"/>
                  </a:lnTo>
                  <a:lnTo>
                    <a:pt x="20464" y="13779"/>
                  </a:lnTo>
                  <a:lnTo>
                    <a:pt x="20657" y="13365"/>
                  </a:lnTo>
                  <a:lnTo>
                    <a:pt x="20850" y="12870"/>
                  </a:lnTo>
                  <a:lnTo>
                    <a:pt x="21043" y="12332"/>
                  </a:lnTo>
                  <a:lnTo>
                    <a:pt x="21214" y="11753"/>
                  </a:lnTo>
                  <a:lnTo>
                    <a:pt x="21293" y="11422"/>
                  </a:lnTo>
                  <a:lnTo>
                    <a:pt x="21373" y="11090"/>
                  </a:lnTo>
                  <a:lnTo>
                    <a:pt x="21441" y="10717"/>
                  </a:lnTo>
                  <a:lnTo>
                    <a:pt x="21487" y="10345"/>
                  </a:lnTo>
                  <a:lnTo>
                    <a:pt x="21532" y="9973"/>
                  </a:lnTo>
                  <a:lnTo>
                    <a:pt x="21566" y="9559"/>
                  </a:lnTo>
                  <a:lnTo>
                    <a:pt x="21589" y="9144"/>
                  </a:lnTo>
                  <a:lnTo>
                    <a:pt x="21600" y="8691"/>
                  </a:lnTo>
                  <a:lnTo>
                    <a:pt x="21578" y="8193"/>
                  </a:lnTo>
                  <a:lnTo>
                    <a:pt x="21532" y="7739"/>
                  </a:lnTo>
                  <a:lnTo>
                    <a:pt x="21475" y="7283"/>
                  </a:lnTo>
                  <a:lnTo>
                    <a:pt x="21407" y="6869"/>
                  </a:lnTo>
                  <a:lnTo>
                    <a:pt x="21316" y="6497"/>
                  </a:lnTo>
                  <a:lnTo>
                    <a:pt x="21226" y="6124"/>
                  </a:lnTo>
                  <a:lnTo>
                    <a:pt x="21112" y="5794"/>
                  </a:lnTo>
                  <a:lnTo>
                    <a:pt x="20998" y="5463"/>
                  </a:lnTo>
                  <a:lnTo>
                    <a:pt x="20884" y="5173"/>
                  </a:lnTo>
                  <a:lnTo>
                    <a:pt x="20760" y="4884"/>
                  </a:lnTo>
                  <a:lnTo>
                    <a:pt x="20498" y="4428"/>
                  </a:lnTo>
                  <a:lnTo>
                    <a:pt x="20237" y="4014"/>
                  </a:lnTo>
                  <a:lnTo>
                    <a:pt x="19998" y="3641"/>
                  </a:lnTo>
                  <a:lnTo>
                    <a:pt x="19748" y="3311"/>
                  </a:lnTo>
                  <a:lnTo>
                    <a:pt x="19498" y="2981"/>
                  </a:lnTo>
                  <a:lnTo>
                    <a:pt x="19237" y="2690"/>
                  </a:lnTo>
                  <a:lnTo>
                    <a:pt x="18975" y="2401"/>
                  </a:lnTo>
                  <a:lnTo>
                    <a:pt x="18453" y="1945"/>
                  </a:lnTo>
                  <a:lnTo>
                    <a:pt x="17919" y="1573"/>
                  </a:lnTo>
                  <a:lnTo>
                    <a:pt x="17385" y="1242"/>
                  </a:lnTo>
                  <a:lnTo>
                    <a:pt x="16851" y="994"/>
                  </a:lnTo>
                  <a:lnTo>
                    <a:pt x="16317" y="745"/>
                  </a:lnTo>
                  <a:lnTo>
                    <a:pt x="15782" y="538"/>
                  </a:lnTo>
                  <a:lnTo>
                    <a:pt x="15089" y="330"/>
                  </a:lnTo>
                  <a:lnTo>
                    <a:pt x="14385" y="165"/>
                  </a:lnTo>
                  <a:lnTo>
                    <a:pt x="13692" y="84"/>
                  </a:lnTo>
                  <a:lnTo>
                    <a:pt x="1298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22" name="Google Shape;1275;p39"/>
            <p:cNvSpPr/>
            <p:nvPr/>
          </p:nvSpPr>
          <p:spPr>
            <a:xfrm>
              <a:off x="507720" y="958301"/>
              <a:ext cx="341204" cy="112490"/>
            </a:xfrm>
            <a:custGeom>
              <a:avLst/>
              <a:ahLst/>
              <a:cxnLst>
                <a:cxn ang="0">
                  <a:pos x="wd2" y="hd2"/>
                </a:cxn>
                <a:cxn ang="5400000">
                  <a:pos x="wd2" y="hd2"/>
                </a:cxn>
                <a:cxn ang="10800000">
                  <a:pos x="wd2" y="hd2"/>
                </a:cxn>
                <a:cxn ang="16200000">
                  <a:pos x="wd2" y="hd2"/>
                </a:cxn>
              </a:cxnLst>
              <a:rect l="0" t="0" r="r" b="b"/>
              <a:pathLst>
                <a:path w="21600" h="21600" extrusionOk="0">
                  <a:moveTo>
                    <a:pt x="16249" y="0"/>
                  </a:moveTo>
                  <a:lnTo>
                    <a:pt x="5037" y="953"/>
                  </a:lnTo>
                  <a:lnTo>
                    <a:pt x="0" y="15158"/>
                  </a:lnTo>
                  <a:lnTo>
                    <a:pt x="316" y="15749"/>
                  </a:lnTo>
                  <a:lnTo>
                    <a:pt x="708" y="16467"/>
                  </a:lnTo>
                  <a:lnTo>
                    <a:pt x="1299" y="17305"/>
                  </a:lnTo>
                  <a:lnTo>
                    <a:pt x="2046" y="18138"/>
                  </a:lnTo>
                  <a:lnTo>
                    <a:pt x="2951" y="19091"/>
                  </a:lnTo>
                  <a:lnTo>
                    <a:pt x="4013" y="19929"/>
                  </a:lnTo>
                  <a:lnTo>
                    <a:pt x="5272" y="20762"/>
                  </a:lnTo>
                  <a:lnTo>
                    <a:pt x="5942" y="21003"/>
                  </a:lnTo>
                  <a:lnTo>
                    <a:pt x="6690" y="21238"/>
                  </a:lnTo>
                  <a:lnTo>
                    <a:pt x="7475" y="21479"/>
                  </a:lnTo>
                  <a:lnTo>
                    <a:pt x="8263" y="21600"/>
                  </a:lnTo>
                  <a:lnTo>
                    <a:pt x="10032" y="21600"/>
                  </a:lnTo>
                  <a:lnTo>
                    <a:pt x="11017" y="21359"/>
                  </a:lnTo>
                  <a:lnTo>
                    <a:pt x="11999" y="21123"/>
                  </a:lnTo>
                  <a:lnTo>
                    <a:pt x="13023" y="20762"/>
                  </a:lnTo>
                  <a:lnTo>
                    <a:pt x="14125" y="20285"/>
                  </a:lnTo>
                  <a:lnTo>
                    <a:pt x="15264" y="19573"/>
                  </a:lnTo>
                  <a:lnTo>
                    <a:pt x="16446" y="18856"/>
                  </a:lnTo>
                  <a:lnTo>
                    <a:pt x="17665" y="17902"/>
                  </a:lnTo>
                  <a:lnTo>
                    <a:pt x="18923" y="16823"/>
                  </a:lnTo>
                  <a:lnTo>
                    <a:pt x="20222" y="15514"/>
                  </a:lnTo>
                  <a:lnTo>
                    <a:pt x="21600" y="14078"/>
                  </a:lnTo>
                  <a:lnTo>
                    <a:pt x="1624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23" name="Google Shape;1276;p39"/>
            <p:cNvSpPr/>
            <p:nvPr/>
          </p:nvSpPr>
          <p:spPr>
            <a:xfrm>
              <a:off x="518306" y="1017954"/>
              <a:ext cx="318179" cy="39770"/>
            </a:xfrm>
            <a:custGeom>
              <a:avLst/>
              <a:ahLst/>
              <a:cxnLst>
                <a:cxn ang="0">
                  <a:pos x="wd2" y="hd2"/>
                </a:cxn>
                <a:cxn ang="5400000">
                  <a:pos x="wd2" y="hd2"/>
                </a:cxn>
                <a:cxn ang="10800000">
                  <a:pos x="wd2" y="hd2"/>
                </a:cxn>
                <a:cxn ang="16200000">
                  <a:pos x="wd2" y="hd2"/>
                </a:cxn>
              </a:cxnLst>
              <a:rect l="0" t="0" r="r" b="b"/>
              <a:pathLst>
                <a:path w="21600" h="21600" extrusionOk="0">
                  <a:moveTo>
                    <a:pt x="21474" y="0"/>
                  </a:moveTo>
                  <a:lnTo>
                    <a:pt x="20419" y="3719"/>
                  </a:lnTo>
                  <a:lnTo>
                    <a:pt x="19363" y="6756"/>
                  </a:lnTo>
                  <a:lnTo>
                    <a:pt x="18352" y="9452"/>
                  </a:lnTo>
                  <a:lnTo>
                    <a:pt x="17339" y="11824"/>
                  </a:lnTo>
                  <a:lnTo>
                    <a:pt x="16326" y="13837"/>
                  </a:lnTo>
                  <a:lnTo>
                    <a:pt x="15356" y="15185"/>
                  </a:lnTo>
                  <a:lnTo>
                    <a:pt x="14386" y="16550"/>
                  </a:lnTo>
                  <a:lnTo>
                    <a:pt x="13415" y="17556"/>
                  </a:lnTo>
                  <a:lnTo>
                    <a:pt x="12488" y="18239"/>
                  </a:lnTo>
                  <a:lnTo>
                    <a:pt x="11558" y="18563"/>
                  </a:lnTo>
                  <a:lnTo>
                    <a:pt x="10673" y="18904"/>
                  </a:lnTo>
                  <a:lnTo>
                    <a:pt x="9788" y="18904"/>
                  </a:lnTo>
                  <a:lnTo>
                    <a:pt x="8142" y="18239"/>
                  </a:lnTo>
                  <a:lnTo>
                    <a:pt x="6624" y="16874"/>
                  </a:lnTo>
                  <a:lnTo>
                    <a:pt x="5231" y="15185"/>
                  </a:lnTo>
                  <a:lnTo>
                    <a:pt x="3964" y="13172"/>
                  </a:lnTo>
                  <a:lnTo>
                    <a:pt x="2868" y="10800"/>
                  </a:lnTo>
                  <a:lnTo>
                    <a:pt x="1941" y="8787"/>
                  </a:lnTo>
                  <a:lnTo>
                    <a:pt x="1181" y="6756"/>
                  </a:lnTo>
                  <a:lnTo>
                    <a:pt x="591" y="5067"/>
                  </a:lnTo>
                  <a:lnTo>
                    <a:pt x="126" y="3378"/>
                  </a:lnTo>
                  <a:lnTo>
                    <a:pt x="0" y="5750"/>
                  </a:lnTo>
                  <a:lnTo>
                    <a:pt x="717" y="8104"/>
                  </a:lnTo>
                  <a:lnTo>
                    <a:pt x="1561" y="10476"/>
                  </a:lnTo>
                  <a:lnTo>
                    <a:pt x="2657" y="13172"/>
                  </a:lnTo>
                  <a:lnTo>
                    <a:pt x="4050" y="15867"/>
                  </a:lnTo>
                  <a:lnTo>
                    <a:pt x="5653" y="18563"/>
                  </a:lnTo>
                  <a:lnTo>
                    <a:pt x="6538" y="19587"/>
                  </a:lnTo>
                  <a:lnTo>
                    <a:pt x="7508" y="20252"/>
                  </a:lnTo>
                  <a:lnTo>
                    <a:pt x="8479" y="20935"/>
                  </a:lnTo>
                  <a:lnTo>
                    <a:pt x="9534" y="21600"/>
                  </a:lnTo>
                  <a:lnTo>
                    <a:pt x="10842" y="21600"/>
                  </a:lnTo>
                  <a:lnTo>
                    <a:pt x="12277" y="20935"/>
                  </a:lnTo>
                  <a:lnTo>
                    <a:pt x="13710" y="19911"/>
                  </a:lnTo>
                  <a:lnTo>
                    <a:pt x="15230" y="18239"/>
                  </a:lnTo>
                  <a:lnTo>
                    <a:pt x="16791" y="15526"/>
                  </a:lnTo>
                  <a:lnTo>
                    <a:pt x="18352" y="12148"/>
                  </a:lnTo>
                  <a:lnTo>
                    <a:pt x="19152" y="10135"/>
                  </a:lnTo>
                  <a:lnTo>
                    <a:pt x="19954" y="7763"/>
                  </a:lnTo>
                  <a:lnTo>
                    <a:pt x="20798" y="5409"/>
                  </a:lnTo>
                  <a:lnTo>
                    <a:pt x="21600" y="2696"/>
                  </a:lnTo>
                  <a:lnTo>
                    <a:pt x="21474"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624" name="Google Shape;1277;p39"/>
            <p:cNvSpPr/>
            <p:nvPr/>
          </p:nvSpPr>
          <p:spPr>
            <a:xfrm>
              <a:off x="534452" y="1000551"/>
              <a:ext cx="281520" cy="36692"/>
            </a:xfrm>
            <a:custGeom>
              <a:avLst/>
              <a:ahLst/>
              <a:cxnLst>
                <a:cxn ang="0">
                  <a:pos x="wd2" y="hd2"/>
                </a:cxn>
                <a:cxn ang="5400000">
                  <a:pos x="wd2" y="hd2"/>
                </a:cxn>
                <a:cxn ang="10800000">
                  <a:pos x="wd2" y="hd2"/>
                </a:cxn>
                <a:cxn ang="16200000">
                  <a:pos x="wd2" y="hd2"/>
                </a:cxn>
              </a:cxnLst>
              <a:rect l="0" t="0" r="r" b="b"/>
              <a:pathLst>
                <a:path w="21600" h="21600" extrusionOk="0">
                  <a:moveTo>
                    <a:pt x="21458" y="0"/>
                  </a:moveTo>
                  <a:lnTo>
                    <a:pt x="20503" y="3292"/>
                  </a:lnTo>
                  <a:lnTo>
                    <a:pt x="19549" y="6232"/>
                  </a:lnTo>
                  <a:lnTo>
                    <a:pt x="18643" y="9154"/>
                  </a:lnTo>
                  <a:lnTo>
                    <a:pt x="17691" y="11355"/>
                  </a:lnTo>
                  <a:lnTo>
                    <a:pt x="16736" y="13167"/>
                  </a:lnTo>
                  <a:lnTo>
                    <a:pt x="15782" y="14998"/>
                  </a:lnTo>
                  <a:lnTo>
                    <a:pt x="14878" y="16108"/>
                  </a:lnTo>
                  <a:lnTo>
                    <a:pt x="13924" y="17199"/>
                  </a:lnTo>
                  <a:lnTo>
                    <a:pt x="13017" y="17938"/>
                  </a:lnTo>
                  <a:lnTo>
                    <a:pt x="12111" y="18660"/>
                  </a:lnTo>
                  <a:lnTo>
                    <a:pt x="10347" y="19029"/>
                  </a:lnTo>
                  <a:lnTo>
                    <a:pt x="8679" y="18290"/>
                  </a:lnTo>
                  <a:lnTo>
                    <a:pt x="7105" y="17199"/>
                  </a:lnTo>
                  <a:lnTo>
                    <a:pt x="5628" y="15738"/>
                  </a:lnTo>
                  <a:lnTo>
                    <a:pt x="4293" y="13907"/>
                  </a:lnTo>
                  <a:lnTo>
                    <a:pt x="3148" y="11706"/>
                  </a:lnTo>
                  <a:lnTo>
                    <a:pt x="2099" y="9875"/>
                  </a:lnTo>
                  <a:lnTo>
                    <a:pt x="668" y="6584"/>
                  </a:lnTo>
                  <a:lnTo>
                    <a:pt x="142" y="5123"/>
                  </a:lnTo>
                  <a:lnTo>
                    <a:pt x="0" y="7693"/>
                  </a:lnTo>
                  <a:lnTo>
                    <a:pt x="764" y="9875"/>
                  </a:lnTo>
                  <a:lnTo>
                    <a:pt x="1668" y="11706"/>
                  </a:lnTo>
                  <a:lnTo>
                    <a:pt x="2813" y="14277"/>
                  </a:lnTo>
                  <a:lnTo>
                    <a:pt x="4244" y="16829"/>
                  </a:lnTo>
                  <a:lnTo>
                    <a:pt x="5864" y="19029"/>
                  </a:lnTo>
                  <a:lnTo>
                    <a:pt x="7725" y="20490"/>
                  </a:lnTo>
                  <a:lnTo>
                    <a:pt x="8679" y="21230"/>
                  </a:lnTo>
                  <a:lnTo>
                    <a:pt x="9679" y="21600"/>
                  </a:lnTo>
                  <a:lnTo>
                    <a:pt x="11063" y="21600"/>
                  </a:lnTo>
                  <a:lnTo>
                    <a:pt x="12540" y="21230"/>
                  </a:lnTo>
                  <a:lnTo>
                    <a:pt x="14018" y="20121"/>
                  </a:lnTo>
                  <a:lnTo>
                    <a:pt x="15497" y="18290"/>
                  </a:lnTo>
                  <a:lnTo>
                    <a:pt x="17023" y="15738"/>
                  </a:lnTo>
                  <a:lnTo>
                    <a:pt x="17785" y="14277"/>
                  </a:lnTo>
                  <a:lnTo>
                    <a:pt x="18549" y="12446"/>
                  </a:lnTo>
                  <a:lnTo>
                    <a:pt x="19310" y="10245"/>
                  </a:lnTo>
                  <a:lnTo>
                    <a:pt x="20074" y="7693"/>
                  </a:lnTo>
                  <a:lnTo>
                    <a:pt x="20838" y="5123"/>
                  </a:lnTo>
                  <a:lnTo>
                    <a:pt x="21600" y="2571"/>
                  </a:lnTo>
                  <a:lnTo>
                    <a:pt x="21458"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625" name="Google Shape;1278;p39"/>
            <p:cNvSpPr/>
            <p:nvPr/>
          </p:nvSpPr>
          <p:spPr>
            <a:xfrm>
              <a:off x="1010477" y="579843"/>
              <a:ext cx="492205" cy="344284"/>
            </a:xfrm>
            <a:custGeom>
              <a:avLst/>
              <a:ahLst/>
              <a:cxnLst>
                <a:cxn ang="0">
                  <a:pos x="wd2" y="hd2"/>
                </a:cxn>
                <a:cxn ang="5400000">
                  <a:pos x="wd2" y="hd2"/>
                </a:cxn>
                <a:cxn ang="10800000">
                  <a:pos x="wd2" y="hd2"/>
                </a:cxn>
                <a:cxn ang="16200000">
                  <a:pos x="wd2" y="hd2"/>
                </a:cxn>
              </a:cxnLst>
              <a:rect l="0" t="0" r="r" b="b"/>
              <a:pathLst>
                <a:path w="21600" h="21600" extrusionOk="0">
                  <a:moveTo>
                    <a:pt x="12655" y="0"/>
                  </a:moveTo>
                  <a:lnTo>
                    <a:pt x="12028" y="77"/>
                  </a:lnTo>
                  <a:lnTo>
                    <a:pt x="11127" y="233"/>
                  </a:lnTo>
                  <a:lnTo>
                    <a:pt x="10227" y="467"/>
                  </a:lnTo>
                  <a:lnTo>
                    <a:pt x="9355" y="741"/>
                  </a:lnTo>
                  <a:lnTo>
                    <a:pt x="8510" y="1092"/>
                  </a:lnTo>
                  <a:lnTo>
                    <a:pt x="7691" y="1519"/>
                  </a:lnTo>
                  <a:lnTo>
                    <a:pt x="6873" y="1989"/>
                  </a:lnTo>
                  <a:lnTo>
                    <a:pt x="6082" y="2534"/>
                  </a:lnTo>
                  <a:lnTo>
                    <a:pt x="5318" y="3157"/>
                  </a:lnTo>
                  <a:lnTo>
                    <a:pt x="4582" y="3819"/>
                  </a:lnTo>
                  <a:lnTo>
                    <a:pt x="3874" y="4523"/>
                  </a:lnTo>
                  <a:lnTo>
                    <a:pt x="3191" y="5301"/>
                  </a:lnTo>
                  <a:lnTo>
                    <a:pt x="2510" y="6121"/>
                  </a:lnTo>
                  <a:lnTo>
                    <a:pt x="1882" y="6979"/>
                  </a:lnTo>
                  <a:lnTo>
                    <a:pt x="1254" y="7915"/>
                  </a:lnTo>
                  <a:lnTo>
                    <a:pt x="655" y="8888"/>
                  </a:lnTo>
                  <a:lnTo>
                    <a:pt x="110" y="9903"/>
                  </a:lnTo>
                  <a:lnTo>
                    <a:pt x="28" y="10059"/>
                  </a:lnTo>
                  <a:lnTo>
                    <a:pt x="0" y="10215"/>
                  </a:lnTo>
                  <a:lnTo>
                    <a:pt x="28" y="10331"/>
                  </a:lnTo>
                  <a:lnTo>
                    <a:pt x="83" y="10449"/>
                  </a:lnTo>
                  <a:lnTo>
                    <a:pt x="192" y="10526"/>
                  </a:lnTo>
                  <a:lnTo>
                    <a:pt x="301" y="10565"/>
                  </a:lnTo>
                  <a:lnTo>
                    <a:pt x="465" y="10605"/>
                  </a:lnTo>
                  <a:lnTo>
                    <a:pt x="627" y="10644"/>
                  </a:lnTo>
                  <a:lnTo>
                    <a:pt x="983" y="10605"/>
                  </a:lnTo>
                  <a:lnTo>
                    <a:pt x="1337" y="10487"/>
                  </a:lnTo>
                  <a:lnTo>
                    <a:pt x="1501" y="10410"/>
                  </a:lnTo>
                  <a:lnTo>
                    <a:pt x="1636" y="10294"/>
                  </a:lnTo>
                  <a:lnTo>
                    <a:pt x="1747" y="10215"/>
                  </a:lnTo>
                  <a:lnTo>
                    <a:pt x="1855" y="10059"/>
                  </a:lnTo>
                  <a:lnTo>
                    <a:pt x="2264" y="9318"/>
                  </a:lnTo>
                  <a:lnTo>
                    <a:pt x="2673" y="8616"/>
                  </a:lnTo>
                  <a:lnTo>
                    <a:pt x="3110" y="7915"/>
                  </a:lnTo>
                  <a:lnTo>
                    <a:pt x="3573" y="7251"/>
                  </a:lnTo>
                  <a:lnTo>
                    <a:pt x="4036" y="6628"/>
                  </a:lnTo>
                  <a:lnTo>
                    <a:pt x="4501" y="6042"/>
                  </a:lnTo>
                  <a:lnTo>
                    <a:pt x="4992" y="5497"/>
                  </a:lnTo>
                  <a:lnTo>
                    <a:pt x="5482" y="4990"/>
                  </a:lnTo>
                  <a:lnTo>
                    <a:pt x="6001" y="4484"/>
                  </a:lnTo>
                  <a:lnTo>
                    <a:pt x="6547" y="4054"/>
                  </a:lnTo>
                  <a:lnTo>
                    <a:pt x="7091" y="3626"/>
                  </a:lnTo>
                  <a:lnTo>
                    <a:pt x="7665" y="3236"/>
                  </a:lnTo>
                  <a:lnTo>
                    <a:pt x="8237" y="2885"/>
                  </a:lnTo>
                  <a:lnTo>
                    <a:pt x="8836" y="2572"/>
                  </a:lnTo>
                  <a:lnTo>
                    <a:pt x="9464" y="2300"/>
                  </a:lnTo>
                  <a:lnTo>
                    <a:pt x="10118" y="2026"/>
                  </a:lnTo>
                  <a:lnTo>
                    <a:pt x="10718" y="1870"/>
                  </a:lnTo>
                  <a:lnTo>
                    <a:pt x="11319" y="1715"/>
                  </a:lnTo>
                  <a:lnTo>
                    <a:pt x="11946" y="1598"/>
                  </a:lnTo>
                  <a:lnTo>
                    <a:pt x="12573" y="1519"/>
                  </a:lnTo>
                  <a:lnTo>
                    <a:pt x="13855" y="1519"/>
                  </a:lnTo>
                  <a:lnTo>
                    <a:pt x="14509" y="1598"/>
                  </a:lnTo>
                  <a:lnTo>
                    <a:pt x="15136" y="1754"/>
                  </a:lnTo>
                  <a:lnTo>
                    <a:pt x="15763" y="1949"/>
                  </a:lnTo>
                  <a:lnTo>
                    <a:pt x="16364" y="2221"/>
                  </a:lnTo>
                  <a:lnTo>
                    <a:pt x="16936" y="2534"/>
                  </a:lnTo>
                  <a:lnTo>
                    <a:pt x="17482" y="2962"/>
                  </a:lnTo>
                  <a:lnTo>
                    <a:pt x="17755" y="3157"/>
                  </a:lnTo>
                  <a:lnTo>
                    <a:pt x="18001" y="3431"/>
                  </a:lnTo>
                  <a:lnTo>
                    <a:pt x="18246" y="3703"/>
                  </a:lnTo>
                  <a:lnTo>
                    <a:pt x="18491" y="3977"/>
                  </a:lnTo>
                  <a:lnTo>
                    <a:pt x="18709" y="4288"/>
                  </a:lnTo>
                  <a:lnTo>
                    <a:pt x="18927" y="4639"/>
                  </a:lnTo>
                  <a:lnTo>
                    <a:pt x="19119" y="4990"/>
                  </a:lnTo>
                  <a:lnTo>
                    <a:pt x="19309" y="5341"/>
                  </a:lnTo>
                  <a:lnTo>
                    <a:pt x="19445" y="5692"/>
                  </a:lnTo>
                  <a:lnTo>
                    <a:pt x="19554" y="6082"/>
                  </a:lnTo>
                  <a:lnTo>
                    <a:pt x="19637" y="6433"/>
                  </a:lnTo>
                  <a:lnTo>
                    <a:pt x="19691" y="6823"/>
                  </a:lnTo>
                  <a:lnTo>
                    <a:pt x="19691" y="7564"/>
                  </a:lnTo>
                  <a:lnTo>
                    <a:pt x="19663" y="7954"/>
                  </a:lnTo>
                  <a:lnTo>
                    <a:pt x="19582" y="8305"/>
                  </a:lnTo>
                  <a:lnTo>
                    <a:pt x="19501" y="8693"/>
                  </a:lnTo>
                  <a:lnTo>
                    <a:pt x="19418" y="9044"/>
                  </a:lnTo>
                  <a:lnTo>
                    <a:pt x="19283" y="9397"/>
                  </a:lnTo>
                  <a:lnTo>
                    <a:pt x="19146" y="9748"/>
                  </a:lnTo>
                  <a:lnTo>
                    <a:pt x="19010" y="10059"/>
                  </a:lnTo>
                  <a:lnTo>
                    <a:pt x="18846" y="10370"/>
                  </a:lnTo>
                  <a:lnTo>
                    <a:pt x="18491" y="10956"/>
                  </a:lnTo>
                  <a:lnTo>
                    <a:pt x="18191" y="11346"/>
                  </a:lnTo>
                  <a:lnTo>
                    <a:pt x="17892" y="11697"/>
                  </a:lnTo>
                  <a:lnTo>
                    <a:pt x="17536" y="12008"/>
                  </a:lnTo>
                  <a:lnTo>
                    <a:pt x="17209" y="12319"/>
                  </a:lnTo>
                  <a:lnTo>
                    <a:pt x="16828" y="12554"/>
                  </a:lnTo>
                  <a:lnTo>
                    <a:pt x="16446" y="12789"/>
                  </a:lnTo>
                  <a:lnTo>
                    <a:pt x="16064" y="12984"/>
                  </a:lnTo>
                  <a:lnTo>
                    <a:pt x="15682" y="13179"/>
                  </a:lnTo>
                  <a:lnTo>
                    <a:pt x="15273" y="13295"/>
                  </a:lnTo>
                  <a:lnTo>
                    <a:pt x="14865" y="13411"/>
                  </a:lnTo>
                  <a:lnTo>
                    <a:pt x="14046" y="13606"/>
                  </a:lnTo>
                  <a:lnTo>
                    <a:pt x="13228" y="13685"/>
                  </a:lnTo>
                  <a:lnTo>
                    <a:pt x="12437" y="13685"/>
                  </a:lnTo>
                  <a:lnTo>
                    <a:pt x="11919" y="13646"/>
                  </a:lnTo>
                  <a:lnTo>
                    <a:pt x="11400" y="13567"/>
                  </a:lnTo>
                  <a:lnTo>
                    <a:pt x="10854" y="13411"/>
                  </a:lnTo>
                  <a:lnTo>
                    <a:pt x="10336" y="13256"/>
                  </a:lnTo>
                  <a:lnTo>
                    <a:pt x="9218" y="12865"/>
                  </a:lnTo>
                  <a:lnTo>
                    <a:pt x="8100" y="12438"/>
                  </a:lnTo>
                  <a:lnTo>
                    <a:pt x="7556" y="12243"/>
                  </a:lnTo>
                  <a:lnTo>
                    <a:pt x="6982" y="12087"/>
                  </a:lnTo>
                  <a:lnTo>
                    <a:pt x="6436" y="11969"/>
                  </a:lnTo>
                  <a:lnTo>
                    <a:pt x="5892" y="11929"/>
                  </a:lnTo>
                  <a:lnTo>
                    <a:pt x="5346" y="11929"/>
                  </a:lnTo>
                  <a:lnTo>
                    <a:pt x="4828" y="11969"/>
                  </a:lnTo>
                  <a:lnTo>
                    <a:pt x="4309" y="12124"/>
                  </a:lnTo>
                  <a:lnTo>
                    <a:pt x="4064" y="12243"/>
                  </a:lnTo>
                  <a:lnTo>
                    <a:pt x="3791" y="12359"/>
                  </a:lnTo>
                  <a:lnTo>
                    <a:pt x="3464" y="12593"/>
                  </a:lnTo>
                  <a:lnTo>
                    <a:pt x="3164" y="12828"/>
                  </a:lnTo>
                  <a:lnTo>
                    <a:pt x="2837" y="13139"/>
                  </a:lnTo>
                  <a:lnTo>
                    <a:pt x="2564" y="13490"/>
                  </a:lnTo>
                  <a:lnTo>
                    <a:pt x="2291" y="13880"/>
                  </a:lnTo>
                  <a:lnTo>
                    <a:pt x="2018" y="14308"/>
                  </a:lnTo>
                  <a:lnTo>
                    <a:pt x="1800" y="14738"/>
                  </a:lnTo>
                  <a:lnTo>
                    <a:pt x="1610" y="15205"/>
                  </a:lnTo>
                  <a:lnTo>
                    <a:pt x="1446" y="15713"/>
                  </a:lnTo>
                  <a:lnTo>
                    <a:pt x="1310" y="16220"/>
                  </a:lnTo>
                  <a:lnTo>
                    <a:pt x="1228" y="16726"/>
                  </a:lnTo>
                  <a:lnTo>
                    <a:pt x="1173" y="17233"/>
                  </a:lnTo>
                  <a:lnTo>
                    <a:pt x="1173" y="17779"/>
                  </a:lnTo>
                  <a:lnTo>
                    <a:pt x="1228" y="18325"/>
                  </a:lnTo>
                  <a:lnTo>
                    <a:pt x="1337" y="18831"/>
                  </a:lnTo>
                  <a:lnTo>
                    <a:pt x="1501" y="19338"/>
                  </a:lnTo>
                  <a:lnTo>
                    <a:pt x="1747" y="19846"/>
                  </a:lnTo>
                  <a:lnTo>
                    <a:pt x="1992" y="20274"/>
                  </a:lnTo>
                  <a:lnTo>
                    <a:pt x="2291" y="20664"/>
                  </a:lnTo>
                  <a:lnTo>
                    <a:pt x="2592" y="20975"/>
                  </a:lnTo>
                  <a:lnTo>
                    <a:pt x="2918" y="21210"/>
                  </a:lnTo>
                  <a:lnTo>
                    <a:pt x="3273" y="21365"/>
                  </a:lnTo>
                  <a:lnTo>
                    <a:pt x="3654" y="21521"/>
                  </a:lnTo>
                  <a:lnTo>
                    <a:pt x="4010" y="21561"/>
                  </a:lnTo>
                  <a:lnTo>
                    <a:pt x="4418" y="21600"/>
                  </a:lnTo>
                  <a:lnTo>
                    <a:pt x="4800" y="21600"/>
                  </a:lnTo>
                  <a:lnTo>
                    <a:pt x="5182" y="21521"/>
                  </a:lnTo>
                  <a:lnTo>
                    <a:pt x="5591" y="21405"/>
                  </a:lnTo>
                  <a:lnTo>
                    <a:pt x="5973" y="21289"/>
                  </a:lnTo>
                  <a:lnTo>
                    <a:pt x="6327" y="21094"/>
                  </a:lnTo>
                  <a:lnTo>
                    <a:pt x="6709" y="20898"/>
                  </a:lnTo>
                  <a:lnTo>
                    <a:pt x="7037" y="20664"/>
                  </a:lnTo>
                  <a:lnTo>
                    <a:pt x="7336" y="20429"/>
                  </a:lnTo>
                  <a:lnTo>
                    <a:pt x="7609" y="20118"/>
                  </a:lnTo>
                  <a:lnTo>
                    <a:pt x="7855" y="19767"/>
                  </a:lnTo>
                  <a:lnTo>
                    <a:pt x="8019" y="19416"/>
                  </a:lnTo>
                  <a:lnTo>
                    <a:pt x="8183" y="18987"/>
                  </a:lnTo>
                  <a:lnTo>
                    <a:pt x="8292" y="18598"/>
                  </a:lnTo>
                  <a:lnTo>
                    <a:pt x="8346" y="18169"/>
                  </a:lnTo>
                  <a:lnTo>
                    <a:pt x="8373" y="17739"/>
                  </a:lnTo>
                  <a:lnTo>
                    <a:pt x="8346" y="17349"/>
                  </a:lnTo>
                  <a:lnTo>
                    <a:pt x="8292" y="16921"/>
                  </a:lnTo>
                  <a:lnTo>
                    <a:pt x="8183" y="16571"/>
                  </a:lnTo>
                  <a:lnTo>
                    <a:pt x="8019" y="16180"/>
                  </a:lnTo>
                  <a:lnTo>
                    <a:pt x="7827" y="15869"/>
                  </a:lnTo>
                  <a:lnTo>
                    <a:pt x="7582" y="15595"/>
                  </a:lnTo>
                  <a:lnTo>
                    <a:pt x="7283" y="15360"/>
                  </a:lnTo>
                  <a:lnTo>
                    <a:pt x="6955" y="15167"/>
                  </a:lnTo>
                  <a:lnTo>
                    <a:pt x="6682" y="15088"/>
                  </a:lnTo>
                  <a:lnTo>
                    <a:pt x="6383" y="15049"/>
                  </a:lnTo>
                  <a:lnTo>
                    <a:pt x="6082" y="15088"/>
                  </a:lnTo>
                  <a:lnTo>
                    <a:pt x="5728" y="15128"/>
                  </a:lnTo>
                  <a:lnTo>
                    <a:pt x="5401" y="15244"/>
                  </a:lnTo>
                  <a:lnTo>
                    <a:pt x="5045" y="15360"/>
                  </a:lnTo>
                  <a:lnTo>
                    <a:pt x="4719" y="15556"/>
                  </a:lnTo>
                  <a:lnTo>
                    <a:pt x="4418" y="15790"/>
                  </a:lnTo>
                  <a:lnTo>
                    <a:pt x="4119" y="16025"/>
                  </a:lnTo>
                  <a:lnTo>
                    <a:pt x="3874" y="16297"/>
                  </a:lnTo>
                  <a:lnTo>
                    <a:pt x="3654" y="16647"/>
                  </a:lnTo>
                  <a:lnTo>
                    <a:pt x="3519" y="16998"/>
                  </a:lnTo>
                  <a:lnTo>
                    <a:pt x="3464" y="17156"/>
                  </a:lnTo>
                  <a:lnTo>
                    <a:pt x="3409" y="17349"/>
                  </a:lnTo>
                  <a:lnTo>
                    <a:pt x="3383" y="17544"/>
                  </a:lnTo>
                  <a:lnTo>
                    <a:pt x="3383" y="17779"/>
                  </a:lnTo>
                  <a:lnTo>
                    <a:pt x="3409" y="17974"/>
                  </a:lnTo>
                  <a:lnTo>
                    <a:pt x="3437" y="18208"/>
                  </a:lnTo>
                  <a:lnTo>
                    <a:pt x="3492" y="18403"/>
                  </a:lnTo>
                  <a:lnTo>
                    <a:pt x="3573" y="18636"/>
                  </a:lnTo>
                  <a:lnTo>
                    <a:pt x="3654" y="18792"/>
                  </a:lnTo>
                  <a:lnTo>
                    <a:pt x="3765" y="18870"/>
                  </a:lnTo>
                  <a:lnTo>
                    <a:pt x="3900" y="18949"/>
                  </a:lnTo>
                  <a:lnTo>
                    <a:pt x="4064" y="18987"/>
                  </a:lnTo>
                  <a:lnTo>
                    <a:pt x="4228" y="18987"/>
                  </a:lnTo>
                  <a:lnTo>
                    <a:pt x="4392" y="18949"/>
                  </a:lnTo>
                  <a:lnTo>
                    <a:pt x="4555" y="18910"/>
                  </a:lnTo>
                  <a:lnTo>
                    <a:pt x="4746" y="18831"/>
                  </a:lnTo>
                  <a:lnTo>
                    <a:pt x="4909" y="18754"/>
                  </a:lnTo>
                  <a:lnTo>
                    <a:pt x="5045" y="18636"/>
                  </a:lnTo>
                  <a:lnTo>
                    <a:pt x="5182" y="18480"/>
                  </a:lnTo>
                  <a:lnTo>
                    <a:pt x="5291" y="18364"/>
                  </a:lnTo>
                  <a:lnTo>
                    <a:pt x="5346" y="18169"/>
                  </a:lnTo>
                  <a:lnTo>
                    <a:pt x="5401" y="18013"/>
                  </a:lnTo>
                  <a:lnTo>
                    <a:pt x="5401" y="17818"/>
                  </a:lnTo>
                  <a:lnTo>
                    <a:pt x="5346" y="17662"/>
                  </a:lnTo>
                  <a:lnTo>
                    <a:pt x="5291" y="17467"/>
                  </a:lnTo>
                  <a:lnTo>
                    <a:pt x="5265" y="17312"/>
                  </a:lnTo>
                  <a:lnTo>
                    <a:pt x="5265" y="17156"/>
                  </a:lnTo>
                  <a:lnTo>
                    <a:pt x="5291" y="17038"/>
                  </a:lnTo>
                  <a:lnTo>
                    <a:pt x="5373" y="16961"/>
                  </a:lnTo>
                  <a:lnTo>
                    <a:pt x="5455" y="16921"/>
                  </a:lnTo>
                  <a:lnTo>
                    <a:pt x="5538" y="16882"/>
                  </a:lnTo>
                  <a:lnTo>
                    <a:pt x="5646" y="16842"/>
                  </a:lnTo>
                  <a:lnTo>
                    <a:pt x="5892" y="16882"/>
                  </a:lnTo>
                  <a:lnTo>
                    <a:pt x="6137" y="16998"/>
                  </a:lnTo>
                  <a:lnTo>
                    <a:pt x="6218" y="17077"/>
                  </a:lnTo>
                  <a:lnTo>
                    <a:pt x="6327" y="17193"/>
                  </a:lnTo>
                  <a:lnTo>
                    <a:pt x="6410" y="17349"/>
                  </a:lnTo>
                  <a:lnTo>
                    <a:pt x="6464" y="17507"/>
                  </a:lnTo>
                  <a:lnTo>
                    <a:pt x="6519" y="17739"/>
                  </a:lnTo>
                  <a:lnTo>
                    <a:pt x="6547" y="17974"/>
                  </a:lnTo>
                  <a:lnTo>
                    <a:pt x="6547" y="18403"/>
                  </a:lnTo>
                  <a:lnTo>
                    <a:pt x="6491" y="18598"/>
                  </a:lnTo>
                  <a:lnTo>
                    <a:pt x="6436" y="18831"/>
                  </a:lnTo>
                  <a:lnTo>
                    <a:pt x="6383" y="18987"/>
                  </a:lnTo>
                  <a:lnTo>
                    <a:pt x="6274" y="19182"/>
                  </a:lnTo>
                  <a:lnTo>
                    <a:pt x="6082" y="19495"/>
                  </a:lnTo>
                  <a:lnTo>
                    <a:pt x="5809" y="19728"/>
                  </a:lnTo>
                  <a:lnTo>
                    <a:pt x="5538" y="19923"/>
                  </a:lnTo>
                  <a:lnTo>
                    <a:pt x="5237" y="20041"/>
                  </a:lnTo>
                  <a:lnTo>
                    <a:pt x="4936" y="20079"/>
                  </a:lnTo>
                  <a:lnTo>
                    <a:pt x="4691" y="20041"/>
                  </a:lnTo>
                  <a:lnTo>
                    <a:pt x="4446" y="19962"/>
                  </a:lnTo>
                  <a:lnTo>
                    <a:pt x="4228" y="19846"/>
                  </a:lnTo>
                  <a:lnTo>
                    <a:pt x="4010" y="19688"/>
                  </a:lnTo>
                  <a:lnTo>
                    <a:pt x="3846" y="19456"/>
                  </a:lnTo>
                  <a:lnTo>
                    <a:pt x="3682" y="19221"/>
                  </a:lnTo>
                  <a:lnTo>
                    <a:pt x="3546" y="18949"/>
                  </a:lnTo>
                  <a:lnTo>
                    <a:pt x="3437" y="18675"/>
                  </a:lnTo>
                  <a:lnTo>
                    <a:pt x="3328" y="18364"/>
                  </a:lnTo>
                  <a:lnTo>
                    <a:pt x="3246" y="18013"/>
                  </a:lnTo>
                  <a:lnTo>
                    <a:pt x="3191" y="17662"/>
                  </a:lnTo>
                  <a:lnTo>
                    <a:pt x="3164" y="17349"/>
                  </a:lnTo>
                  <a:lnTo>
                    <a:pt x="3138" y="16998"/>
                  </a:lnTo>
                  <a:lnTo>
                    <a:pt x="3164" y="16647"/>
                  </a:lnTo>
                  <a:lnTo>
                    <a:pt x="3164" y="16297"/>
                  </a:lnTo>
                  <a:lnTo>
                    <a:pt x="3246" y="15790"/>
                  </a:lnTo>
                  <a:lnTo>
                    <a:pt x="3355" y="15323"/>
                  </a:lnTo>
                  <a:lnTo>
                    <a:pt x="3492" y="14972"/>
                  </a:lnTo>
                  <a:lnTo>
                    <a:pt x="3654" y="14621"/>
                  </a:lnTo>
                  <a:lnTo>
                    <a:pt x="3874" y="14347"/>
                  </a:lnTo>
                  <a:lnTo>
                    <a:pt x="4091" y="14152"/>
                  </a:lnTo>
                  <a:lnTo>
                    <a:pt x="4309" y="13997"/>
                  </a:lnTo>
                  <a:lnTo>
                    <a:pt x="4582" y="13880"/>
                  </a:lnTo>
                  <a:lnTo>
                    <a:pt x="4828" y="13802"/>
                  </a:lnTo>
                  <a:lnTo>
                    <a:pt x="5128" y="13762"/>
                  </a:lnTo>
                  <a:lnTo>
                    <a:pt x="5401" y="13725"/>
                  </a:lnTo>
                  <a:lnTo>
                    <a:pt x="5700" y="13762"/>
                  </a:lnTo>
                  <a:lnTo>
                    <a:pt x="6001" y="13802"/>
                  </a:lnTo>
                  <a:lnTo>
                    <a:pt x="6300" y="13880"/>
                  </a:lnTo>
                  <a:lnTo>
                    <a:pt x="6901" y="14075"/>
                  </a:lnTo>
                  <a:lnTo>
                    <a:pt x="7827" y="14426"/>
                  </a:lnTo>
                  <a:lnTo>
                    <a:pt x="8755" y="14738"/>
                  </a:lnTo>
                  <a:lnTo>
                    <a:pt x="9683" y="14972"/>
                  </a:lnTo>
                  <a:lnTo>
                    <a:pt x="10637" y="15167"/>
                  </a:lnTo>
                  <a:lnTo>
                    <a:pt x="11373" y="15244"/>
                  </a:lnTo>
                  <a:lnTo>
                    <a:pt x="12164" y="15284"/>
                  </a:lnTo>
                  <a:lnTo>
                    <a:pt x="13009" y="15244"/>
                  </a:lnTo>
                  <a:lnTo>
                    <a:pt x="13855" y="15128"/>
                  </a:lnTo>
                  <a:lnTo>
                    <a:pt x="14728" y="14972"/>
                  </a:lnTo>
                  <a:lnTo>
                    <a:pt x="15627" y="14698"/>
                  </a:lnTo>
                  <a:lnTo>
                    <a:pt x="16473" y="14387"/>
                  </a:lnTo>
                  <a:lnTo>
                    <a:pt x="16909" y="14192"/>
                  </a:lnTo>
                  <a:lnTo>
                    <a:pt x="17318" y="13957"/>
                  </a:lnTo>
                  <a:lnTo>
                    <a:pt x="17728" y="13725"/>
                  </a:lnTo>
                  <a:lnTo>
                    <a:pt x="18137" y="13451"/>
                  </a:lnTo>
                  <a:lnTo>
                    <a:pt x="18519" y="13179"/>
                  </a:lnTo>
                  <a:lnTo>
                    <a:pt x="18873" y="12865"/>
                  </a:lnTo>
                  <a:lnTo>
                    <a:pt x="19228" y="12554"/>
                  </a:lnTo>
                  <a:lnTo>
                    <a:pt x="19582" y="12203"/>
                  </a:lnTo>
                  <a:lnTo>
                    <a:pt x="19882" y="11813"/>
                  </a:lnTo>
                  <a:lnTo>
                    <a:pt x="20182" y="11423"/>
                  </a:lnTo>
                  <a:lnTo>
                    <a:pt x="20454" y="10995"/>
                  </a:lnTo>
                  <a:lnTo>
                    <a:pt x="20700" y="10526"/>
                  </a:lnTo>
                  <a:lnTo>
                    <a:pt x="20919" y="10059"/>
                  </a:lnTo>
                  <a:lnTo>
                    <a:pt x="21109" y="9552"/>
                  </a:lnTo>
                  <a:lnTo>
                    <a:pt x="21273" y="9007"/>
                  </a:lnTo>
                  <a:lnTo>
                    <a:pt x="21410" y="8461"/>
                  </a:lnTo>
                  <a:lnTo>
                    <a:pt x="21519" y="7875"/>
                  </a:lnTo>
                  <a:lnTo>
                    <a:pt x="21572" y="7251"/>
                  </a:lnTo>
                  <a:lnTo>
                    <a:pt x="21600" y="6667"/>
                  </a:lnTo>
                  <a:lnTo>
                    <a:pt x="21572" y="6121"/>
                  </a:lnTo>
                  <a:lnTo>
                    <a:pt x="21519" y="5575"/>
                  </a:lnTo>
                  <a:lnTo>
                    <a:pt x="21436" y="5069"/>
                  </a:lnTo>
                  <a:lnTo>
                    <a:pt x="21301" y="4600"/>
                  </a:lnTo>
                  <a:lnTo>
                    <a:pt x="21137" y="4133"/>
                  </a:lnTo>
                  <a:lnTo>
                    <a:pt x="20945" y="3743"/>
                  </a:lnTo>
                  <a:lnTo>
                    <a:pt x="20727" y="3352"/>
                  </a:lnTo>
                  <a:lnTo>
                    <a:pt x="20454" y="2962"/>
                  </a:lnTo>
                  <a:lnTo>
                    <a:pt x="20182" y="2611"/>
                  </a:lnTo>
                  <a:lnTo>
                    <a:pt x="19882" y="2300"/>
                  </a:lnTo>
                  <a:lnTo>
                    <a:pt x="19582" y="2026"/>
                  </a:lnTo>
                  <a:lnTo>
                    <a:pt x="19228" y="1754"/>
                  </a:lnTo>
                  <a:lnTo>
                    <a:pt x="18873" y="1519"/>
                  </a:lnTo>
                  <a:lnTo>
                    <a:pt x="18519" y="1287"/>
                  </a:lnTo>
                  <a:lnTo>
                    <a:pt x="18137" y="1052"/>
                  </a:lnTo>
                  <a:lnTo>
                    <a:pt x="17346" y="741"/>
                  </a:lnTo>
                  <a:lnTo>
                    <a:pt x="16527" y="467"/>
                  </a:lnTo>
                  <a:lnTo>
                    <a:pt x="15710" y="233"/>
                  </a:lnTo>
                  <a:lnTo>
                    <a:pt x="14891" y="116"/>
                  </a:lnTo>
                  <a:lnTo>
                    <a:pt x="14101" y="37"/>
                  </a:lnTo>
                  <a:lnTo>
                    <a:pt x="1333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626" name="Google Shape;1279;p39"/>
            <p:cNvSpPr/>
            <p:nvPr/>
          </p:nvSpPr>
          <p:spPr>
            <a:xfrm>
              <a:off x="186433" y="441879"/>
              <a:ext cx="983150" cy="564266"/>
            </a:xfrm>
            <a:custGeom>
              <a:avLst/>
              <a:ahLst/>
              <a:cxnLst>
                <a:cxn ang="0">
                  <a:pos x="wd2" y="hd2"/>
                </a:cxn>
                <a:cxn ang="5400000">
                  <a:pos x="wd2" y="hd2"/>
                </a:cxn>
                <a:cxn ang="10800000">
                  <a:pos x="wd2" y="hd2"/>
                </a:cxn>
                <a:cxn ang="16200000">
                  <a:pos x="wd2" y="hd2"/>
                </a:cxn>
              </a:cxnLst>
              <a:rect l="0" t="0" r="r" b="b"/>
              <a:pathLst>
                <a:path w="21600" h="21600" extrusionOk="0">
                  <a:moveTo>
                    <a:pt x="9981" y="0"/>
                  </a:moveTo>
                  <a:lnTo>
                    <a:pt x="9544" y="23"/>
                  </a:lnTo>
                  <a:lnTo>
                    <a:pt x="9107" y="71"/>
                  </a:lnTo>
                  <a:lnTo>
                    <a:pt x="8684" y="119"/>
                  </a:lnTo>
                  <a:lnTo>
                    <a:pt x="8274" y="190"/>
                  </a:lnTo>
                  <a:lnTo>
                    <a:pt x="7865" y="261"/>
                  </a:lnTo>
                  <a:lnTo>
                    <a:pt x="7469" y="356"/>
                  </a:lnTo>
                  <a:lnTo>
                    <a:pt x="6704" y="594"/>
                  </a:lnTo>
                  <a:lnTo>
                    <a:pt x="5980" y="856"/>
                  </a:lnTo>
                  <a:lnTo>
                    <a:pt x="5284" y="1165"/>
                  </a:lnTo>
                  <a:lnTo>
                    <a:pt x="4629" y="1498"/>
                  </a:lnTo>
                  <a:lnTo>
                    <a:pt x="4015" y="1855"/>
                  </a:lnTo>
                  <a:lnTo>
                    <a:pt x="3441" y="2213"/>
                  </a:lnTo>
                  <a:lnTo>
                    <a:pt x="2908" y="2593"/>
                  </a:lnTo>
                  <a:lnTo>
                    <a:pt x="2417" y="2974"/>
                  </a:lnTo>
                  <a:lnTo>
                    <a:pt x="1966" y="3354"/>
                  </a:lnTo>
                  <a:lnTo>
                    <a:pt x="1556" y="3711"/>
                  </a:lnTo>
                  <a:lnTo>
                    <a:pt x="1202" y="4068"/>
                  </a:lnTo>
                  <a:lnTo>
                    <a:pt x="888" y="4377"/>
                  </a:lnTo>
                  <a:lnTo>
                    <a:pt x="396" y="4924"/>
                  </a:lnTo>
                  <a:lnTo>
                    <a:pt x="96" y="5281"/>
                  </a:lnTo>
                  <a:lnTo>
                    <a:pt x="0" y="5423"/>
                  </a:lnTo>
                  <a:lnTo>
                    <a:pt x="1106" y="6256"/>
                  </a:lnTo>
                  <a:lnTo>
                    <a:pt x="1106" y="6446"/>
                  </a:lnTo>
                  <a:lnTo>
                    <a:pt x="1092" y="6970"/>
                  </a:lnTo>
                  <a:lnTo>
                    <a:pt x="1106" y="7755"/>
                  </a:lnTo>
                  <a:lnTo>
                    <a:pt x="1133" y="8255"/>
                  </a:lnTo>
                  <a:lnTo>
                    <a:pt x="1161" y="8802"/>
                  </a:lnTo>
                  <a:lnTo>
                    <a:pt x="1215" y="9396"/>
                  </a:lnTo>
                  <a:lnTo>
                    <a:pt x="1270" y="10015"/>
                  </a:lnTo>
                  <a:lnTo>
                    <a:pt x="1352" y="10682"/>
                  </a:lnTo>
                  <a:lnTo>
                    <a:pt x="1461" y="11371"/>
                  </a:lnTo>
                  <a:lnTo>
                    <a:pt x="1584" y="12085"/>
                  </a:lnTo>
                  <a:lnTo>
                    <a:pt x="1734" y="12822"/>
                  </a:lnTo>
                  <a:lnTo>
                    <a:pt x="1912" y="13559"/>
                  </a:lnTo>
                  <a:lnTo>
                    <a:pt x="2117" y="14297"/>
                  </a:lnTo>
                  <a:lnTo>
                    <a:pt x="2362" y="15035"/>
                  </a:lnTo>
                  <a:lnTo>
                    <a:pt x="2485" y="15416"/>
                  </a:lnTo>
                  <a:lnTo>
                    <a:pt x="2635" y="15772"/>
                  </a:lnTo>
                  <a:lnTo>
                    <a:pt x="2785" y="16129"/>
                  </a:lnTo>
                  <a:lnTo>
                    <a:pt x="2936" y="16486"/>
                  </a:lnTo>
                  <a:lnTo>
                    <a:pt x="3113" y="16843"/>
                  </a:lnTo>
                  <a:lnTo>
                    <a:pt x="3291" y="17176"/>
                  </a:lnTo>
                  <a:lnTo>
                    <a:pt x="3482" y="17509"/>
                  </a:lnTo>
                  <a:lnTo>
                    <a:pt x="3673" y="17841"/>
                  </a:lnTo>
                  <a:lnTo>
                    <a:pt x="3892" y="18174"/>
                  </a:lnTo>
                  <a:lnTo>
                    <a:pt x="4110" y="18484"/>
                  </a:lnTo>
                  <a:lnTo>
                    <a:pt x="4342" y="18769"/>
                  </a:lnTo>
                  <a:lnTo>
                    <a:pt x="4587" y="19054"/>
                  </a:lnTo>
                  <a:lnTo>
                    <a:pt x="4834" y="19341"/>
                  </a:lnTo>
                  <a:lnTo>
                    <a:pt x="5106" y="19601"/>
                  </a:lnTo>
                  <a:lnTo>
                    <a:pt x="5393" y="19864"/>
                  </a:lnTo>
                  <a:lnTo>
                    <a:pt x="5680" y="20102"/>
                  </a:lnTo>
                  <a:lnTo>
                    <a:pt x="5994" y="20316"/>
                  </a:lnTo>
                  <a:lnTo>
                    <a:pt x="6308" y="20530"/>
                  </a:lnTo>
                  <a:lnTo>
                    <a:pt x="6649" y="20720"/>
                  </a:lnTo>
                  <a:lnTo>
                    <a:pt x="6990" y="20911"/>
                  </a:lnTo>
                  <a:lnTo>
                    <a:pt x="7346" y="21053"/>
                  </a:lnTo>
                  <a:lnTo>
                    <a:pt x="7728" y="21196"/>
                  </a:lnTo>
                  <a:lnTo>
                    <a:pt x="8124" y="21315"/>
                  </a:lnTo>
                  <a:lnTo>
                    <a:pt x="8520" y="21410"/>
                  </a:lnTo>
                  <a:lnTo>
                    <a:pt x="8944" y="21505"/>
                  </a:lnTo>
                  <a:lnTo>
                    <a:pt x="9380" y="21553"/>
                  </a:lnTo>
                  <a:lnTo>
                    <a:pt x="9830" y="21577"/>
                  </a:lnTo>
                  <a:lnTo>
                    <a:pt x="10295" y="21600"/>
                  </a:lnTo>
                  <a:lnTo>
                    <a:pt x="10786" y="21577"/>
                  </a:lnTo>
                  <a:lnTo>
                    <a:pt x="11291" y="21553"/>
                  </a:lnTo>
                  <a:lnTo>
                    <a:pt x="11660" y="21505"/>
                  </a:lnTo>
                  <a:lnTo>
                    <a:pt x="12042" y="21434"/>
                  </a:lnTo>
                  <a:lnTo>
                    <a:pt x="12398" y="21339"/>
                  </a:lnTo>
                  <a:lnTo>
                    <a:pt x="12739" y="21244"/>
                  </a:lnTo>
                  <a:lnTo>
                    <a:pt x="13080" y="21125"/>
                  </a:lnTo>
                  <a:lnTo>
                    <a:pt x="13408" y="21006"/>
                  </a:lnTo>
                  <a:lnTo>
                    <a:pt x="13722" y="20839"/>
                  </a:lnTo>
                  <a:lnTo>
                    <a:pt x="14036" y="20697"/>
                  </a:lnTo>
                  <a:lnTo>
                    <a:pt x="14336" y="20506"/>
                  </a:lnTo>
                  <a:lnTo>
                    <a:pt x="14623" y="20316"/>
                  </a:lnTo>
                  <a:lnTo>
                    <a:pt x="14910" y="20126"/>
                  </a:lnTo>
                  <a:lnTo>
                    <a:pt x="15169" y="19912"/>
                  </a:lnTo>
                  <a:lnTo>
                    <a:pt x="15443" y="19674"/>
                  </a:lnTo>
                  <a:lnTo>
                    <a:pt x="15688" y="19436"/>
                  </a:lnTo>
                  <a:lnTo>
                    <a:pt x="15934" y="19197"/>
                  </a:lnTo>
                  <a:lnTo>
                    <a:pt x="16166" y="18937"/>
                  </a:lnTo>
                  <a:lnTo>
                    <a:pt x="16398" y="18674"/>
                  </a:lnTo>
                  <a:lnTo>
                    <a:pt x="16617" y="18389"/>
                  </a:lnTo>
                  <a:lnTo>
                    <a:pt x="16821" y="18103"/>
                  </a:lnTo>
                  <a:lnTo>
                    <a:pt x="17026" y="17818"/>
                  </a:lnTo>
                  <a:lnTo>
                    <a:pt x="17408" y="17223"/>
                  </a:lnTo>
                  <a:lnTo>
                    <a:pt x="17764" y="16581"/>
                  </a:lnTo>
                  <a:lnTo>
                    <a:pt x="18091" y="15939"/>
                  </a:lnTo>
                  <a:lnTo>
                    <a:pt x="18378" y="15297"/>
                  </a:lnTo>
                  <a:lnTo>
                    <a:pt x="18651" y="14630"/>
                  </a:lnTo>
                  <a:lnTo>
                    <a:pt x="18897" y="13964"/>
                  </a:lnTo>
                  <a:lnTo>
                    <a:pt x="19115" y="13322"/>
                  </a:lnTo>
                  <a:lnTo>
                    <a:pt x="19306" y="12656"/>
                  </a:lnTo>
                  <a:lnTo>
                    <a:pt x="19484" y="12013"/>
                  </a:lnTo>
                  <a:lnTo>
                    <a:pt x="19634" y="11395"/>
                  </a:lnTo>
                  <a:lnTo>
                    <a:pt x="19770" y="10799"/>
                  </a:lnTo>
                  <a:lnTo>
                    <a:pt x="19893" y="10229"/>
                  </a:lnTo>
                  <a:lnTo>
                    <a:pt x="19989" y="9682"/>
                  </a:lnTo>
                  <a:lnTo>
                    <a:pt x="20071" y="9158"/>
                  </a:lnTo>
                  <a:lnTo>
                    <a:pt x="20207" y="8278"/>
                  </a:lnTo>
                  <a:lnTo>
                    <a:pt x="20276" y="7612"/>
                  </a:lnTo>
                  <a:lnTo>
                    <a:pt x="20316" y="7161"/>
                  </a:lnTo>
                  <a:lnTo>
                    <a:pt x="20330" y="7018"/>
                  </a:lnTo>
                  <a:lnTo>
                    <a:pt x="21600" y="5233"/>
                  </a:lnTo>
                  <a:lnTo>
                    <a:pt x="21000" y="4686"/>
                  </a:lnTo>
                  <a:lnTo>
                    <a:pt x="20398" y="4187"/>
                  </a:lnTo>
                  <a:lnTo>
                    <a:pt x="19811" y="3711"/>
                  </a:lnTo>
                  <a:lnTo>
                    <a:pt x="19238" y="3259"/>
                  </a:lnTo>
                  <a:lnTo>
                    <a:pt x="18665" y="2855"/>
                  </a:lnTo>
                  <a:lnTo>
                    <a:pt x="18091" y="2473"/>
                  </a:lnTo>
                  <a:lnTo>
                    <a:pt x="17531" y="2140"/>
                  </a:lnTo>
                  <a:lnTo>
                    <a:pt x="16971" y="1807"/>
                  </a:lnTo>
                  <a:lnTo>
                    <a:pt x="16425" y="1522"/>
                  </a:lnTo>
                  <a:lnTo>
                    <a:pt x="15893" y="1260"/>
                  </a:lnTo>
                  <a:lnTo>
                    <a:pt x="15360" y="1046"/>
                  </a:lnTo>
                  <a:lnTo>
                    <a:pt x="14828" y="832"/>
                  </a:lnTo>
                  <a:lnTo>
                    <a:pt x="14309" y="642"/>
                  </a:lnTo>
                  <a:lnTo>
                    <a:pt x="13804" y="475"/>
                  </a:lnTo>
                  <a:lnTo>
                    <a:pt x="13299" y="356"/>
                  </a:lnTo>
                  <a:lnTo>
                    <a:pt x="12794" y="237"/>
                  </a:lnTo>
                  <a:lnTo>
                    <a:pt x="12302" y="142"/>
                  </a:lnTo>
                  <a:lnTo>
                    <a:pt x="11824" y="71"/>
                  </a:lnTo>
                  <a:lnTo>
                    <a:pt x="11360" y="23"/>
                  </a:lnTo>
                  <a:lnTo>
                    <a:pt x="10896"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27" name="Google Shape;1280;p39"/>
            <p:cNvSpPr/>
            <p:nvPr/>
          </p:nvSpPr>
          <p:spPr>
            <a:xfrm>
              <a:off x="515196" y="811008"/>
              <a:ext cx="313216" cy="136112"/>
            </a:xfrm>
            <a:custGeom>
              <a:avLst/>
              <a:ahLst/>
              <a:cxnLst>
                <a:cxn ang="0">
                  <a:pos x="wd2" y="hd2"/>
                </a:cxn>
                <a:cxn ang="5400000">
                  <a:pos x="wd2" y="hd2"/>
                </a:cxn>
                <a:cxn ang="10800000">
                  <a:pos x="wd2" y="hd2"/>
                </a:cxn>
                <a:cxn ang="16200000">
                  <a:pos x="wd2" y="hd2"/>
                </a:cxn>
              </a:cxnLst>
              <a:rect l="0" t="0" r="r" b="b"/>
              <a:pathLst>
                <a:path w="21600" h="21600" extrusionOk="0">
                  <a:moveTo>
                    <a:pt x="10329" y="0"/>
                  </a:moveTo>
                  <a:lnTo>
                    <a:pt x="9514" y="394"/>
                  </a:lnTo>
                  <a:lnTo>
                    <a:pt x="8700" y="887"/>
                  </a:lnTo>
                  <a:lnTo>
                    <a:pt x="8013" y="1580"/>
                  </a:lnTo>
                  <a:lnTo>
                    <a:pt x="7329" y="2468"/>
                  </a:lnTo>
                  <a:lnTo>
                    <a:pt x="6728" y="3355"/>
                  </a:lnTo>
                  <a:lnTo>
                    <a:pt x="6172" y="4437"/>
                  </a:lnTo>
                  <a:lnTo>
                    <a:pt x="5656" y="5523"/>
                  </a:lnTo>
                  <a:lnTo>
                    <a:pt x="5143" y="6710"/>
                  </a:lnTo>
                  <a:lnTo>
                    <a:pt x="4328" y="8878"/>
                  </a:lnTo>
                  <a:lnTo>
                    <a:pt x="3557" y="11047"/>
                  </a:lnTo>
                  <a:lnTo>
                    <a:pt x="2914" y="12722"/>
                  </a:lnTo>
                  <a:lnTo>
                    <a:pt x="2615" y="13415"/>
                  </a:lnTo>
                  <a:lnTo>
                    <a:pt x="2357" y="13808"/>
                  </a:lnTo>
                  <a:lnTo>
                    <a:pt x="2056" y="14202"/>
                  </a:lnTo>
                  <a:lnTo>
                    <a:pt x="1800" y="14302"/>
                  </a:lnTo>
                  <a:lnTo>
                    <a:pt x="1586" y="14402"/>
                  </a:lnTo>
                  <a:lnTo>
                    <a:pt x="1371" y="14302"/>
                  </a:lnTo>
                  <a:lnTo>
                    <a:pt x="1200" y="14103"/>
                  </a:lnTo>
                  <a:lnTo>
                    <a:pt x="1029" y="13908"/>
                  </a:lnTo>
                  <a:lnTo>
                    <a:pt x="899" y="13609"/>
                  </a:lnTo>
                  <a:lnTo>
                    <a:pt x="771" y="13215"/>
                  </a:lnTo>
                  <a:lnTo>
                    <a:pt x="557" y="12527"/>
                  </a:lnTo>
                  <a:lnTo>
                    <a:pt x="429" y="11834"/>
                  </a:lnTo>
                  <a:lnTo>
                    <a:pt x="342" y="11146"/>
                  </a:lnTo>
                  <a:lnTo>
                    <a:pt x="256" y="11540"/>
                  </a:lnTo>
                  <a:lnTo>
                    <a:pt x="171" y="12722"/>
                  </a:lnTo>
                  <a:lnTo>
                    <a:pt x="43" y="14302"/>
                  </a:lnTo>
                  <a:lnTo>
                    <a:pt x="0" y="15289"/>
                  </a:lnTo>
                  <a:lnTo>
                    <a:pt x="0" y="16176"/>
                  </a:lnTo>
                  <a:lnTo>
                    <a:pt x="43" y="17163"/>
                  </a:lnTo>
                  <a:lnTo>
                    <a:pt x="128" y="18145"/>
                  </a:lnTo>
                  <a:lnTo>
                    <a:pt x="299" y="19033"/>
                  </a:lnTo>
                  <a:lnTo>
                    <a:pt x="513" y="19825"/>
                  </a:lnTo>
                  <a:lnTo>
                    <a:pt x="771" y="20513"/>
                  </a:lnTo>
                  <a:lnTo>
                    <a:pt x="942" y="20812"/>
                  </a:lnTo>
                  <a:lnTo>
                    <a:pt x="1157" y="21106"/>
                  </a:lnTo>
                  <a:lnTo>
                    <a:pt x="1371" y="21306"/>
                  </a:lnTo>
                  <a:lnTo>
                    <a:pt x="1629" y="21500"/>
                  </a:lnTo>
                  <a:lnTo>
                    <a:pt x="1885" y="21600"/>
                  </a:lnTo>
                  <a:lnTo>
                    <a:pt x="2786" y="21600"/>
                  </a:lnTo>
                  <a:lnTo>
                    <a:pt x="3128" y="21401"/>
                  </a:lnTo>
                  <a:lnTo>
                    <a:pt x="3470" y="21206"/>
                  </a:lnTo>
                  <a:lnTo>
                    <a:pt x="4157" y="20513"/>
                  </a:lnTo>
                  <a:lnTo>
                    <a:pt x="4800" y="19726"/>
                  </a:lnTo>
                  <a:lnTo>
                    <a:pt x="5485" y="18639"/>
                  </a:lnTo>
                  <a:lnTo>
                    <a:pt x="6172" y="17457"/>
                  </a:lnTo>
                  <a:lnTo>
                    <a:pt x="6813" y="16276"/>
                  </a:lnTo>
                  <a:lnTo>
                    <a:pt x="7413" y="14990"/>
                  </a:lnTo>
                  <a:lnTo>
                    <a:pt x="8529" y="12328"/>
                  </a:lnTo>
                  <a:lnTo>
                    <a:pt x="9428" y="10159"/>
                  </a:lnTo>
                  <a:lnTo>
                    <a:pt x="10199" y="7891"/>
                  </a:lnTo>
                  <a:lnTo>
                    <a:pt x="10370" y="8579"/>
                  </a:lnTo>
                  <a:lnTo>
                    <a:pt x="10799" y="10159"/>
                  </a:lnTo>
                  <a:lnTo>
                    <a:pt x="11143" y="11246"/>
                  </a:lnTo>
                  <a:lnTo>
                    <a:pt x="11529" y="12428"/>
                  </a:lnTo>
                  <a:lnTo>
                    <a:pt x="11956" y="13709"/>
                  </a:lnTo>
                  <a:lnTo>
                    <a:pt x="12471" y="14990"/>
                  </a:lnTo>
                  <a:lnTo>
                    <a:pt x="13028" y="16176"/>
                  </a:lnTo>
                  <a:lnTo>
                    <a:pt x="13671" y="17358"/>
                  </a:lnTo>
                  <a:lnTo>
                    <a:pt x="14356" y="18444"/>
                  </a:lnTo>
                  <a:lnTo>
                    <a:pt x="15086" y="19332"/>
                  </a:lnTo>
                  <a:lnTo>
                    <a:pt x="15428" y="19626"/>
                  </a:lnTo>
                  <a:lnTo>
                    <a:pt x="15857" y="19925"/>
                  </a:lnTo>
                  <a:lnTo>
                    <a:pt x="16243" y="20119"/>
                  </a:lnTo>
                  <a:lnTo>
                    <a:pt x="16672" y="20319"/>
                  </a:lnTo>
                  <a:lnTo>
                    <a:pt x="17098" y="20414"/>
                  </a:lnTo>
                  <a:lnTo>
                    <a:pt x="17527" y="20414"/>
                  </a:lnTo>
                  <a:lnTo>
                    <a:pt x="17956" y="20319"/>
                  </a:lnTo>
                  <a:lnTo>
                    <a:pt x="18429" y="20119"/>
                  </a:lnTo>
                  <a:lnTo>
                    <a:pt x="19029" y="19726"/>
                  </a:lnTo>
                  <a:lnTo>
                    <a:pt x="19499" y="19232"/>
                  </a:lnTo>
                  <a:lnTo>
                    <a:pt x="19971" y="18739"/>
                  </a:lnTo>
                  <a:lnTo>
                    <a:pt x="20357" y="18145"/>
                  </a:lnTo>
                  <a:lnTo>
                    <a:pt x="20658" y="17457"/>
                  </a:lnTo>
                  <a:lnTo>
                    <a:pt x="20913" y="16765"/>
                  </a:lnTo>
                  <a:lnTo>
                    <a:pt x="21128" y="15977"/>
                  </a:lnTo>
                  <a:lnTo>
                    <a:pt x="21299" y="15189"/>
                  </a:lnTo>
                  <a:lnTo>
                    <a:pt x="21429" y="14302"/>
                  </a:lnTo>
                  <a:lnTo>
                    <a:pt x="21513" y="13514"/>
                  </a:lnTo>
                  <a:lnTo>
                    <a:pt x="21557" y="12627"/>
                  </a:lnTo>
                  <a:lnTo>
                    <a:pt x="21600" y="11735"/>
                  </a:lnTo>
                  <a:lnTo>
                    <a:pt x="21557" y="10159"/>
                  </a:lnTo>
                  <a:lnTo>
                    <a:pt x="21470" y="8579"/>
                  </a:lnTo>
                  <a:lnTo>
                    <a:pt x="21386" y="9467"/>
                  </a:lnTo>
                  <a:lnTo>
                    <a:pt x="21299" y="10259"/>
                  </a:lnTo>
                  <a:lnTo>
                    <a:pt x="21171" y="10947"/>
                  </a:lnTo>
                  <a:lnTo>
                    <a:pt x="21000" y="11735"/>
                  </a:lnTo>
                  <a:lnTo>
                    <a:pt x="20785" y="12328"/>
                  </a:lnTo>
                  <a:lnTo>
                    <a:pt x="20528" y="12821"/>
                  </a:lnTo>
                  <a:lnTo>
                    <a:pt x="20229" y="13116"/>
                  </a:lnTo>
                  <a:lnTo>
                    <a:pt x="19843" y="13315"/>
                  </a:lnTo>
                  <a:lnTo>
                    <a:pt x="19629" y="13215"/>
                  </a:lnTo>
                  <a:lnTo>
                    <a:pt x="19458" y="13116"/>
                  </a:lnTo>
                  <a:lnTo>
                    <a:pt x="19072" y="12722"/>
                  </a:lnTo>
                  <a:lnTo>
                    <a:pt x="18643" y="12034"/>
                  </a:lnTo>
                  <a:lnTo>
                    <a:pt x="18171" y="11047"/>
                  </a:lnTo>
                  <a:lnTo>
                    <a:pt x="17185" y="8779"/>
                  </a:lnTo>
                  <a:lnTo>
                    <a:pt x="16113" y="6216"/>
                  </a:lnTo>
                  <a:lnTo>
                    <a:pt x="15513" y="4930"/>
                  </a:lnTo>
                  <a:lnTo>
                    <a:pt x="14872" y="3749"/>
                  </a:lnTo>
                  <a:lnTo>
                    <a:pt x="14228" y="2567"/>
                  </a:lnTo>
                  <a:lnTo>
                    <a:pt x="13541" y="1580"/>
                  </a:lnTo>
                  <a:lnTo>
                    <a:pt x="13156" y="1186"/>
                  </a:lnTo>
                  <a:lnTo>
                    <a:pt x="12770" y="788"/>
                  </a:lnTo>
                  <a:lnTo>
                    <a:pt x="12385" y="494"/>
                  </a:lnTo>
                  <a:lnTo>
                    <a:pt x="11999" y="199"/>
                  </a:lnTo>
                  <a:lnTo>
                    <a:pt x="11613" y="100"/>
                  </a:lnTo>
                  <a:lnTo>
                    <a:pt x="1118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628" name="Google Shape;1281;p39"/>
            <p:cNvSpPr/>
            <p:nvPr/>
          </p:nvSpPr>
          <p:spPr>
            <a:xfrm>
              <a:off x="527604" y="758801"/>
              <a:ext cx="74575" cy="79569"/>
            </a:xfrm>
            <a:custGeom>
              <a:avLst/>
              <a:ahLst/>
              <a:cxnLst>
                <a:cxn ang="0">
                  <a:pos x="wd2" y="hd2"/>
                </a:cxn>
                <a:cxn ang="5400000">
                  <a:pos x="wd2" y="hd2"/>
                </a:cxn>
                <a:cxn ang="10800000">
                  <a:pos x="wd2" y="hd2"/>
                </a:cxn>
                <a:cxn ang="16200000">
                  <a:pos x="wd2" y="hd2"/>
                </a:cxn>
              </a:cxnLst>
              <a:rect l="0" t="0" r="r" b="b"/>
              <a:pathLst>
                <a:path w="21600" h="21600" extrusionOk="0">
                  <a:moveTo>
                    <a:pt x="20162" y="0"/>
                  </a:moveTo>
                  <a:lnTo>
                    <a:pt x="19444" y="171"/>
                  </a:lnTo>
                  <a:lnTo>
                    <a:pt x="18907" y="341"/>
                  </a:lnTo>
                  <a:lnTo>
                    <a:pt x="18543" y="844"/>
                  </a:lnTo>
                  <a:lnTo>
                    <a:pt x="18361" y="1185"/>
                  </a:lnTo>
                  <a:lnTo>
                    <a:pt x="18188" y="3036"/>
                  </a:lnTo>
                  <a:lnTo>
                    <a:pt x="17642" y="5739"/>
                  </a:lnTo>
                  <a:lnTo>
                    <a:pt x="16923" y="8945"/>
                  </a:lnTo>
                  <a:lnTo>
                    <a:pt x="16023" y="12322"/>
                  </a:lnTo>
                  <a:lnTo>
                    <a:pt x="15304" y="13840"/>
                  </a:lnTo>
                  <a:lnTo>
                    <a:pt x="14767" y="15358"/>
                  </a:lnTo>
                  <a:lnTo>
                    <a:pt x="14048" y="16705"/>
                  </a:lnTo>
                  <a:lnTo>
                    <a:pt x="13147" y="17720"/>
                  </a:lnTo>
                  <a:lnTo>
                    <a:pt x="12247" y="18564"/>
                  </a:lnTo>
                  <a:lnTo>
                    <a:pt x="11346" y="19067"/>
                  </a:lnTo>
                  <a:lnTo>
                    <a:pt x="10445" y="19408"/>
                  </a:lnTo>
                  <a:lnTo>
                    <a:pt x="9908" y="19238"/>
                  </a:lnTo>
                  <a:lnTo>
                    <a:pt x="9362" y="19067"/>
                  </a:lnTo>
                  <a:lnTo>
                    <a:pt x="8644" y="18897"/>
                  </a:lnTo>
                  <a:lnTo>
                    <a:pt x="8107" y="18394"/>
                  </a:lnTo>
                  <a:lnTo>
                    <a:pt x="7206" y="17379"/>
                  </a:lnTo>
                  <a:lnTo>
                    <a:pt x="6487" y="16032"/>
                  </a:lnTo>
                  <a:lnTo>
                    <a:pt x="5768" y="14514"/>
                  </a:lnTo>
                  <a:lnTo>
                    <a:pt x="5223" y="12996"/>
                  </a:lnTo>
                  <a:lnTo>
                    <a:pt x="4868" y="11307"/>
                  </a:lnTo>
                  <a:lnTo>
                    <a:pt x="4322" y="8775"/>
                  </a:lnTo>
                  <a:lnTo>
                    <a:pt x="3603" y="5236"/>
                  </a:lnTo>
                  <a:lnTo>
                    <a:pt x="3066" y="1518"/>
                  </a:lnTo>
                  <a:lnTo>
                    <a:pt x="2884" y="1185"/>
                  </a:lnTo>
                  <a:lnTo>
                    <a:pt x="2520" y="844"/>
                  </a:lnTo>
                  <a:lnTo>
                    <a:pt x="1447" y="844"/>
                  </a:lnTo>
                  <a:lnTo>
                    <a:pt x="901" y="1015"/>
                  </a:lnTo>
                  <a:lnTo>
                    <a:pt x="364" y="1356"/>
                  </a:lnTo>
                  <a:lnTo>
                    <a:pt x="182" y="1859"/>
                  </a:lnTo>
                  <a:lnTo>
                    <a:pt x="0" y="2362"/>
                  </a:lnTo>
                  <a:lnTo>
                    <a:pt x="546" y="7427"/>
                  </a:lnTo>
                  <a:lnTo>
                    <a:pt x="1083" y="10463"/>
                  </a:lnTo>
                  <a:lnTo>
                    <a:pt x="1983" y="13669"/>
                  </a:lnTo>
                  <a:lnTo>
                    <a:pt x="2520" y="15187"/>
                  </a:lnTo>
                  <a:lnTo>
                    <a:pt x="3066" y="16535"/>
                  </a:lnTo>
                  <a:lnTo>
                    <a:pt x="3785" y="17882"/>
                  </a:lnTo>
                  <a:lnTo>
                    <a:pt x="4686" y="19067"/>
                  </a:lnTo>
                  <a:lnTo>
                    <a:pt x="5587" y="19912"/>
                  </a:lnTo>
                  <a:lnTo>
                    <a:pt x="6660" y="20756"/>
                  </a:lnTo>
                  <a:lnTo>
                    <a:pt x="7925" y="21259"/>
                  </a:lnTo>
                  <a:lnTo>
                    <a:pt x="9180" y="21600"/>
                  </a:lnTo>
                  <a:lnTo>
                    <a:pt x="10800" y="21429"/>
                  </a:lnTo>
                  <a:lnTo>
                    <a:pt x="12429" y="21088"/>
                  </a:lnTo>
                  <a:lnTo>
                    <a:pt x="13684" y="20415"/>
                  </a:lnTo>
                  <a:lnTo>
                    <a:pt x="14940" y="19570"/>
                  </a:lnTo>
                  <a:lnTo>
                    <a:pt x="16023" y="18394"/>
                  </a:lnTo>
                  <a:lnTo>
                    <a:pt x="16923" y="17046"/>
                  </a:lnTo>
                  <a:lnTo>
                    <a:pt x="17824" y="15520"/>
                  </a:lnTo>
                  <a:lnTo>
                    <a:pt x="18543" y="13840"/>
                  </a:lnTo>
                  <a:lnTo>
                    <a:pt x="19262" y="12152"/>
                  </a:lnTo>
                  <a:lnTo>
                    <a:pt x="19808" y="10463"/>
                  </a:lnTo>
                  <a:lnTo>
                    <a:pt x="20708" y="6924"/>
                  </a:lnTo>
                  <a:lnTo>
                    <a:pt x="21245" y="3718"/>
                  </a:lnTo>
                  <a:lnTo>
                    <a:pt x="21600" y="1185"/>
                  </a:lnTo>
                  <a:lnTo>
                    <a:pt x="21427" y="682"/>
                  </a:lnTo>
                  <a:lnTo>
                    <a:pt x="21063" y="341"/>
                  </a:lnTo>
                  <a:lnTo>
                    <a:pt x="20708" y="171"/>
                  </a:lnTo>
                  <a:lnTo>
                    <a:pt x="2016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629" name="Google Shape;1282;p39"/>
            <p:cNvSpPr/>
            <p:nvPr/>
          </p:nvSpPr>
          <p:spPr>
            <a:xfrm>
              <a:off x="708477" y="753209"/>
              <a:ext cx="73947" cy="74575"/>
            </a:xfrm>
            <a:custGeom>
              <a:avLst/>
              <a:ahLst/>
              <a:cxnLst>
                <a:cxn ang="0">
                  <a:pos x="wd2" y="hd2"/>
                </a:cxn>
                <a:cxn ang="5400000">
                  <a:pos x="wd2" y="hd2"/>
                </a:cxn>
                <a:cxn ang="10800000">
                  <a:pos x="wd2" y="hd2"/>
                </a:cxn>
                <a:cxn ang="16200000">
                  <a:pos x="wd2" y="hd2"/>
                </a:cxn>
              </a:cxnLst>
              <a:rect l="0" t="0" r="r" b="b"/>
              <a:pathLst>
                <a:path w="21600" h="21600" extrusionOk="0">
                  <a:moveTo>
                    <a:pt x="21233" y="0"/>
                  </a:moveTo>
                  <a:lnTo>
                    <a:pt x="20141" y="182"/>
                  </a:lnTo>
                  <a:lnTo>
                    <a:pt x="19058" y="546"/>
                  </a:lnTo>
                  <a:lnTo>
                    <a:pt x="18691" y="719"/>
                  </a:lnTo>
                  <a:lnTo>
                    <a:pt x="18508" y="1083"/>
                  </a:lnTo>
                  <a:lnTo>
                    <a:pt x="18508" y="8644"/>
                  </a:lnTo>
                  <a:lnTo>
                    <a:pt x="18150" y="11346"/>
                  </a:lnTo>
                  <a:lnTo>
                    <a:pt x="17608" y="14039"/>
                  </a:lnTo>
                  <a:lnTo>
                    <a:pt x="16874" y="16559"/>
                  </a:lnTo>
                  <a:lnTo>
                    <a:pt x="16333" y="17642"/>
                  </a:lnTo>
                  <a:lnTo>
                    <a:pt x="15792" y="18725"/>
                  </a:lnTo>
                  <a:lnTo>
                    <a:pt x="15067" y="19626"/>
                  </a:lnTo>
                  <a:lnTo>
                    <a:pt x="14158" y="20526"/>
                  </a:lnTo>
                  <a:lnTo>
                    <a:pt x="13975" y="20526"/>
                  </a:lnTo>
                  <a:lnTo>
                    <a:pt x="13608" y="20699"/>
                  </a:lnTo>
                  <a:lnTo>
                    <a:pt x="12883" y="20344"/>
                  </a:lnTo>
                  <a:lnTo>
                    <a:pt x="12158" y="19808"/>
                  </a:lnTo>
                  <a:lnTo>
                    <a:pt x="11250" y="19080"/>
                  </a:lnTo>
                  <a:lnTo>
                    <a:pt x="9800" y="17642"/>
                  </a:lnTo>
                  <a:lnTo>
                    <a:pt x="8891" y="16559"/>
                  </a:lnTo>
                  <a:lnTo>
                    <a:pt x="7983" y="14940"/>
                  </a:lnTo>
                  <a:lnTo>
                    <a:pt x="7075" y="13320"/>
                  </a:lnTo>
                  <a:lnTo>
                    <a:pt x="5625" y="9726"/>
                  </a:lnTo>
                  <a:lnTo>
                    <a:pt x="4175" y="5587"/>
                  </a:lnTo>
                  <a:lnTo>
                    <a:pt x="3083" y="1265"/>
                  </a:lnTo>
                  <a:lnTo>
                    <a:pt x="2900" y="1083"/>
                  </a:lnTo>
                  <a:lnTo>
                    <a:pt x="1450" y="1083"/>
                  </a:lnTo>
                  <a:lnTo>
                    <a:pt x="358" y="1620"/>
                  </a:lnTo>
                  <a:lnTo>
                    <a:pt x="174" y="1802"/>
                  </a:lnTo>
                  <a:lnTo>
                    <a:pt x="0" y="1983"/>
                  </a:lnTo>
                  <a:lnTo>
                    <a:pt x="725" y="4859"/>
                  </a:lnTo>
                  <a:lnTo>
                    <a:pt x="1450" y="8280"/>
                  </a:lnTo>
                  <a:lnTo>
                    <a:pt x="2716" y="11701"/>
                  </a:lnTo>
                  <a:lnTo>
                    <a:pt x="3441" y="13320"/>
                  </a:lnTo>
                  <a:lnTo>
                    <a:pt x="4175" y="14940"/>
                  </a:lnTo>
                  <a:lnTo>
                    <a:pt x="5074" y="16559"/>
                  </a:lnTo>
                  <a:lnTo>
                    <a:pt x="6166" y="18006"/>
                  </a:lnTo>
                  <a:lnTo>
                    <a:pt x="7258" y="19262"/>
                  </a:lnTo>
                  <a:lnTo>
                    <a:pt x="8350" y="20162"/>
                  </a:lnTo>
                  <a:lnTo>
                    <a:pt x="9800" y="21063"/>
                  </a:lnTo>
                  <a:lnTo>
                    <a:pt x="11250" y="21427"/>
                  </a:lnTo>
                  <a:lnTo>
                    <a:pt x="12699" y="21600"/>
                  </a:lnTo>
                  <a:lnTo>
                    <a:pt x="14516" y="21600"/>
                  </a:lnTo>
                  <a:lnTo>
                    <a:pt x="15792" y="21063"/>
                  </a:lnTo>
                  <a:lnTo>
                    <a:pt x="16874" y="20526"/>
                  </a:lnTo>
                  <a:lnTo>
                    <a:pt x="17966" y="19444"/>
                  </a:lnTo>
                  <a:lnTo>
                    <a:pt x="18875" y="18361"/>
                  </a:lnTo>
                  <a:lnTo>
                    <a:pt x="19600" y="17105"/>
                  </a:lnTo>
                  <a:lnTo>
                    <a:pt x="20141" y="15668"/>
                  </a:lnTo>
                  <a:lnTo>
                    <a:pt x="20508" y="14221"/>
                  </a:lnTo>
                  <a:lnTo>
                    <a:pt x="20875" y="12602"/>
                  </a:lnTo>
                  <a:lnTo>
                    <a:pt x="21416" y="9180"/>
                  </a:lnTo>
                  <a:lnTo>
                    <a:pt x="21600" y="5759"/>
                  </a:lnTo>
                  <a:lnTo>
                    <a:pt x="21600" y="182"/>
                  </a:lnTo>
                  <a:lnTo>
                    <a:pt x="2123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630" name="Google Shape;1283;p39"/>
            <p:cNvSpPr/>
            <p:nvPr/>
          </p:nvSpPr>
          <p:spPr>
            <a:xfrm>
              <a:off x="507720" y="790496"/>
              <a:ext cx="83904" cy="83276"/>
            </a:xfrm>
            <a:custGeom>
              <a:avLst/>
              <a:ahLst/>
              <a:cxnLst>
                <a:cxn ang="0">
                  <a:pos x="wd2" y="hd2"/>
                </a:cxn>
                <a:cxn ang="5400000">
                  <a:pos x="wd2" y="hd2"/>
                </a:cxn>
                <a:cxn ang="10800000">
                  <a:pos x="wd2" y="hd2"/>
                </a:cxn>
                <a:cxn ang="16200000">
                  <a:pos x="wd2" y="hd2"/>
                </a:cxn>
              </a:cxnLst>
              <a:rect l="0" t="0" r="r" b="b"/>
              <a:pathLst>
                <a:path w="21600" h="21600" extrusionOk="0">
                  <a:moveTo>
                    <a:pt x="11039" y="2420"/>
                  </a:moveTo>
                  <a:lnTo>
                    <a:pt x="11686" y="2583"/>
                  </a:lnTo>
                  <a:lnTo>
                    <a:pt x="13279" y="2901"/>
                  </a:lnTo>
                  <a:lnTo>
                    <a:pt x="14718" y="3552"/>
                  </a:lnTo>
                  <a:lnTo>
                    <a:pt x="16166" y="4359"/>
                  </a:lnTo>
                  <a:lnTo>
                    <a:pt x="17120" y="5484"/>
                  </a:lnTo>
                  <a:lnTo>
                    <a:pt x="18082" y="6934"/>
                  </a:lnTo>
                  <a:lnTo>
                    <a:pt x="18721" y="8384"/>
                  </a:lnTo>
                  <a:lnTo>
                    <a:pt x="19045" y="9997"/>
                  </a:lnTo>
                  <a:lnTo>
                    <a:pt x="19045" y="11611"/>
                  </a:lnTo>
                  <a:lnTo>
                    <a:pt x="18721" y="13224"/>
                  </a:lnTo>
                  <a:lnTo>
                    <a:pt x="18082" y="14829"/>
                  </a:lnTo>
                  <a:lnTo>
                    <a:pt x="17120" y="16125"/>
                  </a:lnTo>
                  <a:lnTo>
                    <a:pt x="16004" y="17249"/>
                  </a:lnTo>
                  <a:lnTo>
                    <a:pt x="14718" y="18056"/>
                  </a:lnTo>
                  <a:lnTo>
                    <a:pt x="13279" y="18699"/>
                  </a:lnTo>
                  <a:lnTo>
                    <a:pt x="11686" y="19025"/>
                  </a:lnTo>
                  <a:lnTo>
                    <a:pt x="9923" y="19025"/>
                  </a:lnTo>
                  <a:lnTo>
                    <a:pt x="8321" y="18699"/>
                  </a:lnTo>
                  <a:lnTo>
                    <a:pt x="6882" y="18056"/>
                  </a:lnTo>
                  <a:lnTo>
                    <a:pt x="5604" y="17086"/>
                  </a:lnTo>
                  <a:lnTo>
                    <a:pt x="4480" y="15962"/>
                  </a:lnTo>
                  <a:lnTo>
                    <a:pt x="3526" y="14674"/>
                  </a:lnTo>
                  <a:lnTo>
                    <a:pt x="2879" y="13061"/>
                  </a:lnTo>
                  <a:lnTo>
                    <a:pt x="2564" y="11611"/>
                  </a:lnTo>
                  <a:lnTo>
                    <a:pt x="2564" y="9834"/>
                  </a:lnTo>
                  <a:lnTo>
                    <a:pt x="2879" y="8384"/>
                  </a:lnTo>
                  <a:lnTo>
                    <a:pt x="3526" y="6934"/>
                  </a:lnTo>
                  <a:lnTo>
                    <a:pt x="4326" y="5646"/>
                  </a:lnTo>
                  <a:lnTo>
                    <a:pt x="5442" y="4514"/>
                  </a:lnTo>
                  <a:lnTo>
                    <a:pt x="6558" y="3707"/>
                  </a:lnTo>
                  <a:lnTo>
                    <a:pt x="8006" y="2901"/>
                  </a:lnTo>
                  <a:lnTo>
                    <a:pt x="9445" y="2583"/>
                  </a:lnTo>
                  <a:lnTo>
                    <a:pt x="11039" y="2420"/>
                  </a:lnTo>
                  <a:close/>
                  <a:moveTo>
                    <a:pt x="9761" y="0"/>
                  </a:moveTo>
                  <a:lnTo>
                    <a:pt x="8645" y="163"/>
                  </a:lnTo>
                  <a:lnTo>
                    <a:pt x="7683" y="489"/>
                  </a:lnTo>
                  <a:lnTo>
                    <a:pt x="6720" y="807"/>
                  </a:lnTo>
                  <a:lnTo>
                    <a:pt x="5766" y="1296"/>
                  </a:lnTo>
                  <a:lnTo>
                    <a:pt x="4804" y="1776"/>
                  </a:lnTo>
                  <a:lnTo>
                    <a:pt x="4003" y="2420"/>
                  </a:lnTo>
                  <a:lnTo>
                    <a:pt x="3202" y="3064"/>
                  </a:lnTo>
                  <a:lnTo>
                    <a:pt x="2564" y="3870"/>
                  </a:lnTo>
                  <a:lnTo>
                    <a:pt x="1925" y="4677"/>
                  </a:lnTo>
                  <a:lnTo>
                    <a:pt x="1439" y="5484"/>
                  </a:lnTo>
                  <a:lnTo>
                    <a:pt x="962" y="6453"/>
                  </a:lnTo>
                  <a:lnTo>
                    <a:pt x="485" y="7578"/>
                  </a:lnTo>
                  <a:lnTo>
                    <a:pt x="323" y="8547"/>
                  </a:lnTo>
                  <a:lnTo>
                    <a:pt x="162" y="9672"/>
                  </a:lnTo>
                  <a:lnTo>
                    <a:pt x="0" y="10641"/>
                  </a:lnTo>
                  <a:lnTo>
                    <a:pt x="162" y="11774"/>
                  </a:lnTo>
                  <a:lnTo>
                    <a:pt x="162" y="12898"/>
                  </a:lnTo>
                  <a:lnTo>
                    <a:pt x="485" y="13868"/>
                  </a:lnTo>
                  <a:lnTo>
                    <a:pt x="801" y="14829"/>
                  </a:lnTo>
                  <a:lnTo>
                    <a:pt x="1286" y="15799"/>
                  </a:lnTo>
                  <a:lnTo>
                    <a:pt x="1763" y="16768"/>
                  </a:lnTo>
                  <a:lnTo>
                    <a:pt x="2402" y="17575"/>
                  </a:lnTo>
                  <a:lnTo>
                    <a:pt x="3202" y="18382"/>
                  </a:lnTo>
                  <a:lnTo>
                    <a:pt x="4003" y="19188"/>
                  </a:lnTo>
                  <a:lnTo>
                    <a:pt x="4804" y="19832"/>
                  </a:lnTo>
                  <a:lnTo>
                    <a:pt x="5604" y="20313"/>
                  </a:lnTo>
                  <a:lnTo>
                    <a:pt x="6558" y="20793"/>
                  </a:lnTo>
                  <a:lnTo>
                    <a:pt x="7521" y="21119"/>
                  </a:lnTo>
                  <a:lnTo>
                    <a:pt x="8645" y="21445"/>
                  </a:lnTo>
                  <a:lnTo>
                    <a:pt x="9599" y="21600"/>
                  </a:lnTo>
                  <a:lnTo>
                    <a:pt x="11524" y="21600"/>
                  </a:lnTo>
                  <a:lnTo>
                    <a:pt x="12478" y="21445"/>
                  </a:lnTo>
                  <a:lnTo>
                    <a:pt x="14564" y="20956"/>
                  </a:lnTo>
                  <a:lnTo>
                    <a:pt x="16319" y="20150"/>
                  </a:lnTo>
                  <a:lnTo>
                    <a:pt x="17920" y="18862"/>
                  </a:lnTo>
                  <a:lnTo>
                    <a:pt x="19198" y="17412"/>
                  </a:lnTo>
                  <a:lnTo>
                    <a:pt x="20322" y="15799"/>
                  </a:lnTo>
                  <a:lnTo>
                    <a:pt x="21123" y="13868"/>
                  </a:lnTo>
                  <a:lnTo>
                    <a:pt x="21285" y="12898"/>
                  </a:lnTo>
                  <a:lnTo>
                    <a:pt x="21438" y="11928"/>
                  </a:lnTo>
                  <a:lnTo>
                    <a:pt x="21600" y="10804"/>
                  </a:lnTo>
                  <a:lnTo>
                    <a:pt x="21438" y="9672"/>
                  </a:lnTo>
                  <a:lnTo>
                    <a:pt x="21285" y="8710"/>
                  </a:lnTo>
                  <a:lnTo>
                    <a:pt x="21123" y="7578"/>
                  </a:lnTo>
                  <a:lnTo>
                    <a:pt x="20799" y="6608"/>
                  </a:lnTo>
                  <a:lnTo>
                    <a:pt x="20322" y="5646"/>
                  </a:lnTo>
                  <a:lnTo>
                    <a:pt x="19845" y="4840"/>
                  </a:lnTo>
                  <a:lnTo>
                    <a:pt x="19198" y="4033"/>
                  </a:lnTo>
                  <a:lnTo>
                    <a:pt x="18398" y="3227"/>
                  </a:lnTo>
                  <a:lnTo>
                    <a:pt x="17759" y="2420"/>
                  </a:lnTo>
                  <a:lnTo>
                    <a:pt x="16958" y="1776"/>
                  </a:lnTo>
                  <a:lnTo>
                    <a:pt x="16004" y="1296"/>
                  </a:lnTo>
                  <a:lnTo>
                    <a:pt x="15042" y="807"/>
                  </a:lnTo>
                  <a:lnTo>
                    <a:pt x="14079" y="489"/>
                  </a:lnTo>
                  <a:lnTo>
                    <a:pt x="12963" y="163"/>
                  </a:lnTo>
                  <a:lnTo>
                    <a:pt x="1200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31" name="Google Shape;1284;p39"/>
            <p:cNvSpPr/>
            <p:nvPr/>
          </p:nvSpPr>
          <p:spPr>
            <a:xfrm>
              <a:off x="236159" y="609654"/>
              <a:ext cx="874400" cy="113119"/>
            </a:xfrm>
            <a:custGeom>
              <a:avLst/>
              <a:ahLst/>
              <a:cxnLst>
                <a:cxn ang="0">
                  <a:pos x="wd2" y="hd2"/>
                </a:cxn>
                <a:cxn ang="5400000">
                  <a:pos x="wd2" y="hd2"/>
                </a:cxn>
                <a:cxn ang="10800000">
                  <a:pos x="wd2" y="hd2"/>
                </a:cxn>
                <a:cxn ang="16200000">
                  <a:pos x="wd2" y="hd2"/>
                </a:cxn>
              </a:cxnLst>
              <a:rect l="0" t="0" r="r" b="b"/>
              <a:pathLst>
                <a:path w="21600" h="21600" extrusionOk="0">
                  <a:moveTo>
                    <a:pt x="199" y="0"/>
                  </a:moveTo>
                  <a:lnTo>
                    <a:pt x="0" y="2375"/>
                  </a:lnTo>
                  <a:lnTo>
                    <a:pt x="184" y="3203"/>
                  </a:lnTo>
                  <a:lnTo>
                    <a:pt x="675" y="5345"/>
                  </a:lnTo>
                  <a:lnTo>
                    <a:pt x="1028" y="6766"/>
                  </a:lnTo>
                  <a:lnTo>
                    <a:pt x="1458" y="8308"/>
                  </a:lnTo>
                  <a:lnTo>
                    <a:pt x="1949" y="9849"/>
                  </a:lnTo>
                  <a:lnTo>
                    <a:pt x="2503" y="11631"/>
                  </a:lnTo>
                  <a:lnTo>
                    <a:pt x="3116" y="13292"/>
                  </a:lnTo>
                  <a:lnTo>
                    <a:pt x="3777" y="15074"/>
                  </a:lnTo>
                  <a:lnTo>
                    <a:pt x="4498" y="16615"/>
                  </a:lnTo>
                  <a:lnTo>
                    <a:pt x="5266" y="18037"/>
                  </a:lnTo>
                  <a:lnTo>
                    <a:pt x="6079" y="19345"/>
                  </a:lnTo>
                  <a:lnTo>
                    <a:pt x="6493" y="19938"/>
                  </a:lnTo>
                  <a:lnTo>
                    <a:pt x="6923" y="20412"/>
                  </a:lnTo>
                  <a:lnTo>
                    <a:pt x="7369" y="20766"/>
                  </a:lnTo>
                  <a:lnTo>
                    <a:pt x="7814" y="21126"/>
                  </a:lnTo>
                  <a:lnTo>
                    <a:pt x="8274" y="21360"/>
                  </a:lnTo>
                  <a:lnTo>
                    <a:pt x="8751" y="21480"/>
                  </a:lnTo>
                  <a:lnTo>
                    <a:pt x="9181" y="21600"/>
                  </a:lnTo>
                  <a:lnTo>
                    <a:pt x="9625" y="21600"/>
                  </a:lnTo>
                  <a:lnTo>
                    <a:pt x="10071" y="21480"/>
                  </a:lnTo>
                  <a:lnTo>
                    <a:pt x="10516" y="21246"/>
                  </a:lnTo>
                  <a:lnTo>
                    <a:pt x="11605" y="20532"/>
                  </a:lnTo>
                  <a:lnTo>
                    <a:pt x="12680" y="19585"/>
                  </a:lnTo>
                  <a:lnTo>
                    <a:pt x="13725" y="18397"/>
                  </a:lnTo>
                  <a:lnTo>
                    <a:pt x="14722" y="17209"/>
                  </a:lnTo>
                  <a:lnTo>
                    <a:pt x="15689" y="15902"/>
                  </a:lnTo>
                  <a:lnTo>
                    <a:pt x="16595" y="14480"/>
                  </a:lnTo>
                  <a:lnTo>
                    <a:pt x="17455" y="13052"/>
                  </a:lnTo>
                  <a:lnTo>
                    <a:pt x="18238" y="11631"/>
                  </a:lnTo>
                  <a:lnTo>
                    <a:pt x="18975" y="10323"/>
                  </a:lnTo>
                  <a:lnTo>
                    <a:pt x="19619" y="9021"/>
                  </a:lnTo>
                  <a:lnTo>
                    <a:pt x="20679" y="6766"/>
                  </a:lnTo>
                  <a:lnTo>
                    <a:pt x="21354" y="5105"/>
                  </a:lnTo>
                  <a:lnTo>
                    <a:pt x="21600" y="4511"/>
                  </a:lnTo>
                  <a:lnTo>
                    <a:pt x="21477" y="1901"/>
                  </a:lnTo>
                  <a:lnTo>
                    <a:pt x="21231" y="2495"/>
                  </a:lnTo>
                  <a:lnTo>
                    <a:pt x="20571" y="4037"/>
                  </a:lnTo>
                  <a:lnTo>
                    <a:pt x="19527" y="6292"/>
                  </a:lnTo>
                  <a:lnTo>
                    <a:pt x="18867" y="7594"/>
                  </a:lnTo>
                  <a:lnTo>
                    <a:pt x="18161" y="8902"/>
                  </a:lnTo>
                  <a:lnTo>
                    <a:pt x="17362" y="10323"/>
                  </a:lnTo>
                  <a:lnTo>
                    <a:pt x="16518" y="11751"/>
                  </a:lnTo>
                  <a:lnTo>
                    <a:pt x="15613" y="13172"/>
                  </a:lnTo>
                  <a:lnTo>
                    <a:pt x="14660" y="14480"/>
                  </a:lnTo>
                  <a:lnTo>
                    <a:pt x="13663" y="15668"/>
                  </a:lnTo>
                  <a:lnTo>
                    <a:pt x="12634" y="16735"/>
                  </a:lnTo>
                  <a:lnTo>
                    <a:pt x="11575" y="17683"/>
                  </a:lnTo>
                  <a:lnTo>
                    <a:pt x="10500" y="18397"/>
                  </a:lnTo>
                  <a:lnTo>
                    <a:pt x="9948" y="18631"/>
                  </a:lnTo>
                  <a:lnTo>
                    <a:pt x="9426" y="18751"/>
                  </a:lnTo>
                  <a:lnTo>
                    <a:pt x="8904" y="18751"/>
                  </a:lnTo>
                  <a:lnTo>
                    <a:pt x="8398" y="18631"/>
                  </a:lnTo>
                  <a:lnTo>
                    <a:pt x="7891" y="18397"/>
                  </a:lnTo>
                  <a:lnTo>
                    <a:pt x="7400" y="18037"/>
                  </a:lnTo>
                  <a:lnTo>
                    <a:pt x="6923" y="17563"/>
                  </a:lnTo>
                  <a:lnTo>
                    <a:pt x="6448" y="16969"/>
                  </a:lnTo>
                  <a:lnTo>
                    <a:pt x="5987" y="16375"/>
                  </a:lnTo>
                  <a:lnTo>
                    <a:pt x="5542" y="15668"/>
                  </a:lnTo>
                  <a:lnTo>
                    <a:pt x="5112" y="14954"/>
                  </a:lnTo>
                  <a:lnTo>
                    <a:pt x="4698" y="14126"/>
                  </a:lnTo>
                  <a:lnTo>
                    <a:pt x="3915" y="12465"/>
                  </a:lnTo>
                  <a:lnTo>
                    <a:pt x="3193" y="10563"/>
                  </a:lnTo>
                  <a:lnTo>
                    <a:pt x="2533" y="8662"/>
                  </a:lnTo>
                  <a:lnTo>
                    <a:pt x="1949" y="6886"/>
                  </a:lnTo>
                  <a:lnTo>
                    <a:pt x="1443" y="5105"/>
                  </a:lnTo>
                  <a:lnTo>
                    <a:pt x="1013" y="3443"/>
                  </a:lnTo>
                  <a:lnTo>
                    <a:pt x="660" y="2135"/>
                  </a:lnTo>
                  <a:lnTo>
                    <a:pt x="414" y="1068"/>
                  </a:lnTo>
                  <a:lnTo>
                    <a:pt x="19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32" name="Google Shape;1285;p39"/>
            <p:cNvSpPr/>
            <p:nvPr/>
          </p:nvSpPr>
          <p:spPr>
            <a:xfrm>
              <a:off x="227457" y="487867"/>
              <a:ext cx="913541" cy="192656"/>
            </a:xfrm>
            <a:custGeom>
              <a:avLst/>
              <a:ahLst/>
              <a:cxnLst>
                <a:cxn ang="0">
                  <a:pos x="wd2" y="hd2"/>
                </a:cxn>
                <a:cxn ang="5400000">
                  <a:pos x="wd2" y="hd2"/>
                </a:cxn>
                <a:cxn ang="10800000">
                  <a:pos x="wd2" y="hd2"/>
                </a:cxn>
                <a:cxn ang="16200000">
                  <a:pos x="wd2" y="hd2"/>
                </a:cxn>
              </a:cxnLst>
              <a:rect l="0" t="0" r="r" b="b"/>
              <a:pathLst>
                <a:path w="21600" h="21600" extrusionOk="0">
                  <a:moveTo>
                    <a:pt x="9947" y="0"/>
                  </a:moveTo>
                  <a:lnTo>
                    <a:pt x="9081" y="137"/>
                  </a:lnTo>
                  <a:lnTo>
                    <a:pt x="8244" y="349"/>
                  </a:lnTo>
                  <a:lnTo>
                    <a:pt x="7435" y="694"/>
                  </a:lnTo>
                  <a:lnTo>
                    <a:pt x="6671" y="1183"/>
                  </a:lnTo>
                  <a:lnTo>
                    <a:pt x="5951" y="1740"/>
                  </a:lnTo>
                  <a:lnTo>
                    <a:pt x="5260" y="2367"/>
                  </a:lnTo>
                  <a:lnTo>
                    <a:pt x="4599" y="2994"/>
                  </a:lnTo>
                  <a:lnTo>
                    <a:pt x="3997" y="3761"/>
                  </a:lnTo>
                  <a:lnTo>
                    <a:pt x="3423" y="4459"/>
                  </a:lnTo>
                  <a:lnTo>
                    <a:pt x="2894" y="5293"/>
                  </a:lnTo>
                  <a:lnTo>
                    <a:pt x="2395" y="6061"/>
                  </a:lnTo>
                  <a:lnTo>
                    <a:pt x="1954" y="6826"/>
                  </a:lnTo>
                  <a:lnTo>
                    <a:pt x="1557" y="7523"/>
                  </a:lnTo>
                  <a:lnTo>
                    <a:pt x="1190" y="8291"/>
                  </a:lnTo>
                  <a:lnTo>
                    <a:pt x="882" y="8918"/>
                  </a:lnTo>
                  <a:lnTo>
                    <a:pt x="397" y="10034"/>
                  </a:lnTo>
                  <a:lnTo>
                    <a:pt x="102" y="10798"/>
                  </a:lnTo>
                  <a:lnTo>
                    <a:pt x="0" y="11006"/>
                  </a:lnTo>
                  <a:lnTo>
                    <a:pt x="382" y="12122"/>
                  </a:lnTo>
                  <a:lnTo>
                    <a:pt x="778" y="13168"/>
                  </a:lnTo>
                  <a:lnTo>
                    <a:pt x="1176" y="14074"/>
                  </a:lnTo>
                  <a:lnTo>
                    <a:pt x="1587" y="14979"/>
                  </a:lnTo>
                  <a:lnTo>
                    <a:pt x="1998" y="15817"/>
                  </a:lnTo>
                  <a:lnTo>
                    <a:pt x="2409" y="16581"/>
                  </a:lnTo>
                  <a:lnTo>
                    <a:pt x="2836" y="17279"/>
                  </a:lnTo>
                  <a:lnTo>
                    <a:pt x="3262" y="17905"/>
                  </a:lnTo>
                  <a:lnTo>
                    <a:pt x="3688" y="18462"/>
                  </a:lnTo>
                  <a:lnTo>
                    <a:pt x="4129" y="19022"/>
                  </a:lnTo>
                  <a:lnTo>
                    <a:pt x="4570" y="19438"/>
                  </a:lnTo>
                  <a:lnTo>
                    <a:pt x="5010" y="19927"/>
                  </a:lnTo>
                  <a:lnTo>
                    <a:pt x="5452" y="20276"/>
                  </a:lnTo>
                  <a:lnTo>
                    <a:pt x="5907" y="20624"/>
                  </a:lnTo>
                  <a:lnTo>
                    <a:pt x="6347" y="20832"/>
                  </a:lnTo>
                  <a:lnTo>
                    <a:pt x="6803" y="21110"/>
                  </a:lnTo>
                  <a:lnTo>
                    <a:pt x="7259" y="21251"/>
                  </a:lnTo>
                  <a:lnTo>
                    <a:pt x="7700" y="21459"/>
                  </a:lnTo>
                  <a:lnTo>
                    <a:pt x="8610" y="21600"/>
                  </a:lnTo>
                  <a:lnTo>
                    <a:pt x="9507" y="21600"/>
                  </a:lnTo>
                  <a:lnTo>
                    <a:pt x="10403" y="21530"/>
                  </a:lnTo>
                  <a:lnTo>
                    <a:pt x="11285" y="21251"/>
                  </a:lnTo>
                  <a:lnTo>
                    <a:pt x="12167" y="20903"/>
                  </a:lnTo>
                  <a:lnTo>
                    <a:pt x="13019" y="20484"/>
                  </a:lnTo>
                  <a:lnTo>
                    <a:pt x="13841" y="19927"/>
                  </a:lnTo>
                  <a:lnTo>
                    <a:pt x="14664" y="19371"/>
                  </a:lnTo>
                  <a:lnTo>
                    <a:pt x="15444" y="18740"/>
                  </a:lnTo>
                  <a:lnTo>
                    <a:pt x="16193" y="18046"/>
                  </a:lnTo>
                  <a:lnTo>
                    <a:pt x="16913" y="17279"/>
                  </a:lnTo>
                  <a:lnTo>
                    <a:pt x="17589" y="16511"/>
                  </a:lnTo>
                  <a:lnTo>
                    <a:pt x="18235" y="15817"/>
                  </a:lnTo>
                  <a:lnTo>
                    <a:pt x="19367" y="14352"/>
                  </a:lnTo>
                  <a:lnTo>
                    <a:pt x="20307" y="13028"/>
                  </a:lnTo>
                  <a:lnTo>
                    <a:pt x="21013" y="11982"/>
                  </a:lnTo>
                  <a:lnTo>
                    <a:pt x="21600" y="11006"/>
                  </a:lnTo>
                  <a:lnTo>
                    <a:pt x="20998" y="9823"/>
                  </a:lnTo>
                  <a:lnTo>
                    <a:pt x="20410" y="8777"/>
                  </a:lnTo>
                  <a:lnTo>
                    <a:pt x="19807" y="7801"/>
                  </a:lnTo>
                  <a:lnTo>
                    <a:pt x="19234" y="6896"/>
                  </a:lnTo>
                  <a:lnTo>
                    <a:pt x="18646" y="6061"/>
                  </a:lnTo>
                  <a:lnTo>
                    <a:pt x="18074" y="5223"/>
                  </a:lnTo>
                  <a:lnTo>
                    <a:pt x="17515" y="4529"/>
                  </a:lnTo>
                  <a:lnTo>
                    <a:pt x="16956" y="3902"/>
                  </a:lnTo>
                  <a:lnTo>
                    <a:pt x="16413" y="3272"/>
                  </a:lnTo>
                  <a:lnTo>
                    <a:pt x="15869" y="2715"/>
                  </a:lnTo>
                  <a:lnTo>
                    <a:pt x="15325" y="2229"/>
                  </a:lnTo>
                  <a:lnTo>
                    <a:pt x="14797" y="1810"/>
                  </a:lnTo>
                  <a:lnTo>
                    <a:pt x="14283" y="1391"/>
                  </a:lnTo>
                  <a:lnTo>
                    <a:pt x="13768" y="1042"/>
                  </a:lnTo>
                  <a:lnTo>
                    <a:pt x="13269" y="764"/>
                  </a:lnTo>
                  <a:lnTo>
                    <a:pt x="12769" y="556"/>
                  </a:lnTo>
                  <a:lnTo>
                    <a:pt x="11799" y="208"/>
                  </a:lnTo>
                  <a:lnTo>
                    <a:pt x="10859"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633" name="Google Shape;1286;p39"/>
            <p:cNvSpPr/>
            <p:nvPr/>
          </p:nvSpPr>
          <p:spPr>
            <a:xfrm>
              <a:off x="334354" y="586659"/>
              <a:ext cx="39142" cy="44138"/>
            </a:xfrm>
            <a:custGeom>
              <a:avLst/>
              <a:ahLst/>
              <a:cxnLst>
                <a:cxn ang="0">
                  <a:pos x="wd2" y="hd2"/>
                </a:cxn>
                <a:cxn ang="5400000">
                  <a:pos x="wd2" y="hd2"/>
                </a:cxn>
                <a:cxn ang="10800000">
                  <a:pos x="wd2" y="hd2"/>
                </a:cxn>
                <a:cxn ang="16200000">
                  <a:pos x="wd2" y="hd2"/>
                </a:cxn>
              </a:cxnLst>
              <a:rect l="0" t="0" r="r" b="b"/>
              <a:pathLst>
                <a:path w="21600" h="21600" extrusionOk="0">
                  <a:moveTo>
                    <a:pt x="2046" y="0"/>
                  </a:moveTo>
                  <a:lnTo>
                    <a:pt x="676" y="307"/>
                  </a:lnTo>
                  <a:lnTo>
                    <a:pt x="0" y="1215"/>
                  </a:lnTo>
                  <a:lnTo>
                    <a:pt x="0" y="1522"/>
                  </a:lnTo>
                  <a:lnTo>
                    <a:pt x="329" y="1829"/>
                  </a:lnTo>
                  <a:lnTo>
                    <a:pt x="676" y="2137"/>
                  </a:lnTo>
                  <a:lnTo>
                    <a:pt x="3762" y="2137"/>
                  </a:lnTo>
                  <a:lnTo>
                    <a:pt x="6518" y="2444"/>
                  </a:lnTo>
                  <a:lnTo>
                    <a:pt x="9257" y="2737"/>
                  </a:lnTo>
                  <a:lnTo>
                    <a:pt x="11996" y="3659"/>
                  </a:lnTo>
                  <a:lnTo>
                    <a:pt x="14406" y="4566"/>
                  </a:lnTo>
                  <a:lnTo>
                    <a:pt x="16451" y="6088"/>
                  </a:lnTo>
                  <a:lnTo>
                    <a:pt x="17145" y="6995"/>
                  </a:lnTo>
                  <a:lnTo>
                    <a:pt x="17491" y="7917"/>
                  </a:lnTo>
                  <a:lnTo>
                    <a:pt x="17821" y="9132"/>
                  </a:lnTo>
                  <a:lnTo>
                    <a:pt x="17491" y="10039"/>
                  </a:lnTo>
                  <a:lnTo>
                    <a:pt x="17145" y="11868"/>
                  </a:lnTo>
                  <a:lnTo>
                    <a:pt x="15775" y="13390"/>
                  </a:lnTo>
                  <a:lnTo>
                    <a:pt x="14059" y="14912"/>
                  </a:lnTo>
                  <a:lnTo>
                    <a:pt x="11996" y="16127"/>
                  </a:lnTo>
                  <a:lnTo>
                    <a:pt x="7888" y="18556"/>
                  </a:lnTo>
                  <a:lnTo>
                    <a:pt x="4109" y="20385"/>
                  </a:lnTo>
                  <a:lnTo>
                    <a:pt x="3762" y="20693"/>
                  </a:lnTo>
                  <a:lnTo>
                    <a:pt x="3762" y="20985"/>
                  </a:lnTo>
                  <a:lnTo>
                    <a:pt x="4455" y="21600"/>
                  </a:lnTo>
                  <a:lnTo>
                    <a:pt x="6171" y="21600"/>
                  </a:lnTo>
                  <a:lnTo>
                    <a:pt x="7194" y="21293"/>
                  </a:lnTo>
                  <a:lnTo>
                    <a:pt x="11649" y="18556"/>
                  </a:lnTo>
                  <a:lnTo>
                    <a:pt x="16451" y="15820"/>
                  </a:lnTo>
                  <a:lnTo>
                    <a:pt x="18514" y="14298"/>
                  </a:lnTo>
                  <a:lnTo>
                    <a:pt x="20230" y="12468"/>
                  </a:lnTo>
                  <a:lnTo>
                    <a:pt x="21253" y="10654"/>
                  </a:lnTo>
                  <a:lnTo>
                    <a:pt x="21600" y="9439"/>
                  </a:lnTo>
                  <a:lnTo>
                    <a:pt x="21600" y="6995"/>
                  </a:lnTo>
                  <a:lnTo>
                    <a:pt x="20907" y="5780"/>
                  </a:lnTo>
                  <a:lnTo>
                    <a:pt x="20230" y="4873"/>
                  </a:lnTo>
                  <a:lnTo>
                    <a:pt x="19208" y="3951"/>
                  </a:lnTo>
                  <a:lnTo>
                    <a:pt x="16798" y="2444"/>
                  </a:lnTo>
                  <a:lnTo>
                    <a:pt x="14059" y="1522"/>
                  </a:lnTo>
                  <a:lnTo>
                    <a:pt x="10627" y="615"/>
                  </a:lnTo>
                  <a:lnTo>
                    <a:pt x="445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34" name="Google Shape;1287;p39"/>
            <p:cNvSpPr/>
            <p:nvPr/>
          </p:nvSpPr>
          <p:spPr>
            <a:xfrm>
              <a:off x="369756" y="571141"/>
              <a:ext cx="45393" cy="61509"/>
            </a:xfrm>
            <a:custGeom>
              <a:avLst/>
              <a:ahLst/>
              <a:cxnLst>
                <a:cxn ang="0">
                  <a:pos x="wd2" y="hd2"/>
                </a:cxn>
                <a:cxn ang="5400000">
                  <a:pos x="wd2" y="hd2"/>
                </a:cxn>
                <a:cxn ang="10800000">
                  <a:pos x="wd2" y="hd2"/>
                </a:cxn>
                <a:cxn ang="16200000">
                  <a:pos x="wd2" y="hd2"/>
                </a:cxn>
              </a:cxnLst>
              <a:rect l="0" t="0" r="r" b="b"/>
              <a:pathLst>
                <a:path w="21600" h="21600" extrusionOk="0">
                  <a:moveTo>
                    <a:pt x="1181" y="0"/>
                  </a:moveTo>
                  <a:lnTo>
                    <a:pt x="598" y="210"/>
                  </a:lnTo>
                  <a:lnTo>
                    <a:pt x="299" y="651"/>
                  </a:lnTo>
                  <a:lnTo>
                    <a:pt x="0" y="872"/>
                  </a:lnTo>
                  <a:lnTo>
                    <a:pt x="0" y="1302"/>
                  </a:lnTo>
                  <a:lnTo>
                    <a:pt x="299" y="1522"/>
                  </a:lnTo>
                  <a:lnTo>
                    <a:pt x="897" y="1743"/>
                  </a:lnTo>
                  <a:lnTo>
                    <a:pt x="4141" y="1743"/>
                  </a:lnTo>
                  <a:lnTo>
                    <a:pt x="6517" y="2184"/>
                  </a:lnTo>
                  <a:lnTo>
                    <a:pt x="8879" y="2835"/>
                  </a:lnTo>
                  <a:lnTo>
                    <a:pt x="10942" y="3486"/>
                  </a:lnTo>
                  <a:lnTo>
                    <a:pt x="12721" y="4578"/>
                  </a:lnTo>
                  <a:lnTo>
                    <a:pt x="14201" y="5670"/>
                  </a:lnTo>
                  <a:lnTo>
                    <a:pt x="15681" y="6983"/>
                  </a:lnTo>
                  <a:lnTo>
                    <a:pt x="16562" y="8285"/>
                  </a:lnTo>
                  <a:lnTo>
                    <a:pt x="17459" y="9818"/>
                  </a:lnTo>
                  <a:lnTo>
                    <a:pt x="17743" y="11341"/>
                  </a:lnTo>
                  <a:lnTo>
                    <a:pt x="18042" y="12874"/>
                  </a:lnTo>
                  <a:lnTo>
                    <a:pt x="17743" y="14396"/>
                  </a:lnTo>
                  <a:lnTo>
                    <a:pt x="17160" y="16150"/>
                  </a:lnTo>
                  <a:lnTo>
                    <a:pt x="15980" y="17673"/>
                  </a:lnTo>
                  <a:lnTo>
                    <a:pt x="14500" y="19206"/>
                  </a:lnTo>
                  <a:lnTo>
                    <a:pt x="12721" y="20508"/>
                  </a:lnTo>
                  <a:lnTo>
                    <a:pt x="12422" y="20949"/>
                  </a:lnTo>
                  <a:lnTo>
                    <a:pt x="12422" y="21170"/>
                  </a:lnTo>
                  <a:lnTo>
                    <a:pt x="12721" y="21379"/>
                  </a:lnTo>
                  <a:lnTo>
                    <a:pt x="13020" y="21600"/>
                  </a:lnTo>
                  <a:lnTo>
                    <a:pt x="15083" y="21600"/>
                  </a:lnTo>
                  <a:lnTo>
                    <a:pt x="17743" y="19636"/>
                  </a:lnTo>
                  <a:lnTo>
                    <a:pt x="19522" y="17893"/>
                  </a:lnTo>
                  <a:lnTo>
                    <a:pt x="20703" y="16150"/>
                  </a:lnTo>
                  <a:lnTo>
                    <a:pt x="21301" y="14187"/>
                  </a:lnTo>
                  <a:lnTo>
                    <a:pt x="21600" y="12433"/>
                  </a:lnTo>
                  <a:lnTo>
                    <a:pt x="21301" y="10690"/>
                  </a:lnTo>
                  <a:lnTo>
                    <a:pt x="20703" y="8947"/>
                  </a:lnTo>
                  <a:lnTo>
                    <a:pt x="19821" y="7204"/>
                  </a:lnTo>
                  <a:lnTo>
                    <a:pt x="18341" y="5670"/>
                  </a:lnTo>
                  <a:lnTo>
                    <a:pt x="16861" y="4358"/>
                  </a:lnTo>
                  <a:lnTo>
                    <a:pt x="14799" y="3056"/>
                  </a:lnTo>
                  <a:lnTo>
                    <a:pt x="12721" y="1964"/>
                  </a:lnTo>
                  <a:lnTo>
                    <a:pt x="10359" y="1092"/>
                  </a:lnTo>
                  <a:lnTo>
                    <a:pt x="7698" y="430"/>
                  </a:lnTo>
                  <a:lnTo>
                    <a:pt x="473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35" name="Google Shape;1288;p39"/>
            <p:cNvSpPr/>
            <p:nvPr/>
          </p:nvSpPr>
          <p:spPr>
            <a:xfrm>
              <a:off x="468580" y="514568"/>
              <a:ext cx="544412" cy="124302"/>
            </a:xfrm>
            <a:custGeom>
              <a:avLst/>
              <a:ahLst/>
              <a:cxnLst>
                <a:cxn ang="0">
                  <a:pos x="wd2" y="hd2"/>
                </a:cxn>
                <a:cxn ang="5400000">
                  <a:pos x="wd2" y="hd2"/>
                </a:cxn>
                <a:cxn ang="10800000">
                  <a:pos x="wd2" y="hd2"/>
                </a:cxn>
                <a:cxn ang="16200000">
                  <a:pos x="wd2" y="hd2"/>
                </a:cxn>
              </a:cxnLst>
              <a:rect l="0" t="0" r="r" b="b"/>
              <a:pathLst>
                <a:path w="21600" h="21600" extrusionOk="0">
                  <a:moveTo>
                    <a:pt x="9592" y="0"/>
                  </a:moveTo>
                  <a:lnTo>
                    <a:pt x="7939" y="218"/>
                  </a:lnTo>
                  <a:lnTo>
                    <a:pt x="6313" y="540"/>
                  </a:lnTo>
                  <a:lnTo>
                    <a:pt x="4758" y="1081"/>
                  </a:lnTo>
                  <a:lnTo>
                    <a:pt x="3970" y="1408"/>
                  </a:lnTo>
                  <a:lnTo>
                    <a:pt x="3206" y="1840"/>
                  </a:lnTo>
                  <a:lnTo>
                    <a:pt x="2417" y="2380"/>
                  </a:lnTo>
                  <a:lnTo>
                    <a:pt x="1628" y="2920"/>
                  </a:lnTo>
                  <a:lnTo>
                    <a:pt x="862" y="3565"/>
                  </a:lnTo>
                  <a:lnTo>
                    <a:pt x="98" y="4323"/>
                  </a:lnTo>
                  <a:lnTo>
                    <a:pt x="50" y="4323"/>
                  </a:lnTo>
                  <a:lnTo>
                    <a:pt x="0" y="4536"/>
                  </a:lnTo>
                  <a:lnTo>
                    <a:pt x="0" y="4967"/>
                  </a:lnTo>
                  <a:lnTo>
                    <a:pt x="50" y="5077"/>
                  </a:lnTo>
                  <a:lnTo>
                    <a:pt x="148" y="5077"/>
                  </a:lnTo>
                  <a:lnTo>
                    <a:pt x="1061" y="4214"/>
                  </a:lnTo>
                  <a:lnTo>
                    <a:pt x="1973" y="3352"/>
                  </a:lnTo>
                  <a:lnTo>
                    <a:pt x="2909" y="2702"/>
                  </a:lnTo>
                  <a:lnTo>
                    <a:pt x="3846" y="2162"/>
                  </a:lnTo>
                  <a:lnTo>
                    <a:pt x="4783" y="1730"/>
                  </a:lnTo>
                  <a:lnTo>
                    <a:pt x="5721" y="1299"/>
                  </a:lnTo>
                  <a:lnTo>
                    <a:pt x="6658" y="1081"/>
                  </a:lnTo>
                  <a:lnTo>
                    <a:pt x="7619" y="868"/>
                  </a:lnTo>
                  <a:lnTo>
                    <a:pt x="8556" y="759"/>
                  </a:lnTo>
                  <a:lnTo>
                    <a:pt x="10454" y="759"/>
                  </a:lnTo>
                  <a:lnTo>
                    <a:pt x="11391" y="972"/>
                  </a:lnTo>
                  <a:lnTo>
                    <a:pt x="13266" y="1408"/>
                  </a:lnTo>
                  <a:lnTo>
                    <a:pt x="14202" y="1840"/>
                  </a:lnTo>
                  <a:lnTo>
                    <a:pt x="15139" y="2271"/>
                  </a:lnTo>
                  <a:lnTo>
                    <a:pt x="15731" y="2593"/>
                  </a:lnTo>
                  <a:lnTo>
                    <a:pt x="16767" y="3242"/>
                  </a:lnTo>
                  <a:lnTo>
                    <a:pt x="17384" y="3674"/>
                  </a:lnTo>
                  <a:lnTo>
                    <a:pt x="18024" y="4323"/>
                  </a:lnTo>
                  <a:lnTo>
                    <a:pt x="18665" y="4967"/>
                  </a:lnTo>
                  <a:lnTo>
                    <a:pt x="19282" y="5726"/>
                  </a:lnTo>
                  <a:lnTo>
                    <a:pt x="19849" y="6479"/>
                  </a:lnTo>
                  <a:lnTo>
                    <a:pt x="20366" y="7451"/>
                  </a:lnTo>
                  <a:lnTo>
                    <a:pt x="20588" y="7992"/>
                  </a:lnTo>
                  <a:lnTo>
                    <a:pt x="20786" y="8423"/>
                  </a:lnTo>
                  <a:lnTo>
                    <a:pt x="20958" y="8963"/>
                  </a:lnTo>
                  <a:lnTo>
                    <a:pt x="21082" y="9613"/>
                  </a:lnTo>
                  <a:lnTo>
                    <a:pt x="21180" y="10153"/>
                  </a:lnTo>
                  <a:lnTo>
                    <a:pt x="21230" y="10803"/>
                  </a:lnTo>
                  <a:lnTo>
                    <a:pt x="21255" y="11447"/>
                  </a:lnTo>
                  <a:lnTo>
                    <a:pt x="21230" y="12096"/>
                  </a:lnTo>
                  <a:lnTo>
                    <a:pt x="21155" y="12746"/>
                  </a:lnTo>
                  <a:lnTo>
                    <a:pt x="21033" y="13499"/>
                  </a:lnTo>
                  <a:lnTo>
                    <a:pt x="20835" y="14258"/>
                  </a:lnTo>
                  <a:lnTo>
                    <a:pt x="20588" y="15011"/>
                  </a:lnTo>
                  <a:lnTo>
                    <a:pt x="20219" y="15983"/>
                  </a:lnTo>
                  <a:lnTo>
                    <a:pt x="19824" y="16955"/>
                  </a:lnTo>
                  <a:lnTo>
                    <a:pt x="19405" y="17713"/>
                  </a:lnTo>
                  <a:lnTo>
                    <a:pt x="18985" y="18467"/>
                  </a:lnTo>
                  <a:lnTo>
                    <a:pt x="18566" y="19116"/>
                  </a:lnTo>
                  <a:lnTo>
                    <a:pt x="18123" y="19657"/>
                  </a:lnTo>
                  <a:lnTo>
                    <a:pt x="17284" y="20738"/>
                  </a:lnTo>
                  <a:lnTo>
                    <a:pt x="17235" y="20847"/>
                  </a:lnTo>
                  <a:lnTo>
                    <a:pt x="17186" y="20950"/>
                  </a:lnTo>
                  <a:lnTo>
                    <a:pt x="17161" y="21169"/>
                  </a:lnTo>
                  <a:lnTo>
                    <a:pt x="17161" y="21278"/>
                  </a:lnTo>
                  <a:lnTo>
                    <a:pt x="17186" y="21387"/>
                  </a:lnTo>
                  <a:lnTo>
                    <a:pt x="17210" y="21491"/>
                  </a:lnTo>
                  <a:lnTo>
                    <a:pt x="17260" y="21600"/>
                  </a:lnTo>
                  <a:lnTo>
                    <a:pt x="17334" y="21491"/>
                  </a:lnTo>
                  <a:lnTo>
                    <a:pt x="18246" y="20306"/>
                  </a:lnTo>
                  <a:lnTo>
                    <a:pt x="18715" y="19657"/>
                  </a:lnTo>
                  <a:lnTo>
                    <a:pt x="19183" y="18903"/>
                  </a:lnTo>
                  <a:lnTo>
                    <a:pt x="19627" y="18145"/>
                  </a:lnTo>
                  <a:lnTo>
                    <a:pt x="20071" y="17173"/>
                  </a:lnTo>
                  <a:lnTo>
                    <a:pt x="20514" y="16201"/>
                  </a:lnTo>
                  <a:lnTo>
                    <a:pt x="20933" y="15121"/>
                  </a:lnTo>
                  <a:lnTo>
                    <a:pt x="21205" y="14149"/>
                  </a:lnTo>
                  <a:lnTo>
                    <a:pt x="21427" y="13286"/>
                  </a:lnTo>
                  <a:lnTo>
                    <a:pt x="21500" y="12746"/>
                  </a:lnTo>
                  <a:lnTo>
                    <a:pt x="21550" y="12315"/>
                  </a:lnTo>
                  <a:lnTo>
                    <a:pt x="21575" y="11884"/>
                  </a:lnTo>
                  <a:lnTo>
                    <a:pt x="21600" y="11447"/>
                  </a:lnTo>
                  <a:lnTo>
                    <a:pt x="21600" y="10694"/>
                  </a:lnTo>
                  <a:lnTo>
                    <a:pt x="21525" y="9935"/>
                  </a:lnTo>
                  <a:lnTo>
                    <a:pt x="21402" y="9182"/>
                  </a:lnTo>
                  <a:lnTo>
                    <a:pt x="21255" y="8423"/>
                  </a:lnTo>
                  <a:lnTo>
                    <a:pt x="21057" y="7779"/>
                  </a:lnTo>
                  <a:lnTo>
                    <a:pt x="20860" y="7238"/>
                  </a:lnTo>
                  <a:lnTo>
                    <a:pt x="20613" y="6698"/>
                  </a:lnTo>
                  <a:lnTo>
                    <a:pt x="20366" y="6157"/>
                  </a:lnTo>
                  <a:lnTo>
                    <a:pt x="19849" y="5295"/>
                  </a:lnTo>
                  <a:lnTo>
                    <a:pt x="19380" y="4645"/>
                  </a:lnTo>
                  <a:lnTo>
                    <a:pt x="18616" y="3783"/>
                  </a:lnTo>
                  <a:lnTo>
                    <a:pt x="17802" y="2920"/>
                  </a:lnTo>
                  <a:lnTo>
                    <a:pt x="17014" y="2271"/>
                  </a:lnTo>
                  <a:lnTo>
                    <a:pt x="16200" y="1621"/>
                  </a:lnTo>
                  <a:lnTo>
                    <a:pt x="15386" y="1190"/>
                  </a:lnTo>
                  <a:lnTo>
                    <a:pt x="14547" y="759"/>
                  </a:lnTo>
                  <a:lnTo>
                    <a:pt x="13734" y="431"/>
                  </a:lnTo>
                  <a:lnTo>
                    <a:pt x="12896" y="218"/>
                  </a:lnTo>
                  <a:lnTo>
                    <a:pt x="1208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36" name="Google Shape;1289;p39"/>
            <p:cNvSpPr/>
            <p:nvPr/>
          </p:nvSpPr>
          <p:spPr>
            <a:xfrm>
              <a:off x="529489" y="545666"/>
              <a:ext cx="355465" cy="79539"/>
            </a:xfrm>
            <a:custGeom>
              <a:avLst/>
              <a:ahLst/>
              <a:cxnLst>
                <a:cxn ang="0">
                  <a:pos x="wd2" y="hd2"/>
                </a:cxn>
                <a:cxn ang="5400000">
                  <a:pos x="wd2" y="hd2"/>
                </a:cxn>
                <a:cxn ang="10800000">
                  <a:pos x="wd2" y="hd2"/>
                </a:cxn>
                <a:cxn ang="16200000">
                  <a:pos x="wd2" y="hd2"/>
                </a:cxn>
              </a:cxnLst>
              <a:rect l="0" t="0" r="r" b="b"/>
              <a:pathLst>
                <a:path w="21600" h="21600" extrusionOk="0">
                  <a:moveTo>
                    <a:pt x="7250" y="0"/>
                  </a:moveTo>
                  <a:lnTo>
                    <a:pt x="5513" y="162"/>
                  </a:lnTo>
                  <a:lnTo>
                    <a:pt x="3776" y="503"/>
                  </a:lnTo>
                  <a:lnTo>
                    <a:pt x="302" y="1177"/>
                  </a:lnTo>
                  <a:lnTo>
                    <a:pt x="38" y="1681"/>
                  </a:lnTo>
                  <a:lnTo>
                    <a:pt x="0" y="1851"/>
                  </a:lnTo>
                  <a:lnTo>
                    <a:pt x="113" y="1851"/>
                  </a:lnTo>
                  <a:lnTo>
                    <a:pt x="3172" y="1177"/>
                  </a:lnTo>
                  <a:lnTo>
                    <a:pt x="6269" y="836"/>
                  </a:lnTo>
                  <a:lnTo>
                    <a:pt x="9403" y="836"/>
                  </a:lnTo>
                  <a:lnTo>
                    <a:pt x="12461" y="1177"/>
                  </a:lnTo>
                  <a:lnTo>
                    <a:pt x="13669" y="1518"/>
                  </a:lnTo>
                  <a:lnTo>
                    <a:pt x="15293" y="2192"/>
                  </a:lnTo>
                  <a:lnTo>
                    <a:pt x="16238" y="2696"/>
                  </a:lnTo>
                  <a:lnTo>
                    <a:pt x="17145" y="3370"/>
                  </a:lnTo>
                  <a:lnTo>
                    <a:pt x="18050" y="4044"/>
                  </a:lnTo>
                  <a:lnTo>
                    <a:pt x="18918" y="5059"/>
                  </a:lnTo>
                  <a:lnTo>
                    <a:pt x="19674" y="6245"/>
                  </a:lnTo>
                  <a:lnTo>
                    <a:pt x="20014" y="6918"/>
                  </a:lnTo>
                  <a:lnTo>
                    <a:pt x="20315" y="7592"/>
                  </a:lnTo>
                  <a:lnTo>
                    <a:pt x="20581" y="8437"/>
                  </a:lnTo>
                  <a:lnTo>
                    <a:pt x="20808" y="9282"/>
                  </a:lnTo>
                  <a:lnTo>
                    <a:pt x="20997" y="10126"/>
                  </a:lnTo>
                  <a:lnTo>
                    <a:pt x="21109" y="11133"/>
                  </a:lnTo>
                  <a:lnTo>
                    <a:pt x="21184" y="12148"/>
                  </a:lnTo>
                  <a:lnTo>
                    <a:pt x="21184" y="13325"/>
                  </a:lnTo>
                  <a:lnTo>
                    <a:pt x="21109" y="14340"/>
                  </a:lnTo>
                  <a:lnTo>
                    <a:pt x="20959" y="15688"/>
                  </a:lnTo>
                  <a:lnTo>
                    <a:pt x="20770" y="17045"/>
                  </a:lnTo>
                  <a:lnTo>
                    <a:pt x="20468" y="18392"/>
                  </a:lnTo>
                  <a:lnTo>
                    <a:pt x="20090" y="19911"/>
                  </a:lnTo>
                  <a:lnTo>
                    <a:pt x="19636" y="21429"/>
                  </a:lnTo>
                  <a:lnTo>
                    <a:pt x="19636" y="21600"/>
                  </a:lnTo>
                  <a:lnTo>
                    <a:pt x="19939" y="21600"/>
                  </a:lnTo>
                  <a:lnTo>
                    <a:pt x="20014" y="21429"/>
                  </a:lnTo>
                  <a:lnTo>
                    <a:pt x="20468" y="19911"/>
                  </a:lnTo>
                  <a:lnTo>
                    <a:pt x="20808" y="18392"/>
                  </a:lnTo>
                  <a:lnTo>
                    <a:pt x="21109" y="17207"/>
                  </a:lnTo>
                  <a:lnTo>
                    <a:pt x="21337" y="15859"/>
                  </a:lnTo>
                  <a:lnTo>
                    <a:pt x="21487" y="14682"/>
                  </a:lnTo>
                  <a:lnTo>
                    <a:pt x="21562" y="13496"/>
                  </a:lnTo>
                  <a:lnTo>
                    <a:pt x="21600" y="12489"/>
                  </a:lnTo>
                  <a:lnTo>
                    <a:pt x="21600" y="11474"/>
                  </a:lnTo>
                  <a:lnTo>
                    <a:pt x="21526" y="10459"/>
                  </a:lnTo>
                  <a:lnTo>
                    <a:pt x="21411" y="9614"/>
                  </a:lnTo>
                  <a:lnTo>
                    <a:pt x="21260" y="8770"/>
                  </a:lnTo>
                  <a:lnTo>
                    <a:pt x="21071" y="8096"/>
                  </a:lnTo>
                  <a:lnTo>
                    <a:pt x="20844" y="7251"/>
                  </a:lnTo>
                  <a:lnTo>
                    <a:pt x="20581" y="6577"/>
                  </a:lnTo>
                  <a:lnTo>
                    <a:pt x="19976" y="5400"/>
                  </a:lnTo>
                  <a:lnTo>
                    <a:pt x="19258" y="4385"/>
                  </a:lnTo>
                  <a:lnTo>
                    <a:pt x="18504" y="3540"/>
                  </a:lnTo>
                  <a:lnTo>
                    <a:pt x="17710" y="2696"/>
                  </a:lnTo>
                  <a:lnTo>
                    <a:pt x="16918" y="2192"/>
                  </a:lnTo>
                  <a:lnTo>
                    <a:pt x="15408" y="1348"/>
                  </a:lnTo>
                  <a:lnTo>
                    <a:pt x="14236" y="836"/>
                  </a:lnTo>
                  <a:lnTo>
                    <a:pt x="12499" y="503"/>
                  </a:lnTo>
                  <a:lnTo>
                    <a:pt x="10762" y="162"/>
                  </a:lnTo>
                  <a:lnTo>
                    <a:pt x="902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37" name="Google Shape;1290;p39"/>
            <p:cNvSpPr/>
            <p:nvPr/>
          </p:nvSpPr>
          <p:spPr>
            <a:xfrm>
              <a:off x="3108" y="319433"/>
              <a:ext cx="323144" cy="293332"/>
            </a:xfrm>
            <a:custGeom>
              <a:avLst/>
              <a:ahLst/>
              <a:cxnLst>
                <a:cxn ang="0">
                  <a:pos x="wd2" y="hd2"/>
                </a:cxn>
                <a:cxn ang="5400000">
                  <a:pos x="wd2" y="hd2"/>
                </a:cxn>
                <a:cxn ang="10800000">
                  <a:pos x="wd2" y="hd2"/>
                </a:cxn>
                <a:cxn ang="16200000">
                  <a:pos x="wd2" y="hd2"/>
                </a:cxn>
              </a:cxnLst>
              <a:rect l="0" t="0" r="r" b="b"/>
              <a:pathLst>
                <a:path w="21600" h="21600" extrusionOk="0">
                  <a:moveTo>
                    <a:pt x="6438" y="0"/>
                  </a:moveTo>
                  <a:lnTo>
                    <a:pt x="6024" y="93"/>
                  </a:lnTo>
                  <a:lnTo>
                    <a:pt x="5608" y="229"/>
                  </a:lnTo>
                  <a:lnTo>
                    <a:pt x="5235" y="412"/>
                  </a:lnTo>
                  <a:lnTo>
                    <a:pt x="4861" y="641"/>
                  </a:lnTo>
                  <a:lnTo>
                    <a:pt x="4527" y="916"/>
                  </a:lnTo>
                  <a:lnTo>
                    <a:pt x="4237" y="1235"/>
                  </a:lnTo>
                  <a:lnTo>
                    <a:pt x="3945" y="1603"/>
                  </a:lnTo>
                  <a:lnTo>
                    <a:pt x="3698" y="1968"/>
                  </a:lnTo>
                  <a:lnTo>
                    <a:pt x="3448" y="2380"/>
                  </a:lnTo>
                  <a:lnTo>
                    <a:pt x="3240" y="2792"/>
                  </a:lnTo>
                  <a:lnTo>
                    <a:pt x="2866" y="2699"/>
                  </a:lnTo>
                  <a:lnTo>
                    <a:pt x="2492" y="2609"/>
                  </a:lnTo>
                  <a:lnTo>
                    <a:pt x="1995" y="2563"/>
                  </a:lnTo>
                  <a:lnTo>
                    <a:pt x="1537" y="2609"/>
                  </a:lnTo>
                  <a:lnTo>
                    <a:pt x="1121" y="2746"/>
                  </a:lnTo>
                  <a:lnTo>
                    <a:pt x="748" y="2975"/>
                  </a:lnTo>
                  <a:lnTo>
                    <a:pt x="582" y="3157"/>
                  </a:lnTo>
                  <a:lnTo>
                    <a:pt x="416" y="3296"/>
                  </a:lnTo>
                  <a:lnTo>
                    <a:pt x="290" y="3479"/>
                  </a:lnTo>
                  <a:lnTo>
                    <a:pt x="208" y="3708"/>
                  </a:lnTo>
                  <a:lnTo>
                    <a:pt x="84" y="3937"/>
                  </a:lnTo>
                  <a:lnTo>
                    <a:pt x="42" y="4166"/>
                  </a:lnTo>
                  <a:lnTo>
                    <a:pt x="0" y="4439"/>
                  </a:lnTo>
                  <a:lnTo>
                    <a:pt x="0" y="4714"/>
                  </a:lnTo>
                  <a:lnTo>
                    <a:pt x="42" y="5309"/>
                  </a:lnTo>
                  <a:lnTo>
                    <a:pt x="208" y="5949"/>
                  </a:lnTo>
                  <a:lnTo>
                    <a:pt x="458" y="6636"/>
                  </a:lnTo>
                  <a:lnTo>
                    <a:pt x="748" y="7323"/>
                  </a:lnTo>
                  <a:lnTo>
                    <a:pt x="540" y="8054"/>
                  </a:lnTo>
                  <a:lnTo>
                    <a:pt x="416" y="8788"/>
                  </a:lnTo>
                  <a:lnTo>
                    <a:pt x="332" y="9519"/>
                  </a:lnTo>
                  <a:lnTo>
                    <a:pt x="290" y="10298"/>
                  </a:lnTo>
                  <a:lnTo>
                    <a:pt x="290" y="10983"/>
                  </a:lnTo>
                  <a:lnTo>
                    <a:pt x="332" y="11670"/>
                  </a:lnTo>
                  <a:lnTo>
                    <a:pt x="458" y="12264"/>
                  </a:lnTo>
                  <a:lnTo>
                    <a:pt x="624" y="12768"/>
                  </a:lnTo>
                  <a:lnTo>
                    <a:pt x="748" y="13134"/>
                  </a:lnTo>
                  <a:lnTo>
                    <a:pt x="913" y="13409"/>
                  </a:lnTo>
                  <a:lnTo>
                    <a:pt x="1121" y="13638"/>
                  </a:lnTo>
                  <a:lnTo>
                    <a:pt x="1371" y="13867"/>
                  </a:lnTo>
                  <a:lnTo>
                    <a:pt x="1621" y="14004"/>
                  </a:lnTo>
                  <a:lnTo>
                    <a:pt x="1911" y="14096"/>
                  </a:lnTo>
                  <a:lnTo>
                    <a:pt x="2201" y="14186"/>
                  </a:lnTo>
                  <a:lnTo>
                    <a:pt x="2492" y="14233"/>
                  </a:lnTo>
                  <a:lnTo>
                    <a:pt x="2782" y="14233"/>
                  </a:lnTo>
                  <a:lnTo>
                    <a:pt x="3116" y="14186"/>
                  </a:lnTo>
                  <a:lnTo>
                    <a:pt x="3448" y="14096"/>
                  </a:lnTo>
                  <a:lnTo>
                    <a:pt x="3780" y="14004"/>
                  </a:lnTo>
                  <a:lnTo>
                    <a:pt x="4403" y="13728"/>
                  </a:lnTo>
                  <a:lnTo>
                    <a:pt x="5027" y="13363"/>
                  </a:lnTo>
                  <a:lnTo>
                    <a:pt x="5109" y="13638"/>
                  </a:lnTo>
                  <a:lnTo>
                    <a:pt x="5235" y="13867"/>
                  </a:lnTo>
                  <a:lnTo>
                    <a:pt x="5401" y="14050"/>
                  </a:lnTo>
                  <a:lnTo>
                    <a:pt x="5566" y="14186"/>
                  </a:lnTo>
                  <a:lnTo>
                    <a:pt x="5774" y="14279"/>
                  </a:lnTo>
                  <a:lnTo>
                    <a:pt x="6064" y="14325"/>
                  </a:lnTo>
                  <a:lnTo>
                    <a:pt x="6356" y="14325"/>
                  </a:lnTo>
                  <a:lnTo>
                    <a:pt x="6688" y="14233"/>
                  </a:lnTo>
                  <a:lnTo>
                    <a:pt x="7103" y="14050"/>
                  </a:lnTo>
                  <a:lnTo>
                    <a:pt x="7685" y="13638"/>
                  </a:lnTo>
                  <a:lnTo>
                    <a:pt x="7975" y="13409"/>
                  </a:lnTo>
                  <a:lnTo>
                    <a:pt x="8225" y="13180"/>
                  </a:lnTo>
                  <a:lnTo>
                    <a:pt x="8433" y="12905"/>
                  </a:lnTo>
                  <a:lnTo>
                    <a:pt x="8598" y="12676"/>
                  </a:lnTo>
                  <a:lnTo>
                    <a:pt x="9886" y="13363"/>
                  </a:lnTo>
                  <a:lnTo>
                    <a:pt x="11091" y="14096"/>
                  </a:lnTo>
                  <a:lnTo>
                    <a:pt x="12254" y="14873"/>
                  </a:lnTo>
                  <a:lnTo>
                    <a:pt x="13375" y="15607"/>
                  </a:lnTo>
                  <a:lnTo>
                    <a:pt x="14415" y="16384"/>
                  </a:lnTo>
                  <a:lnTo>
                    <a:pt x="15412" y="17115"/>
                  </a:lnTo>
                  <a:lnTo>
                    <a:pt x="17157" y="18535"/>
                  </a:lnTo>
                  <a:lnTo>
                    <a:pt x="18526" y="19724"/>
                  </a:lnTo>
                  <a:lnTo>
                    <a:pt x="19607" y="20730"/>
                  </a:lnTo>
                  <a:lnTo>
                    <a:pt x="20479" y="21600"/>
                  </a:lnTo>
                  <a:lnTo>
                    <a:pt x="21600" y="21188"/>
                  </a:lnTo>
                  <a:lnTo>
                    <a:pt x="20894" y="19861"/>
                  </a:lnTo>
                  <a:lnTo>
                    <a:pt x="20147" y="18625"/>
                  </a:lnTo>
                  <a:lnTo>
                    <a:pt x="19441" y="17483"/>
                  </a:lnTo>
                  <a:lnTo>
                    <a:pt x="18694" y="16384"/>
                  </a:lnTo>
                  <a:lnTo>
                    <a:pt x="17946" y="15378"/>
                  </a:lnTo>
                  <a:lnTo>
                    <a:pt x="17197" y="14415"/>
                  </a:lnTo>
                  <a:lnTo>
                    <a:pt x="16449" y="13546"/>
                  </a:lnTo>
                  <a:lnTo>
                    <a:pt x="15702" y="12768"/>
                  </a:lnTo>
                  <a:lnTo>
                    <a:pt x="14996" y="12035"/>
                  </a:lnTo>
                  <a:lnTo>
                    <a:pt x="14291" y="11351"/>
                  </a:lnTo>
                  <a:lnTo>
                    <a:pt x="13583" y="10754"/>
                  </a:lnTo>
                  <a:lnTo>
                    <a:pt x="12920" y="10206"/>
                  </a:lnTo>
                  <a:lnTo>
                    <a:pt x="12296" y="9701"/>
                  </a:lnTo>
                  <a:lnTo>
                    <a:pt x="11672" y="9246"/>
                  </a:lnTo>
                  <a:lnTo>
                    <a:pt x="10551" y="8512"/>
                  </a:lnTo>
                  <a:lnTo>
                    <a:pt x="10635" y="7825"/>
                  </a:lnTo>
                  <a:lnTo>
                    <a:pt x="10675" y="7506"/>
                  </a:lnTo>
                  <a:lnTo>
                    <a:pt x="10635" y="7185"/>
                  </a:lnTo>
                  <a:lnTo>
                    <a:pt x="10593" y="6819"/>
                  </a:lnTo>
                  <a:lnTo>
                    <a:pt x="10509" y="6500"/>
                  </a:lnTo>
                  <a:lnTo>
                    <a:pt x="10385" y="6178"/>
                  </a:lnTo>
                  <a:lnTo>
                    <a:pt x="10261" y="5903"/>
                  </a:lnTo>
                  <a:lnTo>
                    <a:pt x="10093" y="5674"/>
                  </a:lnTo>
                  <a:lnTo>
                    <a:pt x="9846" y="5491"/>
                  </a:lnTo>
                  <a:lnTo>
                    <a:pt x="9596" y="5355"/>
                  </a:lnTo>
                  <a:lnTo>
                    <a:pt x="9264" y="5262"/>
                  </a:lnTo>
                  <a:lnTo>
                    <a:pt x="9388" y="4302"/>
                  </a:lnTo>
                  <a:lnTo>
                    <a:pt x="9472" y="3525"/>
                  </a:lnTo>
                  <a:lnTo>
                    <a:pt x="9472" y="3067"/>
                  </a:lnTo>
                  <a:lnTo>
                    <a:pt x="9430" y="2655"/>
                  </a:lnTo>
                  <a:lnTo>
                    <a:pt x="9346" y="2244"/>
                  </a:lnTo>
                  <a:lnTo>
                    <a:pt x="9222" y="1832"/>
                  </a:lnTo>
                  <a:lnTo>
                    <a:pt x="9056" y="1464"/>
                  </a:lnTo>
                  <a:lnTo>
                    <a:pt x="8890" y="1145"/>
                  </a:lnTo>
                  <a:lnTo>
                    <a:pt x="8682" y="870"/>
                  </a:lnTo>
                  <a:lnTo>
                    <a:pt x="8433" y="594"/>
                  </a:lnTo>
                  <a:lnTo>
                    <a:pt x="8183" y="412"/>
                  </a:lnTo>
                  <a:lnTo>
                    <a:pt x="7893" y="229"/>
                  </a:lnTo>
                  <a:lnTo>
                    <a:pt x="7561" y="93"/>
                  </a:lnTo>
                  <a:lnTo>
                    <a:pt x="7227" y="46"/>
                  </a:lnTo>
                  <a:lnTo>
                    <a:pt x="685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38" name="Google Shape;1291;p39"/>
            <p:cNvSpPr/>
            <p:nvPr/>
          </p:nvSpPr>
          <p:spPr>
            <a:xfrm>
              <a:off x="72719" y="443732"/>
              <a:ext cx="58398" cy="69612"/>
            </a:xfrm>
            <a:custGeom>
              <a:avLst/>
              <a:ahLst/>
              <a:cxnLst>
                <a:cxn ang="0">
                  <a:pos x="wd2" y="hd2"/>
                </a:cxn>
                <a:cxn ang="5400000">
                  <a:pos x="wd2" y="hd2"/>
                </a:cxn>
                <a:cxn ang="10800000">
                  <a:pos x="wd2" y="hd2"/>
                </a:cxn>
                <a:cxn ang="16200000">
                  <a:pos x="wd2" y="hd2"/>
                </a:cxn>
              </a:cxnLst>
              <a:rect l="0" t="0" r="r" b="b"/>
              <a:pathLst>
                <a:path w="21600" h="21600" extrusionOk="0">
                  <a:moveTo>
                    <a:pt x="11491" y="0"/>
                  </a:moveTo>
                  <a:lnTo>
                    <a:pt x="10573" y="195"/>
                  </a:lnTo>
                  <a:lnTo>
                    <a:pt x="8738" y="575"/>
                  </a:lnTo>
                  <a:lnTo>
                    <a:pt x="7123" y="1345"/>
                  </a:lnTo>
                  <a:lnTo>
                    <a:pt x="5519" y="2310"/>
                  </a:lnTo>
                  <a:lnTo>
                    <a:pt x="4136" y="3275"/>
                  </a:lnTo>
                  <a:lnTo>
                    <a:pt x="2301" y="5205"/>
                  </a:lnTo>
                  <a:lnTo>
                    <a:pt x="1150" y="7525"/>
                  </a:lnTo>
                  <a:lnTo>
                    <a:pt x="232" y="9835"/>
                  </a:lnTo>
                  <a:lnTo>
                    <a:pt x="0" y="12145"/>
                  </a:lnTo>
                  <a:lnTo>
                    <a:pt x="0" y="13500"/>
                  </a:lnTo>
                  <a:lnTo>
                    <a:pt x="232" y="14660"/>
                  </a:lnTo>
                  <a:lnTo>
                    <a:pt x="686" y="15810"/>
                  </a:lnTo>
                  <a:lnTo>
                    <a:pt x="1150" y="16775"/>
                  </a:lnTo>
                  <a:lnTo>
                    <a:pt x="1836" y="17935"/>
                  </a:lnTo>
                  <a:lnTo>
                    <a:pt x="2754" y="18900"/>
                  </a:lnTo>
                  <a:lnTo>
                    <a:pt x="3672" y="19865"/>
                  </a:lnTo>
                  <a:lnTo>
                    <a:pt x="4822" y="20635"/>
                  </a:lnTo>
                  <a:lnTo>
                    <a:pt x="5972" y="21210"/>
                  </a:lnTo>
                  <a:lnTo>
                    <a:pt x="8273" y="21600"/>
                  </a:lnTo>
                  <a:lnTo>
                    <a:pt x="9656" y="21600"/>
                  </a:lnTo>
                  <a:lnTo>
                    <a:pt x="10806" y="21405"/>
                  </a:lnTo>
                  <a:lnTo>
                    <a:pt x="11944" y="21210"/>
                  </a:lnTo>
                  <a:lnTo>
                    <a:pt x="14477" y="20245"/>
                  </a:lnTo>
                  <a:lnTo>
                    <a:pt x="16778" y="19095"/>
                  </a:lnTo>
                  <a:lnTo>
                    <a:pt x="18846" y="17545"/>
                  </a:lnTo>
                  <a:lnTo>
                    <a:pt x="20450" y="15810"/>
                  </a:lnTo>
                  <a:lnTo>
                    <a:pt x="21600" y="14270"/>
                  </a:lnTo>
                  <a:lnTo>
                    <a:pt x="21379" y="14075"/>
                  </a:lnTo>
                  <a:lnTo>
                    <a:pt x="20450" y="14075"/>
                  </a:lnTo>
                  <a:lnTo>
                    <a:pt x="20229" y="14270"/>
                  </a:lnTo>
                  <a:lnTo>
                    <a:pt x="19079" y="16005"/>
                  </a:lnTo>
                  <a:lnTo>
                    <a:pt x="17464" y="17740"/>
                  </a:lnTo>
                  <a:lnTo>
                    <a:pt x="15395" y="19095"/>
                  </a:lnTo>
                  <a:lnTo>
                    <a:pt x="13095" y="20060"/>
                  </a:lnTo>
                  <a:lnTo>
                    <a:pt x="11944" y="20440"/>
                  </a:lnTo>
                  <a:lnTo>
                    <a:pt x="10806" y="20635"/>
                  </a:lnTo>
                  <a:lnTo>
                    <a:pt x="9656" y="20830"/>
                  </a:lnTo>
                  <a:lnTo>
                    <a:pt x="7355" y="20440"/>
                  </a:lnTo>
                  <a:lnTo>
                    <a:pt x="6205" y="20060"/>
                  </a:lnTo>
                  <a:lnTo>
                    <a:pt x="5054" y="19475"/>
                  </a:lnTo>
                  <a:lnTo>
                    <a:pt x="4136" y="18705"/>
                  </a:lnTo>
                  <a:lnTo>
                    <a:pt x="3219" y="17740"/>
                  </a:lnTo>
                  <a:lnTo>
                    <a:pt x="2521" y="16580"/>
                  </a:lnTo>
                  <a:lnTo>
                    <a:pt x="1836" y="15235"/>
                  </a:lnTo>
                  <a:lnTo>
                    <a:pt x="1371" y="13880"/>
                  </a:lnTo>
                  <a:lnTo>
                    <a:pt x="1150" y="12535"/>
                  </a:lnTo>
                  <a:lnTo>
                    <a:pt x="1150" y="11180"/>
                  </a:lnTo>
                  <a:lnTo>
                    <a:pt x="1371" y="9835"/>
                  </a:lnTo>
                  <a:lnTo>
                    <a:pt x="1603" y="8480"/>
                  </a:lnTo>
                  <a:lnTo>
                    <a:pt x="2754" y="6365"/>
                  </a:lnTo>
                  <a:lnTo>
                    <a:pt x="4136" y="4435"/>
                  </a:lnTo>
                  <a:lnTo>
                    <a:pt x="5972" y="2505"/>
                  </a:lnTo>
                  <a:lnTo>
                    <a:pt x="8040" y="1160"/>
                  </a:lnTo>
                  <a:lnTo>
                    <a:pt x="9423" y="575"/>
                  </a:lnTo>
                  <a:lnTo>
                    <a:pt x="10341" y="390"/>
                  </a:lnTo>
                  <a:lnTo>
                    <a:pt x="11259" y="770"/>
                  </a:lnTo>
                  <a:lnTo>
                    <a:pt x="12177" y="1160"/>
                  </a:lnTo>
                  <a:lnTo>
                    <a:pt x="12642" y="1930"/>
                  </a:lnTo>
                  <a:lnTo>
                    <a:pt x="13095" y="2895"/>
                  </a:lnTo>
                  <a:lnTo>
                    <a:pt x="13792" y="4435"/>
                  </a:lnTo>
                  <a:lnTo>
                    <a:pt x="13792" y="5595"/>
                  </a:lnTo>
                  <a:lnTo>
                    <a:pt x="13327" y="6745"/>
                  </a:lnTo>
                  <a:lnTo>
                    <a:pt x="12642" y="7710"/>
                  </a:lnTo>
                  <a:lnTo>
                    <a:pt x="11944" y="8480"/>
                  </a:lnTo>
                  <a:lnTo>
                    <a:pt x="11027" y="8870"/>
                  </a:lnTo>
                  <a:lnTo>
                    <a:pt x="10341" y="8870"/>
                  </a:lnTo>
                  <a:lnTo>
                    <a:pt x="9876" y="8675"/>
                  </a:lnTo>
                  <a:lnTo>
                    <a:pt x="9423" y="8480"/>
                  </a:lnTo>
                  <a:lnTo>
                    <a:pt x="8958" y="8100"/>
                  </a:lnTo>
                  <a:lnTo>
                    <a:pt x="8505" y="7710"/>
                  </a:lnTo>
                  <a:lnTo>
                    <a:pt x="8273" y="6940"/>
                  </a:lnTo>
                  <a:lnTo>
                    <a:pt x="8040" y="6745"/>
                  </a:lnTo>
                  <a:lnTo>
                    <a:pt x="7587" y="6940"/>
                  </a:lnTo>
                  <a:lnTo>
                    <a:pt x="7123" y="6940"/>
                  </a:lnTo>
                  <a:lnTo>
                    <a:pt x="6890" y="7135"/>
                  </a:lnTo>
                  <a:lnTo>
                    <a:pt x="7355" y="8100"/>
                  </a:lnTo>
                  <a:lnTo>
                    <a:pt x="8040" y="8870"/>
                  </a:lnTo>
                  <a:lnTo>
                    <a:pt x="8505" y="9260"/>
                  </a:lnTo>
                  <a:lnTo>
                    <a:pt x="9191" y="9640"/>
                  </a:lnTo>
                  <a:lnTo>
                    <a:pt x="9876" y="9835"/>
                  </a:lnTo>
                  <a:lnTo>
                    <a:pt x="10573" y="9835"/>
                  </a:lnTo>
                  <a:lnTo>
                    <a:pt x="11259" y="9640"/>
                  </a:lnTo>
                  <a:lnTo>
                    <a:pt x="11944" y="9260"/>
                  </a:lnTo>
                  <a:lnTo>
                    <a:pt x="13095" y="8480"/>
                  </a:lnTo>
                  <a:lnTo>
                    <a:pt x="14245" y="7135"/>
                  </a:lnTo>
                  <a:lnTo>
                    <a:pt x="14942" y="5780"/>
                  </a:lnTo>
                  <a:lnTo>
                    <a:pt x="15163" y="4240"/>
                  </a:lnTo>
                  <a:lnTo>
                    <a:pt x="14942" y="3090"/>
                  </a:lnTo>
                  <a:lnTo>
                    <a:pt x="14710" y="2125"/>
                  </a:lnTo>
                  <a:lnTo>
                    <a:pt x="14245" y="1345"/>
                  </a:lnTo>
                  <a:lnTo>
                    <a:pt x="13792" y="770"/>
                  </a:lnTo>
                  <a:lnTo>
                    <a:pt x="13095" y="390"/>
                  </a:lnTo>
                  <a:lnTo>
                    <a:pt x="12409" y="195"/>
                  </a:lnTo>
                  <a:lnTo>
                    <a:pt x="11491"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p>
          </p:txBody>
        </p:sp>
        <p:sp>
          <p:nvSpPr>
            <p:cNvPr id="1049639" name="Google Shape;1292;p39"/>
            <p:cNvSpPr/>
            <p:nvPr/>
          </p:nvSpPr>
          <p:spPr>
            <a:xfrm>
              <a:off x="120561" y="388415"/>
              <a:ext cx="44136" cy="51581"/>
            </a:xfrm>
            <a:custGeom>
              <a:avLst/>
              <a:ahLst/>
              <a:cxnLst>
                <a:cxn ang="0">
                  <a:pos x="wd2" y="hd2"/>
                </a:cxn>
                <a:cxn ang="5400000">
                  <a:pos x="wd2" y="hd2"/>
                </a:cxn>
                <a:cxn ang="10800000">
                  <a:pos x="wd2" y="hd2"/>
                </a:cxn>
                <a:cxn ang="16200000">
                  <a:pos x="wd2" y="hd2"/>
                </a:cxn>
              </a:cxnLst>
              <a:rect l="0" t="0" r="r" b="b"/>
              <a:pathLst>
                <a:path w="21600" h="21600" extrusionOk="0">
                  <a:moveTo>
                    <a:pt x="10346" y="0"/>
                  </a:moveTo>
                  <a:lnTo>
                    <a:pt x="9132" y="263"/>
                  </a:lnTo>
                  <a:lnTo>
                    <a:pt x="8210" y="526"/>
                  </a:lnTo>
                  <a:lnTo>
                    <a:pt x="6995" y="1039"/>
                  </a:lnTo>
                  <a:lnTo>
                    <a:pt x="5166" y="2342"/>
                  </a:lnTo>
                  <a:lnTo>
                    <a:pt x="3351" y="4170"/>
                  </a:lnTo>
                  <a:lnTo>
                    <a:pt x="1829" y="6248"/>
                  </a:lnTo>
                  <a:lnTo>
                    <a:pt x="907" y="8327"/>
                  </a:lnTo>
                  <a:lnTo>
                    <a:pt x="307" y="10419"/>
                  </a:lnTo>
                  <a:lnTo>
                    <a:pt x="0" y="12234"/>
                  </a:lnTo>
                  <a:lnTo>
                    <a:pt x="0" y="14312"/>
                  </a:lnTo>
                  <a:lnTo>
                    <a:pt x="307" y="16404"/>
                  </a:lnTo>
                  <a:lnTo>
                    <a:pt x="907" y="18219"/>
                  </a:lnTo>
                  <a:lnTo>
                    <a:pt x="2137" y="19785"/>
                  </a:lnTo>
                  <a:lnTo>
                    <a:pt x="2737" y="20298"/>
                  </a:lnTo>
                  <a:lnTo>
                    <a:pt x="3644" y="20561"/>
                  </a:lnTo>
                  <a:lnTo>
                    <a:pt x="4566" y="20824"/>
                  </a:lnTo>
                  <a:lnTo>
                    <a:pt x="5780" y="20561"/>
                  </a:lnTo>
                  <a:lnTo>
                    <a:pt x="6995" y="20298"/>
                  </a:lnTo>
                  <a:lnTo>
                    <a:pt x="8210" y="19785"/>
                  </a:lnTo>
                  <a:lnTo>
                    <a:pt x="9424" y="18995"/>
                  </a:lnTo>
                  <a:lnTo>
                    <a:pt x="10654" y="17956"/>
                  </a:lnTo>
                  <a:lnTo>
                    <a:pt x="11561" y="16917"/>
                  </a:lnTo>
                  <a:lnTo>
                    <a:pt x="11868" y="15878"/>
                  </a:lnTo>
                  <a:lnTo>
                    <a:pt x="12468" y="14838"/>
                  </a:lnTo>
                  <a:lnTo>
                    <a:pt x="12468" y="12234"/>
                  </a:lnTo>
                  <a:lnTo>
                    <a:pt x="11868" y="10932"/>
                  </a:lnTo>
                  <a:lnTo>
                    <a:pt x="11561" y="10155"/>
                  </a:lnTo>
                  <a:lnTo>
                    <a:pt x="10946" y="9629"/>
                  </a:lnTo>
                  <a:lnTo>
                    <a:pt x="10346" y="9366"/>
                  </a:lnTo>
                  <a:lnTo>
                    <a:pt x="9732" y="9116"/>
                  </a:lnTo>
                  <a:lnTo>
                    <a:pt x="8824" y="9116"/>
                  </a:lnTo>
                  <a:lnTo>
                    <a:pt x="8210" y="9366"/>
                  </a:lnTo>
                  <a:lnTo>
                    <a:pt x="6688" y="10419"/>
                  </a:lnTo>
                  <a:lnTo>
                    <a:pt x="7302" y="10668"/>
                  </a:lnTo>
                  <a:lnTo>
                    <a:pt x="8210" y="10419"/>
                  </a:lnTo>
                  <a:lnTo>
                    <a:pt x="8824" y="9892"/>
                  </a:lnTo>
                  <a:lnTo>
                    <a:pt x="9132" y="9892"/>
                  </a:lnTo>
                  <a:lnTo>
                    <a:pt x="9424" y="10155"/>
                  </a:lnTo>
                  <a:lnTo>
                    <a:pt x="9732" y="10419"/>
                  </a:lnTo>
                  <a:lnTo>
                    <a:pt x="10346" y="11458"/>
                  </a:lnTo>
                  <a:lnTo>
                    <a:pt x="10654" y="12234"/>
                  </a:lnTo>
                  <a:lnTo>
                    <a:pt x="10654" y="14312"/>
                  </a:lnTo>
                  <a:lnTo>
                    <a:pt x="10346" y="16141"/>
                  </a:lnTo>
                  <a:lnTo>
                    <a:pt x="9732" y="17180"/>
                  </a:lnTo>
                  <a:lnTo>
                    <a:pt x="9132" y="18219"/>
                  </a:lnTo>
                  <a:lnTo>
                    <a:pt x="7902" y="18995"/>
                  </a:lnTo>
                  <a:lnTo>
                    <a:pt x="6688" y="19522"/>
                  </a:lnTo>
                  <a:lnTo>
                    <a:pt x="5473" y="19785"/>
                  </a:lnTo>
                  <a:lnTo>
                    <a:pt x="4566" y="19785"/>
                  </a:lnTo>
                  <a:lnTo>
                    <a:pt x="3351" y="19258"/>
                  </a:lnTo>
                  <a:lnTo>
                    <a:pt x="2429" y="17956"/>
                  </a:lnTo>
                  <a:lnTo>
                    <a:pt x="1829" y="16654"/>
                  </a:lnTo>
                  <a:lnTo>
                    <a:pt x="1522" y="15352"/>
                  </a:lnTo>
                  <a:lnTo>
                    <a:pt x="1522" y="12234"/>
                  </a:lnTo>
                  <a:lnTo>
                    <a:pt x="2137" y="9116"/>
                  </a:lnTo>
                  <a:lnTo>
                    <a:pt x="3351" y="6248"/>
                  </a:lnTo>
                  <a:lnTo>
                    <a:pt x="4873" y="3907"/>
                  </a:lnTo>
                  <a:lnTo>
                    <a:pt x="5780" y="2868"/>
                  </a:lnTo>
                  <a:lnTo>
                    <a:pt x="6995" y="2078"/>
                  </a:lnTo>
                  <a:lnTo>
                    <a:pt x="8210" y="1302"/>
                  </a:lnTo>
                  <a:lnTo>
                    <a:pt x="9424" y="1039"/>
                  </a:lnTo>
                  <a:lnTo>
                    <a:pt x="10946" y="1039"/>
                  </a:lnTo>
                  <a:lnTo>
                    <a:pt x="12468" y="1565"/>
                  </a:lnTo>
                  <a:lnTo>
                    <a:pt x="13990" y="2605"/>
                  </a:lnTo>
                  <a:lnTo>
                    <a:pt x="15512" y="3644"/>
                  </a:lnTo>
                  <a:lnTo>
                    <a:pt x="16419" y="5209"/>
                  </a:lnTo>
                  <a:lnTo>
                    <a:pt x="17341" y="6512"/>
                  </a:lnTo>
                  <a:lnTo>
                    <a:pt x="18249" y="8327"/>
                  </a:lnTo>
                  <a:lnTo>
                    <a:pt x="18863" y="10155"/>
                  </a:lnTo>
                  <a:lnTo>
                    <a:pt x="19463" y="11971"/>
                  </a:lnTo>
                  <a:lnTo>
                    <a:pt x="19771" y="14062"/>
                  </a:lnTo>
                  <a:lnTo>
                    <a:pt x="19771" y="17956"/>
                  </a:lnTo>
                  <a:lnTo>
                    <a:pt x="19156" y="19785"/>
                  </a:lnTo>
                  <a:lnTo>
                    <a:pt x="18556" y="21600"/>
                  </a:lnTo>
                  <a:lnTo>
                    <a:pt x="19771" y="21600"/>
                  </a:lnTo>
                  <a:lnTo>
                    <a:pt x="20078" y="21337"/>
                  </a:lnTo>
                  <a:lnTo>
                    <a:pt x="21293" y="18745"/>
                  </a:lnTo>
                  <a:lnTo>
                    <a:pt x="21600" y="16141"/>
                  </a:lnTo>
                  <a:lnTo>
                    <a:pt x="21600" y="13273"/>
                  </a:lnTo>
                  <a:lnTo>
                    <a:pt x="20985" y="10419"/>
                  </a:lnTo>
                  <a:lnTo>
                    <a:pt x="20078" y="7551"/>
                  </a:lnTo>
                  <a:lnTo>
                    <a:pt x="18556" y="4946"/>
                  </a:lnTo>
                  <a:lnTo>
                    <a:pt x="16419" y="2605"/>
                  </a:lnTo>
                  <a:lnTo>
                    <a:pt x="15512" y="1829"/>
                  </a:lnTo>
                  <a:lnTo>
                    <a:pt x="14298" y="1039"/>
                  </a:lnTo>
                  <a:lnTo>
                    <a:pt x="12776" y="526"/>
                  </a:lnTo>
                  <a:lnTo>
                    <a:pt x="11561" y="263"/>
                  </a:lnTo>
                  <a:lnTo>
                    <a:pt x="10346"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p>
          </p:txBody>
        </p:sp>
        <p:sp>
          <p:nvSpPr>
            <p:cNvPr id="1049640" name="Google Shape;1293;p39"/>
            <p:cNvSpPr/>
            <p:nvPr/>
          </p:nvSpPr>
          <p:spPr>
            <a:xfrm>
              <a:off x="22365" y="423848"/>
              <a:ext cx="53466" cy="62764"/>
            </a:xfrm>
            <a:custGeom>
              <a:avLst/>
              <a:ahLst/>
              <a:cxnLst>
                <a:cxn ang="0">
                  <a:pos x="wd2" y="hd2"/>
                </a:cxn>
                <a:cxn ang="5400000">
                  <a:pos x="wd2" y="hd2"/>
                </a:cxn>
                <a:cxn ang="10800000">
                  <a:pos x="wd2" y="hd2"/>
                </a:cxn>
                <a:cxn ang="16200000">
                  <a:pos x="wd2" y="hd2"/>
                </a:cxn>
              </a:cxnLst>
              <a:rect l="0" t="0" r="r" b="b"/>
              <a:pathLst>
                <a:path w="21600" h="21600" extrusionOk="0">
                  <a:moveTo>
                    <a:pt x="10292" y="0"/>
                  </a:moveTo>
                  <a:lnTo>
                    <a:pt x="8287" y="216"/>
                  </a:lnTo>
                  <a:lnTo>
                    <a:pt x="6536" y="638"/>
                  </a:lnTo>
                  <a:lnTo>
                    <a:pt x="5026" y="1286"/>
                  </a:lnTo>
                  <a:lnTo>
                    <a:pt x="4023" y="1924"/>
                  </a:lnTo>
                  <a:lnTo>
                    <a:pt x="3020" y="2778"/>
                  </a:lnTo>
                  <a:lnTo>
                    <a:pt x="2018" y="3632"/>
                  </a:lnTo>
                  <a:lnTo>
                    <a:pt x="1510" y="4486"/>
                  </a:lnTo>
                  <a:lnTo>
                    <a:pt x="508" y="6411"/>
                  </a:lnTo>
                  <a:lnTo>
                    <a:pt x="0" y="8335"/>
                  </a:lnTo>
                  <a:lnTo>
                    <a:pt x="0" y="10476"/>
                  </a:lnTo>
                  <a:lnTo>
                    <a:pt x="508" y="12616"/>
                  </a:lnTo>
                  <a:lnTo>
                    <a:pt x="1256" y="14757"/>
                  </a:lnTo>
                  <a:lnTo>
                    <a:pt x="2513" y="16681"/>
                  </a:lnTo>
                  <a:lnTo>
                    <a:pt x="3262" y="17751"/>
                  </a:lnTo>
                  <a:lnTo>
                    <a:pt x="4277" y="18822"/>
                  </a:lnTo>
                  <a:lnTo>
                    <a:pt x="5279" y="19459"/>
                  </a:lnTo>
                  <a:lnTo>
                    <a:pt x="6282" y="20108"/>
                  </a:lnTo>
                  <a:lnTo>
                    <a:pt x="7285" y="20746"/>
                  </a:lnTo>
                  <a:lnTo>
                    <a:pt x="8541" y="21178"/>
                  </a:lnTo>
                  <a:lnTo>
                    <a:pt x="10800" y="21600"/>
                  </a:lnTo>
                  <a:lnTo>
                    <a:pt x="13313" y="21600"/>
                  </a:lnTo>
                  <a:lnTo>
                    <a:pt x="15826" y="21384"/>
                  </a:lnTo>
                  <a:lnTo>
                    <a:pt x="18580" y="20962"/>
                  </a:lnTo>
                  <a:lnTo>
                    <a:pt x="21092" y="20314"/>
                  </a:lnTo>
                  <a:lnTo>
                    <a:pt x="21600" y="19892"/>
                  </a:lnTo>
                  <a:lnTo>
                    <a:pt x="21346" y="19676"/>
                  </a:lnTo>
                  <a:lnTo>
                    <a:pt x="20597" y="19676"/>
                  </a:lnTo>
                  <a:lnTo>
                    <a:pt x="18326" y="20314"/>
                  </a:lnTo>
                  <a:lnTo>
                    <a:pt x="16321" y="20746"/>
                  </a:lnTo>
                  <a:lnTo>
                    <a:pt x="14315" y="20962"/>
                  </a:lnTo>
                  <a:lnTo>
                    <a:pt x="12551" y="20962"/>
                  </a:lnTo>
                  <a:lnTo>
                    <a:pt x="10546" y="20746"/>
                  </a:lnTo>
                  <a:lnTo>
                    <a:pt x="8795" y="20108"/>
                  </a:lnTo>
                  <a:lnTo>
                    <a:pt x="7031" y="19243"/>
                  </a:lnTo>
                  <a:lnTo>
                    <a:pt x="5279" y="17968"/>
                  </a:lnTo>
                  <a:lnTo>
                    <a:pt x="4277" y="16897"/>
                  </a:lnTo>
                  <a:lnTo>
                    <a:pt x="3515" y="15827"/>
                  </a:lnTo>
                  <a:lnTo>
                    <a:pt x="2767" y="14757"/>
                  </a:lnTo>
                  <a:lnTo>
                    <a:pt x="2259" y="13470"/>
                  </a:lnTo>
                  <a:lnTo>
                    <a:pt x="1510" y="10908"/>
                  </a:lnTo>
                  <a:lnTo>
                    <a:pt x="1510" y="6843"/>
                  </a:lnTo>
                  <a:lnTo>
                    <a:pt x="2259" y="5341"/>
                  </a:lnTo>
                  <a:lnTo>
                    <a:pt x="3020" y="4065"/>
                  </a:lnTo>
                  <a:lnTo>
                    <a:pt x="4277" y="2995"/>
                  </a:lnTo>
                  <a:lnTo>
                    <a:pt x="5521" y="2141"/>
                  </a:lnTo>
                  <a:lnTo>
                    <a:pt x="7031" y="1492"/>
                  </a:lnTo>
                  <a:lnTo>
                    <a:pt x="8795" y="1070"/>
                  </a:lnTo>
                  <a:lnTo>
                    <a:pt x="10546" y="854"/>
                  </a:lnTo>
                  <a:lnTo>
                    <a:pt x="12056" y="854"/>
                  </a:lnTo>
                  <a:lnTo>
                    <a:pt x="13313" y="1070"/>
                  </a:lnTo>
                  <a:lnTo>
                    <a:pt x="14315" y="1492"/>
                  </a:lnTo>
                  <a:lnTo>
                    <a:pt x="15064" y="1924"/>
                  </a:lnTo>
                  <a:lnTo>
                    <a:pt x="15572" y="2562"/>
                  </a:lnTo>
                  <a:lnTo>
                    <a:pt x="15826" y="3416"/>
                  </a:lnTo>
                  <a:lnTo>
                    <a:pt x="16067" y="4281"/>
                  </a:lnTo>
                  <a:lnTo>
                    <a:pt x="16067" y="5989"/>
                  </a:lnTo>
                  <a:lnTo>
                    <a:pt x="15826" y="7059"/>
                  </a:lnTo>
                  <a:lnTo>
                    <a:pt x="15318" y="7697"/>
                  </a:lnTo>
                  <a:lnTo>
                    <a:pt x="14810" y="8551"/>
                  </a:lnTo>
                  <a:lnTo>
                    <a:pt x="14062" y="8984"/>
                  </a:lnTo>
                  <a:lnTo>
                    <a:pt x="13313" y="9405"/>
                  </a:lnTo>
                  <a:lnTo>
                    <a:pt x="12310" y="9838"/>
                  </a:lnTo>
                  <a:lnTo>
                    <a:pt x="10800" y="9838"/>
                  </a:lnTo>
                  <a:lnTo>
                    <a:pt x="10292" y="10054"/>
                  </a:lnTo>
                  <a:lnTo>
                    <a:pt x="10292" y="10476"/>
                  </a:lnTo>
                  <a:lnTo>
                    <a:pt x="12310" y="10476"/>
                  </a:lnTo>
                  <a:lnTo>
                    <a:pt x="13808" y="10054"/>
                  </a:lnTo>
                  <a:lnTo>
                    <a:pt x="15064" y="9405"/>
                  </a:lnTo>
                  <a:lnTo>
                    <a:pt x="16067" y="8335"/>
                  </a:lnTo>
                  <a:lnTo>
                    <a:pt x="16828" y="7276"/>
                  </a:lnTo>
                  <a:lnTo>
                    <a:pt x="17323" y="5989"/>
                  </a:lnTo>
                  <a:lnTo>
                    <a:pt x="17577" y="4703"/>
                  </a:lnTo>
                  <a:lnTo>
                    <a:pt x="17577" y="3416"/>
                  </a:lnTo>
                  <a:lnTo>
                    <a:pt x="17323" y="2562"/>
                  </a:lnTo>
                  <a:lnTo>
                    <a:pt x="17082" y="1924"/>
                  </a:lnTo>
                  <a:lnTo>
                    <a:pt x="16574" y="1286"/>
                  </a:lnTo>
                  <a:lnTo>
                    <a:pt x="15826" y="854"/>
                  </a:lnTo>
                  <a:lnTo>
                    <a:pt x="14315" y="216"/>
                  </a:lnTo>
                  <a:lnTo>
                    <a:pt x="12310"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p>
          </p:txBody>
        </p:sp>
        <p:sp>
          <p:nvSpPr>
            <p:cNvPr id="1049641" name="Google Shape;1294;p39"/>
            <p:cNvSpPr/>
            <p:nvPr/>
          </p:nvSpPr>
          <p:spPr>
            <a:xfrm>
              <a:off x="78311" y="351757"/>
              <a:ext cx="52806" cy="46618"/>
            </a:xfrm>
            <a:custGeom>
              <a:avLst/>
              <a:ahLst/>
              <a:cxnLst>
                <a:cxn ang="0">
                  <a:pos x="wd2" y="hd2"/>
                </a:cxn>
                <a:cxn ang="5400000">
                  <a:pos x="wd2" y="hd2"/>
                </a:cxn>
                <a:cxn ang="10800000">
                  <a:pos x="wd2" y="hd2"/>
                </a:cxn>
                <a:cxn ang="16200000">
                  <a:pos x="wd2" y="hd2"/>
                </a:cxn>
              </a:cxnLst>
              <a:rect l="0" t="0" r="r" b="b"/>
              <a:pathLst>
                <a:path w="21600" h="21600" extrusionOk="0">
                  <a:moveTo>
                    <a:pt x="8134" y="0"/>
                  </a:moveTo>
                  <a:lnTo>
                    <a:pt x="6862" y="291"/>
                  </a:lnTo>
                  <a:lnTo>
                    <a:pt x="5847" y="859"/>
                  </a:lnTo>
                  <a:lnTo>
                    <a:pt x="5076" y="1441"/>
                  </a:lnTo>
                  <a:lnTo>
                    <a:pt x="3559" y="2882"/>
                  </a:lnTo>
                  <a:lnTo>
                    <a:pt x="2287" y="4614"/>
                  </a:lnTo>
                  <a:lnTo>
                    <a:pt x="1272" y="6914"/>
                  </a:lnTo>
                  <a:lnTo>
                    <a:pt x="501" y="9213"/>
                  </a:lnTo>
                  <a:lnTo>
                    <a:pt x="257" y="11804"/>
                  </a:lnTo>
                  <a:lnTo>
                    <a:pt x="0" y="14104"/>
                  </a:lnTo>
                  <a:lnTo>
                    <a:pt x="0" y="15268"/>
                  </a:lnTo>
                  <a:lnTo>
                    <a:pt x="257" y="16127"/>
                  </a:lnTo>
                  <a:lnTo>
                    <a:pt x="1272" y="18136"/>
                  </a:lnTo>
                  <a:lnTo>
                    <a:pt x="2544" y="19868"/>
                  </a:lnTo>
                  <a:lnTo>
                    <a:pt x="4060" y="21018"/>
                  </a:lnTo>
                  <a:lnTo>
                    <a:pt x="5847" y="21600"/>
                  </a:lnTo>
                  <a:lnTo>
                    <a:pt x="7620" y="21600"/>
                  </a:lnTo>
                  <a:lnTo>
                    <a:pt x="8635" y="21309"/>
                  </a:lnTo>
                  <a:lnTo>
                    <a:pt x="9406" y="20727"/>
                  </a:lnTo>
                  <a:lnTo>
                    <a:pt x="10164" y="20159"/>
                  </a:lnTo>
                  <a:lnTo>
                    <a:pt x="10922" y="19286"/>
                  </a:lnTo>
                  <a:lnTo>
                    <a:pt x="11436" y="18136"/>
                  </a:lnTo>
                  <a:lnTo>
                    <a:pt x="11693" y="16986"/>
                  </a:lnTo>
                  <a:lnTo>
                    <a:pt x="11950" y="15836"/>
                  </a:lnTo>
                  <a:lnTo>
                    <a:pt x="11950" y="14686"/>
                  </a:lnTo>
                  <a:lnTo>
                    <a:pt x="11693" y="13536"/>
                  </a:lnTo>
                  <a:lnTo>
                    <a:pt x="10922" y="12663"/>
                  </a:lnTo>
                  <a:lnTo>
                    <a:pt x="10164" y="12095"/>
                  </a:lnTo>
                  <a:lnTo>
                    <a:pt x="9149" y="11804"/>
                  </a:lnTo>
                  <a:lnTo>
                    <a:pt x="7877" y="11804"/>
                  </a:lnTo>
                  <a:lnTo>
                    <a:pt x="7119" y="12387"/>
                  </a:lnTo>
                  <a:lnTo>
                    <a:pt x="6605" y="12663"/>
                  </a:lnTo>
                  <a:lnTo>
                    <a:pt x="6605" y="12954"/>
                  </a:lnTo>
                  <a:lnTo>
                    <a:pt x="6348" y="13536"/>
                  </a:lnTo>
                  <a:lnTo>
                    <a:pt x="6605" y="14395"/>
                  </a:lnTo>
                  <a:lnTo>
                    <a:pt x="7376" y="14395"/>
                  </a:lnTo>
                  <a:lnTo>
                    <a:pt x="7877" y="14104"/>
                  </a:lnTo>
                  <a:lnTo>
                    <a:pt x="8134" y="13827"/>
                  </a:lnTo>
                  <a:lnTo>
                    <a:pt x="8892" y="13245"/>
                  </a:lnTo>
                  <a:lnTo>
                    <a:pt x="9406" y="12954"/>
                  </a:lnTo>
                  <a:lnTo>
                    <a:pt x="9907" y="13536"/>
                  </a:lnTo>
                  <a:lnTo>
                    <a:pt x="10421" y="14686"/>
                  </a:lnTo>
                  <a:lnTo>
                    <a:pt x="10678" y="15545"/>
                  </a:lnTo>
                  <a:lnTo>
                    <a:pt x="10421" y="16695"/>
                  </a:lnTo>
                  <a:lnTo>
                    <a:pt x="9907" y="18718"/>
                  </a:lnTo>
                  <a:lnTo>
                    <a:pt x="9663" y="19577"/>
                  </a:lnTo>
                  <a:lnTo>
                    <a:pt x="8892" y="20450"/>
                  </a:lnTo>
                  <a:lnTo>
                    <a:pt x="8391" y="21018"/>
                  </a:lnTo>
                  <a:lnTo>
                    <a:pt x="7877" y="21309"/>
                  </a:lnTo>
                  <a:lnTo>
                    <a:pt x="6605" y="21309"/>
                  </a:lnTo>
                  <a:lnTo>
                    <a:pt x="5333" y="20727"/>
                  </a:lnTo>
                  <a:lnTo>
                    <a:pt x="4060" y="19577"/>
                  </a:lnTo>
                  <a:lnTo>
                    <a:pt x="3045" y="18427"/>
                  </a:lnTo>
                  <a:lnTo>
                    <a:pt x="2287" y="16986"/>
                  </a:lnTo>
                  <a:lnTo>
                    <a:pt x="1773" y="15836"/>
                  </a:lnTo>
                  <a:lnTo>
                    <a:pt x="1516" y="14395"/>
                  </a:lnTo>
                  <a:lnTo>
                    <a:pt x="1272" y="12954"/>
                  </a:lnTo>
                  <a:lnTo>
                    <a:pt x="1516" y="11237"/>
                  </a:lnTo>
                  <a:lnTo>
                    <a:pt x="1773" y="9505"/>
                  </a:lnTo>
                  <a:lnTo>
                    <a:pt x="2788" y="6332"/>
                  </a:lnTo>
                  <a:lnTo>
                    <a:pt x="4060" y="3741"/>
                  </a:lnTo>
                  <a:lnTo>
                    <a:pt x="4831" y="2591"/>
                  </a:lnTo>
                  <a:lnTo>
                    <a:pt x="5590" y="1732"/>
                  </a:lnTo>
                  <a:lnTo>
                    <a:pt x="6348" y="1150"/>
                  </a:lnTo>
                  <a:lnTo>
                    <a:pt x="7119" y="859"/>
                  </a:lnTo>
                  <a:lnTo>
                    <a:pt x="7877" y="582"/>
                  </a:lnTo>
                  <a:lnTo>
                    <a:pt x="8892" y="582"/>
                  </a:lnTo>
                  <a:lnTo>
                    <a:pt x="10421" y="1150"/>
                  </a:lnTo>
                  <a:lnTo>
                    <a:pt x="12194" y="2009"/>
                  </a:lnTo>
                  <a:lnTo>
                    <a:pt x="13723" y="3450"/>
                  </a:lnTo>
                  <a:lnTo>
                    <a:pt x="14995" y="4891"/>
                  </a:lnTo>
                  <a:lnTo>
                    <a:pt x="16010" y="6623"/>
                  </a:lnTo>
                  <a:lnTo>
                    <a:pt x="17797" y="9505"/>
                  </a:lnTo>
                  <a:lnTo>
                    <a:pt x="19069" y="12954"/>
                  </a:lnTo>
                  <a:lnTo>
                    <a:pt x="19827" y="16695"/>
                  </a:lnTo>
                  <a:lnTo>
                    <a:pt x="20084" y="18427"/>
                  </a:lnTo>
                  <a:lnTo>
                    <a:pt x="20328" y="20159"/>
                  </a:lnTo>
                  <a:lnTo>
                    <a:pt x="21356" y="20159"/>
                  </a:lnTo>
                  <a:lnTo>
                    <a:pt x="21600" y="19868"/>
                  </a:lnTo>
                  <a:lnTo>
                    <a:pt x="21356" y="16695"/>
                  </a:lnTo>
                  <a:lnTo>
                    <a:pt x="20842" y="13536"/>
                  </a:lnTo>
                  <a:lnTo>
                    <a:pt x="19827" y="10363"/>
                  </a:lnTo>
                  <a:lnTo>
                    <a:pt x="18298" y="7205"/>
                  </a:lnTo>
                  <a:lnTo>
                    <a:pt x="16524" y="4323"/>
                  </a:lnTo>
                  <a:lnTo>
                    <a:pt x="15509" y="3173"/>
                  </a:lnTo>
                  <a:lnTo>
                    <a:pt x="14481" y="2300"/>
                  </a:lnTo>
                  <a:lnTo>
                    <a:pt x="13222" y="1441"/>
                  </a:lnTo>
                  <a:lnTo>
                    <a:pt x="11950" y="582"/>
                  </a:lnTo>
                  <a:lnTo>
                    <a:pt x="10678" y="291"/>
                  </a:lnTo>
                  <a:lnTo>
                    <a:pt x="9149"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p>
          </p:txBody>
        </p:sp>
        <p:sp>
          <p:nvSpPr>
            <p:cNvPr id="1049642" name="Google Shape;1295;p39"/>
            <p:cNvSpPr/>
            <p:nvPr/>
          </p:nvSpPr>
          <p:spPr>
            <a:xfrm>
              <a:off x="-1" y="354866"/>
              <a:ext cx="58430" cy="59026"/>
            </a:xfrm>
            <a:custGeom>
              <a:avLst/>
              <a:ahLst/>
              <a:cxnLst>
                <a:cxn ang="0">
                  <a:pos x="wd2" y="hd2"/>
                </a:cxn>
                <a:cxn ang="5400000">
                  <a:pos x="wd2" y="hd2"/>
                </a:cxn>
                <a:cxn ang="10800000">
                  <a:pos x="wd2" y="hd2"/>
                </a:cxn>
                <a:cxn ang="16200000">
                  <a:pos x="wd2" y="hd2"/>
                </a:cxn>
              </a:cxnLst>
              <a:rect l="0" t="0" r="r" b="b"/>
              <a:pathLst>
                <a:path w="21600" h="21600" extrusionOk="0">
                  <a:moveTo>
                    <a:pt x="15399" y="0"/>
                  </a:moveTo>
                  <a:lnTo>
                    <a:pt x="14470" y="230"/>
                  </a:lnTo>
                  <a:lnTo>
                    <a:pt x="12403" y="1138"/>
                  </a:lnTo>
                  <a:lnTo>
                    <a:pt x="10568" y="2276"/>
                  </a:lnTo>
                  <a:lnTo>
                    <a:pt x="8965" y="3862"/>
                  </a:lnTo>
                  <a:lnTo>
                    <a:pt x="8501" y="4771"/>
                  </a:lnTo>
                  <a:lnTo>
                    <a:pt x="8036" y="5679"/>
                  </a:lnTo>
                  <a:lnTo>
                    <a:pt x="7815" y="6598"/>
                  </a:lnTo>
                  <a:lnTo>
                    <a:pt x="7583" y="7507"/>
                  </a:lnTo>
                  <a:lnTo>
                    <a:pt x="7769" y="8231"/>
                  </a:lnTo>
                  <a:lnTo>
                    <a:pt x="7583" y="8185"/>
                  </a:lnTo>
                  <a:lnTo>
                    <a:pt x="5748" y="8185"/>
                  </a:lnTo>
                  <a:lnTo>
                    <a:pt x="3902" y="8415"/>
                  </a:lnTo>
                  <a:lnTo>
                    <a:pt x="2985" y="8863"/>
                  </a:lnTo>
                  <a:lnTo>
                    <a:pt x="2299" y="9323"/>
                  </a:lnTo>
                  <a:lnTo>
                    <a:pt x="1614" y="10001"/>
                  </a:lnTo>
                  <a:lnTo>
                    <a:pt x="1150" y="10691"/>
                  </a:lnTo>
                  <a:lnTo>
                    <a:pt x="685" y="11599"/>
                  </a:lnTo>
                  <a:lnTo>
                    <a:pt x="232" y="12507"/>
                  </a:lnTo>
                  <a:lnTo>
                    <a:pt x="232" y="13645"/>
                  </a:lnTo>
                  <a:lnTo>
                    <a:pt x="0" y="14783"/>
                  </a:lnTo>
                  <a:lnTo>
                    <a:pt x="232" y="15921"/>
                  </a:lnTo>
                  <a:lnTo>
                    <a:pt x="465" y="17059"/>
                  </a:lnTo>
                  <a:lnTo>
                    <a:pt x="917" y="18197"/>
                  </a:lnTo>
                  <a:lnTo>
                    <a:pt x="1614" y="19105"/>
                  </a:lnTo>
                  <a:lnTo>
                    <a:pt x="2299" y="19784"/>
                  </a:lnTo>
                  <a:lnTo>
                    <a:pt x="2985" y="20462"/>
                  </a:lnTo>
                  <a:lnTo>
                    <a:pt x="3902" y="20922"/>
                  </a:lnTo>
                  <a:lnTo>
                    <a:pt x="5052" y="21382"/>
                  </a:lnTo>
                  <a:lnTo>
                    <a:pt x="5969" y="21600"/>
                  </a:lnTo>
                  <a:lnTo>
                    <a:pt x="8268" y="21600"/>
                  </a:lnTo>
                  <a:lnTo>
                    <a:pt x="9186" y="21382"/>
                  </a:lnTo>
                  <a:lnTo>
                    <a:pt x="10335" y="21152"/>
                  </a:lnTo>
                  <a:lnTo>
                    <a:pt x="11253" y="20692"/>
                  </a:lnTo>
                  <a:lnTo>
                    <a:pt x="12403" y="20014"/>
                  </a:lnTo>
                  <a:lnTo>
                    <a:pt x="13099" y="19335"/>
                  </a:lnTo>
                  <a:lnTo>
                    <a:pt x="14017" y="18416"/>
                  </a:lnTo>
                  <a:lnTo>
                    <a:pt x="14702" y="17278"/>
                  </a:lnTo>
                  <a:lnTo>
                    <a:pt x="15166" y="16370"/>
                  </a:lnTo>
                  <a:lnTo>
                    <a:pt x="15166" y="14553"/>
                  </a:lnTo>
                  <a:lnTo>
                    <a:pt x="14702" y="13875"/>
                  </a:lnTo>
                  <a:lnTo>
                    <a:pt x="14249" y="13185"/>
                  </a:lnTo>
                  <a:lnTo>
                    <a:pt x="13785" y="12507"/>
                  </a:lnTo>
                  <a:lnTo>
                    <a:pt x="13099" y="12047"/>
                  </a:lnTo>
                  <a:lnTo>
                    <a:pt x="12182" y="11829"/>
                  </a:lnTo>
                  <a:lnTo>
                    <a:pt x="10568" y="11829"/>
                  </a:lnTo>
                  <a:lnTo>
                    <a:pt x="9650" y="12047"/>
                  </a:lnTo>
                  <a:lnTo>
                    <a:pt x="8733" y="12737"/>
                  </a:lnTo>
                  <a:lnTo>
                    <a:pt x="7815" y="13415"/>
                  </a:lnTo>
                  <a:lnTo>
                    <a:pt x="7119" y="14323"/>
                  </a:lnTo>
                  <a:lnTo>
                    <a:pt x="6898" y="14783"/>
                  </a:lnTo>
                  <a:lnTo>
                    <a:pt x="6898" y="15232"/>
                  </a:lnTo>
                  <a:lnTo>
                    <a:pt x="7351" y="15921"/>
                  </a:lnTo>
                  <a:lnTo>
                    <a:pt x="8036" y="16370"/>
                  </a:lnTo>
                  <a:lnTo>
                    <a:pt x="8965" y="16599"/>
                  </a:lnTo>
                  <a:lnTo>
                    <a:pt x="11032" y="16599"/>
                  </a:lnTo>
                  <a:lnTo>
                    <a:pt x="11485" y="15921"/>
                  </a:lnTo>
                  <a:lnTo>
                    <a:pt x="11717" y="15691"/>
                  </a:lnTo>
                  <a:lnTo>
                    <a:pt x="11717" y="15232"/>
                  </a:lnTo>
                  <a:lnTo>
                    <a:pt x="10568" y="15232"/>
                  </a:lnTo>
                  <a:lnTo>
                    <a:pt x="10335" y="15461"/>
                  </a:lnTo>
                  <a:lnTo>
                    <a:pt x="10335" y="15921"/>
                  </a:lnTo>
                  <a:lnTo>
                    <a:pt x="10115" y="16151"/>
                  </a:lnTo>
                  <a:lnTo>
                    <a:pt x="9418" y="15921"/>
                  </a:lnTo>
                  <a:lnTo>
                    <a:pt x="8733" y="15461"/>
                  </a:lnTo>
                  <a:lnTo>
                    <a:pt x="8268" y="15013"/>
                  </a:lnTo>
                  <a:lnTo>
                    <a:pt x="8268" y="13875"/>
                  </a:lnTo>
                  <a:lnTo>
                    <a:pt x="8733" y="13645"/>
                  </a:lnTo>
                  <a:lnTo>
                    <a:pt x="9418" y="13185"/>
                  </a:lnTo>
                  <a:lnTo>
                    <a:pt x="10335" y="13185"/>
                  </a:lnTo>
                  <a:lnTo>
                    <a:pt x="12403" y="13415"/>
                  </a:lnTo>
                  <a:lnTo>
                    <a:pt x="13320" y="13645"/>
                  </a:lnTo>
                  <a:lnTo>
                    <a:pt x="13785" y="13875"/>
                  </a:lnTo>
                  <a:lnTo>
                    <a:pt x="14017" y="14783"/>
                  </a:lnTo>
                  <a:lnTo>
                    <a:pt x="14017" y="16151"/>
                  </a:lnTo>
                  <a:lnTo>
                    <a:pt x="13785" y="16829"/>
                  </a:lnTo>
                  <a:lnTo>
                    <a:pt x="12867" y="18197"/>
                  </a:lnTo>
                  <a:lnTo>
                    <a:pt x="11950" y="19335"/>
                  </a:lnTo>
                  <a:lnTo>
                    <a:pt x="11032" y="20462"/>
                  </a:lnTo>
                  <a:lnTo>
                    <a:pt x="9883" y="21152"/>
                  </a:lnTo>
                  <a:lnTo>
                    <a:pt x="8965" y="21382"/>
                  </a:lnTo>
                  <a:lnTo>
                    <a:pt x="7815" y="21382"/>
                  </a:lnTo>
                  <a:lnTo>
                    <a:pt x="6666" y="21152"/>
                  </a:lnTo>
                  <a:lnTo>
                    <a:pt x="5748" y="20692"/>
                  </a:lnTo>
                  <a:lnTo>
                    <a:pt x="3902" y="19554"/>
                  </a:lnTo>
                  <a:lnTo>
                    <a:pt x="3217" y="18876"/>
                  </a:lnTo>
                  <a:lnTo>
                    <a:pt x="2752" y="18197"/>
                  </a:lnTo>
                  <a:lnTo>
                    <a:pt x="1835" y="16829"/>
                  </a:lnTo>
                  <a:lnTo>
                    <a:pt x="1614" y="15013"/>
                  </a:lnTo>
                  <a:lnTo>
                    <a:pt x="1382" y="13415"/>
                  </a:lnTo>
                  <a:lnTo>
                    <a:pt x="1614" y="11829"/>
                  </a:lnTo>
                  <a:lnTo>
                    <a:pt x="2299" y="10691"/>
                  </a:lnTo>
                  <a:lnTo>
                    <a:pt x="3217" y="9783"/>
                  </a:lnTo>
                  <a:lnTo>
                    <a:pt x="4599" y="9323"/>
                  </a:lnTo>
                  <a:lnTo>
                    <a:pt x="5969" y="9093"/>
                  </a:lnTo>
                  <a:lnTo>
                    <a:pt x="7351" y="9323"/>
                  </a:lnTo>
                  <a:lnTo>
                    <a:pt x="8733" y="9783"/>
                  </a:lnTo>
                  <a:lnTo>
                    <a:pt x="8965" y="10001"/>
                  </a:lnTo>
                  <a:lnTo>
                    <a:pt x="9883" y="10691"/>
                  </a:lnTo>
                  <a:lnTo>
                    <a:pt x="10800" y="10691"/>
                  </a:lnTo>
                  <a:lnTo>
                    <a:pt x="11032" y="10461"/>
                  </a:lnTo>
                  <a:lnTo>
                    <a:pt x="11032" y="10231"/>
                  </a:lnTo>
                  <a:lnTo>
                    <a:pt x="10335" y="9553"/>
                  </a:lnTo>
                  <a:lnTo>
                    <a:pt x="9813" y="9162"/>
                  </a:lnTo>
                  <a:lnTo>
                    <a:pt x="9418" y="8645"/>
                  </a:lnTo>
                  <a:lnTo>
                    <a:pt x="9186" y="7507"/>
                  </a:lnTo>
                  <a:lnTo>
                    <a:pt x="9186" y="6368"/>
                  </a:lnTo>
                  <a:lnTo>
                    <a:pt x="9418" y="5230"/>
                  </a:lnTo>
                  <a:lnTo>
                    <a:pt x="10115" y="4322"/>
                  </a:lnTo>
                  <a:lnTo>
                    <a:pt x="10800" y="3184"/>
                  </a:lnTo>
                  <a:lnTo>
                    <a:pt x="11717" y="2506"/>
                  </a:lnTo>
                  <a:lnTo>
                    <a:pt x="12867" y="1586"/>
                  </a:lnTo>
                  <a:lnTo>
                    <a:pt x="14017" y="1138"/>
                  </a:lnTo>
                  <a:lnTo>
                    <a:pt x="15166" y="908"/>
                  </a:lnTo>
                  <a:lnTo>
                    <a:pt x="16316" y="908"/>
                  </a:lnTo>
                  <a:lnTo>
                    <a:pt x="17466" y="1368"/>
                  </a:lnTo>
                  <a:lnTo>
                    <a:pt x="18383" y="2046"/>
                  </a:lnTo>
                  <a:lnTo>
                    <a:pt x="19301" y="3184"/>
                  </a:lnTo>
                  <a:lnTo>
                    <a:pt x="19986" y="5001"/>
                  </a:lnTo>
                  <a:lnTo>
                    <a:pt x="20218" y="5909"/>
                  </a:lnTo>
                  <a:lnTo>
                    <a:pt x="20218" y="6817"/>
                  </a:lnTo>
                  <a:lnTo>
                    <a:pt x="19986" y="8645"/>
                  </a:lnTo>
                  <a:lnTo>
                    <a:pt x="19533" y="9553"/>
                  </a:lnTo>
                  <a:lnTo>
                    <a:pt x="18836" y="10001"/>
                  </a:lnTo>
                  <a:lnTo>
                    <a:pt x="18151" y="10231"/>
                  </a:lnTo>
                  <a:lnTo>
                    <a:pt x="17234" y="10461"/>
                  </a:lnTo>
                  <a:lnTo>
                    <a:pt x="16537" y="10231"/>
                  </a:lnTo>
                  <a:lnTo>
                    <a:pt x="15619" y="9783"/>
                  </a:lnTo>
                  <a:lnTo>
                    <a:pt x="15166" y="9323"/>
                  </a:lnTo>
                  <a:lnTo>
                    <a:pt x="14470" y="8645"/>
                  </a:lnTo>
                  <a:lnTo>
                    <a:pt x="14249" y="7955"/>
                  </a:lnTo>
                  <a:lnTo>
                    <a:pt x="14249" y="7277"/>
                  </a:lnTo>
                  <a:lnTo>
                    <a:pt x="14470" y="5679"/>
                  </a:lnTo>
                  <a:lnTo>
                    <a:pt x="15852" y="4771"/>
                  </a:lnTo>
                  <a:lnTo>
                    <a:pt x="17001" y="4322"/>
                  </a:lnTo>
                  <a:lnTo>
                    <a:pt x="17466" y="4322"/>
                  </a:lnTo>
                  <a:lnTo>
                    <a:pt x="17919" y="4552"/>
                  </a:lnTo>
                  <a:lnTo>
                    <a:pt x="18383" y="5460"/>
                  </a:lnTo>
                  <a:lnTo>
                    <a:pt x="18383" y="6368"/>
                  </a:lnTo>
                  <a:lnTo>
                    <a:pt x="18151" y="6598"/>
                  </a:lnTo>
                  <a:lnTo>
                    <a:pt x="17686" y="7047"/>
                  </a:lnTo>
                  <a:lnTo>
                    <a:pt x="17001" y="7277"/>
                  </a:lnTo>
                  <a:lnTo>
                    <a:pt x="17001" y="7507"/>
                  </a:lnTo>
                  <a:lnTo>
                    <a:pt x="17234" y="7507"/>
                  </a:lnTo>
                  <a:lnTo>
                    <a:pt x="18615" y="7277"/>
                  </a:lnTo>
                  <a:lnTo>
                    <a:pt x="19301" y="6817"/>
                  </a:lnTo>
                  <a:lnTo>
                    <a:pt x="19533" y="5909"/>
                  </a:lnTo>
                  <a:lnTo>
                    <a:pt x="19533" y="5230"/>
                  </a:lnTo>
                  <a:lnTo>
                    <a:pt x="19068" y="4552"/>
                  </a:lnTo>
                  <a:lnTo>
                    <a:pt x="18151" y="3862"/>
                  </a:lnTo>
                  <a:lnTo>
                    <a:pt x="17234" y="3633"/>
                  </a:lnTo>
                  <a:lnTo>
                    <a:pt x="15852" y="3862"/>
                  </a:lnTo>
                  <a:lnTo>
                    <a:pt x="15166" y="4092"/>
                  </a:lnTo>
                  <a:lnTo>
                    <a:pt x="14470" y="4552"/>
                  </a:lnTo>
                  <a:lnTo>
                    <a:pt x="13785" y="5230"/>
                  </a:lnTo>
                  <a:lnTo>
                    <a:pt x="13552" y="5909"/>
                  </a:lnTo>
                  <a:lnTo>
                    <a:pt x="13099" y="7047"/>
                  </a:lnTo>
                  <a:lnTo>
                    <a:pt x="13099" y="8415"/>
                  </a:lnTo>
                  <a:lnTo>
                    <a:pt x="13785" y="9783"/>
                  </a:lnTo>
                  <a:lnTo>
                    <a:pt x="14249" y="10231"/>
                  </a:lnTo>
                  <a:lnTo>
                    <a:pt x="14702" y="10691"/>
                  </a:lnTo>
                  <a:lnTo>
                    <a:pt x="15399" y="10921"/>
                  </a:lnTo>
                  <a:lnTo>
                    <a:pt x="16084" y="11139"/>
                  </a:lnTo>
                  <a:lnTo>
                    <a:pt x="17686" y="11139"/>
                  </a:lnTo>
                  <a:lnTo>
                    <a:pt x="18836" y="10691"/>
                  </a:lnTo>
                  <a:lnTo>
                    <a:pt x="19754" y="10231"/>
                  </a:lnTo>
                  <a:lnTo>
                    <a:pt x="20450" y="9553"/>
                  </a:lnTo>
                  <a:lnTo>
                    <a:pt x="20903" y="8863"/>
                  </a:lnTo>
                  <a:lnTo>
                    <a:pt x="21135" y="7955"/>
                  </a:lnTo>
                  <a:lnTo>
                    <a:pt x="21368" y="7047"/>
                  </a:lnTo>
                  <a:lnTo>
                    <a:pt x="21600" y="6139"/>
                  </a:lnTo>
                  <a:lnTo>
                    <a:pt x="21368" y="5230"/>
                  </a:lnTo>
                  <a:lnTo>
                    <a:pt x="20903" y="3414"/>
                  </a:lnTo>
                  <a:lnTo>
                    <a:pt x="20450" y="2506"/>
                  </a:lnTo>
                  <a:lnTo>
                    <a:pt x="19754" y="1816"/>
                  </a:lnTo>
                  <a:lnTo>
                    <a:pt x="19068" y="1138"/>
                  </a:lnTo>
                  <a:lnTo>
                    <a:pt x="18383" y="678"/>
                  </a:lnTo>
                  <a:lnTo>
                    <a:pt x="17466" y="230"/>
                  </a:lnTo>
                  <a:lnTo>
                    <a:pt x="16316"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p>
          </p:txBody>
        </p:sp>
        <p:sp>
          <p:nvSpPr>
            <p:cNvPr id="1049643" name="Google Shape;1296;p39"/>
            <p:cNvSpPr/>
            <p:nvPr/>
          </p:nvSpPr>
          <p:spPr>
            <a:xfrm>
              <a:off x="506495" y="13066"/>
              <a:ext cx="190770" cy="459882"/>
            </a:xfrm>
            <a:custGeom>
              <a:avLst/>
              <a:ahLst/>
              <a:cxnLst>
                <a:cxn ang="0">
                  <a:pos x="wd2" y="hd2"/>
                </a:cxn>
                <a:cxn ang="5400000">
                  <a:pos x="wd2" y="hd2"/>
                </a:cxn>
                <a:cxn ang="10800000">
                  <a:pos x="wd2" y="hd2"/>
                </a:cxn>
                <a:cxn ang="16200000">
                  <a:pos x="wd2" y="hd2"/>
                </a:cxn>
              </a:cxnLst>
              <a:rect l="0" t="0" r="r" b="b"/>
              <a:pathLst>
                <a:path w="21600" h="21600" extrusionOk="0">
                  <a:moveTo>
                    <a:pt x="5911" y="0"/>
                  </a:moveTo>
                  <a:lnTo>
                    <a:pt x="5417" y="30"/>
                  </a:lnTo>
                  <a:lnTo>
                    <a:pt x="4926" y="58"/>
                  </a:lnTo>
                  <a:lnTo>
                    <a:pt x="4503" y="146"/>
                  </a:lnTo>
                  <a:lnTo>
                    <a:pt x="4293" y="263"/>
                  </a:lnTo>
                  <a:lnTo>
                    <a:pt x="3518" y="817"/>
                  </a:lnTo>
                  <a:lnTo>
                    <a:pt x="2742" y="1400"/>
                  </a:lnTo>
                  <a:lnTo>
                    <a:pt x="2109" y="1955"/>
                  </a:lnTo>
                  <a:lnTo>
                    <a:pt x="1547" y="2539"/>
                  </a:lnTo>
                  <a:lnTo>
                    <a:pt x="1056" y="3123"/>
                  </a:lnTo>
                  <a:lnTo>
                    <a:pt x="704" y="3706"/>
                  </a:lnTo>
                  <a:lnTo>
                    <a:pt x="352" y="4290"/>
                  </a:lnTo>
                  <a:lnTo>
                    <a:pt x="139" y="4875"/>
                  </a:lnTo>
                  <a:lnTo>
                    <a:pt x="0" y="5458"/>
                  </a:lnTo>
                  <a:lnTo>
                    <a:pt x="0" y="6042"/>
                  </a:lnTo>
                  <a:lnTo>
                    <a:pt x="71" y="6656"/>
                  </a:lnTo>
                  <a:lnTo>
                    <a:pt x="210" y="7238"/>
                  </a:lnTo>
                  <a:lnTo>
                    <a:pt x="491" y="7852"/>
                  </a:lnTo>
                  <a:lnTo>
                    <a:pt x="914" y="8464"/>
                  </a:lnTo>
                  <a:lnTo>
                    <a:pt x="1405" y="9049"/>
                  </a:lnTo>
                  <a:lnTo>
                    <a:pt x="2042" y="9661"/>
                  </a:lnTo>
                  <a:lnTo>
                    <a:pt x="2390" y="9953"/>
                  </a:lnTo>
                  <a:lnTo>
                    <a:pt x="2885" y="10245"/>
                  </a:lnTo>
                  <a:lnTo>
                    <a:pt x="3518" y="10567"/>
                  </a:lnTo>
                  <a:lnTo>
                    <a:pt x="4222" y="10887"/>
                  </a:lnTo>
                  <a:lnTo>
                    <a:pt x="5911" y="11558"/>
                  </a:lnTo>
                  <a:lnTo>
                    <a:pt x="7811" y="12230"/>
                  </a:lnTo>
                  <a:lnTo>
                    <a:pt x="11961" y="13689"/>
                  </a:lnTo>
                  <a:lnTo>
                    <a:pt x="14003" y="14419"/>
                  </a:lnTo>
                  <a:lnTo>
                    <a:pt x="14917" y="14798"/>
                  </a:lnTo>
                  <a:lnTo>
                    <a:pt x="15831" y="15207"/>
                  </a:lnTo>
                  <a:lnTo>
                    <a:pt x="16677" y="15586"/>
                  </a:lnTo>
                  <a:lnTo>
                    <a:pt x="17378" y="15967"/>
                  </a:lnTo>
                  <a:lnTo>
                    <a:pt x="18011" y="16346"/>
                  </a:lnTo>
                  <a:lnTo>
                    <a:pt x="18577" y="16725"/>
                  </a:lnTo>
                  <a:lnTo>
                    <a:pt x="18996" y="17104"/>
                  </a:lnTo>
                  <a:lnTo>
                    <a:pt x="19281" y="17484"/>
                  </a:lnTo>
                  <a:lnTo>
                    <a:pt x="19420" y="17863"/>
                  </a:lnTo>
                  <a:lnTo>
                    <a:pt x="19420" y="18243"/>
                  </a:lnTo>
                  <a:lnTo>
                    <a:pt x="19349" y="18447"/>
                  </a:lnTo>
                  <a:lnTo>
                    <a:pt x="19210" y="18623"/>
                  </a:lnTo>
                  <a:lnTo>
                    <a:pt x="19068" y="18798"/>
                  </a:lnTo>
                  <a:lnTo>
                    <a:pt x="18858" y="19002"/>
                  </a:lnTo>
                  <a:lnTo>
                    <a:pt x="18577" y="19177"/>
                  </a:lnTo>
                  <a:lnTo>
                    <a:pt x="18296" y="19351"/>
                  </a:lnTo>
                  <a:lnTo>
                    <a:pt x="17944" y="19527"/>
                  </a:lnTo>
                  <a:lnTo>
                    <a:pt x="17520" y="19732"/>
                  </a:lnTo>
                  <a:lnTo>
                    <a:pt x="16464" y="20082"/>
                  </a:lnTo>
                  <a:lnTo>
                    <a:pt x="15269" y="20431"/>
                  </a:lnTo>
                  <a:lnTo>
                    <a:pt x="13789" y="20783"/>
                  </a:lnTo>
                  <a:lnTo>
                    <a:pt x="12032" y="21103"/>
                  </a:lnTo>
                  <a:lnTo>
                    <a:pt x="11538" y="21221"/>
                  </a:lnTo>
                  <a:lnTo>
                    <a:pt x="11399" y="21278"/>
                  </a:lnTo>
                  <a:lnTo>
                    <a:pt x="11257" y="21337"/>
                  </a:lnTo>
                  <a:lnTo>
                    <a:pt x="11257" y="21424"/>
                  </a:lnTo>
                  <a:lnTo>
                    <a:pt x="11470" y="21511"/>
                  </a:lnTo>
                  <a:lnTo>
                    <a:pt x="11751" y="21570"/>
                  </a:lnTo>
                  <a:lnTo>
                    <a:pt x="12171" y="21600"/>
                  </a:lnTo>
                  <a:lnTo>
                    <a:pt x="12594" y="21600"/>
                  </a:lnTo>
                  <a:lnTo>
                    <a:pt x="13089" y="21541"/>
                  </a:lnTo>
                  <a:lnTo>
                    <a:pt x="14142" y="21337"/>
                  </a:lnTo>
                  <a:lnTo>
                    <a:pt x="15198" y="21075"/>
                  </a:lnTo>
                  <a:lnTo>
                    <a:pt x="16183" y="20812"/>
                  </a:lnTo>
                  <a:lnTo>
                    <a:pt x="17168" y="20490"/>
                  </a:lnTo>
                  <a:lnTo>
                    <a:pt x="18154" y="20169"/>
                  </a:lnTo>
                  <a:lnTo>
                    <a:pt x="18996" y="19819"/>
                  </a:lnTo>
                  <a:lnTo>
                    <a:pt x="19701" y="19410"/>
                  </a:lnTo>
                  <a:lnTo>
                    <a:pt x="20405" y="19002"/>
                  </a:lnTo>
                  <a:lnTo>
                    <a:pt x="20899" y="18593"/>
                  </a:lnTo>
                  <a:lnTo>
                    <a:pt x="21319" y="18155"/>
                  </a:lnTo>
                  <a:lnTo>
                    <a:pt x="21390" y="17922"/>
                  </a:lnTo>
                  <a:lnTo>
                    <a:pt x="21532" y="17689"/>
                  </a:lnTo>
                  <a:lnTo>
                    <a:pt x="21532" y="17456"/>
                  </a:lnTo>
                  <a:lnTo>
                    <a:pt x="21600" y="17221"/>
                  </a:lnTo>
                  <a:lnTo>
                    <a:pt x="21532" y="16958"/>
                  </a:lnTo>
                  <a:lnTo>
                    <a:pt x="21390" y="16725"/>
                  </a:lnTo>
                  <a:lnTo>
                    <a:pt x="21248" y="16492"/>
                  </a:lnTo>
                  <a:lnTo>
                    <a:pt x="21109" y="16230"/>
                  </a:lnTo>
                  <a:lnTo>
                    <a:pt x="20828" y="15995"/>
                  </a:lnTo>
                  <a:lnTo>
                    <a:pt x="20476" y="15732"/>
                  </a:lnTo>
                  <a:lnTo>
                    <a:pt x="20124" y="15499"/>
                  </a:lnTo>
                  <a:lnTo>
                    <a:pt x="19701" y="15237"/>
                  </a:lnTo>
                  <a:lnTo>
                    <a:pt x="18929" y="14887"/>
                  </a:lnTo>
                  <a:lnTo>
                    <a:pt x="18154" y="14506"/>
                  </a:lnTo>
                  <a:lnTo>
                    <a:pt x="16535" y="13864"/>
                  </a:lnTo>
                  <a:lnTo>
                    <a:pt x="14846" y="13223"/>
                  </a:lnTo>
                  <a:lnTo>
                    <a:pt x="13089" y="12638"/>
                  </a:lnTo>
                  <a:lnTo>
                    <a:pt x="9500" y="11442"/>
                  </a:lnTo>
                  <a:lnTo>
                    <a:pt x="7739" y="10830"/>
                  </a:lnTo>
                  <a:lnTo>
                    <a:pt x="6121" y="10158"/>
                  </a:lnTo>
                  <a:lnTo>
                    <a:pt x="5559" y="9924"/>
                  </a:lnTo>
                  <a:lnTo>
                    <a:pt x="4994" y="9661"/>
                  </a:lnTo>
                  <a:lnTo>
                    <a:pt x="4574" y="9369"/>
                  </a:lnTo>
                  <a:lnTo>
                    <a:pt x="4151" y="9078"/>
                  </a:lnTo>
                  <a:lnTo>
                    <a:pt x="3727" y="8786"/>
                  </a:lnTo>
                  <a:lnTo>
                    <a:pt x="3446" y="8494"/>
                  </a:lnTo>
                  <a:lnTo>
                    <a:pt x="3165" y="8202"/>
                  </a:lnTo>
                  <a:lnTo>
                    <a:pt x="2956" y="7880"/>
                  </a:lnTo>
                  <a:lnTo>
                    <a:pt x="2742" y="7560"/>
                  </a:lnTo>
                  <a:lnTo>
                    <a:pt x="2604" y="7238"/>
                  </a:lnTo>
                  <a:lnTo>
                    <a:pt x="2461" y="6597"/>
                  </a:lnTo>
                  <a:lnTo>
                    <a:pt x="2390" y="5925"/>
                  </a:lnTo>
                  <a:lnTo>
                    <a:pt x="2532" y="5254"/>
                  </a:lnTo>
                  <a:lnTo>
                    <a:pt x="2742" y="4583"/>
                  </a:lnTo>
                  <a:lnTo>
                    <a:pt x="3094" y="3911"/>
                  </a:lnTo>
                  <a:lnTo>
                    <a:pt x="3518" y="3240"/>
                  </a:lnTo>
                  <a:lnTo>
                    <a:pt x="4080" y="2598"/>
                  </a:lnTo>
                  <a:lnTo>
                    <a:pt x="4645" y="1984"/>
                  </a:lnTo>
                  <a:lnTo>
                    <a:pt x="5278" y="1372"/>
                  </a:lnTo>
                  <a:lnTo>
                    <a:pt x="5979" y="817"/>
                  </a:lnTo>
                  <a:lnTo>
                    <a:pt x="6754" y="263"/>
                  </a:lnTo>
                  <a:lnTo>
                    <a:pt x="6825" y="204"/>
                  </a:lnTo>
                  <a:lnTo>
                    <a:pt x="6825" y="117"/>
                  </a:lnTo>
                  <a:lnTo>
                    <a:pt x="6754" y="87"/>
                  </a:lnTo>
                  <a:lnTo>
                    <a:pt x="6683" y="30"/>
                  </a:lnTo>
                  <a:lnTo>
                    <a:pt x="633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644" name="Google Shape;1297;p39"/>
            <p:cNvSpPr/>
            <p:nvPr/>
          </p:nvSpPr>
          <p:spPr>
            <a:xfrm>
              <a:off x="617726" y="-2"/>
              <a:ext cx="167180" cy="465474"/>
            </a:xfrm>
            <a:custGeom>
              <a:avLst/>
              <a:ahLst/>
              <a:cxnLst>
                <a:cxn ang="0">
                  <a:pos x="wd2" y="hd2"/>
                </a:cxn>
                <a:cxn ang="5400000">
                  <a:pos x="wd2" y="hd2"/>
                </a:cxn>
                <a:cxn ang="10800000">
                  <a:pos x="wd2" y="hd2"/>
                </a:cxn>
                <a:cxn ang="16200000">
                  <a:pos x="wd2" y="hd2"/>
                </a:cxn>
              </a:cxnLst>
              <a:rect l="0" t="0" r="r" b="b"/>
              <a:pathLst>
                <a:path w="21600" h="21600" extrusionOk="0">
                  <a:moveTo>
                    <a:pt x="7147" y="0"/>
                  </a:moveTo>
                  <a:lnTo>
                    <a:pt x="6583" y="87"/>
                  </a:lnTo>
                  <a:lnTo>
                    <a:pt x="5301" y="376"/>
                  </a:lnTo>
                  <a:lnTo>
                    <a:pt x="4176" y="692"/>
                  </a:lnTo>
                  <a:lnTo>
                    <a:pt x="3210" y="1039"/>
                  </a:lnTo>
                  <a:lnTo>
                    <a:pt x="2330" y="1414"/>
                  </a:lnTo>
                  <a:lnTo>
                    <a:pt x="1688" y="1818"/>
                  </a:lnTo>
                  <a:lnTo>
                    <a:pt x="1124" y="2249"/>
                  </a:lnTo>
                  <a:lnTo>
                    <a:pt x="641" y="2682"/>
                  </a:lnTo>
                  <a:lnTo>
                    <a:pt x="321" y="3144"/>
                  </a:lnTo>
                  <a:lnTo>
                    <a:pt x="162" y="3605"/>
                  </a:lnTo>
                  <a:lnTo>
                    <a:pt x="0" y="4096"/>
                  </a:lnTo>
                  <a:lnTo>
                    <a:pt x="0" y="4586"/>
                  </a:lnTo>
                  <a:lnTo>
                    <a:pt x="81" y="5105"/>
                  </a:lnTo>
                  <a:lnTo>
                    <a:pt x="162" y="5595"/>
                  </a:lnTo>
                  <a:lnTo>
                    <a:pt x="402" y="6115"/>
                  </a:lnTo>
                  <a:lnTo>
                    <a:pt x="722" y="6634"/>
                  </a:lnTo>
                  <a:lnTo>
                    <a:pt x="1043" y="7124"/>
                  </a:lnTo>
                  <a:lnTo>
                    <a:pt x="1526" y="7701"/>
                  </a:lnTo>
                  <a:lnTo>
                    <a:pt x="2086" y="8249"/>
                  </a:lnTo>
                  <a:lnTo>
                    <a:pt x="2813" y="8768"/>
                  </a:lnTo>
                  <a:lnTo>
                    <a:pt x="3693" y="9258"/>
                  </a:lnTo>
                  <a:lnTo>
                    <a:pt x="4659" y="9691"/>
                  </a:lnTo>
                  <a:lnTo>
                    <a:pt x="5784" y="10122"/>
                  </a:lnTo>
                  <a:lnTo>
                    <a:pt x="6985" y="10498"/>
                  </a:lnTo>
                  <a:lnTo>
                    <a:pt x="8271" y="10873"/>
                  </a:lnTo>
                  <a:lnTo>
                    <a:pt x="11563" y="11710"/>
                  </a:lnTo>
                  <a:lnTo>
                    <a:pt x="13089" y="12141"/>
                  </a:lnTo>
                  <a:lnTo>
                    <a:pt x="14453" y="12574"/>
                  </a:lnTo>
                  <a:lnTo>
                    <a:pt x="15094" y="12804"/>
                  </a:lnTo>
                  <a:lnTo>
                    <a:pt x="15739" y="13036"/>
                  </a:lnTo>
                  <a:lnTo>
                    <a:pt x="16299" y="13296"/>
                  </a:lnTo>
                  <a:lnTo>
                    <a:pt x="16864" y="13584"/>
                  </a:lnTo>
                  <a:lnTo>
                    <a:pt x="17343" y="13871"/>
                  </a:lnTo>
                  <a:lnTo>
                    <a:pt x="17825" y="14189"/>
                  </a:lnTo>
                  <a:lnTo>
                    <a:pt x="18308" y="14535"/>
                  </a:lnTo>
                  <a:lnTo>
                    <a:pt x="18629" y="14911"/>
                  </a:lnTo>
                  <a:lnTo>
                    <a:pt x="18869" y="15141"/>
                  </a:lnTo>
                  <a:lnTo>
                    <a:pt x="18950" y="15371"/>
                  </a:lnTo>
                  <a:lnTo>
                    <a:pt x="19031" y="15804"/>
                  </a:lnTo>
                  <a:lnTo>
                    <a:pt x="19031" y="16237"/>
                  </a:lnTo>
                  <a:lnTo>
                    <a:pt x="18787" y="16669"/>
                  </a:lnTo>
                  <a:lnTo>
                    <a:pt x="18467" y="17102"/>
                  </a:lnTo>
                  <a:lnTo>
                    <a:pt x="17988" y="17535"/>
                  </a:lnTo>
                  <a:lnTo>
                    <a:pt x="17424" y="17938"/>
                  </a:lnTo>
                  <a:lnTo>
                    <a:pt x="16701" y="18371"/>
                  </a:lnTo>
                  <a:lnTo>
                    <a:pt x="15979" y="18746"/>
                  </a:lnTo>
                  <a:lnTo>
                    <a:pt x="15175" y="19150"/>
                  </a:lnTo>
                  <a:lnTo>
                    <a:pt x="13491" y="19870"/>
                  </a:lnTo>
                  <a:lnTo>
                    <a:pt x="11802" y="20562"/>
                  </a:lnTo>
                  <a:lnTo>
                    <a:pt x="10199" y="21169"/>
                  </a:lnTo>
                  <a:lnTo>
                    <a:pt x="10037" y="21255"/>
                  </a:lnTo>
                  <a:lnTo>
                    <a:pt x="9875" y="21313"/>
                  </a:lnTo>
                  <a:lnTo>
                    <a:pt x="9875" y="21456"/>
                  </a:lnTo>
                  <a:lnTo>
                    <a:pt x="10037" y="21514"/>
                  </a:lnTo>
                  <a:lnTo>
                    <a:pt x="10199" y="21543"/>
                  </a:lnTo>
                  <a:lnTo>
                    <a:pt x="10601" y="21600"/>
                  </a:lnTo>
                  <a:lnTo>
                    <a:pt x="11725" y="21600"/>
                  </a:lnTo>
                  <a:lnTo>
                    <a:pt x="12285" y="21543"/>
                  </a:lnTo>
                  <a:lnTo>
                    <a:pt x="12687" y="21428"/>
                  </a:lnTo>
                  <a:lnTo>
                    <a:pt x="14051" y="20909"/>
                  </a:lnTo>
                  <a:lnTo>
                    <a:pt x="15338" y="20389"/>
                  </a:lnTo>
                  <a:lnTo>
                    <a:pt x="16543" y="19842"/>
                  </a:lnTo>
                  <a:lnTo>
                    <a:pt x="17744" y="19265"/>
                  </a:lnTo>
                  <a:lnTo>
                    <a:pt x="18710" y="18717"/>
                  </a:lnTo>
                  <a:lnTo>
                    <a:pt x="19672" y="18112"/>
                  </a:lnTo>
                  <a:lnTo>
                    <a:pt x="20395" y="17535"/>
                  </a:lnTo>
                  <a:lnTo>
                    <a:pt x="20959" y="16928"/>
                  </a:lnTo>
                  <a:lnTo>
                    <a:pt x="21198" y="16641"/>
                  </a:lnTo>
                  <a:lnTo>
                    <a:pt x="21438" y="16352"/>
                  </a:lnTo>
                  <a:lnTo>
                    <a:pt x="21519" y="16035"/>
                  </a:lnTo>
                  <a:lnTo>
                    <a:pt x="21600" y="15718"/>
                  </a:lnTo>
                  <a:lnTo>
                    <a:pt x="21600" y="15112"/>
                  </a:lnTo>
                  <a:lnTo>
                    <a:pt x="21438" y="14823"/>
                  </a:lnTo>
                  <a:lnTo>
                    <a:pt x="21279" y="14507"/>
                  </a:lnTo>
                  <a:lnTo>
                    <a:pt x="21117" y="14189"/>
                  </a:lnTo>
                  <a:lnTo>
                    <a:pt x="20796" y="13900"/>
                  </a:lnTo>
                  <a:lnTo>
                    <a:pt x="20395" y="13584"/>
                  </a:lnTo>
                  <a:lnTo>
                    <a:pt x="19993" y="13266"/>
                  </a:lnTo>
                  <a:lnTo>
                    <a:pt x="19433" y="12978"/>
                  </a:lnTo>
                  <a:lnTo>
                    <a:pt x="18869" y="12660"/>
                  </a:lnTo>
                  <a:lnTo>
                    <a:pt x="18227" y="12373"/>
                  </a:lnTo>
                  <a:lnTo>
                    <a:pt x="17424" y="12055"/>
                  </a:lnTo>
                  <a:lnTo>
                    <a:pt x="16620" y="11737"/>
                  </a:lnTo>
                  <a:lnTo>
                    <a:pt x="15739" y="11478"/>
                  </a:lnTo>
                  <a:lnTo>
                    <a:pt x="13970" y="10959"/>
                  </a:lnTo>
                  <a:lnTo>
                    <a:pt x="10439" y="10036"/>
                  </a:lnTo>
                  <a:lnTo>
                    <a:pt x="8832" y="9546"/>
                  </a:lnTo>
                  <a:lnTo>
                    <a:pt x="8028" y="9287"/>
                  </a:lnTo>
                  <a:lnTo>
                    <a:pt x="7306" y="8998"/>
                  </a:lnTo>
                  <a:lnTo>
                    <a:pt x="6583" y="8710"/>
                  </a:lnTo>
                  <a:lnTo>
                    <a:pt x="5942" y="8364"/>
                  </a:lnTo>
                  <a:lnTo>
                    <a:pt x="5301" y="7988"/>
                  </a:lnTo>
                  <a:lnTo>
                    <a:pt x="4736" y="7584"/>
                  </a:lnTo>
                  <a:lnTo>
                    <a:pt x="4257" y="7182"/>
                  </a:lnTo>
                  <a:lnTo>
                    <a:pt x="3856" y="6720"/>
                  </a:lnTo>
                  <a:lnTo>
                    <a:pt x="3535" y="6258"/>
                  </a:lnTo>
                  <a:lnTo>
                    <a:pt x="3210" y="5797"/>
                  </a:lnTo>
                  <a:lnTo>
                    <a:pt x="3052" y="5307"/>
                  </a:lnTo>
                  <a:lnTo>
                    <a:pt x="2890" y="4816"/>
                  </a:lnTo>
                  <a:lnTo>
                    <a:pt x="2813" y="4297"/>
                  </a:lnTo>
                  <a:lnTo>
                    <a:pt x="2890" y="3807"/>
                  </a:lnTo>
                  <a:lnTo>
                    <a:pt x="3052" y="3316"/>
                  </a:lnTo>
                  <a:lnTo>
                    <a:pt x="3373" y="2856"/>
                  </a:lnTo>
                  <a:lnTo>
                    <a:pt x="3775" y="2423"/>
                  </a:lnTo>
                  <a:lnTo>
                    <a:pt x="4257" y="1990"/>
                  </a:lnTo>
                  <a:lnTo>
                    <a:pt x="4980" y="1586"/>
                  </a:lnTo>
                  <a:lnTo>
                    <a:pt x="5784" y="1240"/>
                  </a:lnTo>
                  <a:lnTo>
                    <a:pt x="6262" y="1067"/>
                  </a:lnTo>
                  <a:lnTo>
                    <a:pt x="6745" y="923"/>
                  </a:lnTo>
                  <a:lnTo>
                    <a:pt x="7306" y="780"/>
                  </a:lnTo>
                  <a:lnTo>
                    <a:pt x="7870" y="663"/>
                  </a:lnTo>
                  <a:lnTo>
                    <a:pt x="8190" y="577"/>
                  </a:lnTo>
                  <a:lnTo>
                    <a:pt x="8430" y="519"/>
                  </a:lnTo>
                  <a:lnTo>
                    <a:pt x="8592" y="433"/>
                  </a:lnTo>
                  <a:lnTo>
                    <a:pt x="8673" y="376"/>
                  </a:lnTo>
                  <a:lnTo>
                    <a:pt x="8673" y="232"/>
                  </a:lnTo>
                  <a:lnTo>
                    <a:pt x="8511" y="115"/>
                  </a:lnTo>
                  <a:lnTo>
                    <a:pt x="8109" y="29"/>
                  </a:lnTo>
                  <a:lnTo>
                    <a:pt x="7707"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645" name="Google Shape;1384;p41"/>
          <p:cNvSpPr/>
          <p:nvPr/>
        </p:nvSpPr>
        <p:spPr>
          <a:xfrm>
            <a:off x="1873397" y="1155362"/>
            <a:ext cx="5809102" cy="2526105"/>
          </a:xfrm>
          <a:prstGeom prst="roundRect">
            <a:avLst>
              <a:gd name="adj" fmla="val 23404"/>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646" name="Google Shape;1388;p41"/>
          <p:cNvSpPr txBox="1"/>
          <p:nvPr/>
        </p:nvSpPr>
        <p:spPr>
          <a:xfrm>
            <a:off x="7232988" y="3992528"/>
            <a:ext cx="1874400" cy="360647"/>
          </a:xfrm>
          <a:prstGeom prst="rect"/>
          <a:ln w="12700">
            <a:miter lim="400000"/>
          </a:ln>
        </p:spPr>
        <p:txBody>
          <a:bodyPr anchor="ctr" bIns="91423" lIns="91423" rIns="91423" tIns="91423">
            <a:spAutoFit/>
          </a:bodyPr>
          <a:lstStyle>
            <a:lvl1pPr>
              <a:defRPr sz="1200">
                <a:solidFill>
                  <a:srgbClr val="FFFFFF"/>
                </a:solidFill>
                <a:latin typeface="Annai MN Regular"/>
                <a:ea typeface="Annai MN Regular"/>
                <a:cs typeface="Annai MN Regular"/>
                <a:sym typeface="Annai MN Regular"/>
              </a:defRPr>
            </a:lvl1pPr>
          </a:lstStyle>
          <a:p>
            <a:r>
              <a:t>No incorrect names</a:t>
            </a:r>
          </a:p>
        </p:txBody>
      </p:sp>
      <p:sp>
        <p:nvSpPr>
          <p:cNvPr id="1049647" name="Google Shape;1390;p41"/>
          <p:cNvSpPr txBox="1"/>
          <p:nvPr/>
        </p:nvSpPr>
        <p:spPr>
          <a:xfrm>
            <a:off x="-2934" y="3640950"/>
            <a:ext cx="1874400" cy="360647"/>
          </a:xfrm>
          <a:prstGeom prst="rect"/>
          <a:ln w="12700">
            <a:miter lim="400000"/>
          </a:ln>
        </p:spPr>
        <p:txBody>
          <a:bodyPr anchor="ctr" bIns="91423" lIns="91423" rIns="91423" tIns="91423">
            <a:spAutoFit/>
          </a:bodyPr>
          <a:lstStyle>
            <a:lvl1pPr algn="r">
              <a:defRPr sz="1200">
                <a:solidFill>
                  <a:srgbClr val="FFFFFF"/>
                </a:solidFill>
                <a:latin typeface="Annai MN Regular"/>
                <a:ea typeface="Annai MN Regular"/>
                <a:cs typeface="Annai MN Regular"/>
                <a:sym typeface="Annai MN Regular"/>
              </a:defRPr>
            </a:lvl1pPr>
          </a:lstStyle>
          <a:p>
            <a:r>
              <a:t>The data was clean</a:t>
            </a:r>
          </a:p>
        </p:txBody>
      </p:sp>
      <p:sp>
        <p:nvSpPr>
          <p:cNvPr id="1049648" name="Google Shape;1391;p41"/>
          <p:cNvSpPr txBox="1"/>
          <p:nvPr/>
        </p:nvSpPr>
        <p:spPr>
          <a:xfrm>
            <a:off x="5034574" y="4396116"/>
            <a:ext cx="1874400" cy="538447"/>
          </a:xfrm>
          <a:prstGeom prst="rect"/>
          <a:ln w="12700">
            <a:miter lim="400000"/>
          </a:ln>
        </p:spPr>
        <p:txBody>
          <a:bodyPr anchor="ctr" bIns="91423" lIns="91423" rIns="91423" tIns="91423">
            <a:spAutoFit/>
          </a:bodyPr>
          <a:lstStyle>
            <a:lvl1pPr>
              <a:defRPr sz="1200">
                <a:solidFill>
                  <a:srgbClr val="FFFFFF"/>
                </a:solidFill>
                <a:latin typeface="Annai MN Regular"/>
                <a:ea typeface="Annai MN Regular"/>
                <a:cs typeface="Annai MN Regular"/>
                <a:sym typeface="Annai MN Regular"/>
              </a:defRPr>
            </a:lvl1pPr>
          </a:lstStyle>
          <a:p>
            <a:r>
              <a:t>We created moch emails to fill the gab.</a:t>
            </a:r>
          </a:p>
        </p:txBody>
      </p:sp>
      <p:sp>
        <p:nvSpPr>
          <p:cNvPr id="1049649" name="Google Shape;1392;p41"/>
          <p:cNvSpPr txBox="1"/>
          <p:nvPr/>
        </p:nvSpPr>
        <p:spPr>
          <a:xfrm>
            <a:off x="5034574" y="4154151"/>
            <a:ext cx="1874400" cy="360647"/>
          </a:xfrm>
          <a:prstGeom prst="rect"/>
          <a:ln w="12700">
            <a:miter lim="400000"/>
          </a:ln>
        </p:spPr>
        <p:txBody>
          <a:bodyPr anchor="ctr" bIns="91423" lIns="91423" rIns="91423" tIns="91423">
            <a:spAutoFit/>
          </a:bodyPr>
          <a:lstStyle>
            <a:lvl1pPr>
              <a:defRPr sz="1200">
                <a:solidFill>
                  <a:srgbClr val="FFFFFF"/>
                </a:solidFill>
                <a:latin typeface="Annai MN Regular"/>
                <a:ea typeface="Annai MN Regular"/>
                <a:cs typeface="Annai MN Regular"/>
                <a:sym typeface="Annai MN Regular"/>
              </a:defRPr>
            </a:lvl1pPr>
          </a:lstStyle>
          <a:p>
            <a:r>
              <a:t>Blank emails</a:t>
            </a:r>
          </a:p>
        </p:txBody>
      </p:sp>
      <p:sp>
        <p:nvSpPr>
          <p:cNvPr id="1049650" name="Google Shape;1394;p41"/>
          <p:cNvSpPr txBox="1"/>
          <p:nvPr/>
        </p:nvSpPr>
        <p:spPr>
          <a:xfrm>
            <a:off x="2144837" y="4019502"/>
            <a:ext cx="1874400" cy="538447"/>
          </a:xfrm>
          <a:prstGeom prst="rect"/>
          <a:ln w="12700">
            <a:miter lim="400000"/>
          </a:ln>
        </p:spPr>
        <p:txBody>
          <a:bodyPr anchor="ctr" bIns="91423" lIns="91423" rIns="91423" tIns="91423">
            <a:spAutoFit/>
          </a:bodyPr>
          <a:lstStyle>
            <a:lvl1pPr>
              <a:defRPr sz="1200">
                <a:solidFill>
                  <a:srgbClr val="FFFFFF"/>
                </a:solidFill>
                <a:latin typeface="Annai MN Regular"/>
                <a:ea typeface="Annai MN Regular"/>
                <a:cs typeface="Annai MN Regular"/>
                <a:sym typeface="Annai MN Regular"/>
              </a:defRPr>
            </a:lvl1pPr>
          </a:lstStyle>
          <a:p>
            <a:r>
              <a:t>No wrong numerical values</a:t>
            </a:r>
          </a:p>
        </p:txBody>
      </p:sp>
      <p:cxnSp>
        <p:nvCxnSpPr>
          <p:cNvPr id="3145728" name="Google Shape;1499;p41"/>
          <p:cNvCxnSpPr>
            <a:cxnSpLocks/>
            <a:stCxn id="1049647" idx="0"/>
            <a:endCxn id="1049645" idx="0"/>
          </p:cNvCxnSpPr>
          <p:nvPr/>
        </p:nvCxnSpPr>
        <p:spPr>
          <a:xfrm flipV="1">
            <a:off x="934266" y="2418414"/>
            <a:ext cx="3843682" cy="1402860"/>
          </a:xfrm>
          <a:prstGeom prst="straightConnector1"/>
          <a:ln w="28575">
            <a:solidFill>
              <a:schemeClr val="accent2"/>
            </a:solidFill>
            <a:headEnd type="oval"/>
          </a:ln>
        </p:spPr>
      </p:cxnSp>
      <p:cxnSp>
        <p:nvCxnSpPr>
          <p:cNvPr id="3145729" name="Google Shape;1500;p41"/>
          <p:cNvCxnSpPr>
            <a:cxnSpLocks/>
            <a:stCxn id="1049650" idx="0"/>
            <a:endCxn id="1049645" idx="0"/>
          </p:cNvCxnSpPr>
          <p:nvPr/>
        </p:nvCxnSpPr>
        <p:spPr>
          <a:xfrm flipV="1">
            <a:off x="3082036" y="2418414"/>
            <a:ext cx="1695912" cy="1870312"/>
          </a:xfrm>
          <a:prstGeom prst="straightConnector1"/>
          <a:ln w="28575">
            <a:solidFill>
              <a:schemeClr val="accent2"/>
            </a:solidFill>
            <a:headEnd type="oval"/>
          </a:ln>
        </p:spPr>
      </p:cxnSp>
      <p:cxnSp>
        <p:nvCxnSpPr>
          <p:cNvPr id="3145730" name="Google Shape;1501;p41"/>
          <p:cNvCxnSpPr>
            <a:cxnSpLocks/>
            <a:stCxn id="1049646" idx="0"/>
            <a:endCxn id="1049645" idx="0"/>
          </p:cNvCxnSpPr>
          <p:nvPr/>
        </p:nvCxnSpPr>
        <p:spPr>
          <a:xfrm flipH="1" flipV="1">
            <a:off x="4777947" y="2418414"/>
            <a:ext cx="3392242" cy="1754438"/>
          </a:xfrm>
          <a:prstGeom prst="straightConnector1"/>
          <a:ln w="28575">
            <a:solidFill>
              <a:schemeClr val="accent2"/>
            </a:solidFill>
            <a:headEnd type="oval"/>
          </a:ln>
        </p:spPr>
      </p:cxnSp>
      <p:cxnSp>
        <p:nvCxnSpPr>
          <p:cNvPr id="3145731" name="Google Shape;1502;p41"/>
          <p:cNvCxnSpPr>
            <a:cxnSpLocks/>
            <a:stCxn id="1049649" idx="0"/>
            <a:endCxn id="1049645" idx="0"/>
          </p:cNvCxnSpPr>
          <p:nvPr/>
        </p:nvCxnSpPr>
        <p:spPr>
          <a:xfrm flipH="1" flipV="1">
            <a:off x="4777947" y="2418414"/>
            <a:ext cx="1193828" cy="1916061"/>
          </a:xfrm>
          <a:prstGeom prst="straightConnector1"/>
          <a:ln w="28575">
            <a:solidFill>
              <a:schemeClr val="accent2"/>
            </a:solidFill>
            <a:headEnd type="oval"/>
          </a:ln>
        </p:spPr>
      </p:cxnSp>
      <p:grpSp>
        <p:nvGrpSpPr>
          <p:cNvPr id="134" name="Google Shape;1503;p41"/>
          <p:cNvGrpSpPr/>
          <p:nvPr/>
        </p:nvGrpSpPr>
        <p:grpSpPr>
          <a:xfrm>
            <a:off x="7454579" y="111610"/>
            <a:ext cx="1431219" cy="1154664"/>
            <a:chOff x="0" y="0"/>
            <a:chExt cx="1431217" cy="1154663"/>
          </a:xfrm>
        </p:grpSpPr>
        <p:sp>
          <p:nvSpPr>
            <p:cNvPr id="1049651" name="Google Shape;1504;p41"/>
            <p:cNvSpPr/>
            <p:nvPr/>
          </p:nvSpPr>
          <p:spPr>
            <a:xfrm>
              <a:off x="193281" y="392122"/>
              <a:ext cx="1085052" cy="717779"/>
            </a:xfrm>
            <a:custGeom>
              <a:avLst/>
              <a:ahLst/>
              <a:cxnLst>
                <a:cxn ang="0">
                  <a:pos x="wd2" y="hd2"/>
                </a:cxn>
                <a:cxn ang="5400000">
                  <a:pos x="wd2" y="hd2"/>
                </a:cxn>
                <a:cxn ang="10800000">
                  <a:pos x="wd2" y="hd2"/>
                </a:cxn>
                <a:cxn ang="16200000">
                  <a:pos x="wd2" y="hd2"/>
                </a:cxn>
              </a:cxnLst>
              <a:rect l="0" t="0" r="r" b="b"/>
              <a:pathLst>
                <a:path w="21600" h="21600" extrusionOk="0">
                  <a:moveTo>
                    <a:pt x="12260" y="0"/>
                  </a:moveTo>
                  <a:lnTo>
                    <a:pt x="11728" y="19"/>
                  </a:lnTo>
                  <a:lnTo>
                    <a:pt x="11196" y="75"/>
                  </a:lnTo>
                  <a:lnTo>
                    <a:pt x="10652" y="149"/>
                  </a:lnTo>
                  <a:lnTo>
                    <a:pt x="10095" y="262"/>
                  </a:lnTo>
                  <a:lnTo>
                    <a:pt x="9538" y="411"/>
                  </a:lnTo>
                  <a:lnTo>
                    <a:pt x="8994" y="579"/>
                  </a:lnTo>
                  <a:lnTo>
                    <a:pt x="8449" y="767"/>
                  </a:lnTo>
                  <a:lnTo>
                    <a:pt x="7917" y="973"/>
                  </a:lnTo>
                  <a:lnTo>
                    <a:pt x="7410" y="1216"/>
                  </a:lnTo>
                  <a:lnTo>
                    <a:pt x="6903" y="1477"/>
                  </a:lnTo>
                  <a:lnTo>
                    <a:pt x="6408" y="1758"/>
                  </a:lnTo>
                  <a:lnTo>
                    <a:pt x="5926" y="2057"/>
                  </a:lnTo>
                  <a:lnTo>
                    <a:pt x="5468" y="2376"/>
                  </a:lnTo>
                  <a:lnTo>
                    <a:pt x="5010" y="2712"/>
                  </a:lnTo>
                  <a:lnTo>
                    <a:pt x="4577" y="3067"/>
                  </a:lnTo>
                  <a:lnTo>
                    <a:pt x="4157" y="3441"/>
                  </a:lnTo>
                  <a:lnTo>
                    <a:pt x="3761" y="3834"/>
                  </a:lnTo>
                  <a:lnTo>
                    <a:pt x="3377" y="4245"/>
                  </a:lnTo>
                  <a:lnTo>
                    <a:pt x="3006" y="4657"/>
                  </a:lnTo>
                  <a:lnTo>
                    <a:pt x="2660" y="5106"/>
                  </a:lnTo>
                  <a:lnTo>
                    <a:pt x="2326" y="5536"/>
                  </a:lnTo>
                  <a:lnTo>
                    <a:pt x="2017" y="6004"/>
                  </a:lnTo>
                  <a:lnTo>
                    <a:pt x="1720" y="6471"/>
                  </a:lnTo>
                  <a:lnTo>
                    <a:pt x="1447" y="6957"/>
                  </a:lnTo>
                  <a:lnTo>
                    <a:pt x="1200" y="7443"/>
                  </a:lnTo>
                  <a:lnTo>
                    <a:pt x="977" y="7948"/>
                  </a:lnTo>
                  <a:lnTo>
                    <a:pt x="767" y="8453"/>
                  </a:lnTo>
                  <a:lnTo>
                    <a:pt x="582" y="8959"/>
                  </a:lnTo>
                  <a:lnTo>
                    <a:pt x="420" y="9482"/>
                  </a:lnTo>
                  <a:lnTo>
                    <a:pt x="285" y="10005"/>
                  </a:lnTo>
                  <a:lnTo>
                    <a:pt x="186" y="10529"/>
                  </a:lnTo>
                  <a:lnTo>
                    <a:pt x="99" y="11071"/>
                  </a:lnTo>
                  <a:lnTo>
                    <a:pt x="37" y="11614"/>
                  </a:lnTo>
                  <a:lnTo>
                    <a:pt x="0" y="12138"/>
                  </a:lnTo>
                  <a:lnTo>
                    <a:pt x="0" y="12680"/>
                  </a:lnTo>
                  <a:lnTo>
                    <a:pt x="24" y="13222"/>
                  </a:lnTo>
                  <a:lnTo>
                    <a:pt x="74" y="13764"/>
                  </a:lnTo>
                  <a:lnTo>
                    <a:pt x="148" y="14288"/>
                  </a:lnTo>
                  <a:lnTo>
                    <a:pt x="260" y="14812"/>
                  </a:lnTo>
                  <a:lnTo>
                    <a:pt x="383" y="15317"/>
                  </a:lnTo>
                  <a:lnTo>
                    <a:pt x="544" y="15803"/>
                  </a:lnTo>
                  <a:lnTo>
                    <a:pt x="717" y="16270"/>
                  </a:lnTo>
                  <a:lnTo>
                    <a:pt x="928" y="16719"/>
                  </a:lnTo>
                  <a:lnTo>
                    <a:pt x="1151" y="17150"/>
                  </a:lnTo>
                  <a:lnTo>
                    <a:pt x="1398" y="17580"/>
                  </a:lnTo>
                  <a:lnTo>
                    <a:pt x="1670" y="17972"/>
                  </a:lnTo>
                  <a:lnTo>
                    <a:pt x="1967" y="18365"/>
                  </a:lnTo>
                  <a:lnTo>
                    <a:pt x="2276" y="18721"/>
                  </a:lnTo>
                  <a:lnTo>
                    <a:pt x="2610" y="19076"/>
                  </a:lnTo>
                  <a:lnTo>
                    <a:pt x="2957" y="19394"/>
                  </a:lnTo>
                  <a:lnTo>
                    <a:pt x="3315" y="19692"/>
                  </a:lnTo>
                  <a:lnTo>
                    <a:pt x="3699" y="19973"/>
                  </a:lnTo>
                  <a:lnTo>
                    <a:pt x="4095" y="20254"/>
                  </a:lnTo>
                  <a:lnTo>
                    <a:pt x="4515" y="20478"/>
                  </a:lnTo>
                  <a:lnTo>
                    <a:pt x="4948" y="20703"/>
                  </a:lnTo>
                  <a:lnTo>
                    <a:pt x="5382" y="20908"/>
                  </a:lnTo>
                  <a:lnTo>
                    <a:pt x="5839" y="21076"/>
                  </a:lnTo>
                  <a:lnTo>
                    <a:pt x="6309" y="21227"/>
                  </a:lnTo>
                  <a:lnTo>
                    <a:pt x="6792" y="21357"/>
                  </a:lnTo>
                  <a:lnTo>
                    <a:pt x="7274" y="21451"/>
                  </a:lnTo>
                  <a:lnTo>
                    <a:pt x="7782" y="21525"/>
                  </a:lnTo>
                  <a:lnTo>
                    <a:pt x="8289" y="21582"/>
                  </a:lnTo>
                  <a:lnTo>
                    <a:pt x="8808" y="21600"/>
                  </a:lnTo>
                  <a:lnTo>
                    <a:pt x="9328" y="21600"/>
                  </a:lnTo>
                  <a:lnTo>
                    <a:pt x="9872" y="21582"/>
                  </a:lnTo>
                  <a:lnTo>
                    <a:pt x="10404" y="21525"/>
                  </a:lnTo>
                  <a:lnTo>
                    <a:pt x="10948" y="21451"/>
                  </a:lnTo>
                  <a:lnTo>
                    <a:pt x="11505" y="21338"/>
                  </a:lnTo>
                  <a:lnTo>
                    <a:pt x="12049" y="21189"/>
                  </a:lnTo>
                  <a:lnTo>
                    <a:pt x="12606" y="21021"/>
                  </a:lnTo>
                  <a:lnTo>
                    <a:pt x="13138" y="20833"/>
                  </a:lnTo>
                  <a:lnTo>
                    <a:pt x="13670" y="20628"/>
                  </a:lnTo>
                  <a:lnTo>
                    <a:pt x="14190" y="20384"/>
                  </a:lnTo>
                  <a:lnTo>
                    <a:pt x="14697" y="20123"/>
                  </a:lnTo>
                  <a:lnTo>
                    <a:pt x="15192" y="19843"/>
                  </a:lnTo>
                  <a:lnTo>
                    <a:pt x="15662" y="19543"/>
                  </a:lnTo>
                  <a:lnTo>
                    <a:pt x="16132" y="19225"/>
                  </a:lnTo>
                  <a:lnTo>
                    <a:pt x="16577" y="18889"/>
                  </a:lnTo>
                  <a:lnTo>
                    <a:pt x="17010" y="18533"/>
                  </a:lnTo>
                  <a:lnTo>
                    <a:pt x="17431" y="18159"/>
                  </a:lnTo>
                  <a:lnTo>
                    <a:pt x="17839" y="17767"/>
                  </a:lnTo>
                  <a:lnTo>
                    <a:pt x="18223" y="17355"/>
                  </a:lnTo>
                  <a:lnTo>
                    <a:pt x="18594" y="16943"/>
                  </a:lnTo>
                  <a:lnTo>
                    <a:pt x="18940" y="16494"/>
                  </a:lnTo>
                  <a:lnTo>
                    <a:pt x="19274" y="16064"/>
                  </a:lnTo>
                  <a:lnTo>
                    <a:pt x="19583" y="15597"/>
                  </a:lnTo>
                  <a:lnTo>
                    <a:pt x="19880" y="15129"/>
                  </a:lnTo>
                  <a:lnTo>
                    <a:pt x="20140" y="14644"/>
                  </a:lnTo>
                  <a:lnTo>
                    <a:pt x="20400" y="14157"/>
                  </a:lnTo>
                  <a:lnTo>
                    <a:pt x="20623" y="13652"/>
                  </a:lnTo>
                  <a:lnTo>
                    <a:pt x="20833" y="13147"/>
                  </a:lnTo>
                  <a:lnTo>
                    <a:pt x="21007" y="12642"/>
                  </a:lnTo>
                  <a:lnTo>
                    <a:pt x="21167" y="12119"/>
                  </a:lnTo>
                  <a:lnTo>
                    <a:pt x="21303" y="11595"/>
                  </a:lnTo>
                  <a:lnTo>
                    <a:pt x="21414" y="11071"/>
                  </a:lnTo>
                  <a:lnTo>
                    <a:pt x="21501" y="10529"/>
                  </a:lnTo>
                  <a:lnTo>
                    <a:pt x="21563" y="9987"/>
                  </a:lnTo>
                  <a:lnTo>
                    <a:pt x="21587" y="9463"/>
                  </a:lnTo>
                  <a:lnTo>
                    <a:pt x="21600" y="8921"/>
                  </a:lnTo>
                  <a:lnTo>
                    <a:pt x="21576" y="8378"/>
                  </a:lnTo>
                  <a:lnTo>
                    <a:pt x="21526" y="7836"/>
                  </a:lnTo>
                  <a:lnTo>
                    <a:pt x="21452" y="7313"/>
                  </a:lnTo>
                  <a:lnTo>
                    <a:pt x="21340" y="6789"/>
                  </a:lnTo>
                  <a:lnTo>
                    <a:pt x="21217" y="6283"/>
                  </a:lnTo>
                  <a:lnTo>
                    <a:pt x="21056" y="5797"/>
                  </a:lnTo>
                  <a:lnTo>
                    <a:pt x="20870" y="5331"/>
                  </a:lnTo>
                  <a:lnTo>
                    <a:pt x="20672" y="4882"/>
                  </a:lnTo>
                  <a:lnTo>
                    <a:pt x="20438" y="4451"/>
                  </a:lnTo>
                  <a:lnTo>
                    <a:pt x="20190" y="4021"/>
                  </a:lnTo>
                  <a:lnTo>
                    <a:pt x="19918" y="3628"/>
                  </a:lnTo>
                  <a:lnTo>
                    <a:pt x="19633" y="3236"/>
                  </a:lnTo>
                  <a:lnTo>
                    <a:pt x="19324" y="2880"/>
                  </a:lnTo>
                  <a:lnTo>
                    <a:pt x="18990" y="2525"/>
                  </a:lnTo>
                  <a:lnTo>
                    <a:pt x="18643" y="2207"/>
                  </a:lnTo>
                  <a:lnTo>
                    <a:pt x="18272" y="1908"/>
                  </a:lnTo>
                  <a:lnTo>
                    <a:pt x="17889" y="1627"/>
                  </a:lnTo>
                  <a:lnTo>
                    <a:pt x="17493" y="1365"/>
                  </a:lnTo>
                  <a:lnTo>
                    <a:pt x="17085" y="1122"/>
                  </a:lnTo>
                  <a:lnTo>
                    <a:pt x="16652" y="898"/>
                  </a:lnTo>
                  <a:lnTo>
                    <a:pt x="16206" y="692"/>
                  </a:lnTo>
                  <a:lnTo>
                    <a:pt x="15761" y="524"/>
                  </a:lnTo>
                  <a:lnTo>
                    <a:pt x="15290" y="374"/>
                  </a:lnTo>
                  <a:lnTo>
                    <a:pt x="14808" y="243"/>
                  </a:lnTo>
                  <a:lnTo>
                    <a:pt x="14314" y="149"/>
                  </a:lnTo>
                  <a:lnTo>
                    <a:pt x="13818" y="75"/>
                  </a:lnTo>
                  <a:lnTo>
                    <a:pt x="13311" y="19"/>
                  </a:lnTo>
                  <a:lnTo>
                    <a:pt x="1279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52" name="Google Shape;1506;p41"/>
            <p:cNvSpPr/>
            <p:nvPr/>
          </p:nvSpPr>
          <p:spPr>
            <a:xfrm>
              <a:off x="0" y="668679"/>
              <a:ext cx="262893" cy="216277"/>
            </a:xfrm>
            <a:custGeom>
              <a:avLst/>
              <a:ahLst/>
              <a:cxnLst>
                <a:cxn ang="0">
                  <a:pos x="wd2" y="hd2"/>
                </a:cxn>
                <a:cxn ang="5400000">
                  <a:pos x="wd2" y="hd2"/>
                </a:cxn>
                <a:cxn ang="10800000">
                  <a:pos x="wd2" y="hd2"/>
                </a:cxn>
                <a:cxn ang="16200000">
                  <a:pos x="wd2" y="hd2"/>
                </a:cxn>
              </a:cxnLst>
              <a:rect l="0" t="0" r="r" b="b"/>
              <a:pathLst>
                <a:path w="21600" h="21600" extrusionOk="0">
                  <a:moveTo>
                    <a:pt x="8375" y="0"/>
                  </a:moveTo>
                  <a:lnTo>
                    <a:pt x="7557" y="63"/>
                  </a:lnTo>
                  <a:lnTo>
                    <a:pt x="6739" y="185"/>
                  </a:lnTo>
                  <a:lnTo>
                    <a:pt x="5975" y="373"/>
                  </a:lnTo>
                  <a:lnTo>
                    <a:pt x="5208" y="684"/>
                  </a:lnTo>
                  <a:lnTo>
                    <a:pt x="4493" y="991"/>
                  </a:lnTo>
                  <a:lnTo>
                    <a:pt x="3830" y="1427"/>
                  </a:lnTo>
                  <a:lnTo>
                    <a:pt x="3216" y="1860"/>
                  </a:lnTo>
                  <a:lnTo>
                    <a:pt x="2656" y="2419"/>
                  </a:lnTo>
                  <a:lnTo>
                    <a:pt x="2093" y="3040"/>
                  </a:lnTo>
                  <a:lnTo>
                    <a:pt x="1634" y="3661"/>
                  </a:lnTo>
                  <a:lnTo>
                    <a:pt x="1174" y="4408"/>
                  </a:lnTo>
                  <a:lnTo>
                    <a:pt x="818" y="5151"/>
                  </a:lnTo>
                  <a:lnTo>
                    <a:pt x="511" y="6020"/>
                  </a:lnTo>
                  <a:lnTo>
                    <a:pt x="256" y="6952"/>
                  </a:lnTo>
                  <a:lnTo>
                    <a:pt x="103" y="7881"/>
                  </a:lnTo>
                  <a:lnTo>
                    <a:pt x="0" y="8875"/>
                  </a:lnTo>
                  <a:lnTo>
                    <a:pt x="52" y="9929"/>
                  </a:lnTo>
                  <a:lnTo>
                    <a:pt x="152" y="10861"/>
                  </a:lnTo>
                  <a:lnTo>
                    <a:pt x="359" y="11793"/>
                  </a:lnTo>
                  <a:lnTo>
                    <a:pt x="715" y="12662"/>
                  </a:lnTo>
                  <a:lnTo>
                    <a:pt x="1123" y="13468"/>
                  </a:lnTo>
                  <a:lnTo>
                    <a:pt x="1634" y="14212"/>
                  </a:lnTo>
                  <a:lnTo>
                    <a:pt x="2248" y="14896"/>
                  </a:lnTo>
                  <a:lnTo>
                    <a:pt x="2860" y="15580"/>
                  </a:lnTo>
                  <a:lnTo>
                    <a:pt x="3575" y="16198"/>
                  </a:lnTo>
                  <a:lnTo>
                    <a:pt x="4390" y="16759"/>
                  </a:lnTo>
                  <a:lnTo>
                    <a:pt x="5208" y="17318"/>
                  </a:lnTo>
                  <a:lnTo>
                    <a:pt x="6027" y="17813"/>
                  </a:lnTo>
                  <a:lnTo>
                    <a:pt x="6945" y="18246"/>
                  </a:lnTo>
                  <a:lnTo>
                    <a:pt x="7864" y="18682"/>
                  </a:lnTo>
                  <a:lnTo>
                    <a:pt x="8783" y="19056"/>
                  </a:lnTo>
                  <a:lnTo>
                    <a:pt x="9702" y="19426"/>
                  </a:lnTo>
                  <a:lnTo>
                    <a:pt x="11591" y="20047"/>
                  </a:lnTo>
                  <a:lnTo>
                    <a:pt x="13429" y="20483"/>
                  </a:lnTo>
                  <a:lnTo>
                    <a:pt x="15114" y="20853"/>
                  </a:lnTo>
                  <a:lnTo>
                    <a:pt x="16647" y="21164"/>
                  </a:lnTo>
                  <a:lnTo>
                    <a:pt x="18944" y="21475"/>
                  </a:lnTo>
                  <a:lnTo>
                    <a:pt x="19863" y="21600"/>
                  </a:lnTo>
                  <a:lnTo>
                    <a:pt x="20630" y="18557"/>
                  </a:lnTo>
                  <a:lnTo>
                    <a:pt x="19504" y="18435"/>
                  </a:lnTo>
                  <a:lnTo>
                    <a:pt x="18382" y="18372"/>
                  </a:lnTo>
                  <a:lnTo>
                    <a:pt x="17310" y="18187"/>
                  </a:lnTo>
                  <a:lnTo>
                    <a:pt x="16288" y="17998"/>
                  </a:lnTo>
                  <a:lnTo>
                    <a:pt x="15266" y="17751"/>
                  </a:lnTo>
                  <a:lnTo>
                    <a:pt x="14348" y="17503"/>
                  </a:lnTo>
                  <a:lnTo>
                    <a:pt x="13429" y="17255"/>
                  </a:lnTo>
                  <a:lnTo>
                    <a:pt x="12562" y="16882"/>
                  </a:lnTo>
                  <a:lnTo>
                    <a:pt x="11743" y="16571"/>
                  </a:lnTo>
                  <a:lnTo>
                    <a:pt x="10979" y="16198"/>
                  </a:lnTo>
                  <a:lnTo>
                    <a:pt x="10264" y="15827"/>
                  </a:lnTo>
                  <a:lnTo>
                    <a:pt x="9599" y="15391"/>
                  </a:lnTo>
                  <a:lnTo>
                    <a:pt x="8935" y="14958"/>
                  </a:lnTo>
                  <a:lnTo>
                    <a:pt x="8375" y="14522"/>
                  </a:lnTo>
                  <a:lnTo>
                    <a:pt x="7864" y="14027"/>
                  </a:lnTo>
                  <a:lnTo>
                    <a:pt x="7405" y="13531"/>
                  </a:lnTo>
                  <a:lnTo>
                    <a:pt x="6945" y="13035"/>
                  </a:lnTo>
                  <a:lnTo>
                    <a:pt x="6587" y="12536"/>
                  </a:lnTo>
                  <a:lnTo>
                    <a:pt x="6279" y="12041"/>
                  </a:lnTo>
                  <a:lnTo>
                    <a:pt x="6027" y="11545"/>
                  </a:lnTo>
                  <a:lnTo>
                    <a:pt x="5820" y="11046"/>
                  </a:lnTo>
                  <a:lnTo>
                    <a:pt x="5668" y="10488"/>
                  </a:lnTo>
                  <a:lnTo>
                    <a:pt x="5616" y="9992"/>
                  </a:lnTo>
                  <a:lnTo>
                    <a:pt x="5565" y="9496"/>
                  </a:lnTo>
                  <a:lnTo>
                    <a:pt x="5616" y="8938"/>
                  </a:lnTo>
                  <a:lnTo>
                    <a:pt x="5719" y="8442"/>
                  </a:lnTo>
                  <a:lnTo>
                    <a:pt x="5872" y="7944"/>
                  </a:lnTo>
                  <a:lnTo>
                    <a:pt x="6076" y="7448"/>
                  </a:lnTo>
                  <a:lnTo>
                    <a:pt x="6383" y="7012"/>
                  </a:lnTo>
                  <a:lnTo>
                    <a:pt x="6739" y="6516"/>
                  </a:lnTo>
                  <a:lnTo>
                    <a:pt x="7149" y="6083"/>
                  </a:lnTo>
                  <a:lnTo>
                    <a:pt x="7609" y="5647"/>
                  </a:lnTo>
                  <a:lnTo>
                    <a:pt x="8169" y="5277"/>
                  </a:lnTo>
                  <a:lnTo>
                    <a:pt x="8680" y="4966"/>
                  </a:lnTo>
                  <a:lnTo>
                    <a:pt x="9191" y="4715"/>
                  </a:lnTo>
                  <a:lnTo>
                    <a:pt x="9753" y="4593"/>
                  </a:lnTo>
                  <a:lnTo>
                    <a:pt x="10313" y="4467"/>
                  </a:lnTo>
                  <a:lnTo>
                    <a:pt x="10825" y="4408"/>
                  </a:lnTo>
                  <a:lnTo>
                    <a:pt x="11387" y="4408"/>
                  </a:lnTo>
                  <a:lnTo>
                    <a:pt x="11898" y="4467"/>
                  </a:lnTo>
                  <a:lnTo>
                    <a:pt x="12458" y="4530"/>
                  </a:lnTo>
                  <a:lnTo>
                    <a:pt x="12969" y="4656"/>
                  </a:lnTo>
                  <a:lnTo>
                    <a:pt x="13991" y="5026"/>
                  </a:lnTo>
                  <a:lnTo>
                    <a:pt x="15011" y="5525"/>
                  </a:lnTo>
                  <a:lnTo>
                    <a:pt x="15932" y="6146"/>
                  </a:lnTo>
                  <a:lnTo>
                    <a:pt x="16799" y="6764"/>
                  </a:lnTo>
                  <a:lnTo>
                    <a:pt x="17615" y="7385"/>
                  </a:lnTo>
                  <a:lnTo>
                    <a:pt x="18330" y="8006"/>
                  </a:lnTo>
                  <a:lnTo>
                    <a:pt x="18944" y="8627"/>
                  </a:lnTo>
                  <a:lnTo>
                    <a:pt x="19811" y="9559"/>
                  </a:lnTo>
                  <a:lnTo>
                    <a:pt x="20119" y="9870"/>
                  </a:lnTo>
                  <a:lnTo>
                    <a:pt x="21600" y="9186"/>
                  </a:lnTo>
                  <a:lnTo>
                    <a:pt x="20934" y="8006"/>
                  </a:lnTo>
                  <a:lnTo>
                    <a:pt x="20219" y="6889"/>
                  </a:lnTo>
                  <a:lnTo>
                    <a:pt x="19455" y="5895"/>
                  </a:lnTo>
                  <a:lnTo>
                    <a:pt x="18637" y="4966"/>
                  </a:lnTo>
                  <a:lnTo>
                    <a:pt x="17871" y="4157"/>
                  </a:lnTo>
                  <a:lnTo>
                    <a:pt x="17003" y="3351"/>
                  </a:lnTo>
                  <a:lnTo>
                    <a:pt x="16185" y="2670"/>
                  </a:lnTo>
                  <a:lnTo>
                    <a:pt x="15318" y="2111"/>
                  </a:lnTo>
                  <a:lnTo>
                    <a:pt x="14451" y="1553"/>
                  </a:lnTo>
                  <a:lnTo>
                    <a:pt x="13584" y="1117"/>
                  </a:lnTo>
                  <a:lnTo>
                    <a:pt x="12662" y="744"/>
                  </a:lnTo>
                  <a:lnTo>
                    <a:pt x="11795" y="433"/>
                  </a:lnTo>
                  <a:lnTo>
                    <a:pt x="10928" y="185"/>
                  </a:lnTo>
                  <a:lnTo>
                    <a:pt x="10058" y="63"/>
                  </a:lnTo>
                  <a:lnTo>
                    <a:pt x="919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53" name="Google Shape;1508;p41"/>
            <p:cNvSpPr/>
            <p:nvPr/>
          </p:nvSpPr>
          <p:spPr>
            <a:xfrm>
              <a:off x="362939" y="415744"/>
              <a:ext cx="634503" cy="162185"/>
            </a:xfrm>
            <a:custGeom>
              <a:avLst/>
              <a:ahLst/>
              <a:cxnLst>
                <a:cxn ang="0">
                  <a:pos x="wd2" y="hd2"/>
                </a:cxn>
                <a:cxn ang="5400000">
                  <a:pos x="wd2" y="hd2"/>
                </a:cxn>
                <a:cxn ang="10800000">
                  <a:pos x="wd2" y="hd2"/>
                </a:cxn>
                <a:cxn ang="16200000">
                  <a:pos x="wd2" y="hd2"/>
                </a:cxn>
              </a:cxnLst>
              <a:rect l="0" t="0" r="r" b="b"/>
              <a:pathLst>
                <a:path w="21600" h="21600" extrusionOk="0">
                  <a:moveTo>
                    <a:pt x="21431" y="0"/>
                  </a:moveTo>
                  <a:lnTo>
                    <a:pt x="20203" y="2895"/>
                  </a:lnTo>
                  <a:lnTo>
                    <a:pt x="19019" y="5543"/>
                  </a:lnTo>
                  <a:lnTo>
                    <a:pt x="17855" y="7945"/>
                  </a:lnTo>
                  <a:lnTo>
                    <a:pt x="16734" y="10016"/>
                  </a:lnTo>
                  <a:lnTo>
                    <a:pt x="15634" y="11919"/>
                  </a:lnTo>
                  <a:lnTo>
                    <a:pt x="14576" y="13572"/>
                  </a:lnTo>
                  <a:lnTo>
                    <a:pt x="13561" y="15065"/>
                  </a:lnTo>
                  <a:lnTo>
                    <a:pt x="12566" y="16304"/>
                  </a:lnTo>
                  <a:lnTo>
                    <a:pt x="11593" y="17299"/>
                  </a:lnTo>
                  <a:lnTo>
                    <a:pt x="10684" y="18207"/>
                  </a:lnTo>
                  <a:lnTo>
                    <a:pt x="9795" y="18872"/>
                  </a:lnTo>
                  <a:lnTo>
                    <a:pt x="8927" y="19450"/>
                  </a:lnTo>
                  <a:lnTo>
                    <a:pt x="8124" y="19780"/>
                  </a:lnTo>
                  <a:lnTo>
                    <a:pt x="7341" y="20111"/>
                  </a:lnTo>
                  <a:lnTo>
                    <a:pt x="6600" y="20194"/>
                  </a:lnTo>
                  <a:lnTo>
                    <a:pt x="5881" y="20278"/>
                  </a:lnTo>
                  <a:lnTo>
                    <a:pt x="5225" y="20194"/>
                  </a:lnTo>
                  <a:lnTo>
                    <a:pt x="4591" y="20111"/>
                  </a:lnTo>
                  <a:lnTo>
                    <a:pt x="3998" y="19864"/>
                  </a:lnTo>
                  <a:lnTo>
                    <a:pt x="3448" y="19617"/>
                  </a:lnTo>
                  <a:lnTo>
                    <a:pt x="2941" y="19286"/>
                  </a:lnTo>
                  <a:lnTo>
                    <a:pt x="2474" y="18952"/>
                  </a:lnTo>
                  <a:lnTo>
                    <a:pt x="2052" y="18538"/>
                  </a:lnTo>
                  <a:lnTo>
                    <a:pt x="1671" y="18128"/>
                  </a:lnTo>
                  <a:lnTo>
                    <a:pt x="1036" y="17383"/>
                  </a:lnTo>
                  <a:lnTo>
                    <a:pt x="571" y="16718"/>
                  </a:lnTo>
                  <a:lnTo>
                    <a:pt x="275" y="16224"/>
                  </a:lnTo>
                  <a:lnTo>
                    <a:pt x="169" y="15973"/>
                  </a:lnTo>
                  <a:lnTo>
                    <a:pt x="0" y="17132"/>
                  </a:lnTo>
                  <a:lnTo>
                    <a:pt x="106" y="17383"/>
                  </a:lnTo>
                  <a:lnTo>
                    <a:pt x="422" y="17877"/>
                  </a:lnTo>
                  <a:lnTo>
                    <a:pt x="909" y="18621"/>
                  </a:lnTo>
                  <a:lnTo>
                    <a:pt x="1566" y="19450"/>
                  </a:lnTo>
                  <a:lnTo>
                    <a:pt x="1968" y="19864"/>
                  </a:lnTo>
                  <a:lnTo>
                    <a:pt x="2411" y="20194"/>
                  </a:lnTo>
                  <a:lnTo>
                    <a:pt x="2898" y="20608"/>
                  </a:lnTo>
                  <a:lnTo>
                    <a:pt x="3427" y="20939"/>
                  </a:lnTo>
                  <a:lnTo>
                    <a:pt x="3998" y="21190"/>
                  </a:lnTo>
                  <a:lnTo>
                    <a:pt x="4612" y="21437"/>
                  </a:lnTo>
                  <a:lnTo>
                    <a:pt x="5268" y="21521"/>
                  </a:lnTo>
                  <a:lnTo>
                    <a:pt x="5966" y="21600"/>
                  </a:lnTo>
                  <a:lnTo>
                    <a:pt x="6685" y="21521"/>
                  </a:lnTo>
                  <a:lnTo>
                    <a:pt x="7426" y="21353"/>
                  </a:lnTo>
                  <a:lnTo>
                    <a:pt x="8208" y="21106"/>
                  </a:lnTo>
                  <a:lnTo>
                    <a:pt x="9054" y="20692"/>
                  </a:lnTo>
                  <a:lnTo>
                    <a:pt x="9901" y="20111"/>
                  </a:lnTo>
                  <a:lnTo>
                    <a:pt x="10810" y="19450"/>
                  </a:lnTo>
                  <a:lnTo>
                    <a:pt x="11742" y="18538"/>
                  </a:lnTo>
                  <a:lnTo>
                    <a:pt x="12693" y="17462"/>
                  </a:lnTo>
                  <a:lnTo>
                    <a:pt x="13709" y="16224"/>
                  </a:lnTo>
                  <a:lnTo>
                    <a:pt x="14745" y="14814"/>
                  </a:lnTo>
                  <a:lnTo>
                    <a:pt x="15803" y="13162"/>
                  </a:lnTo>
                  <a:lnTo>
                    <a:pt x="16903" y="11258"/>
                  </a:lnTo>
                  <a:lnTo>
                    <a:pt x="18024" y="9104"/>
                  </a:lnTo>
                  <a:lnTo>
                    <a:pt x="19189" y="6702"/>
                  </a:lnTo>
                  <a:lnTo>
                    <a:pt x="20394" y="4054"/>
                  </a:lnTo>
                  <a:lnTo>
                    <a:pt x="21600" y="1159"/>
                  </a:lnTo>
                  <a:lnTo>
                    <a:pt x="214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54" name="Google Shape;1509;p41"/>
            <p:cNvSpPr/>
            <p:nvPr/>
          </p:nvSpPr>
          <p:spPr>
            <a:xfrm>
              <a:off x="1034099" y="365390"/>
              <a:ext cx="397119" cy="331248"/>
            </a:xfrm>
            <a:custGeom>
              <a:avLst/>
              <a:ahLst/>
              <a:cxnLst>
                <a:cxn ang="0">
                  <a:pos x="wd2" y="hd2"/>
                </a:cxn>
                <a:cxn ang="5400000">
                  <a:pos x="wd2" y="hd2"/>
                </a:cxn>
                <a:cxn ang="10800000">
                  <a:pos x="wd2" y="hd2"/>
                </a:cxn>
                <a:cxn ang="16200000">
                  <a:pos x="wd2" y="hd2"/>
                </a:cxn>
              </a:cxnLst>
              <a:rect l="0" t="0" r="r" b="b"/>
              <a:pathLst>
                <a:path w="21600" h="21600" extrusionOk="0">
                  <a:moveTo>
                    <a:pt x="15482" y="0"/>
                  </a:moveTo>
                  <a:lnTo>
                    <a:pt x="14738" y="973"/>
                  </a:lnTo>
                  <a:lnTo>
                    <a:pt x="13995" y="1825"/>
                  </a:lnTo>
                  <a:lnTo>
                    <a:pt x="13284" y="2634"/>
                  </a:lnTo>
                  <a:lnTo>
                    <a:pt x="12541" y="3404"/>
                  </a:lnTo>
                  <a:lnTo>
                    <a:pt x="11832" y="4054"/>
                  </a:lnTo>
                  <a:lnTo>
                    <a:pt x="11121" y="4701"/>
                  </a:lnTo>
                  <a:lnTo>
                    <a:pt x="10445" y="5268"/>
                  </a:lnTo>
                  <a:lnTo>
                    <a:pt x="9736" y="5797"/>
                  </a:lnTo>
                  <a:lnTo>
                    <a:pt x="9059" y="6241"/>
                  </a:lnTo>
                  <a:lnTo>
                    <a:pt x="8417" y="6688"/>
                  </a:lnTo>
                  <a:lnTo>
                    <a:pt x="7774" y="7053"/>
                  </a:lnTo>
                  <a:lnTo>
                    <a:pt x="7133" y="7376"/>
                  </a:lnTo>
                  <a:lnTo>
                    <a:pt x="6523" y="7661"/>
                  </a:lnTo>
                  <a:lnTo>
                    <a:pt x="5915" y="7903"/>
                  </a:lnTo>
                  <a:lnTo>
                    <a:pt x="5341" y="8146"/>
                  </a:lnTo>
                  <a:lnTo>
                    <a:pt x="4799" y="8308"/>
                  </a:lnTo>
                  <a:lnTo>
                    <a:pt x="3752" y="8593"/>
                  </a:lnTo>
                  <a:lnTo>
                    <a:pt x="2840" y="8755"/>
                  </a:lnTo>
                  <a:lnTo>
                    <a:pt x="1994" y="8876"/>
                  </a:lnTo>
                  <a:lnTo>
                    <a:pt x="743" y="8876"/>
                  </a:lnTo>
                  <a:lnTo>
                    <a:pt x="338" y="8835"/>
                  </a:lnTo>
                  <a:lnTo>
                    <a:pt x="0" y="8796"/>
                  </a:lnTo>
                  <a:lnTo>
                    <a:pt x="11695" y="21600"/>
                  </a:lnTo>
                  <a:lnTo>
                    <a:pt x="11798" y="20588"/>
                  </a:lnTo>
                  <a:lnTo>
                    <a:pt x="11967" y="19615"/>
                  </a:lnTo>
                  <a:lnTo>
                    <a:pt x="12169" y="18642"/>
                  </a:lnTo>
                  <a:lnTo>
                    <a:pt x="12406" y="17628"/>
                  </a:lnTo>
                  <a:lnTo>
                    <a:pt x="12710" y="16696"/>
                  </a:lnTo>
                  <a:lnTo>
                    <a:pt x="13014" y="15725"/>
                  </a:lnTo>
                  <a:lnTo>
                    <a:pt x="13318" y="14793"/>
                  </a:lnTo>
                  <a:lnTo>
                    <a:pt x="13691" y="13859"/>
                  </a:lnTo>
                  <a:lnTo>
                    <a:pt x="14062" y="12968"/>
                  </a:lnTo>
                  <a:lnTo>
                    <a:pt x="14468" y="12077"/>
                  </a:lnTo>
                  <a:lnTo>
                    <a:pt x="14873" y="11227"/>
                  </a:lnTo>
                  <a:lnTo>
                    <a:pt x="15312" y="10416"/>
                  </a:lnTo>
                  <a:lnTo>
                    <a:pt x="16158" y="8796"/>
                  </a:lnTo>
                  <a:lnTo>
                    <a:pt x="17036" y="7335"/>
                  </a:lnTo>
                  <a:lnTo>
                    <a:pt x="17916" y="5959"/>
                  </a:lnTo>
                  <a:lnTo>
                    <a:pt x="18760" y="4742"/>
                  </a:lnTo>
                  <a:lnTo>
                    <a:pt x="19504" y="3689"/>
                  </a:lnTo>
                  <a:lnTo>
                    <a:pt x="20214" y="2798"/>
                  </a:lnTo>
                  <a:lnTo>
                    <a:pt x="21228" y="1540"/>
                  </a:lnTo>
                  <a:lnTo>
                    <a:pt x="21600" y="1096"/>
                  </a:lnTo>
                  <a:lnTo>
                    <a:pt x="1548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55" name="Google Shape;1510;p41"/>
            <p:cNvSpPr/>
            <p:nvPr/>
          </p:nvSpPr>
          <p:spPr>
            <a:xfrm>
              <a:off x="592879" y="756288"/>
              <a:ext cx="95088" cy="78942"/>
            </a:xfrm>
            <a:custGeom>
              <a:avLst/>
              <a:ahLst/>
              <a:cxnLst>
                <a:cxn ang="0">
                  <a:pos x="wd2" y="hd2"/>
                </a:cxn>
                <a:cxn ang="5400000">
                  <a:pos x="wd2" y="hd2"/>
                </a:cxn>
                <a:cxn ang="10800000">
                  <a:pos x="wd2" y="hd2"/>
                </a:cxn>
                <a:cxn ang="16200000">
                  <a:pos x="wd2" y="hd2"/>
                </a:cxn>
              </a:cxnLst>
              <a:rect l="0" t="0" r="r" b="b"/>
              <a:pathLst>
                <a:path w="21600" h="21600" extrusionOk="0">
                  <a:moveTo>
                    <a:pt x="16091" y="0"/>
                  </a:moveTo>
                  <a:lnTo>
                    <a:pt x="0" y="21600"/>
                  </a:lnTo>
                  <a:lnTo>
                    <a:pt x="21600" y="8845"/>
                  </a:lnTo>
                  <a:lnTo>
                    <a:pt x="1609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56" name="Google Shape;1511;p41"/>
            <p:cNvSpPr/>
            <p:nvPr/>
          </p:nvSpPr>
          <p:spPr>
            <a:xfrm>
              <a:off x="879989" y="704709"/>
              <a:ext cx="116825" cy="39802"/>
            </a:xfrm>
            <a:custGeom>
              <a:avLst/>
              <a:ahLst/>
              <a:cxnLst>
                <a:cxn ang="0">
                  <a:pos x="wd2" y="hd2"/>
                </a:cxn>
                <a:cxn ang="5400000">
                  <a:pos x="wd2" y="hd2"/>
                </a:cxn>
                <a:cxn ang="10800000">
                  <a:pos x="wd2" y="hd2"/>
                </a:cxn>
                <a:cxn ang="16200000">
                  <a:pos x="wd2" y="hd2"/>
                </a:cxn>
              </a:cxnLst>
              <a:rect l="0" t="0" r="r" b="b"/>
              <a:pathLst>
                <a:path w="21600" h="21600" extrusionOk="0">
                  <a:moveTo>
                    <a:pt x="1150" y="0"/>
                  </a:moveTo>
                  <a:lnTo>
                    <a:pt x="0" y="21600"/>
                  </a:lnTo>
                  <a:lnTo>
                    <a:pt x="21600" y="19912"/>
                  </a:lnTo>
                  <a:lnTo>
                    <a:pt x="11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57" name="Google Shape;1512;p41"/>
            <p:cNvSpPr/>
            <p:nvPr/>
          </p:nvSpPr>
          <p:spPr>
            <a:xfrm>
              <a:off x="566147" y="336805"/>
              <a:ext cx="113118" cy="121191"/>
            </a:xfrm>
            <a:custGeom>
              <a:avLst/>
              <a:ahLst/>
              <a:cxnLst>
                <a:cxn ang="0">
                  <a:pos x="wd2" y="hd2"/>
                </a:cxn>
                <a:cxn ang="5400000">
                  <a:pos x="wd2" y="hd2"/>
                </a:cxn>
                <a:cxn ang="10800000">
                  <a:pos x="wd2" y="hd2"/>
                </a:cxn>
                <a:cxn ang="16200000">
                  <a:pos x="wd2" y="hd2"/>
                </a:cxn>
              </a:cxnLst>
              <a:rect l="0" t="0" r="r" b="b"/>
              <a:pathLst>
                <a:path w="21600" h="21600" extrusionOk="0">
                  <a:moveTo>
                    <a:pt x="10203" y="0"/>
                  </a:moveTo>
                  <a:lnTo>
                    <a:pt x="9135" y="224"/>
                  </a:lnTo>
                  <a:lnTo>
                    <a:pt x="8068" y="448"/>
                  </a:lnTo>
                  <a:lnTo>
                    <a:pt x="7120" y="890"/>
                  </a:lnTo>
                  <a:lnTo>
                    <a:pt x="6172" y="1333"/>
                  </a:lnTo>
                  <a:lnTo>
                    <a:pt x="5225" y="1887"/>
                  </a:lnTo>
                  <a:lnTo>
                    <a:pt x="4391" y="2441"/>
                  </a:lnTo>
                  <a:lnTo>
                    <a:pt x="3563" y="3214"/>
                  </a:lnTo>
                  <a:lnTo>
                    <a:pt x="2849" y="3992"/>
                  </a:lnTo>
                  <a:lnTo>
                    <a:pt x="2135" y="4765"/>
                  </a:lnTo>
                  <a:lnTo>
                    <a:pt x="1542" y="5761"/>
                  </a:lnTo>
                  <a:lnTo>
                    <a:pt x="1068" y="6646"/>
                  </a:lnTo>
                  <a:lnTo>
                    <a:pt x="594" y="7754"/>
                  </a:lnTo>
                  <a:lnTo>
                    <a:pt x="354" y="8863"/>
                  </a:lnTo>
                  <a:lnTo>
                    <a:pt x="120" y="9859"/>
                  </a:lnTo>
                  <a:lnTo>
                    <a:pt x="0" y="10968"/>
                  </a:lnTo>
                  <a:lnTo>
                    <a:pt x="0" y="11965"/>
                  </a:lnTo>
                  <a:lnTo>
                    <a:pt x="120" y="13073"/>
                  </a:lnTo>
                  <a:lnTo>
                    <a:pt x="354" y="14070"/>
                  </a:lnTo>
                  <a:lnTo>
                    <a:pt x="714" y="15066"/>
                  </a:lnTo>
                  <a:lnTo>
                    <a:pt x="1068" y="15951"/>
                  </a:lnTo>
                  <a:lnTo>
                    <a:pt x="1542" y="16841"/>
                  </a:lnTo>
                  <a:lnTo>
                    <a:pt x="2135" y="17726"/>
                  </a:lnTo>
                  <a:lnTo>
                    <a:pt x="2849" y="18498"/>
                  </a:lnTo>
                  <a:lnTo>
                    <a:pt x="3563" y="19165"/>
                  </a:lnTo>
                  <a:lnTo>
                    <a:pt x="4391" y="19831"/>
                  </a:lnTo>
                  <a:lnTo>
                    <a:pt x="5225" y="20385"/>
                  </a:lnTo>
                  <a:lnTo>
                    <a:pt x="6172" y="20827"/>
                  </a:lnTo>
                  <a:lnTo>
                    <a:pt x="7240" y="21158"/>
                  </a:lnTo>
                  <a:lnTo>
                    <a:pt x="8308" y="21488"/>
                  </a:lnTo>
                  <a:lnTo>
                    <a:pt x="9375" y="21600"/>
                  </a:lnTo>
                  <a:lnTo>
                    <a:pt x="11511" y="21600"/>
                  </a:lnTo>
                  <a:lnTo>
                    <a:pt x="12579" y="21382"/>
                  </a:lnTo>
                  <a:lnTo>
                    <a:pt x="13526" y="21158"/>
                  </a:lnTo>
                  <a:lnTo>
                    <a:pt x="14594" y="20715"/>
                  </a:lnTo>
                  <a:lnTo>
                    <a:pt x="15548" y="20273"/>
                  </a:lnTo>
                  <a:lnTo>
                    <a:pt x="16375" y="19719"/>
                  </a:lnTo>
                  <a:lnTo>
                    <a:pt x="17323" y="19165"/>
                  </a:lnTo>
                  <a:lnTo>
                    <a:pt x="18037" y="18498"/>
                  </a:lnTo>
                  <a:lnTo>
                    <a:pt x="18871" y="17726"/>
                  </a:lnTo>
                  <a:lnTo>
                    <a:pt x="19465" y="16841"/>
                  </a:lnTo>
                  <a:lnTo>
                    <a:pt x="20052" y="15951"/>
                  </a:lnTo>
                  <a:lnTo>
                    <a:pt x="20646" y="14954"/>
                  </a:lnTo>
                  <a:lnTo>
                    <a:pt x="21006" y="13846"/>
                  </a:lnTo>
                  <a:lnTo>
                    <a:pt x="21360" y="12849"/>
                  </a:lnTo>
                  <a:lnTo>
                    <a:pt x="21480" y="11741"/>
                  </a:lnTo>
                  <a:lnTo>
                    <a:pt x="21600" y="10638"/>
                  </a:lnTo>
                  <a:lnTo>
                    <a:pt x="21600" y="9641"/>
                  </a:lnTo>
                  <a:lnTo>
                    <a:pt x="21480" y="8533"/>
                  </a:lnTo>
                  <a:lnTo>
                    <a:pt x="21240" y="7536"/>
                  </a:lnTo>
                  <a:lnTo>
                    <a:pt x="21006" y="6539"/>
                  </a:lnTo>
                  <a:lnTo>
                    <a:pt x="20532" y="5649"/>
                  </a:lnTo>
                  <a:lnTo>
                    <a:pt x="20052" y="4765"/>
                  </a:lnTo>
                  <a:lnTo>
                    <a:pt x="19465" y="3880"/>
                  </a:lnTo>
                  <a:lnTo>
                    <a:pt x="18871" y="3102"/>
                  </a:lnTo>
                  <a:lnTo>
                    <a:pt x="18037" y="2441"/>
                  </a:lnTo>
                  <a:lnTo>
                    <a:pt x="17323" y="1775"/>
                  </a:lnTo>
                  <a:lnTo>
                    <a:pt x="16375" y="1221"/>
                  </a:lnTo>
                  <a:lnTo>
                    <a:pt x="15428" y="778"/>
                  </a:lnTo>
                  <a:lnTo>
                    <a:pt x="14360" y="448"/>
                  </a:lnTo>
                  <a:lnTo>
                    <a:pt x="13292" y="224"/>
                  </a:lnTo>
                  <a:lnTo>
                    <a:pt x="1222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58" name="Google Shape;1513;p41"/>
            <p:cNvSpPr/>
            <p:nvPr/>
          </p:nvSpPr>
          <p:spPr>
            <a:xfrm>
              <a:off x="722141" y="723368"/>
              <a:ext cx="124270" cy="23490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496" y="170"/>
                  </a:lnTo>
                  <a:lnTo>
                    <a:pt x="21278" y="572"/>
                  </a:lnTo>
                  <a:lnTo>
                    <a:pt x="20737" y="1256"/>
                  </a:lnTo>
                  <a:lnTo>
                    <a:pt x="19875" y="2057"/>
                  </a:lnTo>
                  <a:lnTo>
                    <a:pt x="19334" y="2513"/>
                  </a:lnTo>
                  <a:lnTo>
                    <a:pt x="18684" y="2972"/>
                  </a:lnTo>
                  <a:lnTo>
                    <a:pt x="17822" y="3429"/>
                  </a:lnTo>
                  <a:lnTo>
                    <a:pt x="16959" y="3885"/>
                  </a:lnTo>
                  <a:lnTo>
                    <a:pt x="15878" y="4286"/>
                  </a:lnTo>
                  <a:lnTo>
                    <a:pt x="14688" y="4743"/>
                  </a:lnTo>
                  <a:lnTo>
                    <a:pt x="13284" y="5087"/>
                  </a:lnTo>
                  <a:lnTo>
                    <a:pt x="11772" y="5427"/>
                  </a:lnTo>
                  <a:lnTo>
                    <a:pt x="10909" y="5601"/>
                  </a:lnTo>
                  <a:lnTo>
                    <a:pt x="10150" y="5656"/>
                  </a:lnTo>
                  <a:lnTo>
                    <a:pt x="9506" y="5713"/>
                  </a:lnTo>
                  <a:lnTo>
                    <a:pt x="8103" y="5713"/>
                  </a:lnTo>
                  <a:lnTo>
                    <a:pt x="7453" y="5656"/>
                  </a:lnTo>
                  <a:lnTo>
                    <a:pt x="6263" y="5485"/>
                  </a:lnTo>
                  <a:lnTo>
                    <a:pt x="5291" y="5141"/>
                  </a:lnTo>
                  <a:lnTo>
                    <a:pt x="4319" y="4801"/>
                  </a:lnTo>
                  <a:lnTo>
                    <a:pt x="3456" y="4341"/>
                  </a:lnTo>
                  <a:lnTo>
                    <a:pt x="2697" y="3827"/>
                  </a:lnTo>
                  <a:lnTo>
                    <a:pt x="2053" y="3371"/>
                  </a:lnTo>
                  <a:lnTo>
                    <a:pt x="1622" y="2857"/>
                  </a:lnTo>
                  <a:lnTo>
                    <a:pt x="753" y="1944"/>
                  </a:lnTo>
                  <a:lnTo>
                    <a:pt x="322" y="1256"/>
                  </a:lnTo>
                  <a:lnTo>
                    <a:pt x="213" y="971"/>
                  </a:lnTo>
                  <a:lnTo>
                    <a:pt x="109" y="1944"/>
                  </a:lnTo>
                  <a:lnTo>
                    <a:pt x="0" y="4515"/>
                  </a:lnTo>
                  <a:lnTo>
                    <a:pt x="0" y="8114"/>
                  </a:lnTo>
                  <a:lnTo>
                    <a:pt x="109" y="10058"/>
                  </a:lnTo>
                  <a:lnTo>
                    <a:pt x="322" y="12114"/>
                  </a:lnTo>
                  <a:lnTo>
                    <a:pt x="644" y="14113"/>
                  </a:lnTo>
                  <a:lnTo>
                    <a:pt x="1185" y="15999"/>
                  </a:lnTo>
                  <a:lnTo>
                    <a:pt x="1512" y="16915"/>
                  </a:lnTo>
                  <a:lnTo>
                    <a:pt x="1835" y="17773"/>
                  </a:lnTo>
                  <a:lnTo>
                    <a:pt x="2266" y="18573"/>
                  </a:lnTo>
                  <a:lnTo>
                    <a:pt x="2697" y="19257"/>
                  </a:lnTo>
                  <a:lnTo>
                    <a:pt x="3238" y="19887"/>
                  </a:lnTo>
                  <a:lnTo>
                    <a:pt x="3778" y="20456"/>
                  </a:lnTo>
                  <a:lnTo>
                    <a:pt x="4428" y="20915"/>
                  </a:lnTo>
                  <a:lnTo>
                    <a:pt x="5078" y="21256"/>
                  </a:lnTo>
                  <a:lnTo>
                    <a:pt x="5831" y="21487"/>
                  </a:lnTo>
                  <a:lnTo>
                    <a:pt x="6694" y="21600"/>
                  </a:lnTo>
                  <a:lnTo>
                    <a:pt x="7562" y="21600"/>
                  </a:lnTo>
                  <a:lnTo>
                    <a:pt x="8534" y="21430"/>
                  </a:lnTo>
                  <a:lnTo>
                    <a:pt x="9506" y="21144"/>
                  </a:lnTo>
                  <a:lnTo>
                    <a:pt x="10369" y="20800"/>
                  </a:lnTo>
                  <a:lnTo>
                    <a:pt x="11341" y="20344"/>
                  </a:lnTo>
                  <a:lnTo>
                    <a:pt x="12099" y="19829"/>
                  </a:lnTo>
                  <a:lnTo>
                    <a:pt x="12962" y="19200"/>
                  </a:lnTo>
                  <a:lnTo>
                    <a:pt x="13716" y="18573"/>
                  </a:lnTo>
                  <a:lnTo>
                    <a:pt x="14365" y="17828"/>
                  </a:lnTo>
                  <a:lnTo>
                    <a:pt x="15015" y="17028"/>
                  </a:lnTo>
                  <a:lnTo>
                    <a:pt x="16309" y="15372"/>
                  </a:lnTo>
                  <a:lnTo>
                    <a:pt x="17281" y="13599"/>
                  </a:lnTo>
                  <a:lnTo>
                    <a:pt x="18253" y="11716"/>
                  </a:lnTo>
                  <a:lnTo>
                    <a:pt x="19012" y="9772"/>
                  </a:lnTo>
                  <a:lnTo>
                    <a:pt x="19765" y="7943"/>
                  </a:lnTo>
                  <a:lnTo>
                    <a:pt x="20306" y="6115"/>
                  </a:lnTo>
                  <a:lnTo>
                    <a:pt x="21065" y="2972"/>
                  </a:lnTo>
                  <a:lnTo>
                    <a:pt x="21496" y="8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59" name="Google Shape;1514;p41"/>
            <p:cNvSpPr/>
            <p:nvPr/>
          </p:nvSpPr>
          <p:spPr>
            <a:xfrm>
              <a:off x="727104" y="746990"/>
              <a:ext cx="113119" cy="65874"/>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766" y="2441"/>
                  </a:lnTo>
                  <a:lnTo>
                    <a:pt x="19818" y="4687"/>
                  </a:lnTo>
                  <a:lnTo>
                    <a:pt x="18511" y="7540"/>
                  </a:lnTo>
                  <a:lnTo>
                    <a:pt x="17683" y="8755"/>
                  </a:lnTo>
                  <a:lnTo>
                    <a:pt x="16735" y="10187"/>
                  </a:lnTo>
                  <a:lnTo>
                    <a:pt x="15782" y="11413"/>
                  </a:lnTo>
                  <a:lnTo>
                    <a:pt x="14594" y="12422"/>
                  </a:lnTo>
                  <a:lnTo>
                    <a:pt x="13412" y="13442"/>
                  </a:lnTo>
                  <a:lnTo>
                    <a:pt x="12225" y="14060"/>
                  </a:lnTo>
                  <a:lnTo>
                    <a:pt x="10797" y="14462"/>
                  </a:lnTo>
                  <a:lnTo>
                    <a:pt x="9375" y="14668"/>
                  </a:lnTo>
                  <a:lnTo>
                    <a:pt x="7954" y="14462"/>
                  </a:lnTo>
                  <a:lnTo>
                    <a:pt x="6646" y="14060"/>
                  </a:lnTo>
                  <a:lnTo>
                    <a:pt x="5578" y="13442"/>
                  </a:lnTo>
                  <a:lnTo>
                    <a:pt x="4511" y="12628"/>
                  </a:lnTo>
                  <a:lnTo>
                    <a:pt x="3677" y="11609"/>
                  </a:lnTo>
                  <a:lnTo>
                    <a:pt x="2849" y="10589"/>
                  </a:lnTo>
                  <a:lnTo>
                    <a:pt x="2255" y="9579"/>
                  </a:lnTo>
                  <a:lnTo>
                    <a:pt x="1662" y="8354"/>
                  </a:lnTo>
                  <a:lnTo>
                    <a:pt x="834" y="6108"/>
                  </a:lnTo>
                  <a:lnTo>
                    <a:pt x="354" y="4069"/>
                  </a:lnTo>
                  <a:lnTo>
                    <a:pt x="120" y="2647"/>
                  </a:lnTo>
                  <a:lnTo>
                    <a:pt x="0" y="2235"/>
                  </a:lnTo>
                  <a:lnTo>
                    <a:pt x="354" y="21600"/>
                  </a:lnTo>
                  <a:lnTo>
                    <a:pt x="20172" y="19962"/>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660" name="Google Shape;1515;p41"/>
            <p:cNvSpPr/>
            <p:nvPr/>
          </p:nvSpPr>
          <p:spPr>
            <a:xfrm>
              <a:off x="735177" y="881216"/>
              <a:ext cx="44765" cy="68984"/>
            </a:xfrm>
            <a:custGeom>
              <a:avLst/>
              <a:ahLst/>
              <a:cxnLst>
                <a:cxn ang="0">
                  <a:pos x="wd2" y="hd2"/>
                </a:cxn>
                <a:cxn ang="5400000">
                  <a:pos x="wd2" y="hd2"/>
                </a:cxn>
                <a:cxn ang="10800000">
                  <a:pos x="wd2" y="hd2"/>
                </a:cxn>
                <a:cxn ang="16200000">
                  <a:pos x="wd2" y="hd2"/>
                </a:cxn>
              </a:cxnLst>
              <a:rect l="0" t="0" r="r" b="b"/>
              <a:pathLst>
                <a:path w="21600" h="21600" extrusionOk="0">
                  <a:moveTo>
                    <a:pt x="8094" y="0"/>
                  </a:moveTo>
                  <a:lnTo>
                    <a:pt x="6306" y="393"/>
                  </a:lnTo>
                  <a:lnTo>
                    <a:pt x="4502" y="777"/>
                  </a:lnTo>
                  <a:lnTo>
                    <a:pt x="2395" y="1357"/>
                  </a:lnTo>
                  <a:lnTo>
                    <a:pt x="0" y="2331"/>
                  </a:lnTo>
                  <a:lnTo>
                    <a:pt x="0" y="3305"/>
                  </a:lnTo>
                  <a:lnTo>
                    <a:pt x="606" y="6030"/>
                  </a:lnTo>
                  <a:lnTo>
                    <a:pt x="1804" y="9925"/>
                  </a:lnTo>
                  <a:lnTo>
                    <a:pt x="2698" y="11872"/>
                  </a:lnTo>
                  <a:lnTo>
                    <a:pt x="3608" y="13820"/>
                  </a:lnTo>
                  <a:lnTo>
                    <a:pt x="4805" y="15954"/>
                  </a:lnTo>
                  <a:lnTo>
                    <a:pt x="6306" y="17705"/>
                  </a:lnTo>
                  <a:lnTo>
                    <a:pt x="8094" y="19269"/>
                  </a:lnTo>
                  <a:lnTo>
                    <a:pt x="10201" y="20430"/>
                  </a:lnTo>
                  <a:lnTo>
                    <a:pt x="11096" y="20823"/>
                  </a:lnTo>
                  <a:lnTo>
                    <a:pt x="12293" y="21207"/>
                  </a:lnTo>
                  <a:lnTo>
                    <a:pt x="13794" y="21403"/>
                  </a:lnTo>
                  <a:lnTo>
                    <a:pt x="14991" y="21600"/>
                  </a:lnTo>
                  <a:lnTo>
                    <a:pt x="16492" y="21403"/>
                  </a:lnTo>
                  <a:lnTo>
                    <a:pt x="17992" y="21207"/>
                  </a:lnTo>
                  <a:lnTo>
                    <a:pt x="19796" y="20823"/>
                  </a:lnTo>
                  <a:lnTo>
                    <a:pt x="21297" y="20233"/>
                  </a:lnTo>
                  <a:lnTo>
                    <a:pt x="21600" y="19072"/>
                  </a:lnTo>
                  <a:lnTo>
                    <a:pt x="21600" y="15954"/>
                  </a:lnTo>
                  <a:lnTo>
                    <a:pt x="21297" y="11872"/>
                  </a:lnTo>
                  <a:lnTo>
                    <a:pt x="20994" y="9531"/>
                  </a:lnTo>
                  <a:lnTo>
                    <a:pt x="20099" y="7397"/>
                  </a:lnTo>
                  <a:lnTo>
                    <a:pt x="19190" y="5252"/>
                  </a:lnTo>
                  <a:lnTo>
                    <a:pt x="17992" y="3305"/>
                  </a:lnTo>
                  <a:lnTo>
                    <a:pt x="16204" y="1751"/>
                  </a:lnTo>
                  <a:lnTo>
                    <a:pt x="15294" y="1170"/>
                  </a:lnTo>
                  <a:lnTo>
                    <a:pt x="14097" y="777"/>
                  </a:lnTo>
                  <a:lnTo>
                    <a:pt x="12899" y="393"/>
                  </a:lnTo>
                  <a:lnTo>
                    <a:pt x="1139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61" name="Google Shape;1516;p41"/>
            <p:cNvSpPr/>
            <p:nvPr/>
          </p:nvSpPr>
          <p:spPr>
            <a:xfrm>
              <a:off x="449921" y="667422"/>
              <a:ext cx="259783" cy="57801"/>
            </a:xfrm>
            <a:custGeom>
              <a:avLst/>
              <a:ahLst/>
              <a:cxnLst>
                <a:cxn ang="0">
                  <a:pos x="wd2" y="hd2"/>
                </a:cxn>
                <a:cxn ang="5400000">
                  <a:pos x="wd2" y="hd2"/>
                </a:cxn>
                <a:cxn ang="10800000">
                  <a:pos x="wd2" y="hd2"/>
                </a:cxn>
                <a:cxn ang="16200000">
                  <a:pos x="wd2" y="hd2"/>
                </a:cxn>
              </a:cxnLst>
              <a:rect l="0" t="0" r="r" b="b"/>
              <a:pathLst>
                <a:path w="21600" h="21600" extrusionOk="0">
                  <a:moveTo>
                    <a:pt x="9199" y="0"/>
                  </a:moveTo>
                  <a:lnTo>
                    <a:pt x="8269" y="235"/>
                  </a:lnTo>
                  <a:lnTo>
                    <a:pt x="7392" y="704"/>
                  </a:lnTo>
                  <a:lnTo>
                    <a:pt x="6511" y="1397"/>
                  </a:lnTo>
                  <a:lnTo>
                    <a:pt x="5634" y="2559"/>
                  </a:lnTo>
                  <a:lnTo>
                    <a:pt x="4756" y="3956"/>
                  </a:lnTo>
                  <a:lnTo>
                    <a:pt x="3876" y="5811"/>
                  </a:lnTo>
                  <a:lnTo>
                    <a:pt x="3051" y="8135"/>
                  </a:lnTo>
                  <a:lnTo>
                    <a:pt x="2275" y="10683"/>
                  </a:lnTo>
                  <a:lnTo>
                    <a:pt x="1499" y="13934"/>
                  </a:lnTo>
                  <a:lnTo>
                    <a:pt x="723" y="17421"/>
                  </a:lnTo>
                  <a:lnTo>
                    <a:pt x="0" y="21600"/>
                  </a:lnTo>
                  <a:lnTo>
                    <a:pt x="21600" y="18818"/>
                  </a:lnTo>
                  <a:lnTo>
                    <a:pt x="20981" y="16963"/>
                  </a:lnTo>
                  <a:lnTo>
                    <a:pt x="20258" y="15097"/>
                  </a:lnTo>
                  <a:lnTo>
                    <a:pt x="19275" y="12772"/>
                  </a:lnTo>
                  <a:lnTo>
                    <a:pt x="18087" y="9990"/>
                  </a:lnTo>
                  <a:lnTo>
                    <a:pt x="16742" y="7431"/>
                  </a:lnTo>
                  <a:lnTo>
                    <a:pt x="15193" y="4883"/>
                  </a:lnTo>
                  <a:lnTo>
                    <a:pt x="14417" y="3721"/>
                  </a:lnTo>
                  <a:lnTo>
                    <a:pt x="13592" y="2559"/>
                  </a:lnTo>
                  <a:lnTo>
                    <a:pt x="12712" y="1867"/>
                  </a:lnTo>
                  <a:lnTo>
                    <a:pt x="11834" y="927"/>
                  </a:lnTo>
                  <a:lnTo>
                    <a:pt x="10957" y="470"/>
                  </a:lnTo>
                  <a:lnTo>
                    <a:pt x="10077" y="235"/>
                  </a:lnTo>
                  <a:lnTo>
                    <a:pt x="919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662" name="Google Shape;1517;p41"/>
            <p:cNvSpPr/>
            <p:nvPr/>
          </p:nvSpPr>
          <p:spPr>
            <a:xfrm>
              <a:off x="500275" y="681118"/>
              <a:ext cx="26734" cy="34776"/>
            </a:xfrm>
            <a:custGeom>
              <a:avLst/>
              <a:ahLst/>
              <a:cxnLst>
                <a:cxn ang="0">
                  <a:pos x="wd2" y="hd2"/>
                </a:cxn>
                <a:cxn ang="5400000">
                  <a:pos x="wd2" y="hd2"/>
                </a:cxn>
                <a:cxn ang="10800000">
                  <a:pos x="wd2" y="hd2"/>
                </a:cxn>
                <a:cxn ang="16200000">
                  <a:pos x="wd2" y="hd2"/>
                </a:cxn>
              </a:cxnLst>
              <a:rect l="0" t="0" r="r" b="b"/>
              <a:pathLst>
                <a:path w="21600" h="21600" extrusionOk="0">
                  <a:moveTo>
                    <a:pt x="13046" y="0"/>
                  </a:moveTo>
                  <a:lnTo>
                    <a:pt x="11041" y="371"/>
                  </a:lnTo>
                  <a:lnTo>
                    <a:pt x="9036" y="761"/>
                  </a:lnTo>
                  <a:lnTo>
                    <a:pt x="7031" y="1932"/>
                  </a:lnTo>
                  <a:lnTo>
                    <a:pt x="5026" y="3083"/>
                  </a:lnTo>
                  <a:lnTo>
                    <a:pt x="3503" y="4624"/>
                  </a:lnTo>
                  <a:lnTo>
                    <a:pt x="2005" y="6556"/>
                  </a:lnTo>
                  <a:lnTo>
                    <a:pt x="1015" y="8488"/>
                  </a:lnTo>
                  <a:lnTo>
                    <a:pt x="508" y="10420"/>
                  </a:lnTo>
                  <a:lnTo>
                    <a:pt x="0" y="12722"/>
                  </a:lnTo>
                  <a:lnTo>
                    <a:pt x="508" y="14654"/>
                  </a:lnTo>
                  <a:lnTo>
                    <a:pt x="1015" y="16585"/>
                  </a:lnTo>
                  <a:lnTo>
                    <a:pt x="2005" y="18127"/>
                  </a:lnTo>
                  <a:lnTo>
                    <a:pt x="3020" y="19688"/>
                  </a:lnTo>
                  <a:lnTo>
                    <a:pt x="4518" y="20449"/>
                  </a:lnTo>
                  <a:lnTo>
                    <a:pt x="6523" y="21229"/>
                  </a:lnTo>
                  <a:lnTo>
                    <a:pt x="8528" y="21600"/>
                  </a:lnTo>
                  <a:lnTo>
                    <a:pt x="10533" y="21229"/>
                  </a:lnTo>
                  <a:lnTo>
                    <a:pt x="12564" y="20839"/>
                  </a:lnTo>
                  <a:lnTo>
                    <a:pt x="14569" y="20059"/>
                  </a:lnTo>
                  <a:lnTo>
                    <a:pt x="16574" y="18517"/>
                  </a:lnTo>
                  <a:lnTo>
                    <a:pt x="18072" y="16976"/>
                  </a:lnTo>
                  <a:lnTo>
                    <a:pt x="19595" y="15434"/>
                  </a:lnTo>
                  <a:lnTo>
                    <a:pt x="20585" y="13112"/>
                  </a:lnTo>
                  <a:lnTo>
                    <a:pt x="21092" y="11180"/>
                  </a:lnTo>
                  <a:lnTo>
                    <a:pt x="21600" y="8878"/>
                  </a:lnTo>
                  <a:lnTo>
                    <a:pt x="21092" y="6946"/>
                  </a:lnTo>
                  <a:lnTo>
                    <a:pt x="20585" y="5015"/>
                  </a:lnTo>
                  <a:lnTo>
                    <a:pt x="19595" y="3473"/>
                  </a:lnTo>
                  <a:lnTo>
                    <a:pt x="18580" y="2302"/>
                  </a:lnTo>
                  <a:lnTo>
                    <a:pt x="17082" y="1151"/>
                  </a:lnTo>
                  <a:lnTo>
                    <a:pt x="15051" y="371"/>
                  </a:lnTo>
                  <a:lnTo>
                    <a:pt x="1304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63" name="Google Shape;1518;p41"/>
            <p:cNvSpPr/>
            <p:nvPr/>
          </p:nvSpPr>
          <p:spPr>
            <a:xfrm>
              <a:off x="845184" y="584775"/>
              <a:ext cx="218130" cy="118711"/>
            </a:xfrm>
            <a:custGeom>
              <a:avLst/>
              <a:ahLst/>
              <a:cxnLst>
                <a:cxn ang="0">
                  <a:pos x="wd2" y="hd2"/>
                </a:cxn>
                <a:cxn ang="5400000">
                  <a:pos x="wd2" y="hd2"/>
                </a:cxn>
                <a:cxn ang="10800000">
                  <a:pos x="wd2" y="hd2"/>
                </a:cxn>
                <a:cxn ang="16200000">
                  <a:pos x="wd2" y="hd2"/>
                </a:cxn>
              </a:cxnLst>
              <a:rect l="0" t="0" r="r" b="b"/>
              <a:pathLst>
                <a:path w="21600" h="21600" extrusionOk="0">
                  <a:moveTo>
                    <a:pt x="15261" y="0"/>
                  </a:moveTo>
                  <a:lnTo>
                    <a:pt x="14461" y="114"/>
                  </a:lnTo>
                  <a:lnTo>
                    <a:pt x="13662" y="337"/>
                  </a:lnTo>
                  <a:lnTo>
                    <a:pt x="12862" y="566"/>
                  </a:lnTo>
                  <a:lnTo>
                    <a:pt x="12001" y="1017"/>
                  </a:lnTo>
                  <a:lnTo>
                    <a:pt x="11139" y="1583"/>
                  </a:lnTo>
                  <a:lnTo>
                    <a:pt x="10277" y="2263"/>
                  </a:lnTo>
                  <a:lnTo>
                    <a:pt x="9354" y="3052"/>
                  </a:lnTo>
                  <a:lnTo>
                    <a:pt x="8430" y="4070"/>
                  </a:lnTo>
                  <a:lnTo>
                    <a:pt x="7509" y="5201"/>
                  </a:lnTo>
                  <a:lnTo>
                    <a:pt x="6585" y="6562"/>
                  </a:lnTo>
                  <a:lnTo>
                    <a:pt x="5661" y="8031"/>
                  </a:lnTo>
                  <a:lnTo>
                    <a:pt x="4675" y="9728"/>
                  </a:lnTo>
                  <a:lnTo>
                    <a:pt x="3754" y="11649"/>
                  </a:lnTo>
                  <a:lnTo>
                    <a:pt x="2831" y="13798"/>
                  </a:lnTo>
                  <a:lnTo>
                    <a:pt x="1907" y="16170"/>
                  </a:lnTo>
                  <a:lnTo>
                    <a:pt x="924" y="18771"/>
                  </a:lnTo>
                  <a:lnTo>
                    <a:pt x="0" y="21600"/>
                  </a:lnTo>
                  <a:lnTo>
                    <a:pt x="21600" y="2486"/>
                  </a:lnTo>
                  <a:lnTo>
                    <a:pt x="21109" y="1921"/>
                  </a:lnTo>
                  <a:lnTo>
                    <a:pt x="20430" y="1469"/>
                  </a:lnTo>
                  <a:lnTo>
                    <a:pt x="19631" y="1017"/>
                  </a:lnTo>
                  <a:lnTo>
                    <a:pt x="18586" y="452"/>
                  </a:lnTo>
                  <a:lnTo>
                    <a:pt x="17354" y="114"/>
                  </a:lnTo>
                  <a:lnTo>
                    <a:pt x="1667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664" name="Google Shape;1519;p41"/>
            <p:cNvSpPr/>
            <p:nvPr/>
          </p:nvSpPr>
          <p:spPr>
            <a:xfrm>
              <a:off x="890544" y="635130"/>
              <a:ext cx="26105" cy="34179"/>
            </a:xfrm>
            <a:custGeom>
              <a:avLst/>
              <a:ahLst/>
              <a:cxnLst>
                <a:cxn ang="0">
                  <a:pos x="wd2" y="hd2"/>
                </a:cxn>
                <a:cxn ang="5400000">
                  <a:pos x="wd2" y="hd2"/>
                </a:cxn>
                <a:cxn ang="10800000">
                  <a:pos x="wd2" y="hd2"/>
                </a:cxn>
                <a:cxn ang="16200000">
                  <a:pos x="wd2" y="hd2"/>
                </a:cxn>
              </a:cxnLst>
              <a:rect l="0" t="0" r="r" b="b"/>
              <a:pathLst>
                <a:path w="21600" h="21600" extrusionOk="0">
                  <a:moveTo>
                    <a:pt x="10813" y="0"/>
                  </a:moveTo>
                  <a:lnTo>
                    <a:pt x="8734" y="774"/>
                  </a:lnTo>
                  <a:lnTo>
                    <a:pt x="6680" y="1568"/>
                  </a:lnTo>
                  <a:lnTo>
                    <a:pt x="5147" y="2740"/>
                  </a:lnTo>
                  <a:lnTo>
                    <a:pt x="3613" y="4308"/>
                  </a:lnTo>
                  <a:lnTo>
                    <a:pt x="2053" y="6274"/>
                  </a:lnTo>
                  <a:lnTo>
                    <a:pt x="1040" y="8239"/>
                  </a:lnTo>
                  <a:lnTo>
                    <a:pt x="0" y="10601"/>
                  </a:lnTo>
                  <a:lnTo>
                    <a:pt x="0" y="14532"/>
                  </a:lnTo>
                  <a:lnTo>
                    <a:pt x="520" y="16498"/>
                  </a:lnTo>
                  <a:lnTo>
                    <a:pt x="1534" y="18066"/>
                  </a:lnTo>
                  <a:lnTo>
                    <a:pt x="2573" y="19635"/>
                  </a:lnTo>
                  <a:lnTo>
                    <a:pt x="4107" y="20806"/>
                  </a:lnTo>
                  <a:lnTo>
                    <a:pt x="6186" y="21203"/>
                  </a:lnTo>
                  <a:lnTo>
                    <a:pt x="8240" y="21600"/>
                  </a:lnTo>
                  <a:lnTo>
                    <a:pt x="10293" y="21600"/>
                  </a:lnTo>
                  <a:lnTo>
                    <a:pt x="12347" y="20806"/>
                  </a:lnTo>
                  <a:lnTo>
                    <a:pt x="14400" y="20032"/>
                  </a:lnTo>
                  <a:lnTo>
                    <a:pt x="16453" y="18840"/>
                  </a:lnTo>
                  <a:lnTo>
                    <a:pt x="18013" y="17272"/>
                  </a:lnTo>
                  <a:lnTo>
                    <a:pt x="19547" y="15307"/>
                  </a:lnTo>
                  <a:lnTo>
                    <a:pt x="20560" y="13341"/>
                  </a:lnTo>
                  <a:lnTo>
                    <a:pt x="21080" y="10999"/>
                  </a:lnTo>
                  <a:lnTo>
                    <a:pt x="21600" y="9033"/>
                  </a:lnTo>
                  <a:lnTo>
                    <a:pt x="21600" y="6671"/>
                  </a:lnTo>
                  <a:lnTo>
                    <a:pt x="21080" y="5102"/>
                  </a:lnTo>
                  <a:lnTo>
                    <a:pt x="20066" y="3534"/>
                  </a:lnTo>
                  <a:lnTo>
                    <a:pt x="18507" y="1965"/>
                  </a:lnTo>
                  <a:lnTo>
                    <a:pt x="16973" y="774"/>
                  </a:lnTo>
                  <a:lnTo>
                    <a:pt x="1544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665" name="Google Shape;1520;p41"/>
            <p:cNvSpPr/>
            <p:nvPr/>
          </p:nvSpPr>
          <p:spPr>
            <a:xfrm>
              <a:off x="550598" y="994929"/>
              <a:ext cx="496570" cy="154771"/>
            </a:xfrm>
            <a:custGeom>
              <a:avLst/>
              <a:ahLst/>
              <a:cxnLst>
                <a:cxn ang="0">
                  <a:pos x="wd2" y="hd2"/>
                </a:cxn>
                <a:cxn ang="5400000">
                  <a:pos x="wd2" y="hd2"/>
                </a:cxn>
                <a:cxn ang="10800000">
                  <a:pos x="wd2" y="hd2"/>
                </a:cxn>
                <a:cxn ang="16200000">
                  <a:pos x="wd2" y="hd2"/>
                </a:cxn>
              </a:cxnLst>
              <a:rect l="0" t="0" r="r" b="b"/>
              <a:pathLst>
                <a:path w="21600" h="21600" extrusionOk="0">
                  <a:moveTo>
                    <a:pt x="18735" y="0"/>
                  </a:moveTo>
                  <a:lnTo>
                    <a:pt x="2028" y="10671"/>
                  </a:lnTo>
                  <a:lnTo>
                    <a:pt x="0" y="21600"/>
                  </a:lnTo>
                  <a:lnTo>
                    <a:pt x="21600" y="6940"/>
                  </a:lnTo>
                  <a:lnTo>
                    <a:pt x="1873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666" name="Google Shape;1522;p41"/>
            <p:cNvSpPr/>
            <p:nvPr/>
          </p:nvSpPr>
          <p:spPr>
            <a:xfrm>
              <a:off x="406446" y="505867"/>
              <a:ext cx="70209" cy="44105"/>
            </a:xfrm>
            <a:custGeom>
              <a:avLst/>
              <a:ahLst/>
              <a:cxnLst>
                <a:cxn ang="0">
                  <a:pos x="wd2" y="hd2"/>
                </a:cxn>
                <a:cxn ang="5400000">
                  <a:pos x="wd2" y="hd2"/>
                </a:cxn>
                <a:cxn ang="10800000">
                  <a:pos x="wd2" y="hd2"/>
                </a:cxn>
                <a:cxn ang="16200000">
                  <a:pos x="wd2" y="hd2"/>
                </a:cxn>
              </a:cxnLst>
              <a:rect l="0" t="0" r="r" b="b"/>
              <a:pathLst>
                <a:path w="21600" h="21600" extrusionOk="0">
                  <a:moveTo>
                    <a:pt x="11278" y="2431"/>
                  </a:moveTo>
                  <a:lnTo>
                    <a:pt x="13192" y="3031"/>
                  </a:lnTo>
                  <a:lnTo>
                    <a:pt x="14719" y="3646"/>
                  </a:lnTo>
                  <a:lnTo>
                    <a:pt x="16246" y="4554"/>
                  </a:lnTo>
                  <a:lnTo>
                    <a:pt x="17589" y="5769"/>
                  </a:lnTo>
                  <a:lnTo>
                    <a:pt x="18730" y="7292"/>
                  </a:lnTo>
                  <a:lnTo>
                    <a:pt x="19503" y="8815"/>
                  </a:lnTo>
                  <a:lnTo>
                    <a:pt x="20073" y="10338"/>
                  </a:lnTo>
                  <a:lnTo>
                    <a:pt x="20073" y="12169"/>
                  </a:lnTo>
                  <a:lnTo>
                    <a:pt x="19880" y="13692"/>
                  </a:lnTo>
                  <a:lnTo>
                    <a:pt x="19116" y="15215"/>
                  </a:lnTo>
                  <a:lnTo>
                    <a:pt x="18353" y="16431"/>
                  </a:lnTo>
                  <a:lnTo>
                    <a:pt x="17009" y="17646"/>
                  </a:lnTo>
                  <a:lnTo>
                    <a:pt x="15676" y="18262"/>
                  </a:lnTo>
                  <a:lnTo>
                    <a:pt x="13955" y="18862"/>
                  </a:lnTo>
                  <a:lnTo>
                    <a:pt x="12235" y="19169"/>
                  </a:lnTo>
                  <a:lnTo>
                    <a:pt x="10322" y="19169"/>
                  </a:lnTo>
                  <a:lnTo>
                    <a:pt x="8601" y="18554"/>
                  </a:lnTo>
                  <a:lnTo>
                    <a:pt x="6688" y="17954"/>
                  </a:lnTo>
                  <a:lnTo>
                    <a:pt x="5161" y="17031"/>
                  </a:lnTo>
                  <a:lnTo>
                    <a:pt x="3817" y="15523"/>
                  </a:lnTo>
                  <a:lnTo>
                    <a:pt x="2861" y="14292"/>
                  </a:lnTo>
                  <a:lnTo>
                    <a:pt x="2097" y="12769"/>
                  </a:lnTo>
                  <a:lnTo>
                    <a:pt x="1720" y="10954"/>
                  </a:lnTo>
                  <a:lnTo>
                    <a:pt x="1527" y="9431"/>
                  </a:lnTo>
                  <a:lnTo>
                    <a:pt x="1720" y="7908"/>
                  </a:lnTo>
                  <a:lnTo>
                    <a:pt x="2290" y="6692"/>
                  </a:lnTo>
                  <a:lnTo>
                    <a:pt x="3054" y="5477"/>
                  </a:lnTo>
                  <a:lnTo>
                    <a:pt x="4011" y="4554"/>
                  </a:lnTo>
                  <a:lnTo>
                    <a:pt x="5354" y="3646"/>
                  </a:lnTo>
                  <a:lnTo>
                    <a:pt x="6688" y="3031"/>
                  </a:lnTo>
                  <a:lnTo>
                    <a:pt x="8215" y="2431"/>
                  </a:lnTo>
                  <a:close/>
                  <a:moveTo>
                    <a:pt x="9172" y="0"/>
                  </a:moveTo>
                  <a:lnTo>
                    <a:pt x="7074" y="292"/>
                  </a:lnTo>
                  <a:lnTo>
                    <a:pt x="5161" y="908"/>
                  </a:lnTo>
                  <a:lnTo>
                    <a:pt x="3441" y="2123"/>
                  </a:lnTo>
                  <a:lnTo>
                    <a:pt x="2097" y="3646"/>
                  </a:lnTo>
                  <a:lnTo>
                    <a:pt x="1140" y="5169"/>
                  </a:lnTo>
                  <a:lnTo>
                    <a:pt x="377" y="7292"/>
                  </a:lnTo>
                  <a:lnTo>
                    <a:pt x="0" y="9431"/>
                  </a:lnTo>
                  <a:lnTo>
                    <a:pt x="184" y="11554"/>
                  </a:lnTo>
                  <a:lnTo>
                    <a:pt x="570" y="13692"/>
                  </a:lnTo>
                  <a:lnTo>
                    <a:pt x="1527" y="15815"/>
                  </a:lnTo>
                  <a:lnTo>
                    <a:pt x="2861" y="17646"/>
                  </a:lnTo>
                  <a:lnTo>
                    <a:pt x="4397" y="19169"/>
                  </a:lnTo>
                  <a:lnTo>
                    <a:pt x="6301" y="20385"/>
                  </a:lnTo>
                  <a:lnTo>
                    <a:pt x="8215" y="21000"/>
                  </a:lnTo>
                  <a:lnTo>
                    <a:pt x="10322" y="21600"/>
                  </a:lnTo>
                  <a:lnTo>
                    <a:pt x="13762" y="21600"/>
                  </a:lnTo>
                  <a:lnTo>
                    <a:pt x="15482" y="21000"/>
                  </a:lnTo>
                  <a:lnTo>
                    <a:pt x="17203" y="20077"/>
                  </a:lnTo>
                  <a:lnTo>
                    <a:pt x="18546" y="19169"/>
                  </a:lnTo>
                  <a:lnTo>
                    <a:pt x="19880" y="17646"/>
                  </a:lnTo>
                  <a:lnTo>
                    <a:pt x="20643" y="16123"/>
                  </a:lnTo>
                  <a:lnTo>
                    <a:pt x="21407" y="14292"/>
                  </a:lnTo>
                  <a:lnTo>
                    <a:pt x="21600" y="12169"/>
                  </a:lnTo>
                  <a:lnTo>
                    <a:pt x="21600" y="10031"/>
                  </a:lnTo>
                  <a:lnTo>
                    <a:pt x="21030" y="7908"/>
                  </a:lnTo>
                  <a:lnTo>
                    <a:pt x="20073" y="6077"/>
                  </a:lnTo>
                  <a:lnTo>
                    <a:pt x="18923" y="4262"/>
                  </a:lnTo>
                  <a:lnTo>
                    <a:pt x="17396" y="2738"/>
                  </a:lnTo>
                  <a:lnTo>
                    <a:pt x="15676" y="1508"/>
                  </a:lnTo>
                  <a:lnTo>
                    <a:pt x="13569" y="600"/>
                  </a:lnTo>
                  <a:lnTo>
                    <a:pt x="1147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67" name="Google Shape;1523;p41"/>
            <p:cNvSpPr/>
            <p:nvPr/>
          </p:nvSpPr>
          <p:spPr>
            <a:xfrm>
              <a:off x="435031" y="521254"/>
              <a:ext cx="16148" cy="12702"/>
            </a:xfrm>
            <a:custGeom>
              <a:avLst/>
              <a:ahLst/>
              <a:cxnLst>
                <a:cxn ang="0">
                  <a:pos x="wd2" y="hd2"/>
                </a:cxn>
                <a:cxn ang="5400000">
                  <a:pos x="wd2" y="hd2"/>
                </a:cxn>
                <a:cxn ang="10800000">
                  <a:pos x="wd2" y="hd2"/>
                </a:cxn>
                <a:cxn ang="16200000">
                  <a:pos x="wd2" y="hd2"/>
                </a:cxn>
              </a:cxnLst>
              <a:rect l="0" t="0" r="r" b="b"/>
              <a:pathLst>
                <a:path w="21600" h="21600" extrusionOk="0">
                  <a:moveTo>
                    <a:pt x="4959" y="0"/>
                  </a:moveTo>
                  <a:lnTo>
                    <a:pt x="1639" y="2427"/>
                  </a:lnTo>
                  <a:lnTo>
                    <a:pt x="0" y="6007"/>
                  </a:lnTo>
                  <a:lnTo>
                    <a:pt x="0" y="9587"/>
                  </a:lnTo>
                  <a:lnTo>
                    <a:pt x="1639" y="14380"/>
                  </a:lnTo>
                  <a:lnTo>
                    <a:pt x="4959" y="18020"/>
                  </a:lnTo>
                  <a:lnTo>
                    <a:pt x="8279" y="20387"/>
                  </a:lnTo>
                  <a:lnTo>
                    <a:pt x="12439" y="21600"/>
                  </a:lnTo>
                  <a:lnTo>
                    <a:pt x="16599" y="21600"/>
                  </a:lnTo>
                  <a:lnTo>
                    <a:pt x="19919" y="19173"/>
                  </a:lnTo>
                  <a:lnTo>
                    <a:pt x="21600" y="15593"/>
                  </a:lnTo>
                  <a:lnTo>
                    <a:pt x="21600" y="12013"/>
                  </a:lnTo>
                  <a:lnTo>
                    <a:pt x="19919" y="7220"/>
                  </a:lnTo>
                  <a:lnTo>
                    <a:pt x="16599" y="3580"/>
                  </a:lnTo>
                  <a:lnTo>
                    <a:pt x="12439" y="1213"/>
                  </a:lnTo>
                  <a:lnTo>
                    <a:pt x="827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68" name="Google Shape;1524;p41"/>
            <p:cNvSpPr/>
            <p:nvPr/>
          </p:nvSpPr>
          <p:spPr>
            <a:xfrm>
              <a:off x="432089" y="527604"/>
              <a:ext cx="12702" cy="1925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5855" y="2784"/>
                  </a:lnTo>
                  <a:lnTo>
                    <a:pt x="10109" y="5567"/>
                  </a:lnTo>
                  <a:lnTo>
                    <a:pt x="5745" y="9761"/>
                  </a:lnTo>
                  <a:lnTo>
                    <a:pt x="2909" y="13954"/>
                  </a:lnTo>
                  <a:lnTo>
                    <a:pt x="1455" y="17442"/>
                  </a:lnTo>
                  <a:lnTo>
                    <a:pt x="0" y="21600"/>
                  </a:lnTo>
                  <a:lnTo>
                    <a:pt x="7200" y="18816"/>
                  </a:lnTo>
                  <a:lnTo>
                    <a:pt x="11491" y="16033"/>
                  </a:lnTo>
                  <a:lnTo>
                    <a:pt x="15855" y="11839"/>
                  </a:lnTo>
                  <a:lnTo>
                    <a:pt x="20145" y="7682"/>
                  </a:lnTo>
                  <a:lnTo>
                    <a:pt x="21600" y="4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69" name="Google Shape;1525;p41"/>
            <p:cNvSpPr/>
            <p:nvPr/>
          </p:nvSpPr>
          <p:spPr>
            <a:xfrm>
              <a:off x="446214" y="525605"/>
              <a:ext cx="27331" cy="12702"/>
            </a:xfrm>
            <a:custGeom>
              <a:avLst/>
              <a:ahLst/>
              <a:cxnLst>
                <a:cxn ang="0">
                  <a:pos x="wd2" y="hd2"/>
                </a:cxn>
                <a:cxn ang="5400000">
                  <a:pos x="wd2" y="hd2"/>
                </a:cxn>
                <a:cxn ang="10800000">
                  <a:pos x="wd2" y="hd2"/>
                </a:cxn>
                <a:cxn ang="16200000">
                  <a:pos x="wd2" y="hd2"/>
                </a:cxn>
              </a:cxnLst>
              <a:rect l="0" t="0" r="r" b="b"/>
              <a:pathLst>
                <a:path w="21600" h="21600" extrusionOk="0">
                  <a:moveTo>
                    <a:pt x="3923" y="0"/>
                  </a:moveTo>
                  <a:lnTo>
                    <a:pt x="0" y="2083"/>
                  </a:lnTo>
                  <a:lnTo>
                    <a:pt x="3426" y="10745"/>
                  </a:lnTo>
                  <a:lnTo>
                    <a:pt x="6877" y="15131"/>
                  </a:lnTo>
                  <a:lnTo>
                    <a:pt x="10800" y="19517"/>
                  </a:lnTo>
                  <a:lnTo>
                    <a:pt x="14723" y="21600"/>
                  </a:lnTo>
                  <a:lnTo>
                    <a:pt x="18174" y="21600"/>
                  </a:lnTo>
                  <a:lnTo>
                    <a:pt x="21600" y="17324"/>
                  </a:lnTo>
                  <a:lnTo>
                    <a:pt x="18670" y="10745"/>
                  </a:lnTo>
                  <a:lnTo>
                    <a:pt x="15219" y="6469"/>
                  </a:lnTo>
                  <a:lnTo>
                    <a:pt x="11297" y="2083"/>
                  </a:lnTo>
                  <a:lnTo>
                    <a:pt x="73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0" name="Google Shape;1526;p41"/>
            <p:cNvSpPr/>
            <p:nvPr/>
          </p:nvSpPr>
          <p:spPr>
            <a:xfrm>
              <a:off x="439534" y="507720"/>
              <a:ext cx="12702" cy="19258"/>
            </a:xfrm>
            <a:custGeom>
              <a:avLst/>
              <a:ahLst/>
              <a:cxnLst>
                <a:cxn ang="0">
                  <a:pos x="wd2" y="hd2"/>
                </a:cxn>
                <a:cxn ang="5400000">
                  <a:pos x="wd2" y="hd2"/>
                </a:cxn>
                <a:cxn ang="10800000">
                  <a:pos x="wd2" y="hd2"/>
                </a:cxn>
                <a:cxn ang="16200000">
                  <a:pos x="wd2" y="hd2"/>
                </a:cxn>
              </a:cxnLst>
              <a:rect l="0" t="0" r="r" b="b"/>
              <a:pathLst>
                <a:path w="21600" h="21600" extrusionOk="0">
                  <a:moveTo>
                    <a:pt x="20003" y="0"/>
                  </a:moveTo>
                  <a:lnTo>
                    <a:pt x="13363" y="2784"/>
                  </a:lnTo>
                  <a:lnTo>
                    <a:pt x="8321" y="5567"/>
                  </a:lnTo>
                  <a:lnTo>
                    <a:pt x="3362" y="9761"/>
                  </a:lnTo>
                  <a:lnTo>
                    <a:pt x="1681" y="13954"/>
                  </a:lnTo>
                  <a:lnTo>
                    <a:pt x="0" y="18112"/>
                  </a:lnTo>
                  <a:lnTo>
                    <a:pt x="0" y="21600"/>
                  </a:lnTo>
                  <a:lnTo>
                    <a:pt x="6640" y="18816"/>
                  </a:lnTo>
                  <a:lnTo>
                    <a:pt x="11682" y="16033"/>
                  </a:lnTo>
                  <a:lnTo>
                    <a:pt x="16641" y="11839"/>
                  </a:lnTo>
                  <a:lnTo>
                    <a:pt x="20003" y="7682"/>
                  </a:lnTo>
                  <a:lnTo>
                    <a:pt x="21600" y="4193"/>
                  </a:lnTo>
                  <a:lnTo>
                    <a:pt x="2000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1" name="Google Shape;1527;p41"/>
            <p:cNvSpPr/>
            <p:nvPr/>
          </p:nvSpPr>
          <p:spPr>
            <a:xfrm>
              <a:off x="408299" y="518144"/>
              <a:ext cx="32326" cy="12702"/>
            </a:xfrm>
            <a:custGeom>
              <a:avLst/>
              <a:ahLst/>
              <a:cxnLst>
                <a:cxn ang="0">
                  <a:pos x="wd2" y="hd2"/>
                </a:cxn>
                <a:cxn ang="5400000">
                  <a:pos x="wd2" y="hd2"/>
                </a:cxn>
                <a:cxn ang="10800000">
                  <a:pos x="wd2" y="hd2"/>
                </a:cxn>
                <a:cxn ang="16200000">
                  <a:pos x="wd2" y="hd2"/>
                </a:cxn>
              </a:cxnLst>
              <a:rect l="0" t="0" r="r" b="b"/>
              <a:pathLst>
                <a:path w="21600" h="21600" extrusionOk="0">
                  <a:moveTo>
                    <a:pt x="3736" y="0"/>
                  </a:moveTo>
                  <a:lnTo>
                    <a:pt x="0" y="2182"/>
                  </a:lnTo>
                  <a:lnTo>
                    <a:pt x="3317" y="8618"/>
                  </a:lnTo>
                  <a:lnTo>
                    <a:pt x="6633" y="15164"/>
                  </a:lnTo>
                  <a:lnTo>
                    <a:pt x="10790" y="19418"/>
                  </a:lnTo>
                  <a:lnTo>
                    <a:pt x="14526" y="21600"/>
                  </a:lnTo>
                  <a:lnTo>
                    <a:pt x="17864" y="21600"/>
                  </a:lnTo>
                  <a:lnTo>
                    <a:pt x="21600" y="19418"/>
                  </a:lnTo>
                  <a:lnTo>
                    <a:pt x="18262" y="10800"/>
                  </a:lnTo>
                  <a:lnTo>
                    <a:pt x="14946" y="6545"/>
                  </a:lnTo>
                  <a:lnTo>
                    <a:pt x="11209" y="2182"/>
                  </a:lnTo>
                  <a:lnTo>
                    <a:pt x="705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2" name="Google Shape;1528;p41"/>
            <p:cNvSpPr/>
            <p:nvPr/>
          </p:nvSpPr>
          <p:spPr>
            <a:xfrm>
              <a:off x="426330" y="509573"/>
              <a:ext cx="16148" cy="1866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639" y="4327"/>
                  </a:lnTo>
                  <a:lnTo>
                    <a:pt x="4959" y="8655"/>
                  </a:lnTo>
                  <a:lnTo>
                    <a:pt x="8321" y="12945"/>
                  </a:lnTo>
                  <a:lnTo>
                    <a:pt x="12439" y="16545"/>
                  </a:lnTo>
                  <a:lnTo>
                    <a:pt x="16599" y="19418"/>
                  </a:lnTo>
                  <a:lnTo>
                    <a:pt x="21600" y="21600"/>
                  </a:lnTo>
                  <a:lnTo>
                    <a:pt x="19121" y="17273"/>
                  </a:lnTo>
                  <a:lnTo>
                    <a:pt x="16599" y="12945"/>
                  </a:lnTo>
                  <a:lnTo>
                    <a:pt x="13279" y="8655"/>
                  </a:lnTo>
                  <a:lnTo>
                    <a:pt x="9119" y="5055"/>
                  </a:lnTo>
                  <a:lnTo>
                    <a:pt x="4959" y="2182"/>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3" name="Google Shape;1529;p41"/>
            <p:cNvSpPr/>
            <p:nvPr/>
          </p:nvSpPr>
          <p:spPr>
            <a:xfrm>
              <a:off x="443104" y="516589"/>
              <a:ext cx="25478" cy="12702"/>
            </a:xfrm>
            <a:custGeom>
              <a:avLst/>
              <a:ahLst/>
              <a:cxnLst>
                <a:cxn ang="0">
                  <a:pos x="wd2" y="hd2"/>
                </a:cxn>
                <a:cxn ang="5400000">
                  <a:pos x="wd2" y="hd2"/>
                </a:cxn>
                <a:cxn ang="10800000">
                  <a:pos x="wd2" y="hd2"/>
                </a:cxn>
                <a:cxn ang="16200000">
                  <a:pos x="wd2" y="hd2"/>
                </a:cxn>
              </a:cxnLst>
              <a:rect l="0" t="0" r="r" b="b"/>
              <a:pathLst>
                <a:path w="21600" h="21600" extrusionOk="0">
                  <a:moveTo>
                    <a:pt x="17898" y="0"/>
                  </a:moveTo>
                  <a:lnTo>
                    <a:pt x="14222" y="1455"/>
                  </a:lnTo>
                  <a:lnTo>
                    <a:pt x="10014" y="5745"/>
                  </a:lnTo>
                  <a:lnTo>
                    <a:pt x="6312" y="10109"/>
                  </a:lnTo>
                  <a:lnTo>
                    <a:pt x="3169" y="14400"/>
                  </a:lnTo>
                  <a:lnTo>
                    <a:pt x="0" y="21600"/>
                  </a:lnTo>
                  <a:lnTo>
                    <a:pt x="3675" y="21600"/>
                  </a:lnTo>
                  <a:lnTo>
                    <a:pt x="7378" y="20145"/>
                  </a:lnTo>
                  <a:lnTo>
                    <a:pt x="11586" y="15855"/>
                  </a:lnTo>
                  <a:lnTo>
                    <a:pt x="15288" y="11564"/>
                  </a:lnTo>
                  <a:lnTo>
                    <a:pt x="18431" y="5745"/>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4" name="Google Shape;1530;p41"/>
            <p:cNvSpPr/>
            <p:nvPr/>
          </p:nvSpPr>
          <p:spPr>
            <a:xfrm>
              <a:off x="417000" y="527474"/>
              <a:ext cx="25478" cy="1270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392" y="1213"/>
                  </a:lnTo>
                  <a:lnTo>
                    <a:pt x="13690" y="2366"/>
                  </a:lnTo>
                  <a:lnTo>
                    <a:pt x="10014" y="6007"/>
                  </a:lnTo>
                  <a:lnTo>
                    <a:pt x="5806" y="10800"/>
                  </a:lnTo>
                  <a:lnTo>
                    <a:pt x="2637" y="15593"/>
                  </a:lnTo>
                  <a:lnTo>
                    <a:pt x="0" y="21600"/>
                  </a:lnTo>
                  <a:lnTo>
                    <a:pt x="3675" y="20387"/>
                  </a:lnTo>
                  <a:lnTo>
                    <a:pt x="7378" y="18020"/>
                  </a:lnTo>
                  <a:lnTo>
                    <a:pt x="11586" y="15593"/>
                  </a:lnTo>
                  <a:lnTo>
                    <a:pt x="15288" y="10800"/>
                  </a:lnTo>
                  <a:lnTo>
                    <a:pt x="18431" y="6007"/>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5" name="Google Shape;1531;p41"/>
            <p:cNvSpPr/>
            <p:nvPr/>
          </p:nvSpPr>
          <p:spPr>
            <a:xfrm>
              <a:off x="445455" y="531342"/>
              <a:ext cx="12702" cy="1614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4160"/>
                  </a:lnTo>
                  <a:lnTo>
                    <a:pt x="2366" y="8321"/>
                  </a:lnTo>
                  <a:lnTo>
                    <a:pt x="6007" y="12439"/>
                  </a:lnTo>
                  <a:lnTo>
                    <a:pt x="10800" y="16599"/>
                  </a:lnTo>
                  <a:lnTo>
                    <a:pt x="15593" y="19121"/>
                  </a:lnTo>
                  <a:lnTo>
                    <a:pt x="21600" y="21600"/>
                  </a:lnTo>
                  <a:lnTo>
                    <a:pt x="20387" y="17440"/>
                  </a:lnTo>
                  <a:lnTo>
                    <a:pt x="18020" y="13279"/>
                  </a:lnTo>
                  <a:lnTo>
                    <a:pt x="14380" y="9119"/>
                  </a:lnTo>
                  <a:lnTo>
                    <a:pt x="9587" y="4959"/>
                  </a:lnTo>
                  <a:lnTo>
                    <a:pt x="4793" y="247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6" name="Google Shape;1532;p41"/>
            <p:cNvSpPr/>
            <p:nvPr/>
          </p:nvSpPr>
          <p:spPr>
            <a:xfrm>
              <a:off x="648793" y="500275"/>
              <a:ext cx="70240" cy="44734"/>
            </a:xfrm>
            <a:custGeom>
              <a:avLst/>
              <a:ahLst/>
              <a:cxnLst>
                <a:cxn ang="0">
                  <a:pos x="wd2" y="hd2"/>
                </a:cxn>
                <a:cxn ang="5400000">
                  <a:pos x="wd2" y="hd2"/>
                </a:cxn>
                <a:cxn ang="10800000">
                  <a:pos x="wd2" y="hd2"/>
                </a:cxn>
                <a:cxn ang="16200000">
                  <a:pos x="wd2" y="hd2"/>
                </a:cxn>
              </a:cxnLst>
              <a:rect l="0" t="0" r="r" b="b"/>
              <a:pathLst>
                <a:path w="21600" h="21600" extrusionOk="0">
                  <a:moveTo>
                    <a:pt x="13949" y="2397"/>
                  </a:moveTo>
                  <a:lnTo>
                    <a:pt x="15292" y="2700"/>
                  </a:lnTo>
                  <a:lnTo>
                    <a:pt x="16442" y="3292"/>
                  </a:lnTo>
                  <a:lnTo>
                    <a:pt x="17581" y="3898"/>
                  </a:lnTo>
                  <a:lnTo>
                    <a:pt x="18538" y="4793"/>
                  </a:lnTo>
                  <a:lnTo>
                    <a:pt x="19117" y="5992"/>
                  </a:lnTo>
                  <a:lnTo>
                    <a:pt x="19687" y="7190"/>
                  </a:lnTo>
                  <a:lnTo>
                    <a:pt x="19881" y="8388"/>
                  </a:lnTo>
                  <a:lnTo>
                    <a:pt x="20074" y="9298"/>
                  </a:lnTo>
                  <a:lnTo>
                    <a:pt x="19881" y="10497"/>
                  </a:lnTo>
                  <a:lnTo>
                    <a:pt x="19687" y="11392"/>
                  </a:lnTo>
                  <a:lnTo>
                    <a:pt x="19117" y="12590"/>
                  </a:lnTo>
                  <a:lnTo>
                    <a:pt x="18538" y="13803"/>
                  </a:lnTo>
                  <a:lnTo>
                    <a:pt x="17968" y="14698"/>
                  </a:lnTo>
                  <a:lnTo>
                    <a:pt x="16248" y="16503"/>
                  </a:lnTo>
                  <a:lnTo>
                    <a:pt x="13949" y="18005"/>
                  </a:lnTo>
                  <a:lnTo>
                    <a:pt x="11660" y="18900"/>
                  </a:lnTo>
                  <a:lnTo>
                    <a:pt x="8984" y="19203"/>
                  </a:lnTo>
                  <a:lnTo>
                    <a:pt x="7458" y="19203"/>
                  </a:lnTo>
                  <a:lnTo>
                    <a:pt x="6308" y="18900"/>
                  </a:lnTo>
                  <a:lnTo>
                    <a:pt x="4975" y="18293"/>
                  </a:lnTo>
                  <a:lnTo>
                    <a:pt x="4019" y="17702"/>
                  </a:lnTo>
                  <a:lnTo>
                    <a:pt x="3062" y="16792"/>
                  </a:lnTo>
                  <a:lnTo>
                    <a:pt x="2299" y="15593"/>
                  </a:lnTo>
                  <a:lnTo>
                    <a:pt x="1913" y="14698"/>
                  </a:lnTo>
                  <a:lnTo>
                    <a:pt x="1536" y="13197"/>
                  </a:lnTo>
                  <a:lnTo>
                    <a:pt x="1536" y="11695"/>
                  </a:lnTo>
                  <a:lnTo>
                    <a:pt x="1913" y="9890"/>
                  </a:lnTo>
                  <a:lnTo>
                    <a:pt x="2676" y="8388"/>
                  </a:lnTo>
                  <a:lnTo>
                    <a:pt x="3632" y="6902"/>
                  </a:lnTo>
                  <a:lnTo>
                    <a:pt x="4975" y="5400"/>
                  </a:lnTo>
                  <a:lnTo>
                    <a:pt x="6501" y="4187"/>
                  </a:lnTo>
                  <a:lnTo>
                    <a:pt x="8028" y="3292"/>
                  </a:lnTo>
                  <a:lnTo>
                    <a:pt x="9940" y="2700"/>
                  </a:lnTo>
                  <a:lnTo>
                    <a:pt x="11283" y="2397"/>
                  </a:lnTo>
                  <a:close/>
                  <a:moveTo>
                    <a:pt x="11090" y="0"/>
                  </a:moveTo>
                  <a:lnTo>
                    <a:pt x="9554" y="288"/>
                  </a:lnTo>
                  <a:lnTo>
                    <a:pt x="7458" y="1198"/>
                  </a:lnTo>
                  <a:lnTo>
                    <a:pt x="5545" y="2397"/>
                  </a:lnTo>
                  <a:lnTo>
                    <a:pt x="3825" y="3595"/>
                  </a:lnTo>
                  <a:lnTo>
                    <a:pt x="2299" y="5400"/>
                  </a:lnTo>
                  <a:lnTo>
                    <a:pt x="1150" y="7190"/>
                  </a:lnTo>
                  <a:lnTo>
                    <a:pt x="386" y="9298"/>
                  </a:lnTo>
                  <a:lnTo>
                    <a:pt x="0" y="11392"/>
                  </a:lnTo>
                  <a:lnTo>
                    <a:pt x="0" y="13803"/>
                  </a:lnTo>
                  <a:lnTo>
                    <a:pt x="386" y="15290"/>
                  </a:lnTo>
                  <a:lnTo>
                    <a:pt x="956" y="17095"/>
                  </a:lnTo>
                  <a:lnTo>
                    <a:pt x="1913" y="18293"/>
                  </a:lnTo>
                  <a:lnTo>
                    <a:pt x="2869" y="19492"/>
                  </a:lnTo>
                  <a:lnTo>
                    <a:pt x="4212" y="20402"/>
                  </a:lnTo>
                  <a:lnTo>
                    <a:pt x="5738" y="20993"/>
                  </a:lnTo>
                  <a:lnTo>
                    <a:pt x="7264" y="21600"/>
                  </a:lnTo>
                  <a:lnTo>
                    <a:pt x="10510" y="21600"/>
                  </a:lnTo>
                  <a:lnTo>
                    <a:pt x="11853" y="21297"/>
                  </a:lnTo>
                  <a:lnTo>
                    <a:pt x="14529" y="20402"/>
                  </a:lnTo>
                  <a:lnTo>
                    <a:pt x="17011" y="18597"/>
                  </a:lnTo>
                  <a:lnTo>
                    <a:pt x="17968" y="17702"/>
                  </a:lnTo>
                  <a:lnTo>
                    <a:pt x="18924" y="16503"/>
                  </a:lnTo>
                  <a:lnTo>
                    <a:pt x="19881" y="15290"/>
                  </a:lnTo>
                  <a:lnTo>
                    <a:pt x="20450" y="14092"/>
                  </a:lnTo>
                  <a:lnTo>
                    <a:pt x="21020" y="12590"/>
                  </a:lnTo>
                  <a:lnTo>
                    <a:pt x="21407" y="11103"/>
                  </a:lnTo>
                  <a:lnTo>
                    <a:pt x="21600" y="9298"/>
                  </a:lnTo>
                  <a:lnTo>
                    <a:pt x="21407" y="7797"/>
                  </a:lnTo>
                  <a:lnTo>
                    <a:pt x="21214" y="6295"/>
                  </a:lnTo>
                  <a:lnTo>
                    <a:pt x="20450" y="4793"/>
                  </a:lnTo>
                  <a:lnTo>
                    <a:pt x="19687" y="3292"/>
                  </a:lnTo>
                  <a:lnTo>
                    <a:pt x="18538" y="2093"/>
                  </a:lnTo>
                  <a:lnTo>
                    <a:pt x="17398" y="1198"/>
                  </a:lnTo>
                  <a:lnTo>
                    <a:pt x="15862" y="592"/>
                  </a:lnTo>
                  <a:lnTo>
                    <a:pt x="143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7" name="Google Shape;1533;p41"/>
            <p:cNvSpPr/>
            <p:nvPr/>
          </p:nvSpPr>
          <p:spPr>
            <a:xfrm>
              <a:off x="676782" y="515663"/>
              <a:ext cx="16776" cy="12702"/>
            </a:xfrm>
            <a:custGeom>
              <a:avLst/>
              <a:ahLst/>
              <a:cxnLst>
                <a:cxn ang="0">
                  <a:pos x="wd2" y="hd2"/>
                </a:cxn>
                <a:cxn ang="5400000">
                  <a:pos x="wd2" y="hd2"/>
                </a:cxn>
                <a:cxn ang="10800000">
                  <a:pos x="wd2" y="hd2"/>
                </a:cxn>
                <a:cxn ang="16200000">
                  <a:pos x="wd2" y="hd2"/>
                </a:cxn>
              </a:cxnLst>
              <a:rect l="0" t="0" r="r" b="b"/>
              <a:pathLst>
                <a:path w="21600" h="21600" extrusionOk="0">
                  <a:moveTo>
                    <a:pt x="7200" y="0"/>
                  </a:moveTo>
                  <a:lnTo>
                    <a:pt x="3196" y="1299"/>
                  </a:lnTo>
                  <a:lnTo>
                    <a:pt x="769" y="5400"/>
                  </a:lnTo>
                  <a:lnTo>
                    <a:pt x="0" y="9433"/>
                  </a:lnTo>
                  <a:lnTo>
                    <a:pt x="769" y="14833"/>
                  </a:lnTo>
                  <a:lnTo>
                    <a:pt x="3196" y="17567"/>
                  </a:lnTo>
                  <a:lnTo>
                    <a:pt x="6391" y="20233"/>
                  </a:lnTo>
                  <a:lnTo>
                    <a:pt x="10396" y="21600"/>
                  </a:lnTo>
                  <a:lnTo>
                    <a:pt x="14400" y="21600"/>
                  </a:lnTo>
                  <a:lnTo>
                    <a:pt x="18404" y="18934"/>
                  </a:lnTo>
                  <a:lnTo>
                    <a:pt x="20791" y="16200"/>
                  </a:lnTo>
                  <a:lnTo>
                    <a:pt x="21600" y="12167"/>
                  </a:lnTo>
                  <a:lnTo>
                    <a:pt x="20791" y="6767"/>
                  </a:lnTo>
                  <a:lnTo>
                    <a:pt x="18404" y="4033"/>
                  </a:lnTo>
                  <a:lnTo>
                    <a:pt x="1516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8" name="Google Shape;1534;p41"/>
            <p:cNvSpPr/>
            <p:nvPr/>
          </p:nvSpPr>
          <p:spPr>
            <a:xfrm>
              <a:off x="676934" y="522013"/>
              <a:ext cx="12702" cy="21142"/>
            </a:xfrm>
            <a:custGeom>
              <a:avLst/>
              <a:ahLst/>
              <a:cxnLst>
                <a:cxn ang="0">
                  <a:pos x="wd2" y="hd2"/>
                </a:cxn>
                <a:cxn ang="5400000">
                  <a:pos x="wd2" y="hd2"/>
                </a:cxn>
                <a:cxn ang="10800000">
                  <a:pos x="wd2" y="hd2"/>
                </a:cxn>
                <a:cxn ang="16200000">
                  <a:pos x="wd2" y="hd2"/>
                </a:cxn>
              </a:cxnLst>
              <a:rect l="0" t="0" r="r" b="b"/>
              <a:pathLst>
                <a:path w="21600" h="21600" extrusionOk="0">
                  <a:moveTo>
                    <a:pt x="16867" y="0"/>
                  </a:moveTo>
                  <a:lnTo>
                    <a:pt x="9587" y="3177"/>
                  </a:lnTo>
                  <a:lnTo>
                    <a:pt x="4854" y="6355"/>
                  </a:lnTo>
                  <a:lnTo>
                    <a:pt x="0" y="10142"/>
                  </a:lnTo>
                  <a:lnTo>
                    <a:pt x="0" y="17781"/>
                  </a:lnTo>
                  <a:lnTo>
                    <a:pt x="2427" y="21600"/>
                  </a:lnTo>
                  <a:lnTo>
                    <a:pt x="12013" y="18423"/>
                  </a:lnTo>
                  <a:lnTo>
                    <a:pt x="16867" y="15245"/>
                  </a:lnTo>
                  <a:lnTo>
                    <a:pt x="19294" y="11426"/>
                  </a:lnTo>
                  <a:lnTo>
                    <a:pt x="21600" y="6997"/>
                  </a:lnTo>
                  <a:lnTo>
                    <a:pt x="21600" y="3819"/>
                  </a:lnTo>
                  <a:lnTo>
                    <a:pt x="1686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79" name="Google Shape;1535;p41"/>
            <p:cNvSpPr/>
            <p:nvPr/>
          </p:nvSpPr>
          <p:spPr>
            <a:xfrm>
              <a:off x="689190" y="515349"/>
              <a:ext cx="27362" cy="12702"/>
            </a:xfrm>
            <a:custGeom>
              <a:avLst/>
              <a:ahLst/>
              <a:cxnLst>
                <a:cxn ang="0">
                  <a:pos x="wd2" y="hd2"/>
                </a:cxn>
                <a:cxn ang="5400000">
                  <a:pos x="wd2" y="hd2"/>
                </a:cxn>
                <a:cxn ang="10800000">
                  <a:pos x="wd2" y="hd2"/>
                </a:cxn>
                <a:cxn ang="16200000">
                  <a:pos x="wd2" y="hd2"/>
                </a:cxn>
              </a:cxnLst>
              <a:rect l="0" t="0" r="r" b="b"/>
              <a:pathLst>
                <a:path w="21600" h="21600" extrusionOk="0">
                  <a:moveTo>
                    <a:pt x="14235" y="0"/>
                  </a:moveTo>
                  <a:lnTo>
                    <a:pt x="10316" y="2427"/>
                  </a:lnTo>
                  <a:lnTo>
                    <a:pt x="6373" y="4854"/>
                  </a:lnTo>
                  <a:lnTo>
                    <a:pt x="2951" y="9587"/>
                  </a:lnTo>
                  <a:lnTo>
                    <a:pt x="0" y="16867"/>
                  </a:lnTo>
                  <a:lnTo>
                    <a:pt x="3447" y="19173"/>
                  </a:lnTo>
                  <a:lnTo>
                    <a:pt x="6869" y="21600"/>
                  </a:lnTo>
                  <a:lnTo>
                    <a:pt x="10788" y="21600"/>
                  </a:lnTo>
                  <a:lnTo>
                    <a:pt x="14731" y="16867"/>
                  </a:lnTo>
                  <a:lnTo>
                    <a:pt x="18153" y="14440"/>
                  </a:lnTo>
                  <a:lnTo>
                    <a:pt x="21600" y="7160"/>
                  </a:lnTo>
                  <a:lnTo>
                    <a:pt x="17657" y="2427"/>
                  </a:lnTo>
                  <a:lnTo>
                    <a:pt x="1423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0" name="Google Shape;1536;p41"/>
            <p:cNvSpPr/>
            <p:nvPr/>
          </p:nvSpPr>
          <p:spPr>
            <a:xfrm>
              <a:off x="678819" y="500872"/>
              <a:ext cx="12702" cy="21143"/>
            </a:xfrm>
            <a:custGeom>
              <a:avLst/>
              <a:ahLst/>
              <a:cxnLst>
                <a:cxn ang="0">
                  <a:pos x="wd2" y="hd2"/>
                </a:cxn>
                <a:cxn ang="5400000">
                  <a:pos x="wd2" y="hd2"/>
                </a:cxn>
                <a:cxn ang="10800000">
                  <a:pos x="wd2" y="hd2"/>
                </a:cxn>
                <a:cxn ang="16200000">
                  <a:pos x="wd2" y="hd2"/>
                </a:cxn>
              </a:cxnLst>
              <a:rect l="0" t="0" r="r" b="b"/>
              <a:pathLst>
                <a:path w="21600" h="21600" extrusionOk="0">
                  <a:moveTo>
                    <a:pt x="14319" y="0"/>
                  </a:moveTo>
                  <a:lnTo>
                    <a:pt x="7160" y="3177"/>
                  </a:lnTo>
                  <a:lnTo>
                    <a:pt x="4733" y="6355"/>
                  </a:lnTo>
                  <a:lnTo>
                    <a:pt x="0" y="10816"/>
                  </a:lnTo>
                  <a:lnTo>
                    <a:pt x="0" y="14603"/>
                  </a:lnTo>
                  <a:lnTo>
                    <a:pt x="2306" y="17781"/>
                  </a:lnTo>
                  <a:lnTo>
                    <a:pt x="4733" y="21600"/>
                  </a:lnTo>
                  <a:lnTo>
                    <a:pt x="12013" y="18423"/>
                  </a:lnTo>
                  <a:lnTo>
                    <a:pt x="16746" y="15245"/>
                  </a:lnTo>
                  <a:lnTo>
                    <a:pt x="19173" y="10816"/>
                  </a:lnTo>
                  <a:lnTo>
                    <a:pt x="21600" y="6997"/>
                  </a:lnTo>
                  <a:lnTo>
                    <a:pt x="19173" y="3819"/>
                  </a:lnTo>
                  <a:lnTo>
                    <a:pt x="1431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1" name="Google Shape;1537;p41"/>
            <p:cNvSpPr/>
            <p:nvPr/>
          </p:nvSpPr>
          <p:spPr>
            <a:xfrm>
              <a:off x="650050" y="517202"/>
              <a:ext cx="32325" cy="12702"/>
            </a:xfrm>
            <a:custGeom>
              <a:avLst/>
              <a:ahLst/>
              <a:cxnLst>
                <a:cxn ang="0">
                  <a:pos x="wd2" y="hd2"/>
                </a:cxn>
                <a:cxn ang="5400000">
                  <a:pos x="wd2" y="hd2"/>
                </a:cxn>
                <a:cxn ang="10800000">
                  <a:pos x="wd2" y="hd2"/>
                </a:cxn>
                <a:cxn ang="16200000">
                  <a:pos x="wd2" y="hd2"/>
                </a:cxn>
              </a:cxnLst>
              <a:rect l="0" t="0" r="r" b="b"/>
              <a:pathLst>
                <a:path w="21600" h="21600" extrusionOk="0">
                  <a:moveTo>
                    <a:pt x="14526" y="0"/>
                  </a:moveTo>
                  <a:lnTo>
                    <a:pt x="10790" y="2427"/>
                  </a:lnTo>
                  <a:lnTo>
                    <a:pt x="6633" y="4854"/>
                  </a:lnTo>
                  <a:lnTo>
                    <a:pt x="3317" y="9708"/>
                  </a:lnTo>
                  <a:lnTo>
                    <a:pt x="0" y="16867"/>
                  </a:lnTo>
                  <a:lnTo>
                    <a:pt x="3736" y="21600"/>
                  </a:lnTo>
                  <a:lnTo>
                    <a:pt x="11209" y="21600"/>
                  </a:lnTo>
                  <a:lnTo>
                    <a:pt x="14946" y="16867"/>
                  </a:lnTo>
                  <a:lnTo>
                    <a:pt x="18262" y="12013"/>
                  </a:lnTo>
                  <a:lnTo>
                    <a:pt x="21600" y="4854"/>
                  </a:lnTo>
                  <a:lnTo>
                    <a:pt x="1826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2" name="Google Shape;1538;p41"/>
            <p:cNvSpPr/>
            <p:nvPr/>
          </p:nvSpPr>
          <p:spPr>
            <a:xfrm>
              <a:off x="664342" y="508945"/>
              <a:ext cx="19886" cy="1369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96" y="4905"/>
                  </a:lnTo>
                  <a:lnTo>
                    <a:pt x="5391" y="9809"/>
                  </a:lnTo>
                  <a:lnTo>
                    <a:pt x="9452" y="13723"/>
                  </a:lnTo>
                  <a:lnTo>
                    <a:pt x="13513" y="17686"/>
                  </a:lnTo>
                  <a:lnTo>
                    <a:pt x="17539" y="20609"/>
                  </a:lnTo>
                  <a:lnTo>
                    <a:pt x="21600" y="21600"/>
                  </a:lnTo>
                  <a:lnTo>
                    <a:pt x="19587" y="16695"/>
                  </a:lnTo>
                  <a:lnTo>
                    <a:pt x="16209" y="11791"/>
                  </a:lnTo>
                  <a:lnTo>
                    <a:pt x="12830" y="7877"/>
                  </a:lnTo>
                  <a:lnTo>
                    <a:pt x="8087" y="3963"/>
                  </a:lnTo>
                  <a:lnTo>
                    <a:pt x="4709" y="1982"/>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3" name="Google Shape;1539;p41"/>
            <p:cNvSpPr/>
            <p:nvPr/>
          </p:nvSpPr>
          <p:spPr>
            <a:xfrm>
              <a:off x="684855" y="506464"/>
              <a:ext cx="22367" cy="1555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383" y="1745"/>
                  </a:lnTo>
                  <a:lnTo>
                    <a:pt x="13803" y="4320"/>
                  </a:lnTo>
                  <a:lnTo>
                    <a:pt x="9587" y="7767"/>
                  </a:lnTo>
                  <a:lnTo>
                    <a:pt x="6007" y="12087"/>
                  </a:lnTo>
                  <a:lnTo>
                    <a:pt x="3003" y="16407"/>
                  </a:lnTo>
                  <a:lnTo>
                    <a:pt x="0" y="21600"/>
                  </a:lnTo>
                  <a:lnTo>
                    <a:pt x="4187" y="19855"/>
                  </a:lnTo>
                  <a:lnTo>
                    <a:pt x="8403" y="17280"/>
                  </a:lnTo>
                  <a:lnTo>
                    <a:pt x="12590" y="13833"/>
                  </a:lnTo>
                  <a:lnTo>
                    <a:pt x="16200" y="9513"/>
                  </a:lnTo>
                  <a:lnTo>
                    <a:pt x="19203"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4" name="Google Shape;1540;p41"/>
            <p:cNvSpPr/>
            <p:nvPr/>
          </p:nvSpPr>
          <p:spPr>
            <a:xfrm>
              <a:off x="663086" y="522641"/>
              <a:ext cx="21142" cy="1740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139" y="2300"/>
                  </a:lnTo>
                  <a:lnTo>
                    <a:pt x="13352" y="4601"/>
                  </a:lnTo>
                  <a:lnTo>
                    <a:pt x="8890" y="8461"/>
                  </a:lnTo>
                  <a:lnTo>
                    <a:pt x="5103" y="12321"/>
                  </a:lnTo>
                  <a:lnTo>
                    <a:pt x="2536" y="16960"/>
                  </a:lnTo>
                  <a:lnTo>
                    <a:pt x="0" y="21600"/>
                  </a:lnTo>
                  <a:lnTo>
                    <a:pt x="3819" y="19261"/>
                  </a:lnTo>
                  <a:lnTo>
                    <a:pt x="8248" y="16960"/>
                  </a:lnTo>
                  <a:lnTo>
                    <a:pt x="12068" y="13100"/>
                  </a:lnTo>
                  <a:lnTo>
                    <a:pt x="16529" y="9240"/>
                  </a:lnTo>
                  <a:lnTo>
                    <a:pt x="19064" y="4601"/>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5" name="Google Shape;1541;p41"/>
            <p:cNvSpPr/>
            <p:nvPr/>
          </p:nvSpPr>
          <p:spPr>
            <a:xfrm>
              <a:off x="688561" y="524992"/>
              <a:ext cx="15552" cy="1270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18" y="5400"/>
                  </a:lnTo>
                  <a:lnTo>
                    <a:pt x="5193" y="9709"/>
                  </a:lnTo>
                  <a:lnTo>
                    <a:pt x="8640" y="14018"/>
                  </a:lnTo>
                  <a:lnTo>
                    <a:pt x="12960" y="17236"/>
                  </a:lnTo>
                  <a:lnTo>
                    <a:pt x="16407" y="20509"/>
                  </a:lnTo>
                  <a:lnTo>
                    <a:pt x="21600" y="21600"/>
                  </a:lnTo>
                  <a:lnTo>
                    <a:pt x="19025" y="16200"/>
                  </a:lnTo>
                  <a:lnTo>
                    <a:pt x="16407" y="11836"/>
                  </a:lnTo>
                  <a:lnTo>
                    <a:pt x="12960" y="7527"/>
                  </a:lnTo>
                  <a:lnTo>
                    <a:pt x="8640" y="3218"/>
                  </a:lnTo>
                  <a:lnTo>
                    <a:pt x="5193" y="1091"/>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6" name="Google Shape;1542;p41"/>
            <p:cNvSpPr/>
            <p:nvPr/>
          </p:nvSpPr>
          <p:spPr>
            <a:xfrm>
              <a:off x="875026" y="409525"/>
              <a:ext cx="69581" cy="45361"/>
            </a:xfrm>
            <a:custGeom>
              <a:avLst/>
              <a:ahLst/>
              <a:cxnLst>
                <a:cxn ang="0">
                  <a:pos x="wd2" y="hd2"/>
                </a:cxn>
                <a:cxn ang="5400000">
                  <a:pos x="wd2" y="hd2"/>
                </a:cxn>
                <a:cxn ang="10800000">
                  <a:pos x="wd2" y="hd2"/>
                </a:cxn>
                <a:cxn ang="16200000">
                  <a:pos x="wd2" y="hd2"/>
                </a:cxn>
              </a:cxnLst>
              <a:rect l="0" t="0" r="r" b="b"/>
              <a:pathLst>
                <a:path w="21600" h="21600" extrusionOk="0">
                  <a:moveTo>
                    <a:pt x="12531" y="2363"/>
                  </a:moveTo>
                  <a:lnTo>
                    <a:pt x="14081" y="2663"/>
                  </a:lnTo>
                  <a:lnTo>
                    <a:pt x="15427" y="2962"/>
                  </a:lnTo>
                  <a:lnTo>
                    <a:pt x="16588" y="3261"/>
                  </a:lnTo>
                  <a:lnTo>
                    <a:pt x="17748" y="4143"/>
                  </a:lnTo>
                  <a:lnTo>
                    <a:pt x="18518" y="5026"/>
                  </a:lnTo>
                  <a:lnTo>
                    <a:pt x="19289" y="5924"/>
                  </a:lnTo>
                  <a:lnTo>
                    <a:pt x="19669" y="7105"/>
                  </a:lnTo>
                  <a:lnTo>
                    <a:pt x="20059" y="8287"/>
                  </a:lnTo>
                  <a:lnTo>
                    <a:pt x="20059" y="9469"/>
                  </a:lnTo>
                  <a:lnTo>
                    <a:pt x="19864" y="10366"/>
                  </a:lnTo>
                  <a:lnTo>
                    <a:pt x="19669" y="11548"/>
                  </a:lnTo>
                  <a:lnTo>
                    <a:pt x="19289" y="12430"/>
                  </a:lnTo>
                  <a:lnTo>
                    <a:pt x="18713" y="13612"/>
                  </a:lnTo>
                  <a:lnTo>
                    <a:pt x="17933" y="14495"/>
                  </a:lnTo>
                  <a:lnTo>
                    <a:pt x="16198" y="16574"/>
                  </a:lnTo>
                  <a:lnTo>
                    <a:pt x="14081" y="17756"/>
                  </a:lnTo>
                  <a:lnTo>
                    <a:pt x="11761" y="18638"/>
                  </a:lnTo>
                  <a:lnTo>
                    <a:pt x="10415" y="18937"/>
                  </a:lnTo>
                  <a:lnTo>
                    <a:pt x="9059" y="19237"/>
                  </a:lnTo>
                  <a:lnTo>
                    <a:pt x="7519" y="18937"/>
                  </a:lnTo>
                  <a:lnTo>
                    <a:pt x="6173" y="18638"/>
                  </a:lnTo>
                  <a:lnTo>
                    <a:pt x="5012" y="18055"/>
                  </a:lnTo>
                  <a:lnTo>
                    <a:pt x="3852" y="17457"/>
                  </a:lnTo>
                  <a:lnTo>
                    <a:pt x="3082" y="16574"/>
                  </a:lnTo>
                  <a:lnTo>
                    <a:pt x="2311" y="15691"/>
                  </a:lnTo>
                  <a:lnTo>
                    <a:pt x="1736" y="14495"/>
                  </a:lnTo>
                  <a:lnTo>
                    <a:pt x="1541" y="13313"/>
                  </a:lnTo>
                  <a:lnTo>
                    <a:pt x="1541" y="11832"/>
                  </a:lnTo>
                  <a:lnTo>
                    <a:pt x="1921" y="10067"/>
                  </a:lnTo>
                  <a:lnTo>
                    <a:pt x="2506" y="8586"/>
                  </a:lnTo>
                  <a:lnTo>
                    <a:pt x="3472" y="7105"/>
                  </a:lnTo>
                  <a:lnTo>
                    <a:pt x="4817" y="5624"/>
                  </a:lnTo>
                  <a:lnTo>
                    <a:pt x="6358" y="4443"/>
                  </a:lnTo>
                  <a:lnTo>
                    <a:pt x="8094" y="3545"/>
                  </a:lnTo>
                  <a:lnTo>
                    <a:pt x="9839" y="2962"/>
                  </a:lnTo>
                  <a:lnTo>
                    <a:pt x="11185" y="2663"/>
                  </a:lnTo>
                  <a:lnTo>
                    <a:pt x="12531" y="2363"/>
                  </a:lnTo>
                  <a:close/>
                  <a:moveTo>
                    <a:pt x="12531" y="0"/>
                  </a:moveTo>
                  <a:lnTo>
                    <a:pt x="11185" y="299"/>
                  </a:lnTo>
                  <a:lnTo>
                    <a:pt x="9644" y="299"/>
                  </a:lnTo>
                  <a:lnTo>
                    <a:pt x="7519" y="1182"/>
                  </a:lnTo>
                  <a:lnTo>
                    <a:pt x="5588" y="2363"/>
                  </a:lnTo>
                  <a:lnTo>
                    <a:pt x="3852" y="3545"/>
                  </a:lnTo>
                  <a:lnTo>
                    <a:pt x="2506" y="5325"/>
                  </a:lnTo>
                  <a:lnTo>
                    <a:pt x="1151" y="7105"/>
                  </a:lnTo>
                  <a:lnTo>
                    <a:pt x="380" y="9469"/>
                  </a:lnTo>
                  <a:lnTo>
                    <a:pt x="0" y="11548"/>
                  </a:lnTo>
                  <a:lnTo>
                    <a:pt x="0" y="13612"/>
                  </a:lnTo>
                  <a:lnTo>
                    <a:pt x="380" y="15392"/>
                  </a:lnTo>
                  <a:lnTo>
                    <a:pt x="956" y="16873"/>
                  </a:lnTo>
                  <a:lnTo>
                    <a:pt x="1736" y="18354"/>
                  </a:lnTo>
                  <a:lnTo>
                    <a:pt x="2887" y="19237"/>
                  </a:lnTo>
                  <a:lnTo>
                    <a:pt x="4047" y="20418"/>
                  </a:lnTo>
                  <a:lnTo>
                    <a:pt x="5588" y="21017"/>
                  </a:lnTo>
                  <a:lnTo>
                    <a:pt x="7138" y="21316"/>
                  </a:lnTo>
                  <a:lnTo>
                    <a:pt x="9059" y="21600"/>
                  </a:lnTo>
                  <a:lnTo>
                    <a:pt x="10415" y="21316"/>
                  </a:lnTo>
                  <a:lnTo>
                    <a:pt x="11956" y="21017"/>
                  </a:lnTo>
                  <a:lnTo>
                    <a:pt x="14657" y="20119"/>
                  </a:lnTo>
                  <a:lnTo>
                    <a:pt x="16978" y="18354"/>
                  </a:lnTo>
                  <a:lnTo>
                    <a:pt x="18128" y="17457"/>
                  </a:lnTo>
                  <a:lnTo>
                    <a:pt x="19094" y="16275"/>
                  </a:lnTo>
                  <a:lnTo>
                    <a:pt x="19864" y="15093"/>
                  </a:lnTo>
                  <a:lnTo>
                    <a:pt x="20635" y="13911"/>
                  </a:lnTo>
                  <a:lnTo>
                    <a:pt x="21220" y="12430"/>
                  </a:lnTo>
                  <a:lnTo>
                    <a:pt x="21415" y="10950"/>
                  </a:lnTo>
                  <a:lnTo>
                    <a:pt x="21600" y="9469"/>
                  </a:lnTo>
                  <a:lnTo>
                    <a:pt x="21600" y="7988"/>
                  </a:lnTo>
                  <a:lnTo>
                    <a:pt x="21220" y="6223"/>
                  </a:lnTo>
                  <a:lnTo>
                    <a:pt x="20635" y="4742"/>
                  </a:lnTo>
                  <a:lnTo>
                    <a:pt x="19864" y="3261"/>
                  </a:lnTo>
                  <a:lnTo>
                    <a:pt x="18713" y="2363"/>
                  </a:lnTo>
                  <a:lnTo>
                    <a:pt x="17358" y="1182"/>
                  </a:lnTo>
                  <a:lnTo>
                    <a:pt x="16012" y="598"/>
                  </a:lnTo>
                  <a:lnTo>
                    <a:pt x="14276" y="299"/>
                  </a:lnTo>
                  <a:lnTo>
                    <a:pt x="125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7" name="Google Shape;1543;p41"/>
            <p:cNvSpPr/>
            <p:nvPr/>
          </p:nvSpPr>
          <p:spPr>
            <a:xfrm>
              <a:off x="902983" y="425242"/>
              <a:ext cx="16148" cy="12702"/>
            </a:xfrm>
            <a:custGeom>
              <a:avLst/>
              <a:ahLst/>
              <a:cxnLst>
                <a:cxn ang="0">
                  <a:pos x="wd2" y="hd2"/>
                </a:cxn>
                <a:cxn ang="5400000">
                  <a:pos x="wd2" y="hd2"/>
                </a:cxn>
                <a:cxn ang="10800000">
                  <a:pos x="wd2" y="hd2"/>
                </a:cxn>
                <a:cxn ang="16200000">
                  <a:pos x="wd2" y="hd2"/>
                </a:cxn>
              </a:cxnLst>
              <a:rect l="0" t="0" r="r" b="b"/>
              <a:pathLst>
                <a:path w="21600" h="21600" extrusionOk="0">
                  <a:moveTo>
                    <a:pt x="6640" y="0"/>
                  </a:moveTo>
                  <a:lnTo>
                    <a:pt x="3320" y="2564"/>
                  </a:lnTo>
                  <a:lnTo>
                    <a:pt x="840" y="5064"/>
                  </a:lnTo>
                  <a:lnTo>
                    <a:pt x="0" y="10191"/>
                  </a:lnTo>
                  <a:lnTo>
                    <a:pt x="840" y="13973"/>
                  </a:lnTo>
                  <a:lnTo>
                    <a:pt x="2479" y="17754"/>
                  </a:lnTo>
                  <a:lnTo>
                    <a:pt x="5799" y="20318"/>
                  </a:lnTo>
                  <a:lnTo>
                    <a:pt x="10800" y="21600"/>
                  </a:lnTo>
                  <a:lnTo>
                    <a:pt x="14960" y="20318"/>
                  </a:lnTo>
                  <a:lnTo>
                    <a:pt x="18280" y="19036"/>
                  </a:lnTo>
                  <a:lnTo>
                    <a:pt x="20760" y="15255"/>
                  </a:lnTo>
                  <a:lnTo>
                    <a:pt x="21600" y="11409"/>
                  </a:lnTo>
                  <a:lnTo>
                    <a:pt x="20760" y="7627"/>
                  </a:lnTo>
                  <a:lnTo>
                    <a:pt x="19121" y="3846"/>
                  </a:lnTo>
                  <a:lnTo>
                    <a:pt x="15801" y="1282"/>
                  </a:lnTo>
                  <a:lnTo>
                    <a:pt x="108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8" name="Google Shape;1544;p41"/>
            <p:cNvSpPr/>
            <p:nvPr/>
          </p:nvSpPr>
          <p:spPr>
            <a:xfrm>
              <a:off x="902853" y="431294"/>
              <a:ext cx="12702" cy="21111"/>
            </a:xfrm>
            <a:custGeom>
              <a:avLst/>
              <a:ahLst/>
              <a:cxnLst>
                <a:cxn ang="0">
                  <a:pos x="wd2" y="hd2"/>
                </a:cxn>
                <a:cxn ang="5400000">
                  <a:pos x="wd2" y="hd2"/>
                </a:cxn>
                <a:cxn ang="10800000">
                  <a:pos x="wd2" y="hd2"/>
                </a:cxn>
                <a:cxn ang="16200000">
                  <a:pos x="wd2" y="hd2"/>
                </a:cxn>
              </a:cxnLst>
              <a:rect l="0" t="0" r="r" b="b"/>
              <a:pathLst>
                <a:path w="21600" h="21600" extrusionOk="0">
                  <a:moveTo>
                    <a:pt x="17236" y="0"/>
                  </a:moveTo>
                  <a:lnTo>
                    <a:pt x="10800" y="3150"/>
                  </a:lnTo>
                  <a:lnTo>
                    <a:pt x="6436" y="6332"/>
                  </a:lnTo>
                  <a:lnTo>
                    <a:pt x="2182" y="10800"/>
                  </a:lnTo>
                  <a:lnTo>
                    <a:pt x="0" y="14625"/>
                  </a:lnTo>
                  <a:lnTo>
                    <a:pt x="2182" y="17775"/>
                  </a:lnTo>
                  <a:lnTo>
                    <a:pt x="4255" y="21600"/>
                  </a:lnTo>
                  <a:lnTo>
                    <a:pt x="10800" y="18418"/>
                  </a:lnTo>
                  <a:lnTo>
                    <a:pt x="15055" y="15236"/>
                  </a:lnTo>
                  <a:lnTo>
                    <a:pt x="19418" y="11443"/>
                  </a:lnTo>
                  <a:lnTo>
                    <a:pt x="21600" y="7618"/>
                  </a:lnTo>
                  <a:lnTo>
                    <a:pt x="19418" y="3793"/>
                  </a:lnTo>
                  <a:lnTo>
                    <a:pt x="172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89" name="Google Shape;1545;p41"/>
            <p:cNvSpPr/>
            <p:nvPr/>
          </p:nvSpPr>
          <p:spPr>
            <a:xfrm>
              <a:off x="914794" y="424928"/>
              <a:ext cx="27331" cy="12702"/>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877" y="2717"/>
                  </a:lnTo>
                  <a:lnTo>
                    <a:pt x="3426" y="8151"/>
                  </a:lnTo>
                  <a:lnTo>
                    <a:pt x="0" y="16166"/>
                  </a:lnTo>
                  <a:lnTo>
                    <a:pt x="3426" y="21600"/>
                  </a:lnTo>
                  <a:lnTo>
                    <a:pt x="10800" y="21600"/>
                  </a:lnTo>
                  <a:lnTo>
                    <a:pt x="14723" y="18883"/>
                  </a:lnTo>
                  <a:lnTo>
                    <a:pt x="18174" y="13449"/>
                  </a:lnTo>
                  <a:lnTo>
                    <a:pt x="21600" y="5434"/>
                  </a:lnTo>
                  <a:lnTo>
                    <a:pt x="181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0" name="Google Shape;1546;p41"/>
            <p:cNvSpPr/>
            <p:nvPr/>
          </p:nvSpPr>
          <p:spPr>
            <a:xfrm>
              <a:off x="904706" y="410781"/>
              <a:ext cx="12702" cy="20515"/>
            </a:xfrm>
            <a:custGeom>
              <a:avLst/>
              <a:ahLst/>
              <a:cxnLst>
                <a:cxn ang="0">
                  <a:pos x="wd2" y="hd2"/>
                </a:cxn>
                <a:cxn ang="5400000">
                  <a:pos x="wd2" y="hd2"/>
                </a:cxn>
                <a:cxn ang="10800000">
                  <a:pos x="wd2" y="hd2"/>
                </a:cxn>
                <a:cxn ang="16200000">
                  <a:pos x="wd2" y="hd2"/>
                </a:cxn>
              </a:cxnLst>
              <a:rect l="0" t="0" r="r" b="b"/>
              <a:pathLst>
                <a:path w="21600" h="21600" extrusionOk="0">
                  <a:moveTo>
                    <a:pt x="16268" y="0"/>
                  </a:moveTo>
                  <a:lnTo>
                    <a:pt x="8066" y="3275"/>
                  </a:lnTo>
                  <a:lnTo>
                    <a:pt x="2734" y="6516"/>
                  </a:lnTo>
                  <a:lnTo>
                    <a:pt x="0" y="10453"/>
                  </a:lnTo>
                  <a:lnTo>
                    <a:pt x="0" y="18325"/>
                  </a:lnTo>
                  <a:lnTo>
                    <a:pt x="5332" y="21600"/>
                  </a:lnTo>
                  <a:lnTo>
                    <a:pt x="13534" y="18325"/>
                  </a:lnTo>
                  <a:lnTo>
                    <a:pt x="18866" y="15051"/>
                  </a:lnTo>
                  <a:lnTo>
                    <a:pt x="21600" y="11114"/>
                  </a:lnTo>
                  <a:lnTo>
                    <a:pt x="21600" y="3275"/>
                  </a:lnTo>
                  <a:lnTo>
                    <a:pt x="1626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1" name="Google Shape;1547;p41"/>
            <p:cNvSpPr/>
            <p:nvPr/>
          </p:nvSpPr>
          <p:spPr>
            <a:xfrm>
              <a:off x="876251" y="426483"/>
              <a:ext cx="32326" cy="12702"/>
            </a:xfrm>
            <a:custGeom>
              <a:avLst/>
              <a:ahLst/>
              <a:cxnLst>
                <a:cxn ang="0">
                  <a:pos x="wd2" y="hd2"/>
                </a:cxn>
                <a:cxn ang="5400000">
                  <a:pos x="wd2" y="hd2"/>
                </a:cxn>
                <a:cxn ang="10800000">
                  <a:pos x="wd2" y="hd2"/>
                </a:cxn>
                <a:cxn ang="16200000">
                  <a:pos x="wd2" y="hd2"/>
                </a:cxn>
              </a:cxnLst>
              <a:rect l="0" t="0" r="r" b="b"/>
              <a:pathLst>
                <a:path w="21600" h="21600" extrusionOk="0">
                  <a:moveTo>
                    <a:pt x="14547" y="0"/>
                  </a:moveTo>
                  <a:lnTo>
                    <a:pt x="10391" y="2427"/>
                  </a:lnTo>
                  <a:lnTo>
                    <a:pt x="6654" y="4854"/>
                  </a:lnTo>
                  <a:lnTo>
                    <a:pt x="3317" y="12013"/>
                  </a:lnTo>
                  <a:lnTo>
                    <a:pt x="0" y="19173"/>
                  </a:lnTo>
                  <a:lnTo>
                    <a:pt x="3317" y="21600"/>
                  </a:lnTo>
                  <a:lnTo>
                    <a:pt x="10790" y="21600"/>
                  </a:lnTo>
                  <a:lnTo>
                    <a:pt x="14946" y="16746"/>
                  </a:lnTo>
                  <a:lnTo>
                    <a:pt x="18283" y="12013"/>
                  </a:lnTo>
                  <a:lnTo>
                    <a:pt x="21600" y="4854"/>
                  </a:lnTo>
                  <a:lnTo>
                    <a:pt x="17864" y="2427"/>
                  </a:lnTo>
                  <a:lnTo>
                    <a:pt x="14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2" name="Google Shape;1548;p41"/>
            <p:cNvSpPr/>
            <p:nvPr/>
          </p:nvSpPr>
          <p:spPr>
            <a:xfrm>
              <a:off x="890544" y="418226"/>
              <a:ext cx="19886" cy="14295"/>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96" y="5649"/>
                  </a:lnTo>
                  <a:lnTo>
                    <a:pt x="5391" y="9400"/>
                  </a:lnTo>
                  <a:lnTo>
                    <a:pt x="9452" y="14099"/>
                  </a:lnTo>
                  <a:lnTo>
                    <a:pt x="13513" y="16900"/>
                  </a:lnTo>
                  <a:lnTo>
                    <a:pt x="17573" y="19749"/>
                  </a:lnTo>
                  <a:lnTo>
                    <a:pt x="21600" y="21600"/>
                  </a:lnTo>
                  <a:lnTo>
                    <a:pt x="18904" y="15951"/>
                  </a:lnTo>
                  <a:lnTo>
                    <a:pt x="16209" y="12200"/>
                  </a:lnTo>
                  <a:lnTo>
                    <a:pt x="12148" y="7501"/>
                  </a:lnTo>
                  <a:lnTo>
                    <a:pt x="8121" y="3750"/>
                  </a:lnTo>
                  <a:lnTo>
                    <a:pt x="4061" y="189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3" name="Google Shape;1549;p41"/>
            <p:cNvSpPr/>
            <p:nvPr/>
          </p:nvSpPr>
          <p:spPr>
            <a:xfrm>
              <a:off x="911056" y="415744"/>
              <a:ext cx="22368" cy="1555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413" y="1702"/>
                  </a:lnTo>
                  <a:lnTo>
                    <a:pt x="13197" y="4320"/>
                  </a:lnTo>
                  <a:lnTo>
                    <a:pt x="9617" y="8640"/>
                  </a:lnTo>
                  <a:lnTo>
                    <a:pt x="5400" y="12960"/>
                  </a:lnTo>
                  <a:lnTo>
                    <a:pt x="2397" y="17280"/>
                  </a:lnTo>
                  <a:lnTo>
                    <a:pt x="0" y="21600"/>
                  </a:lnTo>
                  <a:lnTo>
                    <a:pt x="4187" y="19855"/>
                  </a:lnTo>
                  <a:lnTo>
                    <a:pt x="7797" y="17280"/>
                  </a:lnTo>
                  <a:lnTo>
                    <a:pt x="12013" y="13789"/>
                  </a:lnTo>
                  <a:lnTo>
                    <a:pt x="15593" y="9513"/>
                  </a:lnTo>
                  <a:lnTo>
                    <a:pt x="18597"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4" name="Google Shape;1550;p41"/>
            <p:cNvSpPr/>
            <p:nvPr/>
          </p:nvSpPr>
          <p:spPr>
            <a:xfrm>
              <a:off x="888690" y="432519"/>
              <a:ext cx="21740" cy="16776"/>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1618"/>
                  </a:lnTo>
                  <a:lnTo>
                    <a:pt x="13578" y="4813"/>
                  </a:lnTo>
                  <a:lnTo>
                    <a:pt x="9271" y="8009"/>
                  </a:lnTo>
                  <a:lnTo>
                    <a:pt x="5556" y="12822"/>
                  </a:lnTo>
                  <a:lnTo>
                    <a:pt x="2466" y="16827"/>
                  </a:lnTo>
                  <a:lnTo>
                    <a:pt x="0" y="21600"/>
                  </a:lnTo>
                  <a:lnTo>
                    <a:pt x="4308" y="20022"/>
                  </a:lnTo>
                  <a:lnTo>
                    <a:pt x="8022" y="16827"/>
                  </a:lnTo>
                  <a:lnTo>
                    <a:pt x="12329" y="13591"/>
                  </a:lnTo>
                  <a:lnTo>
                    <a:pt x="16044" y="8818"/>
                  </a:lnTo>
                  <a:lnTo>
                    <a:pt x="19134" y="481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5" name="Google Shape;1551;p41"/>
            <p:cNvSpPr/>
            <p:nvPr/>
          </p:nvSpPr>
          <p:spPr>
            <a:xfrm>
              <a:off x="914794" y="434372"/>
              <a:ext cx="14923" cy="13070"/>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773" y="5140"/>
                  </a:lnTo>
                  <a:lnTo>
                    <a:pt x="4502" y="9242"/>
                  </a:lnTo>
                  <a:lnTo>
                    <a:pt x="8094" y="13396"/>
                  </a:lnTo>
                  <a:lnTo>
                    <a:pt x="12596" y="17498"/>
                  </a:lnTo>
                  <a:lnTo>
                    <a:pt x="17098" y="19523"/>
                  </a:lnTo>
                  <a:lnTo>
                    <a:pt x="21600" y="21600"/>
                  </a:lnTo>
                  <a:lnTo>
                    <a:pt x="19781" y="16460"/>
                  </a:lnTo>
                  <a:lnTo>
                    <a:pt x="17098" y="11319"/>
                  </a:lnTo>
                  <a:lnTo>
                    <a:pt x="13460" y="7217"/>
                  </a:lnTo>
                  <a:lnTo>
                    <a:pt x="9004" y="4154"/>
                  </a:lnTo>
                  <a:lnTo>
                    <a:pt x="4502" y="1038"/>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6" name="Google Shape;1552;p41"/>
            <p:cNvSpPr/>
            <p:nvPr/>
          </p:nvSpPr>
          <p:spPr>
            <a:xfrm>
              <a:off x="777459" y="454884"/>
              <a:ext cx="69580" cy="45393"/>
            </a:xfrm>
            <a:custGeom>
              <a:avLst/>
              <a:ahLst/>
              <a:cxnLst>
                <a:cxn ang="0">
                  <a:pos x="wd2" y="hd2"/>
                </a:cxn>
                <a:cxn ang="5400000">
                  <a:pos x="wd2" y="hd2"/>
                </a:cxn>
                <a:cxn ang="10800000">
                  <a:pos x="wd2" y="hd2"/>
                </a:cxn>
                <a:cxn ang="16200000">
                  <a:pos x="wd2" y="hd2"/>
                </a:cxn>
              </a:cxnLst>
              <a:rect l="0" t="0" r="r" b="b"/>
              <a:pathLst>
                <a:path w="21600" h="21600" extrusionOk="0">
                  <a:moveTo>
                    <a:pt x="12531" y="2377"/>
                  </a:moveTo>
                  <a:lnTo>
                    <a:pt x="14081" y="2661"/>
                  </a:lnTo>
                  <a:lnTo>
                    <a:pt x="15427" y="2960"/>
                  </a:lnTo>
                  <a:lnTo>
                    <a:pt x="16588" y="3558"/>
                  </a:lnTo>
                  <a:lnTo>
                    <a:pt x="17748" y="4141"/>
                  </a:lnTo>
                  <a:lnTo>
                    <a:pt x="18518" y="5038"/>
                  </a:lnTo>
                  <a:lnTo>
                    <a:pt x="19289" y="5919"/>
                  </a:lnTo>
                  <a:lnTo>
                    <a:pt x="19669" y="7100"/>
                  </a:lnTo>
                  <a:lnTo>
                    <a:pt x="20059" y="8281"/>
                  </a:lnTo>
                  <a:lnTo>
                    <a:pt x="20059" y="9761"/>
                  </a:lnTo>
                  <a:lnTo>
                    <a:pt x="19669" y="11540"/>
                  </a:lnTo>
                  <a:lnTo>
                    <a:pt x="19094" y="13020"/>
                  </a:lnTo>
                  <a:lnTo>
                    <a:pt x="18128" y="14500"/>
                  </a:lnTo>
                  <a:lnTo>
                    <a:pt x="16783" y="15980"/>
                  </a:lnTo>
                  <a:lnTo>
                    <a:pt x="15232" y="17160"/>
                  </a:lnTo>
                  <a:lnTo>
                    <a:pt x="13496" y="18042"/>
                  </a:lnTo>
                  <a:lnTo>
                    <a:pt x="11761" y="18924"/>
                  </a:lnTo>
                  <a:lnTo>
                    <a:pt x="10220" y="18924"/>
                  </a:lnTo>
                  <a:lnTo>
                    <a:pt x="9059" y="19223"/>
                  </a:lnTo>
                  <a:lnTo>
                    <a:pt x="7519" y="18924"/>
                  </a:lnTo>
                  <a:lnTo>
                    <a:pt x="6173" y="18640"/>
                  </a:lnTo>
                  <a:lnTo>
                    <a:pt x="5012" y="18341"/>
                  </a:lnTo>
                  <a:lnTo>
                    <a:pt x="3852" y="17459"/>
                  </a:lnTo>
                  <a:lnTo>
                    <a:pt x="3082" y="16562"/>
                  </a:lnTo>
                  <a:lnTo>
                    <a:pt x="2311" y="15681"/>
                  </a:lnTo>
                  <a:lnTo>
                    <a:pt x="1736" y="14500"/>
                  </a:lnTo>
                  <a:lnTo>
                    <a:pt x="1541" y="13319"/>
                  </a:lnTo>
                  <a:lnTo>
                    <a:pt x="1541" y="11839"/>
                  </a:lnTo>
                  <a:lnTo>
                    <a:pt x="1921" y="10060"/>
                  </a:lnTo>
                  <a:lnTo>
                    <a:pt x="2506" y="8580"/>
                  </a:lnTo>
                  <a:lnTo>
                    <a:pt x="3472" y="7100"/>
                  </a:lnTo>
                  <a:lnTo>
                    <a:pt x="4817" y="5620"/>
                  </a:lnTo>
                  <a:lnTo>
                    <a:pt x="6358" y="4440"/>
                  </a:lnTo>
                  <a:lnTo>
                    <a:pt x="8094" y="3558"/>
                  </a:lnTo>
                  <a:lnTo>
                    <a:pt x="9830" y="2960"/>
                  </a:lnTo>
                  <a:lnTo>
                    <a:pt x="12531" y="2377"/>
                  </a:lnTo>
                  <a:close/>
                  <a:moveTo>
                    <a:pt x="12531" y="0"/>
                  </a:moveTo>
                  <a:lnTo>
                    <a:pt x="11185" y="299"/>
                  </a:lnTo>
                  <a:lnTo>
                    <a:pt x="9644" y="598"/>
                  </a:lnTo>
                  <a:lnTo>
                    <a:pt x="7519" y="1181"/>
                  </a:lnTo>
                  <a:lnTo>
                    <a:pt x="5588" y="2377"/>
                  </a:lnTo>
                  <a:lnTo>
                    <a:pt x="3852" y="3558"/>
                  </a:lnTo>
                  <a:lnTo>
                    <a:pt x="2506" y="5322"/>
                  </a:lnTo>
                  <a:lnTo>
                    <a:pt x="1151" y="7399"/>
                  </a:lnTo>
                  <a:lnTo>
                    <a:pt x="380" y="9462"/>
                  </a:lnTo>
                  <a:lnTo>
                    <a:pt x="0" y="11540"/>
                  </a:lnTo>
                  <a:lnTo>
                    <a:pt x="0" y="13603"/>
                  </a:lnTo>
                  <a:lnTo>
                    <a:pt x="380" y="15382"/>
                  </a:lnTo>
                  <a:lnTo>
                    <a:pt x="956" y="16861"/>
                  </a:lnTo>
                  <a:lnTo>
                    <a:pt x="1736" y="18341"/>
                  </a:lnTo>
                  <a:lnTo>
                    <a:pt x="2887" y="19223"/>
                  </a:lnTo>
                  <a:lnTo>
                    <a:pt x="4047" y="20404"/>
                  </a:lnTo>
                  <a:lnTo>
                    <a:pt x="5588" y="21002"/>
                  </a:lnTo>
                  <a:lnTo>
                    <a:pt x="7138" y="21301"/>
                  </a:lnTo>
                  <a:lnTo>
                    <a:pt x="9059" y="21600"/>
                  </a:lnTo>
                  <a:lnTo>
                    <a:pt x="10415" y="21600"/>
                  </a:lnTo>
                  <a:lnTo>
                    <a:pt x="11956" y="21301"/>
                  </a:lnTo>
                  <a:lnTo>
                    <a:pt x="14081" y="20404"/>
                  </a:lnTo>
                  <a:lnTo>
                    <a:pt x="15817" y="19223"/>
                  </a:lnTo>
                  <a:lnTo>
                    <a:pt x="17553" y="18042"/>
                  </a:lnTo>
                  <a:lnTo>
                    <a:pt x="19094" y="16264"/>
                  </a:lnTo>
                  <a:lnTo>
                    <a:pt x="20254" y="14500"/>
                  </a:lnTo>
                  <a:lnTo>
                    <a:pt x="21220" y="12123"/>
                  </a:lnTo>
                  <a:lnTo>
                    <a:pt x="21600" y="10060"/>
                  </a:lnTo>
                  <a:lnTo>
                    <a:pt x="21600" y="7982"/>
                  </a:lnTo>
                  <a:lnTo>
                    <a:pt x="21220" y="6218"/>
                  </a:lnTo>
                  <a:lnTo>
                    <a:pt x="20635" y="4739"/>
                  </a:lnTo>
                  <a:lnTo>
                    <a:pt x="19669" y="3259"/>
                  </a:lnTo>
                  <a:lnTo>
                    <a:pt x="18713" y="2377"/>
                  </a:lnTo>
                  <a:lnTo>
                    <a:pt x="17358" y="1181"/>
                  </a:lnTo>
                  <a:lnTo>
                    <a:pt x="16012" y="598"/>
                  </a:lnTo>
                  <a:lnTo>
                    <a:pt x="14267" y="299"/>
                  </a:lnTo>
                  <a:lnTo>
                    <a:pt x="125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7" name="Google Shape;1553;p41"/>
            <p:cNvSpPr/>
            <p:nvPr/>
          </p:nvSpPr>
          <p:spPr>
            <a:xfrm>
              <a:off x="805416" y="470602"/>
              <a:ext cx="16148" cy="12702"/>
            </a:xfrm>
            <a:custGeom>
              <a:avLst/>
              <a:ahLst/>
              <a:cxnLst>
                <a:cxn ang="0">
                  <a:pos x="wd2" y="hd2"/>
                </a:cxn>
                <a:cxn ang="5400000">
                  <a:pos x="wd2" y="hd2"/>
                </a:cxn>
                <a:cxn ang="10800000">
                  <a:pos x="wd2" y="hd2"/>
                </a:cxn>
                <a:cxn ang="16200000">
                  <a:pos x="wd2" y="hd2"/>
                </a:cxn>
              </a:cxnLst>
              <a:rect l="0" t="0" r="r" b="b"/>
              <a:pathLst>
                <a:path w="21600" h="21600" extrusionOk="0">
                  <a:moveTo>
                    <a:pt x="6640" y="0"/>
                  </a:moveTo>
                  <a:lnTo>
                    <a:pt x="3320" y="2564"/>
                  </a:lnTo>
                  <a:lnTo>
                    <a:pt x="840" y="5128"/>
                  </a:lnTo>
                  <a:lnTo>
                    <a:pt x="0" y="10191"/>
                  </a:lnTo>
                  <a:lnTo>
                    <a:pt x="0" y="13973"/>
                  </a:lnTo>
                  <a:lnTo>
                    <a:pt x="2479" y="17754"/>
                  </a:lnTo>
                  <a:lnTo>
                    <a:pt x="5799" y="20318"/>
                  </a:lnTo>
                  <a:lnTo>
                    <a:pt x="9960" y="21600"/>
                  </a:lnTo>
                  <a:lnTo>
                    <a:pt x="14960" y="20318"/>
                  </a:lnTo>
                  <a:lnTo>
                    <a:pt x="18280" y="19036"/>
                  </a:lnTo>
                  <a:lnTo>
                    <a:pt x="20760" y="15255"/>
                  </a:lnTo>
                  <a:lnTo>
                    <a:pt x="21600" y="11473"/>
                  </a:lnTo>
                  <a:lnTo>
                    <a:pt x="20760" y="7627"/>
                  </a:lnTo>
                  <a:lnTo>
                    <a:pt x="19121" y="3846"/>
                  </a:lnTo>
                  <a:lnTo>
                    <a:pt x="15801" y="1282"/>
                  </a:lnTo>
                  <a:lnTo>
                    <a:pt x="108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8" name="Google Shape;1554;p41"/>
            <p:cNvSpPr/>
            <p:nvPr/>
          </p:nvSpPr>
          <p:spPr>
            <a:xfrm>
              <a:off x="805286" y="476653"/>
              <a:ext cx="12702" cy="21111"/>
            </a:xfrm>
            <a:custGeom>
              <a:avLst/>
              <a:ahLst/>
              <a:cxnLst>
                <a:cxn ang="0">
                  <a:pos x="wd2" y="hd2"/>
                </a:cxn>
                <a:cxn ang="5400000">
                  <a:pos x="wd2" y="hd2"/>
                </a:cxn>
                <a:cxn ang="10800000">
                  <a:pos x="wd2" y="hd2"/>
                </a:cxn>
                <a:cxn ang="16200000">
                  <a:pos x="wd2" y="hd2"/>
                </a:cxn>
              </a:cxnLst>
              <a:rect l="0" t="0" r="r" b="b"/>
              <a:pathLst>
                <a:path w="21600" h="21600" extrusionOk="0">
                  <a:moveTo>
                    <a:pt x="17236" y="0"/>
                  </a:moveTo>
                  <a:lnTo>
                    <a:pt x="10800" y="3182"/>
                  </a:lnTo>
                  <a:lnTo>
                    <a:pt x="4255" y="6364"/>
                  </a:lnTo>
                  <a:lnTo>
                    <a:pt x="2073" y="10800"/>
                  </a:lnTo>
                  <a:lnTo>
                    <a:pt x="0" y="14625"/>
                  </a:lnTo>
                  <a:lnTo>
                    <a:pt x="0" y="18418"/>
                  </a:lnTo>
                  <a:lnTo>
                    <a:pt x="4255" y="21600"/>
                  </a:lnTo>
                  <a:lnTo>
                    <a:pt x="10800" y="18418"/>
                  </a:lnTo>
                  <a:lnTo>
                    <a:pt x="15055" y="15268"/>
                  </a:lnTo>
                  <a:lnTo>
                    <a:pt x="19418" y="11443"/>
                  </a:lnTo>
                  <a:lnTo>
                    <a:pt x="21600" y="7618"/>
                  </a:lnTo>
                  <a:lnTo>
                    <a:pt x="19418" y="3793"/>
                  </a:lnTo>
                  <a:lnTo>
                    <a:pt x="172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699" name="Google Shape;1555;p41"/>
            <p:cNvSpPr/>
            <p:nvPr/>
          </p:nvSpPr>
          <p:spPr>
            <a:xfrm>
              <a:off x="817227" y="470303"/>
              <a:ext cx="27331" cy="12702"/>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877" y="2597"/>
                  </a:lnTo>
                  <a:lnTo>
                    <a:pt x="3426" y="8066"/>
                  </a:lnTo>
                  <a:lnTo>
                    <a:pt x="0" y="16132"/>
                  </a:lnTo>
                  <a:lnTo>
                    <a:pt x="3426" y="21600"/>
                  </a:lnTo>
                  <a:lnTo>
                    <a:pt x="10800" y="21600"/>
                  </a:lnTo>
                  <a:lnTo>
                    <a:pt x="14723" y="18866"/>
                  </a:lnTo>
                  <a:lnTo>
                    <a:pt x="18174" y="13534"/>
                  </a:lnTo>
                  <a:lnTo>
                    <a:pt x="21600" y="5332"/>
                  </a:lnTo>
                  <a:lnTo>
                    <a:pt x="181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0" name="Google Shape;1556;p41"/>
            <p:cNvSpPr/>
            <p:nvPr/>
          </p:nvSpPr>
          <p:spPr>
            <a:xfrm>
              <a:off x="807139" y="456141"/>
              <a:ext cx="12702" cy="20514"/>
            </a:xfrm>
            <a:custGeom>
              <a:avLst/>
              <a:ahLst/>
              <a:cxnLst>
                <a:cxn ang="0">
                  <a:pos x="wd2" y="hd2"/>
                </a:cxn>
                <a:cxn ang="5400000">
                  <a:pos x="wd2" y="hd2"/>
                </a:cxn>
                <a:cxn ang="10800000">
                  <a:pos x="wd2" y="hd2"/>
                </a:cxn>
                <a:cxn ang="16200000">
                  <a:pos x="wd2" y="hd2"/>
                </a:cxn>
              </a:cxnLst>
              <a:rect l="0" t="0" r="r" b="b"/>
              <a:pathLst>
                <a:path w="21600" h="21600" extrusionOk="0">
                  <a:moveTo>
                    <a:pt x="16268" y="0"/>
                  </a:moveTo>
                  <a:lnTo>
                    <a:pt x="8066" y="3275"/>
                  </a:lnTo>
                  <a:lnTo>
                    <a:pt x="2734" y="6549"/>
                  </a:lnTo>
                  <a:lnTo>
                    <a:pt x="0" y="10453"/>
                  </a:lnTo>
                  <a:lnTo>
                    <a:pt x="0" y="18325"/>
                  </a:lnTo>
                  <a:lnTo>
                    <a:pt x="5332" y="21600"/>
                  </a:lnTo>
                  <a:lnTo>
                    <a:pt x="13534" y="18325"/>
                  </a:lnTo>
                  <a:lnTo>
                    <a:pt x="18866" y="15051"/>
                  </a:lnTo>
                  <a:lnTo>
                    <a:pt x="21600" y="11114"/>
                  </a:lnTo>
                  <a:lnTo>
                    <a:pt x="21600" y="7178"/>
                  </a:lnTo>
                  <a:lnTo>
                    <a:pt x="18866" y="3275"/>
                  </a:lnTo>
                  <a:lnTo>
                    <a:pt x="1626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1" name="Google Shape;1557;p41"/>
            <p:cNvSpPr/>
            <p:nvPr/>
          </p:nvSpPr>
          <p:spPr>
            <a:xfrm>
              <a:off x="778684" y="472156"/>
              <a:ext cx="32325" cy="12702"/>
            </a:xfrm>
            <a:custGeom>
              <a:avLst/>
              <a:ahLst/>
              <a:cxnLst>
                <a:cxn ang="0">
                  <a:pos x="wd2" y="hd2"/>
                </a:cxn>
                <a:cxn ang="5400000">
                  <a:pos x="wd2" y="hd2"/>
                </a:cxn>
                <a:cxn ang="10800000">
                  <a:pos x="wd2" y="hd2"/>
                </a:cxn>
                <a:cxn ang="16200000">
                  <a:pos x="wd2" y="hd2"/>
                </a:cxn>
              </a:cxnLst>
              <a:rect l="0" t="0" r="r" b="b"/>
              <a:pathLst>
                <a:path w="21600" h="21600" extrusionOk="0">
                  <a:moveTo>
                    <a:pt x="14547" y="0"/>
                  </a:moveTo>
                  <a:lnTo>
                    <a:pt x="10391" y="2182"/>
                  </a:lnTo>
                  <a:lnTo>
                    <a:pt x="6654" y="4364"/>
                  </a:lnTo>
                  <a:lnTo>
                    <a:pt x="3317" y="10800"/>
                  </a:lnTo>
                  <a:lnTo>
                    <a:pt x="0" y="17236"/>
                  </a:lnTo>
                  <a:lnTo>
                    <a:pt x="3317" y="19418"/>
                  </a:lnTo>
                  <a:lnTo>
                    <a:pt x="7053" y="21600"/>
                  </a:lnTo>
                  <a:lnTo>
                    <a:pt x="10790" y="19418"/>
                  </a:lnTo>
                  <a:lnTo>
                    <a:pt x="14946" y="15164"/>
                  </a:lnTo>
                  <a:lnTo>
                    <a:pt x="18283" y="10800"/>
                  </a:lnTo>
                  <a:lnTo>
                    <a:pt x="21600" y="4364"/>
                  </a:lnTo>
                  <a:lnTo>
                    <a:pt x="17864" y="2182"/>
                  </a:lnTo>
                  <a:lnTo>
                    <a:pt x="14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2" name="Google Shape;1558;p41"/>
            <p:cNvSpPr/>
            <p:nvPr/>
          </p:nvSpPr>
          <p:spPr>
            <a:xfrm>
              <a:off x="792976" y="463586"/>
              <a:ext cx="19887" cy="1429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013" y="5649"/>
                  </a:lnTo>
                  <a:lnTo>
                    <a:pt x="5391" y="9400"/>
                  </a:lnTo>
                  <a:lnTo>
                    <a:pt x="9452" y="14099"/>
                  </a:lnTo>
                  <a:lnTo>
                    <a:pt x="13513" y="17850"/>
                  </a:lnTo>
                  <a:lnTo>
                    <a:pt x="17539" y="19749"/>
                  </a:lnTo>
                  <a:lnTo>
                    <a:pt x="21600" y="21600"/>
                  </a:lnTo>
                  <a:lnTo>
                    <a:pt x="18904" y="15998"/>
                  </a:lnTo>
                  <a:lnTo>
                    <a:pt x="16209" y="12200"/>
                  </a:lnTo>
                  <a:lnTo>
                    <a:pt x="12148" y="7548"/>
                  </a:lnTo>
                  <a:lnTo>
                    <a:pt x="8121" y="4700"/>
                  </a:lnTo>
                  <a:lnTo>
                    <a:pt x="4061" y="189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3" name="Google Shape;1559;p41"/>
            <p:cNvSpPr/>
            <p:nvPr/>
          </p:nvSpPr>
          <p:spPr>
            <a:xfrm>
              <a:off x="813489" y="461104"/>
              <a:ext cx="22367" cy="1555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413" y="1745"/>
                  </a:lnTo>
                  <a:lnTo>
                    <a:pt x="13197" y="4320"/>
                  </a:lnTo>
                  <a:lnTo>
                    <a:pt x="9010" y="8640"/>
                  </a:lnTo>
                  <a:lnTo>
                    <a:pt x="5400" y="12960"/>
                  </a:lnTo>
                  <a:lnTo>
                    <a:pt x="2397" y="17280"/>
                  </a:lnTo>
                  <a:lnTo>
                    <a:pt x="0" y="21600"/>
                  </a:lnTo>
                  <a:lnTo>
                    <a:pt x="4187" y="19855"/>
                  </a:lnTo>
                  <a:lnTo>
                    <a:pt x="7797" y="17280"/>
                  </a:lnTo>
                  <a:lnTo>
                    <a:pt x="12013" y="13833"/>
                  </a:lnTo>
                  <a:lnTo>
                    <a:pt x="15593" y="9513"/>
                  </a:lnTo>
                  <a:lnTo>
                    <a:pt x="18597"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4" name="Google Shape;1560;p41"/>
            <p:cNvSpPr/>
            <p:nvPr/>
          </p:nvSpPr>
          <p:spPr>
            <a:xfrm>
              <a:off x="791123" y="477878"/>
              <a:ext cx="21740" cy="1677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1618"/>
                  </a:lnTo>
                  <a:lnTo>
                    <a:pt x="13578" y="4813"/>
                  </a:lnTo>
                  <a:lnTo>
                    <a:pt x="9271" y="8009"/>
                  </a:lnTo>
                  <a:lnTo>
                    <a:pt x="5556" y="12822"/>
                  </a:lnTo>
                  <a:lnTo>
                    <a:pt x="2466" y="16827"/>
                  </a:lnTo>
                  <a:lnTo>
                    <a:pt x="0" y="21600"/>
                  </a:lnTo>
                  <a:lnTo>
                    <a:pt x="4308" y="20022"/>
                  </a:lnTo>
                  <a:lnTo>
                    <a:pt x="8022" y="16827"/>
                  </a:lnTo>
                  <a:lnTo>
                    <a:pt x="12329" y="13631"/>
                  </a:lnTo>
                  <a:lnTo>
                    <a:pt x="16044" y="8818"/>
                  </a:lnTo>
                  <a:lnTo>
                    <a:pt x="19134" y="481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5" name="Google Shape;1561;p41"/>
            <p:cNvSpPr/>
            <p:nvPr/>
          </p:nvSpPr>
          <p:spPr>
            <a:xfrm>
              <a:off x="817227" y="479763"/>
              <a:ext cx="14891" cy="1303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777" y="5153"/>
                  </a:lnTo>
                  <a:lnTo>
                    <a:pt x="4511" y="9265"/>
                  </a:lnTo>
                  <a:lnTo>
                    <a:pt x="8111" y="13376"/>
                  </a:lnTo>
                  <a:lnTo>
                    <a:pt x="12623" y="17488"/>
                  </a:lnTo>
                  <a:lnTo>
                    <a:pt x="17134" y="19570"/>
                  </a:lnTo>
                  <a:lnTo>
                    <a:pt x="21600" y="21600"/>
                  </a:lnTo>
                  <a:lnTo>
                    <a:pt x="19823" y="16447"/>
                  </a:lnTo>
                  <a:lnTo>
                    <a:pt x="17134" y="11294"/>
                  </a:lnTo>
                  <a:lnTo>
                    <a:pt x="13489" y="7183"/>
                  </a:lnTo>
                  <a:lnTo>
                    <a:pt x="8977" y="4112"/>
                  </a:lnTo>
                  <a:lnTo>
                    <a:pt x="4511" y="98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6" name="Google Shape;1562;p41"/>
            <p:cNvSpPr/>
            <p:nvPr/>
          </p:nvSpPr>
          <p:spPr>
            <a:xfrm>
              <a:off x="520159" y="515793"/>
              <a:ext cx="70240" cy="45362"/>
            </a:xfrm>
            <a:custGeom>
              <a:avLst/>
              <a:ahLst/>
              <a:cxnLst>
                <a:cxn ang="0">
                  <a:pos x="wd2" y="hd2"/>
                </a:cxn>
                <a:cxn ang="5400000">
                  <a:pos x="wd2" y="hd2"/>
                </a:cxn>
                <a:cxn ang="10800000">
                  <a:pos x="wd2" y="hd2"/>
                </a:cxn>
                <a:cxn ang="16200000">
                  <a:pos x="wd2" y="hd2"/>
                </a:cxn>
              </a:cxnLst>
              <a:rect l="0" t="0" r="r" b="b"/>
              <a:pathLst>
                <a:path w="21600" h="21600" extrusionOk="0">
                  <a:moveTo>
                    <a:pt x="13949" y="2363"/>
                  </a:moveTo>
                  <a:lnTo>
                    <a:pt x="15292" y="2663"/>
                  </a:lnTo>
                  <a:lnTo>
                    <a:pt x="16625" y="3261"/>
                  </a:lnTo>
                  <a:lnTo>
                    <a:pt x="17581" y="4143"/>
                  </a:lnTo>
                  <a:lnTo>
                    <a:pt x="18538" y="4742"/>
                  </a:lnTo>
                  <a:lnTo>
                    <a:pt x="19301" y="5924"/>
                  </a:lnTo>
                  <a:lnTo>
                    <a:pt x="19687" y="7105"/>
                  </a:lnTo>
                  <a:lnTo>
                    <a:pt x="20064" y="8287"/>
                  </a:lnTo>
                  <a:lnTo>
                    <a:pt x="20064" y="9768"/>
                  </a:lnTo>
                  <a:lnTo>
                    <a:pt x="19687" y="11249"/>
                  </a:lnTo>
                  <a:lnTo>
                    <a:pt x="18924" y="13029"/>
                  </a:lnTo>
                  <a:lnTo>
                    <a:pt x="17968" y="14510"/>
                  </a:lnTo>
                  <a:lnTo>
                    <a:pt x="16818" y="15976"/>
                  </a:lnTo>
                  <a:lnTo>
                    <a:pt x="15292" y="17172"/>
                  </a:lnTo>
                  <a:lnTo>
                    <a:pt x="13572" y="18055"/>
                  </a:lnTo>
                  <a:lnTo>
                    <a:pt x="11660" y="18638"/>
                  </a:lnTo>
                  <a:lnTo>
                    <a:pt x="10317" y="18937"/>
                  </a:lnTo>
                  <a:lnTo>
                    <a:pt x="7641" y="18937"/>
                  </a:lnTo>
                  <a:lnTo>
                    <a:pt x="6308" y="18638"/>
                  </a:lnTo>
                  <a:lnTo>
                    <a:pt x="4965" y="18055"/>
                  </a:lnTo>
                  <a:lnTo>
                    <a:pt x="4009" y="17457"/>
                  </a:lnTo>
                  <a:lnTo>
                    <a:pt x="3062" y="16574"/>
                  </a:lnTo>
                  <a:lnTo>
                    <a:pt x="2483" y="15691"/>
                  </a:lnTo>
                  <a:lnTo>
                    <a:pt x="1913" y="14510"/>
                  </a:lnTo>
                  <a:lnTo>
                    <a:pt x="1719" y="13313"/>
                  </a:lnTo>
                  <a:lnTo>
                    <a:pt x="1719" y="11548"/>
                  </a:lnTo>
                  <a:lnTo>
                    <a:pt x="1913" y="10067"/>
                  </a:lnTo>
                  <a:lnTo>
                    <a:pt x="2676" y="8586"/>
                  </a:lnTo>
                  <a:lnTo>
                    <a:pt x="3632" y="7105"/>
                  </a:lnTo>
                  <a:lnTo>
                    <a:pt x="4782" y="5624"/>
                  </a:lnTo>
                  <a:lnTo>
                    <a:pt x="6308" y="4443"/>
                  </a:lnTo>
                  <a:lnTo>
                    <a:pt x="8028" y="3261"/>
                  </a:lnTo>
                  <a:lnTo>
                    <a:pt x="9940" y="2663"/>
                  </a:lnTo>
                  <a:lnTo>
                    <a:pt x="11273" y="2363"/>
                  </a:lnTo>
                  <a:close/>
                  <a:moveTo>
                    <a:pt x="11080" y="0"/>
                  </a:moveTo>
                  <a:lnTo>
                    <a:pt x="9554" y="299"/>
                  </a:lnTo>
                  <a:lnTo>
                    <a:pt x="7641" y="1182"/>
                  </a:lnTo>
                  <a:lnTo>
                    <a:pt x="5738" y="2079"/>
                  </a:lnTo>
                  <a:lnTo>
                    <a:pt x="4009" y="3560"/>
                  </a:lnTo>
                  <a:lnTo>
                    <a:pt x="2483" y="5325"/>
                  </a:lnTo>
                  <a:lnTo>
                    <a:pt x="1343" y="7105"/>
                  </a:lnTo>
                  <a:lnTo>
                    <a:pt x="570" y="9170"/>
                  </a:lnTo>
                  <a:lnTo>
                    <a:pt x="0" y="11548"/>
                  </a:lnTo>
                  <a:lnTo>
                    <a:pt x="193" y="13612"/>
                  </a:lnTo>
                  <a:lnTo>
                    <a:pt x="386" y="15392"/>
                  </a:lnTo>
                  <a:lnTo>
                    <a:pt x="956" y="16873"/>
                  </a:lnTo>
                  <a:lnTo>
                    <a:pt x="1913" y="18055"/>
                  </a:lnTo>
                  <a:lnTo>
                    <a:pt x="2869" y="19237"/>
                  </a:lnTo>
                  <a:lnTo>
                    <a:pt x="4202" y="20119"/>
                  </a:lnTo>
                  <a:lnTo>
                    <a:pt x="5738" y="21017"/>
                  </a:lnTo>
                  <a:lnTo>
                    <a:pt x="7264" y="21316"/>
                  </a:lnTo>
                  <a:lnTo>
                    <a:pt x="8984" y="21600"/>
                  </a:lnTo>
                  <a:lnTo>
                    <a:pt x="10510" y="21316"/>
                  </a:lnTo>
                  <a:lnTo>
                    <a:pt x="12036" y="21017"/>
                  </a:lnTo>
                  <a:lnTo>
                    <a:pt x="13949" y="20418"/>
                  </a:lnTo>
                  <a:lnTo>
                    <a:pt x="15862" y="19237"/>
                  </a:lnTo>
                  <a:lnTo>
                    <a:pt x="17581" y="17756"/>
                  </a:lnTo>
                  <a:lnTo>
                    <a:pt x="19108" y="16275"/>
                  </a:lnTo>
                  <a:lnTo>
                    <a:pt x="20257" y="14211"/>
                  </a:lnTo>
                  <a:lnTo>
                    <a:pt x="21020" y="12131"/>
                  </a:lnTo>
                  <a:lnTo>
                    <a:pt x="21600" y="10067"/>
                  </a:lnTo>
                  <a:lnTo>
                    <a:pt x="21600" y="7988"/>
                  </a:lnTo>
                  <a:lnTo>
                    <a:pt x="21214" y="6223"/>
                  </a:lnTo>
                  <a:lnTo>
                    <a:pt x="20644" y="4742"/>
                  </a:lnTo>
                  <a:lnTo>
                    <a:pt x="19687" y="3261"/>
                  </a:lnTo>
                  <a:lnTo>
                    <a:pt x="18731" y="2079"/>
                  </a:lnTo>
                  <a:lnTo>
                    <a:pt x="17388" y="1182"/>
                  </a:lnTo>
                  <a:lnTo>
                    <a:pt x="15862" y="598"/>
                  </a:lnTo>
                  <a:lnTo>
                    <a:pt x="143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7" name="Google Shape;1563;p41"/>
            <p:cNvSpPr/>
            <p:nvPr/>
          </p:nvSpPr>
          <p:spPr>
            <a:xfrm>
              <a:off x="548116" y="531510"/>
              <a:ext cx="16776" cy="12702"/>
            </a:xfrm>
            <a:custGeom>
              <a:avLst/>
              <a:ahLst/>
              <a:cxnLst>
                <a:cxn ang="0">
                  <a:pos x="wd2" y="hd2"/>
                </a:cxn>
                <a:cxn ang="5400000">
                  <a:pos x="wd2" y="hd2"/>
                </a:cxn>
                <a:cxn ang="10800000">
                  <a:pos x="wd2" y="hd2"/>
                </a:cxn>
                <a:cxn ang="16200000">
                  <a:pos x="wd2" y="hd2"/>
                </a:cxn>
              </a:cxnLst>
              <a:rect l="0" t="0" r="r" b="b"/>
              <a:pathLst>
                <a:path w="21600" h="21600" extrusionOk="0">
                  <a:moveTo>
                    <a:pt x="7200" y="0"/>
                  </a:moveTo>
                  <a:lnTo>
                    <a:pt x="3196" y="2564"/>
                  </a:lnTo>
                  <a:lnTo>
                    <a:pt x="809" y="5064"/>
                  </a:lnTo>
                  <a:lnTo>
                    <a:pt x="0" y="8909"/>
                  </a:lnTo>
                  <a:lnTo>
                    <a:pt x="809" y="13973"/>
                  </a:lnTo>
                  <a:lnTo>
                    <a:pt x="3196" y="17754"/>
                  </a:lnTo>
                  <a:lnTo>
                    <a:pt x="6431" y="20318"/>
                  </a:lnTo>
                  <a:lnTo>
                    <a:pt x="10396" y="21600"/>
                  </a:lnTo>
                  <a:lnTo>
                    <a:pt x="14400" y="20318"/>
                  </a:lnTo>
                  <a:lnTo>
                    <a:pt x="18404" y="19036"/>
                  </a:lnTo>
                  <a:lnTo>
                    <a:pt x="20831" y="15255"/>
                  </a:lnTo>
                  <a:lnTo>
                    <a:pt x="21600" y="11409"/>
                  </a:lnTo>
                  <a:lnTo>
                    <a:pt x="20831" y="6345"/>
                  </a:lnTo>
                  <a:lnTo>
                    <a:pt x="18404" y="3846"/>
                  </a:lnTo>
                  <a:lnTo>
                    <a:pt x="15209" y="1282"/>
                  </a:lnTo>
                  <a:lnTo>
                    <a:pt x="1120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8" name="Google Shape;1564;p41"/>
            <p:cNvSpPr/>
            <p:nvPr/>
          </p:nvSpPr>
          <p:spPr>
            <a:xfrm>
              <a:off x="548300" y="537562"/>
              <a:ext cx="12702" cy="21111"/>
            </a:xfrm>
            <a:custGeom>
              <a:avLst/>
              <a:ahLst/>
              <a:cxnLst>
                <a:cxn ang="0">
                  <a:pos x="wd2" y="hd2"/>
                </a:cxn>
                <a:cxn ang="5400000">
                  <a:pos x="wd2" y="hd2"/>
                </a:cxn>
                <a:cxn ang="10800000">
                  <a:pos x="wd2" y="hd2"/>
                </a:cxn>
                <a:cxn ang="16200000">
                  <a:pos x="wd2" y="hd2"/>
                </a:cxn>
              </a:cxnLst>
              <a:rect l="0" t="0" r="r" b="b"/>
              <a:pathLst>
                <a:path w="21600" h="21600" extrusionOk="0">
                  <a:moveTo>
                    <a:pt x="19173" y="0"/>
                  </a:moveTo>
                  <a:lnTo>
                    <a:pt x="9587" y="3150"/>
                  </a:lnTo>
                  <a:lnTo>
                    <a:pt x="4854" y="6332"/>
                  </a:lnTo>
                  <a:lnTo>
                    <a:pt x="2427" y="10157"/>
                  </a:lnTo>
                  <a:lnTo>
                    <a:pt x="0" y="14625"/>
                  </a:lnTo>
                  <a:lnTo>
                    <a:pt x="0" y="17775"/>
                  </a:lnTo>
                  <a:lnTo>
                    <a:pt x="4854" y="21600"/>
                  </a:lnTo>
                  <a:lnTo>
                    <a:pt x="12013" y="18418"/>
                  </a:lnTo>
                  <a:lnTo>
                    <a:pt x="16746" y="15236"/>
                  </a:lnTo>
                  <a:lnTo>
                    <a:pt x="21600" y="11443"/>
                  </a:lnTo>
                  <a:lnTo>
                    <a:pt x="21600" y="3793"/>
                  </a:lnTo>
                  <a:lnTo>
                    <a:pt x="1917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09" name="Google Shape;1565;p41"/>
            <p:cNvSpPr/>
            <p:nvPr/>
          </p:nvSpPr>
          <p:spPr>
            <a:xfrm>
              <a:off x="560555" y="530898"/>
              <a:ext cx="27331" cy="12702"/>
            </a:xfrm>
            <a:custGeom>
              <a:avLst/>
              <a:ahLst/>
              <a:cxnLst>
                <a:cxn ang="0">
                  <a:pos x="wd2" y="hd2"/>
                </a:cxn>
                <a:cxn ang="5400000">
                  <a:pos x="wd2" y="hd2"/>
                </a:cxn>
                <a:cxn ang="10800000">
                  <a:pos x="wd2" y="hd2"/>
                </a:cxn>
                <a:cxn ang="16200000">
                  <a:pos x="wd2" y="hd2"/>
                </a:cxn>
              </a:cxnLst>
              <a:rect l="0" t="0" r="r" b="b"/>
              <a:pathLst>
                <a:path w="21600" h="21600" extrusionOk="0">
                  <a:moveTo>
                    <a:pt x="14251" y="0"/>
                  </a:moveTo>
                  <a:lnTo>
                    <a:pt x="10303" y="2306"/>
                  </a:lnTo>
                  <a:lnTo>
                    <a:pt x="6381" y="4733"/>
                  </a:lnTo>
                  <a:lnTo>
                    <a:pt x="2954" y="9587"/>
                  </a:lnTo>
                  <a:lnTo>
                    <a:pt x="0" y="16746"/>
                  </a:lnTo>
                  <a:lnTo>
                    <a:pt x="3426" y="19173"/>
                  </a:lnTo>
                  <a:lnTo>
                    <a:pt x="6877" y="21600"/>
                  </a:lnTo>
                  <a:lnTo>
                    <a:pt x="10800" y="21600"/>
                  </a:lnTo>
                  <a:lnTo>
                    <a:pt x="14723" y="19173"/>
                  </a:lnTo>
                  <a:lnTo>
                    <a:pt x="18174" y="14319"/>
                  </a:lnTo>
                  <a:lnTo>
                    <a:pt x="21600" y="7160"/>
                  </a:lnTo>
                  <a:lnTo>
                    <a:pt x="18174" y="2306"/>
                  </a:lnTo>
                  <a:lnTo>
                    <a:pt x="1425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0" name="Google Shape;1566;p41"/>
            <p:cNvSpPr/>
            <p:nvPr/>
          </p:nvSpPr>
          <p:spPr>
            <a:xfrm>
              <a:off x="550153" y="516421"/>
              <a:ext cx="12702" cy="21143"/>
            </a:xfrm>
            <a:custGeom>
              <a:avLst/>
              <a:ahLst/>
              <a:cxnLst>
                <a:cxn ang="0">
                  <a:pos x="wd2" y="hd2"/>
                </a:cxn>
                <a:cxn ang="5400000">
                  <a:pos x="wd2" y="hd2"/>
                </a:cxn>
                <a:cxn ang="10800000">
                  <a:pos x="wd2" y="hd2"/>
                </a:cxn>
                <a:cxn ang="16200000">
                  <a:pos x="wd2" y="hd2"/>
                </a:cxn>
              </a:cxnLst>
              <a:rect l="0" t="0" r="r" b="b"/>
              <a:pathLst>
                <a:path w="21600" h="21600" extrusionOk="0">
                  <a:moveTo>
                    <a:pt x="14440" y="0"/>
                  </a:moveTo>
                  <a:lnTo>
                    <a:pt x="9587" y="3177"/>
                  </a:lnTo>
                  <a:lnTo>
                    <a:pt x="4854" y="6997"/>
                  </a:lnTo>
                  <a:lnTo>
                    <a:pt x="0" y="10784"/>
                  </a:lnTo>
                  <a:lnTo>
                    <a:pt x="0" y="14603"/>
                  </a:lnTo>
                  <a:lnTo>
                    <a:pt x="2427" y="17781"/>
                  </a:lnTo>
                  <a:lnTo>
                    <a:pt x="7281" y="21600"/>
                  </a:lnTo>
                  <a:lnTo>
                    <a:pt x="14440" y="18423"/>
                  </a:lnTo>
                  <a:lnTo>
                    <a:pt x="16867" y="15245"/>
                  </a:lnTo>
                  <a:lnTo>
                    <a:pt x="21600" y="11426"/>
                  </a:lnTo>
                  <a:lnTo>
                    <a:pt x="21600" y="6997"/>
                  </a:lnTo>
                  <a:lnTo>
                    <a:pt x="19294" y="3819"/>
                  </a:lnTo>
                  <a:lnTo>
                    <a:pt x="144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1" name="Google Shape;1567;p41"/>
            <p:cNvSpPr/>
            <p:nvPr/>
          </p:nvSpPr>
          <p:spPr>
            <a:xfrm>
              <a:off x="522012" y="532751"/>
              <a:ext cx="31698" cy="12702"/>
            </a:xfrm>
            <a:custGeom>
              <a:avLst/>
              <a:ahLst/>
              <a:cxnLst>
                <a:cxn ang="0">
                  <a:pos x="wd2" y="hd2"/>
                </a:cxn>
                <a:cxn ang="5400000">
                  <a:pos x="wd2" y="hd2"/>
                </a:cxn>
                <a:cxn ang="10800000">
                  <a:pos x="wd2" y="hd2"/>
                </a:cxn>
                <a:cxn ang="16200000">
                  <a:pos x="wd2" y="hd2"/>
                </a:cxn>
              </a:cxnLst>
              <a:rect l="0" t="0" r="r" b="b"/>
              <a:pathLst>
                <a:path w="21600" h="21600" extrusionOk="0">
                  <a:moveTo>
                    <a:pt x="14835" y="0"/>
                  </a:moveTo>
                  <a:lnTo>
                    <a:pt x="10597" y="2427"/>
                  </a:lnTo>
                  <a:lnTo>
                    <a:pt x="6786" y="4854"/>
                  </a:lnTo>
                  <a:lnTo>
                    <a:pt x="2976" y="9587"/>
                  </a:lnTo>
                  <a:lnTo>
                    <a:pt x="0" y="19173"/>
                  </a:lnTo>
                  <a:lnTo>
                    <a:pt x="3404" y="21600"/>
                  </a:lnTo>
                  <a:lnTo>
                    <a:pt x="11025" y="21600"/>
                  </a:lnTo>
                  <a:lnTo>
                    <a:pt x="14835" y="16746"/>
                  </a:lnTo>
                  <a:lnTo>
                    <a:pt x="18646" y="12013"/>
                  </a:lnTo>
                  <a:lnTo>
                    <a:pt x="21600" y="4854"/>
                  </a:lnTo>
                  <a:lnTo>
                    <a:pt x="1821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2" name="Google Shape;1568;p41"/>
            <p:cNvSpPr/>
            <p:nvPr/>
          </p:nvSpPr>
          <p:spPr>
            <a:xfrm>
              <a:off x="535708" y="524494"/>
              <a:ext cx="20483" cy="1366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17" y="5909"/>
                  </a:lnTo>
                  <a:lnTo>
                    <a:pt x="5897" y="9832"/>
                  </a:lnTo>
                  <a:lnTo>
                    <a:pt x="9177" y="14748"/>
                  </a:lnTo>
                  <a:lnTo>
                    <a:pt x="13086" y="17677"/>
                  </a:lnTo>
                  <a:lnTo>
                    <a:pt x="17028" y="20657"/>
                  </a:lnTo>
                  <a:lnTo>
                    <a:pt x="21600" y="21600"/>
                  </a:lnTo>
                  <a:lnTo>
                    <a:pt x="18983" y="16684"/>
                  </a:lnTo>
                  <a:lnTo>
                    <a:pt x="15703" y="11768"/>
                  </a:lnTo>
                  <a:lnTo>
                    <a:pt x="12456" y="7846"/>
                  </a:lnTo>
                  <a:lnTo>
                    <a:pt x="8514" y="3923"/>
                  </a:lnTo>
                  <a:lnTo>
                    <a:pt x="4572" y="1986"/>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3" name="Google Shape;1569;p41"/>
            <p:cNvSpPr/>
            <p:nvPr/>
          </p:nvSpPr>
          <p:spPr>
            <a:xfrm>
              <a:off x="556817" y="522013"/>
              <a:ext cx="21771" cy="1555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68" y="1745"/>
                  </a:lnTo>
                  <a:lnTo>
                    <a:pt x="13590" y="4320"/>
                  </a:lnTo>
                  <a:lnTo>
                    <a:pt x="9257" y="7767"/>
                  </a:lnTo>
                  <a:lnTo>
                    <a:pt x="5548" y="12087"/>
                  </a:lnTo>
                  <a:lnTo>
                    <a:pt x="2462" y="16407"/>
                  </a:lnTo>
                  <a:lnTo>
                    <a:pt x="0" y="21600"/>
                  </a:lnTo>
                  <a:lnTo>
                    <a:pt x="4332" y="19855"/>
                  </a:lnTo>
                  <a:lnTo>
                    <a:pt x="8010" y="17280"/>
                  </a:lnTo>
                  <a:lnTo>
                    <a:pt x="12343" y="13789"/>
                  </a:lnTo>
                  <a:lnTo>
                    <a:pt x="16052" y="9513"/>
                  </a:lnTo>
                  <a:lnTo>
                    <a:pt x="19138"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4" name="Google Shape;1570;p41"/>
            <p:cNvSpPr/>
            <p:nvPr/>
          </p:nvSpPr>
          <p:spPr>
            <a:xfrm>
              <a:off x="534452" y="538159"/>
              <a:ext cx="21739" cy="17404"/>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2339"/>
                  </a:lnTo>
                  <a:lnTo>
                    <a:pt x="12985" y="4640"/>
                  </a:lnTo>
                  <a:lnTo>
                    <a:pt x="9271" y="8500"/>
                  </a:lnTo>
                  <a:lnTo>
                    <a:pt x="5556" y="13139"/>
                  </a:lnTo>
                  <a:lnTo>
                    <a:pt x="2466" y="16999"/>
                  </a:lnTo>
                  <a:lnTo>
                    <a:pt x="0" y="21600"/>
                  </a:lnTo>
                  <a:lnTo>
                    <a:pt x="4339" y="20079"/>
                  </a:lnTo>
                  <a:lnTo>
                    <a:pt x="8022" y="16999"/>
                  </a:lnTo>
                  <a:lnTo>
                    <a:pt x="12361" y="13139"/>
                  </a:lnTo>
                  <a:lnTo>
                    <a:pt x="16044" y="9279"/>
                  </a:lnTo>
                  <a:lnTo>
                    <a:pt x="19134" y="4640"/>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5" name="Google Shape;1571;p41"/>
            <p:cNvSpPr/>
            <p:nvPr/>
          </p:nvSpPr>
          <p:spPr>
            <a:xfrm>
              <a:off x="560555" y="540510"/>
              <a:ext cx="14923" cy="1270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819" y="5400"/>
                  </a:lnTo>
                  <a:lnTo>
                    <a:pt x="4502" y="9764"/>
                  </a:lnTo>
                  <a:lnTo>
                    <a:pt x="8094" y="14073"/>
                  </a:lnTo>
                  <a:lnTo>
                    <a:pt x="12596" y="18382"/>
                  </a:lnTo>
                  <a:lnTo>
                    <a:pt x="17098" y="20509"/>
                  </a:lnTo>
                  <a:lnTo>
                    <a:pt x="21600" y="21600"/>
                  </a:lnTo>
                  <a:lnTo>
                    <a:pt x="19781" y="16200"/>
                  </a:lnTo>
                  <a:lnTo>
                    <a:pt x="17098" y="11891"/>
                  </a:lnTo>
                  <a:lnTo>
                    <a:pt x="12596" y="7582"/>
                  </a:lnTo>
                  <a:lnTo>
                    <a:pt x="9004" y="4364"/>
                  </a:lnTo>
                  <a:lnTo>
                    <a:pt x="4502" y="1091"/>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6" name="Google Shape;1572;p41"/>
            <p:cNvSpPr/>
            <p:nvPr/>
          </p:nvSpPr>
          <p:spPr>
            <a:xfrm>
              <a:off x="549373" y="1039692"/>
              <a:ext cx="499020" cy="114972"/>
            </a:xfrm>
            <a:custGeom>
              <a:avLst/>
              <a:ahLst/>
              <a:cxnLst>
                <a:cxn ang="0">
                  <a:pos x="wd2" y="hd2"/>
                </a:cxn>
                <a:cxn ang="5400000">
                  <a:pos x="wd2" y="hd2"/>
                </a:cxn>
                <a:cxn ang="10800000">
                  <a:pos x="wd2" y="hd2"/>
                </a:cxn>
                <a:cxn ang="16200000">
                  <a:pos x="wd2" y="hd2"/>
                </a:cxn>
              </a:cxnLst>
              <a:rect l="0" t="0" r="r" b="b"/>
              <a:pathLst>
                <a:path w="21600" h="21600" extrusionOk="0">
                  <a:moveTo>
                    <a:pt x="21493" y="0"/>
                  </a:moveTo>
                  <a:lnTo>
                    <a:pt x="0" y="19729"/>
                  </a:lnTo>
                  <a:lnTo>
                    <a:pt x="80" y="21600"/>
                  </a:lnTo>
                  <a:lnTo>
                    <a:pt x="21600" y="1865"/>
                  </a:lnTo>
                  <a:lnTo>
                    <a:pt x="2149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7" name="Google Shape;1573;p41"/>
            <p:cNvSpPr/>
            <p:nvPr/>
          </p:nvSpPr>
          <p:spPr>
            <a:xfrm>
              <a:off x="221866" y="472915"/>
              <a:ext cx="929089" cy="220613"/>
            </a:xfrm>
            <a:custGeom>
              <a:avLst/>
              <a:ahLst/>
              <a:cxnLst>
                <a:cxn ang="0">
                  <a:pos x="wd2" y="hd2"/>
                </a:cxn>
                <a:cxn ang="5400000">
                  <a:pos x="wd2" y="hd2"/>
                </a:cxn>
                <a:cxn ang="10800000">
                  <a:pos x="wd2" y="hd2"/>
                </a:cxn>
                <a:cxn ang="16200000">
                  <a:pos x="wd2" y="hd2"/>
                </a:cxn>
              </a:cxnLst>
              <a:rect l="0" t="0" r="r" b="b"/>
              <a:pathLst>
                <a:path w="21600" h="21600" extrusionOk="0">
                  <a:moveTo>
                    <a:pt x="21556" y="0"/>
                  </a:moveTo>
                  <a:lnTo>
                    <a:pt x="0" y="20628"/>
                  </a:lnTo>
                  <a:lnTo>
                    <a:pt x="58" y="21600"/>
                  </a:lnTo>
                  <a:lnTo>
                    <a:pt x="21600" y="975"/>
                  </a:lnTo>
                  <a:lnTo>
                    <a:pt x="2155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8" name="Google Shape;1574;p41"/>
            <p:cNvSpPr/>
            <p:nvPr/>
          </p:nvSpPr>
          <p:spPr>
            <a:xfrm>
              <a:off x="386562" y="935905"/>
              <a:ext cx="758770" cy="131746"/>
            </a:xfrm>
            <a:custGeom>
              <a:avLst/>
              <a:ahLst/>
              <a:cxnLst>
                <a:cxn ang="0">
                  <a:pos x="wd2" y="hd2"/>
                </a:cxn>
                <a:cxn ang="5400000">
                  <a:pos x="wd2" y="hd2"/>
                </a:cxn>
                <a:cxn ang="10800000">
                  <a:pos x="wd2" y="hd2"/>
                </a:cxn>
                <a:cxn ang="16200000">
                  <a:pos x="wd2" y="hd2"/>
                </a:cxn>
              </a:cxnLst>
              <a:rect l="0" t="0" r="r" b="b"/>
              <a:pathLst>
                <a:path w="21600" h="21600" extrusionOk="0">
                  <a:moveTo>
                    <a:pt x="21547" y="0"/>
                  </a:moveTo>
                  <a:lnTo>
                    <a:pt x="0" y="19973"/>
                  </a:lnTo>
                  <a:lnTo>
                    <a:pt x="35" y="21600"/>
                  </a:lnTo>
                  <a:lnTo>
                    <a:pt x="21600" y="1627"/>
                  </a:lnTo>
                  <a:lnTo>
                    <a:pt x="21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19" name="Google Shape;1576;p41"/>
            <p:cNvSpPr/>
            <p:nvPr/>
          </p:nvSpPr>
          <p:spPr>
            <a:xfrm>
              <a:off x="234902" y="601550"/>
              <a:ext cx="110637" cy="208204"/>
            </a:xfrm>
            <a:custGeom>
              <a:avLst/>
              <a:ahLst/>
              <a:cxnLst>
                <a:cxn ang="0">
                  <a:pos x="wd2" y="hd2"/>
                </a:cxn>
                <a:cxn ang="5400000">
                  <a:pos x="wd2" y="hd2"/>
                </a:cxn>
                <a:cxn ang="10800000">
                  <a:pos x="wd2" y="hd2"/>
                </a:cxn>
                <a:cxn ang="16200000">
                  <a:pos x="wd2" y="hd2"/>
                </a:cxn>
              </a:cxnLst>
              <a:rect l="0" t="0" r="r" b="b"/>
              <a:pathLst>
                <a:path w="21600" h="21600" extrusionOk="0">
                  <a:moveTo>
                    <a:pt x="16019" y="0"/>
                  </a:moveTo>
                  <a:lnTo>
                    <a:pt x="15289" y="65"/>
                  </a:lnTo>
                  <a:lnTo>
                    <a:pt x="14443" y="196"/>
                  </a:lnTo>
                  <a:lnTo>
                    <a:pt x="13590" y="323"/>
                  </a:lnTo>
                  <a:lnTo>
                    <a:pt x="12744" y="580"/>
                  </a:lnTo>
                  <a:lnTo>
                    <a:pt x="11892" y="903"/>
                  </a:lnTo>
                  <a:lnTo>
                    <a:pt x="11045" y="1291"/>
                  </a:lnTo>
                  <a:lnTo>
                    <a:pt x="10193" y="1740"/>
                  </a:lnTo>
                  <a:lnTo>
                    <a:pt x="9347" y="2193"/>
                  </a:lnTo>
                  <a:lnTo>
                    <a:pt x="7648" y="3353"/>
                  </a:lnTo>
                  <a:lnTo>
                    <a:pt x="6065" y="4706"/>
                  </a:lnTo>
                  <a:lnTo>
                    <a:pt x="4489" y="6192"/>
                  </a:lnTo>
                  <a:lnTo>
                    <a:pt x="3158" y="7867"/>
                  </a:lnTo>
                  <a:lnTo>
                    <a:pt x="21600" y="5609"/>
                  </a:lnTo>
                  <a:lnTo>
                    <a:pt x="21600" y="4579"/>
                  </a:lnTo>
                  <a:lnTo>
                    <a:pt x="21355" y="3611"/>
                  </a:lnTo>
                  <a:lnTo>
                    <a:pt x="20993" y="2773"/>
                  </a:lnTo>
                  <a:lnTo>
                    <a:pt x="20508" y="2001"/>
                  </a:lnTo>
                  <a:lnTo>
                    <a:pt x="19901" y="1291"/>
                  </a:lnTo>
                  <a:lnTo>
                    <a:pt x="19171" y="776"/>
                  </a:lnTo>
                  <a:lnTo>
                    <a:pt x="18325" y="388"/>
                  </a:lnTo>
                  <a:lnTo>
                    <a:pt x="17834" y="257"/>
                  </a:lnTo>
                  <a:lnTo>
                    <a:pt x="17350" y="130"/>
                  </a:lnTo>
                  <a:lnTo>
                    <a:pt x="16743" y="65"/>
                  </a:lnTo>
                  <a:lnTo>
                    <a:pt x="16019" y="0"/>
                  </a:lnTo>
                  <a:close/>
                  <a:moveTo>
                    <a:pt x="21600" y="6707"/>
                  </a:moveTo>
                  <a:lnTo>
                    <a:pt x="2429" y="9027"/>
                  </a:lnTo>
                  <a:lnTo>
                    <a:pt x="2183" y="9350"/>
                  </a:lnTo>
                  <a:lnTo>
                    <a:pt x="1699" y="10318"/>
                  </a:lnTo>
                  <a:lnTo>
                    <a:pt x="1214" y="11282"/>
                  </a:lnTo>
                  <a:lnTo>
                    <a:pt x="730" y="12250"/>
                  </a:lnTo>
                  <a:lnTo>
                    <a:pt x="484" y="13153"/>
                  </a:lnTo>
                  <a:lnTo>
                    <a:pt x="1821" y="13929"/>
                  </a:lnTo>
                  <a:lnTo>
                    <a:pt x="3036" y="14701"/>
                  </a:lnTo>
                  <a:lnTo>
                    <a:pt x="4250" y="15604"/>
                  </a:lnTo>
                  <a:lnTo>
                    <a:pt x="5464" y="16506"/>
                  </a:lnTo>
                  <a:lnTo>
                    <a:pt x="1944" y="17217"/>
                  </a:lnTo>
                  <a:lnTo>
                    <a:pt x="1460" y="17021"/>
                  </a:lnTo>
                  <a:lnTo>
                    <a:pt x="0" y="16314"/>
                  </a:lnTo>
                  <a:lnTo>
                    <a:pt x="123" y="17279"/>
                  </a:lnTo>
                  <a:lnTo>
                    <a:pt x="368" y="18181"/>
                  </a:lnTo>
                  <a:lnTo>
                    <a:pt x="730" y="19019"/>
                  </a:lnTo>
                  <a:lnTo>
                    <a:pt x="1214" y="19729"/>
                  </a:lnTo>
                  <a:lnTo>
                    <a:pt x="1821" y="20375"/>
                  </a:lnTo>
                  <a:lnTo>
                    <a:pt x="2551" y="20890"/>
                  </a:lnTo>
                  <a:lnTo>
                    <a:pt x="3398" y="21212"/>
                  </a:lnTo>
                  <a:lnTo>
                    <a:pt x="4373" y="21470"/>
                  </a:lnTo>
                  <a:lnTo>
                    <a:pt x="4974" y="21535"/>
                  </a:lnTo>
                  <a:lnTo>
                    <a:pt x="5581" y="21600"/>
                  </a:lnTo>
                  <a:lnTo>
                    <a:pt x="6433" y="21535"/>
                  </a:lnTo>
                  <a:lnTo>
                    <a:pt x="7402" y="21404"/>
                  </a:lnTo>
                  <a:lnTo>
                    <a:pt x="8371" y="21212"/>
                  </a:lnTo>
                  <a:lnTo>
                    <a:pt x="9224" y="20890"/>
                  </a:lnTo>
                  <a:lnTo>
                    <a:pt x="10193" y="20505"/>
                  </a:lnTo>
                  <a:lnTo>
                    <a:pt x="11162" y="20052"/>
                  </a:lnTo>
                  <a:lnTo>
                    <a:pt x="12137" y="19537"/>
                  </a:lnTo>
                  <a:lnTo>
                    <a:pt x="12983" y="18957"/>
                  </a:lnTo>
                  <a:lnTo>
                    <a:pt x="13952" y="18312"/>
                  </a:lnTo>
                  <a:lnTo>
                    <a:pt x="14805" y="17601"/>
                  </a:lnTo>
                  <a:lnTo>
                    <a:pt x="15774" y="16829"/>
                  </a:lnTo>
                  <a:lnTo>
                    <a:pt x="16626" y="15991"/>
                  </a:lnTo>
                  <a:lnTo>
                    <a:pt x="17350" y="15151"/>
                  </a:lnTo>
                  <a:lnTo>
                    <a:pt x="18080" y="14248"/>
                  </a:lnTo>
                  <a:lnTo>
                    <a:pt x="18810" y="13283"/>
                  </a:lnTo>
                  <a:lnTo>
                    <a:pt x="19417" y="12315"/>
                  </a:lnTo>
                  <a:lnTo>
                    <a:pt x="20263" y="10833"/>
                  </a:lnTo>
                  <a:lnTo>
                    <a:pt x="20870" y="9415"/>
                  </a:lnTo>
                  <a:lnTo>
                    <a:pt x="21355" y="7994"/>
                  </a:lnTo>
                  <a:lnTo>
                    <a:pt x="21600" y="6707"/>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720" name="Google Shape;1579;p41"/>
            <p:cNvSpPr/>
            <p:nvPr/>
          </p:nvSpPr>
          <p:spPr>
            <a:xfrm>
              <a:off x="234902" y="728331"/>
              <a:ext cx="27991" cy="39173"/>
            </a:xfrm>
            <a:custGeom>
              <a:avLst/>
              <a:ahLst/>
              <a:cxnLst>
                <a:cxn ang="0">
                  <a:pos x="wd2" y="hd2"/>
                </a:cxn>
                <a:cxn ang="5400000">
                  <a:pos x="wd2" y="hd2"/>
                </a:cxn>
                <a:cxn ang="10800000">
                  <a:pos x="wd2" y="hd2"/>
                </a:cxn>
                <a:cxn ang="16200000">
                  <a:pos x="wd2" y="hd2"/>
                </a:cxn>
              </a:cxnLst>
              <a:rect l="0" t="0" r="r" b="b"/>
              <a:pathLst>
                <a:path w="21600" h="21600" extrusionOk="0">
                  <a:moveTo>
                    <a:pt x="1915" y="0"/>
                  </a:moveTo>
                  <a:lnTo>
                    <a:pt x="485" y="8574"/>
                  </a:lnTo>
                  <a:lnTo>
                    <a:pt x="0" y="16802"/>
                  </a:lnTo>
                  <a:lnTo>
                    <a:pt x="5770" y="20561"/>
                  </a:lnTo>
                  <a:lnTo>
                    <a:pt x="7685" y="21600"/>
                  </a:lnTo>
                  <a:lnTo>
                    <a:pt x="21600" y="17824"/>
                  </a:lnTo>
                  <a:lnTo>
                    <a:pt x="16800" y="13026"/>
                  </a:lnTo>
                  <a:lnTo>
                    <a:pt x="12000" y="8228"/>
                  </a:lnTo>
                  <a:lnTo>
                    <a:pt x="7200" y="4123"/>
                  </a:lnTo>
                  <a:lnTo>
                    <a:pt x="191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721" name="Google Shape;1581;p41"/>
            <p:cNvSpPr/>
            <p:nvPr/>
          </p:nvSpPr>
          <p:spPr>
            <a:xfrm>
              <a:off x="247341" y="655611"/>
              <a:ext cx="98198" cy="32954"/>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822" y="14270"/>
                  </a:lnTo>
                  <a:lnTo>
                    <a:pt x="0" y="21600"/>
                  </a:lnTo>
                  <a:lnTo>
                    <a:pt x="21600" y="6939"/>
                  </a:lnTo>
                  <a:lnTo>
                    <a:pt x="21600" y="0"/>
                  </a:lnTo>
                  <a:close/>
                </a:path>
              </a:pathLst>
            </a:custGeom>
            <a:solidFill>
              <a:srgbClr val="FFD159"/>
            </a:solidFill>
            <a:ln w="12700" cap="flat">
              <a:noFill/>
              <a:miter lim="400000"/>
            </a:ln>
            <a:effectLst/>
          </p:spPr>
          <p:txBody>
            <a:bodyPr anchor="ctr" bIns="0" lIns="0" numCol="1" rIns="0" tIns="0" wrap="square">
              <a:noAutofit/>
            </a:bodyPr>
            <a:p>
              <a:pPr>
                <a:defRPr>
                  <a:solidFill>
                    <a:srgbClr val="000000"/>
                  </a:solidFill>
                </a:defRPr>
              </a:pPr>
            </a:p>
          </p:txBody>
        </p:sp>
        <p:sp>
          <p:nvSpPr>
            <p:cNvPr id="1049722" name="Google Shape;1583;p41"/>
            <p:cNvSpPr/>
            <p:nvPr/>
          </p:nvSpPr>
          <p:spPr>
            <a:xfrm>
              <a:off x="267226" y="844557"/>
              <a:ext cx="319435" cy="245460"/>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147"/>
                  </a:lnTo>
                  <a:lnTo>
                    <a:pt x="42" y="1913"/>
                  </a:lnTo>
                  <a:lnTo>
                    <a:pt x="125" y="2897"/>
                  </a:lnTo>
                  <a:lnTo>
                    <a:pt x="336" y="4047"/>
                  </a:lnTo>
                  <a:lnTo>
                    <a:pt x="631" y="5305"/>
                  </a:lnTo>
                  <a:lnTo>
                    <a:pt x="1009" y="6670"/>
                  </a:lnTo>
                  <a:lnTo>
                    <a:pt x="1262" y="7383"/>
                  </a:lnTo>
                  <a:lnTo>
                    <a:pt x="1555" y="8094"/>
                  </a:lnTo>
                  <a:lnTo>
                    <a:pt x="1890" y="8859"/>
                  </a:lnTo>
                  <a:lnTo>
                    <a:pt x="2269" y="9570"/>
                  </a:lnTo>
                  <a:lnTo>
                    <a:pt x="2689" y="10336"/>
                  </a:lnTo>
                  <a:lnTo>
                    <a:pt x="3152" y="11101"/>
                  </a:lnTo>
                  <a:lnTo>
                    <a:pt x="3656" y="11867"/>
                  </a:lnTo>
                  <a:lnTo>
                    <a:pt x="4201" y="12577"/>
                  </a:lnTo>
                  <a:lnTo>
                    <a:pt x="4832" y="13343"/>
                  </a:lnTo>
                  <a:lnTo>
                    <a:pt x="5506" y="14109"/>
                  </a:lnTo>
                  <a:lnTo>
                    <a:pt x="6262" y="14819"/>
                  </a:lnTo>
                  <a:lnTo>
                    <a:pt x="7061" y="15530"/>
                  </a:lnTo>
                  <a:lnTo>
                    <a:pt x="7942" y="16243"/>
                  </a:lnTo>
                  <a:lnTo>
                    <a:pt x="8866" y="16898"/>
                  </a:lnTo>
                  <a:lnTo>
                    <a:pt x="9875" y="17553"/>
                  </a:lnTo>
                  <a:lnTo>
                    <a:pt x="10969" y="18156"/>
                  </a:lnTo>
                  <a:lnTo>
                    <a:pt x="13909" y="17501"/>
                  </a:lnTo>
                  <a:lnTo>
                    <a:pt x="12985" y="16898"/>
                  </a:lnTo>
                  <a:lnTo>
                    <a:pt x="12018" y="16188"/>
                  </a:lnTo>
                  <a:lnTo>
                    <a:pt x="11052" y="15422"/>
                  </a:lnTo>
                  <a:lnTo>
                    <a:pt x="10043" y="14601"/>
                  </a:lnTo>
                  <a:lnTo>
                    <a:pt x="9076" y="13780"/>
                  </a:lnTo>
                  <a:lnTo>
                    <a:pt x="8110" y="12851"/>
                  </a:lnTo>
                  <a:lnTo>
                    <a:pt x="7143" y="11867"/>
                  </a:lnTo>
                  <a:lnTo>
                    <a:pt x="6219" y="10828"/>
                  </a:lnTo>
                  <a:lnTo>
                    <a:pt x="5295" y="9678"/>
                  </a:lnTo>
                  <a:lnTo>
                    <a:pt x="4412" y="8531"/>
                  </a:lnTo>
                  <a:lnTo>
                    <a:pt x="3530" y="7273"/>
                  </a:lnTo>
                  <a:lnTo>
                    <a:pt x="2732" y="5960"/>
                  </a:lnTo>
                  <a:lnTo>
                    <a:pt x="1975" y="4594"/>
                  </a:lnTo>
                  <a:lnTo>
                    <a:pt x="1262" y="3115"/>
                  </a:lnTo>
                  <a:lnTo>
                    <a:pt x="588" y="1584"/>
                  </a:lnTo>
                  <a:lnTo>
                    <a:pt x="0" y="0"/>
                  </a:lnTo>
                  <a:close/>
                  <a:moveTo>
                    <a:pt x="15003" y="18211"/>
                  </a:moveTo>
                  <a:lnTo>
                    <a:pt x="12186" y="18811"/>
                  </a:lnTo>
                  <a:lnTo>
                    <a:pt x="13195" y="19250"/>
                  </a:lnTo>
                  <a:lnTo>
                    <a:pt x="14204" y="19632"/>
                  </a:lnTo>
                  <a:lnTo>
                    <a:pt x="15296" y="20016"/>
                  </a:lnTo>
                  <a:lnTo>
                    <a:pt x="16430" y="20398"/>
                  </a:lnTo>
                  <a:lnTo>
                    <a:pt x="17649" y="20726"/>
                  </a:lnTo>
                  <a:lnTo>
                    <a:pt x="18868" y="21055"/>
                  </a:lnTo>
                  <a:lnTo>
                    <a:pt x="20170" y="21326"/>
                  </a:lnTo>
                  <a:lnTo>
                    <a:pt x="21558" y="21600"/>
                  </a:lnTo>
                  <a:lnTo>
                    <a:pt x="21600" y="21437"/>
                  </a:lnTo>
                  <a:lnTo>
                    <a:pt x="20466" y="21000"/>
                  </a:lnTo>
                  <a:lnTo>
                    <a:pt x="18953" y="20342"/>
                  </a:lnTo>
                  <a:lnTo>
                    <a:pt x="17103" y="19413"/>
                  </a:lnTo>
                  <a:lnTo>
                    <a:pt x="16052" y="18811"/>
                  </a:lnTo>
                  <a:lnTo>
                    <a:pt x="15003" y="18211"/>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723" name="Google Shape;1586;p41"/>
            <p:cNvSpPr/>
            <p:nvPr/>
          </p:nvSpPr>
          <p:spPr>
            <a:xfrm>
              <a:off x="586031" y="1083366"/>
              <a:ext cx="13070" cy="12702"/>
            </a:xfrm>
            <a:custGeom>
              <a:avLst/>
              <a:ahLst/>
              <a:cxnLst>
                <a:cxn ang="0">
                  <a:pos x="wd2" y="hd2"/>
                </a:cxn>
                <a:cxn ang="5400000">
                  <a:pos x="wd2" y="hd2"/>
                </a:cxn>
                <a:cxn ang="10800000">
                  <a:pos x="wd2" y="hd2"/>
                </a:cxn>
                <a:cxn ang="16200000">
                  <a:pos x="wd2" y="hd2"/>
                </a:cxn>
              </a:cxnLst>
              <a:rect l="0" t="0" r="r" b="b"/>
              <a:pathLst>
                <a:path w="21600" h="21600" extrusionOk="0">
                  <a:moveTo>
                    <a:pt x="1038" y="0"/>
                  </a:moveTo>
                  <a:lnTo>
                    <a:pt x="0" y="12873"/>
                  </a:lnTo>
                  <a:lnTo>
                    <a:pt x="21600" y="21600"/>
                  </a:lnTo>
                  <a:lnTo>
                    <a:pt x="1038" y="0"/>
                  </a:lnTo>
                  <a:close/>
                </a:path>
              </a:pathLst>
            </a:custGeom>
            <a:solidFill>
              <a:srgbClr val="ABAE62"/>
            </a:solidFill>
            <a:ln w="12700" cap="flat">
              <a:noFill/>
              <a:miter lim="400000"/>
            </a:ln>
            <a:effectLst/>
          </p:spPr>
          <p:txBody>
            <a:bodyPr anchor="ctr" bIns="0" lIns="0" numCol="1" rIns="0" tIns="0" wrap="square">
              <a:noAutofit/>
            </a:bodyPr>
            <a:p>
              <a:pPr>
                <a:defRPr>
                  <a:solidFill>
                    <a:srgbClr val="000000"/>
                  </a:solidFill>
                </a:defRPr>
              </a:pPr>
            </a:p>
          </p:txBody>
        </p:sp>
        <p:sp>
          <p:nvSpPr>
            <p:cNvPr id="1049724" name="Google Shape;1588;p41"/>
            <p:cNvSpPr/>
            <p:nvPr/>
          </p:nvSpPr>
          <p:spPr>
            <a:xfrm>
              <a:off x="429440" y="1043430"/>
              <a:ext cx="59654" cy="14891"/>
            </a:xfrm>
            <a:custGeom>
              <a:avLst/>
              <a:ahLst/>
              <a:cxnLst>
                <a:cxn ang="0">
                  <a:pos x="wd2" y="hd2"/>
                </a:cxn>
                <a:cxn ang="5400000">
                  <a:pos x="wd2" y="hd2"/>
                </a:cxn>
                <a:cxn ang="10800000">
                  <a:pos x="wd2" y="hd2"/>
                </a:cxn>
                <a:cxn ang="16200000">
                  <a:pos x="wd2" y="hd2"/>
                </a:cxn>
              </a:cxnLst>
              <a:rect l="0" t="0" r="r" b="b"/>
              <a:pathLst>
                <a:path w="21600" h="21600" extrusionOk="0">
                  <a:moveTo>
                    <a:pt x="15742" y="0"/>
                  </a:moveTo>
                  <a:lnTo>
                    <a:pt x="0" y="10800"/>
                  </a:lnTo>
                  <a:lnTo>
                    <a:pt x="6518" y="21600"/>
                  </a:lnTo>
                  <a:lnTo>
                    <a:pt x="21600" y="11711"/>
                  </a:lnTo>
                  <a:lnTo>
                    <a:pt x="15742" y="0"/>
                  </a:lnTo>
                  <a:close/>
                </a:path>
              </a:pathLst>
            </a:custGeom>
            <a:solidFill>
              <a:srgbClr val="FFD159"/>
            </a:solidFill>
            <a:ln w="12700" cap="flat">
              <a:noFill/>
              <a:miter lim="400000"/>
            </a:ln>
            <a:effectLst/>
          </p:spPr>
          <p:txBody>
            <a:bodyPr anchor="ctr" bIns="0" lIns="0" numCol="1" rIns="0" tIns="0" wrap="square">
              <a:noAutofit/>
            </a:bodyPr>
            <a:p>
              <a:pPr>
                <a:defRPr>
                  <a:solidFill>
                    <a:srgbClr val="000000"/>
                  </a:solidFill>
                </a:defRPr>
              </a:pPr>
            </a:p>
          </p:txBody>
        </p:sp>
        <p:sp>
          <p:nvSpPr>
            <p:cNvPr id="1049725" name="Google Shape;1590;p41"/>
            <p:cNvSpPr/>
            <p:nvPr/>
          </p:nvSpPr>
          <p:spPr>
            <a:xfrm>
              <a:off x="1301953" y="374720"/>
              <a:ext cx="112490" cy="32325"/>
            </a:xfrm>
            <a:custGeom>
              <a:avLst/>
              <a:ahLst/>
              <a:cxnLst>
                <a:cxn ang="0">
                  <a:pos x="wd2" y="hd2"/>
                </a:cxn>
                <a:cxn ang="5400000">
                  <a:pos x="wd2" y="hd2"/>
                </a:cxn>
                <a:cxn ang="10800000">
                  <a:pos x="wd2" y="hd2"/>
                </a:cxn>
                <a:cxn ang="16200000">
                  <a:pos x="wd2" y="hd2"/>
                </a:cxn>
              </a:cxnLst>
              <a:rect l="0" t="0" r="r" b="b"/>
              <a:pathLst>
                <a:path w="21600" h="21600" extrusionOk="0">
                  <a:moveTo>
                    <a:pt x="477" y="0"/>
                  </a:moveTo>
                  <a:lnTo>
                    <a:pt x="0" y="9551"/>
                  </a:lnTo>
                  <a:lnTo>
                    <a:pt x="21123" y="21600"/>
                  </a:lnTo>
                  <a:lnTo>
                    <a:pt x="21600" y="12049"/>
                  </a:lnTo>
                  <a:lnTo>
                    <a:pt x="47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26" name="Google Shape;1591;p41"/>
            <p:cNvSpPr/>
            <p:nvPr/>
          </p:nvSpPr>
          <p:spPr>
            <a:xfrm>
              <a:off x="1271514" y="407043"/>
              <a:ext cx="116825" cy="28587"/>
            </a:xfrm>
            <a:custGeom>
              <a:avLst/>
              <a:ahLst/>
              <a:cxnLst>
                <a:cxn ang="0">
                  <a:pos x="wd2" y="hd2"/>
                </a:cxn>
                <a:cxn ang="5400000">
                  <a:pos x="wd2" y="hd2"/>
                </a:cxn>
                <a:cxn ang="10800000">
                  <a:pos x="wd2" y="hd2"/>
                </a:cxn>
                <a:cxn ang="16200000">
                  <a:pos x="wd2" y="hd2"/>
                </a:cxn>
              </a:cxnLst>
              <a:rect l="0" t="0" r="r" b="b"/>
              <a:pathLst>
                <a:path w="21600" h="21600" extrusionOk="0">
                  <a:moveTo>
                    <a:pt x="343" y="0"/>
                  </a:moveTo>
                  <a:lnTo>
                    <a:pt x="0" y="10800"/>
                  </a:lnTo>
                  <a:lnTo>
                    <a:pt x="21257" y="21600"/>
                  </a:lnTo>
                  <a:lnTo>
                    <a:pt x="21600" y="10800"/>
                  </a:lnTo>
                  <a:lnTo>
                    <a:pt x="34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27" name="Google Shape;1592;p41"/>
            <p:cNvSpPr/>
            <p:nvPr/>
          </p:nvSpPr>
          <p:spPr>
            <a:xfrm>
              <a:off x="601580" y="0"/>
              <a:ext cx="824046" cy="344911"/>
            </a:xfrm>
            <a:custGeom>
              <a:avLst/>
              <a:ahLst/>
              <a:cxnLst>
                <a:cxn ang="0">
                  <a:pos x="wd2" y="hd2"/>
                </a:cxn>
                <a:cxn ang="5400000">
                  <a:pos x="wd2" y="hd2"/>
                </a:cxn>
                <a:cxn ang="10800000">
                  <a:pos x="wd2" y="hd2"/>
                </a:cxn>
                <a:cxn ang="16200000">
                  <a:pos x="wd2" y="hd2"/>
                </a:cxn>
              </a:cxnLst>
              <a:rect l="0" t="0" r="r" b="b"/>
              <a:pathLst>
                <a:path w="21600" h="21600" extrusionOk="0">
                  <a:moveTo>
                    <a:pt x="6565" y="0"/>
                  </a:moveTo>
                  <a:lnTo>
                    <a:pt x="6239" y="37"/>
                  </a:lnTo>
                  <a:lnTo>
                    <a:pt x="5913" y="77"/>
                  </a:lnTo>
                  <a:lnTo>
                    <a:pt x="5588" y="193"/>
                  </a:lnTo>
                  <a:lnTo>
                    <a:pt x="5261" y="311"/>
                  </a:lnTo>
                  <a:lnTo>
                    <a:pt x="4935" y="427"/>
                  </a:lnTo>
                  <a:lnTo>
                    <a:pt x="4626" y="622"/>
                  </a:lnTo>
                  <a:lnTo>
                    <a:pt x="4301" y="816"/>
                  </a:lnTo>
                  <a:lnTo>
                    <a:pt x="3991" y="1050"/>
                  </a:lnTo>
                  <a:lnTo>
                    <a:pt x="3388" y="1517"/>
                  </a:lnTo>
                  <a:lnTo>
                    <a:pt x="2802" y="2101"/>
                  </a:lnTo>
                  <a:lnTo>
                    <a:pt x="2508" y="2412"/>
                  </a:lnTo>
                  <a:lnTo>
                    <a:pt x="2231" y="2762"/>
                  </a:lnTo>
                  <a:lnTo>
                    <a:pt x="1955" y="3112"/>
                  </a:lnTo>
                  <a:lnTo>
                    <a:pt x="1677" y="3541"/>
                  </a:lnTo>
                  <a:lnTo>
                    <a:pt x="1434" y="3970"/>
                  </a:lnTo>
                  <a:lnTo>
                    <a:pt x="1189" y="4436"/>
                  </a:lnTo>
                  <a:lnTo>
                    <a:pt x="977" y="4942"/>
                  </a:lnTo>
                  <a:lnTo>
                    <a:pt x="766" y="5487"/>
                  </a:lnTo>
                  <a:lnTo>
                    <a:pt x="586" y="6031"/>
                  </a:lnTo>
                  <a:lnTo>
                    <a:pt x="423" y="6655"/>
                  </a:lnTo>
                  <a:lnTo>
                    <a:pt x="293" y="7277"/>
                  </a:lnTo>
                  <a:lnTo>
                    <a:pt x="179" y="7938"/>
                  </a:lnTo>
                  <a:lnTo>
                    <a:pt x="82" y="8640"/>
                  </a:lnTo>
                  <a:lnTo>
                    <a:pt x="32" y="9378"/>
                  </a:lnTo>
                  <a:lnTo>
                    <a:pt x="0" y="10157"/>
                  </a:lnTo>
                  <a:lnTo>
                    <a:pt x="16" y="10975"/>
                  </a:lnTo>
                  <a:lnTo>
                    <a:pt x="32" y="11441"/>
                  </a:lnTo>
                  <a:lnTo>
                    <a:pt x="65" y="11908"/>
                  </a:lnTo>
                  <a:lnTo>
                    <a:pt x="114" y="12376"/>
                  </a:lnTo>
                  <a:lnTo>
                    <a:pt x="163" y="12803"/>
                  </a:lnTo>
                  <a:lnTo>
                    <a:pt x="228" y="13231"/>
                  </a:lnTo>
                  <a:lnTo>
                    <a:pt x="310" y="13660"/>
                  </a:lnTo>
                  <a:lnTo>
                    <a:pt x="391" y="14050"/>
                  </a:lnTo>
                  <a:lnTo>
                    <a:pt x="488" y="14477"/>
                  </a:lnTo>
                  <a:lnTo>
                    <a:pt x="586" y="14827"/>
                  </a:lnTo>
                  <a:lnTo>
                    <a:pt x="700" y="15216"/>
                  </a:lnTo>
                  <a:lnTo>
                    <a:pt x="944" y="15917"/>
                  </a:lnTo>
                  <a:lnTo>
                    <a:pt x="1221" y="16578"/>
                  </a:lnTo>
                  <a:lnTo>
                    <a:pt x="1515" y="17201"/>
                  </a:lnTo>
                  <a:lnTo>
                    <a:pt x="1840" y="17746"/>
                  </a:lnTo>
                  <a:lnTo>
                    <a:pt x="2183" y="18252"/>
                  </a:lnTo>
                  <a:lnTo>
                    <a:pt x="2525" y="18681"/>
                  </a:lnTo>
                  <a:lnTo>
                    <a:pt x="2883" y="19108"/>
                  </a:lnTo>
                  <a:lnTo>
                    <a:pt x="3242" y="19458"/>
                  </a:lnTo>
                  <a:lnTo>
                    <a:pt x="3616" y="19731"/>
                  </a:lnTo>
                  <a:lnTo>
                    <a:pt x="3975" y="20003"/>
                  </a:lnTo>
                  <a:lnTo>
                    <a:pt x="4333" y="20197"/>
                  </a:lnTo>
                  <a:lnTo>
                    <a:pt x="4805" y="20353"/>
                  </a:lnTo>
                  <a:lnTo>
                    <a:pt x="5278" y="20510"/>
                  </a:lnTo>
                  <a:lnTo>
                    <a:pt x="5750" y="20587"/>
                  </a:lnTo>
                  <a:lnTo>
                    <a:pt x="6222" y="20626"/>
                  </a:lnTo>
                  <a:lnTo>
                    <a:pt x="6711" y="20666"/>
                  </a:lnTo>
                  <a:lnTo>
                    <a:pt x="7183" y="20626"/>
                  </a:lnTo>
                  <a:lnTo>
                    <a:pt x="7672" y="20510"/>
                  </a:lnTo>
                  <a:lnTo>
                    <a:pt x="8145" y="20392"/>
                  </a:lnTo>
                  <a:lnTo>
                    <a:pt x="8617" y="20237"/>
                  </a:lnTo>
                  <a:lnTo>
                    <a:pt x="9089" y="20042"/>
                  </a:lnTo>
                  <a:lnTo>
                    <a:pt x="9562" y="19847"/>
                  </a:lnTo>
                  <a:lnTo>
                    <a:pt x="10034" y="19576"/>
                  </a:lnTo>
                  <a:lnTo>
                    <a:pt x="10506" y="19302"/>
                  </a:lnTo>
                  <a:lnTo>
                    <a:pt x="10963" y="18952"/>
                  </a:lnTo>
                  <a:lnTo>
                    <a:pt x="11419" y="18641"/>
                  </a:lnTo>
                  <a:lnTo>
                    <a:pt x="11858" y="18252"/>
                  </a:lnTo>
                  <a:lnTo>
                    <a:pt x="12364" y="17786"/>
                  </a:lnTo>
                  <a:lnTo>
                    <a:pt x="12869" y="17317"/>
                  </a:lnTo>
                  <a:lnTo>
                    <a:pt x="13846" y="16346"/>
                  </a:lnTo>
                  <a:lnTo>
                    <a:pt x="14351" y="15840"/>
                  </a:lnTo>
                  <a:lnTo>
                    <a:pt x="14840" y="15372"/>
                  </a:lnTo>
                  <a:lnTo>
                    <a:pt x="15345" y="14945"/>
                  </a:lnTo>
                  <a:lnTo>
                    <a:pt x="15866" y="14555"/>
                  </a:lnTo>
                  <a:lnTo>
                    <a:pt x="16061" y="14400"/>
                  </a:lnTo>
                  <a:lnTo>
                    <a:pt x="16273" y="14321"/>
                  </a:lnTo>
                  <a:lnTo>
                    <a:pt x="16485" y="14243"/>
                  </a:lnTo>
                  <a:lnTo>
                    <a:pt x="16680" y="14205"/>
                  </a:lnTo>
                  <a:lnTo>
                    <a:pt x="16876" y="14166"/>
                  </a:lnTo>
                  <a:lnTo>
                    <a:pt x="17088" y="14166"/>
                  </a:lnTo>
                  <a:lnTo>
                    <a:pt x="17479" y="14243"/>
                  </a:lnTo>
                  <a:lnTo>
                    <a:pt x="17886" y="14400"/>
                  </a:lnTo>
                  <a:lnTo>
                    <a:pt x="18277" y="14632"/>
                  </a:lnTo>
                  <a:lnTo>
                    <a:pt x="18668" y="14945"/>
                  </a:lnTo>
                  <a:lnTo>
                    <a:pt x="19059" y="15332"/>
                  </a:lnTo>
                  <a:lnTo>
                    <a:pt x="19238" y="15567"/>
                  </a:lnTo>
                  <a:lnTo>
                    <a:pt x="19434" y="15801"/>
                  </a:lnTo>
                  <a:lnTo>
                    <a:pt x="19597" y="16072"/>
                  </a:lnTo>
                  <a:lnTo>
                    <a:pt x="19759" y="16346"/>
                  </a:lnTo>
                  <a:lnTo>
                    <a:pt x="19905" y="16656"/>
                  </a:lnTo>
                  <a:lnTo>
                    <a:pt x="20036" y="17007"/>
                  </a:lnTo>
                  <a:lnTo>
                    <a:pt x="20150" y="17357"/>
                  </a:lnTo>
                  <a:lnTo>
                    <a:pt x="20248" y="17707"/>
                  </a:lnTo>
                  <a:lnTo>
                    <a:pt x="20330" y="18096"/>
                  </a:lnTo>
                  <a:lnTo>
                    <a:pt x="20395" y="18525"/>
                  </a:lnTo>
                  <a:lnTo>
                    <a:pt x="20443" y="18952"/>
                  </a:lnTo>
                  <a:lnTo>
                    <a:pt x="20460" y="19381"/>
                  </a:lnTo>
                  <a:lnTo>
                    <a:pt x="20460" y="19847"/>
                  </a:lnTo>
                  <a:lnTo>
                    <a:pt x="20427" y="20315"/>
                  </a:lnTo>
                  <a:lnTo>
                    <a:pt x="20378" y="20821"/>
                  </a:lnTo>
                  <a:lnTo>
                    <a:pt x="20297" y="21287"/>
                  </a:lnTo>
                  <a:lnTo>
                    <a:pt x="20280" y="21405"/>
                  </a:lnTo>
                  <a:lnTo>
                    <a:pt x="20297" y="21482"/>
                  </a:lnTo>
                  <a:lnTo>
                    <a:pt x="20346" y="21521"/>
                  </a:lnTo>
                  <a:lnTo>
                    <a:pt x="20395" y="21600"/>
                  </a:lnTo>
                  <a:lnTo>
                    <a:pt x="20753" y="21600"/>
                  </a:lnTo>
                  <a:lnTo>
                    <a:pt x="20964" y="21482"/>
                  </a:lnTo>
                  <a:lnTo>
                    <a:pt x="21160" y="21327"/>
                  </a:lnTo>
                  <a:lnTo>
                    <a:pt x="21242" y="21250"/>
                  </a:lnTo>
                  <a:lnTo>
                    <a:pt x="21307" y="21132"/>
                  </a:lnTo>
                  <a:lnTo>
                    <a:pt x="21372" y="21016"/>
                  </a:lnTo>
                  <a:lnTo>
                    <a:pt x="21405" y="20860"/>
                  </a:lnTo>
                  <a:lnTo>
                    <a:pt x="21486" y="20353"/>
                  </a:lnTo>
                  <a:lnTo>
                    <a:pt x="21551" y="19810"/>
                  </a:lnTo>
                  <a:lnTo>
                    <a:pt x="21584" y="19342"/>
                  </a:lnTo>
                  <a:lnTo>
                    <a:pt x="21600" y="18836"/>
                  </a:lnTo>
                  <a:lnTo>
                    <a:pt x="21584" y="18370"/>
                  </a:lnTo>
                  <a:lnTo>
                    <a:pt x="21551" y="17941"/>
                  </a:lnTo>
                  <a:lnTo>
                    <a:pt x="21486" y="17512"/>
                  </a:lnTo>
                  <a:lnTo>
                    <a:pt x="21421" y="17085"/>
                  </a:lnTo>
                  <a:lnTo>
                    <a:pt x="21323" y="16696"/>
                  </a:lnTo>
                  <a:lnTo>
                    <a:pt x="21209" y="16306"/>
                  </a:lnTo>
                  <a:lnTo>
                    <a:pt x="21079" y="15956"/>
                  </a:lnTo>
                  <a:lnTo>
                    <a:pt x="20932" y="15606"/>
                  </a:lnTo>
                  <a:lnTo>
                    <a:pt x="20769" y="15295"/>
                  </a:lnTo>
                  <a:lnTo>
                    <a:pt x="20590" y="14982"/>
                  </a:lnTo>
                  <a:lnTo>
                    <a:pt x="20411" y="14711"/>
                  </a:lnTo>
                  <a:lnTo>
                    <a:pt x="20232" y="14437"/>
                  </a:lnTo>
                  <a:lnTo>
                    <a:pt x="20020" y="14205"/>
                  </a:lnTo>
                  <a:lnTo>
                    <a:pt x="19825" y="13971"/>
                  </a:lnTo>
                  <a:lnTo>
                    <a:pt x="19384" y="13582"/>
                  </a:lnTo>
                  <a:lnTo>
                    <a:pt x="18945" y="13271"/>
                  </a:lnTo>
                  <a:lnTo>
                    <a:pt x="18488" y="13037"/>
                  </a:lnTo>
                  <a:lnTo>
                    <a:pt x="18049" y="12881"/>
                  </a:lnTo>
                  <a:lnTo>
                    <a:pt x="17625" y="12842"/>
                  </a:lnTo>
                  <a:lnTo>
                    <a:pt x="17234" y="12842"/>
                  </a:lnTo>
                  <a:lnTo>
                    <a:pt x="17039" y="12881"/>
                  </a:lnTo>
                  <a:lnTo>
                    <a:pt x="16876" y="12960"/>
                  </a:lnTo>
                  <a:lnTo>
                    <a:pt x="16502" y="13115"/>
                  </a:lnTo>
                  <a:lnTo>
                    <a:pt x="16127" y="13310"/>
                  </a:lnTo>
                  <a:lnTo>
                    <a:pt x="15752" y="13582"/>
                  </a:lnTo>
                  <a:lnTo>
                    <a:pt x="15393" y="13816"/>
                  </a:lnTo>
                  <a:lnTo>
                    <a:pt x="14677" y="14400"/>
                  </a:lnTo>
                  <a:lnTo>
                    <a:pt x="13960" y="15061"/>
                  </a:lnTo>
                  <a:lnTo>
                    <a:pt x="12559" y="16422"/>
                  </a:lnTo>
                  <a:lnTo>
                    <a:pt x="11842" y="17085"/>
                  </a:lnTo>
                  <a:lnTo>
                    <a:pt x="11142" y="17746"/>
                  </a:lnTo>
                  <a:lnTo>
                    <a:pt x="10686" y="18096"/>
                  </a:lnTo>
                  <a:lnTo>
                    <a:pt x="10213" y="18447"/>
                  </a:lnTo>
                  <a:lnTo>
                    <a:pt x="9757" y="18720"/>
                  </a:lnTo>
                  <a:lnTo>
                    <a:pt x="9269" y="18952"/>
                  </a:lnTo>
                  <a:lnTo>
                    <a:pt x="8796" y="19147"/>
                  </a:lnTo>
                  <a:lnTo>
                    <a:pt x="8307" y="19302"/>
                  </a:lnTo>
                  <a:lnTo>
                    <a:pt x="7819" y="19381"/>
                  </a:lnTo>
                  <a:lnTo>
                    <a:pt x="7330" y="19420"/>
                  </a:lnTo>
                  <a:lnTo>
                    <a:pt x="6842" y="19420"/>
                  </a:lnTo>
                  <a:lnTo>
                    <a:pt x="6352" y="19342"/>
                  </a:lnTo>
                  <a:lnTo>
                    <a:pt x="5864" y="19226"/>
                  </a:lnTo>
                  <a:lnTo>
                    <a:pt x="5392" y="19070"/>
                  </a:lnTo>
                  <a:lnTo>
                    <a:pt x="4919" y="18836"/>
                  </a:lnTo>
                  <a:lnTo>
                    <a:pt x="4447" y="18525"/>
                  </a:lnTo>
                  <a:lnTo>
                    <a:pt x="3991" y="18175"/>
                  </a:lnTo>
                  <a:lnTo>
                    <a:pt x="3551" y="17746"/>
                  </a:lnTo>
                  <a:lnTo>
                    <a:pt x="3257" y="17396"/>
                  </a:lnTo>
                  <a:lnTo>
                    <a:pt x="2964" y="17007"/>
                  </a:lnTo>
                  <a:lnTo>
                    <a:pt x="2704" y="16540"/>
                  </a:lnTo>
                  <a:lnTo>
                    <a:pt x="2459" y="16033"/>
                  </a:lnTo>
                  <a:lnTo>
                    <a:pt x="2215" y="15490"/>
                  </a:lnTo>
                  <a:lnTo>
                    <a:pt x="2003" y="14906"/>
                  </a:lnTo>
                  <a:lnTo>
                    <a:pt x="1808" y="14282"/>
                  </a:lnTo>
                  <a:lnTo>
                    <a:pt x="1629" y="13621"/>
                  </a:lnTo>
                  <a:lnTo>
                    <a:pt x="1482" y="12921"/>
                  </a:lnTo>
                  <a:lnTo>
                    <a:pt x="1352" y="12220"/>
                  </a:lnTo>
                  <a:lnTo>
                    <a:pt x="1254" y="11481"/>
                  </a:lnTo>
                  <a:lnTo>
                    <a:pt x="1189" y="10702"/>
                  </a:lnTo>
                  <a:lnTo>
                    <a:pt x="1140" y="9962"/>
                  </a:lnTo>
                  <a:lnTo>
                    <a:pt x="1140" y="9185"/>
                  </a:lnTo>
                  <a:lnTo>
                    <a:pt x="1173" y="8406"/>
                  </a:lnTo>
                  <a:lnTo>
                    <a:pt x="1238" y="7627"/>
                  </a:lnTo>
                  <a:lnTo>
                    <a:pt x="1287" y="7277"/>
                  </a:lnTo>
                  <a:lnTo>
                    <a:pt x="1336" y="6927"/>
                  </a:lnTo>
                  <a:lnTo>
                    <a:pt x="1466" y="6305"/>
                  </a:lnTo>
                  <a:lnTo>
                    <a:pt x="1629" y="5681"/>
                  </a:lnTo>
                  <a:lnTo>
                    <a:pt x="1808" y="5136"/>
                  </a:lnTo>
                  <a:lnTo>
                    <a:pt x="2020" y="4631"/>
                  </a:lnTo>
                  <a:lnTo>
                    <a:pt x="2248" y="4163"/>
                  </a:lnTo>
                  <a:lnTo>
                    <a:pt x="2508" y="3775"/>
                  </a:lnTo>
                  <a:lnTo>
                    <a:pt x="2769" y="3386"/>
                  </a:lnTo>
                  <a:lnTo>
                    <a:pt x="3046" y="3035"/>
                  </a:lnTo>
                  <a:lnTo>
                    <a:pt x="3323" y="2723"/>
                  </a:lnTo>
                  <a:lnTo>
                    <a:pt x="3616" y="2451"/>
                  </a:lnTo>
                  <a:lnTo>
                    <a:pt x="3909" y="2217"/>
                  </a:lnTo>
                  <a:lnTo>
                    <a:pt x="4203" y="1985"/>
                  </a:lnTo>
                  <a:lnTo>
                    <a:pt x="4496" y="1828"/>
                  </a:lnTo>
                  <a:lnTo>
                    <a:pt x="5065" y="1517"/>
                  </a:lnTo>
                  <a:lnTo>
                    <a:pt x="5310" y="1440"/>
                  </a:lnTo>
                  <a:lnTo>
                    <a:pt x="5571" y="1361"/>
                  </a:lnTo>
                  <a:lnTo>
                    <a:pt x="5848" y="1322"/>
                  </a:lnTo>
                  <a:lnTo>
                    <a:pt x="6141" y="1322"/>
                  </a:lnTo>
                  <a:lnTo>
                    <a:pt x="6434" y="1361"/>
                  </a:lnTo>
                  <a:lnTo>
                    <a:pt x="6727" y="1401"/>
                  </a:lnTo>
                  <a:lnTo>
                    <a:pt x="7020" y="1517"/>
                  </a:lnTo>
                  <a:lnTo>
                    <a:pt x="7298" y="1711"/>
                  </a:lnTo>
                  <a:lnTo>
                    <a:pt x="7558" y="1906"/>
                  </a:lnTo>
                  <a:lnTo>
                    <a:pt x="7819" y="2178"/>
                  </a:lnTo>
                  <a:lnTo>
                    <a:pt x="8047" y="2490"/>
                  </a:lnTo>
                  <a:lnTo>
                    <a:pt x="8259" y="2880"/>
                  </a:lnTo>
                  <a:lnTo>
                    <a:pt x="8357" y="3112"/>
                  </a:lnTo>
                  <a:lnTo>
                    <a:pt x="8454" y="3346"/>
                  </a:lnTo>
                  <a:lnTo>
                    <a:pt x="8535" y="3618"/>
                  </a:lnTo>
                  <a:lnTo>
                    <a:pt x="8601" y="3891"/>
                  </a:lnTo>
                  <a:lnTo>
                    <a:pt x="8666" y="4163"/>
                  </a:lnTo>
                  <a:lnTo>
                    <a:pt x="8731" y="4475"/>
                  </a:lnTo>
                  <a:lnTo>
                    <a:pt x="8780" y="4826"/>
                  </a:lnTo>
                  <a:lnTo>
                    <a:pt x="8813" y="5176"/>
                  </a:lnTo>
                  <a:lnTo>
                    <a:pt x="8828" y="5526"/>
                  </a:lnTo>
                  <a:lnTo>
                    <a:pt x="8828" y="5876"/>
                  </a:lnTo>
                  <a:lnTo>
                    <a:pt x="8796" y="6266"/>
                  </a:lnTo>
                  <a:lnTo>
                    <a:pt x="8748" y="6616"/>
                  </a:lnTo>
                  <a:lnTo>
                    <a:pt x="8682" y="6927"/>
                  </a:lnTo>
                  <a:lnTo>
                    <a:pt x="8601" y="7277"/>
                  </a:lnTo>
                  <a:lnTo>
                    <a:pt x="8520" y="7588"/>
                  </a:lnTo>
                  <a:lnTo>
                    <a:pt x="8405" y="7900"/>
                  </a:lnTo>
                  <a:lnTo>
                    <a:pt x="8177" y="8483"/>
                  </a:lnTo>
                  <a:lnTo>
                    <a:pt x="7933" y="9028"/>
                  </a:lnTo>
                  <a:lnTo>
                    <a:pt x="7689" y="9496"/>
                  </a:lnTo>
                  <a:lnTo>
                    <a:pt x="7461" y="9885"/>
                  </a:lnTo>
                  <a:lnTo>
                    <a:pt x="7298" y="10117"/>
                  </a:lnTo>
                  <a:lnTo>
                    <a:pt x="7118" y="10391"/>
                  </a:lnTo>
                  <a:lnTo>
                    <a:pt x="6940" y="10586"/>
                  </a:lnTo>
                  <a:lnTo>
                    <a:pt x="6744" y="10780"/>
                  </a:lnTo>
                  <a:lnTo>
                    <a:pt x="6548" y="10857"/>
                  </a:lnTo>
                  <a:lnTo>
                    <a:pt x="6450" y="10896"/>
                  </a:lnTo>
                  <a:lnTo>
                    <a:pt x="6352" y="10896"/>
                  </a:lnTo>
                  <a:lnTo>
                    <a:pt x="6255" y="10857"/>
                  </a:lnTo>
                  <a:lnTo>
                    <a:pt x="6157" y="10818"/>
                  </a:lnTo>
                  <a:lnTo>
                    <a:pt x="6076" y="10702"/>
                  </a:lnTo>
                  <a:lnTo>
                    <a:pt x="5978" y="10586"/>
                  </a:lnTo>
                  <a:lnTo>
                    <a:pt x="5929" y="10468"/>
                  </a:lnTo>
                  <a:lnTo>
                    <a:pt x="5896" y="10351"/>
                  </a:lnTo>
                  <a:lnTo>
                    <a:pt x="5864" y="10235"/>
                  </a:lnTo>
                  <a:lnTo>
                    <a:pt x="5831" y="10080"/>
                  </a:lnTo>
                  <a:lnTo>
                    <a:pt x="5815" y="9730"/>
                  </a:lnTo>
                  <a:lnTo>
                    <a:pt x="5831" y="9417"/>
                  </a:lnTo>
                  <a:lnTo>
                    <a:pt x="5881" y="9106"/>
                  </a:lnTo>
                  <a:lnTo>
                    <a:pt x="5913" y="8951"/>
                  </a:lnTo>
                  <a:lnTo>
                    <a:pt x="5962" y="8833"/>
                  </a:lnTo>
                  <a:lnTo>
                    <a:pt x="6011" y="8717"/>
                  </a:lnTo>
                  <a:lnTo>
                    <a:pt x="6076" y="8677"/>
                  </a:lnTo>
                  <a:lnTo>
                    <a:pt x="6141" y="8601"/>
                  </a:lnTo>
                  <a:lnTo>
                    <a:pt x="6206" y="8601"/>
                  </a:lnTo>
                  <a:lnTo>
                    <a:pt x="6369" y="8522"/>
                  </a:lnTo>
                  <a:lnTo>
                    <a:pt x="6532" y="8406"/>
                  </a:lnTo>
                  <a:lnTo>
                    <a:pt x="6711" y="8211"/>
                  </a:lnTo>
                  <a:lnTo>
                    <a:pt x="6858" y="7977"/>
                  </a:lnTo>
                  <a:lnTo>
                    <a:pt x="6907" y="7861"/>
                  </a:lnTo>
                  <a:lnTo>
                    <a:pt x="6955" y="7745"/>
                  </a:lnTo>
                  <a:lnTo>
                    <a:pt x="6972" y="7627"/>
                  </a:lnTo>
                  <a:lnTo>
                    <a:pt x="6972" y="7550"/>
                  </a:lnTo>
                  <a:lnTo>
                    <a:pt x="6940" y="7471"/>
                  </a:lnTo>
                  <a:lnTo>
                    <a:pt x="6890" y="7393"/>
                  </a:lnTo>
                  <a:lnTo>
                    <a:pt x="6809" y="7355"/>
                  </a:lnTo>
                  <a:lnTo>
                    <a:pt x="6679" y="7355"/>
                  </a:lnTo>
                  <a:lnTo>
                    <a:pt x="6434" y="7393"/>
                  </a:lnTo>
                  <a:lnTo>
                    <a:pt x="6190" y="7471"/>
                  </a:lnTo>
                  <a:lnTo>
                    <a:pt x="5946" y="7588"/>
                  </a:lnTo>
                  <a:lnTo>
                    <a:pt x="5718" y="7782"/>
                  </a:lnTo>
                  <a:lnTo>
                    <a:pt x="5490" y="8016"/>
                  </a:lnTo>
                  <a:lnTo>
                    <a:pt x="5278" y="8290"/>
                  </a:lnTo>
                  <a:lnTo>
                    <a:pt x="5082" y="8640"/>
                  </a:lnTo>
                  <a:lnTo>
                    <a:pt x="4903" y="9067"/>
                  </a:lnTo>
                  <a:lnTo>
                    <a:pt x="4822" y="9262"/>
                  </a:lnTo>
                  <a:lnTo>
                    <a:pt x="4772" y="9496"/>
                  </a:lnTo>
                  <a:lnTo>
                    <a:pt x="4724" y="9690"/>
                  </a:lnTo>
                  <a:lnTo>
                    <a:pt x="4691" y="9923"/>
                  </a:lnTo>
                  <a:lnTo>
                    <a:pt x="4691" y="10351"/>
                  </a:lnTo>
                  <a:lnTo>
                    <a:pt x="4707" y="10546"/>
                  </a:lnTo>
                  <a:lnTo>
                    <a:pt x="4740" y="10780"/>
                  </a:lnTo>
                  <a:lnTo>
                    <a:pt x="4772" y="10975"/>
                  </a:lnTo>
                  <a:lnTo>
                    <a:pt x="4822" y="11130"/>
                  </a:lnTo>
                  <a:lnTo>
                    <a:pt x="4952" y="11481"/>
                  </a:lnTo>
                  <a:lnTo>
                    <a:pt x="5098" y="11791"/>
                  </a:lnTo>
                  <a:lnTo>
                    <a:pt x="5278" y="11986"/>
                  </a:lnTo>
                  <a:lnTo>
                    <a:pt x="5408" y="12102"/>
                  </a:lnTo>
                  <a:lnTo>
                    <a:pt x="5538" y="12220"/>
                  </a:lnTo>
                  <a:lnTo>
                    <a:pt x="5668" y="12258"/>
                  </a:lnTo>
                  <a:lnTo>
                    <a:pt x="5815" y="12297"/>
                  </a:lnTo>
                  <a:lnTo>
                    <a:pt x="6092" y="12297"/>
                  </a:lnTo>
                  <a:lnTo>
                    <a:pt x="6385" y="12220"/>
                  </a:lnTo>
                  <a:lnTo>
                    <a:pt x="6679" y="12065"/>
                  </a:lnTo>
                  <a:lnTo>
                    <a:pt x="6972" y="11870"/>
                  </a:lnTo>
                  <a:lnTo>
                    <a:pt x="7265" y="11597"/>
                  </a:lnTo>
                  <a:lnTo>
                    <a:pt x="7558" y="11247"/>
                  </a:lnTo>
                  <a:lnTo>
                    <a:pt x="7851" y="10857"/>
                  </a:lnTo>
                  <a:lnTo>
                    <a:pt x="8112" y="10468"/>
                  </a:lnTo>
                  <a:lnTo>
                    <a:pt x="8389" y="10041"/>
                  </a:lnTo>
                  <a:lnTo>
                    <a:pt x="8633" y="9572"/>
                  </a:lnTo>
                  <a:lnTo>
                    <a:pt x="8861" y="9106"/>
                  </a:lnTo>
                  <a:lnTo>
                    <a:pt x="9073" y="8640"/>
                  </a:lnTo>
                  <a:lnTo>
                    <a:pt x="9269" y="8211"/>
                  </a:lnTo>
                  <a:lnTo>
                    <a:pt x="9431" y="7782"/>
                  </a:lnTo>
                  <a:lnTo>
                    <a:pt x="9546" y="7432"/>
                  </a:lnTo>
                  <a:lnTo>
                    <a:pt x="9627" y="7121"/>
                  </a:lnTo>
                  <a:lnTo>
                    <a:pt x="9709" y="6810"/>
                  </a:lnTo>
                  <a:lnTo>
                    <a:pt x="9774" y="6498"/>
                  </a:lnTo>
                  <a:lnTo>
                    <a:pt x="9822" y="6187"/>
                  </a:lnTo>
                  <a:lnTo>
                    <a:pt x="9872" y="5876"/>
                  </a:lnTo>
                  <a:lnTo>
                    <a:pt x="9887" y="5565"/>
                  </a:lnTo>
                  <a:lnTo>
                    <a:pt x="9904" y="5252"/>
                  </a:lnTo>
                  <a:lnTo>
                    <a:pt x="9904" y="4670"/>
                  </a:lnTo>
                  <a:lnTo>
                    <a:pt x="9887" y="4397"/>
                  </a:lnTo>
                  <a:lnTo>
                    <a:pt x="9855" y="4125"/>
                  </a:lnTo>
                  <a:lnTo>
                    <a:pt x="9822" y="3812"/>
                  </a:lnTo>
                  <a:lnTo>
                    <a:pt x="9774" y="3580"/>
                  </a:lnTo>
                  <a:lnTo>
                    <a:pt x="9644" y="3035"/>
                  </a:lnTo>
                  <a:lnTo>
                    <a:pt x="9497" y="2567"/>
                  </a:lnTo>
                  <a:lnTo>
                    <a:pt x="9301" y="2140"/>
                  </a:lnTo>
                  <a:lnTo>
                    <a:pt x="9106" y="1711"/>
                  </a:lnTo>
                  <a:lnTo>
                    <a:pt x="8878" y="1361"/>
                  </a:lnTo>
                  <a:lnTo>
                    <a:pt x="8617" y="1011"/>
                  </a:lnTo>
                  <a:lnTo>
                    <a:pt x="8373" y="738"/>
                  </a:lnTo>
                  <a:lnTo>
                    <a:pt x="8096" y="506"/>
                  </a:lnTo>
                  <a:lnTo>
                    <a:pt x="7819" y="350"/>
                  </a:lnTo>
                  <a:lnTo>
                    <a:pt x="7509" y="193"/>
                  </a:lnTo>
                  <a:lnTo>
                    <a:pt x="7200" y="77"/>
                  </a:lnTo>
                  <a:lnTo>
                    <a:pt x="6874" y="37"/>
                  </a:lnTo>
                  <a:lnTo>
                    <a:pt x="6565"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grpSp>
      <p:pic>
        <p:nvPicPr>
          <p:cNvPr id="2097155" name="Picture 7" descr="Picture 7"/>
          <p:cNvPicPr>
            <a:picLocks noChangeAspect="1"/>
          </p:cNvPicPr>
          <p:nvPr/>
        </p:nvPicPr>
        <p:blipFill>
          <a:blip xmlns:r="http://schemas.openxmlformats.org/officeDocument/2006/relationships" r:embed="rId1"/>
          <a:stretch>
            <a:fillRect/>
          </a:stretch>
        </p:blipFill>
        <p:spPr>
          <a:xfrm>
            <a:off x="2031557" y="1426623"/>
            <a:ext cx="5458751" cy="1983574"/>
          </a:xfrm>
          <a:prstGeom prst="rect"/>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9751" name="Google Shape;1598;p42"/>
          <p:cNvSpPr txBox="1">
            <a:spLocks noGrp="1"/>
          </p:cNvSpPr>
          <p:nvPr>
            <p:ph type="body" sz="half" idx="1"/>
          </p:nvPr>
        </p:nvSpPr>
        <p:spPr>
          <a:xfrm>
            <a:off x="1226399" y="1832548"/>
            <a:ext cx="6691202" cy="1478404"/>
          </a:xfrm>
          <a:prstGeom prst="rect"/>
        </p:spPr>
        <p:txBody>
          <a:bodyPr/>
          <a:lstStyle>
            <a:lvl1pPr defTabSz="850391" indent="0" marL="0">
              <a:defRPr sz="2700">
                <a:latin typeface="American Typewriter"/>
                <a:ea typeface="American Typewriter"/>
                <a:cs typeface="American Typewriter"/>
                <a:sym typeface="American Typewriter"/>
              </a:defRPr>
            </a:lvl1pPr>
          </a:lstStyle>
          <a:p>
            <a:r>
              <a:t>Let's go deep in our data</a:t>
            </a:r>
          </a:p>
        </p:txBody>
      </p:sp>
      <p:grpSp>
        <p:nvGrpSpPr>
          <p:cNvPr id="139" name="Google Shape;1600;p42"/>
          <p:cNvGrpSpPr/>
          <p:nvPr/>
        </p:nvGrpSpPr>
        <p:grpSpPr>
          <a:xfrm>
            <a:off x="427740" y="2991680"/>
            <a:ext cx="2190470" cy="2210496"/>
            <a:chOff x="0" y="0"/>
            <a:chExt cx="2190467" cy="2210494"/>
          </a:xfrm>
        </p:grpSpPr>
        <p:sp>
          <p:nvSpPr>
            <p:cNvPr id="1049752" name="Google Shape;1601;p42"/>
            <p:cNvSpPr/>
            <p:nvPr/>
          </p:nvSpPr>
          <p:spPr>
            <a:xfrm>
              <a:off x="1789508" y="1943845"/>
              <a:ext cx="400960" cy="21234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93"/>
                  </a:lnTo>
                  <a:lnTo>
                    <a:pt x="0" y="965"/>
                  </a:lnTo>
                  <a:lnTo>
                    <a:pt x="52" y="2032"/>
                  </a:lnTo>
                  <a:lnTo>
                    <a:pt x="156" y="3389"/>
                  </a:lnTo>
                  <a:lnTo>
                    <a:pt x="309" y="4941"/>
                  </a:lnTo>
                  <a:lnTo>
                    <a:pt x="513" y="6777"/>
                  </a:lnTo>
                  <a:lnTo>
                    <a:pt x="822" y="8618"/>
                  </a:lnTo>
                  <a:lnTo>
                    <a:pt x="1284" y="10656"/>
                  </a:lnTo>
                  <a:lnTo>
                    <a:pt x="1540" y="11625"/>
                  </a:lnTo>
                  <a:lnTo>
                    <a:pt x="1797" y="12595"/>
                  </a:lnTo>
                  <a:lnTo>
                    <a:pt x="2155" y="13559"/>
                  </a:lnTo>
                  <a:lnTo>
                    <a:pt x="2516" y="14529"/>
                  </a:lnTo>
                  <a:lnTo>
                    <a:pt x="2873" y="15499"/>
                  </a:lnTo>
                  <a:lnTo>
                    <a:pt x="3335" y="16370"/>
                  </a:lnTo>
                  <a:lnTo>
                    <a:pt x="3797" y="17144"/>
                  </a:lnTo>
                  <a:lnTo>
                    <a:pt x="4310" y="18016"/>
                  </a:lnTo>
                  <a:lnTo>
                    <a:pt x="4875" y="18696"/>
                  </a:lnTo>
                  <a:lnTo>
                    <a:pt x="5490" y="19372"/>
                  </a:lnTo>
                  <a:lnTo>
                    <a:pt x="6157" y="19955"/>
                  </a:lnTo>
                  <a:lnTo>
                    <a:pt x="6875" y="20537"/>
                  </a:lnTo>
                  <a:lnTo>
                    <a:pt x="7645" y="20924"/>
                  </a:lnTo>
                  <a:lnTo>
                    <a:pt x="8467" y="21311"/>
                  </a:lnTo>
                  <a:lnTo>
                    <a:pt x="9339" y="21507"/>
                  </a:lnTo>
                  <a:lnTo>
                    <a:pt x="10314" y="21600"/>
                  </a:lnTo>
                  <a:lnTo>
                    <a:pt x="11237" y="21600"/>
                  </a:lnTo>
                  <a:lnTo>
                    <a:pt x="12108" y="21507"/>
                  </a:lnTo>
                  <a:lnTo>
                    <a:pt x="12982" y="21213"/>
                  </a:lnTo>
                  <a:lnTo>
                    <a:pt x="13750" y="20826"/>
                  </a:lnTo>
                  <a:lnTo>
                    <a:pt x="14468" y="20439"/>
                  </a:lnTo>
                  <a:lnTo>
                    <a:pt x="15187" y="19857"/>
                  </a:lnTo>
                  <a:lnTo>
                    <a:pt x="15853" y="19181"/>
                  </a:lnTo>
                  <a:lnTo>
                    <a:pt x="16418" y="18500"/>
                  </a:lnTo>
                  <a:lnTo>
                    <a:pt x="16984" y="17727"/>
                  </a:lnTo>
                  <a:lnTo>
                    <a:pt x="17497" y="16855"/>
                  </a:lnTo>
                  <a:lnTo>
                    <a:pt x="18008" y="15983"/>
                  </a:lnTo>
                  <a:lnTo>
                    <a:pt x="18421" y="15014"/>
                  </a:lnTo>
                  <a:lnTo>
                    <a:pt x="18830" y="14044"/>
                  </a:lnTo>
                  <a:lnTo>
                    <a:pt x="19188" y="13075"/>
                  </a:lnTo>
                  <a:lnTo>
                    <a:pt x="19549" y="12110"/>
                  </a:lnTo>
                  <a:lnTo>
                    <a:pt x="19857" y="11042"/>
                  </a:lnTo>
                  <a:lnTo>
                    <a:pt x="20368" y="9010"/>
                  </a:lnTo>
                  <a:lnTo>
                    <a:pt x="20781" y="6973"/>
                  </a:lnTo>
                  <a:lnTo>
                    <a:pt x="21087" y="5132"/>
                  </a:lnTo>
                  <a:lnTo>
                    <a:pt x="21294" y="3487"/>
                  </a:lnTo>
                  <a:lnTo>
                    <a:pt x="21447" y="2032"/>
                  </a:lnTo>
                  <a:lnTo>
                    <a:pt x="21548" y="965"/>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753" name="Google Shape;1602;p42"/>
            <p:cNvSpPr/>
            <p:nvPr/>
          </p:nvSpPr>
          <p:spPr>
            <a:xfrm>
              <a:off x="1885692" y="2109543"/>
              <a:ext cx="206667" cy="57144"/>
            </a:xfrm>
            <a:custGeom>
              <a:avLst/>
              <a:ahLst/>
              <a:cxnLst>
                <a:cxn ang="0">
                  <a:pos x="wd2" y="hd2"/>
                </a:cxn>
                <a:cxn ang="5400000">
                  <a:pos x="wd2" y="hd2"/>
                </a:cxn>
                <a:cxn ang="10800000">
                  <a:pos x="wd2" y="hd2"/>
                </a:cxn>
                <a:cxn ang="16200000">
                  <a:pos x="wd2" y="hd2"/>
                </a:cxn>
              </a:cxnLst>
              <a:rect l="0" t="0" r="r" b="b"/>
              <a:pathLst>
                <a:path w="21600" h="21600" extrusionOk="0">
                  <a:moveTo>
                    <a:pt x="18319" y="0"/>
                  </a:moveTo>
                  <a:lnTo>
                    <a:pt x="1992" y="2875"/>
                  </a:lnTo>
                  <a:lnTo>
                    <a:pt x="0" y="21600"/>
                  </a:lnTo>
                  <a:lnTo>
                    <a:pt x="21600" y="21600"/>
                  </a:lnTo>
                  <a:lnTo>
                    <a:pt x="18319"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754" name="Google Shape;1603;p42"/>
            <p:cNvSpPr/>
            <p:nvPr/>
          </p:nvSpPr>
          <p:spPr>
            <a:xfrm>
              <a:off x="1800966" y="1957180"/>
              <a:ext cx="373327" cy="82850"/>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732"/>
                  </a:lnTo>
                  <a:lnTo>
                    <a:pt x="880" y="5711"/>
                  </a:lnTo>
                  <a:lnTo>
                    <a:pt x="1763" y="9187"/>
                  </a:lnTo>
                  <a:lnTo>
                    <a:pt x="2699" y="12162"/>
                  </a:lnTo>
                  <a:lnTo>
                    <a:pt x="3582" y="14647"/>
                  </a:lnTo>
                  <a:lnTo>
                    <a:pt x="4518" y="16881"/>
                  </a:lnTo>
                  <a:lnTo>
                    <a:pt x="5454" y="18374"/>
                  </a:lnTo>
                  <a:lnTo>
                    <a:pt x="6392" y="19855"/>
                  </a:lnTo>
                  <a:lnTo>
                    <a:pt x="7328" y="20608"/>
                  </a:lnTo>
                  <a:lnTo>
                    <a:pt x="8208" y="21349"/>
                  </a:lnTo>
                  <a:lnTo>
                    <a:pt x="9147" y="21600"/>
                  </a:lnTo>
                  <a:lnTo>
                    <a:pt x="10027" y="21600"/>
                  </a:lnTo>
                  <a:lnTo>
                    <a:pt x="10966" y="21098"/>
                  </a:lnTo>
                  <a:lnTo>
                    <a:pt x="11790" y="20608"/>
                  </a:lnTo>
                  <a:lnTo>
                    <a:pt x="12673" y="19855"/>
                  </a:lnTo>
                  <a:lnTo>
                    <a:pt x="13500" y="19115"/>
                  </a:lnTo>
                  <a:lnTo>
                    <a:pt x="14325" y="17872"/>
                  </a:lnTo>
                  <a:lnTo>
                    <a:pt x="15096" y="16881"/>
                  </a:lnTo>
                  <a:lnTo>
                    <a:pt x="15815" y="15387"/>
                  </a:lnTo>
                  <a:lnTo>
                    <a:pt x="17247" y="12664"/>
                  </a:lnTo>
                  <a:lnTo>
                    <a:pt x="18458" y="9677"/>
                  </a:lnTo>
                  <a:lnTo>
                    <a:pt x="19561" y="6702"/>
                  </a:lnTo>
                  <a:lnTo>
                    <a:pt x="20388" y="4217"/>
                  </a:lnTo>
                  <a:lnTo>
                    <a:pt x="21049" y="1983"/>
                  </a:lnTo>
                  <a:lnTo>
                    <a:pt x="2160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755" name="Google Shape;1604;p42"/>
            <p:cNvSpPr/>
            <p:nvPr/>
          </p:nvSpPr>
          <p:spPr>
            <a:xfrm>
              <a:off x="1640948" y="1476213"/>
              <a:ext cx="288553" cy="16177"/>
            </a:xfrm>
            <a:prstGeom prst="rect"/>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756" name="Google Shape;1605;p42"/>
            <p:cNvSpPr/>
            <p:nvPr/>
          </p:nvSpPr>
          <p:spPr>
            <a:xfrm>
              <a:off x="1905718" y="1434283"/>
              <a:ext cx="164738" cy="10003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247" y="21600"/>
                  </a:lnTo>
                  <a:lnTo>
                    <a:pt x="19732" y="21600"/>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757" name="Google Shape;1606;p42"/>
            <p:cNvSpPr/>
            <p:nvPr/>
          </p:nvSpPr>
          <p:spPr>
            <a:xfrm>
              <a:off x="1919053" y="1441937"/>
              <a:ext cx="141920" cy="5237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4308"/>
                  </a:lnTo>
                  <a:lnTo>
                    <a:pt x="872" y="7842"/>
                  </a:lnTo>
                  <a:lnTo>
                    <a:pt x="1736" y="10999"/>
                  </a:lnTo>
                  <a:lnTo>
                    <a:pt x="2462" y="13738"/>
                  </a:lnTo>
                  <a:lnTo>
                    <a:pt x="3334" y="16101"/>
                  </a:lnTo>
                  <a:lnTo>
                    <a:pt x="4206" y="17669"/>
                  </a:lnTo>
                  <a:lnTo>
                    <a:pt x="5070" y="19238"/>
                  </a:lnTo>
                  <a:lnTo>
                    <a:pt x="5942" y="20409"/>
                  </a:lnTo>
                  <a:lnTo>
                    <a:pt x="6953" y="21203"/>
                  </a:lnTo>
                  <a:lnTo>
                    <a:pt x="7825" y="21600"/>
                  </a:lnTo>
                  <a:lnTo>
                    <a:pt x="9569" y="21600"/>
                  </a:lnTo>
                  <a:lnTo>
                    <a:pt x="10434" y="21203"/>
                  </a:lnTo>
                  <a:lnTo>
                    <a:pt x="12177" y="19635"/>
                  </a:lnTo>
                  <a:lnTo>
                    <a:pt x="13914" y="17669"/>
                  </a:lnTo>
                  <a:lnTo>
                    <a:pt x="15511" y="15307"/>
                  </a:lnTo>
                  <a:lnTo>
                    <a:pt x="16962" y="12170"/>
                  </a:lnTo>
                  <a:lnTo>
                    <a:pt x="18266" y="9410"/>
                  </a:lnTo>
                  <a:lnTo>
                    <a:pt x="19277" y="6671"/>
                  </a:lnTo>
                  <a:lnTo>
                    <a:pt x="21014" y="1946"/>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758" name="Google Shape;1607;p42"/>
            <p:cNvSpPr/>
            <p:nvPr/>
          </p:nvSpPr>
          <p:spPr>
            <a:xfrm>
              <a:off x="1416182" y="1417145"/>
              <a:ext cx="267613" cy="246671"/>
            </a:xfrm>
            <a:custGeom>
              <a:avLst/>
              <a:ahLst/>
              <a:cxnLst>
                <a:cxn ang="0">
                  <a:pos x="wd2" y="hd2"/>
                </a:cxn>
                <a:cxn ang="5400000">
                  <a:pos x="wd2" y="hd2"/>
                </a:cxn>
                <a:cxn ang="10800000">
                  <a:pos x="wd2" y="hd2"/>
                </a:cxn>
                <a:cxn ang="16200000">
                  <a:pos x="wd2" y="hd2"/>
                </a:cxn>
              </a:cxnLst>
              <a:rect l="0" t="0" r="r" b="b"/>
              <a:pathLst>
                <a:path w="21600" h="21600" extrusionOk="0">
                  <a:moveTo>
                    <a:pt x="15989" y="0"/>
                  </a:moveTo>
                  <a:lnTo>
                    <a:pt x="15527" y="84"/>
                  </a:lnTo>
                  <a:lnTo>
                    <a:pt x="15068" y="169"/>
                  </a:lnTo>
                  <a:lnTo>
                    <a:pt x="14606" y="333"/>
                  </a:lnTo>
                  <a:lnTo>
                    <a:pt x="14144" y="502"/>
                  </a:lnTo>
                  <a:lnTo>
                    <a:pt x="13223" y="1083"/>
                  </a:lnTo>
                  <a:lnTo>
                    <a:pt x="12453" y="1754"/>
                  </a:lnTo>
                  <a:lnTo>
                    <a:pt x="11684" y="2504"/>
                  </a:lnTo>
                  <a:lnTo>
                    <a:pt x="10992" y="3419"/>
                  </a:lnTo>
                  <a:lnTo>
                    <a:pt x="10301" y="4338"/>
                  </a:lnTo>
                  <a:lnTo>
                    <a:pt x="9764" y="5337"/>
                  </a:lnTo>
                  <a:lnTo>
                    <a:pt x="9224" y="6256"/>
                  </a:lnTo>
                  <a:lnTo>
                    <a:pt x="8455" y="7925"/>
                  </a:lnTo>
                  <a:lnTo>
                    <a:pt x="7997" y="9093"/>
                  </a:lnTo>
                  <a:lnTo>
                    <a:pt x="7841" y="9510"/>
                  </a:lnTo>
                  <a:lnTo>
                    <a:pt x="0" y="13595"/>
                  </a:lnTo>
                  <a:lnTo>
                    <a:pt x="1768" y="19016"/>
                  </a:lnTo>
                  <a:lnTo>
                    <a:pt x="10530" y="16596"/>
                  </a:lnTo>
                  <a:lnTo>
                    <a:pt x="10301" y="17347"/>
                  </a:lnTo>
                  <a:lnTo>
                    <a:pt x="10145" y="18097"/>
                  </a:lnTo>
                  <a:lnTo>
                    <a:pt x="10145" y="18767"/>
                  </a:lnTo>
                  <a:lnTo>
                    <a:pt x="10301" y="19433"/>
                  </a:lnTo>
                  <a:lnTo>
                    <a:pt x="10608" y="20015"/>
                  </a:lnTo>
                  <a:lnTo>
                    <a:pt x="10992" y="20517"/>
                  </a:lnTo>
                  <a:lnTo>
                    <a:pt x="11455" y="21018"/>
                  </a:lnTo>
                  <a:lnTo>
                    <a:pt x="11991" y="21351"/>
                  </a:lnTo>
                  <a:lnTo>
                    <a:pt x="12609" y="21516"/>
                  </a:lnTo>
                  <a:lnTo>
                    <a:pt x="13300" y="21600"/>
                  </a:lnTo>
                  <a:lnTo>
                    <a:pt x="14066" y="21516"/>
                  </a:lnTo>
                  <a:lnTo>
                    <a:pt x="14835" y="21267"/>
                  </a:lnTo>
                  <a:lnTo>
                    <a:pt x="15682" y="20765"/>
                  </a:lnTo>
                  <a:lnTo>
                    <a:pt x="16529" y="20099"/>
                  </a:lnTo>
                  <a:lnTo>
                    <a:pt x="17372" y="19180"/>
                  </a:lnTo>
                  <a:lnTo>
                    <a:pt x="18297" y="18013"/>
                  </a:lnTo>
                  <a:lnTo>
                    <a:pt x="19063" y="16765"/>
                  </a:lnTo>
                  <a:lnTo>
                    <a:pt x="19754" y="15344"/>
                  </a:lnTo>
                  <a:lnTo>
                    <a:pt x="20372" y="13928"/>
                  </a:lnTo>
                  <a:lnTo>
                    <a:pt x="20831" y="12511"/>
                  </a:lnTo>
                  <a:lnTo>
                    <a:pt x="21215" y="11091"/>
                  </a:lnTo>
                  <a:lnTo>
                    <a:pt x="21448" y="9674"/>
                  </a:lnTo>
                  <a:lnTo>
                    <a:pt x="21600" y="8342"/>
                  </a:lnTo>
                  <a:lnTo>
                    <a:pt x="21600" y="7006"/>
                  </a:lnTo>
                  <a:lnTo>
                    <a:pt x="21448" y="5754"/>
                  </a:lnTo>
                  <a:lnTo>
                    <a:pt x="21215" y="4506"/>
                  </a:lnTo>
                  <a:lnTo>
                    <a:pt x="20831" y="3419"/>
                  </a:lnTo>
                  <a:lnTo>
                    <a:pt x="20372" y="2504"/>
                  </a:lnTo>
                  <a:lnTo>
                    <a:pt x="20065" y="2002"/>
                  </a:lnTo>
                  <a:lnTo>
                    <a:pt x="19681" y="1669"/>
                  </a:lnTo>
                  <a:lnTo>
                    <a:pt x="19374" y="1252"/>
                  </a:lnTo>
                  <a:lnTo>
                    <a:pt x="18989" y="919"/>
                  </a:lnTo>
                  <a:lnTo>
                    <a:pt x="18526" y="666"/>
                  </a:lnTo>
                  <a:lnTo>
                    <a:pt x="18064" y="417"/>
                  </a:lnTo>
                  <a:lnTo>
                    <a:pt x="17602" y="253"/>
                  </a:lnTo>
                  <a:lnTo>
                    <a:pt x="17066" y="84"/>
                  </a:lnTo>
                  <a:lnTo>
                    <a:pt x="16529"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759" name="Google Shape;1608;p42"/>
            <p:cNvSpPr/>
            <p:nvPr/>
          </p:nvSpPr>
          <p:spPr>
            <a:xfrm>
              <a:off x="1585732" y="1489548"/>
              <a:ext cx="24746" cy="161896"/>
            </a:xfrm>
            <a:custGeom>
              <a:avLst/>
              <a:ahLst/>
              <a:cxnLst>
                <a:cxn ang="0">
                  <a:pos x="wd2" y="hd2"/>
                </a:cxn>
                <a:cxn ang="5400000">
                  <a:pos x="wd2" y="hd2"/>
                </a:cxn>
                <a:cxn ang="10800000">
                  <a:pos x="wd2" y="hd2"/>
                </a:cxn>
                <a:cxn ang="16200000">
                  <a:pos x="wd2" y="hd2"/>
                </a:cxn>
              </a:cxnLst>
              <a:rect l="0" t="0" r="r" b="b"/>
              <a:pathLst>
                <a:path w="21600" h="21600" extrusionOk="0">
                  <a:moveTo>
                    <a:pt x="14120" y="0"/>
                  </a:moveTo>
                  <a:lnTo>
                    <a:pt x="11598" y="250"/>
                  </a:lnTo>
                  <a:lnTo>
                    <a:pt x="9960" y="379"/>
                  </a:lnTo>
                  <a:lnTo>
                    <a:pt x="9119" y="758"/>
                  </a:lnTo>
                  <a:lnTo>
                    <a:pt x="5799" y="3173"/>
                  </a:lnTo>
                  <a:lnTo>
                    <a:pt x="3320" y="5716"/>
                  </a:lnTo>
                  <a:lnTo>
                    <a:pt x="1639" y="8382"/>
                  </a:lnTo>
                  <a:lnTo>
                    <a:pt x="798" y="10925"/>
                  </a:lnTo>
                  <a:lnTo>
                    <a:pt x="0" y="13469"/>
                  </a:lnTo>
                  <a:lnTo>
                    <a:pt x="798" y="16012"/>
                  </a:lnTo>
                  <a:lnTo>
                    <a:pt x="2479" y="18549"/>
                  </a:lnTo>
                  <a:lnTo>
                    <a:pt x="4959" y="21093"/>
                  </a:lnTo>
                  <a:lnTo>
                    <a:pt x="5799" y="21343"/>
                  </a:lnTo>
                  <a:lnTo>
                    <a:pt x="7480" y="21600"/>
                  </a:lnTo>
                  <a:lnTo>
                    <a:pt x="11598" y="21600"/>
                  </a:lnTo>
                  <a:lnTo>
                    <a:pt x="14120" y="21472"/>
                  </a:lnTo>
                  <a:lnTo>
                    <a:pt x="15759" y="21221"/>
                  </a:lnTo>
                  <a:lnTo>
                    <a:pt x="16599" y="20964"/>
                  </a:lnTo>
                  <a:lnTo>
                    <a:pt x="17440" y="20585"/>
                  </a:lnTo>
                  <a:lnTo>
                    <a:pt x="14960" y="18170"/>
                  </a:lnTo>
                  <a:lnTo>
                    <a:pt x="13279" y="15627"/>
                  </a:lnTo>
                  <a:lnTo>
                    <a:pt x="12439" y="13083"/>
                  </a:lnTo>
                  <a:lnTo>
                    <a:pt x="13279" y="10546"/>
                  </a:lnTo>
                  <a:lnTo>
                    <a:pt x="14120" y="8003"/>
                  </a:lnTo>
                  <a:lnTo>
                    <a:pt x="15759" y="5588"/>
                  </a:lnTo>
                  <a:lnTo>
                    <a:pt x="18280" y="3051"/>
                  </a:lnTo>
                  <a:lnTo>
                    <a:pt x="21600" y="636"/>
                  </a:lnTo>
                  <a:lnTo>
                    <a:pt x="21600" y="250"/>
                  </a:lnTo>
                  <a:lnTo>
                    <a:pt x="19919" y="128"/>
                  </a:lnTo>
                  <a:lnTo>
                    <a:pt x="1828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60" name="Google Shape;1609;p42"/>
            <p:cNvSpPr/>
            <p:nvPr/>
          </p:nvSpPr>
          <p:spPr>
            <a:xfrm>
              <a:off x="1586646" y="1606051"/>
              <a:ext cx="65713" cy="12702"/>
            </a:xfrm>
            <a:custGeom>
              <a:avLst/>
              <a:ahLst/>
              <a:cxnLst>
                <a:cxn ang="0">
                  <a:pos x="wd2" y="hd2"/>
                </a:cxn>
                <a:cxn ang="5400000">
                  <a:pos x="wd2" y="hd2"/>
                </a:cxn>
                <a:cxn ang="10800000">
                  <a:pos x="wd2" y="hd2"/>
                </a:cxn>
                <a:cxn ang="16200000">
                  <a:pos x="wd2" y="hd2"/>
                </a:cxn>
              </a:cxnLst>
              <a:rect l="0" t="0" r="r" b="b"/>
              <a:pathLst>
                <a:path w="21600" h="21600" extrusionOk="0">
                  <a:moveTo>
                    <a:pt x="12533" y="0"/>
                  </a:moveTo>
                  <a:lnTo>
                    <a:pt x="3450" y="2734"/>
                  </a:lnTo>
                  <a:lnTo>
                    <a:pt x="1883" y="2734"/>
                  </a:lnTo>
                  <a:lnTo>
                    <a:pt x="316" y="8066"/>
                  </a:lnTo>
                  <a:lnTo>
                    <a:pt x="0" y="13534"/>
                  </a:lnTo>
                  <a:lnTo>
                    <a:pt x="0" y="16132"/>
                  </a:lnTo>
                  <a:lnTo>
                    <a:pt x="633" y="18866"/>
                  </a:lnTo>
                  <a:lnTo>
                    <a:pt x="9083" y="16132"/>
                  </a:lnTo>
                  <a:lnTo>
                    <a:pt x="13150" y="18866"/>
                  </a:lnTo>
                  <a:lnTo>
                    <a:pt x="17533" y="21600"/>
                  </a:lnTo>
                  <a:lnTo>
                    <a:pt x="19100" y="21600"/>
                  </a:lnTo>
                  <a:lnTo>
                    <a:pt x="20666" y="16132"/>
                  </a:lnTo>
                  <a:lnTo>
                    <a:pt x="21600" y="13534"/>
                  </a:lnTo>
                  <a:lnTo>
                    <a:pt x="21600" y="8066"/>
                  </a:lnTo>
                  <a:lnTo>
                    <a:pt x="21299" y="5332"/>
                  </a:lnTo>
                  <a:lnTo>
                    <a:pt x="16916" y="2734"/>
                  </a:lnTo>
                  <a:lnTo>
                    <a:pt x="1253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61" name="Google Shape;1610;p42"/>
            <p:cNvSpPr/>
            <p:nvPr/>
          </p:nvSpPr>
          <p:spPr>
            <a:xfrm>
              <a:off x="1588572" y="1556222"/>
              <a:ext cx="86654" cy="18102"/>
            </a:xfrm>
            <a:custGeom>
              <a:avLst/>
              <a:ahLst/>
              <a:cxnLst>
                <a:cxn ang="0">
                  <a:pos x="wd2" y="hd2"/>
                </a:cxn>
                <a:cxn ang="5400000">
                  <a:pos x="wd2" y="hd2"/>
                </a:cxn>
                <a:cxn ang="10800000">
                  <a:pos x="wd2" y="hd2"/>
                </a:cxn>
                <a:cxn ang="16200000">
                  <a:pos x="wd2" y="hd2"/>
                </a:cxn>
              </a:cxnLst>
              <a:rect l="0" t="0" r="r" b="b"/>
              <a:pathLst>
                <a:path w="21600" h="21600" extrusionOk="0">
                  <a:moveTo>
                    <a:pt x="7836" y="0"/>
                  </a:moveTo>
                  <a:lnTo>
                    <a:pt x="6408" y="1091"/>
                  </a:lnTo>
                  <a:lnTo>
                    <a:pt x="4980" y="3389"/>
                  </a:lnTo>
                  <a:lnTo>
                    <a:pt x="3792" y="4538"/>
                  </a:lnTo>
                  <a:lnTo>
                    <a:pt x="2376" y="4538"/>
                  </a:lnTo>
                  <a:lnTo>
                    <a:pt x="1896" y="5687"/>
                  </a:lnTo>
                  <a:lnTo>
                    <a:pt x="1188" y="5687"/>
                  </a:lnTo>
                  <a:lnTo>
                    <a:pt x="240" y="9077"/>
                  </a:lnTo>
                  <a:lnTo>
                    <a:pt x="0" y="11317"/>
                  </a:lnTo>
                  <a:lnTo>
                    <a:pt x="0" y="12466"/>
                  </a:lnTo>
                  <a:lnTo>
                    <a:pt x="468" y="13615"/>
                  </a:lnTo>
                  <a:lnTo>
                    <a:pt x="948" y="14764"/>
                  </a:lnTo>
                  <a:lnTo>
                    <a:pt x="2604" y="14764"/>
                  </a:lnTo>
                  <a:lnTo>
                    <a:pt x="4272" y="13615"/>
                  </a:lnTo>
                  <a:lnTo>
                    <a:pt x="7356" y="10226"/>
                  </a:lnTo>
                  <a:lnTo>
                    <a:pt x="8784" y="9077"/>
                  </a:lnTo>
                  <a:lnTo>
                    <a:pt x="10212" y="10226"/>
                  </a:lnTo>
                  <a:lnTo>
                    <a:pt x="13056" y="11317"/>
                  </a:lnTo>
                  <a:lnTo>
                    <a:pt x="15900" y="15913"/>
                  </a:lnTo>
                  <a:lnTo>
                    <a:pt x="18516" y="20451"/>
                  </a:lnTo>
                  <a:lnTo>
                    <a:pt x="18996" y="21600"/>
                  </a:lnTo>
                  <a:lnTo>
                    <a:pt x="19464" y="21600"/>
                  </a:lnTo>
                  <a:lnTo>
                    <a:pt x="20892" y="19302"/>
                  </a:lnTo>
                  <a:lnTo>
                    <a:pt x="21360" y="17004"/>
                  </a:lnTo>
                  <a:lnTo>
                    <a:pt x="21600" y="15913"/>
                  </a:lnTo>
                  <a:lnTo>
                    <a:pt x="21600" y="13615"/>
                  </a:lnTo>
                  <a:lnTo>
                    <a:pt x="21132" y="12466"/>
                  </a:lnTo>
                  <a:lnTo>
                    <a:pt x="18996" y="7928"/>
                  </a:lnTo>
                  <a:lnTo>
                    <a:pt x="16620" y="4538"/>
                  </a:lnTo>
                  <a:lnTo>
                    <a:pt x="14484" y="1091"/>
                  </a:lnTo>
                  <a:lnTo>
                    <a:pt x="1210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62" name="Google Shape;1611;p42"/>
            <p:cNvSpPr/>
            <p:nvPr/>
          </p:nvSpPr>
          <p:spPr>
            <a:xfrm>
              <a:off x="1593338" y="1516053"/>
              <a:ext cx="89494" cy="12702"/>
            </a:xfrm>
            <a:custGeom>
              <a:avLst/>
              <a:ahLst/>
              <a:cxnLst>
                <a:cxn ang="0">
                  <a:pos x="wd2" y="hd2"/>
                </a:cxn>
                <a:cxn ang="5400000">
                  <a:pos x="wd2" y="hd2"/>
                </a:cxn>
                <a:cxn ang="10800000">
                  <a:pos x="wd2" y="hd2"/>
                </a:cxn>
                <a:cxn ang="16200000">
                  <a:pos x="wd2" y="hd2"/>
                </a:cxn>
              </a:cxnLst>
              <a:rect l="0" t="0" r="r" b="b"/>
              <a:pathLst>
                <a:path w="21600" h="21600" extrusionOk="0">
                  <a:moveTo>
                    <a:pt x="10806" y="0"/>
                  </a:moveTo>
                  <a:lnTo>
                    <a:pt x="8273" y="1597"/>
                  </a:lnTo>
                  <a:lnTo>
                    <a:pt x="5740" y="3278"/>
                  </a:lnTo>
                  <a:lnTo>
                    <a:pt x="3219" y="8321"/>
                  </a:lnTo>
                  <a:lnTo>
                    <a:pt x="918" y="13279"/>
                  </a:lnTo>
                  <a:lnTo>
                    <a:pt x="232" y="14960"/>
                  </a:lnTo>
                  <a:lnTo>
                    <a:pt x="0" y="18238"/>
                  </a:lnTo>
                  <a:lnTo>
                    <a:pt x="232" y="19919"/>
                  </a:lnTo>
                  <a:lnTo>
                    <a:pt x="918" y="21600"/>
                  </a:lnTo>
                  <a:lnTo>
                    <a:pt x="2068" y="19919"/>
                  </a:lnTo>
                  <a:lnTo>
                    <a:pt x="4136" y="16641"/>
                  </a:lnTo>
                  <a:lnTo>
                    <a:pt x="6205" y="13279"/>
                  </a:lnTo>
                  <a:lnTo>
                    <a:pt x="8273" y="11598"/>
                  </a:lnTo>
                  <a:lnTo>
                    <a:pt x="10341" y="9918"/>
                  </a:lnTo>
                  <a:lnTo>
                    <a:pt x="14710" y="9918"/>
                  </a:lnTo>
                  <a:lnTo>
                    <a:pt x="18846" y="11598"/>
                  </a:lnTo>
                  <a:lnTo>
                    <a:pt x="19764" y="11598"/>
                  </a:lnTo>
                  <a:lnTo>
                    <a:pt x="20914" y="8321"/>
                  </a:lnTo>
                  <a:lnTo>
                    <a:pt x="21600" y="3278"/>
                  </a:lnTo>
                  <a:lnTo>
                    <a:pt x="21600" y="1597"/>
                  </a:lnTo>
                  <a:lnTo>
                    <a:pt x="21147" y="1597"/>
                  </a:lnTo>
                  <a:lnTo>
                    <a:pt x="1609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63" name="Google Shape;1612;p42"/>
            <p:cNvSpPr/>
            <p:nvPr/>
          </p:nvSpPr>
          <p:spPr>
            <a:xfrm>
              <a:off x="1533307" y="1448580"/>
              <a:ext cx="146685" cy="119053"/>
            </a:xfrm>
            <a:custGeom>
              <a:avLst/>
              <a:ahLst/>
              <a:cxnLst>
                <a:cxn ang="0">
                  <a:pos x="wd2" y="hd2"/>
                </a:cxn>
                <a:cxn ang="5400000">
                  <a:pos x="wd2" y="hd2"/>
                </a:cxn>
                <a:cxn ang="10800000">
                  <a:pos x="wd2" y="hd2"/>
                </a:cxn>
                <a:cxn ang="16200000">
                  <a:pos x="wd2" y="hd2"/>
                </a:cxn>
              </a:cxnLst>
              <a:rect l="0" t="0" r="r" b="b"/>
              <a:pathLst>
                <a:path w="21600" h="21600" extrusionOk="0">
                  <a:moveTo>
                    <a:pt x="7720" y="0"/>
                  </a:moveTo>
                  <a:lnTo>
                    <a:pt x="7295" y="349"/>
                  </a:lnTo>
                  <a:lnTo>
                    <a:pt x="7153" y="515"/>
                  </a:lnTo>
                  <a:lnTo>
                    <a:pt x="7018" y="690"/>
                  </a:lnTo>
                  <a:lnTo>
                    <a:pt x="7153" y="2935"/>
                  </a:lnTo>
                  <a:lnTo>
                    <a:pt x="7018" y="5878"/>
                  </a:lnTo>
                  <a:lnTo>
                    <a:pt x="6876" y="9328"/>
                  </a:lnTo>
                  <a:lnTo>
                    <a:pt x="6451" y="12962"/>
                  </a:lnTo>
                  <a:lnTo>
                    <a:pt x="6033" y="14691"/>
                  </a:lnTo>
                  <a:lnTo>
                    <a:pt x="5614" y="16246"/>
                  </a:lnTo>
                  <a:lnTo>
                    <a:pt x="5189" y="17626"/>
                  </a:lnTo>
                  <a:lnTo>
                    <a:pt x="4629" y="18831"/>
                  </a:lnTo>
                  <a:lnTo>
                    <a:pt x="3927" y="19696"/>
                  </a:lnTo>
                  <a:lnTo>
                    <a:pt x="3091" y="20395"/>
                  </a:lnTo>
                  <a:lnTo>
                    <a:pt x="2105" y="20735"/>
                  </a:lnTo>
                  <a:lnTo>
                    <a:pt x="1127" y="20735"/>
                  </a:lnTo>
                  <a:lnTo>
                    <a:pt x="702" y="20910"/>
                  </a:lnTo>
                  <a:lnTo>
                    <a:pt x="284" y="21085"/>
                  </a:lnTo>
                  <a:lnTo>
                    <a:pt x="0" y="21425"/>
                  </a:lnTo>
                  <a:lnTo>
                    <a:pt x="142" y="21600"/>
                  </a:lnTo>
                  <a:lnTo>
                    <a:pt x="1687" y="21600"/>
                  </a:lnTo>
                  <a:lnTo>
                    <a:pt x="2949" y="21425"/>
                  </a:lnTo>
                  <a:lnTo>
                    <a:pt x="4069" y="20735"/>
                  </a:lnTo>
                  <a:lnTo>
                    <a:pt x="5054" y="19871"/>
                  </a:lnTo>
                  <a:lnTo>
                    <a:pt x="5756" y="18665"/>
                  </a:lnTo>
                  <a:lnTo>
                    <a:pt x="6451" y="17277"/>
                  </a:lnTo>
                  <a:lnTo>
                    <a:pt x="7018" y="15722"/>
                  </a:lnTo>
                  <a:lnTo>
                    <a:pt x="7436" y="14001"/>
                  </a:lnTo>
                  <a:lnTo>
                    <a:pt x="7855" y="12097"/>
                  </a:lnTo>
                  <a:lnTo>
                    <a:pt x="8138" y="10193"/>
                  </a:lnTo>
                  <a:lnTo>
                    <a:pt x="8415" y="6568"/>
                  </a:lnTo>
                  <a:lnTo>
                    <a:pt x="8514" y="4236"/>
                  </a:lnTo>
                  <a:lnTo>
                    <a:pt x="8556" y="4323"/>
                  </a:lnTo>
                  <a:lnTo>
                    <a:pt x="9258" y="5354"/>
                  </a:lnTo>
                  <a:lnTo>
                    <a:pt x="9960" y="6394"/>
                  </a:lnTo>
                  <a:lnTo>
                    <a:pt x="10804" y="7084"/>
                  </a:lnTo>
                  <a:lnTo>
                    <a:pt x="11640" y="7774"/>
                  </a:lnTo>
                  <a:lnTo>
                    <a:pt x="12625" y="8464"/>
                  </a:lnTo>
                  <a:lnTo>
                    <a:pt x="13604" y="8988"/>
                  </a:lnTo>
                  <a:lnTo>
                    <a:pt x="14589" y="9328"/>
                  </a:lnTo>
                  <a:lnTo>
                    <a:pt x="15567" y="9678"/>
                  </a:lnTo>
                  <a:lnTo>
                    <a:pt x="16694" y="9678"/>
                  </a:lnTo>
                  <a:lnTo>
                    <a:pt x="17673" y="9852"/>
                  </a:lnTo>
                  <a:lnTo>
                    <a:pt x="18793" y="9678"/>
                  </a:lnTo>
                  <a:lnTo>
                    <a:pt x="19920" y="9503"/>
                  </a:lnTo>
                  <a:lnTo>
                    <a:pt x="21040" y="9328"/>
                  </a:lnTo>
                  <a:lnTo>
                    <a:pt x="21600" y="8988"/>
                  </a:lnTo>
                  <a:lnTo>
                    <a:pt x="21600" y="8813"/>
                  </a:lnTo>
                  <a:lnTo>
                    <a:pt x="21458" y="8638"/>
                  </a:lnTo>
                  <a:lnTo>
                    <a:pt x="20898" y="8638"/>
                  </a:lnTo>
                  <a:lnTo>
                    <a:pt x="19920" y="8988"/>
                  </a:lnTo>
                  <a:lnTo>
                    <a:pt x="16971" y="8988"/>
                  </a:lnTo>
                  <a:lnTo>
                    <a:pt x="15993" y="8813"/>
                  </a:lnTo>
                  <a:lnTo>
                    <a:pt x="15007" y="8464"/>
                  </a:lnTo>
                  <a:lnTo>
                    <a:pt x="14171" y="7948"/>
                  </a:lnTo>
                  <a:lnTo>
                    <a:pt x="13327" y="7433"/>
                  </a:lnTo>
                  <a:lnTo>
                    <a:pt x="12484" y="6909"/>
                  </a:lnTo>
                  <a:lnTo>
                    <a:pt x="11782" y="6219"/>
                  </a:lnTo>
                  <a:lnTo>
                    <a:pt x="11080" y="5354"/>
                  </a:lnTo>
                  <a:lnTo>
                    <a:pt x="10378" y="4489"/>
                  </a:lnTo>
                  <a:lnTo>
                    <a:pt x="9818" y="3459"/>
                  </a:lnTo>
                  <a:lnTo>
                    <a:pt x="9258" y="2419"/>
                  </a:lnTo>
                  <a:lnTo>
                    <a:pt x="8840" y="1380"/>
                  </a:lnTo>
                  <a:lnTo>
                    <a:pt x="8415" y="175"/>
                  </a:lnTo>
                  <a:lnTo>
                    <a:pt x="84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64" name="Google Shape;1613;p42"/>
            <p:cNvSpPr/>
            <p:nvPr/>
          </p:nvSpPr>
          <p:spPr>
            <a:xfrm>
              <a:off x="541912" y="1365732"/>
              <a:ext cx="979988" cy="660964"/>
            </a:xfrm>
            <a:custGeom>
              <a:avLst/>
              <a:ahLst/>
              <a:cxnLst>
                <a:cxn ang="0">
                  <a:pos x="wd2" y="hd2"/>
                </a:cxn>
                <a:cxn ang="5400000">
                  <a:pos x="wd2" y="hd2"/>
                </a:cxn>
                <a:cxn ang="10800000">
                  <a:pos x="wd2" y="hd2"/>
                </a:cxn>
                <a:cxn ang="16200000">
                  <a:pos x="wd2" y="hd2"/>
                </a:cxn>
              </a:cxnLst>
              <a:rect l="0" t="0" r="r" b="b"/>
              <a:pathLst>
                <a:path w="21600" h="21600" extrusionOk="0">
                  <a:moveTo>
                    <a:pt x="10055" y="0"/>
                  </a:moveTo>
                  <a:lnTo>
                    <a:pt x="1322" y="3362"/>
                  </a:lnTo>
                  <a:lnTo>
                    <a:pt x="0" y="12480"/>
                  </a:lnTo>
                  <a:lnTo>
                    <a:pt x="7808" y="21600"/>
                  </a:lnTo>
                  <a:lnTo>
                    <a:pt x="15324" y="17335"/>
                  </a:lnTo>
                  <a:lnTo>
                    <a:pt x="15974" y="17149"/>
                  </a:lnTo>
                  <a:lnTo>
                    <a:pt x="16583" y="16899"/>
                  </a:lnTo>
                  <a:lnTo>
                    <a:pt x="17191" y="16619"/>
                  </a:lnTo>
                  <a:lnTo>
                    <a:pt x="17759" y="16278"/>
                  </a:lnTo>
                  <a:lnTo>
                    <a:pt x="18326" y="15903"/>
                  </a:lnTo>
                  <a:lnTo>
                    <a:pt x="18830" y="15499"/>
                  </a:lnTo>
                  <a:lnTo>
                    <a:pt x="19312" y="15095"/>
                  </a:lnTo>
                  <a:lnTo>
                    <a:pt x="19753" y="14691"/>
                  </a:lnTo>
                  <a:lnTo>
                    <a:pt x="20173" y="14286"/>
                  </a:lnTo>
                  <a:lnTo>
                    <a:pt x="20529" y="13912"/>
                  </a:lnTo>
                  <a:lnTo>
                    <a:pt x="21096" y="13259"/>
                  </a:lnTo>
                  <a:lnTo>
                    <a:pt x="21474" y="12792"/>
                  </a:lnTo>
                  <a:lnTo>
                    <a:pt x="21600" y="12636"/>
                  </a:lnTo>
                  <a:lnTo>
                    <a:pt x="20173" y="3735"/>
                  </a:lnTo>
                  <a:lnTo>
                    <a:pt x="14946" y="8621"/>
                  </a:lnTo>
                  <a:lnTo>
                    <a:pt x="1005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65" name="Google Shape;1614;p42"/>
            <p:cNvSpPr/>
            <p:nvPr/>
          </p:nvSpPr>
          <p:spPr>
            <a:xfrm>
              <a:off x="72354" y="696200"/>
              <a:ext cx="700969" cy="562855"/>
            </a:xfrm>
            <a:custGeom>
              <a:avLst/>
              <a:ahLst/>
              <a:cxnLst>
                <a:cxn ang="0">
                  <a:pos x="wd2" y="hd2"/>
                </a:cxn>
                <a:cxn ang="5400000">
                  <a:pos x="wd2" y="hd2"/>
                </a:cxn>
                <a:cxn ang="10800000">
                  <a:pos x="wd2" y="hd2"/>
                </a:cxn>
                <a:cxn ang="16200000">
                  <a:pos x="wd2" y="hd2"/>
                </a:cxn>
              </a:cxnLst>
              <a:rect l="0" t="0" r="r" b="b"/>
              <a:pathLst>
                <a:path w="21600" h="21600" extrusionOk="0">
                  <a:moveTo>
                    <a:pt x="15730" y="0"/>
                  </a:moveTo>
                  <a:lnTo>
                    <a:pt x="14997" y="37"/>
                  </a:lnTo>
                  <a:lnTo>
                    <a:pt x="14263" y="72"/>
                  </a:lnTo>
                  <a:lnTo>
                    <a:pt x="13501" y="183"/>
                  </a:lnTo>
                  <a:lnTo>
                    <a:pt x="12766" y="329"/>
                  </a:lnTo>
                  <a:lnTo>
                    <a:pt x="12032" y="475"/>
                  </a:lnTo>
                  <a:lnTo>
                    <a:pt x="11299" y="695"/>
                  </a:lnTo>
                  <a:lnTo>
                    <a:pt x="10565" y="950"/>
                  </a:lnTo>
                  <a:lnTo>
                    <a:pt x="9860" y="1278"/>
                  </a:lnTo>
                  <a:lnTo>
                    <a:pt x="9157" y="1607"/>
                  </a:lnTo>
                  <a:lnTo>
                    <a:pt x="8482" y="2010"/>
                  </a:lnTo>
                  <a:lnTo>
                    <a:pt x="7807" y="2448"/>
                  </a:lnTo>
                  <a:lnTo>
                    <a:pt x="7190" y="2924"/>
                  </a:lnTo>
                  <a:lnTo>
                    <a:pt x="6574" y="3471"/>
                  </a:lnTo>
                  <a:lnTo>
                    <a:pt x="6017" y="4057"/>
                  </a:lnTo>
                  <a:lnTo>
                    <a:pt x="5489" y="4715"/>
                  </a:lnTo>
                  <a:lnTo>
                    <a:pt x="4989" y="5409"/>
                  </a:lnTo>
                  <a:lnTo>
                    <a:pt x="4637" y="5958"/>
                  </a:lnTo>
                  <a:lnTo>
                    <a:pt x="4314" y="6542"/>
                  </a:lnTo>
                  <a:lnTo>
                    <a:pt x="3992" y="7127"/>
                  </a:lnTo>
                  <a:lnTo>
                    <a:pt x="3698" y="7785"/>
                  </a:lnTo>
                  <a:lnTo>
                    <a:pt x="3228" y="8040"/>
                  </a:lnTo>
                  <a:lnTo>
                    <a:pt x="2817" y="8369"/>
                  </a:lnTo>
                  <a:lnTo>
                    <a:pt x="2406" y="8663"/>
                  </a:lnTo>
                  <a:lnTo>
                    <a:pt x="2114" y="8991"/>
                  </a:lnTo>
                  <a:lnTo>
                    <a:pt x="1614" y="9575"/>
                  </a:lnTo>
                  <a:lnTo>
                    <a:pt x="1173" y="10161"/>
                  </a:lnTo>
                  <a:lnTo>
                    <a:pt x="792" y="10782"/>
                  </a:lnTo>
                  <a:lnTo>
                    <a:pt x="498" y="11402"/>
                  </a:lnTo>
                  <a:lnTo>
                    <a:pt x="264" y="12025"/>
                  </a:lnTo>
                  <a:lnTo>
                    <a:pt x="117" y="12646"/>
                  </a:lnTo>
                  <a:lnTo>
                    <a:pt x="30" y="13303"/>
                  </a:lnTo>
                  <a:lnTo>
                    <a:pt x="0" y="13924"/>
                  </a:lnTo>
                  <a:lnTo>
                    <a:pt x="59" y="14547"/>
                  </a:lnTo>
                  <a:lnTo>
                    <a:pt x="147" y="15204"/>
                  </a:lnTo>
                  <a:lnTo>
                    <a:pt x="353" y="15825"/>
                  </a:lnTo>
                  <a:lnTo>
                    <a:pt x="587" y="16448"/>
                  </a:lnTo>
                  <a:lnTo>
                    <a:pt x="909" y="17068"/>
                  </a:lnTo>
                  <a:lnTo>
                    <a:pt x="1292" y="17652"/>
                  </a:lnTo>
                  <a:lnTo>
                    <a:pt x="1731" y="18238"/>
                  </a:lnTo>
                  <a:lnTo>
                    <a:pt x="2259" y="18821"/>
                  </a:lnTo>
                  <a:lnTo>
                    <a:pt x="2670" y="19224"/>
                  </a:lnTo>
                  <a:lnTo>
                    <a:pt x="3140" y="19627"/>
                  </a:lnTo>
                  <a:lnTo>
                    <a:pt x="3581" y="19956"/>
                  </a:lnTo>
                  <a:lnTo>
                    <a:pt x="4050" y="20248"/>
                  </a:lnTo>
                  <a:lnTo>
                    <a:pt x="4550" y="20540"/>
                  </a:lnTo>
                  <a:lnTo>
                    <a:pt x="5048" y="20796"/>
                  </a:lnTo>
                  <a:lnTo>
                    <a:pt x="5546" y="20979"/>
                  </a:lnTo>
                  <a:lnTo>
                    <a:pt x="6046" y="21162"/>
                  </a:lnTo>
                  <a:lnTo>
                    <a:pt x="6574" y="21308"/>
                  </a:lnTo>
                  <a:lnTo>
                    <a:pt x="7103" y="21454"/>
                  </a:lnTo>
                  <a:lnTo>
                    <a:pt x="7660" y="21526"/>
                  </a:lnTo>
                  <a:lnTo>
                    <a:pt x="8188" y="21563"/>
                  </a:lnTo>
                  <a:lnTo>
                    <a:pt x="8746" y="21600"/>
                  </a:lnTo>
                  <a:lnTo>
                    <a:pt x="9274" y="21600"/>
                  </a:lnTo>
                  <a:lnTo>
                    <a:pt x="9832" y="21563"/>
                  </a:lnTo>
                  <a:lnTo>
                    <a:pt x="10360" y="21526"/>
                  </a:lnTo>
                  <a:lnTo>
                    <a:pt x="10918" y="21454"/>
                  </a:lnTo>
                  <a:lnTo>
                    <a:pt x="11446" y="21308"/>
                  </a:lnTo>
                  <a:lnTo>
                    <a:pt x="12004" y="21197"/>
                  </a:lnTo>
                  <a:lnTo>
                    <a:pt x="12532" y="21016"/>
                  </a:lnTo>
                  <a:lnTo>
                    <a:pt x="13060" y="20833"/>
                  </a:lnTo>
                  <a:lnTo>
                    <a:pt x="13588" y="20613"/>
                  </a:lnTo>
                  <a:lnTo>
                    <a:pt x="14087" y="20394"/>
                  </a:lnTo>
                  <a:lnTo>
                    <a:pt x="14586" y="20102"/>
                  </a:lnTo>
                  <a:lnTo>
                    <a:pt x="15085" y="19845"/>
                  </a:lnTo>
                  <a:lnTo>
                    <a:pt x="15583" y="19516"/>
                  </a:lnTo>
                  <a:lnTo>
                    <a:pt x="16054" y="19187"/>
                  </a:lnTo>
                  <a:lnTo>
                    <a:pt x="16494" y="18821"/>
                  </a:lnTo>
                  <a:lnTo>
                    <a:pt x="16933" y="18458"/>
                  </a:lnTo>
                  <a:lnTo>
                    <a:pt x="17374" y="18055"/>
                  </a:lnTo>
                  <a:lnTo>
                    <a:pt x="17755" y="17652"/>
                  </a:lnTo>
                  <a:lnTo>
                    <a:pt x="18166" y="17214"/>
                  </a:lnTo>
                  <a:lnTo>
                    <a:pt x="18402" y="16885"/>
                  </a:lnTo>
                  <a:lnTo>
                    <a:pt x="18694" y="16411"/>
                  </a:lnTo>
                  <a:lnTo>
                    <a:pt x="19017" y="15862"/>
                  </a:lnTo>
                  <a:lnTo>
                    <a:pt x="19369" y="15241"/>
                  </a:lnTo>
                  <a:lnTo>
                    <a:pt x="19692" y="14547"/>
                  </a:lnTo>
                  <a:lnTo>
                    <a:pt x="20044" y="13815"/>
                  </a:lnTo>
                  <a:lnTo>
                    <a:pt x="20338" y="13011"/>
                  </a:lnTo>
                  <a:lnTo>
                    <a:pt x="20631" y="12243"/>
                  </a:lnTo>
                  <a:lnTo>
                    <a:pt x="20866" y="11439"/>
                  </a:lnTo>
                  <a:lnTo>
                    <a:pt x="21042" y="10636"/>
                  </a:lnTo>
                  <a:lnTo>
                    <a:pt x="21102" y="10270"/>
                  </a:lnTo>
                  <a:lnTo>
                    <a:pt x="21130" y="9904"/>
                  </a:lnTo>
                  <a:lnTo>
                    <a:pt x="21159" y="9538"/>
                  </a:lnTo>
                  <a:lnTo>
                    <a:pt x="21130" y="9209"/>
                  </a:lnTo>
                  <a:lnTo>
                    <a:pt x="21130" y="8881"/>
                  </a:lnTo>
                  <a:lnTo>
                    <a:pt x="21072" y="8552"/>
                  </a:lnTo>
                  <a:lnTo>
                    <a:pt x="20984" y="8260"/>
                  </a:lnTo>
                  <a:lnTo>
                    <a:pt x="20866" y="8003"/>
                  </a:lnTo>
                  <a:lnTo>
                    <a:pt x="20749" y="7748"/>
                  </a:lnTo>
                  <a:lnTo>
                    <a:pt x="20573" y="7528"/>
                  </a:lnTo>
                  <a:lnTo>
                    <a:pt x="20367" y="7310"/>
                  </a:lnTo>
                  <a:lnTo>
                    <a:pt x="20133" y="7162"/>
                  </a:lnTo>
                  <a:lnTo>
                    <a:pt x="20427" y="6798"/>
                  </a:lnTo>
                  <a:lnTo>
                    <a:pt x="20719" y="6359"/>
                  </a:lnTo>
                  <a:lnTo>
                    <a:pt x="20984" y="5884"/>
                  </a:lnTo>
                  <a:lnTo>
                    <a:pt x="21219" y="5409"/>
                  </a:lnTo>
                  <a:lnTo>
                    <a:pt x="21395" y="4898"/>
                  </a:lnTo>
                  <a:lnTo>
                    <a:pt x="21512" y="4386"/>
                  </a:lnTo>
                  <a:lnTo>
                    <a:pt x="21600" y="3911"/>
                  </a:lnTo>
                  <a:lnTo>
                    <a:pt x="21600" y="3654"/>
                  </a:lnTo>
                  <a:lnTo>
                    <a:pt x="21570" y="3436"/>
                  </a:lnTo>
                  <a:lnTo>
                    <a:pt x="21541" y="3142"/>
                  </a:lnTo>
                  <a:lnTo>
                    <a:pt x="21483" y="2888"/>
                  </a:lnTo>
                  <a:lnTo>
                    <a:pt x="21423" y="2631"/>
                  </a:lnTo>
                  <a:lnTo>
                    <a:pt x="21336" y="2413"/>
                  </a:lnTo>
                  <a:lnTo>
                    <a:pt x="21219" y="2193"/>
                  </a:lnTo>
                  <a:lnTo>
                    <a:pt x="21102" y="2010"/>
                  </a:lnTo>
                  <a:lnTo>
                    <a:pt x="20808" y="1607"/>
                  </a:lnTo>
                  <a:lnTo>
                    <a:pt x="20484" y="1315"/>
                  </a:lnTo>
                  <a:lnTo>
                    <a:pt x="20074" y="1023"/>
                  </a:lnTo>
                  <a:lnTo>
                    <a:pt x="19663" y="767"/>
                  </a:lnTo>
                  <a:lnTo>
                    <a:pt x="19224" y="584"/>
                  </a:lnTo>
                  <a:lnTo>
                    <a:pt x="18753" y="401"/>
                  </a:lnTo>
                  <a:lnTo>
                    <a:pt x="18283" y="292"/>
                  </a:lnTo>
                  <a:lnTo>
                    <a:pt x="17814" y="183"/>
                  </a:lnTo>
                  <a:lnTo>
                    <a:pt x="17344" y="109"/>
                  </a:lnTo>
                  <a:lnTo>
                    <a:pt x="16464" y="37"/>
                  </a:lnTo>
                  <a:lnTo>
                    <a:pt x="1573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766" name="Google Shape;1616;p42"/>
            <p:cNvSpPr/>
            <p:nvPr/>
          </p:nvSpPr>
          <p:spPr>
            <a:xfrm>
              <a:off x="289514" y="309540"/>
              <a:ext cx="1213322" cy="1168552"/>
            </a:xfrm>
            <a:custGeom>
              <a:avLst/>
              <a:ahLst/>
              <a:cxnLst>
                <a:cxn ang="0">
                  <a:pos x="wd2" y="hd2"/>
                </a:cxn>
                <a:cxn ang="5400000">
                  <a:pos x="wd2" y="hd2"/>
                </a:cxn>
                <a:cxn ang="10800000">
                  <a:pos x="wd2" y="hd2"/>
                </a:cxn>
                <a:cxn ang="16200000">
                  <a:pos x="wd2" y="hd2"/>
                </a:cxn>
              </a:cxnLst>
              <a:rect l="0" t="0" r="r" b="b"/>
              <a:pathLst>
                <a:path w="21600" h="21600" extrusionOk="0">
                  <a:moveTo>
                    <a:pt x="10970" y="0"/>
                  </a:moveTo>
                  <a:lnTo>
                    <a:pt x="153" y="10069"/>
                  </a:lnTo>
                  <a:lnTo>
                    <a:pt x="51" y="10527"/>
                  </a:lnTo>
                  <a:lnTo>
                    <a:pt x="17" y="10721"/>
                  </a:lnTo>
                  <a:lnTo>
                    <a:pt x="0" y="10932"/>
                  </a:lnTo>
                  <a:lnTo>
                    <a:pt x="0" y="11284"/>
                  </a:lnTo>
                  <a:lnTo>
                    <a:pt x="17" y="11442"/>
                  </a:lnTo>
                  <a:lnTo>
                    <a:pt x="33" y="11601"/>
                  </a:lnTo>
                  <a:lnTo>
                    <a:pt x="68" y="11741"/>
                  </a:lnTo>
                  <a:lnTo>
                    <a:pt x="118" y="11865"/>
                  </a:lnTo>
                  <a:lnTo>
                    <a:pt x="170" y="12006"/>
                  </a:lnTo>
                  <a:lnTo>
                    <a:pt x="220" y="12112"/>
                  </a:lnTo>
                  <a:lnTo>
                    <a:pt x="288" y="12218"/>
                  </a:lnTo>
                  <a:lnTo>
                    <a:pt x="373" y="12323"/>
                  </a:lnTo>
                  <a:lnTo>
                    <a:pt x="458" y="12411"/>
                  </a:lnTo>
                  <a:lnTo>
                    <a:pt x="560" y="12481"/>
                  </a:lnTo>
                  <a:lnTo>
                    <a:pt x="763" y="12622"/>
                  </a:lnTo>
                  <a:lnTo>
                    <a:pt x="983" y="12745"/>
                  </a:lnTo>
                  <a:lnTo>
                    <a:pt x="1238" y="12815"/>
                  </a:lnTo>
                  <a:lnTo>
                    <a:pt x="1509" y="12886"/>
                  </a:lnTo>
                  <a:lnTo>
                    <a:pt x="1797" y="12921"/>
                  </a:lnTo>
                  <a:lnTo>
                    <a:pt x="2102" y="12939"/>
                  </a:lnTo>
                  <a:lnTo>
                    <a:pt x="2407" y="12921"/>
                  </a:lnTo>
                  <a:lnTo>
                    <a:pt x="2712" y="12904"/>
                  </a:lnTo>
                  <a:lnTo>
                    <a:pt x="3035" y="12869"/>
                  </a:lnTo>
                  <a:lnTo>
                    <a:pt x="3357" y="12833"/>
                  </a:lnTo>
                  <a:lnTo>
                    <a:pt x="3984" y="12693"/>
                  </a:lnTo>
                  <a:lnTo>
                    <a:pt x="4594" y="12551"/>
                  </a:lnTo>
                  <a:lnTo>
                    <a:pt x="5137" y="12393"/>
                  </a:lnTo>
                  <a:lnTo>
                    <a:pt x="5595" y="12234"/>
                  </a:lnTo>
                  <a:lnTo>
                    <a:pt x="5968" y="12112"/>
                  </a:lnTo>
                  <a:lnTo>
                    <a:pt x="6273" y="11988"/>
                  </a:lnTo>
                  <a:lnTo>
                    <a:pt x="8223" y="21600"/>
                  </a:lnTo>
                  <a:lnTo>
                    <a:pt x="10580" y="21600"/>
                  </a:lnTo>
                  <a:lnTo>
                    <a:pt x="11037" y="20051"/>
                  </a:lnTo>
                  <a:lnTo>
                    <a:pt x="10970" y="19875"/>
                  </a:lnTo>
                  <a:lnTo>
                    <a:pt x="10902" y="19646"/>
                  </a:lnTo>
                  <a:lnTo>
                    <a:pt x="10817" y="19365"/>
                  </a:lnTo>
                  <a:lnTo>
                    <a:pt x="10715" y="19030"/>
                  </a:lnTo>
                  <a:lnTo>
                    <a:pt x="10630" y="18643"/>
                  </a:lnTo>
                  <a:lnTo>
                    <a:pt x="10563" y="18220"/>
                  </a:lnTo>
                  <a:lnTo>
                    <a:pt x="10529" y="17780"/>
                  </a:lnTo>
                  <a:lnTo>
                    <a:pt x="10512" y="17551"/>
                  </a:lnTo>
                  <a:lnTo>
                    <a:pt x="10529" y="17323"/>
                  </a:lnTo>
                  <a:lnTo>
                    <a:pt x="10529" y="17094"/>
                  </a:lnTo>
                  <a:lnTo>
                    <a:pt x="10563" y="16847"/>
                  </a:lnTo>
                  <a:lnTo>
                    <a:pt x="10597" y="16636"/>
                  </a:lnTo>
                  <a:lnTo>
                    <a:pt x="10647" y="16407"/>
                  </a:lnTo>
                  <a:lnTo>
                    <a:pt x="10715" y="16178"/>
                  </a:lnTo>
                  <a:lnTo>
                    <a:pt x="10817" y="15967"/>
                  </a:lnTo>
                  <a:lnTo>
                    <a:pt x="10919" y="15773"/>
                  </a:lnTo>
                  <a:lnTo>
                    <a:pt x="11037" y="15579"/>
                  </a:lnTo>
                  <a:lnTo>
                    <a:pt x="11190" y="15386"/>
                  </a:lnTo>
                  <a:lnTo>
                    <a:pt x="11360" y="15210"/>
                  </a:lnTo>
                  <a:lnTo>
                    <a:pt x="11546" y="15052"/>
                  </a:lnTo>
                  <a:lnTo>
                    <a:pt x="11767" y="14910"/>
                  </a:lnTo>
                  <a:lnTo>
                    <a:pt x="12004" y="14770"/>
                  </a:lnTo>
                  <a:lnTo>
                    <a:pt x="12275" y="14665"/>
                  </a:lnTo>
                  <a:lnTo>
                    <a:pt x="12970" y="14418"/>
                  </a:lnTo>
                  <a:lnTo>
                    <a:pt x="13869" y="14066"/>
                  </a:lnTo>
                  <a:lnTo>
                    <a:pt x="14920" y="13625"/>
                  </a:lnTo>
                  <a:lnTo>
                    <a:pt x="15496" y="13379"/>
                  </a:lnTo>
                  <a:lnTo>
                    <a:pt x="16073" y="13098"/>
                  </a:lnTo>
                  <a:lnTo>
                    <a:pt x="16666" y="12815"/>
                  </a:lnTo>
                  <a:lnTo>
                    <a:pt x="17260" y="12499"/>
                  </a:lnTo>
                  <a:lnTo>
                    <a:pt x="17836" y="12146"/>
                  </a:lnTo>
                  <a:lnTo>
                    <a:pt x="18396" y="11795"/>
                  </a:lnTo>
                  <a:lnTo>
                    <a:pt x="18938" y="11408"/>
                  </a:lnTo>
                  <a:lnTo>
                    <a:pt x="19464" y="11002"/>
                  </a:lnTo>
                  <a:lnTo>
                    <a:pt x="19702" y="10791"/>
                  </a:lnTo>
                  <a:lnTo>
                    <a:pt x="19939" y="10562"/>
                  </a:lnTo>
                  <a:lnTo>
                    <a:pt x="20159" y="10351"/>
                  </a:lnTo>
                  <a:lnTo>
                    <a:pt x="20362" y="10122"/>
                  </a:lnTo>
                  <a:lnTo>
                    <a:pt x="20566" y="9875"/>
                  </a:lnTo>
                  <a:lnTo>
                    <a:pt x="20752" y="9647"/>
                  </a:lnTo>
                  <a:lnTo>
                    <a:pt x="20922" y="9400"/>
                  </a:lnTo>
                  <a:lnTo>
                    <a:pt x="21058" y="9154"/>
                  </a:lnTo>
                  <a:lnTo>
                    <a:pt x="21194" y="8890"/>
                  </a:lnTo>
                  <a:lnTo>
                    <a:pt x="21312" y="8626"/>
                  </a:lnTo>
                  <a:lnTo>
                    <a:pt x="21414" y="8362"/>
                  </a:lnTo>
                  <a:lnTo>
                    <a:pt x="21499" y="8098"/>
                  </a:lnTo>
                  <a:lnTo>
                    <a:pt x="21549" y="7816"/>
                  </a:lnTo>
                  <a:lnTo>
                    <a:pt x="21584" y="7534"/>
                  </a:lnTo>
                  <a:lnTo>
                    <a:pt x="21600" y="7253"/>
                  </a:lnTo>
                  <a:lnTo>
                    <a:pt x="21584" y="6953"/>
                  </a:lnTo>
                  <a:lnTo>
                    <a:pt x="21549" y="6654"/>
                  </a:lnTo>
                  <a:lnTo>
                    <a:pt x="21482" y="6355"/>
                  </a:lnTo>
                  <a:lnTo>
                    <a:pt x="21397" y="6055"/>
                  </a:lnTo>
                  <a:lnTo>
                    <a:pt x="21278" y="5739"/>
                  </a:lnTo>
                  <a:lnTo>
                    <a:pt x="21142" y="5422"/>
                  </a:lnTo>
                  <a:lnTo>
                    <a:pt x="20973" y="5087"/>
                  </a:lnTo>
                  <a:lnTo>
                    <a:pt x="20770" y="4753"/>
                  </a:lnTo>
                  <a:lnTo>
                    <a:pt x="20532" y="4418"/>
                  </a:lnTo>
                  <a:lnTo>
                    <a:pt x="20260" y="4083"/>
                  </a:lnTo>
                  <a:lnTo>
                    <a:pt x="19973" y="3732"/>
                  </a:lnTo>
                  <a:lnTo>
                    <a:pt x="19633" y="3397"/>
                  </a:lnTo>
                  <a:lnTo>
                    <a:pt x="19260" y="3027"/>
                  </a:lnTo>
                  <a:lnTo>
                    <a:pt x="18853" y="2676"/>
                  </a:lnTo>
                  <a:lnTo>
                    <a:pt x="18413" y="2306"/>
                  </a:lnTo>
                  <a:lnTo>
                    <a:pt x="17938" y="1936"/>
                  </a:lnTo>
                  <a:lnTo>
                    <a:pt x="17430" y="1566"/>
                  </a:lnTo>
                  <a:lnTo>
                    <a:pt x="16870" y="1179"/>
                  </a:lnTo>
                  <a:lnTo>
                    <a:pt x="16259" y="792"/>
                  </a:lnTo>
                  <a:lnTo>
                    <a:pt x="15632" y="405"/>
                  </a:lnTo>
                  <a:lnTo>
                    <a:pt x="14937"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767" name="Google Shape;1618;p42"/>
            <p:cNvSpPr/>
            <p:nvPr/>
          </p:nvSpPr>
          <p:spPr>
            <a:xfrm>
              <a:off x="819054" y="647627"/>
              <a:ext cx="228571" cy="200938"/>
            </a:xfrm>
            <a:custGeom>
              <a:avLst/>
              <a:ahLst/>
              <a:cxnLst>
                <a:cxn ang="0">
                  <a:pos x="wd2" y="hd2"/>
                </a:cxn>
                <a:cxn ang="5400000">
                  <a:pos x="wd2" y="hd2"/>
                </a:cxn>
                <a:cxn ang="10800000">
                  <a:pos x="wd2" y="hd2"/>
                </a:cxn>
                <a:cxn ang="16200000">
                  <a:pos x="wd2" y="hd2"/>
                </a:cxn>
              </a:cxnLst>
              <a:rect l="0" t="0" r="r" b="b"/>
              <a:pathLst>
                <a:path w="21600" h="21600" extrusionOk="0">
                  <a:moveTo>
                    <a:pt x="18447" y="0"/>
                  </a:moveTo>
                  <a:lnTo>
                    <a:pt x="15477" y="409"/>
                  </a:lnTo>
                  <a:lnTo>
                    <a:pt x="16286" y="2970"/>
                  </a:lnTo>
                  <a:lnTo>
                    <a:pt x="17010" y="5734"/>
                  </a:lnTo>
                  <a:lnTo>
                    <a:pt x="17369" y="7271"/>
                  </a:lnTo>
                  <a:lnTo>
                    <a:pt x="17638" y="8906"/>
                  </a:lnTo>
                  <a:lnTo>
                    <a:pt x="17911" y="10546"/>
                  </a:lnTo>
                  <a:lnTo>
                    <a:pt x="18088" y="12285"/>
                  </a:lnTo>
                  <a:lnTo>
                    <a:pt x="18179" y="13822"/>
                  </a:lnTo>
                  <a:lnTo>
                    <a:pt x="18088" y="15354"/>
                  </a:lnTo>
                  <a:lnTo>
                    <a:pt x="17820" y="16689"/>
                  </a:lnTo>
                  <a:lnTo>
                    <a:pt x="17638" y="17300"/>
                  </a:lnTo>
                  <a:lnTo>
                    <a:pt x="17460" y="17915"/>
                  </a:lnTo>
                  <a:lnTo>
                    <a:pt x="17187" y="18324"/>
                  </a:lnTo>
                  <a:lnTo>
                    <a:pt x="16828" y="18837"/>
                  </a:lnTo>
                  <a:lnTo>
                    <a:pt x="16468" y="19142"/>
                  </a:lnTo>
                  <a:lnTo>
                    <a:pt x="16018" y="19452"/>
                  </a:lnTo>
                  <a:lnTo>
                    <a:pt x="15477" y="19654"/>
                  </a:lnTo>
                  <a:lnTo>
                    <a:pt x="14940" y="19758"/>
                  </a:lnTo>
                  <a:lnTo>
                    <a:pt x="13857" y="19758"/>
                  </a:lnTo>
                  <a:lnTo>
                    <a:pt x="13229" y="19556"/>
                  </a:lnTo>
                  <a:lnTo>
                    <a:pt x="12597" y="19349"/>
                  </a:lnTo>
                  <a:lnTo>
                    <a:pt x="11337" y="18635"/>
                  </a:lnTo>
                  <a:lnTo>
                    <a:pt x="9990" y="17812"/>
                  </a:lnTo>
                  <a:lnTo>
                    <a:pt x="8639" y="16787"/>
                  </a:lnTo>
                  <a:lnTo>
                    <a:pt x="7379" y="15561"/>
                  </a:lnTo>
                  <a:lnTo>
                    <a:pt x="6028" y="14334"/>
                  </a:lnTo>
                  <a:lnTo>
                    <a:pt x="3689" y="11773"/>
                  </a:lnTo>
                  <a:lnTo>
                    <a:pt x="1797" y="9418"/>
                  </a:lnTo>
                  <a:lnTo>
                    <a:pt x="0" y="7064"/>
                  </a:lnTo>
                  <a:lnTo>
                    <a:pt x="359" y="7881"/>
                  </a:lnTo>
                  <a:lnTo>
                    <a:pt x="1347" y="9724"/>
                  </a:lnTo>
                  <a:lnTo>
                    <a:pt x="2070" y="10955"/>
                  </a:lnTo>
                  <a:lnTo>
                    <a:pt x="2966" y="12389"/>
                  </a:lnTo>
                  <a:lnTo>
                    <a:pt x="3958" y="13822"/>
                  </a:lnTo>
                  <a:lnTo>
                    <a:pt x="5036" y="15354"/>
                  </a:lnTo>
                  <a:lnTo>
                    <a:pt x="6210" y="16787"/>
                  </a:lnTo>
                  <a:lnTo>
                    <a:pt x="7556" y="18122"/>
                  </a:lnTo>
                  <a:lnTo>
                    <a:pt x="8998" y="19349"/>
                  </a:lnTo>
                  <a:lnTo>
                    <a:pt x="9717" y="19861"/>
                  </a:lnTo>
                  <a:lnTo>
                    <a:pt x="10441" y="20270"/>
                  </a:lnTo>
                  <a:lnTo>
                    <a:pt x="11250" y="20679"/>
                  </a:lnTo>
                  <a:lnTo>
                    <a:pt x="12060" y="21088"/>
                  </a:lnTo>
                  <a:lnTo>
                    <a:pt x="12779" y="21295"/>
                  </a:lnTo>
                  <a:lnTo>
                    <a:pt x="13680" y="21497"/>
                  </a:lnTo>
                  <a:lnTo>
                    <a:pt x="14489" y="21600"/>
                  </a:lnTo>
                  <a:lnTo>
                    <a:pt x="15299" y="21497"/>
                  </a:lnTo>
                  <a:lnTo>
                    <a:pt x="16200" y="21398"/>
                  </a:lnTo>
                  <a:lnTo>
                    <a:pt x="17010" y="21191"/>
                  </a:lnTo>
                  <a:lnTo>
                    <a:pt x="17820" y="20886"/>
                  </a:lnTo>
                  <a:lnTo>
                    <a:pt x="18629" y="20477"/>
                  </a:lnTo>
                  <a:lnTo>
                    <a:pt x="19257" y="19965"/>
                  </a:lnTo>
                  <a:lnTo>
                    <a:pt x="19798" y="19349"/>
                  </a:lnTo>
                  <a:lnTo>
                    <a:pt x="20249" y="18733"/>
                  </a:lnTo>
                  <a:lnTo>
                    <a:pt x="20608" y="18122"/>
                  </a:lnTo>
                  <a:lnTo>
                    <a:pt x="20968" y="17403"/>
                  </a:lnTo>
                  <a:lnTo>
                    <a:pt x="21150" y="16586"/>
                  </a:lnTo>
                  <a:lnTo>
                    <a:pt x="21327" y="15768"/>
                  </a:lnTo>
                  <a:lnTo>
                    <a:pt x="21509" y="14945"/>
                  </a:lnTo>
                  <a:lnTo>
                    <a:pt x="21600" y="13103"/>
                  </a:lnTo>
                  <a:lnTo>
                    <a:pt x="21509" y="11261"/>
                  </a:lnTo>
                  <a:lnTo>
                    <a:pt x="21241" y="9418"/>
                  </a:lnTo>
                  <a:lnTo>
                    <a:pt x="20877" y="7680"/>
                  </a:lnTo>
                  <a:lnTo>
                    <a:pt x="20431" y="5936"/>
                  </a:lnTo>
                  <a:lnTo>
                    <a:pt x="19980" y="4300"/>
                  </a:lnTo>
                  <a:lnTo>
                    <a:pt x="19530" y="2867"/>
                  </a:lnTo>
                  <a:lnTo>
                    <a:pt x="18720" y="818"/>
                  </a:lnTo>
                  <a:lnTo>
                    <a:pt x="1844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768" name="Google Shape;1619;p42"/>
            <p:cNvSpPr/>
            <p:nvPr/>
          </p:nvSpPr>
          <p:spPr>
            <a:xfrm>
              <a:off x="755220" y="755220"/>
              <a:ext cx="108558" cy="32400"/>
            </a:xfrm>
            <a:custGeom>
              <a:avLst/>
              <a:ahLst/>
              <a:cxnLst>
                <a:cxn ang="0">
                  <a:pos x="wd2" y="hd2"/>
                </a:cxn>
                <a:cxn ang="5400000">
                  <a:pos x="wd2" y="hd2"/>
                </a:cxn>
                <a:cxn ang="10800000">
                  <a:pos x="wd2" y="hd2"/>
                </a:cxn>
                <a:cxn ang="16200000">
                  <a:pos x="wd2" y="hd2"/>
                </a:cxn>
              </a:cxnLst>
              <a:rect l="0" t="0" r="r" b="b"/>
              <a:pathLst>
                <a:path w="21600" h="21600" extrusionOk="0">
                  <a:moveTo>
                    <a:pt x="4550" y="0"/>
                  </a:moveTo>
                  <a:lnTo>
                    <a:pt x="3602" y="642"/>
                  </a:lnTo>
                  <a:lnTo>
                    <a:pt x="2462" y="1284"/>
                  </a:lnTo>
                  <a:lnTo>
                    <a:pt x="757" y="3819"/>
                  </a:lnTo>
                  <a:lnTo>
                    <a:pt x="192" y="5713"/>
                  </a:lnTo>
                  <a:lnTo>
                    <a:pt x="0" y="6355"/>
                  </a:lnTo>
                  <a:lnTo>
                    <a:pt x="757" y="10816"/>
                  </a:lnTo>
                  <a:lnTo>
                    <a:pt x="1705" y="13993"/>
                  </a:lnTo>
                  <a:lnTo>
                    <a:pt x="2653" y="16529"/>
                  </a:lnTo>
                  <a:lnTo>
                    <a:pt x="3985" y="19064"/>
                  </a:lnTo>
                  <a:lnTo>
                    <a:pt x="5115" y="20348"/>
                  </a:lnTo>
                  <a:lnTo>
                    <a:pt x="6446" y="20958"/>
                  </a:lnTo>
                  <a:lnTo>
                    <a:pt x="7960" y="21600"/>
                  </a:lnTo>
                  <a:lnTo>
                    <a:pt x="9473" y="21600"/>
                  </a:lnTo>
                  <a:lnTo>
                    <a:pt x="12318" y="20958"/>
                  </a:lnTo>
                  <a:lnTo>
                    <a:pt x="15355" y="18423"/>
                  </a:lnTo>
                  <a:lnTo>
                    <a:pt x="18008" y="15887"/>
                  </a:lnTo>
                  <a:lnTo>
                    <a:pt x="20278" y="12710"/>
                  </a:lnTo>
                  <a:lnTo>
                    <a:pt x="20843" y="12068"/>
                  </a:lnTo>
                  <a:lnTo>
                    <a:pt x="21226" y="10816"/>
                  </a:lnTo>
                  <a:lnTo>
                    <a:pt x="21600" y="8890"/>
                  </a:lnTo>
                  <a:lnTo>
                    <a:pt x="21418" y="8890"/>
                  </a:lnTo>
                  <a:lnTo>
                    <a:pt x="21035" y="8281"/>
                  </a:lnTo>
                  <a:lnTo>
                    <a:pt x="20087" y="8281"/>
                  </a:lnTo>
                  <a:lnTo>
                    <a:pt x="19138" y="8890"/>
                  </a:lnTo>
                  <a:lnTo>
                    <a:pt x="17242" y="10816"/>
                  </a:lnTo>
                  <a:lnTo>
                    <a:pt x="15537" y="12710"/>
                  </a:lnTo>
                  <a:lnTo>
                    <a:pt x="14023" y="13993"/>
                  </a:lnTo>
                  <a:lnTo>
                    <a:pt x="10805" y="13993"/>
                  </a:lnTo>
                  <a:lnTo>
                    <a:pt x="9100" y="12068"/>
                  </a:lnTo>
                  <a:lnTo>
                    <a:pt x="7768" y="10174"/>
                  </a:lnTo>
                  <a:lnTo>
                    <a:pt x="6638" y="6355"/>
                  </a:lnTo>
                  <a:lnTo>
                    <a:pt x="6063" y="3819"/>
                  </a:lnTo>
                  <a:lnTo>
                    <a:pt x="5690" y="1284"/>
                  </a:lnTo>
                  <a:lnTo>
                    <a:pt x="5498" y="642"/>
                  </a:lnTo>
                  <a:lnTo>
                    <a:pt x="5307" y="642"/>
                  </a:lnTo>
                  <a:lnTo>
                    <a:pt x="45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769" name="Google Shape;1620;p42"/>
            <p:cNvSpPr/>
            <p:nvPr/>
          </p:nvSpPr>
          <p:spPr>
            <a:xfrm>
              <a:off x="748577" y="780012"/>
              <a:ext cx="136190" cy="40006"/>
            </a:xfrm>
            <a:custGeom>
              <a:avLst/>
              <a:ahLst/>
              <a:cxnLst>
                <a:cxn ang="0">
                  <a:pos x="wd2" y="hd2"/>
                </a:cxn>
                <a:cxn ang="5400000">
                  <a:pos x="wd2" y="hd2"/>
                </a:cxn>
                <a:cxn ang="10800000">
                  <a:pos x="wd2" y="hd2"/>
                </a:cxn>
                <a:cxn ang="16200000">
                  <a:pos x="wd2" y="hd2"/>
                </a:cxn>
              </a:cxnLst>
              <a:rect l="0" t="0" r="r" b="b"/>
              <a:pathLst>
                <a:path w="21600" h="21600" extrusionOk="0">
                  <a:moveTo>
                    <a:pt x="20386" y="0"/>
                  </a:moveTo>
                  <a:lnTo>
                    <a:pt x="18576" y="1014"/>
                  </a:lnTo>
                  <a:lnTo>
                    <a:pt x="17821" y="2053"/>
                  </a:lnTo>
                  <a:lnTo>
                    <a:pt x="17217" y="2573"/>
                  </a:lnTo>
                  <a:lnTo>
                    <a:pt x="15858" y="5640"/>
                  </a:lnTo>
                  <a:lnTo>
                    <a:pt x="14347" y="8214"/>
                  </a:lnTo>
                  <a:lnTo>
                    <a:pt x="12835" y="10787"/>
                  </a:lnTo>
                  <a:lnTo>
                    <a:pt x="11178" y="12840"/>
                  </a:lnTo>
                  <a:lnTo>
                    <a:pt x="9513" y="13880"/>
                  </a:lnTo>
                  <a:lnTo>
                    <a:pt x="7849" y="13880"/>
                  </a:lnTo>
                  <a:lnTo>
                    <a:pt x="7093" y="13360"/>
                  </a:lnTo>
                  <a:lnTo>
                    <a:pt x="6345" y="12347"/>
                  </a:lnTo>
                  <a:lnTo>
                    <a:pt x="5589" y="10787"/>
                  </a:lnTo>
                  <a:lnTo>
                    <a:pt x="4833" y="9253"/>
                  </a:lnTo>
                  <a:lnTo>
                    <a:pt x="4375" y="8214"/>
                  </a:lnTo>
                  <a:lnTo>
                    <a:pt x="3619" y="8214"/>
                  </a:lnTo>
                  <a:lnTo>
                    <a:pt x="2718" y="9253"/>
                  </a:lnTo>
                  <a:lnTo>
                    <a:pt x="1810" y="10267"/>
                  </a:lnTo>
                  <a:lnTo>
                    <a:pt x="1054" y="11307"/>
                  </a:lnTo>
                  <a:lnTo>
                    <a:pt x="298" y="12840"/>
                  </a:lnTo>
                  <a:lnTo>
                    <a:pt x="0" y="13880"/>
                  </a:lnTo>
                  <a:lnTo>
                    <a:pt x="0" y="14920"/>
                  </a:lnTo>
                  <a:lnTo>
                    <a:pt x="1054" y="17467"/>
                  </a:lnTo>
                  <a:lnTo>
                    <a:pt x="2260" y="19547"/>
                  </a:lnTo>
                  <a:lnTo>
                    <a:pt x="3474" y="20560"/>
                  </a:lnTo>
                  <a:lnTo>
                    <a:pt x="4833" y="21600"/>
                  </a:lnTo>
                  <a:lnTo>
                    <a:pt x="6345" y="21600"/>
                  </a:lnTo>
                  <a:lnTo>
                    <a:pt x="7704" y="21080"/>
                  </a:lnTo>
                  <a:lnTo>
                    <a:pt x="9208" y="20040"/>
                  </a:lnTo>
                  <a:lnTo>
                    <a:pt x="10720" y="19027"/>
                  </a:lnTo>
                  <a:lnTo>
                    <a:pt x="13743" y="15934"/>
                  </a:lnTo>
                  <a:lnTo>
                    <a:pt x="16462" y="11307"/>
                  </a:lnTo>
                  <a:lnTo>
                    <a:pt x="19027" y="7200"/>
                  </a:lnTo>
                  <a:lnTo>
                    <a:pt x="21142" y="2573"/>
                  </a:lnTo>
                  <a:lnTo>
                    <a:pt x="21600" y="1014"/>
                  </a:lnTo>
                  <a:lnTo>
                    <a:pt x="21600" y="520"/>
                  </a:lnTo>
                  <a:lnTo>
                    <a:pt x="211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770" name="Google Shape;1621;p42"/>
            <p:cNvSpPr/>
            <p:nvPr/>
          </p:nvSpPr>
          <p:spPr>
            <a:xfrm>
              <a:off x="1123780" y="542874"/>
              <a:ext cx="228619" cy="199976"/>
            </a:xfrm>
            <a:custGeom>
              <a:avLst/>
              <a:ahLst/>
              <a:cxnLst>
                <a:cxn ang="0">
                  <a:pos x="wd2" y="hd2"/>
                </a:cxn>
                <a:cxn ang="5400000">
                  <a:pos x="wd2" y="hd2"/>
                </a:cxn>
                <a:cxn ang="10800000">
                  <a:pos x="wd2" y="hd2"/>
                </a:cxn>
                <a:cxn ang="16200000">
                  <a:pos x="wd2" y="hd2"/>
                </a:cxn>
              </a:cxnLst>
              <a:rect l="0" t="0" r="r" b="b"/>
              <a:pathLst>
                <a:path w="21600" h="21600" extrusionOk="0">
                  <a:moveTo>
                    <a:pt x="18448" y="0"/>
                  </a:moveTo>
                  <a:lnTo>
                    <a:pt x="15478" y="307"/>
                  </a:lnTo>
                  <a:lnTo>
                    <a:pt x="16288" y="2979"/>
                  </a:lnTo>
                  <a:lnTo>
                    <a:pt x="17011" y="5657"/>
                  </a:lnTo>
                  <a:lnTo>
                    <a:pt x="17370" y="7301"/>
                  </a:lnTo>
                  <a:lnTo>
                    <a:pt x="17638" y="8949"/>
                  </a:lnTo>
                  <a:lnTo>
                    <a:pt x="17907" y="10592"/>
                  </a:lnTo>
                  <a:lnTo>
                    <a:pt x="18089" y="12240"/>
                  </a:lnTo>
                  <a:lnTo>
                    <a:pt x="18180" y="13883"/>
                  </a:lnTo>
                  <a:lnTo>
                    <a:pt x="18089" y="15324"/>
                  </a:lnTo>
                  <a:lnTo>
                    <a:pt x="17820" y="16764"/>
                  </a:lnTo>
                  <a:lnTo>
                    <a:pt x="17638" y="17383"/>
                  </a:lnTo>
                  <a:lnTo>
                    <a:pt x="17456" y="17898"/>
                  </a:lnTo>
                  <a:lnTo>
                    <a:pt x="17188" y="18413"/>
                  </a:lnTo>
                  <a:lnTo>
                    <a:pt x="16829" y="18823"/>
                  </a:lnTo>
                  <a:lnTo>
                    <a:pt x="16469" y="19234"/>
                  </a:lnTo>
                  <a:lnTo>
                    <a:pt x="15928" y="19546"/>
                  </a:lnTo>
                  <a:lnTo>
                    <a:pt x="15478" y="19749"/>
                  </a:lnTo>
                  <a:lnTo>
                    <a:pt x="14941" y="19853"/>
                  </a:lnTo>
                  <a:lnTo>
                    <a:pt x="14400" y="19853"/>
                  </a:lnTo>
                  <a:lnTo>
                    <a:pt x="13768" y="19749"/>
                  </a:lnTo>
                  <a:lnTo>
                    <a:pt x="13231" y="19645"/>
                  </a:lnTo>
                  <a:lnTo>
                    <a:pt x="12599" y="19338"/>
                  </a:lnTo>
                  <a:lnTo>
                    <a:pt x="11339" y="18719"/>
                  </a:lnTo>
                  <a:lnTo>
                    <a:pt x="9988" y="17794"/>
                  </a:lnTo>
                  <a:lnTo>
                    <a:pt x="8642" y="16764"/>
                  </a:lnTo>
                  <a:lnTo>
                    <a:pt x="7291" y="15636"/>
                  </a:lnTo>
                  <a:lnTo>
                    <a:pt x="6031" y="14299"/>
                  </a:lnTo>
                  <a:lnTo>
                    <a:pt x="3693" y="11726"/>
                  </a:lnTo>
                  <a:lnTo>
                    <a:pt x="1801" y="9464"/>
                  </a:lnTo>
                  <a:lnTo>
                    <a:pt x="0" y="7098"/>
                  </a:lnTo>
                  <a:lnTo>
                    <a:pt x="364" y="7815"/>
                  </a:lnTo>
                  <a:lnTo>
                    <a:pt x="1351" y="9770"/>
                  </a:lnTo>
                  <a:lnTo>
                    <a:pt x="2069" y="11008"/>
                  </a:lnTo>
                  <a:lnTo>
                    <a:pt x="2970" y="12344"/>
                  </a:lnTo>
                  <a:lnTo>
                    <a:pt x="3962" y="13883"/>
                  </a:lnTo>
                  <a:lnTo>
                    <a:pt x="5040" y="15324"/>
                  </a:lnTo>
                  <a:lnTo>
                    <a:pt x="6208" y="16764"/>
                  </a:lnTo>
                  <a:lnTo>
                    <a:pt x="7559" y="18106"/>
                  </a:lnTo>
                  <a:lnTo>
                    <a:pt x="9001" y="19338"/>
                  </a:lnTo>
                  <a:lnTo>
                    <a:pt x="9720" y="19853"/>
                  </a:lnTo>
                  <a:lnTo>
                    <a:pt x="10438" y="20368"/>
                  </a:lnTo>
                  <a:lnTo>
                    <a:pt x="11248" y="20778"/>
                  </a:lnTo>
                  <a:lnTo>
                    <a:pt x="11971" y="21085"/>
                  </a:lnTo>
                  <a:lnTo>
                    <a:pt x="12781" y="21397"/>
                  </a:lnTo>
                  <a:lnTo>
                    <a:pt x="13590" y="21496"/>
                  </a:lnTo>
                  <a:lnTo>
                    <a:pt x="14491" y="21600"/>
                  </a:lnTo>
                  <a:lnTo>
                    <a:pt x="15301" y="21600"/>
                  </a:lnTo>
                  <a:lnTo>
                    <a:pt x="16197" y="21496"/>
                  </a:lnTo>
                  <a:lnTo>
                    <a:pt x="17011" y="21293"/>
                  </a:lnTo>
                  <a:lnTo>
                    <a:pt x="17820" y="20882"/>
                  </a:lnTo>
                  <a:lnTo>
                    <a:pt x="18539" y="20472"/>
                  </a:lnTo>
                  <a:lnTo>
                    <a:pt x="19167" y="20056"/>
                  </a:lnTo>
                  <a:lnTo>
                    <a:pt x="19799" y="19442"/>
                  </a:lnTo>
                  <a:lnTo>
                    <a:pt x="20249" y="18823"/>
                  </a:lnTo>
                  <a:lnTo>
                    <a:pt x="20608" y="18106"/>
                  </a:lnTo>
                  <a:lnTo>
                    <a:pt x="20877" y="17383"/>
                  </a:lnTo>
                  <a:lnTo>
                    <a:pt x="21150" y="16665"/>
                  </a:lnTo>
                  <a:lnTo>
                    <a:pt x="21327" y="15839"/>
                  </a:lnTo>
                  <a:lnTo>
                    <a:pt x="21509" y="14913"/>
                  </a:lnTo>
                  <a:lnTo>
                    <a:pt x="21600" y="13166"/>
                  </a:lnTo>
                  <a:lnTo>
                    <a:pt x="21418" y="11315"/>
                  </a:lnTo>
                  <a:lnTo>
                    <a:pt x="21236" y="9464"/>
                  </a:lnTo>
                  <a:lnTo>
                    <a:pt x="20877" y="7613"/>
                  </a:lnTo>
                  <a:lnTo>
                    <a:pt x="20427" y="5860"/>
                  </a:lnTo>
                  <a:lnTo>
                    <a:pt x="19976" y="4321"/>
                  </a:lnTo>
                  <a:lnTo>
                    <a:pt x="19526" y="2881"/>
                  </a:lnTo>
                  <a:lnTo>
                    <a:pt x="18716" y="822"/>
                  </a:lnTo>
                  <a:lnTo>
                    <a:pt x="18448"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771" name="Google Shape;1622;p42"/>
            <p:cNvSpPr/>
            <p:nvPr/>
          </p:nvSpPr>
          <p:spPr>
            <a:xfrm>
              <a:off x="1321876" y="508551"/>
              <a:ext cx="76208" cy="79048"/>
            </a:xfrm>
            <a:custGeom>
              <a:avLst/>
              <a:ahLst/>
              <a:cxnLst>
                <a:cxn ang="0">
                  <a:pos x="wd2" y="hd2"/>
                </a:cxn>
                <a:cxn ang="5400000">
                  <a:pos x="wd2" y="hd2"/>
                </a:cxn>
                <a:cxn ang="10800000">
                  <a:pos x="wd2" y="hd2"/>
                </a:cxn>
                <a:cxn ang="16200000">
                  <a:pos x="wd2" y="hd2"/>
                </a:cxn>
              </a:cxnLst>
              <a:rect l="0" t="0" r="r" b="b"/>
              <a:pathLst>
                <a:path w="21600" h="21600" extrusionOk="0">
                  <a:moveTo>
                    <a:pt x="19717" y="0"/>
                  </a:moveTo>
                  <a:lnTo>
                    <a:pt x="17015" y="1052"/>
                  </a:lnTo>
                  <a:lnTo>
                    <a:pt x="15937" y="1829"/>
                  </a:lnTo>
                  <a:lnTo>
                    <a:pt x="14586" y="2605"/>
                  </a:lnTo>
                  <a:lnTo>
                    <a:pt x="14041" y="3394"/>
                  </a:lnTo>
                  <a:lnTo>
                    <a:pt x="13768" y="3644"/>
                  </a:lnTo>
                  <a:lnTo>
                    <a:pt x="14041" y="4170"/>
                  </a:lnTo>
                  <a:lnTo>
                    <a:pt x="14314" y="5209"/>
                  </a:lnTo>
                  <a:lnTo>
                    <a:pt x="14314" y="8590"/>
                  </a:lnTo>
                  <a:lnTo>
                    <a:pt x="13509" y="10682"/>
                  </a:lnTo>
                  <a:lnTo>
                    <a:pt x="12417" y="12497"/>
                  </a:lnTo>
                  <a:lnTo>
                    <a:pt x="10807" y="14325"/>
                  </a:lnTo>
                  <a:lnTo>
                    <a:pt x="8910" y="15615"/>
                  </a:lnTo>
                  <a:lnTo>
                    <a:pt x="7027" y="16917"/>
                  </a:lnTo>
                  <a:lnTo>
                    <a:pt x="4871" y="17706"/>
                  </a:lnTo>
                  <a:lnTo>
                    <a:pt x="2170" y="19009"/>
                  </a:lnTo>
                  <a:lnTo>
                    <a:pt x="1092" y="19785"/>
                  </a:lnTo>
                  <a:lnTo>
                    <a:pt x="0" y="20824"/>
                  </a:lnTo>
                  <a:lnTo>
                    <a:pt x="0" y="21600"/>
                  </a:lnTo>
                  <a:lnTo>
                    <a:pt x="1351" y="21600"/>
                  </a:lnTo>
                  <a:lnTo>
                    <a:pt x="2170" y="21350"/>
                  </a:lnTo>
                  <a:lnTo>
                    <a:pt x="5403" y="20048"/>
                  </a:lnTo>
                  <a:lnTo>
                    <a:pt x="9183" y="18219"/>
                  </a:lnTo>
                  <a:lnTo>
                    <a:pt x="12690" y="16141"/>
                  </a:lnTo>
                  <a:lnTo>
                    <a:pt x="15937" y="13536"/>
                  </a:lnTo>
                  <a:lnTo>
                    <a:pt x="17547" y="12234"/>
                  </a:lnTo>
                  <a:lnTo>
                    <a:pt x="18898" y="10682"/>
                  </a:lnTo>
                  <a:lnTo>
                    <a:pt x="19976" y="9116"/>
                  </a:lnTo>
                  <a:lnTo>
                    <a:pt x="20795" y="7551"/>
                  </a:lnTo>
                  <a:lnTo>
                    <a:pt x="21327" y="5735"/>
                  </a:lnTo>
                  <a:lnTo>
                    <a:pt x="21600" y="3907"/>
                  </a:lnTo>
                  <a:lnTo>
                    <a:pt x="21600" y="2092"/>
                  </a:lnTo>
                  <a:lnTo>
                    <a:pt x="21068" y="263"/>
                  </a:lnTo>
                  <a:lnTo>
                    <a:pt x="2052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772" name="Google Shape;1623;p42"/>
            <p:cNvSpPr/>
            <p:nvPr/>
          </p:nvSpPr>
          <p:spPr>
            <a:xfrm>
              <a:off x="1314270" y="534306"/>
              <a:ext cx="116212" cy="77122"/>
            </a:xfrm>
            <a:custGeom>
              <a:avLst/>
              <a:ahLst/>
              <a:cxnLst>
                <a:cxn ang="0">
                  <a:pos x="wd2" y="hd2"/>
                </a:cxn>
                <a:cxn ang="5400000">
                  <a:pos x="wd2" y="hd2"/>
                </a:cxn>
                <a:cxn ang="10800000">
                  <a:pos x="wd2" y="hd2"/>
                </a:cxn>
                <a:cxn ang="16200000">
                  <a:pos x="wd2" y="hd2"/>
                </a:cxn>
              </a:cxnLst>
              <a:rect l="0" t="0" r="r" b="b"/>
              <a:pathLst>
                <a:path w="21600" h="21600" extrusionOk="0">
                  <a:moveTo>
                    <a:pt x="20893" y="0"/>
                  </a:moveTo>
                  <a:lnTo>
                    <a:pt x="20007" y="256"/>
                  </a:lnTo>
                  <a:lnTo>
                    <a:pt x="18943" y="796"/>
                  </a:lnTo>
                  <a:lnTo>
                    <a:pt x="18057" y="1335"/>
                  </a:lnTo>
                  <a:lnTo>
                    <a:pt x="17171" y="2130"/>
                  </a:lnTo>
                  <a:lnTo>
                    <a:pt x="16464" y="3196"/>
                  </a:lnTo>
                  <a:lnTo>
                    <a:pt x="16106" y="3991"/>
                  </a:lnTo>
                  <a:lnTo>
                    <a:pt x="16106" y="5596"/>
                  </a:lnTo>
                  <a:lnTo>
                    <a:pt x="15757" y="6930"/>
                  </a:lnTo>
                  <a:lnTo>
                    <a:pt x="15399" y="8265"/>
                  </a:lnTo>
                  <a:lnTo>
                    <a:pt x="14871" y="9600"/>
                  </a:lnTo>
                  <a:lnTo>
                    <a:pt x="14164" y="10665"/>
                  </a:lnTo>
                  <a:lnTo>
                    <a:pt x="13457" y="11461"/>
                  </a:lnTo>
                  <a:lnTo>
                    <a:pt x="11865" y="13065"/>
                  </a:lnTo>
                  <a:lnTo>
                    <a:pt x="9914" y="14400"/>
                  </a:lnTo>
                  <a:lnTo>
                    <a:pt x="7964" y="15465"/>
                  </a:lnTo>
                  <a:lnTo>
                    <a:pt x="6022" y="16261"/>
                  </a:lnTo>
                  <a:lnTo>
                    <a:pt x="4250" y="16800"/>
                  </a:lnTo>
                  <a:lnTo>
                    <a:pt x="3543" y="17070"/>
                  </a:lnTo>
                  <a:lnTo>
                    <a:pt x="2836" y="17865"/>
                  </a:lnTo>
                  <a:lnTo>
                    <a:pt x="1065" y="19739"/>
                  </a:lnTo>
                  <a:lnTo>
                    <a:pt x="358" y="20535"/>
                  </a:lnTo>
                  <a:lnTo>
                    <a:pt x="0" y="21330"/>
                  </a:lnTo>
                  <a:lnTo>
                    <a:pt x="0" y="21600"/>
                  </a:lnTo>
                  <a:lnTo>
                    <a:pt x="886" y="21600"/>
                  </a:lnTo>
                  <a:lnTo>
                    <a:pt x="3722" y="20804"/>
                  </a:lnTo>
                  <a:lnTo>
                    <a:pt x="6908" y="19200"/>
                  </a:lnTo>
                  <a:lnTo>
                    <a:pt x="10272" y="17339"/>
                  </a:lnTo>
                  <a:lnTo>
                    <a:pt x="13636" y="14926"/>
                  </a:lnTo>
                  <a:lnTo>
                    <a:pt x="15229" y="13604"/>
                  </a:lnTo>
                  <a:lnTo>
                    <a:pt x="16643" y="12000"/>
                  </a:lnTo>
                  <a:lnTo>
                    <a:pt x="17878" y="10396"/>
                  </a:lnTo>
                  <a:lnTo>
                    <a:pt x="19121" y="8791"/>
                  </a:lnTo>
                  <a:lnTo>
                    <a:pt x="20007" y="6661"/>
                  </a:lnTo>
                  <a:lnTo>
                    <a:pt x="20893" y="4800"/>
                  </a:lnTo>
                  <a:lnTo>
                    <a:pt x="21421" y="2656"/>
                  </a:lnTo>
                  <a:lnTo>
                    <a:pt x="21600" y="256"/>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773" name="Google Shape;1624;p42"/>
            <p:cNvSpPr/>
            <p:nvPr/>
          </p:nvSpPr>
          <p:spPr>
            <a:xfrm>
              <a:off x="1074292" y="768555"/>
              <a:ext cx="79963" cy="51463"/>
            </a:xfrm>
            <a:custGeom>
              <a:avLst/>
              <a:ahLst/>
              <a:cxnLst>
                <a:cxn ang="0">
                  <a:pos x="wd2" y="hd2"/>
                </a:cxn>
                <a:cxn ang="5400000">
                  <a:pos x="wd2" y="hd2"/>
                </a:cxn>
                <a:cxn ang="10800000">
                  <a:pos x="wd2" y="hd2"/>
                </a:cxn>
                <a:cxn ang="16200000">
                  <a:pos x="wd2" y="hd2"/>
                </a:cxn>
              </a:cxnLst>
              <a:rect l="0" t="0" r="r" b="b"/>
              <a:pathLst>
                <a:path w="21600" h="21600" extrusionOk="0">
                  <a:moveTo>
                    <a:pt x="14916" y="0"/>
                  </a:moveTo>
                  <a:lnTo>
                    <a:pt x="12341" y="808"/>
                  </a:lnTo>
                  <a:lnTo>
                    <a:pt x="10026" y="2404"/>
                  </a:lnTo>
                  <a:lnTo>
                    <a:pt x="7972" y="4405"/>
                  </a:lnTo>
                  <a:lnTo>
                    <a:pt x="5917" y="6809"/>
                  </a:lnTo>
                  <a:lnTo>
                    <a:pt x="4109" y="9598"/>
                  </a:lnTo>
                  <a:lnTo>
                    <a:pt x="2562" y="12790"/>
                  </a:lnTo>
                  <a:lnTo>
                    <a:pt x="1287" y="16003"/>
                  </a:lnTo>
                  <a:lnTo>
                    <a:pt x="247" y="19600"/>
                  </a:lnTo>
                  <a:lnTo>
                    <a:pt x="0" y="20388"/>
                  </a:lnTo>
                  <a:lnTo>
                    <a:pt x="247" y="21196"/>
                  </a:lnTo>
                  <a:lnTo>
                    <a:pt x="767" y="21600"/>
                  </a:lnTo>
                  <a:lnTo>
                    <a:pt x="1534" y="21600"/>
                  </a:lnTo>
                  <a:lnTo>
                    <a:pt x="2822" y="21196"/>
                  </a:lnTo>
                  <a:lnTo>
                    <a:pt x="3342" y="20792"/>
                  </a:lnTo>
                  <a:lnTo>
                    <a:pt x="3849" y="20004"/>
                  </a:lnTo>
                  <a:lnTo>
                    <a:pt x="5137" y="15599"/>
                  </a:lnTo>
                  <a:lnTo>
                    <a:pt x="6944" y="11194"/>
                  </a:lnTo>
                  <a:lnTo>
                    <a:pt x="9259" y="7597"/>
                  </a:lnTo>
                  <a:lnTo>
                    <a:pt x="10546" y="6001"/>
                  </a:lnTo>
                  <a:lnTo>
                    <a:pt x="12081" y="4809"/>
                  </a:lnTo>
                  <a:lnTo>
                    <a:pt x="13121" y="4001"/>
                  </a:lnTo>
                  <a:lnTo>
                    <a:pt x="13889" y="3597"/>
                  </a:lnTo>
                  <a:lnTo>
                    <a:pt x="14916" y="3597"/>
                  </a:lnTo>
                  <a:lnTo>
                    <a:pt x="15436" y="4001"/>
                  </a:lnTo>
                  <a:lnTo>
                    <a:pt x="15943" y="4405"/>
                  </a:lnTo>
                  <a:lnTo>
                    <a:pt x="16463" y="5213"/>
                  </a:lnTo>
                  <a:lnTo>
                    <a:pt x="17231" y="7213"/>
                  </a:lnTo>
                  <a:lnTo>
                    <a:pt x="17491" y="9598"/>
                  </a:lnTo>
                  <a:lnTo>
                    <a:pt x="17751" y="12406"/>
                  </a:lnTo>
                  <a:lnTo>
                    <a:pt x="17491" y="17195"/>
                  </a:lnTo>
                  <a:lnTo>
                    <a:pt x="17751" y="18003"/>
                  </a:lnTo>
                  <a:lnTo>
                    <a:pt x="18011" y="18791"/>
                  </a:lnTo>
                  <a:lnTo>
                    <a:pt x="19285" y="18791"/>
                  </a:lnTo>
                  <a:lnTo>
                    <a:pt x="20573" y="18003"/>
                  </a:lnTo>
                  <a:lnTo>
                    <a:pt x="21093" y="17599"/>
                  </a:lnTo>
                  <a:lnTo>
                    <a:pt x="21353" y="16791"/>
                  </a:lnTo>
                  <a:lnTo>
                    <a:pt x="21600" y="13599"/>
                  </a:lnTo>
                  <a:lnTo>
                    <a:pt x="21600" y="10810"/>
                  </a:lnTo>
                  <a:lnTo>
                    <a:pt x="21353" y="7597"/>
                  </a:lnTo>
                  <a:lnTo>
                    <a:pt x="20833" y="5213"/>
                  </a:lnTo>
                  <a:lnTo>
                    <a:pt x="20066" y="2809"/>
                  </a:lnTo>
                  <a:lnTo>
                    <a:pt x="19545" y="1616"/>
                  </a:lnTo>
                  <a:lnTo>
                    <a:pt x="18778" y="808"/>
                  </a:lnTo>
                  <a:lnTo>
                    <a:pt x="18011" y="404"/>
                  </a:lnTo>
                  <a:lnTo>
                    <a:pt x="17231"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774" name="Google Shape;1625;p42"/>
            <p:cNvSpPr/>
            <p:nvPr/>
          </p:nvSpPr>
          <p:spPr>
            <a:xfrm>
              <a:off x="787618" y="572384"/>
              <a:ext cx="182838" cy="12478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7475"/>
                  </a:lnTo>
                  <a:lnTo>
                    <a:pt x="1797"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775" name="Google Shape;1626;p42"/>
            <p:cNvSpPr/>
            <p:nvPr/>
          </p:nvSpPr>
          <p:spPr>
            <a:xfrm>
              <a:off x="1079973" y="491413"/>
              <a:ext cx="223853" cy="40969"/>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6549"/>
                  </a:lnTo>
                  <a:lnTo>
                    <a:pt x="279"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776" name="Google Shape;1627;p42"/>
            <p:cNvSpPr/>
            <p:nvPr/>
          </p:nvSpPr>
          <p:spPr>
            <a:xfrm>
              <a:off x="856170" y="933338"/>
              <a:ext cx="95271" cy="123818"/>
            </a:xfrm>
            <a:custGeom>
              <a:avLst/>
              <a:ahLst/>
              <a:cxnLst>
                <a:cxn ang="0">
                  <a:pos x="wd2" y="hd2"/>
                </a:cxn>
                <a:cxn ang="5400000">
                  <a:pos x="wd2" y="hd2"/>
                </a:cxn>
                <a:cxn ang="10800000">
                  <a:pos x="wd2" y="hd2"/>
                </a:cxn>
                <a:cxn ang="16200000">
                  <a:pos x="wd2" y="hd2"/>
                </a:cxn>
              </a:cxnLst>
              <a:rect l="0" t="0" r="r" b="b"/>
              <a:pathLst>
                <a:path w="21600" h="21600" extrusionOk="0">
                  <a:moveTo>
                    <a:pt x="9714" y="0"/>
                  </a:moveTo>
                  <a:lnTo>
                    <a:pt x="8644" y="168"/>
                  </a:lnTo>
                  <a:lnTo>
                    <a:pt x="7564" y="495"/>
                  </a:lnTo>
                  <a:lnTo>
                    <a:pt x="6483" y="831"/>
                  </a:lnTo>
                  <a:lnTo>
                    <a:pt x="4748" y="1831"/>
                  </a:lnTo>
                  <a:lnTo>
                    <a:pt x="3242" y="3158"/>
                  </a:lnTo>
                  <a:lnTo>
                    <a:pt x="1943" y="4653"/>
                  </a:lnTo>
                  <a:lnTo>
                    <a:pt x="862" y="6643"/>
                  </a:lnTo>
                  <a:lnTo>
                    <a:pt x="218" y="8642"/>
                  </a:lnTo>
                  <a:lnTo>
                    <a:pt x="0" y="10800"/>
                  </a:lnTo>
                  <a:lnTo>
                    <a:pt x="218" y="12958"/>
                  </a:lnTo>
                  <a:lnTo>
                    <a:pt x="862" y="14957"/>
                  </a:lnTo>
                  <a:lnTo>
                    <a:pt x="1943" y="16947"/>
                  </a:lnTo>
                  <a:lnTo>
                    <a:pt x="3242" y="18442"/>
                  </a:lnTo>
                  <a:lnTo>
                    <a:pt x="4748" y="19769"/>
                  </a:lnTo>
                  <a:lnTo>
                    <a:pt x="6483" y="20769"/>
                  </a:lnTo>
                  <a:lnTo>
                    <a:pt x="7564" y="21105"/>
                  </a:lnTo>
                  <a:lnTo>
                    <a:pt x="8644" y="21432"/>
                  </a:lnTo>
                  <a:lnTo>
                    <a:pt x="9714" y="21600"/>
                  </a:lnTo>
                  <a:lnTo>
                    <a:pt x="11875" y="21600"/>
                  </a:lnTo>
                  <a:lnTo>
                    <a:pt x="12956" y="21432"/>
                  </a:lnTo>
                  <a:lnTo>
                    <a:pt x="14036" y="21105"/>
                  </a:lnTo>
                  <a:lnTo>
                    <a:pt x="14898" y="20769"/>
                  </a:lnTo>
                  <a:lnTo>
                    <a:pt x="16841" y="19769"/>
                  </a:lnTo>
                  <a:lnTo>
                    <a:pt x="18358" y="18442"/>
                  </a:lnTo>
                  <a:lnTo>
                    <a:pt x="19646" y="16947"/>
                  </a:lnTo>
                  <a:lnTo>
                    <a:pt x="20727" y="14957"/>
                  </a:lnTo>
                  <a:lnTo>
                    <a:pt x="21382" y="12958"/>
                  </a:lnTo>
                  <a:lnTo>
                    <a:pt x="21600" y="10800"/>
                  </a:lnTo>
                  <a:lnTo>
                    <a:pt x="21382" y="8642"/>
                  </a:lnTo>
                  <a:lnTo>
                    <a:pt x="20727" y="6643"/>
                  </a:lnTo>
                  <a:lnTo>
                    <a:pt x="19646" y="4653"/>
                  </a:lnTo>
                  <a:lnTo>
                    <a:pt x="18358" y="3158"/>
                  </a:lnTo>
                  <a:lnTo>
                    <a:pt x="16841" y="1831"/>
                  </a:lnTo>
                  <a:lnTo>
                    <a:pt x="14898" y="831"/>
                  </a:lnTo>
                  <a:lnTo>
                    <a:pt x="14036" y="495"/>
                  </a:lnTo>
                  <a:lnTo>
                    <a:pt x="12956" y="168"/>
                  </a:lnTo>
                  <a:lnTo>
                    <a:pt x="1187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777" name="Google Shape;1628;p42"/>
            <p:cNvSpPr/>
            <p:nvPr/>
          </p:nvSpPr>
          <p:spPr>
            <a:xfrm>
              <a:off x="819054" y="912397"/>
              <a:ext cx="192369" cy="80011"/>
            </a:xfrm>
            <a:custGeom>
              <a:avLst/>
              <a:ahLst/>
              <a:cxnLst>
                <a:cxn ang="0">
                  <a:pos x="wd2" y="hd2"/>
                </a:cxn>
                <a:cxn ang="5400000">
                  <a:pos x="wd2" y="hd2"/>
                </a:cxn>
                <a:cxn ang="10800000">
                  <a:pos x="wd2" y="hd2"/>
                </a:cxn>
                <a:cxn ang="16200000">
                  <a:pos x="wd2" y="hd2"/>
                </a:cxn>
              </a:cxnLst>
              <a:rect l="0" t="0" r="r" b="b"/>
              <a:pathLst>
                <a:path w="21600" h="21600" extrusionOk="0">
                  <a:moveTo>
                    <a:pt x="1065" y="0"/>
                  </a:moveTo>
                  <a:lnTo>
                    <a:pt x="0" y="767"/>
                  </a:lnTo>
                  <a:lnTo>
                    <a:pt x="319" y="3080"/>
                  </a:lnTo>
                  <a:lnTo>
                    <a:pt x="746" y="5134"/>
                  </a:lnTo>
                  <a:lnTo>
                    <a:pt x="1389" y="7967"/>
                  </a:lnTo>
                  <a:lnTo>
                    <a:pt x="2243" y="10800"/>
                  </a:lnTo>
                  <a:lnTo>
                    <a:pt x="3314" y="13880"/>
                  </a:lnTo>
                  <a:lnTo>
                    <a:pt x="3957" y="15167"/>
                  </a:lnTo>
                  <a:lnTo>
                    <a:pt x="4703" y="16713"/>
                  </a:lnTo>
                  <a:lnTo>
                    <a:pt x="5454" y="17740"/>
                  </a:lnTo>
                  <a:lnTo>
                    <a:pt x="6416" y="19027"/>
                  </a:lnTo>
                  <a:lnTo>
                    <a:pt x="7589" y="20053"/>
                  </a:lnTo>
                  <a:lnTo>
                    <a:pt x="8768" y="20820"/>
                  </a:lnTo>
                  <a:lnTo>
                    <a:pt x="10049" y="21340"/>
                  </a:lnTo>
                  <a:lnTo>
                    <a:pt x="11438" y="21600"/>
                  </a:lnTo>
                  <a:lnTo>
                    <a:pt x="12616" y="21340"/>
                  </a:lnTo>
                  <a:lnTo>
                    <a:pt x="13795" y="21080"/>
                  </a:lnTo>
                  <a:lnTo>
                    <a:pt x="14968" y="20560"/>
                  </a:lnTo>
                  <a:lnTo>
                    <a:pt x="16254" y="19794"/>
                  </a:lnTo>
                  <a:lnTo>
                    <a:pt x="17535" y="19027"/>
                  </a:lnTo>
                  <a:lnTo>
                    <a:pt x="18822" y="17740"/>
                  </a:lnTo>
                  <a:lnTo>
                    <a:pt x="20211" y="16453"/>
                  </a:lnTo>
                  <a:lnTo>
                    <a:pt x="21600" y="14907"/>
                  </a:lnTo>
                  <a:lnTo>
                    <a:pt x="21065" y="12594"/>
                  </a:lnTo>
                  <a:lnTo>
                    <a:pt x="18924" y="14907"/>
                  </a:lnTo>
                  <a:lnTo>
                    <a:pt x="17000" y="16713"/>
                  </a:lnTo>
                  <a:lnTo>
                    <a:pt x="14968" y="18000"/>
                  </a:lnTo>
                  <a:lnTo>
                    <a:pt x="13151" y="18767"/>
                  </a:lnTo>
                  <a:lnTo>
                    <a:pt x="11438" y="19027"/>
                  </a:lnTo>
                  <a:lnTo>
                    <a:pt x="9838" y="18767"/>
                  </a:lnTo>
                  <a:lnTo>
                    <a:pt x="8232" y="18000"/>
                  </a:lnTo>
                  <a:lnTo>
                    <a:pt x="6843" y="16713"/>
                  </a:lnTo>
                  <a:lnTo>
                    <a:pt x="5984" y="15687"/>
                  </a:lnTo>
                  <a:lnTo>
                    <a:pt x="5346" y="14400"/>
                  </a:lnTo>
                  <a:lnTo>
                    <a:pt x="4595" y="13373"/>
                  </a:lnTo>
                  <a:lnTo>
                    <a:pt x="4059" y="11827"/>
                  </a:lnTo>
                  <a:lnTo>
                    <a:pt x="3097" y="9253"/>
                  </a:lnTo>
                  <a:lnTo>
                    <a:pt x="2243" y="6420"/>
                  </a:lnTo>
                  <a:lnTo>
                    <a:pt x="1708" y="4107"/>
                  </a:lnTo>
                  <a:lnTo>
                    <a:pt x="1389" y="2053"/>
                  </a:lnTo>
                  <a:lnTo>
                    <a:pt x="106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778" name="Google Shape;1629;p42"/>
            <p:cNvSpPr/>
            <p:nvPr/>
          </p:nvSpPr>
          <p:spPr>
            <a:xfrm>
              <a:off x="787618" y="901903"/>
              <a:ext cx="70479" cy="37166"/>
            </a:xfrm>
            <a:custGeom>
              <a:avLst/>
              <a:ahLst/>
              <a:cxnLst>
                <a:cxn ang="0">
                  <a:pos x="wd2" y="hd2"/>
                </a:cxn>
                <a:cxn ang="5400000">
                  <a:pos x="wd2" y="hd2"/>
                </a:cxn>
                <a:cxn ang="10800000">
                  <a:pos x="wd2" y="hd2"/>
                </a:cxn>
                <a:cxn ang="16200000">
                  <a:pos x="wd2" y="hd2"/>
                </a:cxn>
              </a:cxnLst>
              <a:rect l="0" t="0" r="r" b="b"/>
              <a:pathLst>
                <a:path w="21600" h="21600" extrusionOk="0">
                  <a:moveTo>
                    <a:pt x="18679" y="0"/>
                  </a:moveTo>
                  <a:lnTo>
                    <a:pt x="16348" y="1119"/>
                  </a:lnTo>
                  <a:lnTo>
                    <a:pt x="13721" y="2210"/>
                  </a:lnTo>
                  <a:lnTo>
                    <a:pt x="11670" y="3330"/>
                  </a:lnTo>
                  <a:lnTo>
                    <a:pt x="9634" y="4980"/>
                  </a:lnTo>
                  <a:lnTo>
                    <a:pt x="7879" y="7191"/>
                  </a:lnTo>
                  <a:lnTo>
                    <a:pt x="4957" y="11080"/>
                  </a:lnTo>
                  <a:lnTo>
                    <a:pt x="2626" y="14941"/>
                  </a:lnTo>
                  <a:lnTo>
                    <a:pt x="1166" y="18270"/>
                  </a:lnTo>
                  <a:lnTo>
                    <a:pt x="0" y="21600"/>
                  </a:lnTo>
                  <a:lnTo>
                    <a:pt x="21600" y="6659"/>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779" name="Google Shape;1630;p42"/>
            <p:cNvSpPr/>
            <p:nvPr/>
          </p:nvSpPr>
          <p:spPr>
            <a:xfrm>
              <a:off x="0" y="-1"/>
              <a:ext cx="1539038" cy="981914"/>
            </a:xfrm>
            <a:custGeom>
              <a:avLst/>
              <a:ahLst/>
              <a:cxnLst>
                <a:cxn ang="0">
                  <a:pos x="wd2" y="hd2"/>
                </a:cxn>
                <a:cxn ang="5400000">
                  <a:pos x="wd2" y="hd2"/>
                </a:cxn>
                <a:cxn ang="10800000">
                  <a:pos x="wd2" y="hd2"/>
                </a:cxn>
                <a:cxn ang="16200000">
                  <a:pos x="wd2" y="hd2"/>
                </a:cxn>
              </a:cxnLst>
              <a:rect l="0" t="0" r="r" b="b"/>
              <a:pathLst>
                <a:path w="21600" h="21600" extrusionOk="0">
                  <a:moveTo>
                    <a:pt x="16040" y="0"/>
                  </a:moveTo>
                  <a:lnTo>
                    <a:pt x="15639" y="41"/>
                  </a:lnTo>
                  <a:lnTo>
                    <a:pt x="15238" y="126"/>
                  </a:lnTo>
                  <a:lnTo>
                    <a:pt x="14850" y="272"/>
                  </a:lnTo>
                  <a:lnTo>
                    <a:pt x="14463" y="439"/>
                  </a:lnTo>
                  <a:lnTo>
                    <a:pt x="14262" y="544"/>
                  </a:lnTo>
                  <a:lnTo>
                    <a:pt x="14075" y="670"/>
                  </a:lnTo>
                  <a:lnTo>
                    <a:pt x="13888" y="796"/>
                  </a:lnTo>
                  <a:lnTo>
                    <a:pt x="13714" y="942"/>
                  </a:lnTo>
                  <a:lnTo>
                    <a:pt x="13527" y="1090"/>
                  </a:lnTo>
                  <a:lnTo>
                    <a:pt x="13353" y="1257"/>
                  </a:lnTo>
                  <a:lnTo>
                    <a:pt x="13179" y="1446"/>
                  </a:lnTo>
                  <a:lnTo>
                    <a:pt x="13019" y="1634"/>
                  </a:lnTo>
                  <a:lnTo>
                    <a:pt x="12885" y="1823"/>
                  </a:lnTo>
                  <a:lnTo>
                    <a:pt x="12751" y="2011"/>
                  </a:lnTo>
                  <a:lnTo>
                    <a:pt x="12578" y="1823"/>
                  </a:lnTo>
                  <a:lnTo>
                    <a:pt x="12390" y="1676"/>
                  </a:lnTo>
                  <a:lnTo>
                    <a:pt x="12203" y="1529"/>
                  </a:lnTo>
                  <a:lnTo>
                    <a:pt x="11990" y="1403"/>
                  </a:lnTo>
                  <a:lnTo>
                    <a:pt x="11776" y="1298"/>
                  </a:lnTo>
                  <a:lnTo>
                    <a:pt x="11562" y="1215"/>
                  </a:lnTo>
                  <a:lnTo>
                    <a:pt x="11334" y="1152"/>
                  </a:lnTo>
                  <a:lnTo>
                    <a:pt x="11094" y="1110"/>
                  </a:lnTo>
                  <a:lnTo>
                    <a:pt x="10826" y="1069"/>
                  </a:lnTo>
                  <a:lnTo>
                    <a:pt x="10573" y="1047"/>
                  </a:lnTo>
                  <a:lnTo>
                    <a:pt x="10305" y="1047"/>
                  </a:lnTo>
                  <a:lnTo>
                    <a:pt x="10038" y="1069"/>
                  </a:lnTo>
                  <a:lnTo>
                    <a:pt x="9771" y="1090"/>
                  </a:lnTo>
                  <a:lnTo>
                    <a:pt x="9503" y="1131"/>
                  </a:lnTo>
                  <a:lnTo>
                    <a:pt x="9249" y="1173"/>
                  </a:lnTo>
                  <a:lnTo>
                    <a:pt x="8982" y="1257"/>
                  </a:lnTo>
                  <a:lnTo>
                    <a:pt x="8461" y="1424"/>
                  </a:lnTo>
                  <a:lnTo>
                    <a:pt x="7939" y="1634"/>
                  </a:lnTo>
                  <a:lnTo>
                    <a:pt x="7431" y="1906"/>
                  </a:lnTo>
                  <a:lnTo>
                    <a:pt x="6924" y="2200"/>
                  </a:lnTo>
                  <a:lnTo>
                    <a:pt x="6429" y="2535"/>
                  </a:lnTo>
                  <a:lnTo>
                    <a:pt x="5948" y="2912"/>
                  </a:lnTo>
                  <a:lnTo>
                    <a:pt x="5467" y="3310"/>
                  </a:lnTo>
                  <a:lnTo>
                    <a:pt x="5012" y="3750"/>
                  </a:lnTo>
                  <a:lnTo>
                    <a:pt x="4571" y="4211"/>
                  </a:lnTo>
                  <a:lnTo>
                    <a:pt x="4130" y="4692"/>
                  </a:lnTo>
                  <a:lnTo>
                    <a:pt x="3729" y="5195"/>
                  </a:lnTo>
                  <a:lnTo>
                    <a:pt x="3328" y="5720"/>
                  </a:lnTo>
                  <a:lnTo>
                    <a:pt x="2980" y="6223"/>
                  </a:lnTo>
                  <a:lnTo>
                    <a:pt x="2633" y="6767"/>
                  </a:lnTo>
                  <a:lnTo>
                    <a:pt x="2299" y="7332"/>
                  </a:lnTo>
                  <a:lnTo>
                    <a:pt x="1978" y="7919"/>
                  </a:lnTo>
                  <a:lnTo>
                    <a:pt x="1684" y="8527"/>
                  </a:lnTo>
                  <a:lnTo>
                    <a:pt x="1403" y="9155"/>
                  </a:lnTo>
                  <a:lnTo>
                    <a:pt x="1136" y="9825"/>
                  </a:lnTo>
                  <a:lnTo>
                    <a:pt x="895" y="10497"/>
                  </a:lnTo>
                  <a:lnTo>
                    <a:pt x="682" y="11187"/>
                  </a:lnTo>
                  <a:lnTo>
                    <a:pt x="495" y="11879"/>
                  </a:lnTo>
                  <a:lnTo>
                    <a:pt x="334" y="12612"/>
                  </a:lnTo>
                  <a:lnTo>
                    <a:pt x="200" y="13345"/>
                  </a:lnTo>
                  <a:lnTo>
                    <a:pt x="147" y="13722"/>
                  </a:lnTo>
                  <a:lnTo>
                    <a:pt x="93" y="14079"/>
                  </a:lnTo>
                  <a:lnTo>
                    <a:pt x="66" y="14456"/>
                  </a:lnTo>
                  <a:lnTo>
                    <a:pt x="26" y="14854"/>
                  </a:lnTo>
                  <a:lnTo>
                    <a:pt x="13" y="15231"/>
                  </a:lnTo>
                  <a:lnTo>
                    <a:pt x="0" y="15608"/>
                  </a:lnTo>
                  <a:lnTo>
                    <a:pt x="0" y="16006"/>
                  </a:lnTo>
                  <a:lnTo>
                    <a:pt x="13" y="16383"/>
                  </a:lnTo>
                  <a:lnTo>
                    <a:pt x="26" y="16844"/>
                  </a:lnTo>
                  <a:lnTo>
                    <a:pt x="66" y="17305"/>
                  </a:lnTo>
                  <a:lnTo>
                    <a:pt x="120" y="17766"/>
                  </a:lnTo>
                  <a:lnTo>
                    <a:pt x="200" y="18227"/>
                  </a:lnTo>
                  <a:lnTo>
                    <a:pt x="280" y="18667"/>
                  </a:lnTo>
                  <a:lnTo>
                    <a:pt x="387" y="19107"/>
                  </a:lnTo>
                  <a:lnTo>
                    <a:pt x="521" y="19505"/>
                  </a:lnTo>
                  <a:lnTo>
                    <a:pt x="655" y="19902"/>
                  </a:lnTo>
                  <a:lnTo>
                    <a:pt x="828" y="20259"/>
                  </a:lnTo>
                  <a:lnTo>
                    <a:pt x="1002" y="20574"/>
                  </a:lnTo>
                  <a:lnTo>
                    <a:pt x="1109" y="20720"/>
                  </a:lnTo>
                  <a:lnTo>
                    <a:pt x="1216" y="20867"/>
                  </a:lnTo>
                  <a:lnTo>
                    <a:pt x="1323" y="20992"/>
                  </a:lnTo>
                  <a:lnTo>
                    <a:pt x="1443" y="21118"/>
                  </a:lnTo>
                  <a:lnTo>
                    <a:pt x="1563" y="21223"/>
                  </a:lnTo>
                  <a:lnTo>
                    <a:pt x="1697" y="21307"/>
                  </a:lnTo>
                  <a:lnTo>
                    <a:pt x="1831" y="21390"/>
                  </a:lnTo>
                  <a:lnTo>
                    <a:pt x="1965" y="21474"/>
                  </a:lnTo>
                  <a:lnTo>
                    <a:pt x="2111" y="21516"/>
                  </a:lnTo>
                  <a:lnTo>
                    <a:pt x="2259" y="21558"/>
                  </a:lnTo>
                  <a:lnTo>
                    <a:pt x="2419" y="21579"/>
                  </a:lnTo>
                  <a:lnTo>
                    <a:pt x="2580" y="21600"/>
                  </a:lnTo>
                  <a:lnTo>
                    <a:pt x="2913" y="21600"/>
                  </a:lnTo>
                  <a:lnTo>
                    <a:pt x="3234" y="21558"/>
                  </a:lnTo>
                  <a:lnTo>
                    <a:pt x="3555" y="21474"/>
                  </a:lnTo>
                  <a:lnTo>
                    <a:pt x="3876" y="21390"/>
                  </a:lnTo>
                  <a:lnTo>
                    <a:pt x="4197" y="21264"/>
                  </a:lnTo>
                  <a:lnTo>
                    <a:pt x="4517" y="21118"/>
                  </a:lnTo>
                  <a:lnTo>
                    <a:pt x="4838" y="20951"/>
                  </a:lnTo>
                  <a:lnTo>
                    <a:pt x="5146" y="20762"/>
                  </a:lnTo>
                  <a:lnTo>
                    <a:pt x="5467" y="20574"/>
                  </a:lnTo>
                  <a:lnTo>
                    <a:pt x="5774" y="20343"/>
                  </a:lnTo>
                  <a:lnTo>
                    <a:pt x="6068" y="20133"/>
                  </a:lnTo>
                  <a:lnTo>
                    <a:pt x="6375" y="19882"/>
                  </a:lnTo>
                  <a:lnTo>
                    <a:pt x="6950" y="19379"/>
                  </a:lnTo>
                  <a:lnTo>
                    <a:pt x="7498" y="18876"/>
                  </a:lnTo>
                  <a:lnTo>
                    <a:pt x="8087" y="18248"/>
                  </a:lnTo>
                  <a:lnTo>
                    <a:pt x="8674" y="17598"/>
                  </a:lnTo>
                  <a:lnTo>
                    <a:pt x="9236" y="16928"/>
                  </a:lnTo>
                  <a:lnTo>
                    <a:pt x="9784" y="16216"/>
                  </a:lnTo>
                  <a:lnTo>
                    <a:pt x="10319" y="15461"/>
                  </a:lnTo>
                  <a:lnTo>
                    <a:pt x="10826" y="14686"/>
                  </a:lnTo>
                  <a:lnTo>
                    <a:pt x="11334" y="13891"/>
                  </a:lnTo>
                  <a:lnTo>
                    <a:pt x="11815" y="13052"/>
                  </a:lnTo>
                  <a:lnTo>
                    <a:pt x="12123" y="12486"/>
                  </a:lnTo>
                  <a:lnTo>
                    <a:pt x="12430" y="11900"/>
                  </a:lnTo>
                  <a:lnTo>
                    <a:pt x="12725" y="11313"/>
                  </a:lnTo>
                  <a:lnTo>
                    <a:pt x="13005" y="10726"/>
                  </a:lnTo>
                  <a:lnTo>
                    <a:pt x="13273" y="10119"/>
                  </a:lnTo>
                  <a:lnTo>
                    <a:pt x="13540" y="9491"/>
                  </a:lnTo>
                  <a:lnTo>
                    <a:pt x="13794" y="8862"/>
                  </a:lnTo>
                  <a:lnTo>
                    <a:pt x="14035" y="8191"/>
                  </a:lnTo>
                  <a:lnTo>
                    <a:pt x="14262" y="8464"/>
                  </a:lnTo>
                  <a:lnTo>
                    <a:pt x="14489" y="8694"/>
                  </a:lnTo>
                  <a:lnTo>
                    <a:pt x="14716" y="8904"/>
                  </a:lnTo>
                  <a:lnTo>
                    <a:pt x="14944" y="9114"/>
                  </a:lnTo>
                  <a:lnTo>
                    <a:pt x="15184" y="9302"/>
                  </a:lnTo>
                  <a:lnTo>
                    <a:pt x="15425" y="9469"/>
                  </a:lnTo>
                  <a:lnTo>
                    <a:pt x="15665" y="9617"/>
                  </a:lnTo>
                  <a:lnTo>
                    <a:pt x="15906" y="9742"/>
                  </a:lnTo>
                  <a:lnTo>
                    <a:pt x="16160" y="9868"/>
                  </a:lnTo>
                  <a:lnTo>
                    <a:pt x="16414" y="9951"/>
                  </a:lnTo>
                  <a:lnTo>
                    <a:pt x="16668" y="10035"/>
                  </a:lnTo>
                  <a:lnTo>
                    <a:pt x="16935" y="10098"/>
                  </a:lnTo>
                  <a:lnTo>
                    <a:pt x="17216" y="10140"/>
                  </a:lnTo>
                  <a:lnTo>
                    <a:pt x="17483" y="10161"/>
                  </a:lnTo>
                  <a:lnTo>
                    <a:pt x="17777" y="10161"/>
                  </a:lnTo>
                  <a:lnTo>
                    <a:pt x="18058" y="10140"/>
                  </a:lnTo>
                  <a:lnTo>
                    <a:pt x="18472" y="10098"/>
                  </a:lnTo>
                  <a:lnTo>
                    <a:pt x="18887" y="9994"/>
                  </a:lnTo>
                  <a:lnTo>
                    <a:pt x="19288" y="9868"/>
                  </a:lnTo>
                  <a:lnTo>
                    <a:pt x="19488" y="9784"/>
                  </a:lnTo>
                  <a:lnTo>
                    <a:pt x="19689" y="9679"/>
                  </a:lnTo>
                  <a:lnTo>
                    <a:pt x="19876" y="9553"/>
                  </a:lnTo>
                  <a:lnTo>
                    <a:pt x="20063" y="9428"/>
                  </a:lnTo>
                  <a:lnTo>
                    <a:pt x="20250" y="9281"/>
                  </a:lnTo>
                  <a:lnTo>
                    <a:pt x="20424" y="9135"/>
                  </a:lnTo>
                  <a:lnTo>
                    <a:pt x="20597" y="8946"/>
                  </a:lnTo>
                  <a:lnTo>
                    <a:pt x="20772" y="8758"/>
                  </a:lnTo>
                  <a:lnTo>
                    <a:pt x="20918" y="8527"/>
                  </a:lnTo>
                  <a:lnTo>
                    <a:pt x="21066" y="8296"/>
                  </a:lnTo>
                  <a:lnTo>
                    <a:pt x="21199" y="8066"/>
                  </a:lnTo>
                  <a:lnTo>
                    <a:pt x="21306" y="7814"/>
                  </a:lnTo>
                  <a:lnTo>
                    <a:pt x="21399" y="7563"/>
                  </a:lnTo>
                  <a:lnTo>
                    <a:pt x="21466" y="7332"/>
                  </a:lnTo>
                  <a:lnTo>
                    <a:pt x="21533" y="7060"/>
                  </a:lnTo>
                  <a:lnTo>
                    <a:pt x="21574" y="6809"/>
                  </a:lnTo>
                  <a:lnTo>
                    <a:pt x="21586" y="6557"/>
                  </a:lnTo>
                  <a:lnTo>
                    <a:pt x="21600" y="6306"/>
                  </a:lnTo>
                  <a:lnTo>
                    <a:pt x="21600" y="6034"/>
                  </a:lnTo>
                  <a:lnTo>
                    <a:pt x="21574" y="5782"/>
                  </a:lnTo>
                  <a:lnTo>
                    <a:pt x="21547" y="5531"/>
                  </a:lnTo>
                  <a:lnTo>
                    <a:pt x="21507" y="5259"/>
                  </a:lnTo>
                  <a:lnTo>
                    <a:pt x="21453" y="5007"/>
                  </a:lnTo>
                  <a:lnTo>
                    <a:pt x="21386" y="4756"/>
                  </a:lnTo>
                  <a:lnTo>
                    <a:pt x="21306" y="4504"/>
                  </a:lnTo>
                  <a:lnTo>
                    <a:pt x="21226" y="4253"/>
                  </a:lnTo>
                  <a:lnTo>
                    <a:pt x="21132" y="4022"/>
                  </a:lnTo>
                  <a:lnTo>
                    <a:pt x="21025" y="3771"/>
                  </a:lnTo>
                  <a:lnTo>
                    <a:pt x="20812" y="3310"/>
                  </a:lnTo>
                  <a:lnTo>
                    <a:pt x="20557" y="2870"/>
                  </a:lnTo>
                  <a:lnTo>
                    <a:pt x="20290" y="2452"/>
                  </a:lnTo>
                  <a:lnTo>
                    <a:pt x="20023" y="2073"/>
                  </a:lnTo>
                  <a:lnTo>
                    <a:pt x="19728" y="1739"/>
                  </a:lnTo>
                  <a:lnTo>
                    <a:pt x="19448" y="1424"/>
                  </a:lnTo>
                  <a:lnTo>
                    <a:pt x="19167" y="1173"/>
                  </a:lnTo>
                  <a:lnTo>
                    <a:pt x="18806" y="901"/>
                  </a:lnTo>
                  <a:lnTo>
                    <a:pt x="18432" y="649"/>
                  </a:lnTo>
                  <a:lnTo>
                    <a:pt x="18045" y="439"/>
                  </a:lnTo>
                  <a:lnTo>
                    <a:pt x="17657" y="272"/>
                  </a:lnTo>
                  <a:lnTo>
                    <a:pt x="17256" y="146"/>
                  </a:lnTo>
                  <a:lnTo>
                    <a:pt x="16855" y="62"/>
                  </a:lnTo>
                  <a:lnTo>
                    <a:pt x="16454" y="21"/>
                  </a:lnTo>
                  <a:lnTo>
                    <a:pt x="1604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780" name="Google Shape;1632;p42"/>
            <p:cNvSpPr/>
            <p:nvPr/>
          </p:nvSpPr>
          <p:spPr>
            <a:xfrm>
              <a:off x="13334" y="332358"/>
              <a:ext cx="918080" cy="502873"/>
            </a:xfrm>
            <a:custGeom>
              <a:avLst/>
              <a:ahLst/>
              <a:cxnLst>
                <a:cxn ang="0">
                  <a:pos x="wd2" y="hd2"/>
                </a:cxn>
                <a:cxn ang="5400000">
                  <a:pos x="wd2" y="hd2"/>
                </a:cxn>
                <a:cxn ang="10800000">
                  <a:pos x="wd2" y="hd2"/>
                </a:cxn>
                <a:cxn ang="16200000">
                  <a:pos x="wd2" y="hd2"/>
                </a:cxn>
              </a:cxnLst>
              <a:rect l="0" t="0" r="r" b="b"/>
              <a:pathLst>
                <a:path w="21600" h="21600" extrusionOk="0">
                  <a:moveTo>
                    <a:pt x="21488" y="0"/>
                  </a:moveTo>
                  <a:lnTo>
                    <a:pt x="21309" y="83"/>
                  </a:lnTo>
                  <a:lnTo>
                    <a:pt x="21219" y="124"/>
                  </a:lnTo>
                  <a:lnTo>
                    <a:pt x="21174" y="205"/>
                  </a:lnTo>
                  <a:lnTo>
                    <a:pt x="20771" y="1392"/>
                  </a:lnTo>
                  <a:lnTo>
                    <a:pt x="20368" y="2579"/>
                  </a:lnTo>
                  <a:lnTo>
                    <a:pt x="19942" y="3765"/>
                  </a:lnTo>
                  <a:lnTo>
                    <a:pt x="19493" y="4909"/>
                  </a:lnTo>
                  <a:lnTo>
                    <a:pt x="19046" y="6015"/>
                  </a:lnTo>
                  <a:lnTo>
                    <a:pt x="18552" y="7119"/>
                  </a:lnTo>
                  <a:lnTo>
                    <a:pt x="18059" y="8224"/>
                  </a:lnTo>
                  <a:lnTo>
                    <a:pt x="17567" y="9247"/>
                  </a:lnTo>
                  <a:lnTo>
                    <a:pt x="17051" y="10269"/>
                  </a:lnTo>
                  <a:lnTo>
                    <a:pt x="16513" y="11292"/>
                  </a:lnTo>
                  <a:lnTo>
                    <a:pt x="15954" y="12233"/>
                  </a:lnTo>
                  <a:lnTo>
                    <a:pt x="15371" y="13174"/>
                  </a:lnTo>
                  <a:lnTo>
                    <a:pt x="14788" y="14115"/>
                  </a:lnTo>
                  <a:lnTo>
                    <a:pt x="14184" y="14973"/>
                  </a:lnTo>
                  <a:lnTo>
                    <a:pt x="13579" y="15792"/>
                  </a:lnTo>
                  <a:lnTo>
                    <a:pt x="12951" y="16610"/>
                  </a:lnTo>
                  <a:lnTo>
                    <a:pt x="12547" y="17101"/>
                  </a:lnTo>
                  <a:lnTo>
                    <a:pt x="12144" y="17551"/>
                  </a:lnTo>
                  <a:lnTo>
                    <a:pt x="11741" y="17961"/>
                  </a:lnTo>
                  <a:lnTo>
                    <a:pt x="11315" y="18368"/>
                  </a:lnTo>
                  <a:lnTo>
                    <a:pt x="10867" y="18777"/>
                  </a:lnTo>
                  <a:lnTo>
                    <a:pt x="10419" y="19146"/>
                  </a:lnTo>
                  <a:lnTo>
                    <a:pt x="9970" y="19514"/>
                  </a:lnTo>
                  <a:lnTo>
                    <a:pt x="9500" y="19842"/>
                  </a:lnTo>
                  <a:lnTo>
                    <a:pt x="9052" y="20128"/>
                  </a:lnTo>
                  <a:lnTo>
                    <a:pt x="8582" y="20374"/>
                  </a:lnTo>
                  <a:lnTo>
                    <a:pt x="8088" y="20579"/>
                  </a:lnTo>
                  <a:lnTo>
                    <a:pt x="7618" y="20783"/>
                  </a:lnTo>
                  <a:lnTo>
                    <a:pt x="7148" y="20947"/>
                  </a:lnTo>
                  <a:lnTo>
                    <a:pt x="6677" y="21027"/>
                  </a:lnTo>
                  <a:lnTo>
                    <a:pt x="6184" y="21110"/>
                  </a:lnTo>
                  <a:lnTo>
                    <a:pt x="5713" y="21151"/>
                  </a:lnTo>
                  <a:lnTo>
                    <a:pt x="5355" y="21110"/>
                  </a:lnTo>
                  <a:lnTo>
                    <a:pt x="4996" y="21069"/>
                  </a:lnTo>
                  <a:lnTo>
                    <a:pt x="4615" y="20988"/>
                  </a:lnTo>
                  <a:lnTo>
                    <a:pt x="4256" y="20905"/>
                  </a:lnTo>
                  <a:lnTo>
                    <a:pt x="3898" y="20742"/>
                  </a:lnTo>
                  <a:lnTo>
                    <a:pt x="3562" y="20579"/>
                  </a:lnTo>
                  <a:lnTo>
                    <a:pt x="3204" y="20374"/>
                  </a:lnTo>
                  <a:lnTo>
                    <a:pt x="2868" y="20128"/>
                  </a:lnTo>
                  <a:lnTo>
                    <a:pt x="2531" y="19842"/>
                  </a:lnTo>
                  <a:lnTo>
                    <a:pt x="2218" y="19514"/>
                  </a:lnTo>
                  <a:lnTo>
                    <a:pt x="1881" y="19146"/>
                  </a:lnTo>
                  <a:lnTo>
                    <a:pt x="1590" y="18736"/>
                  </a:lnTo>
                  <a:lnTo>
                    <a:pt x="1276" y="18329"/>
                  </a:lnTo>
                  <a:lnTo>
                    <a:pt x="985" y="17837"/>
                  </a:lnTo>
                  <a:lnTo>
                    <a:pt x="694" y="17305"/>
                  </a:lnTo>
                  <a:lnTo>
                    <a:pt x="425" y="16732"/>
                  </a:lnTo>
                  <a:lnTo>
                    <a:pt x="381" y="16650"/>
                  </a:lnTo>
                  <a:lnTo>
                    <a:pt x="314" y="16650"/>
                  </a:lnTo>
                  <a:lnTo>
                    <a:pt x="202" y="16691"/>
                  </a:lnTo>
                  <a:lnTo>
                    <a:pt x="67" y="16774"/>
                  </a:lnTo>
                  <a:lnTo>
                    <a:pt x="22" y="16854"/>
                  </a:lnTo>
                  <a:lnTo>
                    <a:pt x="0" y="16896"/>
                  </a:lnTo>
                  <a:lnTo>
                    <a:pt x="0" y="17018"/>
                  </a:lnTo>
                  <a:lnTo>
                    <a:pt x="291" y="17632"/>
                  </a:lnTo>
                  <a:lnTo>
                    <a:pt x="582" y="18163"/>
                  </a:lnTo>
                  <a:lnTo>
                    <a:pt x="896" y="18655"/>
                  </a:lnTo>
                  <a:lnTo>
                    <a:pt x="1210" y="19146"/>
                  </a:lnTo>
                  <a:lnTo>
                    <a:pt x="1523" y="19555"/>
                  </a:lnTo>
                  <a:lnTo>
                    <a:pt x="1860" y="19923"/>
                  </a:lnTo>
                  <a:lnTo>
                    <a:pt x="2218" y="20250"/>
                  </a:lnTo>
                  <a:lnTo>
                    <a:pt x="2577" y="20537"/>
                  </a:lnTo>
                  <a:lnTo>
                    <a:pt x="2935" y="20783"/>
                  </a:lnTo>
                  <a:lnTo>
                    <a:pt x="3294" y="21027"/>
                  </a:lnTo>
                  <a:lnTo>
                    <a:pt x="3674" y="21191"/>
                  </a:lnTo>
                  <a:lnTo>
                    <a:pt x="4055" y="21356"/>
                  </a:lnTo>
                  <a:lnTo>
                    <a:pt x="4436" y="21437"/>
                  </a:lnTo>
                  <a:lnTo>
                    <a:pt x="4817" y="21519"/>
                  </a:lnTo>
                  <a:lnTo>
                    <a:pt x="5198" y="21559"/>
                  </a:lnTo>
                  <a:lnTo>
                    <a:pt x="5601" y="21600"/>
                  </a:lnTo>
                  <a:lnTo>
                    <a:pt x="5960" y="21559"/>
                  </a:lnTo>
                  <a:lnTo>
                    <a:pt x="6340" y="21519"/>
                  </a:lnTo>
                  <a:lnTo>
                    <a:pt x="7057" y="21395"/>
                  </a:lnTo>
                  <a:lnTo>
                    <a:pt x="7797" y="21151"/>
                  </a:lnTo>
                  <a:lnTo>
                    <a:pt x="8536" y="20823"/>
                  </a:lnTo>
                  <a:lnTo>
                    <a:pt x="9253" y="20415"/>
                  </a:lnTo>
                  <a:lnTo>
                    <a:pt x="9949" y="19964"/>
                  </a:lnTo>
                  <a:lnTo>
                    <a:pt x="10643" y="19433"/>
                  </a:lnTo>
                  <a:lnTo>
                    <a:pt x="11293" y="18860"/>
                  </a:lnTo>
                  <a:lnTo>
                    <a:pt x="12122" y="18041"/>
                  </a:lnTo>
                  <a:lnTo>
                    <a:pt x="12906" y="17183"/>
                  </a:lnTo>
                  <a:lnTo>
                    <a:pt x="13668" y="16282"/>
                  </a:lnTo>
                  <a:lnTo>
                    <a:pt x="14408" y="15302"/>
                  </a:lnTo>
                  <a:lnTo>
                    <a:pt x="15125" y="14237"/>
                  </a:lnTo>
                  <a:lnTo>
                    <a:pt x="15819" y="13174"/>
                  </a:lnTo>
                  <a:lnTo>
                    <a:pt x="16513" y="12028"/>
                  </a:lnTo>
                  <a:lnTo>
                    <a:pt x="17164" y="10883"/>
                  </a:lnTo>
                  <a:lnTo>
                    <a:pt x="17791" y="9654"/>
                  </a:lnTo>
                  <a:lnTo>
                    <a:pt x="18418" y="8387"/>
                  </a:lnTo>
                  <a:lnTo>
                    <a:pt x="19001" y="7119"/>
                  </a:lnTo>
                  <a:lnTo>
                    <a:pt x="19561" y="5769"/>
                  </a:lnTo>
                  <a:lnTo>
                    <a:pt x="20099" y="4419"/>
                  </a:lnTo>
                  <a:lnTo>
                    <a:pt x="20615" y="3027"/>
                  </a:lnTo>
                  <a:lnTo>
                    <a:pt x="21130" y="1638"/>
                  </a:lnTo>
                  <a:lnTo>
                    <a:pt x="21600" y="205"/>
                  </a:lnTo>
                  <a:lnTo>
                    <a:pt x="21600" y="41"/>
                  </a:lnTo>
                  <a:lnTo>
                    <a:pt x="21556"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9781" name="Google Shape;1633;p42"/>
            <p:cNvSpPr/>
            <p:nvPr/>
          </p:nvSpPr>
          <p:spPr>
            <a:xfrm>
              <a:off x="147597" y="117124"/>
              <a:ext cx="619082" cy="616194"/>
            </a:xfrm>
            <a:custGeom>
              <a:avLst/>
              <a:ahLst/>
              <a:cxnLst>
                <a:cxn ang="0">
                  <a:pos x="wd2" y="hd2"/>
                </a:cxn>
                <a:cxn ang="5400000">
                  <a:pos x="wd2" y="hd2"/>
                </a:cxn>
                <a:cxn ang="10800000">
                  <a:pos x="wd2" y="hd2"/>
                </a:cxn>
                <a:cxn ang="16200000">
                  <a:pos x="wd2" y="hd2"/>
                </a:cxn>
              </a:cxnLst>
              <a:rect l="0" t="0" r="r" b="b"/>
              <a:pathLst>
                <a:path w="21600" h="21600" extrusionOk="0">
                  <a:moveTo>
                    <a:pt x="21267" y="0"/>
                  </a:moveTo>
                  <a:lnTo>
                    <a:pt x="21101" y="34"/>
                  </a:lnTo>
                  <a:lnTo>
                    <a:pt x="21000" y="101"/>
                  </a:lnTo>
                  <a:lnTo>
                    <a:pt x="20935" y="201"/>
                  </a:lnTo>
                  <a:lnTo>
                    <a:pt x="20602" y="1770"/>
                  </a:lnTo>
                  <a:lnTo>
                    <a:pt x="20236" y="3306"/>
                  </a:lnTo>
                  <a:lnTo>
                    <a:pt x="19771" y="4808"/>
                  </a:lnTo>
                  <a:lnTo>
                    <a:pt x="19240" y="6310"/>
                  </a:lnTo>
                  <a:lnTo>
                    <a:pt x="18642" y="7779"/>
                  </a:lnTo>
                  <a:lnTo>
                    <a:pt x="17977" y="9215"/>
                  </a:lnTo>
                  <a:lnTo>
                    <a:pt x="17246" y="10618"/>
                  </a:lnTo>
                  <a:lnTo>
                    <a:pt x="16449" y="12018"/>
                  </a:lnTo>
                  <a:lnTo>
                    <a:pt x="15950" y="12786"/>
                  </a:lnTo>
                  <a:lnTo>
                    <a:pt x="15419" y="13588"/>
                  </a:lnTo>
                  <a:lnTo>
                    <a:pt x="14821" y="14389"/>
                  </a:lnTo>
                  <a:lnTo>
                    <a:pt x="14189" y="15157"/>
                  </a:lnTo>
                  <a:lnTo>
                    <a:pt x="13524" y="15959"/>
                  </a:lnTo>
                  <a:lnTo>
                    <a:pt x="12827" y="16727"/>
                  </a:lnTo>
                  <a:lnTo>
                    <a:pt x="12095" y="17461"/>
                  </a:lnTo>
                  <a:lnTo>
                    <a:pt x="11299" y="18163"/>
                  </a:lnTo>
                  <a:lnTo>
                    <a:pt x="10501" y="18797"/>
                  </a:lnTo>
                  <a:lnTo>
                    <a:pt x="9670" y="19398"/>
                  </a:lnTo>
                  <a:lnTo>
                    <a:pt x="8840" y="19931"/>
                  </a:lnTo>
                  <a:lnTo>
                    <a:pt x="8407" y="20166"/>
                  </a:lnTo>
                  <a:lnTo>
                    <a:pt x="7941" y="20399"/>
                  </a:lnTo>
                  <a:lnTo>
                    <a:pt x="7510" y="20566"/>
                  </a:lnTo>
                  <a:lnTo>
                    <a:pt x="7044" y="20766"/>
                  </a:lnTo>
                  <a:lnTo>
                    <a:pt x="6613" y="20900"/>
                  </a:lnTo>
                  <a:lnTo>
                    <a:pt x="6147" y="21033"/>
                  </a:lnTo>
                  <a:lnTo>
                    <a:pt x="5682" y="21133"/>
                  </a:lnTo>
                  <a:lnTo>
                    <a:pt x="5217" y="21200"/>
                  </a:lnTo>
                  <a:lnTo>
                    <a:pt x="4752" y="21234"/>
                  </a:lnTo>
                  <a:lnTo>
                    <a:pt x="4286" y="21268"/>
                  </a:lnTo>
                  <a:lnTo>
                    <a:pt x="3855" y="21234"/>
                  </a:lnTo>
                  <a:lnTo>
                    <a:pt x="3389" y="21200"/>
                  </a:lnTo>
                  <a:lnTo>
                    <a:pt x="2924" y="21133"/>
                  </a:lnTo>
                  <a:lnTo>
                    <a:pt x="2459" y="21033"/>
                  </a:lnTo>
                  <a:lnTo>
                    <a:pt x="2027" y="20900"/>
                  </a:lnTo>
                  <a:lnTo>
                    <a:pt x="1562" y="20699"/>
                  </a:lnTo>
                  <a:lnTo>
                    <a:pt x="1097" y="20500"/>
                  </a:lnTo>
                  <a:lnTo>
                    <a:pt x="665" y="20265"/>
                  </a:lnTo>
                  <a:lnTo>
                    <a:pt x="532" y="20265"/>
                  </a:lnTo>
                  <a:lnTo>
                    <a:pt x="366" y="20299"/>
                  </a:lnTo>
                  <a:lnTo>
                    <a:pt x="166" y="20365"/>
                  </a:lnTo>
                  <a:lnTo>
                    <a:pt x="34" y="20432"/>
                  </a:lnTo>
                  <a:lnTo>
                    <a:pt x="0" y="20500"/>
                  </a:lnTo>
                  <a:lnTo>
                    <a:pt x="34" y="20500"/>
                  </a:lnTo>
                  <a:lnTo>
                    <a:pt x="532" y="20766"/>
                  </a:lnTo>
                  <a:lnTo>
                    <a:pt x="1030" y="20999"/>
                  </a:lnTo>
                  <a:lnTo>
                    <a:pt x="1528" y="21200"/>
                  </a:lnTo>
                  <a:lnTo>
                    <a:pt x="2027" y="21333"/>
                  </a:lnTo>
                  <a:lnTo>
                    <a:pt x="2526" y="21467"/>
                  </a:lnTo>
                  <a:lnTo>
                    <a:pt x="3023" y="21534"/>
                  </a:lnTo>
                  <a:lnTo>
                    <a:pt x="3522" y="21568"/>
                  </a:lnTo>
                  <a:lnTo>
                    <a:pt x="4021" y="21600"/>
                  </a:lnTo>
                  <a:lnTo>
                    <a:pt x="4619" y="21568"/>
                  </a:lnTo>
                  <a:lnTo>
                    <a:pt x="5217" y="21500"/>
                  </a:lnTo>
                  <a:lnTo>
                    <a:pt x="5815" y="21401"/>
                  </a:lnTo>
                  <a:lnTo>
                    <a:pt x="6413" y="21234"/>
                  </a:lnTo>
                  <a:lnTo>
                    <a:pt x="7011" y="21033"/>
                  </a:lnTo>
                  <a:lnTo>
                    <a:pt x="7577" y="20832"/>
                  </a:lnTo>
                  <a:lnTo>
                    <a:pt x="8141" y="20566"/>
                  </a:lnTo>
                  <a:lnTo>
                    <a:pt x="8706" y="20265"/>
                  </a:lnTo>
                  <a:lnTo>
                    <a:pt x="9272" y="19965"/>
                  </a:lnTo>
                  <a:lnTo>
                    <a:pt x="9802" y="19631"/>
                  </a:lnTo>
                  <a:lnTo>
                    <a:pt x="10335" y="19265"/>
                  </a:lnTo>
                  <a:lnTo>
                    <a:pt x="10866" y="18863"/>
                  </a:lnTo>
                  <a:lnTo>
                    <a:pt x="11897" y="18029"/>
                  </a:lnTo>
                  <a:lnTo>
                    <a:pt x="12859" y="17160"/>
                  </a:lnTo>
                  <a:lnTo>
                    <a:pt x="13724" y="16293"/>
                  </a:lnTo>
                  <a:lnTo>
                    <a:pt x="14554" y="15424"/>
                  </a:lnTo>
                  <a:lnTo>
                    <a:pt x="15318" y="14489"/>
                  </a:lnTo>
                  <a:lnTo>
                    <a:pt x="16051" y="13522"/>
                  </a:lnTo>
                  <a:lnTo>
                    <a:pt x="16748" y="12520"/>
                  </a:lnTo>
                  <a:lnTo>
                    <a:pt x="17413" y="11485"/>
                  </a:lnTo>
                  <a:lnTo>
                    <a:pt x="18011" y="10417"/>
                  </a:lnTo>
                  <a:lnTo>
                    <a:pt x="18575" y="9315"/>
                  </a:lnTo>
                  <a:lnTo>
                    <a:pt x="19107" y="8213"/>
                  </a:lnTo>
                  <a:lnTo>
                    <a:pt x="19573" y="7077"/>
                  </a:lnTo>
                  <a:lnTo>
                    <a:pt x="20004" y="5943"/>
                  </a:lnTo>
                  <a:lnTo>
                    <a:pt x="20402" y="4808"/>
                  </a:lnTo>
                  <a:lnTo>
                    <a:pt x="20769" y="3640"/>
                  </a:lnTo>
                  <a:lnTo>
                    <a:pt x="21101" y="2438"/>
                  </a:lnTo>
                  <a:lnTo>
                    <a:pt x="21367" y="1269"/>
                  </a:lnTo>
                  <a:lnTo>
                    <a:pt x="21600" y="101"/>
                  </a:lnTo>
                  <a:lnTo>
                    <a:pt x="21600" y="34"/>
                  </a:lnTo>
                  <a:lnTo>
                    <a:pt x="21566"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9782" name="Google Shape;1634;p42"/>
            <p:cNvSpPr/>
            <p:nvPr/>
          </p:nvSpPr>
          <p:spPr>
            <a:xfrm>
              <a:off x="964774" y="76204"/>
              <a:ext cx="511393" cy="331399"/>
            </a:xfrm>
            <a:custGeom>
              <a:avLst/>
              <a:ahLst/>
              <a:cxnLst>
                <a:cxn ang="0">
                  <a:pos x="wd2" y="hd2"/>
                </a:cxn>
                <a:cxn ang="5400000">
                  <a:pos x="wd2" y="hd2"/>
                </a:cxn>
                <a:cxn ang="10800000">
                  <a:pos x="wd2" y="hd2"/>
                </a:cxn>
                <a:cxn ang="16200000">
                  <a:pos x="wd2" y="hd2"/>
                </a:cxn>
              </a:cxnLst>
              <a:rect l="0" t="0" r="r" b="b"/>
              <a:pathLst>
                <a:path w="21600" h="21600" extrusionOk="0">
                  <a:moveTo>
                    <a:pt x="724" y="0"/>
                  </a:moveTo>
                  <a:lnTo>
                    <a:pt x="523" y="60"/>
                  </a:lnTo>
                  <a:lnTo>
                    <a:pt x="362" y="122"/>
                  </a:lnTo>
                  <a:lnTo>
                    <a:pt x="199" y="248"/>
                  </a:lnTo>
                  <a:lnTo>
                    <a:pt x="120" y="433"/>
                  </a:lnTo>
                  <a:lnTo>
                    <a:pt x="39" y="1117"/>
                  </a:lnTo>
                  <a:lnTo>
                    <a:pt x="0" y="1861"/>
                  </a:lnTo>
                  <a:lnTo>
                    <a:pt x="0" y="3288"/>
                  </a:lnTo>
                  <a:lnTo>
                    <a:pt x="39" y="3972"/>
                  </a:lnTo>
                  <a:lnTo>
                    <a:pt x="120" y="4716"/>
                  </a:lnTo>
                  <a:lnTo>
                    <a:pt x="321" y="6144"/>
                  </a:lnTo>
                  <a:lnTo>
                    <a:pt x="602" y="7571"/>
                  </a:lnTo>
                  <a:lnTo>
                    <a:pt x="964" y="8999"/>
                  </a:lnTo>
                  <a:lnTo>
                    <a:pt x="1407" y="10364"/>
                  </a:lnTo>
                  <a:lnTo>
                    <a:pt x="1930" y="11732"/>
                  </a:lnTo>
                  <a:lnTo>
                    <a:pt x="2493" y="13034"/>
                  </a:lnTo>
                  <a:lnTo>
                    <a:pt x="3137" y="14214"/>
                  </a:lnTo>
                  <a:lnTo>
                    <a:pt x="3780" y="15394"/>
                  </a:lnTo>
                  <a:lnTo>
                    <a:pt x="4504" y="16511"/>
                  </a:lnTo>
                  <a:lnTo>
                    <a:pt x="5228" y="17505"/>
                  </a:lnTo>
                  <a:lnTo>
                    <a:pt x="5992" y="18374"/>
                  </a:lnTo>
                  <a:lnTo>
                    <a:pt x="6757" y="19181"/>
                  </a:lnTo>
                  <a:lnTo>
                    <a:pt x="7521" y="19862"/>
                  </a:lnTo>
                  <a:lnTo>
                    <a:pt x="8166" y="20298"/>
                  </a:lnTo>
                  <a:lnTo>
                    <a:pt x="8808" y="20671"/>
                  </a:lnTo>
                  <a:lnTo>
                    <a:pt x="9453" y="20982"/>
                  </a:lnTo>
                  <a:lnTo>
                    <a:pt x="10136" y="21230"/>
                  </a:lnTo>
                  <a:lnTo>
                    <a:pt x="10781" y="21415"/>
                  </a:lnTo>
                  <a:lnTo>
                    <a:pt x="11464" y="21540"/>
                  </a:lnTo>
                  <a:lnTo>
                    <a:pt x="12188" y="21600"/>
                  </a:lnTo>
                  <a:lnTo>
                    <a:pt x="12871" y="21600"/>
                  </a:lnTo>
                  <a:lnTo>
                    <a:pt x="13957" y="21540"/>
                  </a:lnTo>
                  <a:lnTo>
                    <a:pt x="15045" y="21415"/>
                  </a:lnTo>
                  <a:lnTo>
                    <a:pt x="16171" y="21167"/>
                  </a:lnTo>
                  <a:lnTo>
                    <a:pt x="17257" y="20794"/>
                  </a:lnTo>
                  <a:lnTo>
                    <a:pt x="18302" y="20420"/>
                  </a:lnTo>
                  <a:lnTo>
                    <a:pt x="19349" y="19987"/>
                  </a:lnTo>
                  <a:lnTo>
                    <a:pt x="20394" y="19491"/>
                  </a:lnTo>
                  <a:lnTo>
                    <a:pt x="21360" y="18933"/>
                  </a:lnTo>
                  <a:lnTo>
                    <a:pt x="21480" y="18870"/>
                  </a:lnTo>
                  <a:lnTo>
                    <a:pt x="21561" y="18745"/>
                  </a:lnTo>
                  <a:lnTo>
                    <a:pt x="21600" y="18685"/>
                  </a:lnTo>
                  <a:lnTo>
                    <a:pt x="21600" y="18622"/>
                  </a:lnTo>
                  <a:lnTo>
                    <a:pt x="21480" y="18497"/>
                  </a:lnTo>
                  <a:lnTo>
                    <a:pt x="21279" y="18434"/>
                  </a:lnTo>
                  <a:lnTo>
                    <a:pt x="21077" y="18497"/>
                  </a:lnTo>
                  <a:lnTo>
                    <a:pt x="20152" y="18993"/>
                  </a:lnTo>
                  <a:lnTo>
                    <a:pt x="19186" y="19491"/>
                  </a:lnTo>
                  <a:lnTo>
                    <a:pt x="18261" y="19862"/>
                  </a:lnTo>
                  <a:lnTo>
                    <a:pt x="17297" y="20172"/>
                  </a:lnTo>
                  <a:lnTo>
                    <a:pt x="16332" y="20483"/>
                  </a:lnTo>
                  <a:lnTo>
                    <a:pt x="15366" y="20671"/>
                  </a:lnTo>
                  <a:lnTo>
                    <a:pt x="14400" y="20794"/>
                  </a:lnTo>
                  <a:lnTo>
                    <a:pt x="13434" y="20856"/>
                  </a:lnTo>
                  <a:lnTo>
                    <a:pt x="12590" y="20794"/>
                  </a:lnTo>
                  <a:lnTo>
                    <a:pt x="11785" y="20731"/>
                  </a:lnTo>
                  <a:lnTo>
                    <a:pt x="10941" y="20546"/>
                  </a:lnTo>
                  <a:lnTo>
                    <a:pt x="10136" y="20235"/>
                  </a:lnTo>
                  <a:lnTo>
                    <a:pt x="9331" y="19924"/>
                  </a:lnTo>
                  <a:lnTo>
                    <a:pt x="8528" y="19429"/>
                  </a:lnTo>
                  <a:lnTo>
                    <a:pt x="7763" y="18933"/>
                  </a:lnTo>
                  <a:lnTo>
                    <a:pt x="6999" y="18249"/>
                  </a:lnTo>
                  <a:lnTo>
                    <a:pt x="6316" y="17565"/>
                  </a:lnTo>
                  <a:lnTo>
                    <a:pt x="5671" y="16821"/>
                  </a:lnTo>
                  <a:lnTo>
                    <a:pt x="5067" y="15952"/>
                  </a:lnTo>
                  <a:lnTo>
                    <a:pt x="4465" y="14957"/>
                  </a:lnTo>
                  <a:lnTo>
                    <a:pt x="3861" y="13903"/>
                  </a:lnTo>
                  <a:lnTo>
                    <a:pt x="3298" y="12786"/>
                  </a:lnTo>
                  <a:lnTo>
                    <a:pt x="2814" y="11669"/>
                  </a:lnTo>
                  <a:lnTo>
                    <a:pt x="2332" y="10427"/>
                  </a:lnTo>
                  <a:lnTo>
                    <a:pt x="1930" y="9187"/>
                  </a:lnTo>
                  <a:lnTo>
                    <a:pt x="1568" y="7882"/>
                  </a:lnTo>
                  <a:lnTo>
                    <a:pt x="1287" y="6580"/>
                  </a:lnTo>
                  <a:lnTo>
                    <a:pt x="1045" y="5274"/>
                  </a:lnTo>
                  <a:lnTo>
                    <a:pt x="884" y="3972"/>
                  </a:lnTo>
                  <a:lnTo>
                    <a:pt x="803" y="2730"/>
                  </a:lnTo>
                  <a:lnTo>
                    <a:pt x="844" y="1487"/>
                  </a:lnTo>
                  <a:lnTo>
                    <a:pt x="884" y="869"/>
                  </a:lnTo>
                  <a:lnTo>
                    <a:pt x="925" y="248"/>
                  </a:lnTo>
                  <a:lnTo>
                    <a:pt x="925" y="122"/>
                  </a:lnTo>
                  <a:lnTo>
                    <a:pt x="884" y="60"/>
                  </a:lnTo>
                  <a:lnTo>
                    <a:pt x="724"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9783" name="Google Shape;1635;p42"/>
            <p:cNvSpPr/>
            <p:nvPr/>
          </p:nvSpPr>
          <p:spPr>
            <a:xfrm>
              <a:off x="1034288" y="144757"/>
              <a:ext cx="448570" cy="164785"/>
            </a:xfrm>
            <a:custGeom>
              <a:avLst/>
              <a:ahLst/>
              <a:cxnLst>
                <a:cxn ang="0">
                  <a:pos x="wd2" y="hd2"/>
                </a:cxn>
                <a:cxn ang="5400000">
                  <a:pos x="wd2" y="hd2"/>
                </a:cxn>
                <a:cxn ang="10800000">
                  <a:pos x="wd2" y="hd2"/>
                </a:cxn>
                <a:cxn ang="16200000">
                  <a:pos x="wd2" y="hd2"/>
                </a:cxn>
              </a:cxnLst>
              <a:rect l="0" t="0" r="r" b="b"/>
              <a:pathLst>
                <a:path w="21600" h="21600" extrusionOk="0">
                  <a:moveTo>
                    <a:pt x="413" y="0"/>
                  </a:moveTo>
                  <a:lnTo>
                    <a:pt x="229" y="252"/>
                  </a:lnTo>
                  <a:lnTo>
                    <a:pt x="46" y="625"/>
                  </a:lnTo>
                  <a:lnTo>
                    <a:pt x="0" y="751"/>
                  </a:lnTo>
                  <a:lnTo>
                    <a:pt x="0" y="997"/>
                  </a:lnTo>
                  <a:lnTo>
                    <a:pt x="90" y="2619"/>
                  </a:lnTo>
                  <a:lnTo>
                    <a:pt x="274" y="4247"/>
                  </a:lnTo>
                  <a:lnTo>
                    <a:pt x="596" y="5742"/>
                  </a:lnTo>
                  <a:lnTo>
                    <a:pt x="962" y="7364"/>
                  </a:lnTo>
                  <a:lnTo>
                    <a:pt x="1375" y="8866"/>
                  </a:lnTo>
                  <a:lnTo>
                    <a:pt x="1880" y="10235"/>
                  </a:lnTo>
                  <a:lnTo>
                    <a:pt x="2383" y="11611"/>
                  </a:lnTo>
                  <a:lnTo>
                    <a:pt x="2981" y="12987"/>
                  </a:lnTo>
                  <a:lnTo>
                    <a:pt x="3577" y="14230"/>
                  </a:lnTo>
                  <a:lnTo>
                    <a:pt x="4173" y="15479"/>
                  </a:lnTo>
                  <a:lnTo>
                    <a:pt x="4815" y="16476"/>
                  </a:lnTo>
                  <a:lnTo>
                    <a:pt x="5457" y="17479"/>
                  </a:lnTo>
                  <a:lnTo>
                    <a:pt x="6099" y="18350"/>
                  </a:lnTo>
                  <a:lnTo>
                    <a:pt x="6695" y="19101"/>
                  </a:lnTo>
                  <a:lnTo>
                    <a:pt x="7290" y="19726"/>
                  </a:lnTo>
                  <a:lnTo>
                    <a:pt x="7842" y="20224"/>
                  </a:lnTo>
                  <a:lnTo>
                    <a:pt x="8804" y="20849"/>
                  </a:lnTo>
                  <a:lnTo>
                    <a:pt x="9768" y="21221"/>
                  </a:lnTo>
                  <a:lnTo>
                    <a:pt x="10730" y="21474"/>
                  </a:lnTo>
                  <a:lnTo>
                    <a:pt x="11695" y="21600"/>
                  </a:lnTo>
                  <a:lnTo>
                    <a:pt x="12979" y="21474"/>
                  </a:lnTo>
                  <a:lnTo>
                    <a:pt x="14217" y="20975"/>
                  </a:lnTo>
                  <a:lnTo>
                    <a:pt x="15455" y="20351"/>
                  </a:lnTo>
                  <a:lnTo>
                    <a:pt x="16693" y="19354"/>
                  </a:lnTo>
                  <a:lnTo>
                    <a:pt x="17930" y="18224"/>
                  </a:lnTo>
                  <a:lnTo>
                    <a:pt x="19124" y="16728"/>
                  </a:lnTo>
                  <a:lnTo>
                    <a:pt x="20269" y="15233"/>
                  </a:lnTo>
                  <a:lnTo>
                    <a:pt x="21417" y="13359"/>
                  </a:lnTo>
                  <a:lnTo>
                    <a:pt x="21600" y="12987"/>
                  </a:lnTo>
                  <a:lnTo>
                    <a:pt x="21600" y="12734"/>
                  </a:lnTo>
                  <a:lnTo>
                    <a:pt x="21463" y="12608"/>
                  </a:lnTo>
                  <a:lnTo>
                    <a:pt x="21278" y="12482"/>
                  </a:lnTo>
                  <a:lnTo>
                    <a:pt x="21048" y="12608"/>
                  </a:lnTo>
                  <a:lnTo>
                    <a:pt x="20865" y="12734"/>
                  </a:lnTo>
                  <a:lnTo>
                    <a:pt x="19810" y="14356"/>
                  </a:lnTo>
                  <a:lnTo>
                    <a:pt x="18756" y="15858"/>
                  </a:lnTo>
                  <a:lnTo>
                    <a:pt x="17655" y="17101"/>
                  </a:lnTo>
                  <a:lnTo>
                    <a:pt x="16556" y="18224"/>
                  </a:lnTo>
                  <a:lnTo>
                    <a:pt x="15408" y="19101"/>
                  </a:lnTo>
                  <a:lnTo>
                    <a:pt x="14261" y="19726"/>
                  </a:lnTo>
                  <a:lnTo>
                    <a:pt x="13116" y="20098"/>
                  </a:lnTo>
                  <a:lnTo>
                    <a:pt x="11968" y="20351"/>
                  </a:lnTo>
                  <a:lnTo>
                    <a:pt x="11189" y="20224"/>
                  </a:lnTo>
                  <a:lnTo>
                    <a:pt x="10411" y="19972"/>
                  </a:lnTo>
                  <a:lnTo>
                    <a:pt x="9629" y="19726"/>
                  </a:lnTo>
                  <a:lnTo>
                    <a:pt x="8850" y="19227"/>
                  </a:lnTo>
                  <a:lnTo>
                    <a:pt x="8116" y="18476"/>
                  </a:lnTo>
                  <a:lnTo>
                    <a:pt x="7337" y="17726"/>
                  </a:lnTo>
                  <a:lnTo>
                    <a:pt x="6604" y="16728"/>
                  </a:lnTo>
                  <a:lnTo>
                    <a:pt x="5869" y="15605"/>
                  </a:lnTo>
                  <a:lnTo>
                    <a:pt x="5137" y="14230"/>
                  </a:lnTo>
                  <a:lnTo>
                    <a:pt x="4356" y="12734"/>
                  </a:lnTo>
                  <a:lnTo>
                    <a:pt x="3577" y="10986"/>
                  </a:lnTo>
                  <a:lnTo>
                    <a:pt x="2798" y="9112"/>
                  </a:lnTo>
                  <a:lnTo>
                    <a:pt x="2429" y="8115"/>
                  </a:lnTo>
                  <a:lnTo>
                    <a:pt x="2109" y="7118"/>
                  </a:lnTo>
                  <a:lnTo>
                    <a:pt x="1787" y="6115"/>
                  </a:lnTo>
                  <a:lnTo>
                    <a:pt x="1514" y="4991"/>
                  </a:lnTo>
                  <a:lnTo>
                    <a:pt x="1284" y="3868"/>
                  </a:lnTo>
                  <a:lnTo>
                    <a:pt x="1101" y="2745"/>
                  </a:lnTo>
                  <a:lnTo>
                    <a:pt x="962" y="1496"/>
                  </a:lnTo>
                  <a:lnTo>
                    <a:pt x="916" y="372"/>
                  </a:lnTo>
                  <a:lnTo>
                    <a:pt x="872" y="126"/>
                  </a:lnTo>
                  <a:lnTo>
                    <a:pt x="825"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9784" name="Google Shape;1636;p42"/>
            <p:cNvSpPr/>
            <p:nvPr/>
          </p:nvSpPr>
          <p:spPr>
            <a:xfrm>
              <a:off x="349496" y="1768567"/>
              <a:ext cx="363844" cy="309542"/>
            </a:xfrm>
            <a:custGeom>
              <a:avLst/>
              <a:ahLst/>
              <a:cxnLst>
                <a:cxn ang="0">
                  <a:pos x="wd2" y="hd2"/>
                </a:cxn>
                <a:cxn ang="5400000">
                  <a:pos x="wd2" y="hd2"/>
                </a:cxn>
                <a:cxn ang="10800000">
                  <a:pos x="wd2" y="hd2"/>
                </a:cxn>
                <a:cxn ang="16200000">
                  <a:pos x="wd2" y="hd2"/>
                </a:cxn>
              </a:cxnLst>
              <a:rect l="0" t="0" r="r" b="b"/>
              <a:pathLst>
                <a:path w="21600" h="21600" extrusionOk="0">
                  <a:moveTo>
                    <a:pt x="8934" y="0"/>
                  </a:moveTo>
                  <a:lnTo>
                    <a:pt x="7465" y="134"/>
                  </a:lnTo>
                  <a:lnTo>
                    <a:pt x="6050" y="400"/>
                  </a:lnTo>
                  <a:lnTo>
                    <a:pt x="4636" y="800"/>
                  </a:lnTo>
                  <a:lnTo>
                    <a:pt x="5201" y="1263"/>
                  </a:lnTo>
                  <a:lnTo>
                    <a:pt x="5710" y="1730"/>
                  </a:lnTo>
                  <a:lnTo>
                    <a:pt x="6164" y="2194"/>
                  </a:lnTo>
                  <a:lnTo>
                    <a:pt x="6559" y="2728"/>
                  </a:lnTo>
                  <a:lnTo>
                    <a:pt x="6899" y="3191"/>
                  </a:lnTo>
                  <a:lnTo>
                    <a:pt x="7125" y="3658"/>
                  </a:lnTo>
                  <a:lnTo>
                    <a:pt x="7351" y="4055"/>
                  </a:lnTo>
                  <a:lnTo>
                    <a:pt x="7465" y="4522"/>
                  </a:lnTo>
                  <a:lnTo>
                    <a:pt x="7519" y="4918"/>
                  </a:lnTo>
                  <a:lnTo>
                    <a:pt x="7519" y="5385"/>
                  </a:lnTo>
                  <a:lnTo>
                    <a:pt x="7465" y="5785"/>
                  </a:lnTo>
                  <a:lnTo>
                    <a:pt x="7351" y="6181"/>
                  </a:lnTo>
                  <a:lnTo>
                    <a:pt x="7239" y="6581"/>
                  </a:lnTo>
                  <a:lnTo>
                    <a:pt x="7068" y="6981"/>
                  </a:lnTo>
                  <a:lnTo>
                    <a:pt x="6616" y="7777"/>
                  </a:lnTo>
                  <a:lnTo>
                    <a:pt x="5599" y="9440"/>
                  </a:lnTo>
                  <a:lnTo>
                    <a:pt x="4467" y="11233"/>
                  </a:lnTo>
                  <a:lnTo>
                    <a:pt x="3618" y="12496"/>
                  </a:lnTo>
                  <a:lnTo>
                    <a:pt x="2772" y="13958"/>
                  </a:lnTo>
                  <a:lnTo>
                    <a:pt x="1923" y="15553"/>
                  </a:lnTo>
                  <a:lnTo>
                    <a:pt x="1075" y="17149"/>
                  </a:lnTo>
                  <a:lnTo>
                    <a:pt x="734" y="17945"/>
                  </a:lnTo>
                  <a:lnTo>
                    <a:pt x="452" y="18741"/>
                  </a:lnTo>
                  <a:lnTo>
                    <a:pt x="171" y="19541"/>
                  </a:lnTo>
                  <a:lnTo>
                    <a:pt x="0" y="20337"/>
                  </a:lnTo>
                  <a:lnTo>
                    <a:pt x="906" y="20004"/>
                  </a:lnTo>
                  <a:lnTo>
                    <a:pt x="1866" y="19739"/>
                  </a:lnTo>
                  <a:lnTo>
                    <a:pt x="2884" y="19541"/>
                  </a:lnTo>
                  <a:lnTo>
                    <a:pt x="3901" y="19474"/>
                  </a:lnTo>
                  <a:lnTo>
                    <a:pt x="4918" y="19406"/>
                  </a:lnTo>
                  <a:lnTo>
                    <a:pt x="5939" y="19406"/>
                  </a:lnTo>
                  <a:lnTo>
                    <a:pt x="6956" y="19474"/>
                  </a:lnTo>
                  <a:lnTo>
                    <a:pt x="7974" y="19541"/>
                  </a:lnTo>
                  <a:lnTo>
                    <a:pt x="9048" y="19739"/>
                  </a:lnTo>
                  <a:lnTo>
                    <a:pt x="10066" y="19873"/>
                  </a:lnTo>
                  <a:lnTo>
                    <a:pt x="12043" y="20404"/>
                  </a:lnTo>
                  <a:lnTo>
                    <a:pt x="13967" y="20935"/>
                  </a:lnTo>
                  <a:lnTo>
                    <a:pt x="15776" y="21600"/>
                  </a:lnTo>
                  <a:lnTo>
                    <a:pt x="16341" y="20669"/>
                  </a:lnTo>
                  <a:lnTo>
                    <a:pt x="16793" y="19739"/>
                  </a:lnTo>
                  <a:lnTo>
                    <a:pt x="17642" y="18012"/>
                  </a:lnTo>
                  <a:lnTo>
                    <a:pt x="18942" y="15486"/>
                  </a:lnTo>
                  <a:lnTo>
                    <a:pt x="19677" y="14025"/>
                  </a:lnTo>
                  <a:lnTo>
                    <a:pt x="20411" y="12429"/>
                  </a:lnTo>
                  <a:lnTo>
                    <a:pt x="20977" y="10901"/>
                  </a:lnTo>
                  <a:lnTo>
                    <a:pt x="21203" y="10105"/>
                  </a:lnTo>
                  <a:lnTo>
                    <a:pt x="21429" y="9305"/>
                  </a:lnTo>
                  <a:lnTo>
                    <a:pt x="21543" y="8509"/>
                  </a:lnTo>
                  <a:lnTo>
                    <a:pt x="21600" y="7777"/>
                  </a:lnTo>
                  <a:lnTo>
                    <a:pt x="21600" y="7112"/>
                  </a:lnTo>
                  <a:lnTo>
                    <a:pt x="21486" y="6383"/>
                  </a:lnTo>
                  <a:lnTo>
                    <a:pt x="21371" y="5983"/>
                  </a:lnTo>
                  <a:lnTo>
                    <a:pt x="21146" y="5583"/>
                  </a:lnTo>
                  <a:lnTo>
                    <a:pt x="20920" y="5187"/>
                  </a:lnTo>
                  <a:lnTo>
                    <a:pt x="20637" y="4720"/>
                  </a:lnTo>
                  <a:lnTo>
                    <a:pt x="19902" y="3987"/>
                  </a:lnTo>
                  <a:lnTo>
                    <a:pt x="19111" y="3258"/>
                  </a:lnTo>
                  <a:lnTo>
                    <a:pt x="18208" y="2526"/>
                  </a:lnTo>
                  <a:lnTo>
                    <a:pt x="17359" y="1995"/>
                  </a:lnTo>
                  <a:lnTo>
                    <a:pt x="16510" y="1465"/>
                  </a:lnTo>
                  <a:lnTo>
                    <a:pt x="15833" y="1132"/>
                  </a:lnTo>
                  <a:lnTo>
                    <a:pt x="14587" y="665"/>
                  </a:lnTo>
                  <a:lnTo>
                    <a:pt x="13232" y="333"/>
                  </a:lnTo>
                  <a:lnTo>
                    <a:pt x="11817" y="67"/>
                  </a:lnTo>
                  <a:lnTo>
                    <a:pt x="10348"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785" name="Google Shape;1637;p42"/>
            <p:cNvSpPr/>
            <p:nvPr/>
          </p:nvSpPr>
          <p:spPr>
            <a:xfrm>
              <a:off x="306651" y="1438086"/>
              <a:ext cx="265735" cy="482894"/>
            </a:xfrm>
            <a:custGeom>
              <a:avLst/>
              <a:ahLst/>
              <a:cxnLst>
                <a:cxn ang="0">
                  <a:pos x="wd2" y="hd2"/>
                </a:cxn>
                <a:cxn ang="5400000">
                  <a:pos x="wd2" y="hd2"/>
                </a:cxn>
                <a:cxn ang="10800000">
                  <a:pos x="wd2" y="hd2"/>
                </a:cxn>
                <a:cxn ang="16200000">
                  <a:pos x="wd2" y="hd2"/>
                </a:cxn>
              </a:cxnLst>
              <a:rect l="0" t="0" r="r" b="b"/>
              <a:pathLst>
                <a:path w="21600" h="21600" extrusionOk="0">
                  <a:moveTo>
                    <a:pt x="6813" y="0"/>
                  </a:moveTo>
                  <a:lnTo>
                    <a:pt x="6269" y="43"/>
                  </a:lnTo>
                  <a:lnTo>
                    <a:pt x="5729" y="86"/>
                  </a:lnTo>
                  <a:lnTo>
                    <a:pt x="5185" y="172"/>
                  </a:lnTo>
                  <a:lnTo>
                    <a:pt x="4723" y="299"/>
                  </a:lnTo>
                  <a:lnTo>
                    <a:pt x="4179" y="426"/>
                  </a:lnTo>
                  <a:lnTo>
                    <a:pt x="3639" y="683"/>
                  </a:lnTo>
                  <a:lnTo>
                    <a:pt x="3095" y="980"/>
                  </a:lnTo>
                  <a:lnTo>
                    <a:pt x="2633" y="1279"/>
                  </a:lnTo>
                  <a:lnTo>
                    <a:pt x="2246" y="1662"/>
                  </a:lnTo>
                  <a:lnTo>
                    <a:pt x="1937" y="2046"/>
                  </a:lnTo>
                  <a:lnTo>
                    <a:pt x="1624" y="2472"/>
                  </a:lnTo>
                  <a:lnTo>
                    <a:pt x="1162" y="3366"/>
                  </a:lnTo>
                  <a:lnTo>
                    <a:pt x="853" y="4304"/>
                  </a:lnTo>
                  <a:lnTo>
                    <a:pt x="618" y="5241"/>
                  </a:lnTo>
                  <a:lnTo>
                    <a:pt x="309" y="6860"/>
                  </a:lnTo>
                  <a:lnTo>
                    <a:pt x="78" y="8010"/>
                  </a:lnTo>
                  <a:lnTo>
                    <a:pt x="0" y="9203"/>
                  </a:lnTo>
                  <a:lnTo>
                    <a:pt x="0" y="10437"/>
                  </a:lnTo>
                  <a:lnTo>
                    <a:pt x="78" y="11630"/>
                  </a:lnTo>
                  <a:lnTo>
                    <a:pt x="157" y="12866"/>
                  </a:lnTo>
                  <a:lnTo>
                    <a:pt x="387" y="14059"/>
                  </a:lnTo>
                  <a:lnTo>
                    <a:pt x="775" y="15209"/>
                  </a:lnTo>
                  <a:lnTo>
                    <a:pt x="1162" y="16359"/>
                  </a:lnTo>
                  <a:lnTo>
                    <a:pt x="1859" y="17765"/>
                  </a:lnTo>
                  <a:lnTo>
                    <a:pt x="2246" y="18575"/>
                  </a:lnTo>
                  <a:lnTo>
                    <a:pt x="2864" y="19384"/>
                  </a:lnTo>
                  <a:lnTo>
                    <a:pt x="3173" y="19768"/>
                  </a:lnTo>
                  <a:lnTo>
                    <a:pt x="3561" y="20151"/>
                  </a:lnTo>
                  <a:lnTo>
                    <a:pt x="3948" y="20491"/>
                  </a:lnTo>
                  <a:lnTo>
                    <a:pt x="4414" y="20790"/>
                  </a:lnTo>
                  <a:lnTo>
                    <a:pt x="4876" y="21047"/>
                  </a:lnTo>
                  <a:lnTo>
                    <a:pt x="5420" y="21260"/>
                  </a:lnTo>
                  <a:lnTo>
                    <a:pt x="5960" y="21471"/>
                  </a:lnTo>
                  <a:lnTo>
                    <a:pt x="6582" y="21557"/>
                  </a:lnTo>
                  <a:lnTo>
                    <a:pt x="7043" y="21600"/>
                  </a:lnTo>
                  <a:lnTo>
                    <a:pt x="7509" y="21600"/>
                  </a:lnTo>
                  <a:lnTo>
                    <a:pt x="7975" y="21557"/>
                  </a:lnTo>
                  <a:lnTo>
                    <a:pt x="8437" y="21514"/>
                  </a:lnTo>
                  <a:lnTo>
                    <a:pt x="9446" y="21301"/>
                  </a:lnTo>
                  <a:lnTo>
                    <a:pt x="10530" y="21004"/>
                  </a:lnTo>
                  <a:lnTo>
                    <a:pt x="11457" y="20704"/>
                  </a:lnTo>
                  <a:lnTo>
                    <a:pt x="12385" y="20407"/>
                  </a:lnTo>
                  <a:lnTo>
                    <a:pt x="14013" y="19854"/>
                  </a:lnTo>
                  <a:lnTo>
                    <a:pt x="16720" y="18958"/>
                  </a:lnTo>
                  <a:lnTo>
                    <a:pt x="18113" y="18448"/>
                  </a:lnTo>
                  <a:lnTo>
                    <a:pt x="19354" y="17851"/>
                  </a:lnTo>
                  <a:lnTo>
                    <a:pt x="19045" y="17298"/>
                  </a:lnTo>
                  <a:lnTo>
                    <a:pt x="18736" y="16658"/>
                  </a:lnTo>
                  <a:lnTo>
                    <a:pt x="18579" y="15976"/>
                  </a:lnTo>
                  <a:lnTo>
                    <a:pt x="18501" y="15295"/>
                  </a:lnTo>
                  <a:lnTo>
                    <a:pt x="18423" y="14059"/>
                  </a:lnTo>
                  <a:lnTo>
                    <a:pt x="18501" y="12993"/>
                  </a:lnTo>
                  <a:lnTo>
                    <a:pt x="18657" y="12013"/>
                  </a:lnTo>
                  <a:lnTo>
                    <a:pt x="18810" y="11034"/>
                  </a:lnTo>
                  <a:lnTo>
                    <a:pt x="19123" y="10097"/>
                  </a:lnTo>
                  <a:lnTo>
                    <a:pt x="19507" y="9117"/>
                  </a:lnTo>
                  <a:lnTo>
                    <a:pt x="19972" y="8180"/>
                  </a:lnTo>
                  <a:lnTo>
                    <a:pt x="20438" y="7244"/>
                  </a:lnTo>
                  <a:lnTo>
                    <a:pt x="20978" y="6348"/>
                  </a:lnTo>
                  <a:lnTo>
                    <a:pt x="21600" y="5411"/>
                  </a:lnTo>
                  <a:lnTo>
                    <a:pt x="19663" y="4304"/>
                  </a:lnTo>
                  <a:lnTo>
                    <a:pt x="17573" y="3196"/>
                  </a:lnTo>
                  <a:lnTo>
                    <a:pt x="16490" y="2642"/>
                  </a:lnTo>
                  <a:lnTo>
                    <a:pt x="15406" y="2132"/>
                  </a:lnTo>
                  <a:lnTo>
                    <a:pt x="14243" y="1662"/>
                  </a:lnTo>
                  <a:lnTo>
                    <a:pt x="13081" y="1193"/>
                  </a:lnTo>
                  <a:lnTo>
                    <a:pt x="11923" y="810"/>
                  </a:lnTo>
                  <a:lnTo>
                    <a:pt x="10761" y="512"/>
                  </a:lnTo>
                  <a:lnTo>
                    <a:pt x="9599" y="256"/>
                  </a:lnTo>
                  <a:lnTo>
                    <a:pt x="8437" y="86"/>
                  </a:lnTo>
                  <a:lnTo>
                    <a:pt x="735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786" name="Google Shape;1638;p42"/>
            <p:cNvSpPr/>
            <p:nvPr/>
          </p:nvSpPr>
          <p:spPr>
            <a:xfrm>
              <a:off x="399032" y="1242878"/>
              <a:ext cx="1199074" cy="967617"/>
            </a:xfrm>
            <a:custGeom>
              <a:avLst/>
              <a:ahLst/>
              <a:cxnLst>
                <a:cxn ang="0">
                  <a:pos x="wd2" y="hd2"/>
                </a:cxn>
                <a:cxn ang="5400000">
                  <a:pos x="wd2" y="hd2"/>
                </a:cxn>
                <a:cxn ang="10800000">
                  <a:pos x="wd2" y="hd2"/>
                </a:cxn>
                <a:cxn ang="16200000">
                  <a:pos x="wd2" y="hd2"/>
                </a:cxn>
              </a:cxnLst>
              <a:rect l="0" t="0" r="r" b="b"/>
              <a:pathLst>
                <a:path w="21600" h="21600" extrusionOk="0">
                  <a:moveTo>
                    <a:pt x="5129" y="0"/>
                  </a:moveTo>
                  <a:lnTo>
                    <a:pt x="4958" y="276"/>
                  </a:lnTo>
                  <a:lnTo>
                    <a:pt x="4770" y="595"/>
                  </a:lnTo>
                  <a:lnTo>
                    <a:pt x="4512" y="1020"/>
                  </a:lnTo>
                  <a:lnTo>
                    <a:pt x="4203" y="1552"/>
                  </a:lnTo>
                  <a:lnTo>
                    <a:pt x="3877" y="2189"/>
                  </a:lnTo>
                  <a:lnTo>
                    <a:pt x="3534" y="2891"/>
                  </a:lnTo>
                  <a:lnTo>
                    <a:pt x="3174" y="3699"/>
                  </a:lnTo>
                  <a:lnTo>
                    <a:pt x="2814" y="4570"/>
                  </a:lnTo>
                  <a:lnTo>
                    <a:pt x="2659" y="5017"/>
                  </a:lnTo>
                  <a:lnTo>
                    <a:pt x="2488" y="5485"/>
                  </a:lnTo>
                  <a:lnTo>
                    <a:pt x="2334" y="5974"/>
                  </a:lnTo>
                  <a:lnTo>
                    <a:pt x="2196" y="6484"/>
                  </a:lnTo>
                  <a:lnTo>
                    <a:pt x="2059" y="6995"/>
                  </a:lnTo>
                  <a:lnTo>
                    <a:pt x="1939" y="7504"/>
                  </a:lnTo>
                  <a:lnTo>
                    <a:pt x="1836" y="8036"/>
                  </a:lnTo>
                  <a:lnTo>
                    <a:pt x="1733" y="8568"/>
                  </a:lnTo>
                  <a:lnTo>
                    <a:pt x="1664" y="9120"/>
                  </a:lnTo>
                  <a:lnTo>
                    <a:pt x="1613" y="9673"/>
                  </a:lnTo>
                  <a:lnTo>
                    <a:pt x="1578" y="10226"/>
                  </a:lnTo>
                  <a:lnTo>
                    <a:pt x="1561" y="10779"/>
                  </a:lnTo>
                  <a:lnTo>
                    <a:pt x="1578" y="11352"/>
                  </a:lnTo>
                  <a:lnTo>
                    <a:pt x="1613" y="11926"/>
                  </a:lnTo>
                  <a:lnTo>
                    <a:pt x="1647" y="12182"/>
                  </a:lnTo>
                  <a:lnTo>
                    <a:pt x="1699" y="12437"/>
                  </a:lnTo>
                  <a:lnTo>
                    <a:pt x="1750" y="12671"/>
                  </a:lnTo>
                  <a:lnTo>
                    <a:pt x="1819" y="12905"/>
                  </a:lnTo>
                  <a:lnTo>
                    <a:pt x="1887" y="13117"/>
                  </a:lnTo>
                  <a:lnTo>
                    <a:pt x="1973" y="13330"/>
                  </a:lnTo>
                  <a:lnTo>
                    <a:pt x="2059" y="13521"/>
                  </a:lnTo>
                  <a:lnTo>
                    <a:pt x="2179" y="13712"/>
                  </a:lnTo>
                  <a:lnTo>
                    <a:pt x="2230" y="14201"/>
                  </a:lnTo>
                  <a:lnTo>
                    <a:pt x="2334" y="14670"/>
                  </a:lnTo>
                  <a:lnTo>
                    <a:pt x="2385" y="14903"/>
                  </a:lnTo>
                  <a:lnTo>
                    <a:pt x="2471" y="15137"/>
                  </a:lnTo>
                  <a:lnTo>
                    <a:pt x="2556" y="15370"/>
                  </a:lnTo>
                  <a:lnTo>
                    <a:pt x="2642" y="15583"/>
                  </a:lnTo>
                  <a:lnTo>
                    <a:pt x="2762" y="15817"/>
                  </a:lnTo>
                  <a:lnTo>
                    <a:pt x="2883" y="16030"/>
                  </a:lnTo>
                  <a:lnTo>
                    <a:pt x="3020" y="16243"/>
                  </a:lnTo>
                  <a:lnTo>
                    <a:pt x="3157" y="16434"/>
                  </a:lnTo>
                  <a:lnTo>
                    <a:pt x="3328" y="16646"/>
                  </a:lnTo>
                  <a:lnTo>
                    <a:pt x="3500" y="16817"/>
                  </a:lnTo>
                  <a:lnTo>
                    <a:pt x="3706" y="17008"/>
                  </a:lnTo>
                  <a:lnTo>
                    <a:pt x="3912" y="17178"/>
                  </a:lnTo>
                  <a:lnTo>
                    <a:pt x="3431" y="17454"/>
                  </a:lnTo>
                  <a:lnTo>
                    <a:pt x="2985" y="17773"/>
                  </a:lnTo>
                  <a:lnTo>
                    <a:pt x="2556" y="18114"/>
                  </a:lnTo>
                  <a:lnTo>
                    <a:pt x="2179" y="18453"/>
                  </a:lnTo>
                  <a:lnTo>
                    <a:pt x="1819" y="18836"/>
                  </a:lnTo>
                  <a:lnTo>
                    <a:pt x="1492" y="19198"/>
                  </a:lnTo>
                  <a:lnTo>
                    <a:pt x="1218" y="19559"/>
                  </a:lnTo>
                  <a:lnTo>
                    <a:pt x="961" y="19920"/>
                  </a:lnTo>
                  <a:lnTo>
                    <a:pt x="721" y="20261"/>
                  </a:lnTo>
                  <a:lnTo>
                    <a:pt x="532" y="20579"/>
                  </a:lnTo>
                  <a:lnTo>
                    <a:pt x="223" y="21111"/>
                  </a:lnTo>
                  <a:lnTo>
                    <a:pt x="51" y="21472"/>
                  </a:lnTo>
                  <a:lnTo>
                    <a:pt x="0" y="21600"/>
                  </a:lnTo>
                  <a:lnTo>
                    <a:pt x="21565" y="20813"/>
                  </a:lnTo>
                  <a:lnTo>
                    <a:pt x="21583" y="20431"/>
                  </a:lnTo>
                  <a:lnTo>
                    <a:pt x="21600" y="20090"/>
                  </a:lnTo>
                  <a:lnTo>
                    <a:pt x="21600" y="19729"/>
                  </a:lnTo>
                  <a:lnTo>
                    <a:pt x="21583" y="19389"/>
                  </a:lnTo>
                  <a:lnTo>
                    <a:pt x="21565" y="19070"/>
                  </a:lnTo>
                  <a:lnTo>
                    <a:pt x="21531" y="18751"/>
                  </a:lnTo>
                  <a:lnTo>
                    <a:pt x="21497" y="18432"/>
                  </a:lnTo>
                  <a:lnTo>
                    <a:pt x="21446" y="18134"/>
                  </a:lnTo>
                  <a:lnTo>
                    <a:pt x="21377" y="17837"/>
                  </a:lnTo>
                  <a:lnTo>
                    <a:pt x="21325" y="17560"/>
                  </a:lnTo>
                  <a:lnTo>
                    <a:pt x="21153" y="17030"/>
                  </a:lnTo>
                  <a:lnTo>
                    <a:pt x="20965" y="16519"/>
                  </a:lnTo>
                  <a:lnTo>
                    <a:pt x="20742" y="16052"/>
                  </a:lnTo>
                  <a:lnTo>
                    <a:pt x="20485" y="15605"/>
                  </a:lnTo>
                  <a:lnTo>
                    <a:pt x="20210" y="15201"/>
                  </a:lnTo>
                  <a:lnTo>
                    <a:pt x="19919" y="14818"/>
                  </a:lnTo>
                  <a:lnTo>
                    <a:pt x="19592" y="14457"/>
                  </a:lnTo>
                  <a:lnTo>
                    <a:pt x="19266" y="14138"/>
                  </a:lnTo>
                  <a:lnTo>
                    <a:pt x="18907" y="13819"/>
                  </a:lnTo>
                  <a:lnTo>
                    <a:pt x="18528" y="13564"/>
                  </a:lnTo>
                  <a:lnTo>
                    <a:pt x="18151" y="13308"/>
                  </a:lnTo>
                  <a:lnTo>
                    <a:pt x="17757" y="13075"/>
                  </a:lnTo>
                  <a:lnTo>
                    <a:pt x="17362" y="12862"/>
                  </a:lnTo>
                  <a:lnTo>
                    <a:pt x="16967" y="12692"/>
                  </a:lnTo>
                  <a:lnTo>
                    <a:pt x="16556" y="12522"/>
                  </a:lnTo>
                  <a:lnTo>
                    <a:pt x="16144" y="12373"/>
                  </a:lnTo>
                  <a:lnTo>
                    <a:pt x="15733" y="12245"/>
                  </a:lnTo>
                  <a:lnTo>
                    <a:pt x="15338" y="12119"/>
                  </a:lnTo>
                  <a:lnTo>
                    <a:pt x="14943" y="12033"/>
                  </a:lnTo>
                  <a:lnTo>
                    <a:pt x="14154" y="11863"/>
                  </a:lnTo>
                  <a:lnTo>
                    <a:pt x="13434" y="11756"/>
                  </a:lnTo>
                  <a:lnTo>
                    <a:pt x="12782" y="11693"/>
                  </a:lnTo>
                  <a:lnTo>
                    <a:pt x="12198" y="11672"/>
                  </a:lnTo>
                  <a:lnTo>
                    <a:pt x="12250" y="10991"/>
                  </a:lnTo>
                  <a:lnTo>
                    <a:pt x="12112" y="11013"/>
                  </a:lnTo>
                  <a:lnTo>
                    <a:pt x="11752" y="11076"/>
                  </a:lnTo>
                  <a:lnTo>
                    <a:pt x="11426" y="11140"/>
                  </a:lnTo>
                  <a:lnTo>
                    <a:pt x="11014" y="11183"/>
                  </a:lnTo>
                  <a:lnTo>
                    <a:pt x="10551" y="11226"/>
                  </a:lnTo>
                  <a:lnTo>
                    <a:pt x="10053" y="11267"/>
                  </a:lnTo>
                  <a:lnTo>
                    <a:pt x="9504" y="11246"/>
                  </a:lnTo>
                  <a:lnTo>
                    <a:pt x="8955" y="11226"/>
                  </a:lnTo>
                  <a:lnTo>
                    <a:pt x="8372" y="11140"/>
                  </a:lnTo>
                  <a:lnTo>
                    <a:pt x="8098" y="11098"/>
                  </a:lnTo>
                  <a:lnTo>
                    <a:pt x="7806" y="11013"/>
                  </a:lnTo>
                  <a:lnTo>
                    <a:pt x="7532" y="10948"/>
                  </a:lnTo>
                  <a:lnTo>
                    <a:pt x="7257" y="10842"/>
                  </a:lnTo>
                  <a:lnTo>
                    <a:pt x="6983" y="10737"/>
                  </a:lnTo>
                  <a:lnTo>
                    <a:pt x="6725" y="10609"/>
                  </a:lnTo>
                  <a:lnTo>
                    <a:pt x="6468" y="10459"/>
                  </a:lnTo>
                  <a:lnTo>
                    <a:pt x="6227" y="10290"/>
                  </a:lnTo>
                  <a:lnTo>
                    <a:pt x="6004" y="10098"/>
                  </a:lnTo>
                  <a:lnTo>
                    <a:pt x="5782" y="9885"/>
                  </a:lnTo>
                  <a:lnTo>
                    <a:pt x="5593" y="9652"/>
                  </a:lnTo>
                  <a:lnTo>
                    <a:pt x="5404" y="9418"/>
                  </a:lnTo>
                  <a:lnTo>
                    <a:pt x="5233" y="9142"/>
                  </a:lnTo>
                  <a:lnTo>
                    <a:pt x="5078" y="8844"/>
                  </a:lnTo>
                  <a:lnTo>
                    <a:pt x="4958" y="8504"/>
                  </a:lnTo>
                  <a:lnTo>
                    <a:pt x="4855" y="8164"/>
                  </a:lnTo>
                  <a:lnTo>
                    <a:pt x="4770" y="7781"/>
                  </a:lnTo>
                  <a:lnTo>
                    <a:pt x="4718" y="7377"/>
                  </a:lnTo>
                  <a:lnTo>
                    <a:pt x="11221" y="6356"/>
                  </a:lnTo>
                  <a:lnTo>
                    <a:pt x="12010" y="3571"/>
                  </a:lnTo>
                  <a:lnTo>
                    <a:pt x="8955" y="0"/>
                  </a:lnTo>
                  <a:lnTo>
                    <a:pt x="8321" y="3062"/>
                  </a:lnTo>
                  <a:lnTo>
                    <a:pt x="512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787" name="Google Shape;1639;p42"/>
            <p:cNvSpPr/>
            <p:nvPr/>
          </p:nvSpPr>
          <p:spPr>
            <a:xfrm>
              <a:off x="660962" y="1524786"/>
              <a:ext cx="390466" cy="222842"/>
            </a:xfrm>
            <a:custGeom>
              <a:avLst/>
              <a:ahLst/>
              <a:cxnLst>
                <a:cxn ang="0">
                  <a:pos x="wd2" y="hd2"/>
                </a:cxn>
                <a:cxn ang="5400000">
                  <a:pos x="wd2" y="hd2"/>
                </a:cxn>
                <a:cxn ang="10800000">
                  <a:pos x="wd2" y="hd2"/>
                </a:cxn>
                <a:cxn ang="16200000">
                  <a:pos x="wd2" y="hd2"/>
                </a:cxn>
              </a:cxnLst>
              <a:rect l="0" t="0" r="r" b="b"/>
              <a:pathLst>
                <a:path w="21600" h="21600" extrusionOk="0">
                  <a:moveTo>
                    <a:pt x="21179" y="0"/>
                  </a:moveTo>
                  <a:lnTo>
                    <a:pt x="19968" y="275"/>
                  </a:lnTo>
                  <a:lnTo>
                    <a:pt x="0" y="4708"/>
                  </a:lnTo>
                  <a:lnTo>
                    <a:pt x="157" y="6463"/>
                  </a:lnTo>
                  <a:lnTo>
                    <a:pt x="421" y="8124"/>
                  </a:lnTo>
                  <a:lnTo>
                    <a:pt x="735" y="9598"/>
                  </a:lnTo>
                  <a:lnTo>
                    <a:pt x="1105" y="11078"/>
                  </a:lnTo>
                  <a:lnTo>
                    <a:pt x="1579" y="12370"/>
                  </a:lnTo>
                  <a:lnTo>
                    <a:pt x="2106" y="13569"/>
                  </a:lnTo>
                  <a:lnTo>
                    <a:pt x="2684" y="14587"/>
                  </a:lnTo>
                  <a:lnTo>
                    <a:pt x="3265" y="15599"/>
                  </a:lnTo>
                  <a:lnTo>
                    <a:pt x="3949" y="16523"/>
                  </a:lnTo>
                  <a:lnTo>
                    <a:pt x="4634" y="17354"/>
                  </a:lnTo>
                  <a:lnTo>
                    <a:pt x="5371" y="18091"/>
                  </a:lnTo>
                  <a:lnTo>
                    <a:pt x="6162" y="18740"/>
                  </a:lnTo>
                  <a:lnTo>
                    <a:pt x="6953" y="19295"/>
                  </a:lnTo>
                  <a:lnTo>
                    <a:pt x="7795" y="19752"/>
                  </a:lnTo>
                  <a:lnTo>
                    <a:pt x="8639" y="20214"/>
                  </a:lnTo>
                  <a:lnTo>
                    <a:pt x="9483" y="20494"/>
                  </a:lnTo>
                  <a:lnTo>
                    <a:pt x="10378" y="20863"/>
                  </a:lnTo>
                  <a:lnTo>
                    <a:pt x="11219" y="21045"/>
                  </a:lnTo>
                  <a:lnTo>
                    <a:pt x="13012" y="21418"/>
                  </a:lnTo>
                  <a:lnTo>
                    <a:pt x="14697" y="21507"/>
                  </a:lnTo>
                  <a:lnTo>
                    <a:pt x="16383" y="21600"/>
                  </a:lnTo>
                  <a:lnTo>
                    <a:pt x="17912" y="21418"/>
                  </a:lnTo>
                  <a:lnTo>
                    <a:pt x="19334" y="21231"/>
                  </a:lnTo>
                  <a:lnTo>
                    <a:pt x="20599" y="21045"/>
                  </a:lnTo>
                  <a:lnTo>
                    <a:pt x="21600" y="20769"/>
                  </a:lnTo>
                  <a:lnTo>
                    <a:pt x="2117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788" name="Google Shape;1640;p42"/>
            <p:cNvSpPr/>
            <p:nvPr/>
          </p:nvSpPr>
          <p:spPr>
            <a:xfrm>
              <a:off x="1201911" y="1772418"/>
              <a:ext cx="400960" cy="402838"/>
            </a:xfrm>
            <a:custGeom>
              <a:avLst/>
              <a:ahLst/>
              <a:cxnLst>
                <a:cxn ang="0">
                  <a:pos x="wd2" y="hd2"/>
                </a:cxn>
                <a:cxn ang="5400000">
                  <a:pos x="wd2" y="hd2"/>
                </a:cxn>
                <a:cxn ang="10800000">
                  <a:pos x="wd2" y="hd2"/>
                </a:cxn>
                <a:cxn ang="16200000">
                  <a:pos x="wd2" y="hd2"/>
                </a:cxn>
              </a:cxnLst>
              <a:rect l="0" t="0" r="r" b="b"/>
              <a:pathLst>
                <a:path w="21600" h="21600" extrusionOk="0">
                  <a:moveTo>
                    <a:pt x="49" y="0"/>
                  </a:moveTo>
                  <a:lnTo>
                    <a:pt x="0" y="509"/>
                  </a:lnTo>
                  <a:lnTo>
                    <a:pt x="1948" y="867"/>
                  </a:lnTo>
                  <a:lnTo>
                    <a:pt x="3898" y="1275"/>
                  </a:lnTo>
                  <a:lnTo>
                    <a:pt x="5848" y="1786"/>
                  </a:lnTo>
                  <a:lnTo>
                    <a:pt x="7798" y="2450"/>
                  </a:lnTo>
                  <a:lnTo>
                    <a:pt x="8721" y="2808"/>
                  </a:lnTo>
                  <a:lnTo>
                    <a:pt x="9697" y="3165"/>
                  </a:lnTo>
                  <a:lnTo>
                    <a:pt x="10568" y="3624"/>
                  </a:lnTo>
                  <a:lnTo>
                    <a:pt x="11491" y="4032"/>
                  </a:lnTo>
                  <a:lnTo>
                    <a:pt x="12365" y="4543"/>
                  </a:lnTo>
                  <a:lnTo>
                    <a:pt x="13236" y="5054"/>
                  </a:lnTo>
                  <a:lnTo>
                    <a:pt x="14056" y="5617"/>
                  </a:lnTo>
                  <a:lnTo>
                    <a:pt x="14826" y="6229"/>
                  </a:lnTo>
                  <a:lnTo>
                    <a:pt x="15596" y="6843"/>
                  </a:lnTo>
                  <a:lnTo>
                    <a:pt x="16315" y="7506"/>
                  </a:lnTo>
                  <a:lnTo>
                    <a:pt x="16981" y="8221"/>
                  </a:lnTo>
                  <a:lnTo>
                    <a:pt x="17598" y="8936"/>
                  </a:lnTo>
                  <a:lnTo>
                    <a:pt x="18213" y="9752"/>
                  </a:lnTo>
                  <a:lnTo>
                    <a:pt x="18778" y="10570"/>
                  </a:lnTo>
                  <a:lnTo>
                    <a:pt x="19240" y="11438"/>
                  </a:lnTo>
                  <a:lnTo>
                    <a:pt x="19702" y="12408"/>
                  </a:lnTo>
                  <a:lnTo>
                    <a:pt x="20060" y="13379"/>
                  </a:lnTo>
                  <a:lnTo>
                    <a:pt x="20420" y="14349"/>
                  </a:lnTo>
                  <a:lnTo>
                    <a:pt x="20677" y="15420"/>
                  </a:lnTo>
                  <a:lnTo>
                    <a:pt x="20882" y="16543"/>
                  </a:lnTo>
                  <a:lnTo>
                    <a:pt x="21035" y="17720"/>
                  </a:lnTo>
                  <a:lnTo>
                    <a:pt x="21087" y="18944"/>
                  </a:lnTo>
                  <a:lnTo>
                    <a:pt x="21087" y="20222"/>
                  </a:lnTo>
                  <a:lnTo>
                    <a:pt x="20983" y="21548"/>
                  </a:lnTo>
                  <a:lnTo>
                    <a:pt x="21496" y="21600"/>
                  </a:lnTo>
                  <a:lnTo>
                    <a:pt x="21600" y="20222"/>
                  </a:lnTo>
                  <a:lnTo>
                    <a:pt x="21600" y="18944"/>
                  </a:lnTo>
                  <a:lnTo>
                    <a:pt x="21548" y="17669"/>
                  </a:lnTo>
                  <a:lnTo>
                    <a:pt x="21393" y="16494"/>
                  </a:lnTo>
                  <a:lnTo>
                    <a:pt x="21188" y="15320"/>
                  </a:lnTo>
                  <a:lnTo>
                    <a:pt x="20931" y="14246"/>
                  </a:lnTo>
                  <a:lnTo>
                    <a:pt x="20573" y="13175"/>
                  </a:lnTo>
                  <a:lnTo>
                    <a:pt x="20213" y="12204"/>
                  </a:lnTo>
                  <a:lnTo>
                    <a:pt x="19751" y="11234"/>
                  </a:lnTo>
                  <a:lnTo>
                    <a:pt x="19240" y="10315"/>
                  </a:lnTo>
                  <a:lnTo>
                    <a:pt x="18675" y="9447"/>
                  </a:lnTo>
                  <a:lnTo>
                    <a:pt x="18060" y="8681"/>
                  </a:lnTo>
                  <a:lnTo>
                    <a:pt x="17443" y="7914"/>
                  </a:lnTo>
                  <a:lnTo>
                    <a:pt x="16725" y="7148"/>
                  </a:lnTo>
                  <a:lnTo>
                    <a:pt x="16006" y="6484"/>
                  </a:lnTo>
                  <a:lnTo>
                    <a:pt x="15236" y="5821"/>
                  </a:lnTo>
                  <a:lnTo>
                    <a:pt x="14416" y="5206"/>
                  </a:lnTo>
                  <a:lnTo>
                    <a:pt x="13594" y="4646"/>
                  </a:lnTo>
                  <a:lnTo>
                    <a:pt x="12723" y="4135"/>
                  </a:lnTo>
                  <a:lnTo>
                    <a:pt x="11800" y="3624"/>
                  </a:lnTo>
                  <a:lnTo>
                    <a:pt x="10877" y="3165"/>
                  </a:lnTo>
                  <a:lnTo>
                    <a:pt x="9953" y="2757"/>
                  </a:lnTo>
                  <a:lnTo>
                    <a:pt x="9030" y="2349"/>
                  </a:lnTo>
                  <a:lnTo>
                    <a:pt x="8055" y="1990"/>
                  </a:lnTo>
                  <a:lnTo>
                    <a:pt x="6053" y="1327"/>
                  </a:lnTo>
                  <a:lnTo>
                    <a:pt x="4053" y="764"/>
                  </a:lnTo>
                  <a:lnTo>
                    <a:pt x="2051" y="356"/>
                  </a:lnTo>
                  <a:lnTo>
                    <a:pt x="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89" name="Google Shape;1641;p42"/>
            <p:cNvSpPr/>
            <p:nvPr/>
          </p:nvSpPr>
          <p:spPr>
            <a:xfrm>
              <a:off x="495216" y="1431443"/>
              <a:ext cx="583844" cy="520973"/>
            </a:xfrm>
            <a:custGeom>
              <a:avLst/>
              <a:ahLst/>
              <a:cxnLst>
                <a:cxn ang="0">
                  <a:pos x="wd2" y="hd2"/>
                </a:cxn>
                <a:cxn ang="5400000">
                  <a:pos x="wd2" y="hd2"/>
                </a:cxn>
                <a:cxn ang="10800000">
                  <a:pos x="wd2" y="hd2"/>
                </a:cxn>
                <a:cxn ang="16200000">
                  <a:pos x="wd2" y="hd2"/>
                </a:cxn>
              </a:cxnLst>
              <a:rect l="0" t="0" r="r" b="b"/>
              <a:pathLst>
                <a:path w="21600" h="21600" extrusionOk="0">
                  <a:moveTo>
                    <a:pt x="6695" y="0"/>
                  </a:moveTo>
                  <a:lnTo>
                    <a:pt x="6590" y="238"/>
                  </a:lnTo>
                  <a:lnTo>
                    <a:pt x="6342" y="868"/>
                  </a:lnTo>
                  <a:lnTo>
                    <a:pt x="6201" y="1343"/>
                  </a:lnTo>
                  <a:lnTo>
                    <a:pt x="6061" y="1856"/>
                  </a:lnTo>
                  <a:lnTo>
                    <a:pt x="5884" y="2487"/>
                  </a:lnTo>
                  <a:lnTo>
                    <a:pt x="5779" y="3120"/>
                  </a:lnTo>
                  <a:lnTo>
                    <a:pt x="5672" y="3830"/>
                  </a:lnTo>
                  <a:lnTo>
                    <a:pt x="5639" y="4581"/>
                  </a:lnTo>
                  <a:lnTo>
                    <a:pt x="5603" y="5371"/>
                  </a:lnTo>
                  <a:lnTo>
                    <a:pt x="5672" y="6199"/>
                  </a:lnTo>
                  <a:lnTo>
                    <a:pt x="5813" y="6990"/>
                  </a:lnTo>
                  <a:lnTo>
                    <a:pt x="5884" y="7423"/>
                  </a:lnTo>
                  <a:lnTo>
                    <a:pt x="6025" y="7818"/>
                  </a:lnTo>
                  <a:lnTo>
                    <a:pt x="6166" y="8253"/>
                  </a:lnTo>
                  <a:lnTo>
                    <a:pt x="6342" y="8648"/>
                  </a:lnTo>
                  <a:lnTo>
                    <a:pt x="6518" y="9042"/>
                  </a:lnTo>
                  <a:lnTo>
                    <a:pt x="6730" y="9477"/>
                  </a:lnTo>
                  <a:lnTo>
                    <a:pt x="7117" y="10030"/>
                  </a:lnTo>
                  <a:lnTo>
                    <a:pt x="7505" y="10543"/>
                  </a:lnTo>
                  <a:lnTo>
                    <a:pt x="7963" y="11018"/>
                  </a:lnTo>
                  <a:lnTo>
                    <a:pt x="8421" y="11451"/>
                  </a:lnTo>
                  <a:lnTo>
                    <a:pt x="8914" y="11846"/>
                  </a:lnTo>
                  <a:lnTo>
                    <a:pt x="9443" y="12161"/>
                  </a:lnTo>
                  <a:lnTo>
                    <a:pt x="10007" y="12479"/>
                  </a:lnTo>
                  <a:lnTo>
                    <a:pt x="10570" y="12714"/>
                  </a:lnTo>
                  <a:lnTo>
                    <a:pt x="11135" y="12952"/>
                  </a:lnTo>
                  <a:lnTo>
                    <a:pt x="11733" y="13149"/>
                  </a:lnTo>
                  <a:lnTo>
                    <a:pt x="12298" y="13307"/>
                  </a:lnTo>
                  <a:lnTo>
                    <a:pt x="12932" y="13425"/>
                  </a:lnTo>
                  <a:lnTo>
                    <a:pt x="14129" y="13584"/>
                  </a:lnTo>
                  <a:lnTo>
                    <a:pt x="15292" y="13662"/>
                  </a:lnTo>
                  <a:lnTo>
                    <a:pt x="16455" y="13702"/>
                  </a:lnTo>
                  <a:lnTo>
                    <a:pt x="17513" y="13622"/>
                  </a:lnTo>
                  <a:lnTo>
                    <a:pt x="18499" y="13544"/>
                  </a:lnTo>
                  <a:lnTo>
                    <a:pt x="19343" y="13425"/>
                  </a:lnTo>
                  <a:lnTo>
                    <a:pt x="20578" y="13189"/>
                  </a:lnTo>
                  <a:lnTo>
                    <a:pt x="21071" y="13109"/>
                  </a:lnTo>
                  <a:lnTo>
                    <a:pt x="20578" y="20177"/>
                  </a:lnTo>
                  <a:lnTo>
                    <a:pt x="18957" y="20494"/>
                  </a:lnTo>
                  <a:lnTo>
                    <a:pt x="17441" y="20770"/>
                  </a:lnTo>
                  <a:lnTo>
                    <a:pt x="15997" y="20967"/>
                  </a:lnTo>
                  <a:lnTo>
                    <a:pt x="14622" y="21125"/>
                  </a:lnTo>
                  <a:lnTo>
                    <a:pt x="13318" y="21205"/>
                  </a:lnTo>
                  <a:lnTo>
                    <a:pt x="12086" y="21245"/>
                  </a:lnTo>
                  <a:lnTo>
                    <a:pt x="10959" y="21205"/>
                  </a:lnTo>
                  <a:lnTo>
                    <a:pt x="9901" y="21125"/>
                  </a:lnTo>
                  <a:lnTo>
                    <a:pt x="8880" y="21047"/>
                  </a:lnTo>
                  <a:lnTo>
                    <a:pt x="7963" y="20889"/>
                  </a:lnTo>
                  <a:lnTo>
                    <a:pt x="7083" y="20692"/>
                  </a:lnTo>
                  <a:lnTo>
                    <a:pt x="6273" y="20494"/>
                  </a:lnTo>
                  <a:lnTo>
                    <a:pt x="5532" y="20257"/>
                  </a:lnTo>
                  <a:lnTo>
                    <a:pt x="4862" y="19981"/>
                  </a:lnTo>
                  <a:lnTo>
                    <a:pt x="4228" y="19704"/>
                  </a:lnTo>
                  <a:lnTo>
                    <a:pt x="3665" y="19389"/>
                  </a:lnTo>
                  <a:lnTo>
                    <a:pt x="3136" y="19111"/>
                  </a:lnTo>
                  <a:lnTo>
                    <a:pt x="2643" y="18756"/>
                  </a:lnTo>
                  <a:lnTo>
                    <a:pt x="2221" y="18440"/>
                  </a:lnTo>
                  <a:lnTo>
                    <a:pt x="1833" y="18125"/>
                  </a:lnTo>
                  <a:lnTo>
                    <a:pt x="1516" y="17808"/>
                  </a:lnTo>
                  <a:lnTo>
                    <a:pt x="1199" y="17492"/>
                  </a:lnTo>
                  <a:lnTo>
                    <a:pt x="741" y="16900"/>
                  </a:lnTo>
                  <a:lnTo>
                    <a:pt x="388" y="16387"/>
                  </a:lnTo>
                  <a:lnTo>
                    <a:pt x="176" y="15991"/>
                  </a:lnTo>
                  <a:lnTo>
                    <a:pt x="0" y="15636"/>
                  </a:lnTo>
                  <a:lnTo>
                    <a:pt x="141" y="16071"/>
                  </a:lnTo>
                  <a:lnTo>
                    <a:pt x="281" y="16506"/>
                  </a:lnTo>
                  <a:lnTo>
                    <a:pt x="458" y="16900"/>
                  </a:lnTo>
                  <a:lnTo>
                    <a:pt x="670" y="17255"/>
                  </a:lnTo>
                  <a:lnTo>
                    <a:pt x="882" y="17612"/>
                  </a:lnTo>
                  <a:lnTo>
                    <a:pt x="1092" y="17967"/>
                  </a:lnTo>
                  <a:lnTo>
                    <a:pt x="1375" y="18283"/>
                  </a:lnTo>
                  <a:lnTo>
                    <a:pt x="1621" y="18558"/>
                  </a:lnTo>
                  <a:lnTo>
                    <a:pt x="1902" y="18876"/>
                  </a:lnTo>
                  <a:lnTo>
                    <a:pt x="2221" y="19111"/>
                  </a:lnTo>
                  <a:lnTo>
                    <a:pt x="2889" y="19624"/>
                  </a:lnTo>
                  <a:lnTo>
                    <a:pt x="3594" y="20019"/>
                  </a:lnTo>
                  <a:lnTo>
                    <a:pt x="4335" y="20414"/>
                  </a:lnTo>
                  <a:lnTo>
                    <a:pt x="5145" y="20692"/>
                  </a:lnTo>
                  <a:lnTo>
                    <a:pt x="5956" y="20967"/>
                  </a:lnTo>
                  <a:lnTo>
                    <a:pt x="6835" y="21165"/>
                  </a:lnTo>
                  <a:lnTo>
                    <a:pt x="7717" y="21323"/>
                  </a:lnTo>
                  <a:lnTo>
                    <a:pt x="8633" y="21442"/>
                  </a:lnTo>
                  <a:lnTo>
                    <a:pt x="9550" y="21560"/>
                  </a:lnTo>
                  <a:lnTo>
                    <a:pt x="10465" y="21600"/>
                  </a:lnTo>
                  <a:lnTo>
                    <a:pt x="12298" y="21600"/>
                  </a:lnTo>
                  <a:lnTo>
                    <a:pt x="13213" y="21560"/>
                  </a:lnTo>
                  <a:lnTo>
                    <a:pt x="14939" y="21442"/>
                  </a:lnTo>
                  <a:lnTo>
                    <a:pt x="16560" y="21245"/>
                  </a:lnTo>
                  <a:lnTo>
                    <a:pt x="17970" y="21047"/>
                  </a:lnTo>
                  <a:lnTo>
                    <a:pt x="19167" y="20850"/>
                  </a:lnTo>
                  <a:lnTo>
                    <a:pt x="20084" y="20652"/>
                  </a:lnTo>
                  <a:lnTo>
                    <a:pt x="20895" y="20454"/>
                  </a:lnTo>
                  <a:lnTo>
                    <a:pt x="21600" y="12596"/>
                  </a:lnTo>
                  <a:lnTo>
                    <a:pt x="20790" y="12754"/>
                  </a:lnTo>
                  <a:lnTo>
                    <a:pt x="19837" y="12872"/>
                  </a:lnTo>
                  <a:lnTo>
                    <a:pt x="18676" y="12992"/>
                  </a:lnTo>
                  <a:lnTo>
                    <a:pt x="17265" y="13069"/>
                  </a:lnTo>
                  <a:lnTo>
                    <a:pt x="16526" y="13109"/>
                  </a:lnTo>
                  <a:lnTo>
                    <a:pt x="15749" y="13069"/>
                  </a:lnTo>
                  <a:lnTo>
                    <a:pt x="14939" y="13031"/>
                  </a:lnTo>
                  <a:lnTo>
                    <a:pt x="14129" y="12952"/>
                  </a:lnTo>
                  <a:lnTo>
                    <a:pt x="13318" y="12834"/>
                  </a:lnTo>
                  <a:lnTo>
                    <a:pt x="12508" y="12676"/>
                  </a:lnTo>
                  <a:lnTo>
                    <a:pt x="11733" y="12439"/>
                  </a:lnTo>
                  <a:lnTo>
                    <a:pt x="10959" y="12161"/>
                  </a:lnTo>
                  <a:lnTo>
                    <a:pt x="10218" y="11846"/>
                  </a:lnTo>
                  <a:lnTo>
                    <a:pt x="9478" y="11451"/>
                  </a:lnTo>
                  <a:lnTo>
                    <a:pt x="8844" y="10978"/>
                  </a:lnTo>
                  <a:lnTo>
                    <a:pt x="8527" y="10740"/>
                  </a:lnTo>
                  <a:lnTo>
                    <a:pt x="8210" y="10465"/>
                  </a:lnTo>
                  <a:lnTo>
                    <a:pt x="7927" y="10147"/>
                  </a:lnTo>
                  <a:lnTo>
                    <a:pt x="7681" y="9832"/>
                  </a:lnTo>
                  <a:lnTo>
                    <a:pt x="7400" y="9517"/>
                  </a:lnTo>
                  <a:lnTo>
                    <a:pt x="7188" y="9121"/>
                  </a:lnTo>
                  <a:lnTo>
                    <a:pt x="6976" y="8766"/>
                  </a:lnTo>
                  <a:lnTo>
                    <a:pt x="6766" y="8371"/>
                  </a:lnTo>
                  <a:lnTo>
                    <a:pt x="6590" y="7936"/>
                  </a:lnTo>
                  <a:lnTo>
                    <a:pt x="6449" y="7463"/>
                  </a:lnTo>
                  <a:lnTo>
                    <a:pt x="6307" y="6990"/>
                  </a:lnTo>
                  <a:lnTo>
                    <a:pt x="6201" y="6515"/>
                  </a:lnTo>
                  <a:lnTo>
                    <a:pt x="6132" y="5962"/>
                  </a:lnTo>
                  <a:lnTo>
                    <a:pt x="6061" y="5409"/>
                  </a:lnTo>
                  <a:lnTo>
                    <a:pt x="6061" y="4225"/>
                  </a:lnTo>
                  <a:lnTo>
                    <a:pt x="6096" y="3593"/>
                  </a:lnTo>
                  <a:lnTo>
                    <a:pt x="6132" y="2962"/>
                  </a:lnTo>
                  <a:lnTo>
                    <a:pt x="6237" y="2251"/>
                  </a:lnTo>
                  <a:lnTo>
                    <a:pt x="6342" y="1541"/>
                  </a:lnTo>
                  <a:lnTo>
                    <a:pt x="6483" y="790"/>
                  </a:lnTo>
                  <a:lnTo>
                    <a:pt x="66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90" name="Google Shape;1642;p42"/>
            <p:cNvSpPr/>
            <p:nvPr/>
          </p:nvSpPr>
          <p:spPr>
            <a:xfrm>
              <a:off x="519045" y="1852379"/>
              <a:ext cx="206667" cy="19809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96" y="1664"/>
                  </a:lnTo>
                  <a:lnTo>
                    <a:pt x="498" y="3323"/>
                  </a:lnTo>
                  <a:lnTo>
                    <a:pt x="896" y="5092"/>
                  </a:lnTo>
                  <a:lnTo>
                    <a:pt x="1489" y="6750"/>
                  </a:lnTo>
                  <a:lnTo>
                    <a:pt x="2189" y="8414"/>
                  </a:lnTo>
                  <a:lnTo>
                    <a:pt x="2984" y="10073"/>
                  </a:lnTo>
                  <a:lnTo>
                    <a:pt x="3980" y="11632"/>
                  </a:lnTo>
                  <a:lnTo>
                    <a:pt x="5172" y="13086"/>
                  </a:lnTo>
                  <a:lnTo>
                    <a:pt x="6470" y="14540"/>
                  </a:lnTo>
                  <a:lnTo>
                    <a:pt x="7960" y="15889"/>
                  </a:lnTo>
                  <a:lnTo>
                    <a:pt x="9655" y="17138"/>
                  </a:lnTo>
                  <a:lnTo>
                    <a:pt x="11643" y="18277"/>
                  </a:lnTo>
                  <a:lnTo>
                    <a:pt x="13736" y="19317"/>
                  </a:lnTo>
                  <a:lnTo>
                    <a:pt x="16126" y="20251"/>
                  </a:lnTo>
                  <a:lnTo>
                    <a:pt x="18712" y="20981"/>
                  </a:lnTo>
                  <a:lnTo>
                    <a:pt x="21600" y="21600"/>
                  </a:lnTo>
                  <a:lnTo>
                    <a:pt x="19708" y="20876"/>
                  </a:lnTo>
                  <a:lnTo>
                    <a:pt x="17615" y="19941"/>
                  </a:lnTo>
                  <a:lnTo>
                    <a:pt x="15130" y="18692"/>
                  </a:lnTo>
                  <a:lnTo>
                    <a:pt x="12443" y="17238"/>
                  </a:lnTo>
                  <a:lnTo>
                    <a:pt x="9756" y="15579"/>
                  </a:lnTo>
                  <a:lnTo>
                    <a:pt x="8558" y="14645"/>
                  </a:lnTo>
                  <a:lnTo>
                    <a:pt x="7366" y="13816"/>
                  </a:lnTo>
                  <a:lnTo>
                    <a:pt x="6370" y="12776"/>
                  </a:lnTo>
                  <a:lnTo>
                    <a:pt x="5575" y="11842"/>
                  </a:lnTo>
                  <a:lnTo>
                    <a:pt x="4775" y="10908"/>
                  </a:lnTo>
                  <a:lnTo>
                    <a:pt x="4181" y="9868"/>
                  </a:lnTo>
                  <a:lnTo>
                    <a:pt x="2984" y="7790"/>
                  </a:lnTo>
                  <a:lnTo>
                    <a:pt x="1987" y="5816"/>
                  </a:lnTo>
                  <a:lnTo>
                    <a:pt x="1192" y="3947"/>
                  </a:lnTo>
                  <a:lnTo>
                    <a:pt x="694" y="2388"/>
                  </a:lnTo>
                  <a:lnTo>
                    <a:pt x="297" y="1144"/>
                  </a:lnTo>
                  <a:lnTo>
                    <a:pt x="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91" name="Google Shape;1643;p42"/>
            <p:cNvSpPr/>
            <p:nvPr/>
          </p:nvSpPr>
          <p:spPr>
            <a:xfrm>
              <a:off x="815203" y="1241915"/>
              <a:ext cx="85739" cy="312383"/>
            </a:xfrm>
            <a:custGeom>
              <a:avLst/>
              <a:ahLst/>
              <a:cxnLst>
                <a:cxn ang="0">
                  <a:pos x="wd2" y="hd2"/>
                </a:cxn>
                <a:cxn ang="5400000">
                  <a:pos x="wd2" y="hd2"/>
                </a:cxn>
                <a:cxn ang="10800000">
                  <a:pos x="wd2" y="hd2"/>
                </a:cxn>
                <a:cxn ang="16200000">
                  <a:pos x="wd2" y="hd2"/>
                </a:cxn>
              </a:cxnLst>
              <a:rect l="0" t="0" r="r" b="b"/>
              <a:pathLst>
                <a:path w="21600" h="21600" extrusionOk="0">
                  <a:moveTo>
                    <a:pt x="19199" y="0"/>
                  </a:moveTo>
                  <a:lnTo>
                    <a:pt x="0" y="21467"/>
                  </a:lnTo>
                  <a:lnTo>
                    <a:pt x="2401" y="21600"/>
                  </a:lnTo>
                  <a:lnTo>
                    <a:pt x="21600" y="133"/>
                  </a:lnTo>
                  <a:lnTo>
                    <a:pt x="1919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92" name="Google Shape;1644;p42"/>
            <p:cNvSpPr/>
            <p:nvPr/>
          </p:nvSpPr>
          <p:spPr>
            <a:xfrm>
              <a:off x="1070489" y="1749552"/>
              <a:ext cx="281910" cy="138067"/>
            </a:xfrm>
            <a:custGeom>
              <a:avLst/>
              <a:ahLst/>
              <a:cxnLst>
                <a:cxn ang="0">
                  <a:pos x="wd2" y="hd2"/>
                </a:cxn>
                <a:cxn ang="5400000">
                  <a:pos x="wd2" y="hd2"/>
                </a:cxn>
                <a:cxn ang="10800000">
                  <a:pos x="wd2" y="hd2"/>
                </a:cxn>
                <a:cxn ang="16200000">
                  <a:pos x="wd2" y="hd2"/>
                </a:cxn>
              </a:cxnLst>
              <a:rect l="0" t="0" r="r" b="b"/>
              <a:pathLst>
                <a:path w="21600" h="21600" extrusionOk="0">
                  <a:moveTo>
                    <a:pt x="509" y="0"/>
                  </a:moveTo>
                  <a:lnTo>
                    <a:pt x="0" y="10875"/>
                  </a:lnTo>
                  <a:lnTo>
                    <a:pt x="2479" y="10875"/>
                  </a:lnTo>
                  <a:lnTo>
                    <a:pt x="2626" y="13112"/>
                  </a:lnTo>
                  <a:lnTo>
                    <a:pt x="2918" y="15048"/>
                  </a:lnTo>
                  <a:lnTo>
                    <a:pt x="3209" y="16388"/>
                  </a:lnTo>
                  <a:lnTo>
                    <a:pt x="3574" y="17428"/>
                  </a:lnTo>
                  <a:lnTo>
                    <a:pt x="4013" y="18173"/>
                  </a:lnTo>
                  <a:lnTo>
                    <a:pt x="4448" y="18625"/>
                  </a:lnTo>
                  <a:lnTo>
                    <a:pt x="4887" y="18768"/>
                  </a:lnTo>
                  <a:lnTo>
                    <a:pt x="5400" y="18625"/>
                  </a:lnTo>
                  <a:lnTo>
                    <a:pt x="5835" y="18474"/>
                  </a:lnTo>
                  <a:lnTo>
                    <a:pt x="6274" y="18030"/>
                  </a:lnTo>
                  <a:lnTo>
                    <a:pt x="7078" y="17285"/>
                  </a:lnTo>
                  <a:lnTo>
                    <a:pt x="7587" y="16388"/>
                  </a:lnTo>
                  <a:lnTo>
                    <a:pt x="7805" y="16087"/>
                  </a:lnTo>
                  <a:lnTo>
                    <a:pt x="14227" y="21600"/>
                  </a:lnTo>
                  <a:lnTo>
                    <a:pt x="21600" y="9233"/>
                  </a:lnTo>
                  <a:lnTo>
                    <a:pt x="20357" y="7893"/>
                  </a:lnTo>
                  <a:lnTo>
                    <a:pt x="19044" y="6552"/>
                  </a:lnTo>
                  <a:lnTo>
                    <a:pt x="17731" y="5362"/>
                  </a:lnTo>
                  <a:lnTo>
                    <a:pt x="16418" y="4466"/>
                  </a:lnTo>
                  <a:lnTo>
                    <a:pt x="15031" y="3577"/>
                  </a:lnTo>
                  <a:lnTo>
                    <a:pt x="13644" y="2681"/>
                  </a:lnTo>
                  <a:lnTo>
                    <a:pt x="12331" y="2086"/>
                  </a:lnTo>
                  <a:lnTo>
                    <a:pt x="10944" y="1491"/>
                  </a:lnTo>
                  <a:lnTo>
                    <a:pt x="9557" y="1039"/>
                  </a:lnTo>
                  <a:lnTo>
                    <a:pt x="8244" y="746"/>
                  </a:lnTo>
                  <a:lnTo>
                    <a:pt x="5544" y="151"/>
                  </a:lnTo>
                  <a:lnTo>
                    <a:pt x="2991"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793" name="Google Shape;1645;p42"/>
            <p:cNvSpPr/>
            <p:nvPr/>
          </p:nvSpPr>
          <p:spPr>
            <a:xfrm>
              <a:off x="1175242" y="1795236"/>
              <a:ext cx="124732" cy="65714"/>
            </a:xfrm>
            <a:custGeom>
              <a:avLst/>
              <a:ahLst/>
              <a:cxnLst>
                <a:cxn ang="0">
                  <a:pos x="wd2" y="hd2"/>
                </a:cxn>
                <a:cxn ang="5400000">
                  <a:pos x="wd2" y="hd2"/>
                </a:cxn>
                <a:cxn ang="10800000">
                  <a:pos x="wd2" y="hd2"/>
                </a:cxn>
                <a:cxn ang="16200000">
                  <a:pos x="wd2" y="hd2"/>
                </a:cxn>
              </a:cxnLst>
              <a:rect l="0" t="0" r="r" b="b"/>
              <a:pathLst>
                <a:path w="21600" h="21600" extrusionOk="0">
                  <a:moveTo>
                    <a:pt x="1150" y="0"/>
                  </a:moveTo>
                  <a:lnTo>
                    <a:pt x="659" y="316"/>
                  </a:lnTo>
                  <a:lnTo>
                    <a:pt x="325" y="633"/>
                  </a:lnTo>
                  <a:lnTo>
                    <a:pt x="167" y="1250"/>
                  </a:lnTo>
                  <a:lnTo>
                    <a:pt x="0" y="1883"/>
                  </a:lnTo>
                  <a:lnTo>
                    <a:pt x="0" y="2200"/>
                  </a:lnTo>
                  <a:lnTo>
                    <a:pt x="167" y="2817"/>
                  </a:lnTo>
                  <a:lnTo>
                    <a:pt x="492" y="3133"/>
                  </a:lnTo>
                  <a:lnTo>
                    <a:pt x="984" y="3450"/>
                  </a:lnTo>
                  <a:lnTo>
                    <a:pt x="3460" y="3450"/>
                  </a:lnTo>
                  <a:lnTo>
                    <a:pt x="6269" y="4083"/>
                  </a:lnTo>
                  <a:lnTo>
                    <a:pt x="8903" y="5333"/>
                  </a:lnTo>
                  <a:lnTo>
                    <a:pt x="11546" y="6899"/>
                  </a:lnTo>
                  <a:lnTo>
                    <a:pt x="12863" y="8149"/>
                  </a:lnTo>
                  <a:lnTo>
                    <a:pt x="14014" y="9400"/>
                  </a:lnTo>
                  <a:lnTo>
                    <a:pt x="15173" y="10650"/>
                  </a:lnTo>
                  <a:lnTo>
                    <a:pt x="16165" y="12216"/>
                  </a:lnTo>
                  <a:lnTo>
                    <a:pt x="17148" y="14099"/>
                  </a:lnTo>
                  <a:lnTo>
                    <a:pt x="17974" y="15967"/>
                  </a:lnTo>
                  <a:lnTo>
                    <a:pt x="18632" y="18166"/>
                  </a:lnTo>
                  <a:lnTo>
                    <a:pt x="19132" y="20666"/>
                  </a:lnTo>
                  <a:lnTo>
                    <a:pt x="19291" y="21299"/>
                  </a:lnTo>
                  <a:lnTo>
                    <a:pt x="19791" y="21600"/>
                  </a:lnTo>
                  <a:lnTo>
                    <a:pt x="20616" y="21600"/>
                  </a:lnTo>
                  <a:lnTo>
                    <a:pt x="21108" y="21299"/>
                  </a:lnTo>
                  <a:lnTo>
                    <a:pt x="21442" y="20666"/>
                  </a:lnTo>
                  <a:lnTo>
                    <a:pt x="21600" y="20049"/>
                  </a:lnTo>
                  <a:lnTo>
                    <a:pt x="21600" y="19416"/>
                  </a:lnTo>
                  <a:lnTo>
                    <a:pt x="20941" y="16600"/>
                  </a:lnTo>
                  <a:lnTo>
                    <a:pt x="20283" y="14400"/>
                  </a:lnTo>
                  <a:lnTo>
                    <a:pt x="19291" y="11900"/>
                  </a:lnTo>
                  <a:lnTo>
                    <a:pt x="18307" y="10017"/>
                  </a:lnTo>
                  <a:lnTo>
                    <a:pt x="17148" y="8149"/>
                  </a:lnTo>
                  <a:lnTo>
                    <a:pt x="15831" y="6583"/>
                  </a:lnTo>
                  <a:lnTo>
                    <a:pt x="14514" y="5333"/>
                  </a:lnTo>
                  <a:lnTo>
                    <a:pt x="13188" y="4083"/>
                  </a:lnTo>
                  <a:lnTo>
                    <a:pt x="11705" y="3133"/>
                  </a:lnTo>
                  <a:lnTo>
                    <a:pt x="10221" y="2200"/>
                  </a:lnTo>
                  <a:lnTo>
                    <a:pt x="7086" y="949"/>
                  </a:lnTo>
                  <a:lnTo>
                    <a:pt x="4118" y="316"/>
                  </a:lnTo>
                  <a:lnTo>
                    <a:pt x="11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94" name="Google Shape;1646;p42"/>
            <p:cNvSpPr/>
            <p:nvPr/>
          </p:nvSpPr>
          <p:spPr>
            <a:xfrm>
              <a:off x="1200948" y="1772418"/>
              <a:ext cx="124781" cy="65713"/>
            </a:xfrm>
            <a:custGeom>
              <a:avLst/>
              <a:ahLst/>
              <a:cxnLst>
                <a:cxn ang="0">
                  <a:pos x="wd2" y="hd2"/>
                </a:cxn>
                <a:cxn ang="5400000">
                  <a:pos x="wd2" y="hd2"/>
                </a:cxn>
                <a:cxn ang="10800000">
                  <a:pos x="wd2" y="hd2"/>
                </a:cxn>
                <a:cxn ang="16200000">
                  <a:pos x="wd2" y="hd2"/>
                </a:cxn>
              </a:cxnLst>
              <a:rect l="0" t="0" r="r" b="b"/>
              <a:pathLst>
                <a:path w="21600" h="21600" extrusionOk="0">
                  <a:moveTo>
                    <a:pt x="825" y="0"/>
                  </a:moveTo>
                  <a:lnTo>
                    <a:pt x="325" y="617"/>
                  </a:lnTo>
                  <a:lnTo>
                    <a:pt x="167" y="934"/>
                  </a:lnTo>
                  <a:lnTo>
                    <a:pt x="0" y="1551"/>
                  </a:lnTo>
                  <a:lnTo>
                    <a:pt x="0" y="2184"/>
                  </a:lnTo>
                  <a:lnTo>
                    <a:pt x="167" y="2817"/>
                  </a:lnTo>
                  <a:lnTo>
                    <a:pt x="492" y="3117"/>
                  </a:lnTo>
                  <a:lnTo>
                    <a:pt x="992" y="3117"/>
                  </a:lnTo>
                  <a:lnTo>
                    <a:pt x="3625" y="3434"/>
                  </a:lnTo>
                  <a:lnTo>
                    <a:pt x="6267" y="4067"/>
                  </a:lnTo>
                  <a:lnTo>
                    <a:pt x="9067" y="5317"/>
                  </a:lnTo>
                  <a:lnTo>
                    <a:pt x="11708" y="6884"/>
                  </a:lnTo>
                  <a:lnTo>
                    <a:pt x="12858" y="8134"/>
                  </a:lnTo>
                  <a:lnTo>
                    <a:pt x="14175" y="9384"/>
                  </a:lnTo>
                  <a:lnTo>
                    <a:pt x="15167" y="10634"/>
                  </a:lnTo>
                  <a:lnTo>
                    <a:pt x="16317" y="12200"/>
                  </a:lnTo>
                  <a:lnTo>
                    <a:pt x="17142" y="14084"/>
                  </a:lnTo>
                  <a:lnTo>
                    <a:pt x="17967" y="15967"/>
                  </a:lnTo>
                  <a:lnTo>
                    <a:pt x="18625" y="18150"/>
                  </a:lnTo>
                  <a:lnTo>
                    <a:pt x="19125" y="20651"/>
                  </a:lnTo>
                  <a:lnTo>
                    <a:pt x="19450" y="21284"/>
                  </a:lnTo>
                  <a:lnTo>
                    <a:pt x="19783" y="21600"/>
                  </a:lnTo>
                  <a:lnTo>
                    <a:pt x="20117" y="21600"/>
                  </a:lnTo>
                  <a:lnTo>
                    <a:pt x="20608" y="21284"/>
                  </a:lnTo>
                  <a:lnTo>
                    <a:pt x="21100" y="20967"/>
                  </a:lnTo>
                  <a:lnTo>
                    <a:pt x="21433" y="20651"/>
                  </a:lnTo>
                  <a:lnTo>
                    <a:pt x="21600" y="20033"/>
                  </a:lnTo>
                  <a:lnTo>
                    <a:pt x="21600" y="19400"/>
                  </a:lnTo>
                  <a:lnTo>
                    <a:pt x="21100" y="16584"/>
                  </a:lnTo>
                  <a:lnTo>
                    <a:pt x="20275" y="14084"/>
                  </a:lnTo>
                  <a:lnTo>
                    <a:pt x="19450" y="11884"/>
                  </a:lnTo>
                  <a:lnTo>
                    <a:pt x="18300" y="10017"/>
                  </a:lnTo>
                  <a:lnTo>
                    <a:pt x="17142" y="8134"/>
                  </a:lnTo>
                  <a:lnTo>
                    <a:pt x="15992" y="6567"/>
                  </a:lnTo>
                  <a:lnTo>
                    <a:pt x="14675" y="5317"/>
                  </a:lnTo>
                  <a:lnTo>
                    <a:pt x="13192" y="4067"/>
                  </a:lnTo>
                  <a:lnTo>
                    <a:pt x="11708" y="2817"/>
                  </a:lnTo>
                  <a:lnTo>
                    <a:pt x="10217" y="2184"/>
                  </a:lnTo>
                  <a:lnTo>
                    <a:pt x="7092" y="934"/>
                  </a:lnTo>
                  <a:lnTo>
                    <a:pt x="411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795" name="Google Shape;1647;p42"/>
            <p:cNvSpPr/>
            <p:nvPr/>
          </p:nvSpPr>
          <p:spPr>
            <a:xfrm>
              <a:off x="1149535" y="1818103"/>
              <a:ext cx="124733" cy="65713"/>
            </a:xfrm>
            <a:custGeom>
              <a:avLst/>
              <a:ahLst/>
              <a:cxnLst>
                <a:cxn ang="0">
                  <a:pos x="wd2" y="hd2"/>
                </a:cxn>
                <a:cxn ang="5400000">
                  <a:pos x="wd2" y="hd2"/>
                </a:cxn>
                <a:cxn ang="10800000">
                  <a:pos x="wd2" y="hd2"/>
                </a:cxn>
                <a:cxn ang="16200000">
                  <a:pos x="wd2" y="hd2"/>
                </a:cxn>
              </a:cxnLst>
              <a:rect l="0" t="0" r="r" b="b"/>
              <a:pathLst>
                <a:path w="21600" h="21600" extrusionOk="0">
                  <a:moveTo>
                    <a:pt x="817" y="0"/>
                  </a:moveTo>
                  <a:lnTo>
                    <a:pt x="325" y="316"/>
                  </a:lnTo>
                  <a:lnTo>
                    <a:pt x="158" y="949"/>
                  </a:lnTo>
                  <a:lnTo>
                    <a:pt x="0" y="1567"/>
                  </a:lnTo>
                  <a:lnTo>
                    <a:pt x="0" y="2200"/>
                  </a:lnTo>
                  <a:lnTo>
                    <a:pt x="158" y="2817"/>
                  </a:lnTo>
                  <a:lnTo>
                    <a:pt x="492" y="3133"/>
                  </a:lnTo>
                  <a:lnTo>
                    <a:pt x="984" y="3133"/>
                  </a:lnTo>
                  <a:lnTo>
                    <a:pt x="3626" y="3450"/>
                  </a:lnTo>
                  <a:lnTo>
                    <a:pt x="6261" y="4067"/>
                  </a:lnTo>
                  <a:lnTo>
                    <a:pt x="9070" y="5016"/>
                  </a:lnTo>
                  <a:lnTo>
                    <a:pt x="11705" y="6884"/>
                  </a:lnTo>
                  <a:lnTo>
                    <a:pt x="12863" y="7833"/>
                  </a:lnTo>
                  <a:lnTo>
                    <a:pt x="14180" y="9083"/>
                  </a:lnTo>
                  <a:lnTo>
                    <a:pt x="15331" y="10650"/>
                  </a:lnTo>
                  <a:lnTo>
                    <a:pt x="16323" y="12216"/>
                  </a:lnTo>
                  <a:lnTo>
                    <a:pt x="17148" y="14084"/>
                  </a:lnTo>
                  <a:lnTo>
                    <a:pt x="17974" y="15967"/>
                  </a:lnTo>
                  <a:lnTo>
                    <a:pt x="18632" y="18166"/>
                  </a:lnTo>
                  <a:lnTo>
                    <a:pt x="19124" y="20350"/>
                  </a:lnTo>
                  <a:lnTo>
                    <a:pt x="19458" y="20983"/>
                  </a:lnTo>
                  <a:lnTo>
                    <a:pt x="19791" y="21284"/>
                  </a:lnTo>
                  <a:lnTo>
                    <a:pt x="20116" y="21600"/>
                  </a:lnTo>
                  <a:lnTo>
                    <a:pt x="20616" y="21284"/>
                  </a:lnTo>
                  <a:lnTo>
                    <a:pt x="21108" y="20983"/>
                  </a:lnTo>
                  <a:lnTo>
                    <a:pt x="21433" y="20666"/>
                  </a:lnTo>
                  <a:lnTo>
                    <a:pt x="21600" y="20033"/>
                  </a:lnTo>
                  <a:lnTo>
                    <a:pt x="21600" y="19100"/>
                  </a:lnTo>
                  <a:lnTo>
                    <a:pt x="21108" y="16600"/>
                  </a:lnTo>
                  <a:lnTo>
                    <a:pt x="20283" y="14084"/>
                  </a:lnTo>
                  <a:lnTo>
                    <a:pt x="19458" y="11900"/>
                  </a:lnTo>
                  <a:lnTo>
                    <a:pt x="18307" y="10017"/>
                  </a:lnTo>
                  <a:lnTo>
                    <a:pt x="17148" y="8149"/>
                  </a:lnTo>
                  <a:lnTo>
                    <a:pt x="15998" y="6583"/>
                  </a:lnTo>
                  <a:lnTo>
                    <a:pt x="14672" y="5016"/>
                  </a:lnTo>
                  <a:lnTo>
                    <a:pt x="13188" y="3766"/>
                  </a:lnTo>
                  <a:lnTo>
                    <a:pt x="11705" y="2817"/>
                  </a:lnTo>
                  <a:lnTo>
                    <a:pt x="10221" y="1883"/>
                  </a:lnTo>
                  <a:lnTo>
                    <a:pt x="7086" y="633"/>
                  </a:lnTo>
                  <a:lnTo>
                    <a:pt x="411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9796" name="Google Shape;1688;p44"/>
          <p:cNvSpPr/>
          <p:nvPr/>
        </p:nvSpPr>
        <p:spPr>
          <a:xfrm>
            <a:off x="2137199" y="99611"/>
            <a:ext cx="4869602"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797" name="Google Shape;1689;p44"/>
          <p:cNvSpPr txBox="1">
            <a:spLocks noGrp="1"/>
          </p:cNvSpPr>
          <p:nvPr>
            <p:ph type="title"/>
          </p:nvPr>
        </p:nvSpPr>
        <p:spPr>
          <a:xfrm>
            <a:off x="719999" y="20030"/>
            <a:ext cx="7704002" cy="707864"/>
          </a:xfrm>
          <a:prstGeom prst="rect"/>
        </p:spPr>
        <p:txBody>
          <a:bodyPr/>
          <a:lstStyle>
            <a:lvl1pPr defTabSz="566927">
              <a:defRPr sz="2300">
                <a:solidFill>
                  <a:srgbClr val="634934"/>
                </a:solidFill>
                <a:latin typeface="American Typewriter"/>
                <a:ea typeface="American Typewriter"/>
                <a:cs typeface="American Typewriter"/>
                <a:sym typeface="American Typewriter"/>
              </a:defRPr>
            </a:lvl1pPr>
          </a:lstStyle>
          <a:p>
            <a:r>
              <a:t>The best customer</a:t>
            </a:r>
          </a:p>
        </p:txBody>
      </p:sp>
      <p:sp>
        <p:nvSpPr>
          <p:cNvPr id="1049798" name="Google Shape;1690;p44"/>
          <p:cNvSpPr/>
          <p:nvPr/>
        </p:nvSpPr>
        <p:spPr>
          <a:xfrm>
            <a:off x="2840062" y="1457543"/>
            <a:ext cx="1610873" cy="1993137"/>
          </a:xfrm>
          <a:prstGeom prst="roundRect">
            <a:avLst>
              <a:gd name="adj" fmla="val 27296"/>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graphicFrame>
        <p:nvGraphicFramePr>
          <p:cNvPr id="4194305" name="Google Shape;1691;p44"/>
          <p:cNvGraphicFramePr>
            <a:graphicFrameLocks/>
          </p:cNvGraphicFramePr>
          <p:nvPr/>
        </p:nvGraphicFramePr>
        <p:xfrm>
          <a:off x="206267" y="1833609"/>
          <a:ext cx="2782347" cy="2133450"/>
        </p:xfrm>
        <a:graphic>
          <a:graphicData uri="http://schemas.openxmlformats.org/drawingml/2006/table">
            <a:tbl>
              <a:tblPr>
                <a:tableStyleId>{4C3C2611-4C71-4FC5-86AE-919BDF0F9419}</a:tableStyleId>
              </a:tblPr>
              <a:tblGrid>
                <a:gridCol w="1229925"/>
                <a:gridCol w="1552422"/>
              </a:tblGrid>
              <a:tr h="381000">
                <a:tc>
                  <a:txBody>
                    <a:bodyPr/>
                    <a:p>
                      <a:pPr>
                        <a:defRPr sz="1800"/>
                      </a:pPr>
                      <a:r>
                        <a:rPr sz="1600">
                          <a:solidFill>
                            <a:srgbClr val="FFFFFF"/>
                          </a:solidFill>
                          <a:latin typeface="Annai MN Regular"/>
                          <a:ea typeface="Annai MN Regular"/>
                          <a:cs typeface="Annai MN Regular"/>
                          <a:sym typeface="Annai MN Regular"/>
                        </a:rPr>
                        <a:t>Name:</a:t>
                      </a:r>
                    </a:p>
                  </a:txBody>
                  <a:tcPr marL="91425" marR="91425" marT="91425" marB="91425" horzOverflow="overflow">
                    <a:lnL>
                      <a:solidFill>
                        <a:srgbClr val="9E9E9E">
                          <a:alpha val="0"/>
                        </a:srgbClr>
                      </a:solidFill>
                    </a:lnL>
                    <a:lnR w="28575">
                      <a:solidFill>
                        <a:schemeClr val="accent3"/>
                      </a:solidFill>
                    </a:lnR>
                    <a:lnT>
                      <a:solidFill>
                        <a:srgbClr val="9E9E9E">
                          <a:alpha val="0"/>
                        </a:srgbClr>
                      </a:solidFill>
                    </a:lnT>
                    <a:lnB>
                      <a:solidFill>
                        <a:srgbClr val="9E9E9E">
                          <a:alpha val="0"/>
                        </a:srgbClr>
                      </a:solidFill>
                    </a:lnB>
                  </a:tcPr>
                </a:tc>
                <a:tc>
                  <a:txBody>
                    <a:bodyPr/>
                    <a:p>
                      <a:pPr algn="l">
                        <a:defRPr sz="1800"/>
                      </a:pPr>
                      <a:r>
                        <a:rPr sz="1600">
                          <a:solidFill>
                            <a:srgbClr val="FFFFFF"/>
                          </a:solidFill>
                          <a:latin typeface="Annai MN Regular"/>
                          <a:ea typeface="Annai MN Regular"/>
                          <a:cs typeface="Annai MN Regular"/>
                          <a:sym typeface="Annai MN Regular"/>
                        </a:rPr>
                        <a:t>Allis Wilmare</a:t>
                      </a:r>
                    </a:p>
                  </a:txBody>
                  <a:tcPr marL="91425" marR="91425" marT="91425" marB="91425" horzOverflow="overflow">
                    <a:lnL w="28575">
                      <a:solidFill>
                        <a:schemeClr val="accent3"/>
                      </a:solidFill>
                    </a:lnL>
                    <a:lnR>
                      <a:solidFill>
                        <a:srgbClr val="9E9E9E">
                          <a:alpha val="0"/>
                        </a:srgbClr>
                      </a:solidFill>
                    </a:lnR>
                    <a:lnT>
                      <a:solidFill>
                        <a:srgbClr val="9E9E9E">
                          <a:alpha val="0"/>
                        </a:srgbClr>
                      </a:solidFill>
                    </a:lnT>
                    <a:lnB>
                      <a:solidFill>
                        <a:srgbClr val="9E9E9E">
                          <a:alpha val="0"/>
                        </a:srgbClr>
                      </a:solidFill>
                    </a:lnB>
                  </a:tcPr>
                </a:tc>
              </a:tr>
              <a:tr h="381000">
                <a:tc>
                  <a:txBody>
                    <a:bodyPr/>
                    <a:p>
                      <a:pPr>
                        <a:defRPr sz="1800"/>
                      </a:pPr>
                      <a:r>
                        <a:rPr sz="1600">
                          <a:solidFill>
                            <a:srgbClr val="FFFFFF"/>
                          </a:solidFill>
                          <a:latin typeface="Annai MN Regular"/>
                          <a:ea typeface="Annai MN Regular"/>
                          <a:cs typeface="Annai MN Regular"/>
                          <a:sym typeface="Annai MN Regular"/>
                        </a:rPr>
                        <a:t>Gender:</a:t>
                      </a:r>
                    </a:p>
                  </a:txBody>
                  <a:tcPr marL="91425" marR="91425" marT="91425" marB="91425" horzOverflow="overflow">
                    <a:lnL>
                      <a:solidFill>
                        <a:srgbClr val="9E9E9E">
                          <a:alpha val="0"/>
                        </a:srgbClr>
                      </a:solidFill>
                    </a:lnL>
                    <a:lnR w="28575">
                      <a:solidFill>
                        <a:schemeClr val="accent3"/>
                      </a:solidFill>
                    </a:lnR>
                    <a:lnT>
                      <a:solidFill>
                        <a:srgbClr val="9E9E9E">
                          <a:alpha val="0"/>
                        </a:srgbClr>
                      </a:solidFill>
                    </a:lnT>
                    <a:lnB>
                      <a:solidFill>
                        <a:srgbClr val="9E9E9E">
                          <a:alpha val="0"/>
                        </a:srgbClr>
                      </a:solidFill>
                    </a:lnB>
                  </a:tcPr>
                </a:tc>
                <a:tc>
                  <a:txBody>
                    <a:bodyPr/>
                    <a:p>
                      <a:pPr algn="l">
                        <a:defRPr sz="1800"/>
                      </a:pPr>
                      <a:r>
                        <a:rPr sz="1600">
                          <a:solidFill>
                            <a:srgbClr val="FFFFFF"/>
                          </a:solidFill>
                          <a:latin typeface="Annai MN Regular"/>
                          <a:ea typeface="Annai MN Regular"/>
                          <a:cs typeface="Annai MN Regular"/>
                          <a:sym typeface="Annai MN Regular"/>
                        </a:rPr>
                        <a:t>Female</a:t>
                      </a:r>
                    </a:p>
                  </a:txBody>
                  <a:tcPr marL="91425" marR="91425" marT="91425" marB="91425" horzOverflow="overflow">
                    <a:lnL w="28575">
                      <a:solidFill>
                        <a:schemeClr val="accent3"/>
                      </a:solidFill>
                    </a:lnL>
                    <a:lnR>
                      <a:solidFill>
                        <a:srgbClr val="9E9E9E">
                          <a:alpha val="0"/>
                        </a:srgbClr>
                      </a:solidFill>
                    </a:lnR>
                    <a:lnT>
                      <a:solidFill>
                        <a:srgbClr val="9E9E9E">
                          <a:alpha val="0"/>
                        </a:srgbClr>
                      </a:solidFill>
                    </a:lnT>
                    <a:lnB>
                      <a:solidFill>
                        <a:srgbClr val="9E9E9E">
                          <a:alpha val="0"/>
                        </a:srgbClr>
                      </a:solidFill>
                    </a:lnB>
                  </a:tcPr>
                </a:tc>
              </a:tr>
              <a:tr h="381000">
                <a:tc>
                  <a:txBody>
                    <a:bodyPr/>
                    <a:p>
                      <a:pPr>
                        <a:defRPr sz="1800"/>
                      </a:pPr>
                      <a:r>
                        <a:rPr sz="1600">
                          <a:solidFill>
                            <a:srgbClr val="FFFFFF"/>
                          </a:solidFill>
                          <a:latin typeface="Annai MN Regular"/>
                          <a:ea typeface="Annai MN Regular"/>
                          <a:cs typeface="Annai MN Regular"/>
                          <a:sym typeface="Annai MN Regular"/>
                        </a:rPr>
                        <a:t>Country</a:t>
                      </a:r>
                    </a:p>
                  </a:txBody>
                  <a:tcPr marL="91425" marR="91425" marT="91425" marB="91425" horzOverflow="overflow">
                    <a:lnL>
                      <a:solidFill>
                        <a:srgbClr val="9E9E9E">
                          <a:alpha val="0"/>
                        </a:srgbClr>
                      </a:solidFill>
                    </a:lnL>
                    <a:lnR w="28575">
                      <a:solidFill>
                        <a:schemeClr val="accent3"/>
                      </a:solidFill>
                    </a:lnR>
                    <a:lnT>
                      <a:solidFill>
                        <a:srgbClr val="9E9E9E">
                          <a:alpha val="0"/>
                        </a:srgbClr>
                      </a:solidFill>
                    </a:lnT>
                    <a:lnB>
                      <a:solidFill>
                        <a:srgbClr val="9E9E9E">
                          <a:alpha val="0"/>
                        </a:srgbClr>
                      </a:solidFill>
                    </a:lnB>
                  </a:tcPr>
                </a:tc>
                <a:tc>
                  <a:txBody>
                    <a:bodyPr/>
                    <a:p>
                      <a:pPr algn="l">
                        <a:defRPr sz="1800"/>
                      </a:pPr>
                      <a:r>
                        <a:rPr sz="1600">
                          <a:solidFill>
                            <a:srgbClr val="FFFFFF"/>
                          </a:solidFill>
                          <a:latin typeface="Annai MN Regular"/>
                          <a:ea typeface="Annai MN Regular"/>
                          <a:cs typeface="Annai MN Regular"/>
                          <a:sym typeface="Annai MN Regular"/>
                        </a:rPr>
                        <a:t>United States</a:t>
                      </a:r>
                    </a:p>
                  </a:txBody>
                  <a:tcPr marL="91425" marR="91425" marT="91425" marB="91425" horzOverflow="overflow">
                    <a:lnL w="28575">
                      <a:solidFill>
                        <a:schemeClr val="accent3"/>
                      </a:solidFill>
                    </a:lnL>
                    <a:lnR>
                      <a:solidFill>
                        <a:srgbClr val="9E9E9E">
                          <a:alpha val="0"/>
                        </a:srgbClr>
                      </a:solidFill>
                    </a:lnR>
                    <a:lnT>
                      <a:solidFill>
                        <a:srgbClr val="9E9E9E">
                          <a:alpha val="0"/>
                        </a:srgbClr>
                      </a:solidFill>
                    </a:lnT>
                    <a:lnB>
                      <a:solidFill>
                        <a:srgbClr val="9E9E9E">
                          <a:alpha val="0"/>
                        </a:srgbClr>
                      </a:solidFill>
                    </a:lnB>
                  </a:tcPr>
                </a:tc>
              </a:tr>
              <a:tr h="381000">
                <a:tc>
                  <a:txBody>
                    <a:bodyPr/>
                    <a:p>
                      <a:pPr>
                        <a:defRPr sz="1800"/>
                      </a:pPr>
                      <a:r>
                        <a:rPr sz="1600">
                          <a:solidFill>
                            <a:srgbClr val="FFFFFF"/>
                          </a:solidFill>
                          <a:latin typeface="Annai MN Regular"/>
                          <a:ea typeface="Annai MN Regular"/>
                          <a:cs typeface="Annai MN Regular"/>
                          <a:sym typeface="Annai MN Regular"/>
                        </a:rPr>
                        <a:t>City</a:t>
                      </a:r>
                    </a:p>
                  </a:txBody>
                  <a:tcPr marL="91425" marR="91425" marT="91425" marB="91425" horzOverflow="overflow">
                    <a:lnL>
                      <a:solidFill>
                        <a:srgbClr val="9E9E9E">
                          <a:alpha val="0"/>
                        </a:srgbClr>
                      </a:solidFill>
                    </a:lnL>
                    <a:lnR w="28575">
                      <a:solidFill>
                        <a:schemeClr val="accent3"/>
                      </a:solidFill>
                    </a:lnR>
                    <a:lnT>
                      <a:solidFill>
                        <a:srgbClr val="9E9E9E">
                          <a:alpha val="0"/>
                        </a:srgbClr>
                      </a:solidFill>
                    </a:lnT>
                    <a:lnB>
                      <a:solidFill>
                        <a:srgbClr val="9E9E9E">
                          <a:alpha val="0"/>
                        </a:srgbClr>
                      </a:solidFill>
                    </a:lnB>
                  </a:tcPr>
                </a:tc>
                <a:tc>
                  <a:txBody>
                    <a:bodyPr/>
                    <a:p>
                      <a:pPr algn="l">
                        <a:defRPr sz="1800"/>
                      </a:pPr>
                      <a:r>
                        <a:rPr sz="1600">
                          <a:solidFill>
                            <a:srgbClr val="FFFFFF"/>
                          </a:solidFill>
                          <a:latin typeface="Annai MN Regular"/>
                          <a:ea typeface="Annai MN Regular"/>
                          <a:cs typeface="Annai MN Regular"/>
                          <a:sym typeface="Annai MN Regular"/>
                        </a:rPr>
                        <a:t>Houston</a:t>
                      </a:r>
                    </a:p>
                  </a:txBody>
                  <a:tcPr marL="91425" marR="91425" marT="91425" marB="91425" horzOverflow="overflow">
                    <a:lnL w="28575">
                      <a:solidFill>
                        <a:schemeClr val="accent3"/>
                      </a:solidFill>
                    </a:lnL>
                    <a:lnR>
                      <a:solidFill>
                        <a:srgbClr val="9E9E9E">
                          <a:alpha val="0"/>
                        </a:srgbClr>
                      </a:solidFill>
                    </a:lnR>
                    <a:lnT>
                      <a:solidFill>
                        <a:srgbClr val="9E9E9E">
                          <a:alpha val="0"/>
                        </a:srgbClr>
                      </a:solidFill>
                    </a:lnT>
                    <a:lnB>
                      <a:solidFill>
                        <a:srgbClr val="9E9E9E">
                          <a:alpha val="0"/>
                        </a:srgbClr>
                      </a:solidFill>
                    </a:lnB>
                  </a:tcPr>
                </a:tc>
              </a:tr>
              <a:tr h="381000">
                <a:tc>
                  <a:txBody>
                    <a:bodyPr/>
                    <a:p>
                      <a:pPr>
                        <a:defRPr sz="1800"/>
                      </a:pPr>
                      <a:r>
                        <a:rPr sz="1600">
                          <a:solidFill>
                            <a:srgbClr val="FFFFFF"/>
                          </a:solidFill>
                          <a:latin typeface="Annai MN Regular"/>
                          <a:ea typeface="Annai MN Regular"/>
                          <a:cs typeface="Annai MN Regular"/>
                          <a:sym typeface="Annai MN Regular"/>
                        </a:rPr>
                        <a:t>Seles</a:t>
                      </a:r>
                    </a:p>
                  </a:txBody>
                  <a:tcPr marL="91425" marR="91425" marT="91425" marB="91425" horzOverflow="overflow">
                    <a:lnL>
                      <a:solidFill>
                        <a:srgbClr val="9E9E9E">
                          <a:alpha val="0"/>
                        </a:srgbClr>
                      </a:solidFill>
                    </a:lnL>
                    <a:lnR w="28575">
                      <a:solidFill>
                        <a:schemeClr val="accent3"/>
                      </a:solidFill>
                    </a:lnR>
                    <a:lnT>
                      <a:solidFill>
                        <a:srgbClr val="9E9E9E">
                          <a:alpha val="0"/>
                        </a:srgbClr>
                      </a:solidFill>
                    </a:lnT>
                    <a:lnB>
                      <a:solidFill>
                        <a:srgbClr val="9E9E9E">
                          <a:alpha val="0"/>
                        </a:srgbClr>
                      </a:solidFill>
                    </a:lnB>
                  </a:tcPr>
                </a:tc>
                <a:tc>
                  <a:txBody>
                    <a:bodyPr/>
                    <a:p>
                      <a:pPr algn="l">
                        <a:defRPr sz="1800"/>
                      </a:pPr>
                      <a:r>
                        <a:rPr sz="1600">
                          <a:solidFill>
                            <a:srgbClr val="FFFFFF"/>
                          </a:solidFill>
                          <a:latin typeface="Annai MN Regular"/>
                          <a:ea typeface="Annai MN Regular"/>
                          <a:cs typeface="Annai MN Regular"/>
                          <a:sym typeface="Annai MN Regular"/>
                        </a:rPr>
                        <a:t>$317.07</a:t>
                      </a:r>
                    </a:p>
                  </a:txBody>
                  <a:tcPr marL="91425" marR="91425" marT="91425" marB="91425" horzOverflow="overflow">
                    <a:lnL w="28575">
                      <a:solidFill>
                        <a:schemeClr val="accent3"/>
                      </a:solidFill>
                    </a:lnL>
                    <a:lnR>
                      <a:solidFill>
                        <a:srgbClr val="9E9E9E">
                          <a:alpha val="0"/>
                        </a:srgbClr>
                      </a:solidFill>
                    </a:lnR>
                    <a:lnT>
                      <a:solidFill>
                        <a:srgbClr val="9E9E9E">
                          <a:alpha val="0"/>
                        </a:srgbClr>
                      </a:solidFill>
                    </a:lnT>
                    <a:lnB>
                      <a:solidFill>
                        <a:srgbClr val="9E9E9E">
                          <a:alpha val="0"/>
                        </a:srgbClr>
                      </a:solidFill>
                    </a:lnB>
                  </a:tcPr>
                </a:tc>
              </a:tr>
            </a:tbl>
          </a:graphicData>
        </a:graphic>
      </p:graphicFrame>
      <p:sp>
        <p:nvSpPr>
          <p:cNvPr id="1049799" name="Google Shape;1692;p44"/>
          <p:cNvSpPr txBox="1"/>
          <p:nvPr/>
        </p:nvSpPr>
        <p:spPr>
          <a:xfrm>
            <a:off x="462693" y="1357648"/>
            <a:ext cx="2144282" cy="548671"/>
          </a:xfrm>
          <a:prstGeom prst="rect"/>
          <a:ln w="12700">
            <a:miter lim="400000"/>
          </a:ln>
        </p:spPr>
        <p:txBody>
          <a:bodyPr anchor="ctr" bIns="91423" lIns="91423" rIns="91423" tIns="91423">
            <a:normAutofit/>
          </a:bodyPr>
          <a:lstStyle>
            <a:lvl1pPr algn="ctr" defTabSz="557783">
              <a:lnSpc>
                <a:spcPct val="90000"/>
              </a:lnSpc>
              <a:defRPr>
                <a:solidFill>
                  <a:srgbClr val="FFFFFF"/>
                </a:solidFill>
                <a:latin typeface="American Typewriter"/>
                <a:ea typeface="American Typewriter"/>
                <a:cs typeface="American Typewriter"/>
                <a:sym typeface="American Typewriter"/>
              </a:defRPr>
            </a:lvl1pPr>
          </a:lstStyle>
          <a:p>
            <a:r>
              <a:t>Personal data</a:t>
            </a:r>
          </a:p>
        </p:txBody>
      </p:sp>
      <p:graphicFrame>
        <p:nvGraphicFramePr>
          <p:cNvPr id="4194306" name="2D Column Chart"/>
          <p:cNvGraphicFramePr>
            <a:graphicFrameLocks/>
          </p:cNvGraphicFramePr>
          <p:nvPr/>
        </p:nvGraphicFramePr>
        <p:xfrm>
          <a:off x="4617926" y="1094011"/>
          <a:ext cx="4075387" cy="3086096"/>
        </p:xfrm>
        <a:graphic>
          <a:graphicData uri="http://schemas.openxmlformats.org/drawingml/2006/chart">
            <c:chart xmlns:c="http://schemas.openxmlformats.org/drawingml/2006/chart" xmlns:r="http://schemas.openxmlformats.org/officeDocument/2006/relationships" r:id="rId1"/>
          </a:graphicData>
        </a:graphic>
      </p:graphicFrame>
      <p:grpSp>
        <p:nvGrpSpPr>
          <p:cNvPr id="141" name="Google Shape;1880;p46"/>
          <p:cNvGrpSpPr/>
          <p:nvPr/>
        </p:nvGrpSpPr>
        <p:grpSpPr>
          <a:xfrm>
            <a:off x="2927540" y="1651225"/>
            <a:ext cx="1435917" cy="1623508"/>
            <a:chOff x="0" y="0"/>
            <a:chExt cx="1435915" cy="1623506"/>
          </a:xfrm>
        </p:grpSpPr>
        <p:sp>
          <p:nvSpPr>
            <p:cNvPr id="1049800" name="Google Shape;1881;p46"/>
            <p:cNvSpPr/>
            <p:nvPr/>
          </p:nvSpPr>
          <p:spPr>
            <a:xfrm>
              <a:off x="324336" y="106514"/>
              <a:ext cx="990556" cy="945784"/>
            </a:xfrm>
            <a:custGeom>
              <a:avLst/>
              <a:ahLst/>
              <a:cxnLst>
                <a:cxn ang="0">
                  <a:pos x="wd2" y="hd2"/>
                </a:cxn>
                <a:cxn ang="5400000">
                  <a:pos x="wd2" y="hd2"/>
                </a:cxn>
                <a:cxn ang="10800000">
                  <a:pos x="wd2" y="hd2"/>
                </a:cxn>
                <a:cxn ang="16200000">
                  <a:pos x="wd2" y="hd2"/>
                </a:cxn>
              </a:cxnLst>
              <a:rect l="0" t="0" r="r" b="b"/>
              <a:pathLst>
                <a:path w="21600" h="21600" extrusionOk="0">
                  <a:moveTo>
                    <a:pt x="11348" y="0"/>
                  </a:moveTo>
                  <a:lnTo>
                    <a:pt x="159" y="8982"/>
                  </a:lnTo>
                  <a:lnTo>
                    <a:pt x="0" y="20853"/>
                  </a:lnTo>
                  <a:lnTo>
                    <a:pt x="3814" y="21600"/>
                  </a:lnTo>
                  <a:lnTo>
                    <a:pt x="4751" y="21158"/>
                  </a:lnTo>
                  <a:lnTo>
                    <a:pt x="4751" y="21088"/>
                  </a:lnTo>
                  <a:lnTo>
                    <a:pt x="4764" y="20992"/>
                  </a:lnTo>
                  <a:lnTo>
                    <a:pt x="4790" y="20881"/>
                  </a:lnTo>
                  <a:lnTo>
                    <a:pt x="4843" y="20743"/>
                  </a:lnTo>
                  <a:lnTo>
                    <a:pt x="4909" y="20577"/>
                  </a:lnTo>
                  <a:lnTo>
                    <a:pt x="5001" y="20383"/>
                  </a:lnTo>
                  <a:lnTo>
                    <a:pt x="5120" y="20190"/>
                  </a:lnTo>
                  <a:lnTo>
                    <a:pt x="5278" y="19969"/>
                  </a:lnTo>
                  <a:lnTo>
                    <a:pt x="5476" y="19734"/>
                  </a:lnTo>
                  <a:lnTo>
                    <a:pt x="5727" y="19499"/>
                  </a:lnTo>
                  <a:lnTo>
                    <a:pt x="6004" y="19264"/>
                  </a:lnTo>
                  <a:lnTo>
                    <a:pt x="6347" y="19016"/>
                  </a:lnTo>
                  <a:lnTo>
                    <a:pt x="6532" y="18905"/>
                  </a:lnTo>
                  <a:lnTo>
                    <a:pt x="6743" y="18781"/>
                  </a:lnTo>
                  <a:lnTo>
                    <a:pt x="6967" y="18657"/>
                  </a:lnTo>
                  <a:lnTo>
                    <a:pt x="7192" y="18546"/>
                  </a:lnTo>
                  <a:lnTo>
                    <a:pt x="7443" y="18421"/>
                  </a:lnTo>
                  <a:lnTo>
                    <a:pt x="7719" y="18311"/>
                  </a:lnTo>
                  <a:lnTo>
                    <a:pt x="12259" y="18932"/>
                  </a:lnTo>
                  <a:lnTo>
                    <a:pt x="18987" y="14469"/>
                  </a:lnTo>
                  <a:lnTo>
                    <a:pt x="21600" y="8374"/>
                  </a:lnTo>
                  <a:lnTo>
                    <a:pt x="11348"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801" name="Google Shape;1882;p46"/>
            <p:cNvSpPr/>
            <p:nvPr/>
          </p:nvSpPr>
          <p:spPr>
            <a:xfrm>
              <a:off x="812071" y="521610"/>
              <a:ext cx="185771" cy="185771"/>
            </a:xfrm>
            <a:custGeom>
              <a:avLst/>
              <a:ahLst/>
              <a:cxnLst>
                <a:cxn ang="0">
                  <a:pos x="wd2" y="hd2"/>
                </a:cxn>
                <a:cxn ang="5400000">
                  <a:pos x="wd2" y="hd2"/>
                </a:cxn>
                <a:cxn ang="10800000">
                  <a:pos x="wd2" y="hd2"/>
                </a:cxn>
                <a:cxn ang="16200000">
                  <a:pos x="wd2" y="hd2"/>
                </a:cxn>
              </a:cxnLst>
              <a:rect l="0" t="0" r="r" b="b"/>
              <a:pathLst>
                <a:path w="21600" h="21600" extrusionOk="0">
                  <a:moveTo>
                    <a:pt x="10129" y="0"/>
                  </a:moveTo>
                  <a:lnTo>
                    <a:pt x="8654" y="212"/>
                  </a:lnTo>
                  <a:lnTo>
                    <a:pt x="10906" y="17026"/>
                  </a:lnTo>
                  <a:lnTo>
                    <a:pt x="11961" y="16394"/>
                  </a:lnTo>
                  <a:lnTo>
                    <a:pt x="13225" y="15621"/>
                  </a:lnTo>
                  <a:lnTo>
                    <a:pt x="14492" y="14845"/>
                  </a:lnTo>
                  <a:lnTo>
                    <a:pt x="15759" y="14213"/>
                  </a:lnTo>
                  <a:lnTo>
                    <a:pt x="17026" y="13719"/>
                  </a:lnTo>
                  <a:lnTo>
                    <a:pt x="18081" y="13369"/>
                  </a:lnTo>
                  <a:lnTo>
                    <a:pt x="18995" y="13158"/>
                  </a:lnTo>
                  <a:lnTo>
                    <a:pt x="19698" y="13158"/>
                  </a:lnTo>
                  <a:lnTo>
                    <a:pt x="19909" y="13228"/>
                  </a:lnTo>
                  <a:lnTo>
                    <a:pt x="20121" y="13369"/>
                  </a:lnTo>
                  <a:lnTo>
                    <a:pt x="20051" y="13578"/>
                  </a:lnTo>
                  <a:lnTo>
                    <a:pt x="19909" y="13931"/>
                  </a:lnTo>
                  <a:lnTo>
                    <a:pt x="19631" y="14354"/>
                  </a:lnTo>
                  <a:lnTo>
                    <a:pt x="19207" y="14845"/>
                  </a:lnTo>
                  <a:lnTo>
                    <a:pt x="18572" y="15409"/>
                  </a:lnTo>
                  <a:lnTo>
                    <a:pt x="17799" y="15971"/>
                  </a:lnTo>
                  <a:lnTo>
                    <a:pt x="16885" y="16677"/>
                  </a:lnTo>
                  <a:lnTo>
                    <a:pt x="15759" y="17379"/>
                  </a:lnTo>
                  <a:lnTo>
                    <a:pt x="14142" y="18222"/>
                  </a:lnTo>
                  <a:lnTo>
                    <a:pt x="12452" y="18925"/>
                  </a:lnTo>
                  <a:lnTo>
                    <a:pt x="11608" y="19207"/>
                  </a:lnTo>
                  <a:lnTo>
                    <a:pt x="10694" y="19489"/>
                  </a:lnTo>
                  <a:lnTo>
                    <a:pt x="9780" y="19772"/>
                  </a:lnTo>
                  <a:lnTo>
                    <a:pt x="8933" y="19913"/>
                  </a:lnTo>
                  <a:lnTo>
                    <a:pt x="8019" y="20051"/>
                  </a:lnTo>
                  <a:lnTo>
                    <a:pt x="7105" y="20121"/>
                  </a:lnTo>
                  <a:lnTo>
                    <a:pt x="6191" y="20121"/>
                  </a:lnTo>
                  <a:lnTo>
                    <a:pt x="5347" y="20051"/>
                  </a:lnTo>
                  <a:lnTo>
                    <a:pt x="4504" y="19913"/>
                  </a:lnTo>
                  <a:lnTo>
                    <a:pt x="3727" y="19631"/>
                  </a:lnTo>
                  <a:lnTo>
                    <a:pt x="2954" y="19348"/>
                  </a:lnTo>
                  <a:lnTo>
                    <a:pt x="2181" y="18925"/>
                  </a:lnTo>
                  <a:lnTo>
                    <a:pt x="2530" y="18646"/>
                  </a:lnTo>
                  <a:lnTo>
                    <a:pt x="2954" y="18434"/>
                  </a:lnTo>
                  <a:lnTo>
                    <a:pt x="3448" y="18222"/>
                  </a:lnTo>
                  <a:lnTo>
                    <a:pt x="4151" y="18222"/>
                  </a:lnTo>
                  <a:lnTo>
                    <a:pt x="4433" y="18293"/>
                  </a:lnTo>
                  <a:lnTo>
                    <a:pt x="4923" y="18575"/>
                  </a:lnTo>
                  <a:lnTo>
                    <a:pt x="5347" y="19066"/>
                  </a:lnTo>
                  <a:lnTo>
                    <a:pt x="5838" y="19701"/>
                  </a:lnTo>
                  <a:lnTo>
                    <a:pt x="7105" y="18925"/>
                  </a:lnTo>
                  <a:lnTo>
                    <a:pt x="6752" y="18364"/>
                  </a:lnTo>
                  <a:lnTo>
                    <a:pt x="6402" y="17940"/>
                  </a:lnTo>
                  <a:lnTo>
                    <a:pt x="6049" y="17591"/>
                  </a:lnTo>
                  <a:lnTo>
                    <a:pt x="5629" y="17308"/>
                  </a:lnTo>
                  <a:lnTo>
                    <a:pt x="5276" y="17026"/>
                  </a:lnTo>
                  <a:lnTo>
                    <a:pt x="4853" y="16814"/>
                  </a:lnTo>
                  <a:lnTo>
                    <a:pt x="4433" y="16743"/>
                  </a:lnTo>
                  <a:lnTo>
                    <a:pt x="4009" y="16677"/>
                  </a:lnTo>
                  <a:lnTo>
                    <a:pt x="3586" y="16677"/>
                  </a:lnTo>
                  <a:lnTo>
                    <a:pt x="3236" y="16743"/>
                  </a:lnTo>
                  <a:lnTo>
                    <a:pt x="2601" y="16955"/>
                  </a:lnTo>
                  <a:lnTo>
                    <a:pt x="1969" y="17238"/>
                  </a:lnTo>
                  <a:lnTo>
                    <a:pt x="1475" y="17591"/>
                  </a:lnTo>
                  <a:lnTo>
                    <a:pt x="1055" y="17940"/>
                  </a:lnTo>
                  <a:lnTo>
                    <a:pt x="702" y="18222"/>
                  </a:lnTo>
                  <a:lnTo>
                    <a:pt x="420" y="18575"/>
                  </a:lnTo>
                  <a:lnTo>
                    <a:pt x="0" y="19136"/>
                  </a:lnTo>
                  <a:lnTo>
                    <a:pt x="561" y="19631"/>
                  </a:lnTo>
                  <a:lnTo>
                    <a:pt x="1196" y="20121"/>
                  </a:lnTo>
                  <a:lnTo>
                    <a:pt x="1899" y="20545"/>
                  </a:lnTo>
                  <a:lnTo>
                    <a:pt x="2672" y="20898"/>
                  </a:lnTo>
                  <a:lnTo>
                    <a:pt x="3378" y="21176"/>
                  </a:lnTo>
                  <a:lnTo>
                    <a:pt x="4221" y="21388"/>
                  </a:lnTo>
                  <a:lnTo>
                    <a:pt x="4994" y="21529"/>
                  </a:lnTo>
                  <a:lnTo>
                    <a:pt x="5838" y="21600"/>
                  </a:lnTo>
                  <a:lnTo>
                    <a:pt x="7599" y="21600"/>
                  </a:lnTo>
                  <a:lnTo>
                    <a:pt x="8513" y="21459"/>
                  </a:lnTo>
                  <a:lnTo>
                    <a:pt x="9498" y="21318"/>
                  </a:lnTo>
                  <a:lnTo>
                    <a:pt x="10482" y="21106"/>
                  </a:lnTo>
                  <a:lnTo>
                    <a:pt x="11396" y="20898"/>
                  </a:lnTo>
                  <a:lnTo>
                    <a:pt x="12310" y="20545"/>
                  </a:lnTo>
                  <a:lnTo>
                    <a:pt x="14142" y="19842"/>
                  </a:lnTo>
                  <a:lnTo>
                    <a:pt x="15829" y="19066"/>
                  </a:lnTo>
                  <a:lnTo>
                    <a:pt x="17379" y="18152"/>
                  </a:lnTo>
                  <a:lnTo>
                    <a:pt x="18783" y="17167"/>
                  </a:lnTo>
                  <a:lnTo>
                    <a:pt x="19909" y="16182"/>
                  </a:lnTo>
                  <a:lnTo>
                    <a:pt x="20615" y="15551"/>
                  </a:lnTo>
                  <a:lnTo>
                    <a:pt x="21035" y="14915"/>
                  </a:lnTo>
                  <a:lnTo>
                    <a:pt x="21388" y="14354"/>
                  </a:lnTo>
                  <a:lnTo>
                    <a:pt x="21529" y="13931"/>
                  </a:lnTo>
                  <a:lnTo>
                    <a:pt x="21600" y="13507"/>
                  </a:lnTo>
                  <a:lnTo>
                    <a:pt x="21600" y="13087"/>
                  </a:lnTo>
                  <a:lnTo>
                    <a:pt x="21529" y="12805"/>
                  </a:lnTo>
                  <a:lnTo>
                    <a:pt x="21318" y="12522"/>
                  </a:lnTo>
                  <a:lnTo>
                    <a:pt x="21035" y="12173"/>
                  </a:lnTo>
                  <a:lnTo>
                    <a:pt x="20615" y="11891"/>
                  </a:lnTo>
                  <a:lnTo>
                    <a:pt x="20121" y="11749"/>
                  </a:lnTo>
                  <a:lnTo>
                    <a:pt x="19560" y="11679"/>
                  </a:lnTo>
                  <a:lnTo>
                    <a:pt x="18995" y="11679"/>
                  </a:lnTo>
                  <a:lnTo>
                    <a:pt x="18364" y="11749"/>
                  </a:lnTo>
                  <a:lnTo>
                    <a:pt x="17728" y="11891"/>
                  </a:lnTo>
                  <a:lnTo>
                    <a:pt x="17096" y="12032"/>
                  </a:lnTo>
                  <a:lnTo>
                    <a:pt x="15759" y="12593"/>
                  </a:lnTo>
                  <a:lnTo>
                    <a:pt x="14421" y="13158"/>
                  </a:lnTo>
                  <a:lnTo>
                    <a:pt x="13158" y="13860"/>
                  </a:lnTo>
                  <a:lnTo>
                    <a:pt x="12099" y="14495"/>
                  </a:lnTo>
                  <a:lnTo>
                    <a:pt x="10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02" name="Google Shape;1883;p46"/>
            <p:cNvSpPr/>
            <p:nvPr/>
          </p:nvSpPr>
          <p:spPr>
            <a:xfrm>
              <a:off x="640811" y="701339"/>
              <a:ext cx="79289" cy="65355"/>
            </a:xfrm>
            <a:custGeom>
              <a:avLst/>
              <a:ahLst/>
              <a:cxnLst>
                <a:cxn ang="0">
                  <a:pos x="wd2" y="hd2"/>
                </a:cxn>
                <a:cxn ang="5400000">
                  <a:pos x="wd2" y="hd2"/>
                </a:cxn>
                <a:cxn ang="10800000">
                  <a:pos x="wd2" y="hd2"/>
                </a:cxn>
                <a:cxn ang="16200000">
                  <a:pos x="wd2" y="hd2"/>
                </a:cxn>
              </a:cxnLst>
              <a:rect l="0" t="0" r="r" b="b"/>
              <a:pathLst>
                <a:path w="21600" h="21600" extrusionOk="0">
                  <a:moveTo>
                    <a:pt x="9403" y="0"/>
                  </a:moveTo>
                  <a:lnTo>
                    <a:pt x="7583" y="201"/>
                  </a:lnTo>
                  <a:lnTo>
                    <a:pt x="5938" y="792"/>
                  </a:lnTo>
                  <a:lnTo>
                    <a:pt x="4292" y="1394"/>
                  </a:lnTo>
                  <a:lnTo>
                    <a:pt x="2969" y="1996"/>
                  </a:lnTo>
                  <a:lnTo>
                    <a:pt x="827" y="3200"/>
                  </a:lnTo>
                  <a:lnTo>
                    <a:pt x="0" y="3792"/>
                  </a:lnTo>
                  <a:lnTo>
                    <a:pt x="4127" y="21600"/>
                  </a:lnTo>
                  <a:lnTo>
                    <a:pt x="21600" y="15791"/>
                  </a:lnTo>
                  <a:lnTo>
                    <a:pt x="21104" y="13594"/>
                  </a:lnTo>
                  <a:lnTo>
                    <a:pt x="20607" y="11397"/>
                  </a:lnTo>
                  <a:lnTo>
                    <a:pt x="20111" y="9591"/>
                  </a:lnTo>
                  <a:lnTo>
                    <a:pt x="19458" y="7795"/>
                  </a:lnTo>
                  <a:lnTo>
                    <a:pt x="18797" y="6401"/>
                  </a:lnTo>
                  <a:lnTo>
                    <a:pt x="18135" y="4996"/>
                  </a:lnTo>
                  <a:lnTo>
                    <a:pt x="17473" y="3993"/>
                  </a:lnTo>
                  <a:lnTo>
                    <a:pt x="16655" y="3000"/>
                  </a:lnTo>
                  <a:lnTo>
                    <a:pt x="15828" y="2197"/>
                  </a:lnTo>
                  <a:lnTo>
                    <a:pt x="14835" y="1595"/>
                  </a:lnTo>
                  <a:lnTo>
                    <a:pt x="14017" y="993"/>
                  </a:lnTo>
                  <a:lnTo>
                    <a:pt x="13024" y="591"/>
                  </a:lnTo>
                  <a:lnTo>
                    <a:pt x="11214" y="201"/>
                  </a:lnTo>
                  <a:lnTo>
                    <a:pt x="940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803" name="Google Shape;1884;p46"/>
            <p:cNvSpPr/>
            <p:nvPr/>
          </p:nvSpPr>
          <p:spPr>
            <a:xfrm>
              <a:off x="577887" y="817504"/>
              <a:ext cx="74431" cy="70788"/>
            </a:xfrm>
            <a:custGeom>
              <a:avLst/>
              <a:ahLst/>
              <a:cxnLst>
                <a:cxn ang="0">
                  <a:pos x="wd2" y="hd2"/>
                </a:cxn>
                <a:cxn ang="5400000">
                  <a:pos x="wd2" y="hd2"/>
                </a:cxn>
                <a:cxn ang="10800000">
                  <a:pos x="wd2" y="hd2"/>
                </a:cxn>
                <a:cxn ang="16200000">
                  <a:pos x="wd2" y="hd2"/>
                </a:cxn>
              </a:cxnLst>
              <a:rect l="0" t="0" r="r" b="b"/>
              <a:pathLst>
                <a:path w="21600" h="21600" extrusionOk="0">
                  <a:moveTo>
                    <a:pt x="1233" y="0"/>
                  </a:moveTo>
                  <a:lnTo>
                    <a:pt x="1057" y="1482"/>
                  </a:lnTo>
                  <a:lnTo>
                    <a:pt x="352" y="5539"/>
                  </a:lnTo>
                  <a:lnTo>
                    <a:pt x="176" y="7938"/>
                  </a:lnTo>
                  <a:lnTo>
                    <a:pt x="0" y="10707"/>
                  </a:lnTo>
                  <a:lnTo>
                    <a:pt x="176" y="13292"/>
                  </a:lnTo>
                  <a:lnTo>
                    <a:pt x="529" y="15876"/>
                  </a:lnTo>
                  <a:lnTo>
                    <a:pt x="881" y="16987"/>
                  </a:lnTo>
                  <a:lnTo>
                    <a:pt x="1233" y="18099"/>
                  </a:lnTo>
                  <a:lnTo>
                    <a:pt x="1753" y="19016"/>
                  </a:lnTo>
                  <a:lnTo>
                    <a:pt x="2458" y="19942"/>
                  </a:lnTo>
                  <a:lnTo>
                    <a:pt x="3163" y="20683"/>
                  </a:lnTo>
                  <a:lnTo>
                    <a:pt x="4044" y="21054"/>
                  </a:lnTo>
                  <a:lnTo>
                    <a:pt x="5092" y="21415"/>
                  </a:lnTo>
                  <a:lnTo>
                    <a:pt x="6149" y="21600"/>
                  </a:lnTo>
                  <a:lnTo>
                    <a:pt x="7549" y="21600"/>
                  </a:lnTo>
                  <a:lnTo>
                    <a:pt x="8959" y="21239"/>
                  </a:lnTo>
                  <a:lnTo>
                    <a:pt x="10536" y="20683"/>
                  </a:lnTo>
                  <a:lnTo>
                    <a:pt x="12289" y="19757"/>
                  </a:lnTo>
                  <a:lnTo>
                    <a:pt x="14403" y="18645"/>
                  </a:lnTo>
                  <a:lnTo>
                    <a:pt x="16508" y="17358"/>
                  </a:lnTo>
                  <a:lnTo>
                    <a:pt x="18966" y="15515"/>
                  </a:lnTo>
                  <a:lnTo>
                    <a:pt x="21600" y="13292"/>
                  </a:lnTo>
                  <a:lnTo>
                    <a:pt x="14403" y="13847"/>
                  </a:lnTo>
                  <a:lnTo>
                    <a:pt x="12641" y="2214"/>
                  </a:lnTo>
                  <a:lnTo>
                    <a:pt x="123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804" name="Google Shape;1885;p46"/>
            <p:cNvSpPr/>
            <p:nvPr/>
          </p:nvSpPr>
          <p:spPr>
            <a:xfrm>
              <a:off x="582137" y="677722"/>
              <a:ext cx="135534" cy="188807"/>
            </a:xfrm>
            <a:custGeom>
              <a:avLst/>
              <a:ahLst/>
              <a:cxnLst>
                <a:cxn ang="0">
                  <a:pos x="wd2" y="hd2"/>
                </a:cxn>
                <a:cxn ang="5400000">
                  <a:pos x="wd2" y="hd2"/>
                </a:cxn>
                <a:cxn ang="10800000">
                  <a:pos x="wd2" y="hd2"/>
                </a:cxn>
                <a:cxn ang="16200000">
                  <a:pos x="wd2" y="hd2"/>
                </a:cxn>
              </a:cxnLst>
              <a:rect l="0" t="0" r="r" b="b"/>
              <a:pathLst>
                <a:path w="21600" h="21600" extrusionOk="0">
                  <a:moveTo>
                    <a:pt x="11862" y="0"/>
                  </a:moveTo>
                  <a:lnTo>
                    <a:pt x="11281" y="278"/>
                  </a:lnTo>
                  <a:lnTo>
                    <a:pt x="9932" y="1108"/>
                  </a:lnTo>
                  <a:lnTo>
                    <a:pt x="8195" y="2355"/>
                  </a:lnTo>
                  <a:lnTo>
                    <a:pt x="7135" y="3115"/>
                  </a:lnTo>
                  <a:lnTo>
                    <a:pt x="6071" y="3945"/>
                  </a:lnTo>
                  <a:lnTo>
                    <a:pt x="5012" y="4983"/>
                  </a:lnTo>
                  <a:lnTo>
                    <a:pt x="3952" y="6022"/>
                  </a:lnTo>
                  <a:lnTo>
                    <a:pt x="2990" y="7199"/>
                  </a:lnTo>
                  <a:lnTo>
                    <a:pt x="2119" y="8445"/>
                  </a:lnTo>
                  <a:lnTo>
                    <a:pt x="1350" y="9831"/>
                  </a:lnTo>
                  <a:lnTo>
                    <a:pt x="769" y="11217"/>
                  </a:lnTo>
                  <a:lnTo>
                    <a:pt x="285" y="12738"/>
                  </a:lnTo>
                  <a:lnTo>
                    <a:pt x="188" y="13498"/>
                  </a:lnTo>
                  <a:lnTo>
                    <a:pt x="97" y="14332"/>
                  </a:lnTo>
                  <a:lnTo>
                    <a:pt x="0" y="15370"/>
                  </a:lnTo>
                  <a:lnTo>
                    <a:pt x="97" y="16269"/>
                  </a:lnTo>
                  <a:lnTo>
                    <a:pt x="285" y="17169"/>
                  </a:lnTo>
                  <a:lnTo>
                    <a:pt x="576" y="17929"/>
                  </a:lnTo>
                  <a:lnTo>
                    <a:pt x="866" y="18693"/>
                  </a:lnTo>
                  <a:lnTo>
                    <a:pt x="1253" y="19315"/>
                  </a:lnTo>
                  <a:lnTo>
                    <a:pt x="1828" y="19867"/>
                  </a:lnTo>
                  <a:lnTo>
                    <a:pt x="2409" y="20353"/>
                  </a:lnTo>
                  <a:lnTo>
                    <a:pt x="2990" y="20701"/>
                  </a:lnTo>
                  <a:lnTo>
                    <a:pt x="3662" y="21044"/>
                  </a:lnTo>
                  <a:lnTo>
                    <a:pt x="4436" y="21322"/>
                  </a:lnTo>
                  <a:lnTo>
                    <a:pt x="5302" y="21461"/>
                  </a:lnTo>
                  <a:lnTo>
                    <a:pt x="6071" y="21600"/>
                  </a:lnTo>
                  <a:lnTo>
                    <a:pt x="7905" y="21600"/>
                  </a:lnTo>
                  <a:lnTo>
                    <a:pt x="8872" y="21461"/>
                  </a:lnTo>
                  <a:lnTo>
                    <a:pt x="21600" y="8237"/>
                  </a:lnTo>
                  <a:lnTo>
                    <a:pt x="20444" y="8307"/>
                  </a:lnTo>
                  <a:lnTo>
                    <a:pt x="18417" y="8307"/>
                  </a:lnTo>
                  <a:lnTo>
                    <a:pt x="17551" y="8237"/>
                  </a:lnTo>
                  <a:lnTo>
                    <a:pt x="16777" y="8102"/>
                  </a:lnTo>
                  <a:lnTo>
                    <a:pt x="16008" y="7893"/>
                  </a:lnTo>
                  <a:lnTo>
                    <a:pt x="15330" y="7685"/>
                  </a:lnTo>
                  <a:lnTo>
                    <a:pt x="14755" y="7477"/>
                  </a:lnTo>
                  <a:lnTo>
                    <a:pt x="14174" y="7199"/>
                  </a:lnTo>
                  <a:lnTo>
                    <a:pt x="13690" y="6855"/>
                  </a:lnTo>
                  <a:lnTo>
                    <a:pt x="13308" y="6508"/>
                  </a:lnTo>
                  <a:lnTo>
                    <a:pt x="12921" y="6160"/>
                  </a:lnTo>
                  <a:lnTo>
                    <a:pt x="12341" y="5400"/>
                  </a:lnTo>
                  <a:lnTo>
                    <a:pt x="11954" y="4640"/>
                  </a:lnTo>
                  <a:lnTo>
                    <a:pt x="11668" y="3810"/>
                  </a:lnTo>
                  <a:lnTo>
                    <a:pt x="11572" y="2976"/>
                  </a:lnTo>
                  <a:lnTo>
                    <a:pt x="11572" y="1525"/>
                  </a:lnTo>
                  <a:lnTo>
                    <a:pt x="11765" y="417"/>
                  </a:lnTo>
                  <a:lnTo>
                    <a:pt x="118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805" name="Google Shape;1886;p46"/>
            <p:cNvSpPr/>
            <p:nvPr/>
          </p:nvSpPr>
          <p:spPr>
            <a:xfrm>
              <a:off x="577280" y="666218"/>
              <a:ext cx="172444" cy="205137"/>
            </a:xfrm>
            <a:custGeom>
              <a:avLst/>
              <a:ahLst/>
              <a:cxnLst>
                <a:cxn ang="0">
                  <a:pos x="wd2" y="hd2"/>
                </a:cxn>
                <a:cxn ang="5400000">
                  <a:pos x="wd2" y="hd2"/>
                </a:cxn>
                <a:cxn ang="10800000">
                  <a:pos x="wd2" y="hd2"/>
                </a:cxn>
                <a:cxn ang="16200000">
                  <a:pos x="wd2" y="hd2"/>
                </a:cxn>
              </a:cxnLst>
              <a:rect l="0" t="0" r="r" b="b"/>
              <a:pathLst>
                <a:path w="21600" h="21600" extrusionOk="0">
                  <a:moveTo>
                    <a:pt x="10916" y="0"/>
                  </a:moveTo>
                  <a:lnTo>
                    <a:pt x="9627" y="767"/>
                  </a:lnTo>
                  <a:lnTo>
                    <a:pt x="9095" y="1084"/>
                  </a:lnTo>
                  <a:lnTo>
                    <a:pt x="8034" y="1851"/>
                  </a:lnTo>
                  <a:lnTo>
                    <a:pt x="6517" y="2995"/>
                  </a:lnTo>
                  <a:lnTo>
                    <a:pt x="5684" y="3698"/>
                  </a:lnTo>
                  <a:lnTo>
                    <a:pt x="4852" y="4590"/>
                  </a:lnTo>
                  <a:lnTo>
                    <a:pt x="4019" y="5482"/>
                  </a:lnTo>
                  <a:lnTo>
                    <a:pt x="3182" y="6501"/>
                  </a:lnTo>
                  <a:lnTo>
                    <a:pt x="2426" y="7585"/>
                  </a:lnTo>
                  <a:lnTo>
                    <a:pt x="1669" y="8793"/>
                  </a:lnTo>
                  <a:lnTo>
                    <a:pt x="1061" y="10068"/>
                  </a:lnTo>
                  <a:lnTo>
                    <a:pt x="608" y="11407"/>
                  </a:lnTo>
                  <a:lnTo>
                    <a:pt x="228" y="12871"/>
                  </a:lnTo>
                  <a:lnTo>
                    <a:pt x="76" y="13571"/>
                  </a:lnTo>
                  <a:lnTo>
                    <a:pt x="0" y="14338"/>
                  </a:lnTo>
                  <a:lnTo>
                    <a:pt x="0" y="15610"/>
                  </a:lnTo>
                  <a:lnTo>
                    <a:pt x="152" y="16694"/>
                  </a:lnTo>
                  <a:lnTo>
                    <a:pt x="380" y="17713"/>
                  </a:lnTo>
                  <a:lnTo>
                    <a:pt x="757" y="18669"/>
                  </a:lnTo>
                  <a:lnTo>
                    <a:pt x="1289" y="19433"/>
                  </a:lnTo>
                  <a:lnTo>
                    <a:pt x="1593" y="19817"/>
                  </a:lnTo>
                  <a:lnTo>
                    <a:pt x="1893" y="20136"/>
                  </a:lnTo>
                  <a:lnTo>
                    <a:pt x="2274" y="20453"/>
                  </a:lnTo>
                  <a:lnTo>
                    <a:pt x="2654" y="20708"/>
                  </a:lnTo>
                  <a:lnTo>
                    <a:pt x="3030" y="20964"/>
                  </a:lnTo>
                  <a:lnTo>
                    <a:pt x="3487" y="21156"/>
                  </a:lnTo>
                  <a:lnTo>
                    <a:pt x="4095" y="21348"/>
                  </a:lnTo>
                  <a:lnTo>
                    <a:pt x="4776" y="21536"/>
                  </a:lnTo>
                  <a:lnTo>
                    <a:pt x="5456" y="21600"/>
                  </a:lnTo>
                  <a:lnTo>
                    <a:pt x="7201" y="21600"/>
                  </a:lnTo>
                  <a:lnTo>
                    <a:pt x="8186" y="21408"/>
                  </a:lnTo>
                  <a:lnTo>
                    <a:pt x="9323" y="21156"/>
                  </a:lnTo>
                  <a:lnTo>
                    <a:pt x="10384" y="20772"/>
                  </a:lnTo>
                  <a:lnTo>
                    <a:pt x="11521" y="20264"/>
                  </a:lnTo>
                  <a:lnTo>
                    <a:pt x="12581" y="19689"/>
                  </a:lnTo>
                  <a:lnTo>
                    <a:pt x="13718" y="18989"/>
                  </a:lnTo>
                  <a:lnTo>
                    <a:pt x="14779" y="18225"/>
                  </a:lnTo>
                  <a:lnTo>
                    <a:pt x="13946" y="17461"/>
                  </a:lnTo>
                  <a:lnTo>
                    <a:pt x="12657" y="18417"/>
                  </a:lnTo>
                  <a:lnTo>
                    <a:pt x="11292" y="19181"/>
                  </a:lnTo>
                  <a:lnTo>
                    <a:pt x="9931" y="19753"/>
                  </a:lnTo>
                  <a:lnTo>
                    <a:pt x="8642" y="20200"/>
                  </a:lnTo>
                  <a:lnTo>
                    <a:pt x="7958" y="20389"/>
                  </a:lnTo>
                  <a:lnTo>
                    <a:pt x="7353" y="20516"/>
                  </a:lnTo>
                  <a:lnTo>
                    <a:pt x="6745" y="20580"/>
                  </a:lnTo>
                  <a:lnTo>
                    <a:pt x="5608" y="20580"/>
                  </a:lnTo>
                  <a:lnTo>
                    <a:pt x="5004" y="20516"/>
                  </a:lnTo>
                  <a:lnTo>
                    <a:pt x="4547" y="20389"/>
                  </a:lnTo>
                  <a:lnTo>
                    <a:pt x="4019" y="20200"/>
                  </a:lnTo>
                  <a:lnTo>
                    <a:pt x="3334" y="19880"/>
                  </a:lnTo>
                  <a:lnTo>
                    <a:pt x="2730" y="19372"/>
                  </a:lnTo>
                  <a:lnTo>
                    <a:pt x="2198" y="18797"/>
                  </a:lnTo>
                  <a:lnTo>
                    <a:pt x="1821" y="18161"/>
                  </a:lnTo>
                  <a:lnTo>
                    <a:pt x="1517" y="17333"/>
                  </a:lnTo>
                  <a:lnTo>
                    <a:pt x="1365" y="16441"/>
                  </a:lnTo>
                  <a:lnTo>
                    <a:pt x="1289" y="15486"/>
                  </a:lnTo>
                  <a:lnTo>
                    <a:pt x="1289" y="14402"/>
                  </a:lnTo>
                  <a:lnTo>
                    <a:pt x="1365" y="13319"/>
                  </a:lnTo>
                  <a:lnTo>
                    <a:pt x="1593" y="12235"/>
                  </a:lnTo>
                  <a:lnTo>
                    <a:pt x="1969" y="11216"/>
                  </a:lnTo>
                  <a:lnTo>
                    <a:pt x="2350" y="10260"/>
                  </a:lnTo>
                  <a:lnTo>
                    <a:pt x="2806" y="9368"/>
                  </a:lnTo>
                  <a:lnTo>
                    <a:pt x="3258" y="8476"/>
                  </a:lnTo>
                  <a:lnTo>
                    <a:pt x="3867" y="7649"/>
                  </a:lnTo>
                  <a:lnTo>
                    <a:pt x="4471" y="6818"/>
                  </a:lnTo>
                  <a:lnTo>
                    <a:pt x="5080" y="6118"/>
                  </a:lnTo>
                  <a:lnTo>
                    <a:pt x="5684" y="5418"/>
                  </a:lnTo>
                  <a:lnTo>
                    <a:pt x="6973" y="4206"/>
                  </a:lnTo>
                  <a:lnTo>
                    <a:pt x="8110" y="3187"/>
                  </a:lnTo>
                  <a:lnTo>
                    <a:pt x="9095" y="2423"/>
                  </a:lnTo>
                  <a:lnTo>
                    <a:pt x="9095" y="3698"/>
                  </a:lnTo>
                  <a:lnTo>
                    <a:pt x="9171" y="4462"/>
                  </a:lnTo>
                  <a:lnTo>
                    <a:pt x="9323" y="5226"/>
                  </a:lnTo>
                  <a:lnTo>
                    <a:pt x="9551" y="5990"/>
                  </a:lnTo>
                  <a:lnTo>
                    <a:pt x="9931" y="6693"/>
                  </a:lnTo>
                  <a:lnTo>
                    <a:pt x="10460" y="7393"/>
                  </a:lnTo>
                  <a:lnTo>
                    <a:pt x="10764" y="7709"/>
                  </a:lnTo>
                  <a:lnTo>
                    <a:pt x="11068" y="8029"/>
                  </a:lnTo>
                  <a:lnTo>
                    <a:pt x="11521" y="8285"/>
                  </a:lnTo>
                  <a:lnTo>
                    <a:pt x="11977" y="8540"/>
                  </a:lnTo>
                  <a:lnTo>
                    <a:pt x="12429" y="8793"/>
                  </a:lnTo>
                  <a:lnTo>
                    <a:pt x="12962" y="8985"/>
                  </a:lnTo>
                  <a:lnTo>
                    <a:pt x="13490" y="9112"/>
                  </a:lnTo>
                  <a:lnTo>
                    <a:pt x="14022" y="9240"/>
                  </a:lnTo>
                  <a:lnTo>
                    <a:pt x="15311" y="9368"/>
                  </a:lnTo>
                  <a:lnTo>
                    <a:pt x="16676" y="9368"/>
                  </a:lnTo>
                  <a:lnTo>
                    <a:pt x="18189" y="9240"/>
                  </a:lnTo>
                  <a:lnTo>
                    <a:pt x="19783" y="8985"/>
                  </a:lnTo>
                  <a:lnTo>
                    <a:pt x="21600" y="8540"/>
                  </a:lnTo>
                  <a:lnTo>
                    <a:pt x="21224" y="7585"/>
                  </a:lnTo>
                  <a:lnTo>
                    <a:pt x="19631" y="7901"/>
                  </a:lnTo>
                  <a:lnTo>
                    <a:pt x="18113" y="8221"/>
                  </a:lnTo>
                  <a:lnTo>
                    <a:pt x="16828" y="8349"/>
                  </a:lnTo>
                  <a:lnTo>
                    <a:pt x="15616" y="8349"/>
                  </a:lnTo>
                  <a:lnTo>
                    <a:pt x="14479" y="8285"/>
                  </a:lnTo>
                  <a:lnTo>
                    <a:pt x="13490" y="8029"/>
                  </a:lnTo>
                  <a:lnTo>
                    <a:pt x="12657" y="7709"/>
                  </a:lnTo>
                  <a:lnTo>
                    <a:pt x="12281" y="7521"/>
                  </a:lnTo>
                  <a:lnTo>
                    <a:pt x="11521" y="6881"/>
                  </a:lnTo>
                  <a:lnTo>
                    <a:pt x="11140" y="6437"/>
                  </a:lnTo>
                  <a:lnTo>
                    <a:pt x="10916" y="5990"/>
                  </a:lnTo>
                  <a:lnTo>
                    <a:pt x="10688" y="5546"/>
                  </a:lnTo>
                  <a:lnTo>
                    <a:pt x="10536" y="5034"/>
                  </a:lnTo>
                  <a:lnTo>
                    <a:pt x="10384" y="4526"/>
                  </a:lnTo>
                  <a:lnTo>
                    <a:pt x="10308" y="3570"/>
                  </a:lnTo>
                  <a:lnTo>
                    <a:pt x="10308" y="2679"/>
                  </a:lnTo>
                  <a:lnTo>
                    <a:pt x="10384" y="1975"/>
                  </a:lnTo>
                  <a:lnTo>
                    <a:pt x="10536" y="1339"/>
                  </a:lnTo>
                  <a:lnTo>
                    <a:pt x="1091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06" name="Google Shape;1887;p46"/>
            <p:cNvSpPr/>
            <p:nvPr/>
          </p:nvSpPr>
          <p:spPr>
            <a:xfrm>
              <a:off x="621445" y="661392"/>
              <a:ext cx="61137" cy="16332"/>
            </a:xfrm>
            <a:custGeom>
              <a:avLst/>
              <a:ahLst/>
              <a:cxnLst>
                <a:cxn ang="0">
                  <a:pos x="wd2" y="hd2"/>
                </a:cxn>
                <a:cxn ang="5400000">
                  <a:pos x="wd2" y="hd2"/>
                </a:cxn>
                <a:cxn ang="10800000">
                  <a:pos x="wd2" y="hd2"/>
                </a:cxn>
                <a:cxn ang="16200000">
                  <a:pos x="wd2" y="hd2"/>
                </a:cxn>
              </a:cxnLst>
              <a:rect l="0" t="0" r="r" b="b"/>
              <a:pathLst>
                <a:path w="21600" h="21600" extrusionOk="0">
                  <a:moveTo>
                    <a:pt x="11122" y="0"/>
                  </a:moveTo>
                  <a:lnTo>
                    <a:pt x="9406" y="1606"/>
                  </a:lnTo>
                  <a:lnTo>
                    <a:pt x="7701" y="4016"/>
                  </a:lnTo>
                  <a:lnTo>
                    <a:pt x="6199" y="5580"/>
                  </a:lnTo>
                  <a:lnTo>
                    <a:pt x="3636" y="11202"/>
                  </a:lnTo>
                  <a:lnTo>
                    <a:pt x="1716" y="16020"/>
                  </a:lnTo>
                  <a:lnTo>
                    <a:pt x="0" y="21600"/>
                  </a:lnTo>
                  <a:lnTo>
                    <a:pt x="1931" y="18387"/>
                  </a:lnTo>
                  <a:lnTo>
                    <a:pt x="3636" y="16020"/>
                  </a:lnTo>
                  <a:lnTo>
                    <a:pt x="5567" y="14414"/>
                  </a:lnTo>
                  <a:lnTo>
                    <a:pt x="7272" y="13611"/>
                  </a:lnTo>
                  <a:lnTo>
                    <a:pt x="10264" y="13611"/>
                  </a:lnTo>
                  <a:lnTo>
                    <a:pt x="13041" y="14414"/>
                  </a:lnTo>
                  <a:lnTo>
                    <a:pt x="15187" y="16823"/>
                  </a:lnTo>
                  <a:lnTo>
                    <a:pt x="16892" y="19191"/>
                  </a:lnTo>
                  <a:lnTo>
                    <a:pt x="18393" y="21600"/>
                  </a:lnTo>
                  <a:lnTo>
                    <a:pt x="21600" y="5580"/>
                  </a:lnTo>
                  <a:lnTo>
                    <a:pt x="19240" y="2409"/>
                  </a:lnTo>
                  <a:lnTo>
                    <a:pt x="17106" y="803"/>
                  </a:lnTo>
                  <a:lnTo>
                    <a:pt x="1518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07" name="Google Shape;1888;p46"/>
            <p:cNvSpPr/>
            <p:nvPr/>
          </p:nvSpPr>
          <p:spPr>
            <a:xfrm>
              <a:off x="611762" y="746719"/>
              <a:ext cx="75645" cy="119810"/>
            </a:xfrm>
            <a:custGeom>
              <a:avLst/>
              <a:ahLst/>
              <a:cxnLst>
                <a:cxn ang="0">
                  <a:pos x="wd2" y="hd2"/>
                </a:cxn>
                <a:cxn ang="5400000">
                  <a:pos x="wd2" y="hd2"/>
                </a:cxn>
                <a:cxn ang="10800000">
                  <a:pos x="wd2" y="hd2"/>
                </a:cxn>
                <a:cxn ang="16200000">
                  <a:pos x="wd2" y="hd2"/>
                </a:cxn>
              </a:cxnLst>
              <a:rect l="0" t="0" r="r" b="b"/>
              <a:pathLst>
                <a:path w="21600" h="21600" extrusionOk="0">
                  <a:moveTo>
                    <a:pt x="20395" y="0"/>
                  </a:moveTo>
                  <a:lnTo>
                    <a:pt x="0" y="21053"/>
                  </a:lnTo>
                  <a:lnTo>
                    <a:pt x="1214" y="21600"/>
                  </a:lnTo>
                  <a:lnTo>
                    <a:pt x="21600" y="432"/>
                  </a:lnTo>
                  <a:lnTo>
                    <a:pt x="203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08" name="Google Shape;1889;p46"/>
            <p:cNvSpPr/>
            <p:nvPr/>
          </p:nvSpPr>
          <p:spPr>
            <a:xfrm>
              <a:off x="588177" y="732785"/>
              <a:ext cx="79257" cy="107731"/>
            </a:xfrm>
            <a:custGeom>
              <a:avLst/>
              <a:ahLst/>
              <a:cxnLst>
                <a:cxn ang="0">
                  <a:pos x="wd2" y="hd2"/>
                </a:cxn>
                <a:cxn ang="5400000">
                  <a:pos x="wd2" y="hd2"/>
                </a:cxn>
                <a:cxn ang="10800000">
                  <a:pos x="wd2" y="hd2"/>
                </a:cxn>
                <a:cxn ang="16200000">
                  <a:pos x="wd2" y="hd2"/>
                </a:cxn>
              </a:cxnLst>
              <a:rect l="0" t="0" r="r" b="b"/>
              <a:pathLst>
                <a:path w="21600" h="21600" extrusionOk="0">
                  <a:moveTo>
                    <a:pt x="20450" y="0"/>
                  </a:moveTo>
                  <a:lnTo>
                    <a:pt x="0" y="20991"/>
                  </a:lnTo>
                  <a:lnTo>
                    <a:pt x="993" y="21600"/>
                  </a:lnTo>
                  <a:lnTo>
                    <a:pt x="21600" y="609"/>
                  </a:lnTo>
                  <a:lnTo>
                    <a:pt x="204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09" name="Google Shape;1890;p46"/>
            <p:cNvSpPr/>
            <p:nvPr/>
          </p:nvSpPr>
          <p:spPr>
            <a:xfrm>
              <a:off x="586356" y="718884"/>
              <a:ext cx="73216" cy="55064"/>
            </a:xfrm>
            <a:custGeom>
              <a:avLst/>
              <a:ahLst/>
              <a:cxnLst>
                <a:cxn ang="0">
                  <a:pos x="wd2" y="hd2"/>
                </a:cxn>
                <a:cxn ang="5400000">
                  <a:pos x="wd2" y="hd2"/>
                </a:cxn>
                <a:cxn ang="10800000">
                  <a:pos x="wd2" y="hd2"/>
                </a:cxn>
                <a:cxn ang="16200000">
                  <a:pos x="wd2" y="hd2"/>
                </a:cxn>
              </a:cxnLst>
              <a:rect l="0" t="0" r="r" b="b"/>
              <a:pathLst>
                <a:path w="21600" h="21600" extrusionOk="0">
                  <a:moveTo>
                    <a:pt x="20714" y="0"/>
                  </a:moveTo>
                  <a:lnTo>
                    <a:pt x="0" y="20171"/>
                  </a:lnTo>
                  <a:lnTo>
                    <a:pt x="896" y="21600"/>
                  </a:lnTo>
                  <a:lnTo>
                    <a:pt x="21600" y="1655"/>
                  </a:lnTo>
                  <a:lnTo>
                    <a:pt x="2071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10" name="Google Shape;1891;p46"/>
            <p:cNvSpPr/>
            <p:nvPr/>
          </p:nvSpPr>
          <p:spPr>
            <a:xfrm>
              <a:off x="661392" y="424203"/>
              <a:ext cx="195454" cy="98016"/>
            </a:xfrm>
            <a:custGeom>
              <a:avLst/>
              <a:ahLst/>
              <a:cxnLst>
                <a:cxn ang="0">
                  <a:pos x="wd2" y="hd2"/>
                </a:cxn>
                <a:cxn ang="5400000">
                  <a:pos x="wd2" y="hd2"/>
                </a:cxn>
                <a:cxn ang="10800000">
                  <a:pos x="wd2" y="hd2"/>
                </a:cxn>
                <a:cxn ang="16200000">
                  <a:pos x="wd2" y="hd2"/>
                </a:cxn>
              </a:cxnLst>
              <a:rect l="0" t="0" r="r" b="b"/>
              <a:pathLst>
                <a:path w="21600" h="21600" extrusionOk="0">
                  <a:moveTo>
                    <a:pt x="16652" y="0"/>
                  </a:moveTo>
                  <a:lnTo>
                    <a:pt x="15179" y="127"/>
                  </a:lnTo>
                  <a:lnTo>
                    <a:pt x="13509" y="528"/>
                  </a:lnTo>
                  <a:lnTo>
                    <a:pt x="12640" y="930"/>
                  </a:lnTo>
                  <a:lnTo>
                    <a:pt x="11771" y="1331"/>
                  </a:lnTo>
                  <a:lnTo>
                    <a:pt x="10899" y="1866"/>
                  </a:lnTo>
                  <a:lnTo>
                    <a:pt x="10030" y="2528"/>
                  </a:lnTo>
                  <a:lnTo>
                    <a:pt x="9094" y="3331"/>
                  </a:lnTo>
                  <a:lnTo>
                    <a:pt x="8225" y="4134"/>
                  </a:lnTo>
                  <a:lnTo>
                    <a:pt x="7289" y="5198"/>
                  </a:lnTo>
                  <a:lnTo>
                    <a:pt x="6421" y="6261"/>
                  </a:lnTo>
                  <a:lnTo>
                    <a:pt x="5552" y="7599"/>
                  </a:lnTo>
                  <a:lnTo>
                    <a:pt x="4680" y="9064"/>
                  </a:lnTo>
                  <a:lnTo>
                    <a:pt x="3811" y="10663"/>
                  </a:lnTo>
                  <a:lnTo>
                    <a:pt x="3009" y="12529"/>
                  </a:lnTo>
                  <a:lnTo>
                    <a:pt x="2207" y="14529"/>
                  </a:lnTo>
                  <a:lnTo>
                    <a:pt x="1406" y="16663"/>
                  </a:lnTo>
                  <a:lnTo>
                    <a:pt x="667" y="19065"/>
                  </a:lnTo>
                  <a:lnTo>
                    <a:pt x="0" y="21600"/>
                  </a:lnTo>
                  <a:lnTo>
                    <a:pt x="21600" y="1063"/>
                  </a:lnTo>
                  <a:lnTo>
                    <a:pt x="20996" y="796"/>
                  </a:lnTo>
                  <a:lnTo>
                    <a:pt x="20194" y="528"/>
                  </a:lnTo>
                  <a:lnTo>
                    <a:pt x="19258" y="261"/>
                  </a:lnTo>
                  <a:lnTo>
                    <a:pt x="18054" y="127"/>
                  </a:lnTo>
                  <a:lnTo>
                    <a:pt x="1665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811" name="Google Shape;1892;p46"/>
            <p:cNvSpPr/>
            <p:nvPr/>
          </p:nvSpPr>
          <p:spPr>
            <a:xfrm>
              <a:off x="868956" y="351564"/>
              <a:ext cx="216610" cy="40556"/>
            </a:xfrm>
            <a:custGeom>
              <a:avLst/>
              <a:ahLst/>
              <a:cxnLst>
                <a:cxn ang="0">
                  <a:pos x="wd2" y="hd2"/>
                </a:cxn>
                <a:cxn ang="5400000">
                  <a:pos x="wd2" y="hd2"/>
                </a:cxn>
                <a:cxn ang="10800000">
                  <a:pos x="wd2" y="hd2"/>
                </a:cxn>
                <a:cxn ang="16200000">
                  <a:pos x="wd2" y="hd2"/>
                </a:cxn>
              </a:cxnLst>
              <a:rect l="0" t="0" r="r" b="b"/>
              <a:pathLst>
                <a:path w="21600" h="21600" extrusionOk="0">
                  <a:moveTo>
                    <a:pt x="10137" y="0"/>
                  </a:moveTo>
                  <a:lnTo>
                    <a:pt x="9172" y="323"/>
                  </a:lnTo>
                  <a:lnTo>
                    <a:pt x="8267" y="970"/>
                  </a:lnTo>
                  <a:lnTo>
                    <a:pt x="7240" y="2264"/>
                  </a:lnTo>
                  <a:lnTo>
                    <a:pt x="6275" y="3557"/>
                  </a:lnTo>
                  <a:lnTo>
                    <a:pt x="5249" y="5157"/>
                  </a:lnTo>
                  <a:lnTo>
                    <a:pt x="4222" y="7421"/>
                  </a:lnTo>
                  <a:lnTo>
                    <a:pt x="3196" y="9991"/>
                  </a:lnTo>
                  <a:lnTo>
                    <a:pt x="2110" y="13226"/>
                  </a:lnTo>
                  <a:lnTo>
                    <a:pt x="1084" y="16766"/>
                  </a:lnTo>
                  <a:lnTo>
                    <a:pt x="0" y="20953"/>
                  </a:lnTo>
                  <a:lnTo>
                    <a:pt x="21600" y="21600"/>
                  </a:lnTo>
                  <a:lnTo>
                    <a:pt x="21179" y="19336"/>
                  </a:lnTo>
                  <a:lnTo>
                    <a:pt x="20574" y="17413"/>
                  </a:lnTo>
                  <a:lnTo>
                    <a:pt x="19850" y="14826"/>
                  </a:lnTo>
                  <a:lnTo>
                    <a:pt x="18945" y="11932"/>
                  </a:lnTo>
                  <a:lnTo>
                    <a:pt x="17798" y="8715"/>
                  </a:lnTo>
                  <a:lnTo>
                    <a:pt x="16533" y="6128"/>
                  </a:lnTo>
                  <a:lnTo>
                    <a:pt x="15144" y="3557"/>
                  </a:lnTo>
                  <a:lnTo>
                    <a:pt x="14360" y="2587"/>
                  </a:lnTo>
                  <a:lnTo>
                    <a:pt x="13576" y="1617"/>
                  </a:lnTo>
                  <a:lnTo>
                    <a:pt x="12731" y="970"/>
                  </a:lnTo>
                  <a:lnTo>
                    <a:pt x="11887" y="323"/>
                  </a:lnTo>
                  <a:lnTo>
                    <a:pt x="110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812" name="Google Shape;1893;p46"/>
            <p:cNvSpPr/>
            <p:nvPr/>
          </p:nvSpPr>
          <p:spPr>
            <a:xfrm>
              <a:off x="699517" y="492561"/>
              <a:ext cx="174266" cy="165190"/>
            </a:xfrm>
            <a:custGeom>
              <a:avLst/>
              <a:ahLst/>
              <a:cxnLst>
                <a:cxn ang="0">
                  <a:pos x="wd2" y="hd2"/>
                </a:cxn>
                <a:cxn ang="5400000">
                  <a:pos x="wd2" y="hd2"/>
                </a:cxn>
                <a:cxn ang="10800000">
                  <a:pos x="wd2" y="hd2"/>
                </a:cxn>
                <a:cxn ang="16200000">
                  <a:pos x="wd2" y="hd2"/>
                </a:cxn>
              </a:cxnLst>
              <a:rect l="0" t="0" r="r" b="b"/>
              <a:pathLst>
                <a:path w="21600" h="21600" extrusionOk="0">
                  <a:moveTo>
                    <a:pt x="19877" y="0"/>
                  </a:moveTo>
                  <a:lnTo>
                    <a:pt x="19425" y="79"/>
                  </a:lnTo>
                  <a:lnTo>
                    <a:pt x="19049" y="238"/>
                  </a:lnTo>
                  <a:lnTo>
                    <a:pt x="18677" y="556"/>
                  </a:lnTo>
                  <a:lnTo>
                    <a:pt x="18451" y="869"/>
                  </a:lnTo>
                  <a:lnTo>
                    <a:pt x="18451" y="1266"/>
                  </a:lnTo>
                  <a:lnTo>
                    <a:pt x="18823" y="3088"/>
                  </a:lnTo>
                  <a:lnTo>
                    <a:pt x="19049" y="4985"/>
                  </a:lnTo>
                  <a:lnTo>
                    <a:pt x="19200" y="6962"/>
                  </a:lnTo>
                  <a:lnTo>
                    <a:pt x="19124" y="8943"/>
                  </a:lnTo>
                  <a:lnTo>
                    <a:pt x="18974" y="10840"/>
                  </a:lnTo>
                  <a:lnTo>
                    <a:pt x="18677" y="12741"/>
                  </a:lnTo>
                  <a:lnTo>
                    <a:pt x="18451" y="13690"/>
                  </a:lnTo>
                  <a:lnTo>
                    <a:pt x="18225" y="14638"/>
                  </a:lnTo>
                  <a:lnTo>
                    <a:pt x="17849" y="15507"/>
                  </a:lnTo>
                  <a:lnTo>
                    <a:pt x="17552" y="16381"/>
                  </a:lnTo>
                  <a:lnTo>
                    <a:pt x="17100" y="17171"/>
                  </a:lnTo>
                  <a:lnTo>
                    <a:pt x="16724" y="17881"/>
                  </a:lnTo>
                  <a:lnTo>
                    <a:pt x="16201" y="18437"/>
                  </a:lnTo>
                  <a:lnTo>
                    <a:pt x="15749" y="18913"/>
                  </a:lnTo>
                  <a:lnTo>
                    <a:pt x="15227" y="19306"/>
                  </a:lnTo>
                  <a:lnTo>
                    <a:pt x="14700" y="19544"/>
                  </a:lnTo>
                  <a:lnTo>
                    <a:pt x="14102" y="19703"/>
                  </a:lnTo>
                  <a:lnTo>
                    <a:pt x="13500" y="19782"/>
                  </a:lnTo>
                  <a:lnTo>
                    <a:pt x="12977" y="19782"/>
                  </a:lnTo>
                  <a:lnTo>
                    <a:pt x="12299" y="19703"/>
                  </a:lnTo>
                  <a:lnTo>
                    <a:pt x="11701" y="19623"/>
                  </a:lnTo>
                  <a:lnTo>
                    <a:pt x="11099" y="19385"/>
                  </a:lnTo>
                  <a:lnTo>
                    <a:pt x="10501" y="19068"/>
                  </a:lnTo>
                  <a:lnTo>
                    <a:pt x="9899" y="18754"/>
                  </a:lnTo>
                  <a:lnTo>
                    <a:pt x="8623" y="17881"/>
                  </a:lnTo>
                  <a:lnTo>
                    <a:pt x="7498" y="16853"/>
                  </a:lnTo>
                  <a:lnTo>
                    <a:pt x="6373" y="15746"/>
                  </a:lnTo>
                  <a:lnTo>
                    <a:pt x="5324" y="14479"/>
                  </a:lnTo>
                  <a:lnTo>
                    <a:pt x="4425" y="13134"/>
                  </a:lnTo>
                  <a:lnTo>
                    <a:pt x="3676" y="11788"/>
                  </a:lnTo>
                  <a:lnTo>
                    <a:pt x="2999" y="10447"/>
                  </a:lnTo>
                  <a:lnTo>
                    <a:pt x="2626" y="9181"/>
                  </a:lnTo>
                  <a:lnTo>
                    <a:pt x="2476" y="8546"/>
                  </a:lnTo>
                  <a:lnTo>
                    <a:pt x="2400" y="7994"/>
                  </a:lnTo>
                  <a:lnTo>
                    <a:pt x="2250" y="7676"/>
                  </a:lnTo>
                  <a:lnTo>
                    <a:pt x="2099" y="7518"/>
                  </a:lnTo>
                  <a:lnTo>
                    <a:pt x="1949" y="7438"/>
                  </a:lnTo>
                  <a:lnTo>
                    <a:pt x="1125" y="7438"/>
                  </a:lnTo>
                  <a:lnTo>
                    <a:pt x="673" y="7676"/>
                  </a:lnTo>
                  <a:lnTo>
                    <a:pt x="301" y="7915"/>
                  </a:lnTo>
                  <a:lnTo>
                    <a:pt x="75" y="8228"/>
                  </a:lnTo>
                  <a:lnTo>
                    <a:pt x="0" y="8466"/>
                  </a:lnTo>
                  <a:lnTo>
                    <a:pt x="0" y="8625"/>
                  </a:lnTo>
                  <a:lnTo>
                    <a:pt x="226" y="9971"/>
                  </a:lnTo>
                  <a:lnTo>
                    <a:pt x="673" y="11395"/>
                  </a:lnTo>
                  <a:lnTo>
                    <a:pt x="1275" y="12741"/>
                  </a:lnTo>
                  <a:lnTo>
                    <a:pt x="2024" y="14087"/>
                  </a:lnTo>
                  <a:lnTo>
                    <a:pt x="2848" y="15428"/>
                  </a:lnTo>
                  <a:lnTo>
                    <a:pt x="3898" y="16694"/>
                  </a:lnTo>
                  <a:lnTo>
                    <a:pt x="4951" y="17881"/>
                  </a:lnTo>
                  <a:lnTo>
                    <a:pt x="6152" y="18988"/>
                  </a:lnTo>
                  <a:lnTo>
                    <a:pt x="7423" y="19862"/>
                  </a:lnTo>
                  <a:lnTo>
                    <a:pt x="8699" y="20651"/>
                  </a:lnTo>
                  <a:lnTo>
                    <a:pt x="9376" y="20890"/>
                  </a:lnTo>
                  <a:lnTo>
                    <a:pt x="10049" y="21207"/>
                  </a:lnTo>
                  <a:lnTo>
                    <a:pt x="10727" y="21366"/>
                  </a:lnTo>
                  <a:lnTo>
                    <a:pt x="11475" y="21521"/>
                  </a:lnTo>
                  <a:lnTo>
                    <a:pt x="12149" y="21600"/>
                  </a:lnTo>
                  <a:lnTo>
                    <a:pt x="12826" y="21600"/>
                  </a:lnTo>
                  <a:lnTo>
                    <a:pt x="13500" y="21521"/>
                  </a:lnTo>
                  <a:lnTo>
                    <a:pt x="14177" y="21441"/>
                  </a:lnTo>
                  <a:lnTo>
                    <a:pt x="14926" y="21207"/>
                  </a:lnTo>
                  <a:lnTo>
                    <a:pt x="15599" y="20890"/>
                  </a:lnTo>
                  <a:lnTo>
                    <a:pt x="16201" y="20572"/>
                  </a:lnTo>
                  <a:lnTo>
                    <a:pt x="16874" y="20100"/>
                  </a:lnTo>
                  <a:lnTo>
                    <a:pt x="17849" y="19306"/>
                  </a:lnTo>
                  <a:lnTo>
                    <a:pt x="18677" y="18357"/>
                  </a:lnTo>
                  <a:lnTo>
                    <a:pt x="19350" y="17329"/>
                  </a:lnTo>
                  <a:lnTo>
                    <a:pt x="19952" y="16222"/>
                  </a:lnTo>
                  <a:lnTo>
                    <a:pt x="20475" y="15035"/>
                  </a:lnTo>
                  <a:lnTo>
                    <a:pt x="20851" y="13769"/>
                  </a:lnTo>
                  <a:lnTo>
                    <a:pt x="21148" y="12503"/>
                  </a:lnTo>
                  <a:lnTo>
                    <a:pt x="21374" y="11157"/>
                  </a:lnTo>
                  <a:lnTo>
                    <a:pt x="21525" y="9732"/>
                  </a:lnTo>
                  <a:lnTo>
                    <a:pt x="21600" y="8387"/>
                  </a:lnTo>
                  <a:lnTo>
                    <a:pt x="21600" y="7041"/>
                  </a:lnTo>
                  <a:lnTo>
                    <a:pt x="21525" y="5696"/>
                  </a:lnTo>
                  <a:lnTo>
                    <a:pt x="21374" y="4354"/>
                  </a:lnTo>
                  <a:lnTo>
                    <a:pt x="21224" y="3009"/>
                  </a:lnTo>
                  <a:lnTo>
                    <a:pt x="21077" y="1743"/>
                  </a:lnTo>
                  <a:lnTo>
                    <a:pt x="20776" y="635"/>
                  </a:lnTo>
                  <a:lnTo>
                    <a:pt x="20776" y="397"/>
                  </a:lnTo>
                  <a:lnTo>
                    <a:pt x="20626" y="238"/>
                  </a:lnTo>
                  <a:lnTo>
                    <a:pt x="20325" y="79"/>
                  </a:lnTo>
                  <a:lnTo>
                    <a:pt x="1987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13" name="Google Shape;1894;p46"/>
            <p:cNvSpPr/>
            <p:nvPr/>
          </p:nvSpPr>
          <p:spPr>
            <a:xfrm>
              <a:off x="655352" y="570026"/>
              <a:ext cx="55672" cy="15117"/>
            </a:xfrm>
            <a:custGeom>
              <a:avLst/>
              <a:ahLst/>
              <a:cxnLst>
                <a:cxn ang="0">
                  <a:pos x="wd2" y="hd2"/>
                </a:cxn>
                <a:cxn ang="5400000">
                  <a:pos x="wd2" y="hd2"/>
                </a:cxn>
                <a:cxn ang="10800000">
                  <a:pos x="wd2" y="hd2"/>
                </a:cxn>
                <a:cxn ang="16200000">
                  <a:pos x="wd2" y="hd2"/>
                </a:cxn>
              </a:cxnLst>
              <a:rect l="0" t="0" r="r" b="b"/>
              <a:pathLst>
                <a:path w="21600" h="21600" extrusionOk="0">
                  <a:moveTo>
                    <a:pt x="17372" y="0"/>
                  </a:moveTo>
                  <a:lnTo>
                    <a:pt x="14321" y="2603"/>
                  </a:lnTo>
                  <a:lnTo>
                    <a:pt x="11036" y="3471"/>
                  </a:lnTo>
                  <a:lnTo>
                    <a:pt x="7973" y="3471"/>
                  </a:lnTo>
                  <a:lnTo>
                    <a:pt x="4923" y="2603"/>
                  </a:lnTo>
                  <a:lnTo>
                    <a:pt x="3521" y="3471"/>
                  </a:lnTo>
                  <a:lnTo>
                    <a:pt x="2108" y="4293"/>
                  </a:lnTo>
                  <a:lnTo>
                    <a:pt x="930" y="6896"/>
                  </a:lnTo>
                  <a:lnTo>
                    <a:pt x="471" y="8631"/>
                  </a:lnTo>
                  <a:lnTo>
                    <a:pt x="236" y="10366"/>
                  </a:lnTo>
                  <a:lnTo>
                    <a:pt x="0" y="12969"/>
                  </a:lnTo>
                  <a:lnTo>
                    <a:pt x="0" y="16440"/>
                  </a:lnTo>
                  <a:lnTo>
                    <a:pt x="236" y="18129"/>
                  </a:lnTo>
                  <a:lnTo>
                    <a:pt x="1166" y="19865"/>
                  </a:lnTo>
                  <a:lnTo>
                    <a:pt x="2344" y="21600"/>
                  </a:lnTo>
                  <a:lnTo>
                    <a:pt x="10564" y="21600"/>
                  </a:lnTo>
                  <a:lnTo>
                    <a:pt x="14557" y="20732"/>
                  </a:lnTo>
                  <a:lnTo>
                    <a:pt x="16429" y="18997"/>
                  </a:lnTo>
                  <a:lnTo>
                    <a:pt x="18550" y="17262"/>
                  </a:lnTo>
                  <a:lnTo>
                    <a:pt x="19715" y="15572"/>
                  </a:lnTo>
                  <a:lnTo>
                    <a:pt x="20658" y="12969"/>
                  </a:lnTo>
                  <a:lnTo>
                    <a:pt x="21129" y="11234"/>
                  </a:lnTo>
                  <a:lnTo>
                    <a:pt x="21600" y="9499"/>
                  </a:lnTo>
                  <a:lnTo>
                    <a:pt x="21600" y="5160"/>
                  </a:lnTo>
                  <a:lnTo>
                    <a:pt x="21364" y="3471"/>
                  </a:lnTo>
                  <a:lnTo>
                    <a:pt x="20893" y="1735"/>
                  </a:lnTo>
                  <a:lnTo>
                    <a:pt x="20422" y="868"/>
                  </a:lnTo>
                  <a:lnTo>
                    <a:pt x="197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14" name="Google Shape;1895;p46"/>
            <p:cNvSpPr/>
            <p:nvPr/>
          </p:nvSpPr>
          <p:spPr>
            <a:xfrm>
              <a:off x="666825" y="581530"/>
              <a:ext cx="58100" cy="29627"/>
            </a:xfrm>
            <a:custGeom>
              <a:avLst/>
              <a:ahLst/>
              <a:cxnLst>
                <a:cxn ang="0">
                  <a:pos x="wd2" y="hd2"/>
                </a:cxn>
                <a:cxn ang="5400000">
                  <a:pos x="wd2" y="hd2"/>
                </a:cxn>
                <a:cxn ang="10800000">
                  <a:pos x="wd2" y="hd2"/>
                </a:cxn>
                <a:cxn ang="16200000">
                  <a:pos x="wd2" y="hd2"/>
                </a:cxn>
              </a:cxnLst>
              <a:rect l="0" t="0" r="r" b="b"/>
              <a:pathLst>
                <a:path w="21600" h="21600" extrusionOk="0">
                  <a:moveTo>
                    <a:pt x="18000" y="0"/>
                  </a:moveTo>
                  <a:lnTo>
                    <a:pt x="16657" y="862"/>
                  </a:lnTo>
                  <a:lnTo>
                    <a:pt x="13283" y="4404"/>
                  </a:lnTo>
                  <a:lnTo>
                    <a:pt x="9909" y="7060"/>
                  </a:lnTo>
                  <a:lnTo>
                    <a:pt x="2935" y="11464"/>
                  </a:lnTo>
                  <a:lnTo>
                    <a:pt x="1806" y="12350"/>
                  </a:lnTo>
                  <a:lnTo>
                    <a:pt x="903" y="13678"/>
                  </a:lnTo>
                  <a:lnTo>
                    <a:pt x="451" y="14983"/>
                  </a:lnTo>
                  <a:lnTo>
                    <a:pt x="226" y="15868"/>
                  </a:lnTo>
                  <a:lnTo>
                    <a:pt x="0" y="16753"/>
                  </a:lnTo>
                  <a:lnTo>
                    <a:pt x="0" y="18082"/>
                  </a:lnTo>
                  <a:lnTo>
                    <a:pt x="451" y="19410"/>
                  </a:lnTo>
                  <a:lnTo>
                    <a:pt x="677" y="20295"/>
                  </a:lnTo>
                  <a:lnTo>
                    <a:pt x="1354" y="20715"/>
                  </a:lnTo>
                  <a:lnTo>
                    <a:pt x="1806" y="21157"/>
                  </a:lnTo>
                  <a:lnTo>
                    <a:pt x="3160" y="21600"/>
                  </a:lnTo>
                  <a:lnTo>
                    <a:pt x="4277" y="21157"/>
                  </a:lnTo>
                  <a:lnTo>
                    <a:pt x="12154" y="15868"/>
                  </a:lnTo>
                  <a:lnTo>
                    <a:pt x="15980" y="12792"/>
                  </a:lnTo>
                  <a:lnTo>
                    <a:pt x="19806" y="9250"/>
                  </a:lnTo>
                  <a:lnTo>
                    <a:pt x="20923" y="7480"/>
                  </a:lnTo>
                  <a:lnTo>
                    <a:pt x="21374" y="6617"/>
                  </a:lnTo>
                  <a:lnTo>
                    <a:pt x="21600" y="5732"/>
                  </a:lnTo>
                  <a:lnTo>
                    <a:pt x="21600" y="3961"/>
                  </a:lnTo>
                  <a:lnTo>
                    <a:pt x="21149" y="2190"/>
                  </a:lnTo>
                  <a:lnTo>
                    <a:pt x="20257" y="862"/>
                  </a:lnTo>
                  <a:lnTo>
                    <a:pt x="19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15" name="Google Shape;1896;p46"/>
            <p:cNvSpPr/>
            <p:nvPr/>
          </p:nvSpPr>
          <p:spPr>
            <a:xfrm>
              <a:off x="911299" y="428422"/>
              <a:ext cx="174267" cy="161579"/>
            </a:xfrm>
            <a:custGeom>
              <a:avLst/>
              <a:ahLst/>
              <a:cxnLst>
                <a:cxn ang="0">
                  <a:pos x="wd2" y="hd2"/>
                </a:cxn>
                <a:cxn ang="5400000">
                  <a:pos x="wd2" y="hd2"/>
                </a:cxn>
                <a:cxn ang="10800000">
                  <a:pos x="wd2" y="hd2"/>
                </a:cxn>
                <a:cxn ang="16200000">
                  <a:pos x="wd2" y="hd2"/>
                </a:cxn>
              </a:cxnLst>
              <a:rect l="0" t="0" r="r" b="b"/>
              <a:pathLst>
                <a:path w="21600" h="21600" extrusionOk="0">
                  <a:moveTo>
                    <a:pt x="19952" y="0"/>
                  </a:moveTo>
                  <a:lnTo>
                    <a:pt x="19501" y="81"/>
                  </a:lnTo>
                  <a:lnTo>
                    <a:pt x="19049" y="244"/>
                  </a:lnTo>
                  <a:lnTo>
                    <a:pt x="18752" y="487"/>
                  </a:lnTo>
                  <a:lnTo>
                    <a:pt x="18526" y="807"/>
                  </a:lnTo>
                  <a:lnTo>
                    <a:pt x="18451" y="970"/>
                  </a:lnTo>
                  <a:lnTo>
                    <a:pt x="18451" y="1132"/>
                  </a:lnTo>
                  <a:lnTo>
                    <a:pt x="18827" y="3076"/>
                  </a:lnTo>
                  <a:lnTo>
                    <a:pt x="19049" y="5016"/>
                  </a:lnTo>
                  <a:lnTo>
                    <a:pt x="19200" y="7036"/>
                  </a:lnTo>
                  <a:lnTo>
                    <a:pt x="19200" y="8980"/>
                  </a:lnTo>
                  <a:lnTo>
                    <a:pt x="18974" y="11001"/>
                  </a:lnTo>
                  <a:lnTo>
                    <a:pt x="18677" y="12945"/>
                  </a:lnTo>
                  <a:lnTo>
                    <a:pt x="18451" y="13914"/>
                  </a:lnTo>
                  <a:lnTo>
                    <a:pt x="18225" y="14884"/>
                  </a:lnTo>
                  <a:lnTo>
                    <a:pt x="17924" y="15773"/>
                  </a:lnTo>
                  <a:lnTo>
                    <a:pt x="17552" y="16666"/>
                  </a:lnTo>
                  <a:lnTo>
                    <a:pt x="17175" y="17473"/>
                  </a:lnTo>
                  <a:lnTo>
                    <a:pt x="16724" y="18199"/>
                  </a:lnTo>
                  <a:lnTo>
                    <a:pt x="16276" y="18768"/>
                  </a:lnTo>
                  <a:lnTo>
                    <a:pt x="15749" y="19255"/>
                  </a:lnTo>
                  <a:lnTo>
                    <a:pt x="15227" y="19656"/>
                  </a:lnTo>
                  <a:lnTo>
                    <a:pt x="14700" y="19900"/>
                  </a:lnTo>
                  <a:lnTo>
                    <a:pt x="14102" y="20143"/>
                  </a:lnTo>
                  <a:lnTo>
                    <a:pt x="13500" y="20224"/>
                  </a:lnTo>
                  <a:lnTo>
                    <a:pt x="12977" y="20224"/>
                  </a:lnTo>
                  <a:lnTo>
                    <a:pt x="12375" y="20143"/>
                  </a:lnTo>
                  <a:lnTo>
                    <a:pt x="11701" y="19981"/>
                  </a:lnTo>
                  <a:lnTo>
                    <a:pt x="11099" y="19737"/>
                  </a:lnTo>
                  <a:lnTo>
                    <a:pt x="10501" y="19413"/>
                  </a:lnTo>
                  <a:lnTo>
                    <a:pt x="9899" y="19092"/>
                  </a:lnTo>
                  <a:lnTo>
                    <a:pt x="8627" y="18199"/>
                  </a:lnTo>
                  <a:lnTo>
                    <a:pt x="7498" y="17148"/>
                  </a:lnTo>
                  <a:lnTo>
                    <a:pt x="6373" y="15935"/>
                  </a:lnTo>
                  <a:lnTo>
                    <a:pt x="5324" y="14641"/>
                  </a:lnTo>
                  <a:lnTo>
                    <a:pt x="4425" y="13346"/>
                  </a:lnTo>
                  <a:lnTo>
                    <a:pt x="3676" y="11889"/>
                  </a:lnTo>
                  <a:lnTo>
                    <a:pt x="2999" y="10599"/>
                  </a:lnTo>
                  <a:lnTo>
                    <a:pt x="2626" y="9224"/>
                  </a:lnTo>
                  <a:lnTo>
                    <a:pt x="2476" y="8655"/>
                  </a:lnTo>
                  <a:lnTo>
                    <a:pt x="2400" y="8010"/>
                  </a:lnTo>
                  <a:lnTo>
                    <a:pt x="2325" y="7848"/>
                  </a:lnTo>
                  <a:lnTo>
                    <a:pt x="2250" y="7767"/>
                  </a:lnTo>
                  <a:lnTo>
                    <a:pt x="1949" y="7604"/>
                  </a:lnTo>
                  <a:lnTo>
                    <a:pt x="1577" y="7523"/>
                  </a:lnTo>
                  <a:lnTo>
                    <a:pt x="1125" y="7604"/>
                  </a:lnTo>
                  <a:lnTo>
                    <a:pt x="673" y="7767"/>
                  </a:lnTo>
                  <a:lnTo>
                    <a:pt x="301" y="8010"/>
                  </a:lnTo>
                  <a:lnTo>
                    <a:pt x="75" y="8331"/>
                  </a:lnTo>
                  <a:lnTo>
                    <a:pt x="0" y="8493"/>
                  </a:lnTo>
                  <a:lnTo>
                    <a:pt x="0" y="8737"/>
                  </a:lnTo>
                  <a:lnTo>
                    <a:pt x="301" y="10193"/>
                  </a:lnTo>
                  <a:lnTo>
                    <a:pt x="673" y="11650"/>
                  </a:lnTo>
                  <a:lnTo>
                    <a:pt x="1275" y="13103"/>
                  </a:lnTo>
                  <a:lnTo>
                    <a:pt x="2024" y="14478"/>
                  </a:lnTo>
                  <a:lnTo>
                    <a:pt x="2852" y="15773"/>
                  </a:lnTo>
                  <a:lnTo>
                    <a:pt x="3826" y="16986"/>
                  </a:lnTo>
                  <a:lnTo>
                    <a:pt x="4876" y="18118"/>
                  </a:lnTo>
                  <a:lnTo>
                    <a:pt x="6076" y="19092"/>
                  </a:lnTo>
                  <a:lnTo>
                    <a:pt x="7277" y="19981"/>
                  </a:lnTo>
                  <a:lnTo>
                    <a:pt x="8552" y="20626"/>
                  </a:lnTo>
                  <a:lnTo>
                    <a:pt x="9225" y="20951"/>
                  </a:lnTo>
                  <a:lnTo>
                    <a:pt x="9899" y="21194"/>
                  </a:lnTo>
                  <a:lnTo>
                    <a:pt x="10576" y="21356"/>
                  </a:lnTo>
                  <a:lnTo>
                    <a:pt x="11325" y="21438"/>
                  </a:lnTo>
                  <a:lnTo>
                    <a:pt x="12002" y="21519"/>
                  </a:lnTo>
                  <a:lnTo>
                    <a:pt x="12676" y="21600"/>
                  </a:lnTo>
                  <a:lnTo>
                    <a:pt x="13424" y="21519"/>
                  </a:lnTo>
                  <a:lnTo>
                    <a:pt x="14102" y="21438"/>
                  </a:lnTo>
                  <a:lnTo>
                    <a:pt x="14775" y="21275"/>
                  </a:lnTo>
                  <a:lnTo>
                    <a:pt x="15524" y="21032"/>
                  </a:lnTo>
                  <a:lnTo>
                    <a:pt x="16201" y="20707"/>
                  </a:lnTo>
                  <a:lnTo>
                    <a:pt x="16874" y="20387"/>
                  </a:lnTo>
                  <a:lnTo>
                    <a:pt x="17401" y="19981"/>
                  </a:lnTo>
                  <a:lnTo>
                    <a:pt x="17849" y="19656"/>
                  </a:lnTo>
                  <a:lnTo>
                    <a:pt x="18300" y="19255"/>
                  </a:lnTo>
                  <a:lnTo>
                    <a:pt x="18752" y="18768"/>
                  </a:lnTo>
                  <a:lnTo>
                    <a:pt x="19425" y="17717"/>
                  </a:lnTo>
                  <a:lnTo>
                    <a:pt x="20027" y="16584"/>
                  </a:lnTo>
                  <a:lnTo>
                    <a:pt x="20550" y="15371"/>
                  </a:lnTo>
                  <a:lnTo>
                    <a:pt x="20927" y="14077"/>
                  </a:lnTo>
                  <a:lnTo>
                    <a:pt x="21228" y="12701"/>
                  </a:lnTo>
                  <a:lnTo>
                    <a:pt x="21449" y="11244"/>
                  </a:lnTo>
                  <a:lnTo>
                    <a:pt x="21525" y="9869"/>
                  </a:lnTo>
                  <a:lnTo>
                    <a:pt x="21600" y="8412"/>
                  </a:lnTo>
                  <a:lnTo>
                    <a:pt x="21600" y="6955"/>
                  </a:lnTo>
                  <a:lnTo>
                    <a:pt x="21525" y="5503"/>
                  </a:lnTo>
                  <a:lnTo>
                    <a:pt x="21374" y="4127"/>
                  </a:lnTo>
                  <a:lnTo>
                    <a:pt x="21228" y="2832"/>
                  </a:lnTo>
                  <a:lnTo>
                    <a:pt x="20776" y="487"/>
                  </a:lnTo>
                  <a:lnTo>
                    <a:pt x="20776" y="325"/>
                  </a:lnTo>
                  <a:lnTo>
                    <a:pt x="20626" y="162"/>
                  </a:lnTo>
                  <a:lnTo>
                    <a:pt x="20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16" name="Google Shape;1897;p46"/>
            <p:cNvSpPr/>
            <p:nvPr/>
          </p:nvSpPr>
          <p:spPr>
            <a:xfrm>
              <a:off x="1066197" y="424779"/>
              <a:ext cx="51454" cy="36913"/>
            </a:xfrm>
            <a:custGeom>
              <a:avLst/>
              <a:ahLst/>
              <a:cxnLst>
                <a:cxn ang="0">
                  <a:pos x="wd2" y="hd2"/>
                </a:cxn>
                <a:cxn ang="5400000">
                  <a:pos x="wd2" y="hd2"/>
                </a:cxn>
                <a:cxn ang="10800000">
                  <a:pos x="wd2" y="hd2"/>
                </a:cxn>
                <a:cxn ang="16200000">
                  <a:pos x="wd2" y="hd2"/>
                </a:cxn>
              </a:cxnLst>
              <a:rect l="0" t="0" r="r" b="b"/>
              <a:pathLst>
                <a:path w="21600" h="21600" extrusionOk="0">
                  <a:moveTo>
                    <a:pt x="19051" y="0"/>
                  </a:moveTo>
                  <a:lnTo>
                    <a:pt x="17790" y="355"/>
                  </a:lnTo>
                  <a:lnTo>
                    <a:pt x="16260" y="711"/>
                  </a:lnTo>
                  <a:lnTo>
                    <a:pt x="14986" y="1777"/>
                  </a:lnTo>
                  <a:lnTo>
                    <a:pt x="13980" y="3198"/>
                  </a:lnTo>
                  <a:lnTo>
                    <a:pt x="12705" y="5311"/>
                  </a:lnTo>
                  <a:lnTo>
                    <a:pt x="11685" y="7443"/>
                  </a:lnTo>
                  <a:lnTo>
                    <a:pt x="10169" y="8864"/>
                  </a:lnTo>
                  <a:lnTo>
                    <a:pt x="8895" y="10641"/>
                  </a:lnTo>
                  <a:lnTo>
                    <a:pt x="5849" y="13465"/>
                  </a:lnTo>
                  <a:lnTo>
                    <a:pt x="2294" y="15597"/>
                  </a:lnTo>
                  <a:lnTo>
                    <a:pt x="1529" y="16289"/>
                  </a:lnTo>
                  <a:lnTo>
                    <a:pt x="510" y="17355"/>
                  </a:lnTo>
                  <a:lnTo>
                    <a:pt x="255" y="18065"/>
                  </a:lnTo>
                  <a:lnTo>
                    <a:pt x="0" y="18776"/>
                  </a:lnTo>
                  <a:lnTo>
                    <a:pt x="0" y="19487"/>
                  </a:lnTo>
                  <a:lnTo>
                    <a:pt x="255" y="20197"/>
                  </a:lnTo>
                  <a:lnTo>
                    <a:pt x="765" y="20908"/>
                  </a:lnTo>
                  <a:lnTo>
                    <a:pt x="1529" y="21263"/>
                  </a:lnTo>
                  <a:lnTo>
                    <a:pt x="2804" y="21600"/>
                  </a:lnTo>
                  <a:lnTo>
                    <a:pt x="4320" y="21263"/>
                  </a:lnTo>
                  <a:lnTo>
                    <a:pt x="5595" y="20553"/>
                  </a:lnTo>
                  <a:lnTo>
                    <a:pt x="7875" y="19131"/>
                  </a:lnTo>
                  <a:lnTo>
                    <a:pt x="10169" y="17710"/>
                  </a:lnTo>
                  <a:lnTo>
                    <a:pt x="12450" y="15952"/>
                  </a:lnTo>
                  <a:lnTo>
                    <a:pt x="14489" y="13820"/>
                  </a:lnTo>
                  <a:lnTo>
                    <a:pt x="16260" y="11688"/>
                  </a:lnTo>
                  <a:lnTo>
                    <a:pt x="18300" y="9220"/>
                  </a:lnTo>
                  <a:lnTo>
                    <a:pt x="19816" y="6732"/>
                  </a:lnTo>
                  <a:lnTo>
                    <a:pt x="21345" y="3553"/>
                  </a:lnTo>
                  <a:lnTo>
                    <a:pt x="21600" y="2843"/>
                  </a:lnTo>
                  <a:lnTo>
                    <a:pt x="21600" y="1777"/>
                  </a:lnTo>
                  <a:lnTo>
                    <a:pt x="21090" y="1066"/>
                  </a:lnTo>
                  <a:lnTo>
                    <a:pt x="20325" y="355"/>
                  </a:lnTo>
                  <a:lnTo>
                    <a:pt x="190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17" name="Google Shape;1898;p46"/>
            <p:cNvSpPr/>
            <p:nvPr/>
          </p:nvSpPr>
          <p:spPr>
            <a:xfrm>
              <a:off x="1068626" y="450824"/>
              <a:ext cx="58101" cy="30234"/>
            </a:xfrm>
            <a:custGeom>
              <a:avLst/>
              <a:ahLst/>
              <a:cxnLst>
                <a:cxn ang="0">
                  <a:pos x="wd2" y="hd2"/>
                </a:cxn>
                <a:cxn ang="5400000">
                  <a:pos x="wd2" y="hd2"/>
                </a:cxn>
                <a:cxn ang="10800000">
                  <a:pos x="wd2" y="hd2"/>
                </a:cxn>
                <a:cxn ang="16200000">
                  <a:pos x="wd2" y="hd2"/>
                </a:cxn>
              </a:cxnLst>
              <a:rect l="0" t="0" r="r" b="b"/>
              <a:pathLst>
                <a:path w="21600" h="21600" extrusionOk="0">
                  <a:moveTo>
                    <a:pt x="19568" y="0"/>
                  </a:moveTo>
                  <a:lnTo>
                    <a:pt x="18226" y="434"/>
                  </a:lnTo>
                  <a:lnTo>
                    <a:pt x="16871" y="868"/>
                  </a:lnTo>
                  <a:lnTo>
                    <a:pt x="15743" y="2146"/>
                  </a:lnTo>
                  <a:lnTo>
                    <a:pt x="13046" y="5617"/>
                  </a:lnTo>
                  <a:lnTo>
                    <a:pt x="10349" y="9499"/>
                  </a:lnTo>
                  <a:lnTo>
                    <a:pt x="8768" y="11234"/>
                  </a:lnTo>
                  <a:lnTo>
                    <a:pt x="7200" y="12535"/>
                  </a:lnTo>
                  <a:lnTo>
                    <a:pt x="5620" y="13403"/>
                  </a:lnTo>
                  <a:lnTo>
                    <a:pt x="4051" y="13837"/>
                  </a:lnTo>
                  <a:lnTo>
                    <a:pt x="2923" y="14271"/>
                  </a:lnTo>
                  <a:lnTo>
                    <a:pt x="1806" y="15115"/>
                  </a:lnTo>
                  <a:lnTo>
                    <a:pt x="677" y="16851"/>
                  </a:lnTo>
                  <a:lnTo>
                    <a:pt x="226" y="17718"/>
                  </a:lnTo>
                  <a:lnTo>
                    <a:pt x="0" y="18586"/>
                  </a:lnTo>
                  <a:lnTo>
                    <a:pt x="0" y="19888"/>
                  </a:lnTo>
                  <a:lnTo>
                    <a:pt x="226" y="20321"/>
                  </a:lnTo>
                  <a:lnTo>
                    <a:pt x="677" y="21166"/>
                  </a:lnTo>
                  <a:lnTo>
                    <a:pt x="1129" y="21600"/>
                  </a:lnTo>
                  <a:lnTo>
                    <a:pt x="3149" y="21600"/>
                  </a:lnTo>
                  <a:lnTo>
                    <a:pt x="5620" y="21166"/>
                  </a:lnTo>
                  <a:lnTo>
                    <a:pt x="7877" y="20321"/>
                  </a:lnTo>
                  <a:lnTo>
                    <a:pt x="10123" y="18586"/>
                  </a:lnTo>
                  <a:lnTo>
                    <a:pt x="12154" y="16417"/>
                  </a:lnTo>
                  <a:lnTo>
                    <a:pt x="14174" y="14271"/>
                  </a:lnTo>
                  <a:lnTo>
                    <a:pt x="16194" y="11668"/>
                  </a:lnTo>
                  <a:lnTo>
                    <a:pt x="20246" y="6485"/>
                  </a:lnTo>
                  <a:lnTo>
                    <a:pt x="20923" y="5183"/>
                  </a:lnTo>
                  <a:lnTo>
                    <a:pt x="21374" y="3882"/>
                  </a:lnTo>
                  <a:lnTo>
                    <a:pt x="21600" y="3014"/>
                  </a:lnTo>
                  <a:lnTo>
                    <a:pt x="21374" y="2146"/>
                  </a:lnTo>
                  <a:lnTo>
                    <a:pt x="21149" y="1279"/>
                  </a:lnTo>
                  <a:lnTo>
                    <a:pt x="20697" y="868"/>
                  </a:lnTo>
                  <a:lnTo>
                    <a:pt x="19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18" name="Google Shape;1899;p46"/>
            <p:cNvSpPr/>
            <p:nvPr/>
          </p:nvSpPr>
          <p:spPr>
            <a:xfrm>
              <a:off x="935491" y="1098890"/>
              <a:ext cx="293500" cy="229936"/>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45" y="624"/>
                  </a:lnTo>
                  <a:lnTo>
                    <a:pt x="0" y="2387"/>
                  </a:lnTo>
                  <a:lnTo>
                    <a:pt x="0" y="3581"/>
                  </a:lnTo>
                  <a:lnTo>
                    <a:pt x="45" y="5001"/>
                  </a:lnTo>
                  <a:lnTo>
                    <a:pt x="134" y="6536"/>
                  </a:lnTo>
                  <a:lnTo>
                    <a:pt x="313" y="8184"/>
                  </a:lnTo>
                  <a:lnTo>
                    <a:pt x="536" y="9889"/>
                  </a:lnTo>
                  <a:lnTo>
                    <a:pt x="891" y="11651"/>
                  </a:lnTo>
                  <a:lnTo>
                    <a:pt x="1070" y="12561"/>
                  </a:lnTo>
                  <a:lnTo>
                    <a:pt x="1336" y="13470"/>
                  </a:lnTo>
                  <a:lnTo>
                    <a:pt x="1604" y="14380"/>
                  </a:lnTo>
                  <a:lnTo>
                    <a:pt x="1917" y="15233"/>
                  </a:lnTo>
                  <a:lnTo>
                    <a:pt x="2227" y="16142"/>
                  </a:lnTo>
                  <a:lnTo>
                    <a:pt x="2629" y="16995"/>
                  </a:lnTo>
                  <a:lnTo>
                    <a:pt x="3029" y="17790"/>
                  </a:lnTo>
                  <a:lnTo>
                    <a:pt x="3474" y="18643"/>
                  </a:lnTo>
                  <a:lnTo>
                    <a:pt x="3965" y="19381"/>
                  </a:lnTo>
                  <a:lnTo>
                    <a:pt x="4499" y="20177"/>
                  </a:lnTo>
                  <a:lnTo>
                    <a:pt x="5078" y="20861"/>
                  </a:lnTo>
                  <a:lnTo>
                    <a:pt x="5701" y="21543"/>
                  </a:lnTo>
                  <a:lnTo>
                    <a:pt x="16969" y="21600"/>
                  </a:lnTo>
                  <a:lnTo>
                    <a:pt x="17190" y="21315"/>
                  </a:lnTo>
                  <a:lnTo>
                    <a:pt x="17414" y="20976"/>
                  </a:lnTo>
                  <a:lnTo>
                    <a:pt x="17769" y="20519"/>
                  </a:lnTo>
                  <a:lnTo>
                    <a:pt x="18126" y="19838"/>
                  </a:lnTo>
                  <a:lnTo>
                    <a:pt x="18571" y="19042"/>
                  </a:lnTo>
                  <a:lnTo>
                    <a:pt x="19018" y="18076"/>
                  </a:lnTo>
                  <a:lnTo>
                    <a:pt x="19462" y="16881"/>
                  </a:lnTo>
                  <a:lnTo>
                    <a:pt x="19907" y="15518"/>
                  </a:lnTo>
                  <a:lnTo>
                    <a:pt x="20353" y="13984"/>
                  </a:lnTo>
                  <a:lnTo>
                    <a:pt x="20753" y="12221"/>
                  </a:lnTo>
                  <a:lnTo>
                    <a:pt x="21064" y="10231"/>
                  </a:lnTo>
                  <a:lnTo>
                    <a:pt x="21198" y="9150"/>
                  </a:lnTo>
                  <a:lnTo>
                    <a:pt x="21332" y="8070"/>
                  </a:lnTo>
                  <a:lnTo>
                    <a:pt x="21466" y="6878"/>
                  </a:lnTo>
                  <a:lnTo>
                    <a:pt x="21511" y="5626"/>
                  </a:lnTo>
                  <a:lnTo>
                    <a:pt x="21555" y="4320"/>
                  </a:lnTo>
                  <a:lnTo>
                    <a:pt x="21600" y="2954"/>
                  </a:lnTo>
                  <a:lnTo>
                    <a:pt x="21600" y="1534"/>
                  </a:lnTo>
                  <a:lnTo>
                    <a:pt x="21555" y="57"/>
                  </a:lnTo>
                  <a:lnTo>
                    <a:pt x="8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819" name="Google Shape;1900;p46"/>
            <p:cNvSpPr/>
            <p:nvPr/>
          </p:nvSpPr>
          <p:spPr>
            <a:xfrm>
              <a:off x="868956" y="1135801"/>
              <a:ext cx="95587" cy="129494"/>
            </a:xfrm>
            <a:custGeom>
              <a:avLst/>
              <a:ahLst/>
              <a:cxnLst>
                <a:cxn ang="0">
                  <a:pos x="wd2" y="hd2"/>
                </a:cxn>
                <a:cxn ang="5400000">
                  <a:pos x="wd2" y="hd2"/>
                </a:cxn>
                <a:cxn ang="10800000">
                  <a:pos x="wd2" y="hd2"/>
                </a:cxn>
                <a:cxn ang="16200000">
                  <a:pos x="wd2" y="hd2"/>
                </a:cxn>
              </a:cxnLst>
              <a:rect l="0" t="0" r="r" b="b"/>
              <a:pathLst>
                <a:path w="21600" h="21600" extrusionOk="0">
                  <a:moveTo>
                    <a:pt x="5741" y="0"/>
                  </a:moveTo>
                  <a:lnTo>
                    <a:pt x="4376" y="101"/>
                  </a:lnTo>
                  <a:lnTo>
                    <a:pt x="3279" y="304"/>
                  </a:lnTo>
                  <a:lnTo>
                    <a:pt x="2455" y="704"/>
                  </a:lnTo>
                  <a:lnTo>
                    <a:pt x="1639" y="1210"/>
                  </a:lnTo>
                  <a:lnTo>
                    <a:pt x="1090" y="1914"/>
                  </a:lnTo>
                  <a:lnTo>
                    <a:pt x="542" y="2724"/>
                  </a:lnTo>
                  <a:lnTo>
                    <a:pt x="267" y="3529"/>
                  </a:lnTo>
                  <a:lnTo>
                    <a:pt x="0" y="4542"/>
                  </a:lnTo>
                  <a:lnTo>
                    <a:pt x="0" y="6658"/>
                  </a:lnTo>
                  <a:lnTo>
                    <a:pt x="267" y="8982"/>
                  </a:lnTo>
                  <a:lnTo>
                    <a:pt x="816" y="11402"/>
                  </a:lnTo>
                  <a:lnTo>
                    <a:pt x="1639" y="13727"/>
                  </a:lnTo>
                  <a:lnTo>
                    <a:pt x="2593" y="15944"/>
                  </a:lnTo>
                  <a:lnTo>
                    <a:pt x="3553" y="17964"/>
                  </a:lnTo>
                  <a:lnTo>
                    <a:pt x="4376" y="19580"/>
                  </a:lnTo>
                  <a:lnTo>
                    <a:pt x="5192" y="20688"/>
                  </a:lnTo>
                  <a:lnTo>
                    <a:pt x="5741" y="21296"/>
                  </a:lnTo>
                  <a:lnTo>
                    <a:pt x="6290" y="21397"/>
                  </a:lnTo>
                  <a:lnTo>
                    <a:pt x="7106" y="21499"/>
                  </a:lnTo>
                  <a:lnTo>
                    <a:pt x="8067" y="21600"/>
                  </a:lnTo>
                  <a:lnTo>
                    <a:pt x="9157" y="21499"/>
                  </a:lnTo>
                  <a:lnTo>
                    <a:pt x="11757" y="21296"/>
                  </a:lnTo>
                  <a:lnTo>
                    <a:pt x="14494" y="20992"/>
                  </a:lnTo>
                  <a:lnTo>
                    <a:pt x="19412" y="20187"/>
                  </a:lnTo>
                  <a:lnTo>
                    <a:pt x="21600" y="19782"/>
                  </a:lnTo>
                  <a:lnTo>
                    <a:pt x="19412" y="15646"/>
                  </a:lnTo>
                  <a:lnTo>
                    <a:pt x="18321" y="16248"/>
                  </a:lnTo>
                  <a:lnTo>
                    <a:pt x="17224" y="16653"/>
                  </a:lnTo>
                  <a:lnTo>
                    <a:pt x="16133" y="16957"/>
                  </a:lnTo>
                  <a:lnTo>
                    <a:pt x="15173" y="17160"/>
                  </a:lnTo>
                  <a:lnTo>
                    <a:pt x="14357" y="17261"/>
                  </a:lnTo>
                  <a:lnTo>
                    <a:pt x="13533" y="17261"/>
                  </a:lnTo>
                  <a:lnTo>
                    <a:pt x="12717" y="17160"/>
                  </a:lnTo>
                  <a:lnTo>
                    <a:pt x="11894" y="16957"/>
                  </a:lnTo>
                  <a:lnTo>
                    <a:pt x="11208" y="16653"/>
                  </a:lnTo>
                  <a:lnTo>
                    <a:pt x="10529" y="16349"/>
                  </a:lnTo>
                  <a:lnTo>
                    <a:pt x="9980" y="15944"/>
                  </a:lnTo>
                  <a:lnTo>
                    <a:pt x="9431" y="15443"/>
                  </a:lnTo>
                  <a:lnTo>
                    <a:pt x="8341" y="14329"/>
                  </a:lnTo>
                  <a:lnTo>
                    <a:pt x="7518" y="13119"/>
                  </a:lnTo>
                  <a:lnTo>
                    <a:pt x="6969" y="11808"/>
                  </a:lnTo>
                  <a:lnTo>
                    <a:pt x="6557" y="10395"/>
                  </a:lnTo>
                  <a:lnTo>
                    <a:pt x="6153" y="8982"/>
                  </a:lnTo>
                  <a:lnTo>
                    <a:pt x="6016" y="7671"/>
                  </a:lnTo>
                  <a:lnTo>
                    <a:pt x="6153" y="6461"/>
                  </a:lnTo>
                  <a:lnTo>
                    <a:pt x="6290" y="5347"/>
                  </a:lnTo>
                  <a:lnTo>
                    <a:pt x="6557" y="4440"/>
                  </a:lnTo>
                  <a:lnTo>
                    <a:pt x="6969" y="3934"/>
                  </a:lnTo>
                  <a:lnTo>
                    <a:pt x="7655" y="3529"/>
                  </a:lnTo>
                  <a:lnTo>
                    <a:pt x="8341" y="3332"/>
                  </a:lnTo>
                  <a:lnTo>
                    <a:pt x="9020" y="3332"/>
                  </a:lnTo>
                  <a:lnTo>
                    <a:pt x="9980" y="3428"/>
                  </a:lnTo>
                  <a:lnTo>
                    <a:pt x="10796" y="3630"/>
                  </a:lnTo>
                  <a:lnTo>
                    <a:pt x="11757" y="3833"/>
                  </a:lnTo>
                  <a:lnTo>
                    <a:pt x="13533" y="4542"/>
                  </a:lnTo>
                  <a:lnTo>
                    <a:pt x="15310" y="5347"/>
                  </a:lnTo>
                  <a:lnTo>
                    <a:pt x="16682" y="6157"/>
                  </a:lnTo>
                  <a:lnTo>
                    <a:pt x="18047" y="6962"/>
                  </a:lnTo>
                  <a:lnTo>
                    <a:pt x="18047" y="3833"/>
                  </a:lnTo>
                  <a:lnTo>
                    <a:pt x="15310" y="2623"/>
                  </a:lnTo>
                  <a:lnTo>
                    <a:pt x="12985" y="1716"/>
                  </a:lnTo>
                  <a:lnTo>
                    <a:pt x="10796" y="906"/>
                  </a:lnTo>
                  <a:lnTo>
                    <a:pt x="8883" y="400"/>
                  </a:lnTo>
                  <a:lnTo>
                    <a:pt x="7243" y="101"/>
                  </a:lnTo>
                  <a:lnTo>
                    <a:pt x="5741"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820" name="Google Shape;1901;p46"/>
            <p:cNvSpPr/>
            <p:nvPr/>
          </p:nvSpPr>
          <p:spPr>
            <a:xfrm>
              <a:off x="943385" y="1106145"/>
              <a:ext cx="277744" cy="8711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39" y="903"/>
                  </a:lnTo>
                  <a:lnTo>
                    <a:pt x="517" y="3296"/>
                  </a:lnTo>
                  <a:lnTo>
                    <a:pt x="845" y="4952"/>
                  </a:lnTo>
                  <a:lnTo>
                    <a:pt x="1223" y="6751"/>
                  </a:lnTo>
                  <a:lnTo>
                    <a:pt x="1693" y="8550"/>
                  </a:lnTo>
                  <a:lnTo>
                    <a:pt x="2304" y="10649"/>
                  </a:lnTo>
                  <a:lnTo>
                    <a:pt x="3010" y="12599"/>
                  </a:lnTo>
                  <a:lnTo>
                    <a:pt x="3810" y="14556"/>
                  </a:lnTo>
                  <a:lnTo>
                    <a:pt x="4752" y="16355"/>
                  </a:lnTo>
                  <a:lnTo>
                    <a:pt x="5269" y="17250"/>
                  </a:lnTo>
                  <a:lnTo>
                    <a:pt x="5788" y="18003"/>
                  </a:lnTo>
                  <a:lnTo>
                    <a:pt x="6353" y="18755"/>
                  </a:lnTo>
                  <a:lnTo>
                    <a:pt x="6964" y="19350"/>
                  </a:lnTo>
                  <a:lnTo>
                    <a:pt x="7623" y="19952"/>
                  </a:lnTo>
                  <a:lnTo>
                    <a:pt x="8328" y="20554"/>
                  </a:lnTo>
                  <a:lnTo>
                    <a:pt x="9034" y="21006"/>
                  </a:lnTo>
                  <a:lnTo>
                    <a:pt x="9787" y="21307"/>
                  </a:lnTo>
                  <a:lnTo>
                    <a:pt x="10588" y="21457"/>
                  </a:lnTo>
                  <a:lnTo>
                    <a:pt x="11435" y="21600"/>
                  </a:lnTo>
                  <a:lnTo>
                    <a:pt x="12282" y="21600"/>
                  </a:lnTo>
                  <a:lnTo>
                    <a:pt x="13080" y="21457"/>
                  </a:lnTo>
                  <a:lnTo>
                    <a:pt x="13786" y="21156"/>
                  </a:lnTo>
                  <a:lnTo>
                    <a:pt x="14492" y="20855"/>
                  </a:lnTo>
                  <a:lnTo>
                    <a:pt x="15153" y="20404"/>
                  </a:lnTo>
                  <a:lnTo>
                    <a:pt x="15764" y="19801"/>
                  </a:lnTo>
                  <a:lnTo>
                    <a:pt x="16329" y="19207"/>
                  </a:lnTo>
                  <a:lnTo>
                    <a:pt x="16893" y="18454"/>
                  </a:lnTo>
                  <a:lnTo>
                    <a:pt x="17363" y="17702"/>
                  </a:lnTo>
                  <a:lnTo>
                    <a:pt x="17835" y="16957"/>
                  </a:lnTo>
                  <a:lnTo>
                    <a:pt x="18257" y="16053"/>
                  </a:lnTo>
                  <a:lnTo>
                    <a:pt x="18682" y="15150"/>
                  </a:lnTo>
                  <a:lnTo>
                    <a:pt x="19388" y="13201"/>
                  </a:lnTo>
                  <a:lnTo>
                    <a:pt x="19952" y="11252"/>
                  </a:lnTo>
                  <a:lnTo>
                    <a:pt x="20422" y="9302"/>
                  </a:lnTo>
                  <a:lnTo>
                    <a:pt x="20800" y="7353"/>
                  </a:lnTo>
                  <a:lnTo>
                    <a:pt x="21081" y="5547"/>
                  </a:lnTo>
                  <a:lnTo>
                    <a:pt x="21269" y="4049"/>
                  </a:lnTo>
                  <a:lnTo>
                    <a:pt x="21458" y="2702"/>
                  </a:lnTo>
                  <a:lnTo>
                    <a:pt x="21506" y="1648"/>
                  </a:lnTo>
                  <a:lnTo>
                    <a:pt x="21600" y="602"/>
                  </a:lnTo>
                  <a:lnTo>
                    <a:pt x="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821" name="Google Shape;1902;p46"/>
            <p:cNvSpPr/>
            <p:nvPr/>
          </p:nvSpPr>
          <p:spPr>
            <a:xfrm>
              <a:off x="991768" y="1115828"/>
              <a:ext cx="175481" cy="61712"/>
            </a:xfrm>
            <a:custGeom>
              <a:avLst/>
              <a:ahLst/>
              <a:cxnLst>
                <a:cxn ang="0">
                  <a:pos x="wd2" y="hd2"/>
                </a:cxn>
                <a:cxn ang="5400000">
                  <a:pos x="wd2" y="hd2"/>
                </a:cxn>
                <a:cxn ang="10800000">
                  <a:pos x="wd2" y="hd2"/>
                </a:cxn>
                <a:cxn ang="16200000">
                  <a:pos x="wd2" y="hd2"/>
                </a:cxn>
              </a:cxnLst>
              <a:rect l="0" t="0" r="r" b="b"/>
              <a:pathLst>
                <a:path w="21600" h="21600" extrusionOk="0">
                  <a:moveTo>
                    <a:pt x="10802" y="0"/>
                  </a:moveTo>
                  <a:lnTo>
                    <a:pt x="8568" y="213"/>
                  </a:lnTo>
                  <a:lnTo>
                    <a:pt x="6557" y="850"/>
                  </a:lnTo>
                  <a:lnTo>
                    <a:pt x="4768" y="1689"/>
                  </a:lnTo>
                  <a:lnTo>
                    <a:pt x="3131" y="3177"/>
                  </a:lnTo>
                  <a:lnTo>
                    <a:pt x="2459" y="3814"/>
                  </a:lnTo>
                  <a:lnTo>
                    <a:pt x="1790" y="4653"/>
                  </a:lnTo>
                  <a:lnTo>
                    <a:pt x="1267" y="5716"/>
                  </a:lnTo>
                  <a:lnTo>
                    <a:pt x="822" y="6566"/>
                  </a:lnTo>
                  <a:lnTo>
                    <a:pt x="448" y="7629"/>
                  </a:lnTo>
                  <a:lnTo>
                    <a:pt x="224" y="8680"/>
                  </a:lnTo>
                  <a:lnTo>
                    <a:pt x="0" y="9743"/>
                  </a:lnTo>
                  <a:lnTo>
                    <a:pt x="0" y="11857"/>
                  </a:lnTo>
                  <a:lnTo>
                    <a:pt x="224" y="12920"/>
                  </a:lnTo>
                  <a:lnTo>
                    <a:pt x="448" y="13982"/>
                  </a:lnTo>
                  <a:lnTo>
                    <a:pt x="822" y="15034"/>
                  </a:lnTo>
                  <a:lnTo>
                    <a:pt x="1267" y="15884"/>
                  </a:lnTo>
                  <a:lnTo>
                    <a:pt x="1790" y="16947"/>
                  </a:lnTo>
                  <a:lnTo>
                    <a:pt x="2459" y="17786"/>
                  </a:lnTo>
                  <a:lnTo>
                    <a:pt x="3131" y="18423"/>
                  </a:lnTo>
                  <a:lnTo>
                    <a:pt x="4768" y="19698"/>
                  </a:lnTo>
                  <a:lnTo>
                    <a:pt x="6557" y="20750"/>
                  </a:lnTo>
                  <a:lnTo>
                    <a:pt x="8568" y="21387"/>
                  </a:lnTo>
                  <a:lnTo>
                    <a:pt x="10802" y="21600"/>
                  </a:lnTo>
                  <a:lnTo>
                    <a:pt x="12962" y="21387"/>
                  </a:lnTo>
                  <a:lnTo>
                    <a:pt x="14972" y="20750"/>
                  </a:lnTo>
                  <a:lnTo>
                    <a:pt x="16836" y="19698"/>
                  </a:lnTo>
                  <a:lnTo>
                    <a:pt x="18398" y="18423"/>
                  </a:lnTo>
                  <a:lnTo>
                    <a:pt x="19145" y="17786"/>
                  </a:lnTo>
                  <a:lnTo>
                    <a:pt x="19739" y="16947"/>
                  </a:lnTo>
                  <a:lnTo>
                    <a:pt x="20263" y="15884"/>
                  </a:lnTo>
                  <a:lnTo>
                    <a:pt x="20707" y="15034"/>
                  </a:lnTo>
                  <a:lnTo>
                    <a:pt x="21081" y="13982"/>
                  </a:lnTo>
                  <a:lnTo>
                    <a:pt x="21380" y="12920"/>
                  </a:lnTo>
                  <a:lnTo>
                    <a:pt x="21525" y="11857"/>
                  </a:lnTo>
                  <a:lnTo>
                    <a:pt x="21600" y="10806"/>
                  </a:lnTo>
                  <a:lnTo>
                    <a:pt x="21525" y="9743"/>
                  </a:lnTo>
                  <a:lnTo>
                    <a:pt x="21380" y="8680"/>
                  </a:lnTo>
                  <a:lnTo>
                    <a:pt x="21081" y="7629"/>
                  </a:lnTo>
                  <a:lnTo>
                    <a:pt x="20707" y="6566"/>
                  </a:lnTo>
                  <a:lnTo>
                    <a:pt x="20263" y="5716"/>
                  </a:lnTo>
                  <a:lnTo>
                    <a:pt x="19739" y="4653"/>
                  </a:lnTo>
                  <a:lnTo>
                    <a:pt x="19145" y="3814"/>
                  </a:lnTo>
                  <a:lnTo>
                    <a:pt x="18398" y="3177"/>
                  </a:lnTo>
                  <a:lnTo>
                    <a:pt x="16836" y="1689"/>
                  </a:lnTo>
                  <a:lnTo>
                    <a:pt x="14972" y="850"/>
                  </a:lnTo>
                  <a:lnTo>
                    <a:pt x="12962" y="213"/>
                  </a:lnTo>
                  <a:lnTo>
                    <a:pt x="1080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822" name="Google Shape;1903;p46"/>
            <p:cNvSpPr/>
            <p:nvPr/>
          </p:nvSpPr>
          <p:spPr>
            <a:xfrm>
              <a:off x="1055300" y="1130336"/>
              <a:ext cx="93797" cy="32695"/>
            </a:xfrm>
            <a:custGeom>
              <a:avLst/>
              <a:ahLst/>
              <a:cxnLst>
                <a:cxn ang="0">
                  <a:pos x="wd2" y="hd2"/>
                </a:cxn>
                <a:cxn ang="5400000">
                  <a:pos x="wd2" y="hd2"/>
                </a:cxn>
                <a:cxn ang="10800000">
                  <a:pos x="wd2" y="hd2"/>
                </a:cxn>
                <a:cxn ang="16200000">
                  <a:pos x="wd2" y="hd2"/>
                </a:cxn>
              </a:cxnLst>
              <a:rect l="0" t="0" r="r" b="b"/>
              <a:pathLst>
                <a:path w="21600" h="21600" extrusionOk="0">
                  <a:moveTo>
                    <a:pt x="8640" y="0"/>
                  </a:moveTo>
                  <a:lnTo>
                    <a:pt x="6550" y="802"/>
                  </a:lnTo>
                  <a:lnTo>
                    <a:pt x="4739" y="1605"/>
                  </a:lnTo>
                  <a:lnTo>
                    <a:pt x="3069" y="3209"/>
                  </a:lnTo>
                  <a:lnTo>
                    <a:pt x="1818" y="4814"/>
                  </a:lnTo>
                  <a:lnTo>
                    <a:pt x="839" y="6398"/>
                  </a:lnTo>
                  <a:lnTo>
                    <a:pt x="419" y="7601"/>
                  </a:lnTo>
                  <a:lnTo>
                    <a:pt x="140" y="8404"/>
                  </a:lnTo>
                  <a:lnTo>
                    <a:pt x="0" y="9607"/>
                  </a:lnTo>
                  <a:lnTo>
                    <a:pt x="0" y="11993"/>
                  </a:lnTo>
                  <a:lnTo>
                    <a:pt x="140" y="12795"/>
                  </a:lnTo>
                  <a:lnTo>
                    <a:pt x="419" y="13999"/>
                  </a:lnTo>
                  <a:lnTo>
                    <a:pt x="839" y="15202"/>
                  </a:lnTo>
                  <a:lnTo>
                    <a:pt x="1818" y="16807"/>
                  </a:lnTo>
                  <a:lnTo>
                    <a:pt x="3069" y="18391"/>
                  </a:lnTo>
                  <a:lnTo>
                    <a:pt x="4739" y="19995"/>
                  </a:lnTo>
                  <a:lnTo>
                    <a:pt x="6550" y="20798"/>
                  </a:lnTo>
                  <a:lnTo>
                    <a:pt x="8640" y="21600"/>
                  </a:lnTo>
                  <a:lnTo>
                    <a:pt x="12960" y="21600"/>
                  </a:lnTo>
                  <a:lnTo>
                    <a:pt x="14910" y="20798"/>
                  </a:lnTo>
                  <a:lnTo>
                    <a:pt x="16728" y="19995"/>
                  </a:lnTo>
                  <a:lnTo>
                    <a:pt x="18399" y="18391"/>
                  </a:lnTo>
                  <a:lnTo>
                    <a:pt x="19650" y="16807"/>
                  </a:lnTo>
                  <a:lnTo>
                    <a:pt x="20768" y="15202"/>
                  </a:lnTo>
                  <a:lnTo>
                    <a:pt x="21048" y="13999"/>
                  </a:lnTo>
                  <a:lnTo>
                    <a:pt x="21320" y="12795"/>
                  </a:lnTo>
                  <a:lnTo>
                    <a:pt x="21460" y="11993"/>
                  </a:lnTo>
                  <a:lnTo>
                    <a:pt x="21600" y="10811"/>
                  </a:lnTo>
                  <a:lnTo>
                    <a:pt x="21460" y="9607"/>
                  </a:lnTo>
                  <a:lnTo>
                    <a:pt x="21320" y="8404"/>
                  </a:lnTo>
                  <a:lnTo>
                    <a:pt x="21048" y="7601"/>
                  </a:lnTo>
                  <a:lnTo>
                    <a:pt x="20768" y="6398"/>
                  </a:lnTo>
                  <a:lnTo>
                    <a:pt x="19650" y="4814"/>
                  </a:lnTo>
                  <a:lnTo>
                    <a:pt x="18399" y="3209"/>
                  </a:lnTo>
                  <a:lnTo>
                    <a:pt x="16728" y="1605"/>
                  </a:lnTo>
                  <a:lnTo>
                    <a:pt x="14910" y="802"/>
                  </a:lnTo>
                  <a:lnTo>
                    <a:pt x="1296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823" name="Google Shape;1904;p46"/>
            <p:cNvSpPr/>
            <p:nvPr/>
          </p:nvSpPr>
          <p:spPr>
            <a:xfrm>
              <a:off x="693477" y="1124904"/>
              <a:ext cx="232333" cy="282570"/>
            </a:xfrm>
            <a:custGeom>
              <a:avLst/>
              <a:ahLst/>
              <a:cxnLst>
                <a:cxn ang="0">
                  <a:pos x="wd2" y="hd2"/>
                </a:cxn>
                <a:cxn ang="5400000">
                  <a:pos x="wd2" y="hd2"/>
                </a:cxn>
                <a:cxn ang="10800000">
                  <a:pos x="wd2" y="hd2"/>
                </a:cxn>
                <a:cxn ang="16200000">
                  <a:pos x="wd2" y="hd2"/>
                </a:cxn>
              </a:cxnLst>
              <a:rect l="0" t="0" r="r" b="b"/>
              <a:pathLst>
                <a:path w="21600" h="21600" extrusionOk="0">
                  <a:moveTo>
                    <a:pt x="13444" y="0"/>
                  </a:moveTo>
                  <a:lnTo>
                    <a:pt x="12883" y="46"/>
                  </a:lnTo>
                  <a:lnTo>
                    <a:pt x="12375" y="139"/>
                  </a:lnTo>
                  <a:lnTo>
                    <a:pt x="11870" y="276"/>
                  </a:lnTo>
                  <a:lnTo>
                    <a:pt x="11362" y="462"/>
                  </a:lnTo>
                  <a:lnTo>
                    <a:pt x="10913" y="694"/>
                  </a:lnTo>
                  <a:lnTo>
                    <a:pt x="10518" y="972"/>
                  </a:lnTo>
                  <a:lnTo>
                    <a:pt x="10126" y="1295"/>
                  </a:lnTo>
                  <a:lnTo>
                    <a:pt x="9730" y="1666"/>
                  </a:lnTo>
                  <a:lnTo>
                    <a:pt x="9395" y="2035"/>
                  </a:lnTo>
                  <a:lnTo>
                    <a:pt x="9056" y="2450"/>
                  </a:lnTo>
                  <a:lnTo>
                    <a:pt x="8717" y="2868"/>
                  </a:lnTo>
                  <a:lnTo>
                    <a:pt x="8212" y="3794"/>
                  </a:lnTo>
                  <a:lnTo>
                    <a:pt x="7707" y="4764"/>
                  </a:lnTo>
                  <a:lnTo>
                    <a:pt x="7368" y="5782"/>
                  </a:lnTo>
                  <a:lnTo>
                    <a:pt x="7030" y="6752"/>
                  </a:lnTo>
                  <a:lnTo>
                    <a:pt x="6750" y="7724"/>
                  </a:lnTo>
                  <a:lnTo>
                    <a:pt x="6581" y="8604"/>
                  </a:lnTo>
                  <a:lnTo>
                    <a:pt x="6412" y="9390"/>
                  </a:lnTo>
                  <a:lnTo>
                    <a:pt x="6242" y="10546"/>
                  </a:lnTo>
                  <a:lnTo>
                    <a:pt x="6186" y="11008"/>
                  </a:lnTo>
                  <a:lnTo>
                    <a:pt x="0" y="15911"/>
                  </a:lnTo>
                  <a:lnTo>
                    <a:pt x="3093" y="21600"/>
                  </a:lnTo>
                  <a:lnTo>
                    <a:pt x="9169" y="18317"/>
                  </a:lnTo>
                  <a:lnTo>
                    <a:pt x="9395" y="18778"/>
                  </a:lnTo>
                  <a:lnTo>
                    <a:pt x="9674" y="19243"/>
                  </a:lnTo>
                  <a:lnTo>
                    <a:pt x="9956" y="19611"/>
                  </a:lnTo>
                  <a:lnTo>
                    <a:pt x="10295" y="19983"/>
                  </a:lnTo>
                  <a:lnTo>
                    <a:pt x="10631" y="20305"/>
                  </a:lnTo>
                  <a:lnTo>
                    <a:pt x="11026" y="20584"/>
                  </a:lnTo>
                  <a:lnTo>
                    <a:pt x="11418" y="20813"/>
                  </a:lnTo>
                  <a:lnTo>
                    <a:pt x="11813" y="20999"/>
                  </a:lnTo>
                  <a:lnTo>
                    <a:pt x="12262" y="21138"/>
                  </a:lnTo>
                  <a:lnTo>
                    <a:pt x="12770" y="21231"/>
                  </a:lnTo>
                  <a:lnTo>
                    <a:pt x="13218" y="21324"/>
                  </a:lnTo>
                  <a:lnTo>
                    <a:pt x="14232" y="21324"/>
                  </a:lnTo>
                  <a:lnTo>
                    <a:pt x="14680" y="21278"/>
                  </a:lnTo>
                  <a:lnTo>
                    <a:pt x="15188" y="21185"/>
                  </a:lnTo>
                  <a:lnTo>
                    <a:pt x="15693" y="21045"/>
                  </a:lnTo>
                  <a:lnTo>
                    <a:pt x="16201" y="20860"/>
                  </a:lnTo>
                  <a:lnTo>
                    <a:pt x="16707" y="20630"/>
                  </a:lnTo>
                  <a:lnTo>
                    <a:pt x="17158" y="20398"/>
                  </a:lnTo>
                  <a:lnTo>
                    <a:pt x="17663" y="20076"/>
                  </a:lnTo>
                  <a:lnTo>
                    <a:pt x="18115" y="19751"/>
                  </a:lnTo>
                  <a:lnTo>
                    <a:pt x="18564" y="19382"/>
                  </a:lnTo>
                  <a:lnTo>
                    <a:pt x="18959" y="18964"/>
                  </a:lnTo>
                  <a:lnTo>
                    <a:pt x="19351" y="18502"/>
                  </a:lnTo>
                  <a:lnTo>
                    <a:pt x="19746" y="17992"/>
                  </a:lnTo>
                  <a:lnTo>
                    <a:pt x="20082" y="17484"/>
                  </a:lnTo>
                  <a:lnTo>
                    <a:pt x="20420" y="16929"/>
                  </a:lnTo>
                  <a:lnTo>
                    <a:pt x="20700" y="16282"/>
                  </a:lnTo>
                  <a:lnTo>
                    <a:pt x="20926" y="15634"/>
                  </a:lnTo>
                  <a:lnTo>
                    <a:pt x="21151" y="14987"/>
                  </a:lnTo>
                  <a:lnTo>
                    <a:pt x="21321" y="14247"/>
                  </a:lnTo>
                  <a:lnTo>
                    <a:pt x="21434" y="13507"/>
                  </a:lnTo>
                  <a:lnTo>
                    <a:pt x="21600" y="11980"/>
                  </a:lnTo>
                  <a:lnTo>
                    <a:pt x="21600" y="10500"/>
                  </a:lnTo>
                  <a:lnTo>
                    <a:pt x="21547" y="9112"/>
                  </a:lnTo>
                  <a:lnTo>
                    <a:pt x="21377" y="7771"/>
                  </a:lnTo>
                  <a:lnTo>
                    <a:pt x="21095" y="6569"/>
                  </a:lnTo>
                  <a:lnTo>
                    <a:pt x="20756" y="5411"/>
                  </a:lnTo>
                  <a:lnTo>
                    <a:pt x="20308" y="4348"/>
                  </a:lnTo>
                  <a:lnTo>
                    <a:pt x="19802" y="3422"/>
                  </a:lnTo>
                  <a:lnTo>
                    <a:pt x="19464" y="2961"/>
                  </a:lnTo>
                  <a:lnTo>
                    <a:pt x="19182" y="2543"/>
                  </a:lnTo>
                  <a:lnTo>
                    <a:pt x="18846" y="2174"/>
                  </a:lnTo>
                  <a:lnTo>
                    <a:pt x="18451" y="1803"/>
                  </a:lnTo>
                  <a:lnTo>
                    <a:pt x="18115" y="1480"/>
                  </a:lnTo>
                  <a:lnTo>
                    <a:pt x="17720" y="1202"/>
                  </a:lnTo>
                  <a:lnTo>
                    <a:pt x="17268" y="926"/>
                  </a:lnTo>
                  <a:lnTo>
                    <a:pt x="16876" y="694"/>
                  </a:lnTo>
                  <a:lnTo>
                    <a:pt x="16424" y="508"/>
                  </a:lnTo>
                  <a:lnTo>
                    <a:pt x="15976" y="322"/>
                  </a:lnTo>
                  <a:lnTo>
                    <a:pt x="15471" y="186"/>
                  </a:lnTo>
                  <a:lnTo>
                    <a:pt x="15019" y="93"/>
                  </a:lnTo>
                  <a:lnTo>
                    <a:pt x="14514"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824" name="Google Shape;1905;p46"/>
            <p:cNvSpPr/>
            <p:nvPr/>
          </p:nvSpPr>
          <p:spPr>
            <a:xfrm>
              <a:off x="786058" y="1166033"/>
              <a:ext cx="75613" cy="32694"/>
            </a:xfrm>
            <a:custGeom>
              <a:avLst/>
              <a:ahLst/>
              <a:cxnLst>
                <a:cxn ang="0">
                  <a:pos x="wd2" y="hd2"/>
                </a:cxn>
                <a:cxn ang="5400000">
                  <a:pos x="wd2" y="hd2"/>
                </a:cxn>
                <a:cxn ang="10800000">
                  <a:pos x="wd2" y="hd2"/>
                </a:cxn>
                <a:cxn ang="16200000">
                  <a:pos x="wd2" y="hd2"/>
                </a:cxn>
              </a:cxnLst>
              <a:rect l="0" t="0" r="r" b="b"/>
              <a:pathLst>
                <a:path w="21600" h="21600" extrusionOk="0">
                  <a:moveTo>
                    <a:pt x="20048" y="0"/>
                  </a:moveTo>
                  <a:lnTo>
                    <a:pt x="17282" y="401"/>
                  </a:lnTo>
                  <a:lnTo>
                    <a:pt x="14516" y="1204"/>
                  </a:lnTo>
                  <a:lnTo>
                    <a:pt x="11923" y="2808"/>
                  </a:lnTo>
                  <a:lnTo>
                    <a:pt x="9157" y="4814"/>
                  </a:lnTo>
                  <a:lnTo>
                    <a:pt x="6737" y="7200"/>
                  </a:lnTo>
                  <a:lnTo>
                    <a:pt x="4318" y="10409"/>
                  </a:lnTo>
                  <a:lnTo>
                    <a:pt x="2246" y="14400"/>
                  </a:lnTo>
                  <a:lnTo>
                    <a:pt x="1205" y="16807"/>
                  </a:lnTo>
                  <a:lnTo>
                    <a:pt x="338" y="19193"/>
                  </a:lnTo>
                  <a:lnTo>
                    <a:pt x="164" y="19594"/>
                  </a:lnTo>
                  <a:lnTo>
                    <a:pt x="0" y="20396"/>
                  </a:lnTo>
                  <a:lnTo>
                    <a:pt x="164" y="20798"/>
                  </a:lnTo>
                  <a:lnTo>
                    <a:pt x="338" y="21199"/>
                  </a:lnTo>
                  <a:lnTo>
                    <a:pt x="1032" y="21600"/>
                  </a:lnTo>
                  <a:lnTo>
                    <a:pt x="1899" y="21600"/>
                  </a:lnTo>
                  <a:lnTo>
                    <a:pt x="2931" y="21199"/>
                  </a:lnTo>
                  <a:lnTo>
                    <a:pt x="3971" y="20798"/>
                  </a:lnTo>
                  <a:lnTo>
                    <a:pt x="4665" y="19995"/>
                  </a:lnTo>
                  <a:lnTo>
                    <a:pt x="5185" y="18792"/>
                  </a:lnTo>
                  <a:lnTo>
                    <a:pt x="6564" y="16005"/>
                  </a:lnTo>
                  <a:lnTo>
                    <a:pt x="7778" y="13196"/>
                  </a:lnTo>
                  <a:lnTo>
                    <a:pt x="9330" y="11212"/>
                  </a:lnTo>
                  <a:lnTo>
                    <a:pt x="10882" y="9206"/>
                  </a:lnTo>
                  <a:lnTo>
                    <a:pt x="12617" y="8002"/>
                  </a:lnTo>
                  <a:lnTo>
                    <a:pt x="14342" y="7200"/>
                  </a:lnTo>
                  <a:lnTo>
                    <a:pt x="16068" y="6398"/>
                  </a:lnTo>
                  <a:lnTo>
                    <a:pt x="17802" y="6398"/>
                  </a:lnTo>
                  <a:lnTo>
                    <a:pt x="18834" y="5996"/>
                  </a:lnTo>
                  <a:lnTo>
                    <a:pt x="19701" y="5616"/>
                  </a:lnTo>
                  <a:lnTo>
                    <a:pt x="20742" y="4413"/>
                  </a:lnTo>
                  <a:lnTo>
                    <a:pt x="21427" y="3209"/>
                  </a:lnTo>
                  <a:lnTo>
                    <a:pt x="21600" y="2407"/>
                  </a:lnTo>
                  <a:lnTo>
                    <a:pt x="21600" y="1605"/>
                  </a:lnTo>
                  <a:lnTo>
                    <a:pt x="21427" y="1204"/>
                  </a:lnTo>
                  <a:lnTo>
                    <a:pt x="21262" y="802"/>
                  </a:lnTo>
                  <a:lnTo>
                    <a:pt x="20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25" name="Google Shape;1906;p46"/>
            <p:cNvSpPr/>
            <p:nvPr/>
          </p:nvSpPr>
          <p:spPr>
            <a:xfrm>
              <a:off x="826580" y="1177538"/>
              <a:ext cx="52061" cy="225717"/>
            </a:xfrm>
            <a:custGeom>
              <a:avLst/>
              <a:ahLst/>
              <a:cxnLst>
                <a:cxn ang="0">
                  <a:pos x="wd2" y="hd2"/>
                </a:cxn>
                <a:cxn ang="5400000">
                  <a:pos x="wd2" y="hd2"/>
                </a:cxn>
                <a:cxn ang="10800000">
                  <a:pos x="wd2" y="hd2"/>
                </a:cxn>
                <a:cxn ang="16200000">
                  <a:pos x="wd2" y="hd2"/>
                </a:cxn>
              </a:cxnLst>
              <a:rect l="0" t="0" r="r" b="b"/>
              <a:pathLst>
                <a:path w="21600" h="21600" extrusionOk="0">
                  <a:moveTo>
                    <a:pt x="18325" y="0"/>
                  </a:moveTo>
                  <a:lnTo>
                    <a:pt x="17330" y="58"/>
                  </a:lnTo>
                  <a:lnTo>
                    <a:pt x="16323" y="116"/>
                  </a:lnTo>
                  <a:lnTo>
                    <a:pt x="15315" y="291"/>
                  </a:lnTo>
                  <a:lnTo>
                    <a:pt x="14811" y="465"/>
                  </a:lnTo>
                  <a:lnTo>
                    <a:pt x="14559" y="694"/>
                  </a:lnTo>
                  <a:lnTo>
                    <a:pt x="15315" y="3245"/>
                  </a:lnTo>
                  <a:lnTo>
                    <a:pt x="15567" y="4517"/>
                  </a:lnTo>
                  <a:lnTo>
                    <a:pt x="15567" y="7181"/>
                  </a:lnTo>
                  <a:lnTo>
                    <a:pt x="15315" y="8514"/>
                  </a:lnTo>
                  <a:lnTo>
                    <a:pt x="14811" y="9844"/>
                  </a:lnTo>
                  <a:lnTo>
                    <a:pt x="14069" y="11178"/>
                  </a:lnTo>
                  <a:lnTo>
                    <a:pt x="13313" y="12508"/>
                  </a:lnTo>
                  <a:lnTo>
                    <a:pt x="12305" y="13783"/>
                  </a:lnTo>
                  <a:lnTo>
                    <a:pt x="10793" y="15114"/>
                  </a:lnTo>
                  <a:lnTo>
                    <a:pt x="9295" y="16331"/>
                  </a:lnTo>
                  <a:lnTo>
                    <a:pt x="7531" y="17603"/>
                  </a:lnTo>
                  <a:lnTo>
                    <a:pt x="5277" y="18820"/>
                  </a:lnTo>
                  <a:lnTo>
                    <a:pt x="3010" y="19979"/>
                  </a:lnTo>
                  <a:lnTo>
                    <a:pt x="252" y="21135"/>
                  </a:lnTo>
                  <a:lnTo>
                    <a:pt x="0" y="21309"/>
                  </a:lnTo>
                  <a:lnTo>
                    <a:pt x="252" y="21484"/>
                  </a:lnTo>
                  <a:lnTo>
                    <a:pt x="1008" y="21542"/>
                  </a:lnTo>
                  <a:lnTo>
                    <a:pt x="2015" y="21600"/>
                  </a:lnTo>
                  <a:lnTo>
                    <a:pt x="3262" y="21600"/>
                  </a:lnTo>
                  <a:lnTo>
                    <a:pt x="4270" y="21542"/>
                  </a:lnTo>
                  <a:lnTo>
                    <a:pt x="5277" y="21426"/>
                  </a:lnTo>
                  <a:lnTo>
                    <a:pt x="5781" y="21251"/>
                  </a:lnTo>
                  <a:lnTo>
                    <a:pt x="8539" y="20095"/>
                  </a:lnTo>
                  <a:lnTo>
                    <a:pt x="11045" y="18878"/>
                  </a:lnTo>
                  <a:lnTo>
                    <a:pt x="13313" y="17603"/>
                  </a:lnTo>
                  <a:lnTo>
                    <a:pt x="15063" y="16331"/>
                  </a:lnTo>
                  <a:lnTo>
                    <a:pt x="16827" y="15055"/>
                  </a:lnTo>
                  <a:lnTo>
                    <a:pt x="18073" y="13725"/>
                  </a:lnTo>
                  <a:lnTo>
                    <a:pt x="19333" y="12392"/>
                  </a:lnTo>
                  <a:lnTo>
                    <a:pt x="20088" y="11061"/>
                  </a:lnTo>
                  <a:lnTo>
                    <a:pt x="20844" y="9728"/>
                  </a:lnTo>
                  <a:lnTo>
                    <a:pt x="21096" y="8340"/>
                  </a:lnTo>
                  <a:lnTo>
                    <a:pt x="21600" y="7006"/>
                  </a:lnTo>
                  <a:lnTo>
                    <a:pt x="21600" y="4285"/>
                  </a:lnTo>
                  <a:lnTo>
                    <a:pt x="21348" y="2954"/>
                  </a:lnTo>
                  <a:lnTo>
                    <a:pt x="20340" y="349"/>
                  </a:lnTo>
                  <a:lnTo>
                    <a:pt x="20088" y="174"/>
                  </a:lnTo>
                  <a:lnTo>
                    <a:pt x="19333" y="58"/>
                  </a:lnTo>
                  <a:lnTo>
                    <a:pt x="18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26" name="Google Shape;1907;p46"/>
            <p:cNvSpPr/>
            <p:nvPr/>
          </p:nvSpPr>
          <p:spPr>
            <a:xfrm>
              <a:off x="867134" y="1213234"/>
              <a:ext cx="54458" cy="21797"/>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41" y="602"/>
                  </a:lnTo>
                  <a:lnTo>
                    <a:pt x="16796" y="1204"/>
                  </a:lnTo>
                  <a:lnTo>
                    <a:pt x="15363" y="3009"/>
                  </a:lnTo>
                  <a:lnTo>
                    <a:pt x="14400" y="4814"/>
                  </a:lnTo>
                  <a:lnTo>
                    <a:pt x="13677" y="7221"/>
                  </a:lnTo>
                  <a:lnTo>
                    <a:pt x="12714" y="9596"/>
                  </a:lnTo>
                  <a:lnTo>
                    <a:pt x="11763" y="10800"/>
                  </a:lnTo>
                  <a:lnTo>
                    <a:pt x="10800" y="12004"/>
                  </a:lnTo>
                  <a:lnTo>
                    <a:pt x="9596" y="12605"/>
                  </a:lnTo>
                  <a:lnTo>
                    <a:pt x="4792" y="12605"/>
                  </a:lnTo>
                  <a:lnTo>
                    <a:pt x="3359" y="13207"/>
                  </a:lnTo>
                  <a:lnTo>
                    <a:pt x="1914" y="14411"/>
                  </a:lnTo>
                  <a:lnTo>
                    <a:pt x="723" y="15614"/>
                  </a:lnTo>
                  <a:lnTo>
                    <a:pt x="241" y="17388"/>
                  </a:lnTo>
                  <a:lnTo>
                    <a:pt x="0" y="19193"/>
                  </a:lnTo>
                  <a:lnTo>
                    <a:pt x="482" y="20396"/>
                  </a:lnTo>
                  <a:lnTo>
                    <a:pt x="1192" y="20998"/>
                  </a:lnTo>
                  <a:lnTo>
                    <a:pt x="4082" y="21600"/>
                  </a:lnTo>
                  <a:lnTo>
                    <a:pt x="6718" y="20998"/>
                  </a:lnTo>
                  <a:lnTo>
                    <a:pt x="9596" y="20396"/>
                  </a:lnTo>
                  <a:lnTo>
                    <a:pt x="12232" y="18591"/>
                  </a:lnTo>
                  <a:lnTo>
                    <a:pt x="14882" y="16818"/>
                  </a:lnTo>
                  <a:lnTo>
                    <a:pt x="17277" y="13207"/>
                  </a:lnTo>
                  <a:lnTo>
                    <a:pt x="19432" y="8995"/>
                  </a:lnTo>
                  <a:lnTo>
                    <a:pt x="21359" y="4212"/>
                  </a:lnTo>
                  <a:lnTo>
                    <a:pt x="21600" y="3009"/>
                  </a:lnTo>
                  <a:lnTo>
                    <a:pt x="21600" y="2407"/>
                  </a:lnTo>
                  <a:lnTo>
                    <a:pt x="21359" y="1204"/>
                  </a:lnTo>
                  <a:lnTo>
                    <a:pt x="21118" y="602"/>
                  </a:lnTo>
                  <a:lnTo>
                    <a:pt x="2039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27" name="Google Shape;1908;p46"/>
            <p:cNvSpPr/>
            <p:nvPr/>
          </p:nvSpPr>
          <p:spPr>
            <a:xfrm>
              <a:off x="859273" y="1277373"/>
              <a:ext cx="63533" cy="29658"/>
            </a:xfrm>
            <a:custGeom>
              <a:avLst/>
              <a:ahLst/>
              <a:cxnLst>
                <a:cxn ang="0">
                  <a:pos x="wd2" y="hd2"/>
                </a:cxn>
                <a:cxn ang="5400000">
                  <a:pos x="wd2" y="hd2"/>
                </a:cxn>
                <a:cxn ang="10800000">
                  <a:pos x="wd2" y="hd2"/>
                </a:cxn>
                <a:cxn ang="16200000">
                  <a:pos x="wd2" y="hd2"/>
                </a:cxn>
              </a:cxnLst>
              <a:rect l="0" t="0" r="r" b="b"/>
              <a:pathLst>
                <a:path w="21600" h="21600" extrusionOk="0">
                  <a:moveTo>
                    <a:pt x="18721" y="0"/>
                  </a:moveTo>
                  <a:lnTo>
                    <a:pt x="17482" y="442"/>
                  </a:lnTo>
                  <a:lnTo>
                    <a:pt x="16450" y="1327"/>
                  </a:lnTo>
                  <a:lnTo>
                    <a:pt x="15635" y="2653"/>
                  </a:lnTo>
                  <a:lnTo>
                    <a:pt x="13571" y="6610"/>
                  </a:lnTo>
                  <a:lnTo>
                    <a:pt x="12549" y="8822"/>
                  </a:lnTo>
                  <a:lnTo>
                    <a:pt x="11311" y="10591"/>
                  </a:lnTo>
                  <a:lnTo>
                    <a:pt x="9876" y="11917"/>
                  </a:lnTo>
                  <a:lnTo>
                    <a:pt x="8638" y="12359"/>
                  </a:lnTo>
                  <a:lnTo>
                    <a:pt x="7193" y="12359"/>
                  </a:lnTo>
                  <a:lnTo>
                    <a:pt x="5759" y="11033"/>
                  </a:lnTo>
                  <a:lnTo>
                    <a:pt x="4933" y="10591"/>
                  </a:lnTo>
                  <a:lnTo>
                    <a:pt x="3694" y="10591"/>
                  </a:lnTo>
                  <a:lnTo>
                    <a:pt x="2466" y="11475"/>
                  </a:lnTo>
                  <a:lnTo>
                    <a:pt x="1434" y="12359"/>
                  </a:lnTo>
                  <a:lnTo>
                    <a:pt x="608" y="13663"/>
                  </a:lnTo>
                  <a:lnTo>
                    <a:pt x="0" y="15432"/>
                  </a:lnTo>
                  <a:lnTo>
                    <a:pt x="0" y="16316"/>
                  </a:lnTo>
                  <a:lnTo>
                    <a:pt x="206" y="16759"/>
                  </a:lnTo>
                  <a:lnTo>
                    <a:pt x="413" y="17643"/>
                  </a:lnTo>
                  <a:lnTo>
                    <a:pt x="815" y="18528"/>
                  </a:lnTo>
                  <a:lnTo>
                    <a:pt x="2054" y="19831"/>
                  </a:lnTo>
                  <a:lnTo>
                    <a:pt x="3499" y="20716"/>
                  </a:lnTo>
                  <a:lnTo>
                    <a:pt x="4726" y="21158"/>
                  </a:lnTo>
                  <a:lnTo>
                    <a:pt x="6171" y="21600"/>
                  </a:lnTo>
                  <a:lnTo>
                    <a:pt x="7606" y="21158"/>
                  </a:lnTo>
                  <a:lnTo>
                    <a:pt x="8844" y="21158"/>
                  </a:lnTo>
                  <a:lnTo>
                    <a:pt x="11724" y="19412"/>
                  </a:lnTo>
                  <a:lnTo>
                    <a:pt x="14190" y="16759"/>
                  </a:lnTo>
                  <a:lnTo>
                    <a:pt x="16656" y="13663"/>
                  </a:lnTo>
                  <a:lnTo>
                    <a:pt x="18927" y="9706"/>
                  </a:lnTo>
                  <a:lnTo>
                    <a:pt x="20981" y="5749"/>
                  </a:lnTo>
                  <a:lnTo>
                    <a:pt x="21394" y="4422"/>
                  </a:lnTo>
                  <a:lnTo>
                    <a:pt x="21600" y="3538"/>
                  </a:lnTo>
                  <a:lnTo>
                    <a:pt x="21600" y="2653"/>
                  </a:lnTo>
                  <a:lnTo>
                    <a:pt x="21394" y="1769"/>
                  </a:lnTo>
                  <a:lnTo>
                    <a:pt x="20774" y="884"/>
                  </a:lnTo>
                  <a:lnTo>
                    <a:pt x="19948" y="442"/>
                  </a:lnTo>
                  <a:lnTo>
                    <a:pt x="1872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28" name="Google Shape;1909;p46"/>
            <p:cNvSpPr/>
            <p:nvPr/>
          </p:nvSpPr>
          <p:spPr>
            <a:xfrm>
              <a:off x="845946" y="1347584"/>
              <a:ext cx="66570" cy="20582"/>
            </a:xfrm>
            <a:custGeom>
              <a:avLst/>
              <a:ahLst/>
              <a:cxnLst>
                <a:cxn ang="0">
                  <a:pos x="wd2" y="hd2"/>
                </a:cxn>
                <a:cxn ang="5400000">
                  <a:pos x="wd2" y="hd2"/>
                </a:cxn>
                <a:cxn ang="10800000">
                  <a:pos x="wd2" y="hd2"/>
                </a:cxn>
                <a:cxn ang="16200000">
                  <a:pos x="wd2" y="hd2"/>
                </a:cxn>
              </a:cxnLst>
              <a:rect l="0" t="0" r="r" b="b"/>
              <a:pathLst>
                <a:path w="21600" h="21600" extrusionOk="0">
                  <a:moveTo>
                    <a:pt x="19443" y="0"/>
                  </a:moveTo>
                  <a:lnTo>
                    <a:pt x="17276" y="1912"/>
                  </a:lnTo>
                  <a:lnTo>
                    <a:pt x="16498" y="2549"/>
                  </a:lnTo>
                  <a:lnTo>
                    <a:pt x="15907" y="3790"/>
                  </a:lnTo>
                  <a:lnTo>
                    <a:pt x="14922" y="6976"/>
                  </a:lnTo>
                  <a:lnTo>
                    <a:pt x="13750" y="10800"/>
                  </a:lnTo>
                  <a:lnTo>
                    <a:pt x="12568" y="13316"/>
                  </a:lnTo>
                  <a:lnTo>
                    <a:pt x="11977" y="13953"/>
                  </a:lnTo>
                  <a:lnTo>
                    <a:pt x="9820" y="13953"/>
                  </a:lnTo>
                  <a:lnTo>
                    <a:pt x="8441" y="12075"/>
                  </a:lnTo>
                  <a:lnTo>
                    <a:pt x="7072" y="10163"/>
                  </a:lnTo>
                  <a:lnTo>
                    <a:pt x="5890" y="8251"/>
                  </a:lnTo>
                  <a:lnTo>
                    <a:pt x="4905" y="7614"/>
                  </a:lnTo>
                  <a:lnTo>
                    <a:pt x="3930" y="7614"/>
                  </a:lnTo>
                  <a:lnTo>
                    <a:pt x="2945" y="8251"/>
                  </a:lnTo>
                  <a:lnTo>
                    <a:pt x="1960" y="9525"/>
                  </a:lnTo>
                  <a:lnTo>
                    <a:pt x="591" y="11437"/>
                  </a:lnTo>
                  <a:lnTo>
                    <a:pt x="0" y="13316"/>
                  </a:lnTo>
                  <a:lnTo>
                    <a:pt x="0" y="14590"/>
                  </a:lnTo>
                  <a:lnTo>
                    <a:pt x="197" y="15227"/>
                  </a:lnTo>
                  <a:lnTo>
                    <a:pt x="1576" y="17139"/>
                  </a:lnTo>
                  <a:lnTo>
                    <a:pt x="2945" y="19051"/>
                  </a:lnTo>
                  <a:lnTo>
                    <a:pt x="4324" y="20325"/>
                  </a:lnTo>
                  <a:lnTo>
                    <a:pt x="5693" y="20963"/>
                  </a:lnTo>
                  <a:lnTo>
                    <a:pt x="7072" y="21600"/>
                  </a:lnTo>
                  <a:lnTo>
                    <a:pt x="10017" y="21600"/>
                  </a:lnTo>
                  <a:lnTo>
                    <a:pt x="11386" y="20963"/>
                  </a:lnTo>
                  <a:lnTo>
                    <a:pt x="14134" y="18414"/>
                  </a:lnTo>
                  <a:lnTo>
                    <a:pt x="16695" y="13953"/>
                  </a:lnTo>
                  <a:lnTo>
                    <a:pt x="19246" y="8888"/>
                  </a:lnTo>
                  <a:lnTo>
                    <a:pt x="21403" y="2549"/>
                  </a:lnTo>
                  <a:lnTo>
                    <a:pt x="21600" y="1912"/>
                  </a:lnTo>
                  <a:lnTo>
                    <a:pt x="21600" y="1275"/>
                  </a:lnTo>
                  <a:lnTo>
                    <a:pt x="2120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829" name="Google Shape;1910;p46"/>
            <p:cNvSpPr/>
            <p:nvPr/>
          </p:nvSpPr>
          <p:spPr>
            <a:xfrm>
              <a:off x="332805" y="906442"/>
              <a:ext cx="436285" cy="717066"/>
            </a:xfrm>
            <a:custGeom>
              <a:avLst/>
              <a:ahLst/>
              <a:cxnLst>
                <a:cxn ang="0">
                  <a:pos x="wd2" y="hd2"/>
                </a:cxn>
                <a:cxn ang="5400000">
                  <a:pos x="wd2" y="hd2"/>
                </a:cxn>
                <a:cxn ang="10800000">
                  <a:pos x="wd2" y="hd2"/>
                </a:cxn>
                <a:cxn ang="16200000">
                  <a:pos x="wd2" y="hd2"/>
                </a:cxn>
              </a:cxnLst>
              <a:rect l="0" t="0" r="r" b="b"/>
              <a:pathLst>
                <a:path w="21600" h="21600" extrusionOk="0">
                  <a:moveTo>
                    <a:pt x="1350" y="0"/>
                  </a:moveTo>
                  <a:lnTo>
                    <a:pt x="1139" y="821"/>
                  </a:lnTo>
                  <a:lnTo>
                    <a:pt x="900" y="1768"/>
                  </a:lnTo>
                  <a:lnTo>
                    <a:pt x="660" y="3008"/>
                  </a:lnTo>
                  <a:lnTo>
                    <a:pt x="421" y="4466"/>
                  </a:lnTo>
                  <a:lnTo>
                    <a:pt x="301" y="5287"/>
                  </a:lnTo>
                  <a:lnTo>
                    <a:pt x="210" y="6125"/>
                  </a:lnTo>
                  <a:lnTo>
                    <a:pt x="120" y="7018"/>
                  </a:lnTo>
                  <a:lnTo>
                    <a:pt x="60" y="7911"/>
                  </a:lnTo>
                  <a:lnTo>
                    <a:pt x="0" y="8841"/>
                  </a:lnTo>
                  <a:lnTo>
                    <a:pt x="0" y="9788"/>
                  </a:lnTo>
                  <a:lnTo>
                    <a:pt x="30" y="10736"/>
                  </a:lnTo>
                  <a:lnTo>
                    <a:pt x="90" y="11685"/>
                  </a:lnTo>
                  <a:lnTo>
                    <a:pt x="180" y="12614"/>
                  </a:lnTo>
                  <a:lnTo>
                    <a:pt x="331" y="13544"/>
                  </a:lnTo>
                  <a:lnTo>
                    <a:pt x="540" y="14455"/>
                  </a:lnTo>
                  <a:lnTo>
                    <a:pt x="780" y="15330"/>
                  </a:lnTo>
                  <a:lnTo>
                    <a:pt x="929" y="15749"/>
                  </a:lnTo>
                  <a:lnTo>
                    <a:pt x="1079" y="16169"/>
                  </a:lnTo>
                  <a:lnTo>
                    <a:pt x="1259" y="16587"/>
                  </a:lnTo>
                  <a:lnTo>
                    <a:pt x="1468" y="16989"/>
                  </a:lnTo>
                  <a:lnTo>
                    <a:pt x="1679" y="17371"/>
                  </a:lnTo>
                  <a:lnTo>
                    <a:pt x="1888" y="17754"/>
                  </a:lnTo>
                  <a:lnTo>
                    <a:pt x="2128" y="18101"/>
                  </a:lnTo>
                  <a:lnTo>
                    <a:pt x="2397" y="18446"/>
                  </a:lnTo>
                  <a:lnTo>
                    <a:pt x="2668" y="18793"/>
                  </a:lnTo>
                  <a:lnTo>
                    <a:pt x="2967" y="19103"/>
                  </a:lnTo>
                  <a:lnTo>
                    <a:pt x="3296" y="19413"/>
                  </a:lnTo>
                  <a:lnTo>
                    <a:pt x="3626" y="19686"/>
                  </a:lnTo>
                  <a:lnTo>
                    <a:pt x="3986" y="19960"/>
                  </a:lnTo>
                  <a:lnTo>
                    <a:pt x="4375" y="20196"/>
                  </a:lnTo>
                  <a:lnTo>
                    <a:pt x="4764" y="20433"/>
                  </a:lnTo>
                  <a:lnTo>
                    <a:pt x="5213" y="20634"/>
                  </a:lnTo>
                  <a:lnTo>
                    <a:pt x="5633" y="20816"/>
                  </a:lnTo>
                  <a:lnTo>
                    <a:pt x="6112" y="20980"/>
                  </a:lnTo>
                  <a:lnTo>
                    <a:pt x="6621" y="21126"/>
                  </a:lnTo>
                  <a:lnTo>
                    <a:pt x="7131" y="21235"/>
                  </a:lnTo>
                  <a:lnTo>
                    <a:pt x="7640" y="21345"/>
                  </a:lnTo>
                  <a:lnTo>
                    <a:pt x="8150" y="21418"/>
                  </a:lnTo>
                  <a:lnTo>
                    <a:pt x="8659" y="21490"/>
                  </a:lnTo>
                  <a:lnTo>
                    <a:pt x="9139" y="21545"/>
                  </a:lnTo>
                  <a:lnTo>
                    <a:pt x="9618" y="21582"/>
                  </a:lnTo>
                  <a:lnTo>
                    <a:pt x="10096" y="21600"/>
                  </a:lnTo>
                  <a:lnTo>
                    <a:pt x="11415" y="21600"/>
                  </a:lnTo>
                  <a:lnTo>
                    <a:pt x="11835" y="21563"/>
                  </a:lnTo>
                  <a:lnTo>
                    <a:pt x="12254" y="21527"/>
                  </a:lnTo>
                  <a:lnTo>
                    <a:pt x="12643" y="21473"/>
                  </a:lnTo>
                  <a:lnTo>
                    <a:pt x="13032" y="21418"/>
                  </a:lnTo>
                  <a:lnTo>
                    <a:pt x="13422" y="21345"/>
                  </a:lnTo>
                  <a:lnTo>
                    <a:pt x="13781" y="21272"/>
                  </a:lnTo>
                  <a:lnTo>
                    <a:pt x="14142" y="21181"/>
                  </a:lnTo>
                  <a:lnTo>
                    <a:pt x="14830" y="20980"/>
                  </a:lnTo>
                  <a:lnTo>
                    <a:pt x="15490" y="20743"/>
                  </a:lnTo>
                  <a:lnTo>
                    <a:pt x="16088" y="20488"/>
                  </a:lnTo>
                  <a:lnTo>
                    <a:pt x="16657" y="20196"/>
                  </a:lnTo>
                  <a:lnTo>
                    <a:pt x="17197" y="19886"/>
                  </a:lnTo>
                  <a:lnTo>
                    <a:pt x="17706" y="19577"/>
                  </a:lnTo>
                  <a:lnTo>
                    <a:pt x="18156" y="19231"/>
                  </a:lnTo>
                  <a:lnTo>
                    <a:pt x="18605" y="18884"/>
                  </a:lnTo>
                  <a:lnTo>
                    <a:pt x="18994" y="18538"/>
                  </a:lnTo>
                  <a:lnTo>
                    <a:pt x="19353" y="18173"/>
                  </a:lnTo>
                  <a:lnTo>
                    <a:pt x="19684" y="17827"/>
                  </a:lnTo>
                  <a:lnTo>
                    <a:pt x="19983" y="17463"/>
                  </a:lnTo>
                  <a:lnTo>
                    <a:pt x="20252" y="17116"/>
                  </a:lnTo>
                  <a:lnTo>
                    <a:pt x="20523" y="16788"/>
                  </a:lnTo>
                  <a:lnTo>
                    <a:pt x="20912" y="16169"/>
                  </a:lnTo>
                  <a:lnTo>
                    <a:pt x="21211" y="15639"/>
                  </a:lnTo>
                  <a:lnTo>
                    <a:pt x="21421" y="15221"/>
                  </a:lnTo>
                  <a:lnTo>
                    <a:pt x="21600" y="14856"/>
                  </a:lnTo>
                  <a:lnTo>
                    <a:pt x="19654" y="10973"/>
                  </a:lnTo>
                  <a:lnTo>
                    <a:pt x="15819" y="14309"/>
                  </a:lnTo>
                  <a:lnTo>
                    <a:pt x="13751" y="9953"/>
                  </a:lnTo>
                  <a:lnTo>
                    <a:pt x="18455" y="7146"/>
                  </a:lnTo>
                  <a:lnTo>
                    <a:pt x="11265" y="4175"/>
                  </a:lnTo>
                  <a:lnTo>
                    <a:pt x="12794" y="2589"/>
                  </a:lnTo>
                  <a:lnTo>
                    <a:pt x="13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830" name="Google Shape;1911;p46"/>
            <p:cNvSpPr/>
            <p:nvPr/>
          </p:nvSpPr>
          <p:spPr>
            <a:xfrm>
              <a:off x="415734" y="1163029"/>
              <a:ext cx="359428" cy="376974"/>
            </a:xfrm>
            <a:custGeom>
              <a:avLst/>
              <a:ahLst/>
              <a:cxnLst>
                <a:cxn ang="0">
                  <a:pos x="wd2" y="hd2"/>
                </a:cxn>
                <a:cxn ang="5400000">
                  <a:pos x="wd2" y="hd2"/>
                </a:cxn>
                <a:cxn ang="10800000">
                  <a:pos x="wd2" y="hd2"/>
                </a:cxn>
                <a:cxn ang="16200000">
                  <a:pos x="wd2" y="hd2"/>
                </a:cxn>
              </a:cxnLst>
              <a:rect l="0" t="0" r="r" b="b"/>
              <a:pathLst>
                <a:path w="21600" h="21600" extrusionOk="0">
                  <a:moveTo>
                    <a:pt x="799" y="0"/>
                  </a:moveTo>
                  <a:lnTo>
                    <a:pt x="0" y="35"/>
                  </a:lnTo>
                  <a:lnTo>
                    <a:pt x="71" y="1802"/>
                  </a:lnTo>
                  <a:lnTo>
                    <a:pt x="144" y="3501"/>
                  </a:lnTo>
                  <a:lnTo>
                    <a:pt x="290" y="5096"/>
                  </a:lnTo>
                  <a:lnTo>
                    <a:pt x="436" y="6587"/>
                  </a:lnTo>
                  <a:lnTo>
                    <a:pt x="616" y="7975"/>
                  </a:lnTo>
                  <a:lnTo>
                    <a:pt x="835" y="9291"/>
                  </a:lnTo>
                  <a:lnTo>
                    <a:pt x="1054" y="10540"/>
                  </a:lnTo>
                  <a:lnTo>
                    <a:pt x="1308" y="11684"/>
                  </a:lnTo>
                  <a:lnTo>
                    <a:pt x="1600" y="12725"/>
                  </a:lnTo>
                  <a:lnTo>
                    <a:pt x="1890" y="13695"/>
                  </a:lnTo>
                  <a:lnTo>
                    <a:pt x="2218" y="14631"/>
                  </a:lnTo>
                  <a:lnTo>
                    <a:pt x="2545" y="15464"/>
                  </a:lnTo>
                  <a:lnTo>
                    <a:pt x="2871" y="16226"/>
                  </a:lnTo>
                  <a:lnTo>
                    <a:pt x="3200" y="16920"/>
                  </a:lnTo>
                  <a:lnTo>
                    <a:pt x="3563" y="17544"/>
                  </a:lnTo>
                  <a:lnTo>
                    <a:pt x="3926" y="18134"/>
                  </a:lnTo>
                  <a:lnTo>
                    <a:pt x="4254" y="18654"/>
                  </a:lnTo>
                  <a:lnTo>
                    <a:pt x="4617" y="19104"/>
                  </a:lnTo>
                  <a:lnTo>
                    <a:pt x="4945" y="19520"/>
                  </a:lnTo>
                  <a:lnTo>
                    <a:pt x="5272" y="19866"/>
                  </a:lnTo>
                  <a:lnTo>
                    <a:pt x="5598" y="20214"/>
                  </a:lnTo>
                  <a:lnTo>
                    <a:pt x="5927" y="20490"/>
                  </a:lnTo>
                  <a:lnTo>
                    <a:pt x="6509" y="20906"/>
                  </a:lnTo>
                  <a:lnTo>
                    <a:pt x="6981" y="21219"/>
                  </a:lnTo>
                  <a:lnTo>
                    <a:pt x="7381" y="21391"/>
                  </a:lnTo>
                  <a:lnTo>
                    <a:pt x="7672" y="21496"/>
                  </a:lnTo>
                  <a:lnTo>
                    <a:pt x="7782" y="21530"/>
                  </a:lnTo>
                  <a:lnTo>
                    <a:pt x="8072" y="21600"/>
                  </a:lnTo>
                  <a:lnTo>
                    <a:pt x="18727" y="7072"/>
                  </a:lnTo>
                  <a:lnTo>
                    <a:pt x="20836" y="13765"/>
                  </a:lnTo>
                  <a:lnTo>
                    <a:pt x="21600" y="13521"/>
                  </a:lnTo>
                  <a:lnTo>
                    <a:pt x="19017" y="5409"/>
                  </a:lnTo>
                  <a:lnTo>
                    <a:pt x="7745" y="20734"/>
                  </a:lnTo>
                  <a:lnTo>
                    <a:pt x="7454" y="20595"/>
                  </a:lnTo>
                  <a:lnTo>
                    <a:pt x="7091" y="20386"/>
                  </a:lnTo>
                  <a:lnTo>
                    <a:pt x="6655" y="20075"/>
                  </a:lnTo>
                  <a:lnTo>
                    <a:pt x="6180" y="19659"/>
                  </a:lnTo>
                  <a:lnTo>
                    <a:pt x="5635" y="19104"/>
                  </a:lnTo>
                  <a:lnTo>
                    <a:pt x="5089" y="18410"/>
                  </a:lnTo>
                  <a:lnTo>
                    <a:pt x="4799" y="17995"/>
                  </a:lnTo>
                  <a:lnTo>
                    <a:pt x="4507" y="17544"/>
                  </a:lnTo>
                  <a:lnTo>
                    <a:pt x="4217" y="17059"/>
                  </a:lnTo>
                  <a:lnTo>
                    <a:pt x="3926" y="16504"/>
                  </a:lnTo>
                  <a:lnTo>
                    <a:pt x="3636" y="15949"/>
                  </a:lnTo>
                  <a:lnTo>
                    <a:pt x="3346" y="15290"/>
                  </a:lnTo>
                  <a:lnTo>
                    <a:pt x="3054" y="14596"/>
                  </a:lnTo>
                  <a:lnTo>
                    <a:pt x="2800" y="13869"/>
                  </a:lnTo>
                  <a:lnTo>
                    <a:pt x="2545" y="13071"/>
                  </a:lnTo>
                  <a:lnTo>
                    <a:pt x="2289" y="12204"/>
                  </a:lnTo>
                  <a:lnTo>
                    <a:pt x="2036" y="11302"/>
                  </a:lnTo>
                  <a:lnTo>
                    <a:pt x="1817" y="10331"/>
                  </a:lnTo>
                  <a:lnTo>
                    <a:pt x="1636" y="9256"/>
                  </a:lnTo>
                  <a:lnTo>
                    <a:pt x="1454" y="8147"/>
                  </a:lnTo>
                  <a:lnTo>
                    <a:pt x="1271" y="6969"/>
                  </a:lnTo>
                  <a:lnTo>
                    <a:pt x="1127" y="5720"/>
                  </a:lnTo>
                  <a:lnTo>
                    <a:pt x="1018" y="4402"/>
                  </a:lnTo>
                  <a:lnTo>
                    <a:pt x="908" y="3016"/>
                  </a:lnTo>
                  <a:lnTo>
                    <a:pt x="835" y="1560"/>
                  </a:lnTo>
                  <a:lnTo>
                    <a:pt x="799"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49831" name="Google Shape;1912;p46"/>
            <p:cNvSpPr/>
            <p:nvPr/>
          </p:nvSpPr>
          <p:spPr>
            <a:xfrm>
              <a:off x="-1" y="0"/>
              <a:ext cx="1435916" cy="1105539"/>
            </a:xfrm>
            <a:custGeom>
              <a:avLst/>
              <a:ahLst/>
              <a:cxnLst>
                <a:cxn ang="0">
                  <a:pos x="wd2" y="hd2"/>
                </a:cxn>
                <a:cxn ang="5400000">
                  <a:pos x="wd2" y="hd2"/>
                </a:cxn>
                <a:cxn ang="10800000">
                  <a:pos x="wd2" y="hd2"/>
                </a:cxn>
                <a:cxn ang="16200000">
                  <a:pos x="wd2" y="hd2"/>
                </a:cxn>
              </a:cxnLst>
              <a:rect l="0" t="0" r="r" b="b"/>
              <a:pathLst>
                <a:path w="21600" h="21600" extrusionOk="0">
                  <a:moveTo>
                    <a:pt x="12644" y="0"/>
                  </a:moveTo>
                  <a:lnTo>
                    <a:pt x="12107" y="142"/>
                  </a:lnTo>
                  <a:lnTo>
                    <a:pt x="11560" y="308"/>
                  </a:lnTo>
                  <a:lnTo>
                    <a:pt x="11005" y="497"/>
                  </a:lnTo>
                  <a:lnTo>
                    <a:pt x="10450" y="697"/>
                  </a:lnTo>
                  <a:lnTo>
                    <a:pt x="9894" y="922"/>
                  </a:lnTo>
                  <a:lnTo>
                    <a:pt x="9330" y="1171"/>
                  </a:lnTo>
                  <a:lnTo>
                    <a:pt x="8775" y="1419"/>
                  </a:lnTo>
                  <a:lnTo>
                    <a:pt x="8219" y="1691"/>
                  </a:lnTo>
                  <a:lnTo>
                    <a:pt x="7673" y="1986"/>
                  </a:lnTo>
                  <a:lnTo>
                    <a:pt x="7127" y="2270"/>
                  </a:lnTo>
                  <a:lnTo>
                    <a:pt x="6590" y="2577"/>
                  </a:lnTo>
                  <a:lnTo>
                    <a:pt x="6062" y="2897"/>
                  </a:lnTo>
                  <a:lnTo>
                    <a:pt x="5553" y="3204"/>
                  </a:lnTo>
                  <a:lnTo>
                    <a:pt x="5052" y="3535"/>
                  </a:lnTo>
                  <a:lnTo>
                    <a:pt x="4561" y="3854"/>
                  </a:lnTo>
                  <a:lnTo>
                    <a:pt x="4087" y="4185"/>
                  </a:lnTo>
                  <a:lnTo>
                    <a:pt x="3632" y="4504"/>
                  </a:lnTo>
                  <a:lnTo>
                    <a:pt x="3195" y="4824"/>
                  </a:lnTo>
                  <a:lnTo>
                    <a:pt x="2777" y="5143"/>
                  </a:lnTo>
                  <a:lnTo>
                    <a:pt x="2385" y="5450"/>
                  </a:lnTo>
                  <a:lnTo>
                    <a:pt x="2021" y="5758"/>
                  </a:lnTo>
                  <a:lnTo>
                    <a:pt x="1675" y="6053"/>
                  </a:lnTo>
                  <a:lnTo>
                    <a:pt x="1357" y="6337"/>
                  </a:lnTo>
                  <a:lnTo>
                    <a:pt x="1074" y="6609"/>
                  </a:lnTo>
                  <a:lnTo>
                    <a:pt x="820" y="6869"/>
                  </a:lnTo>
                  <a:lnTo>
                    <a:pt x="592" y="7117"/>
                  </a:lnTo>
                  <a:lnTo>
                    <a:pt x="401" y="7342"/>
                  </a:lnTo>
                  <a:lnTo>
                    <a:pt x="246" y="7543"/>
                  </a:lnTo>
                  <a:lnTo>
                    <a:pt x="128" y="7732"/>
                  </a:lnTo>
                  <a:lnTo>
                    <a:pt x="82" y="7815"/>
                  </a:lnTo>
                  <a:lnTo>
                    <a:pt x="46" y="7898"/>
                  </a:lnTo>
                  <a:lnTo>
                    <a:pt x="27" y="7968"/>
                  </a:lnTo>
                  <a:lnTo>
                    <a:pt x="9" y="8040"/>
                  </a:lnTo>
                  <a:lnTo>
                    <a:pt x="0" y="8099"/>
                  </a:lnTo>
                  <a:lnTo>
                    <a:pt x="9" y="8146"/>
                  </a:lnTo>
                  <a:lnTo>
                    <a:pt x="37" y="8253"/>
                  </a:lnTo>
                  <a:lnTo>
                    <a:pt x="73" y="8335"/>
                  </a:lnTo>
                  <a:lnTo>
                    <a:pt x="119" y="8430"/>
                  </a:lnTo>
                  <a:lnTo>
                    <a:pt x="164" y="8500"/>
                  </a:lnTo>
                  <a:lnTo>
                    <a:pt x="228" y="8583"/>
                  </a:lnTo>
                  <a:lnTo>
                    <a:pt x="282" y="8643"/>
                  </a:lnTo>
                  <a:lnTo>
                    <a:pt x="355" y="8713"/>
                  </a:lnTo>
                  <a:lnTo>
                    <a:pt x="419" y="8773"/>
                  </a:lnTo>
                  <a:lnTo>
                    <a:pt x="574" y="8867"/>
                  </a:lnTo>
                  <a:lnTo>
                    <a:pt x="737" y="8950"/>
                  </a:lnTo>
                  <a:lnTo>
                    <a:pt x="901" y="9021"/>
                  </a:lnTo>
                  <a:lnTo>
                    <a:pt x="1074" y="9080"/>
                  </a:lnTo>
                  <a:lnTo>
                    <a:pt x="1238" y="9115"/>
                  </a:lnTo>
                  <a:lnTo>
                    <a:pt x="1402" y="9151"/>
                  </a:lnTo>
                  <a:lnTo>
                    <a:pt x="1675" y="9175"/>
                  </a:lnTo>
                  <a:lnTo>
                    <a:pt x="1875" y="9187"/>
                  </a:lnTo>
                  <a:lnTo>
                    <a:pt x="1939" y="9187"/>
                  </a:lnTo>
                  <a:lnTo>
                    <a:pt x="1794" y="9328"/>
                  </a:lnTo>
                  <a:lnTo>
                    <a:pt x="1621" y="9506"/>
                  </a:lnTo>
                  <a:lnTo>
                    <a:pt x="1411" y="9730"/>
                  </a:lnTo>
                  <a:lnTo>
                    <a:pt x="1174" y="10014"/>
                  </a:lnTo>
                  <a:lnTo>
                    <a:pt x="920" y="10333"/>
                  </a:lnTo>
                  <a:lnTo>
                    <a:pt x="792" y="10510"/>
                  </a:lnTo>
                  <a:lnTo>
                    <a:pt x="674" y="10699"/>
                  </a:lnTo>
                  <a:lnTo>
                    <a:pt x="555" y="10889"/>
                  </a:lnTo>
                  <a:lnTo>
                    <a:pt x="446" y="11090"/>
                  </a:lnTo>
                  <a:lnTo>
                    <a:pt x="346" y="11303"/>
                  </a:lnTo>
                  <a:lnTo>
                    <a:pt x="255" y="11516"/>
                  </a:lnTo>
                  <a:lnTo>
                    <a:pt x="173" y="11728"/>
                  </a:lnTo>
                  <a:lnTo>
                    <a:pt x="110" y="11953"/>
                  </a:lnTo>
                  <a:lnTo>
                    <a:pt x="55" y="12177"/>
                  </a:lnTo>
                  <a:lnTo>
                    <a:pt x="27" y="12414"/>
                  </a:lnTo>
                  <a:lnTo>
                    <a:pt x="9" y="12638"/>
                  </a:lnTo>
                  <a:lnTo>
                    <a:pt x="9" y="12757"/>
                  </a:lnTo>
                  <a:lnTo>
                    <a:pt x="18" y="12875"/>
                  </a:lnTo>
                  <a:lnTo>
                    <a:pt x="37" y="12993"/>
                  </a:lnTo>
                  <a:lnTo>
                    <a:pt x="55" y="13111"/>
                  </a:lnTo>
                  <a:lnTo>
                    <a:pt x="82" y="13229"/>
                  </a:lnTo>
                  <a:lnTo>
                    <a:pt x="110" y="13348"/>
                  </a:lnTo>
                  <a:lnTo>
                    <a:pt x="146" y="13466"/>
                  </a:lnTo>
                  <a:lnTo>
                    <a:pt x="191" y="13584"/>
                  </a:lnTo>
                  <a:lnTo>
                    <a:pt x="246" y="13691"/>
                  </a:lnTo>
                  <a:lnTo>
                    <a:pt x="310" y="13809"/>
                  </a:lnTo>
                  <a:lnTo>
                    <a:pt x="383" y="13927"/>
                  </a:lnTo>
                  <a:lnTo>
                    <a:pt x="455" y="14046"/>
                  </a:lnTo>
                  <a:lnTo>
                    <a:pt x="537" y="14152"/>
                  </a:lnTo>
                  <a:lnTo>
                    <a:pt x="628" y="14270"/>
                  </a:lnTo>
                  <a:lnTo>
                    <a:pt x="737" y="14376"/>
                  </a:lnTo>
                  <a:lnTo>
                    <a:pt x="847" y="14494"/>
                  </a:lnTo>
                  <a:lnTo>
                    <a:pt x="965" y="14601"/>
                  </a:lnTo>
                  <a:lnTo>
                    <a:pt x="1093" y="14707"/>
                  </a:lnTo>
                  <a:lnTo>
                    <a:pt x="1338" y="14920"/>
                  </a:lnTo>
                  <a:lnTo>
                    <a:pt x="1547" y="15133"/>
                  </a:lnTo>
                  <a:lnTo>
                    <a:pt x="1721" y="15334"/>
                  </a:lnTo>
                  <a:lnTo>
                    <a:pt x="1794" y="15429"/>
                  </a:lnTo>
                  <a:lnTo>
                    <a:pt x="1866" y="15535"/>
                  </a:lnTo>
                  <a:lnTo>
                    <a:pt x="1921" y="15630"/>
                  </a:lnTo>
                  <a:lnTo>
                    <a:pt x="1966" y="15724"/>
                  </a:lnTo>
                  <a:lnTo>
                    <a:pt x="2012" y="15831"/>
                  </a:lnTo>
                  <a:lnTo>
                    <a:pt x="2048" y="15925"/>
                  </a:lnTo>
                  <a:lnTo>
                    <a:pt x="2076" y="16020"/>
                  </a:lnTo>
                  <a:lnTo>
                    <a:pt x="2094" y="16114"/>
                  </a:lnTo>
                  <a:lnTo>
                    <a:pt x="2112" y="16209"/>
                  </a:lnTo>
                  <a:lnTo>
                    <a:pt x="2112" y="16303"/>
                  </a:lnTo>
                  <a:lnTo>
                    <a:pt x="2121" y="16398"/>
                  </a:lnTo>
                  <a:lnTo>
                    <a:pt x="2112" y="16481"/>
                  </a:lnTo>
                  <a:lnTo>
                    <a:pt x="2094" y="16670"/>
                  </a:lnTo>
                  <a:lnTo>
                    <a:pt x="2048" y="16847"/>
                  </a:lnTo>
                  <a:lnTo>
                    <a:pt x="1994" y="17025"/>
                  </a:lnTo>
                  <a:lnTo>
                    <a:pt x="1921" y="17202"/>
                  </a:lnTo>
                  <a:lnTo>
                    <a:pt x="1839" y="17379"/>
                  </a:lnTo>
                  <a:lnTo>
                    <a:pt x="1739" y="17556"/>
                  </a:lnTo>
                  <a:lnTo>
                    <a:pt x="1639" y="17734"/>
                  </a:lnTo>
                  <a:lnTo>
                    <a:pt x="1411" y="18077"/>
                  </a:lnTo>
                  <a:lnTo>
                    <a:pt x="1184" y="18431"/>
                  </a:lnTo>
                  <a:lnTo>
                    <a:pt x="956" y="18787"/>
                  </a:lnTo>
                  <a:lnTo>
                    <a:pt x="856" y="18964"/>
                  </a:lnTo>
                  <a:lnTo>
                    <a:pt x="765" y="19141"/>
                  </a:lnTo>
                  <a:lnTo>
                    <a:pt x="683" y="19318"/>
                  </a:lnTo>
                  <a:lnTo>
                    <a:pt x="619" y="19496"/>
                  </a:lnTo>
                  <a:lnTo>
                    <a:pt x="564" y="19685"/>
                  </a:lnTo>
                  <a:lnTo>
                    <a:pt x="528" y="19874"/>
                  </a:lnTo>
                  <a:lnTo>
                    <a:pt x="519" y="20063"/>
                  </a:lnTo>
                  <a:lnTo>
                    <a:pt x="519" y="20158"/>
                  </a:lnTo>
                  <a:lnTo>
                    <a:pt x="528" y="20252"/>
                  </a:lnTo>
                  <a:lnTo>
                    <a:pt x="537" y="20347"/>
                  </a:lnTo>
                  <a:lnTo>
                    <a:pt x="564" y="20453"/>
                  </a:lnTo>
                  <a:lnTo>
                    <a:pt x="583" y="20548"/>
                  </a:lnTo>
                  <a:lnTo>
                    <a:pt x="619" y="20654"/>
                  </a:lnTo>
                  <a:lnTo>
                    <a:pt x="665" y="20749"/>
                  </a:lnTo>
                  <a:lnTo>
                    <a:pt x="710" y="20831"/>
                  </a:lnTo>
                  <a:lnTo>
                    <a:pt x="774" y="20926"/>
                  </a:lnTo>
                  <a:lnTo>
                    <a:pt x="837" y="20997"/>
                  </a:lnTo>
                  <a:lnTo>
                    <a:pt x="910" y="21080"/>
                  </a:lnTo>
                  <a:lnTo>
                    <a:pt x="1001" y="21139"/>
                  </a:lnTo>
                  <a:lnTo>
                    <a:pt x="1093" y="21210"/>
                  </a:lnTo>
                  <a:lnTo>
                    <a:pt x="1184" y="21269"/>
                  </a:lnTo>
                  <a:lnTo>
                    <a:pt x="1293" y="21317"/>
                  </a:lnTo>
                  <a:lnTo>
                    <a:pt x="1402" y="21363"/>
                  </a:lnTo>
                  <a:lnTo>
                    <a:pt x="1648" y="21446"/>
                  </a:lnTo>
                  <a:lnTo>
                    <a:pt x="1912" y="21505"/>
                  </a:lnTo>
                  <a:lnTo>
                    <a:pt x="2194" y="21553"/>
                  </a:lnTo>
                  <a:lnTo>
                    <a:pt x="2494" y="21588"/>
                  </a:lnTo>
                  <a:lnTo>
                    <a:pt x="2813" y="21600"/>
                  </a:lnTo>
                  <a:lnTo>
                    <a:pt x="3141" y="21600"/>
                  </a:lnTo>
                  <a:lnTo>
                    <a:pt x="3486" y="21588"/>
                  </a:lnTo>
                  <a:lnTo>
                    <a:pt x="3832" y="21564"/>
                  </a:lnTo>
                  <a:lnTo>
                    <a:pt x="4178" y="21541"/>
                  </a:lnTo>
                  <a:lnTo>
                    <a:pt x="4533" y="21494"/>
                  </a:lnTo>
                  <a:lnTo>
                    <a:pt x="4888" y="21446"/>
                  </a:lnTo>
                  <a:lnTo>
                    <a:pt x="5589" y="21340"/>
                  </a:lnTo>
                  <a:lnTo>
                    <a:pt x="6262" y="21210"/>
                  </a:lnTo>
                  <a:lnTo>
                    <a:pt x="6891" y="21080"/>
                  </a:lnTo>
                  <a:lnTo>
                    <a:pt x="7446" y="20950"/>
                  </a:lnTo>
                  <a:lnTo>
                    <a:pt x="7910" y="20831"/>
                  </a:lnTo>
                  <a:lnTo>
                    <a:pt x="8265" y="20737"/>
                  </a:lnTo>
                  <a:lnTo>
                    <a:pt x="8575" y="20654"/>
                  </a:lnTo>
                  <a:lnTo>
                    <a:pt x="8529" y="20618"/>
                  </a:lnTo>
                  <a:lnTo>
                    <a:pt x="8411" y="20548"/>
                  </a:lnTo>
                  <a:lnTo>
                    <a:pt x="8229" y="20406"/>
                  </a:lnTo>
                  <a:lnTo>
                    <a:pt x="8119" y="20323"/>
                  </a:lnTo>
                  <a:lnTo>
                    <a:pt x="8001" y="20205"/>
                  </a:lnTo>
                  <a:lnTo>
                    <a:pt x="7828" y="20040"/>
                  </a:lnTo>
                  <a:lnTo>
                    <a:pt x="7646" y="19850"/>
                  </a:lnTo>
                  <a:lnTo>
                    <a:pt x="7464" y="19614"/>
                  </a:lnTo>
                  <a:lnTo>
                    <a:pt x="7282" y="19353"/>
                  </a:lnTo>
                  <a:lnTo>
                    <a:pt x="7191" y="19212"/>
                  </a:lnTo>
                  <a:lnTo>
                    <a:pt x="7100" y="19058"/>
                  </a:lnTo>
                  <a:lnTo>
                    <a:pt x="7009" y="18893"/>
                  </a:lnTo>
                  <a:lnTo>
                    <a:pt x="6927" y="18727"/>
                  </a:lnTo>
                  <a:lnTo>
                    <a:pt x="6845" y="18550"/>
                  </a:lnTo>
                  <a:lnTo>
                    <a:pt x="6763" y="18361"/>
                  </a:lnTo>
                  <a:lnTo>
                    <a:pt x="6690" y="18160"/>
                  </a:lnTo>
                  <a:lnTo>
                    <a:pt x="6618" y="17947"/>
                  </a:lnTo>
                  <a:lnTo>
                    <a:pt x="6554" y="17734"/>
                  </a:lnTo>
                  <a:lnTo>
                    <a:pt x="6490" y="17498"/>
                  </a:lnTo>
                  <a:lnTo>
                    <a:pt x="6445" y="17261"/>
                  </a:lnTo>
                  <a:lnTo>
                    <a:pt x="6390" y="17013"/>
                  </a:lnTo>
                  <a:lnTo>
                    <a:pt x="6354" y="16753"/>
                  </a:lnTo>
                  <a:lnTo>
                    <a:pt x="6326" y="16481"/>
                  </a:lnTo>
                  <a:lnTo>
                    <a:pt x="6299" y="16197"/>
                  </a:lnTo>
                  <a:lnTo>
                    <a:pt x="6281" y="15901"/>
                  </a:lnTo>
                  <a:lnTo>
                    <a:pt x="6281" y="15275"/>
                  </a:lnTo>
                  <a:lnTo>
                    <a:pt x="6299" y="14944"/>
                  </a:lnTo>
                  <a:lnTo>
                    <a:pt x="6326" y="14601"/>
                  </a:lnTo>
                  <a:lnTo>
                    <a:pt x="6363" y="14247"/>
                  </a:lnTo>
                  <a:lnTo>
                    <a:pt x="6408" y="13880"/>
                  </a:lnTo>
                  <a:lnTo>
                    <a:pt x="6472" y="13502"/>
                  </a:lnTo>
                  <a:lnTo>
                    <a:pt x="6554" y="13111"/>
                  </a:lnTo>
                  <a:lnTo>
                    <a:pt x="6609" y="12839"/>
                  </a:lnTo>
                  <a:lnTo>
                    <a:pt x="6672" y="12568"/>
                  </a:lnTo>
                  <a:lnTo>
                    <a:pt x="6818" y="12036"/>
                  </a:lnTo>
                  <a:lnTo>
                    <a:pt x="6982" y="11516"/>
                  </a:lnTo>
                  <a:lnTo>
                    <a:pt x="7164" y="11007"/>
                  </a:lnTo>
                  <a:lnTo>
                    <a:pt x="7355" y="10510"/>
                  </a:lnTo>
                  <a:lnTo>
                    <a:pt x="7564" y="10014"/>
                  </a:lnTo>
                  <a:lnTo>
                    <a:pt x="7783" y="9541"/>
                  </a:lnTo>
                  <a:lnTo>
                    <a:pt x="8019" y="9080"/>
                  </a:lnTo>
                  <a:lnTo>
                    <a:pt x="8256" y="8631"/>
                  </a:lnTo>
                  <a:lnTo>
                    <a:pt x="8502" y="8205"/>
                  </a:lnTo>
                  <a:lnTo>
                    <a:pt x="8757" y="7779"/>
                  </a:lnTo>
                  <a:lnTo>
                    <a:pt x="9012" y="7378"/>
                  </a:lnTo>
                  <a:lnTo>
                    <a:pt x="9276" y="6988"/>
                  </a:lnTo>
                  <a:lnTo>
                    <a:pt x="9540" y="6621"/>
                  </a:lnTo>
                  <a:lnTo>
                    <a:pt x="9803" y="6266"/>
                  </a:lnTo>
                  <a:lnTo>
                    <a:pt x="10058" y="5924"/>
                  </a:lnTo>
                  <a:lnTo>
                    <a:pt x="10313" y="5604"/>
                  </a:lnTo>
                  <a:lnTo>
                    <a:pt x="10568" y="5297"/>
                  </a:lnTo>
                  <a:lnTo>
                    <a:pt x="11050" y="4741"/>
                  </a:lnTo>
                  <a:lnTo>
                    <a:pt x="11487" y="4256"/>
                  </a:lnTo>
                  <a:lnTo>
                    <a:pt x="11879" y="3854"/>
                  </a:lnTo>
                  <a:lnTo>
                    <a:pt x="12197" y="3547"/>
                  </a:lnTo>
                  <a:lnTo>
                    <a:pt x="12452" y="3310"/>
                  </a:lnTo>
                  <a:lnTo>
                    <a:pt x="12662" y="3121"/>
                  </a:lnTo>
                  <a:lnTo>
                    <a:pt x="12917" y="3346"/>
                  </a:lnTo>
                  <a:lnTo>
                    <a:pt x="13217" y="3606"/>
                  </a:lnTo>
                  <a:lnTo>
                    <a:pt x="13599" y="3960"/>
                  </a:lnTo>
                  <a:lnTo>
                    <a:pt x="14045" y="4386"/>
                  </a:lnTo>
                  <a:lnTo>
                    <a:pt x="14546" y="4883"/>
                  </a:lnTo>
                  <a:lnTo>
                    <a:pt x="15083" y="5427"/>
                  </a:lnTo>
                  <a:lnTo>
                    <a:pt x="15638" y="6018"/>
                  </a:lnTo>
                  <a:lnTo>
                    <a:pt x="15920" y="6325"/>
                  </a:lnTo>
                  <a:lnTo>
                    <a:pt x="16193" y="6645"/>
                  </a:lnTo>
                  <a:lnTo>
                    <a:pt x="16457" y="6964"/>
                  </a:lnTo>
                  <a:lnTo>
                    <a:pt x="16721" y="7295"/>
                  </a:lnTo>
                  <a:lnTo>
                    <a:pt x="16976" y="7614"/>
                  </a:lnTo>
                  <a:lnTo>
                    <a:pt x="17222" y="7945"/>
                  </a:lnTo>
                  <a:lnTo>
                    <a:pt x="17449" y="8276"/>
                  </a:lnTo>
                  <a:lnTo>
                    <a:pt x="17659" y="8595"/>
                  </a:lnTo>
                  <a:lnTo>
                    <a:pt x="17850" y="8926"/>
                  </a:lnTo>
                  <a:lnTo>
                    <a:pt x="18023" y="9245"/>
                  </a:lnTo>
                  <a:lnTo>
                    <a:pt x="18178" y="9553"/>
                  </a:lnTo>
                  <a:lnTo>
                    <a:pt x="18296" y="9860"/>
                  </a:lnTo>
                  <a:lnTo>
                    <a:pt x="18351" y="10014"/>
                  </a:lnTo>
                  <a:lnTo>
                    <a:pt x="18396" y="10156"/>
                  </a:lnTo>
                  <a:lnTo>
                    <a:pt x="18432" y="10309"/>
                  </a:lnTo>
                  <a:lnTo>
                    <a:pt x="18469" y="10452"/>
                  </a:lnTo>
                  <a:lnTo>
                    <a:pt x="18487" y="10593"/>
                  </a:lnTo>
                  <a:lnTo>
                    <a:pt x="18506" y="10723"/>
                  </a:lnTo>
                  <a:lnTo>
                    <a:pt x="18515" y="10865"/>
                  </a:lnTo>
                  <a:lnTo>
                    <a:pt x="18506" y="10995"/>
                  </a:lnTo>
                  <a:lnTo>
                    <a:pt x="18487" y="11255"/>
                  </a:lnTo>
                  <a:lnTo>
                    <a:pt x="18460" y="11504"/>
                  </a:lnTo>
                  <a:lnTo>
                    <a:pt x="18414" y="11763"/>
                  </a:lnTo>
                  <a:lnTo>
                    <a:pt x="18369" y="12012"/>
                  </a:lnTo>
                  <a:lnTo>
                    <a:pt x="18305" y="12260"/>
                  </a:lnTo>
                  <a:lnTo>
                    <a:pt x="18233" y="12496"/>
                  </a:lnTo>
                  <a:lnTo>
                    <a:pt x="18141" y="12745"/>
                  </a:lnTo>
                  <a:lnTo>
                    <a:pt x="18050" y="12982"/>
                  </a:lnTo>
                  <a:lnTo>
                    <a:pt x="17941" y="13206"/>
                  </a:lnTo>
                  <a:lnTo>
                    <a:pt x="17822" y="13442"/>
                  </a:lnTo>
                  <a:lnTo>
                    <a:pt x="17695" y="13667"/>
                  </a:lnTo>
                  <a:lnTo>
                    <a:pt x="17549" y="13880"/>
                  </a:lnTo>
                  <a:lnTo>
                    <a:pt x="17395" y="14104"/>
                  </a:lnTo>
                  <a:lnTo>
                    <a:pt x="17231" y="14305"/>
                  </a:lnTo>
                  <a:lnTo>
                    <a:pt x="17058" y="14518"/>
                  </a:lnTo>
                  <a:lnTo>
                    <a:pt x="16876" y="14719"/>
                  </a:lnTo>
                  <a:lnTo>
                    <a:pt x="16676" y="14908"/>
                  </a:lnTo>
                  <a:lnTo>
                    <a:pt x="16466" y="15098"/>
                  </a:lnTo>
                  <a:lnTo>
                    <a:pt x="16239" y="15287"/>
                  </a:lnTo>
                  <a:lnTo>
                    <a:pt x="16011" y="15464"/>
                  </a:lnTo>
                  <a:lnTo>
                    <a:pt x="15765" y="15630"/>
                  </a:lnTo>
                  <a:lnTo>
                    <a:pt x="15502" y="15795"/>
                  </a:lnTo>
                  <a:lnTo>
                    <a:pt x="15238" y="15961"/>
                  </a:lnTo>
                  <a:lnTo>
                    <a:pt x="14955" y="16102"/>
                  </a:lnTo>
                  <a:lnTo>
                    <a:pt x="14664" y="16257"/>
                  </a:lnTo>
                  <a:lnTo>
                    <a:pt x="14354" y="16386"/>
                  </a:lnTo>
                  <a:lnTo>
                    <a:pt x="14045" y="16516"/>
                  </a:lnTo>
                  <a:lnTo>
                    <a:pt x="13708" y="16634"/>
                  </a:lnTo>
                  <a:lnTo>
                    <a:pt x="13371" y="16753"/>
                  </a:lnTo>
                  <a:lnTo>
                    <a:pt x="13017" y="16859"/>
                  </a:lnTo>
                  <a:lnTo>
                    <a:pt x="12653" y="16954"/>
                  </a:lnTo>
                  <a:lnTo>
                    <a:pt x="12270" y="17036"/>
                  </a:lnTo>
                  <a:lnTo>
                    <a:pt x="11961" y="17108"/>
                  </a:lnTo>
                  <a:lnTo>
                    <a:pt x="11661" y="17190"/>
                  </a:lnTo>
                  <a:lnTo>
                    <a:pt x="11387" y="17273"/>
                  </a:lnTo>
                  <a:lnTo>
                    <a:pt x="11114" y="17355"/>
                  </a:lnTo>
                  <a:lnTo>
                    <a:pt x="10868" y="17450"/>
                  </a:lnTo>
                  <a:lnTo>
                    <a:pt x="10632" y="17545"/>
                  </a:lnTo>
                  <a:lnTo>
                    <a:pt x="10413" y="17640"/>
                  </a:lnTo>
                  <a:lnTo>
                    <a:pt x="10204" y="17746"/>
                  </a:lnTo>
                  <a:lnTo>
                    <a:pt x="10304" y="17864"/>
                  </a:lnTo>
                  <a:lnTo>
                    <a:pt x="10404" y="17970"/>
                  </a:lnTo>
                  <a:lnTo>
                    <a:pt x="10513" y="18077"/>
                  </a:lnTo>
                  <a:lnTo>
                    <a:pt x="10623" y="18171"/>
                  </a:lnTo>
                  <a:lnTo>
                    <a:pt x="10741" y="18266"/>
                  </a:lnTo>
                  <a:lnTo>
                    <a:pt x="10868" y="18349"/>
                  </a:lnTo>
                  <a:lnTo>
                    <a:pt x="10987" y="18420"/>
                  </a:lnTo>
                  <a:lnTo>
                    <a:pt x="11114" y="18491"/>
                  </a:lnTo>
                  <a:lnTo>
                    <a:pt x="11387" y="18620"/>
                  </a:lnTo>
                  <a:lnTo>
                    <a:pt x="11661" y="18727"/>
                  </a:lnTo>
                  <a:lnTo>
                    <a:pt x="11952" y="18810"/>
                  </a:lnTo>
                  <a:lnTo>
                    <a:pt x="12243" y="18881"/>
                  </a:lnTo>
                  <a:lnTo>
                    <a:pt x="12543" y="18928"/>
                  </a:lnTo>
                  <a:lnTo>
                    <a:pt x="12853" y="18952"/>
                  </a:lnTo>
                  <a:lnTo>
                    <a:pt x="13162" y="18975"/>
                  </a:lnTo>
                  <a:lnTo>
                    <a:pt x="13481" y="18975"/>
                  </a:lnTo>
                  <a:lnTo>
                    <a:pt x="13790" y="18964"/>
                  </a:lnTo>
                  <a:lnTo>
                    <a:pt x="14100" y="18940"/>
                  </a:lnTo>
                  <a:lnTo>
                    <a:pt x="14409" y="18916"/>
                  </a:lnTo>
                  <a:lnTo>
                    <a:pt x="14719" y="18869"/>
                  </a:lnTo>
                  <a:lnTo>
                    <a:pt x="15010" y="18821"/>
                  </a:lnTo>
                  <a:lnTo>
                    <a:pt x="15302" y="18775"/>
                  </a:lnTo>
                  <a:lnTo>
                    <a:pt x="15857" y="18644"/>
                  </a:lnTo>
                  <a:lnTo>
                    <a:pt x="16357" y="18514"/>
                  </a:lnTo>
                  <a:lnTo>
                    <a:pt x="16803" y="18384"/>
                  </a:lnTo>
                  <a:lnTo>
                    <a:pt x="17167" y="18266"/>
                  </a:lnTo>
                  <a:lnTo>
                    <a:pt x="17440" y="18171"/>
                  </a:lnTo>
                  <a:lnTo>
                    <a:pt x="17677" y="18077"/>
                  </a:lnTo>
                  <a:lnTo>
                    <a:pt x="17613" y="18065"/>
                  </a:lnTo>
                  <a:lnTo>
                    <a:pt x="17449" y="18030"/>
                  </a:lnTo>
                  <a:lnTo>
                    <a:pt x="17349" y="17994"/>
                  </a:lnTo>
                  <a:lnTo>
                    <a:pt x="17240" y="17947"/>
                  </a:lnTo>
                  <a:lnTo>
                    <a:pt x="17122" y="17887"/>
                  </a:lnTo>
                  <a:lnTo>
                    <a:pt x="17003" y="17817"/>
                  </a:lnTo>
                  <a:lnTo>
                    <a:pt x="16894" y="17734"/>
                  </a:lnTo>
                  <a:lnTo>
                    <a:pt x="16803" y="17628"/>
                  </a:lnTo>
                  <a:lnTo>
                    <a:pt x="16758" y="17568"/>
                  </a:lnTo>
                  <a:lnTo>
                    <a:pt x="16721" y="17510"/>
                  </a:lnTo>
                  <a:lnTo>
                    <a:pt x="16694" y="17450"/>
                  </a:lnTo>
                  <a:lnTo>
                    <a:pt x="16667" y="17379"/>
                  </a:lnTo>
                  <a:lnTo>
                    <a:pt x="16649" y="17297"/>
                  </a:lnTo>
                  <a:lnTo>
                    <a:pt x="16639" y="17214"/>
                  </a:lnTo>
                  <a:lnTo>
                    <a:pt x="16639" y="17131"/>
                  </a:lnTo>
                  <a:lnTo>
                    <a:pt x="16649" y="17036"/>
                  </a:lnTo>
                  <a:lnTo>
                    <a:pt x="16667" y="16942"/>
                  </a:lnTo>
                  <a:lnTo>
                    <a:pt x="16694" y="16835"/>
                  </a:lnTo>
                  <a:lnTo>
                    <a:pt x="16730" y="16729"/>
                  </a:lnTo>
                  <a:lnTo>
                    <a:pt x="16776" y="16611"/>
                  </a:lnTo>
                  <a:lnTo>
                    <a:pt x="16867" y="16457"/>
                  </a:lnTo>
                  <a:lnTo>
                    <a:pt x="16958" y="16315"/>
                  </a:lnTo>
                  <a:lnTo>
                    <a:pt x="17058" y="16185"/>
                  </a:lnTo>
                  <a:lnTo>
                    <a:pt x="17176" y="16079"/>
                  </a:lnTo>
                  <a:lnTo>
                    <a:pt x="17295" y="15984"/>
                  </a:lnTo>
                  <a:lnTo>
                    <a:pt x="17422" y="15901"/>
                  </a:lnTo>
                  <a:lnTo>
                    <a:pt x="17549" y="15831"/>
                  </a:lnTo>
                  <a:lnTo>
                    <a:pt x="17686" y="15771"/>
                  </a:lnTo>
                  <a:lnTo>
                    <a:pt x="17832" y="15724"/>
                  </a:lnTo>
                  <a:lnTo>
                    <a:pt x="17977" y="15689"/>
                  </a:lnTo>
                  <a:lnTo>
                    <a:pt x="18123" y="15665"/>
                  </a:lnTo>
                  <a:lnTo>
                    <a:pt x="18278" y="15641"/>
                  </a:lnTo>
                  <a:lnTo>
                    <a:pt x="18587" y="15618"/>
                  </a:lnTo>
                  <a:lnTo>
                    <a:pt x="18897" y="15618"/>
                  </a:lnTo>
                  <a:lnTo>
                    <a:pt x="19489" y="15641"/>
                  </a:lnTo>
                  <a:lnTo>
                    <a:pt x="19771" y="15653"/>
                  </a:lnTo>
                  <a:lnTo>
                    <a:pt x="20016" y="15641"/>
                  </a:lnTo>
                  <a:lnTo>
                    <a:pt x="20135" y="15641"/>
                  </a:lnTo>
                  <a:lnTo>
                    <a:pt x="20244" y="15618"/>
                  </a:lnTo>
                  <a:lnTo>
                    <a:pt x="20344" y="15594"/>
                  </a:lnTo>
                  <a:lnTo>
                    <a:pt x="20435" y="15570"/>
                  </a:lnTo>
                  <a:lnTo>
                    <a:pt x="20508" y="15523"/>
                  </a:lnTo>
                  <a:lnTo>
                    <a:pt x="20581" y="15476"/>
                  </a:lnTo>
                  <a:lnTo>
                    <a:pt x="20635" y="15417"/>
                  </a:lnTo>
                  <a:lnTo>
                    <a:pt x="20681" y="15346"/>
                  </a:lnTo>
                  <a:lnTo>
                    <a:pt x="20717" y="15263"/>
                  </a:lnTo>
                  <a:lnTo>
                    <a:pt x="20736" y="15180"/>
                  </a:lnTo>
                  <a:lnTo>
                    <a:pt x="20745" y="15086"/>
                  </a:lnTo>
                  <a:lnTo>
                    <a:pt x="20745" y="14991"/>
                  </a:lnTo>
                  <a:lnTo>
                    <a:pt x="20736" y="14897"/>
                  </a:lnTo>
                  <a:lnTo>
                    <a:pt x="20717" y="14790"/>
                  </a:lnTo>
                  <a:lnTo>
                    <a:pt x="20690" y="14696"/>
                  </a:lnTo>
                  <a:lnTo>
                    <a:pt x="20663" y="14589"/>
                  </a:lnTo>
                  <a:lnTo>
                    <a:pt x="20572" y="14376"/>
                  </a:lnTo>
                  <a:lnTo>
                    <a:pt x="20471" y="14164"/>
                  </a:lnTo>
                  <a:lnTo>
                    <a:pt x="20344" y="13951"/>
                  </a:lnTo>
                  <a:lnTo>
                    <a:pt x="20216" y="13750"/>
                  </a:lnTo>
                  <a:lnTo>
                    <a:pt x="20080" y="13560"/>
                  </a:lnTo>
                  <a:lnTo>
                    <a:pt x="19943" y="13383"/>
                  </a:lnTo>
                  <a:lnTo>
                    <a:pt x="19689" y="13076"/>
                  </a:lnTo>
                  <a:lnTo>
                    <a:pt x="19506" y="12875"/>
                  </a:lnTo>
                  <a:lnTo>
                    <a:pt x="19443" y="12792"/>
                  </a:lnTo>
                  <a:lnTo>
                    <a:pt x="19734" y="12556"/>
                  </a:lnTo>
                  <a:lnTo>
                    <a:pt x="20007" y="12295"/>
                  </a:lnTo>
                  <a:lnTo>
                    <a:pt x="20262" y="12024"/>
                  </a:lnTo>
                  <a:lnTo>
                    <a:pt x="20490" y="11752"/>
                  </a:lnTo>
                  <a:lnTo>
                    <a:pt x="20699" y="11456"/>
                  </a:lnTo>
                  <a:lnTo>
                    <a:pt x="20881" y="11173"/>
                  </a:lnTo>
                  <a:lnTo>
                    <a:pt x="21045" y="10865"/>
                  </a:lnTo>
                  <a:lnTo>
                    <a:pt x="21181" y="10570"/>
                  </a:lnTo>
                  <a:lnTo>
                    <a:pt x="21309" y="10262"/>
                  </a:lnTo>
                  <a:lnTo>
                    <a:pt x="21409" y="9955"/>
                  </a:lnTo>
                  <a:lnTo>
                    <a:pt x="21482" y="9636"/>
                  </a:lnTo>
                  <a:lnTo>
                    <a:pt x="21546" y="9328"/>
                  </a:lnTo>
                  <a:lnTo>
                    <a:pt x="21582" y="9021"/>
                  </a:lnTo>
                  <a:lnTo>
                    <a:pt x="21600" y="8713"/>
                  </a:lnTo>
                  <a:lnTo>
                    <a:pt x="21600" y="8406"/>
                  </a:lnTo>
                  <a:lnTo>
                    <a:pt x="21582" y="8111"/>
                  </a:lnTo>
                  <a:lnTo>
                    <a:pt x="21537" y="7815"/>
                  </a:lnTo>
                  <a:lnTo>
                    <a:pt x="21482" y="7519"/>
                  </a:lnTo>
                  <a:lnTo>
                    <a:pt x="21400" y="7247"/>
                  </a:lnTo>
                  <a:lnTo>
                    <a:pt x="21309" y="6976"/>
                  </a:lnTo>
                  <a:lnTo>
                    <a:pt x="21190" y="6715"/>
                  </a:lnTo>
                  <a:lnTo>
                    <a:pt x="21063" y="6467"/>
                  </a:lnTo>
                  <a:lnTo>
                    <a:pt x="20908" y="6231"/>
                  </a:lnTo>
                  <a:lnTo>
                    <a:pt x="20745" y="6006"/>
                  </a:lnTo>
                  <a:lnTo>
                    <a:pt x="20563" y="5805"/>
                  </a:lnTo>
                  <a:lnTo>
                    <a:pt x="20353" y="5616"/>
                  </a:lnTo>
                  <a:lnTo>
                    <a:pt x="20135" y="5438"/>
                  </a:lnTo>
                  <a:lnTo>
                    <a:pt x="19907" y="5285"/>
                  </a:lnTo>
                  <a:lnTo>
                    <a:pt x="19652" y="5155"/>
                  </a:lnTo>
                  <a:lnTo>
                    <a:pt x="19388" y="5036"/>
                  </a:lnTo>
                  <a:lnTo>
                    <a:pt x="19097" y="4954"/>
                  </a:lnTo>
                  <a:lnTo>
                    <a:pt x="18806" y="4883"/>
                  </a:lnTo>
                  <a:lnTo>
                    <a:pt x="18496" y="4812"/>
                  </a:lnTo>
                  <a:lnTo>
                    <a:pt x="18196" y="4729"/>
                  </a:lnTo>
                  <a:lnTo>
                    <a:pt x="17896" y="4623"/>
                  </a:lnTo>
                  <a:lnTo>
                    <a:pt x="17604" y="4504"/>
                  </a:lnTo>
                  <a:lnTo>
                    <a:pt x="17313" y="4363"/>
                  </a:lnTo>
                  <a:lnTo>
                    <a:pt x="17022" y="4209"/>
                  </a:lnTo>
                  <a:lnTo>
                    <a:pt x="16739" y="4044"/>
                  </a:lnTo>
                  <a:lnTo>
                    <a:pt x="16466" y="3866"/>
                  </a:lnTo>
                  <a:lnTo>
                    <a:pt x="16193" y="3677"/>
                  </a:lnTo>
                  <a:lnTo>
                    <a:pt x="15929" y="3488"/>
                  </a:lnTo>
                  <a:lnTo>
                    <a:pt x="15665" y="3287"/>
                  </a:lnTo>
                  <a:lnTo>
                    <a:pt x="15420" y="3074"/>
                  </a:lnTo>
                  <a:lnTo>
                    <a:pt x="15174" y="2862"/>
                  </a:lnTo>
                  <a:lnTo>
                    <a:pt x="14937" y="2649"/>
                  </a:lnTo>
                  <a:lnTo>
                    <a:pt x="14719" y="2436"/>
                  </a:lnTo>
                  <a:lnTo>
                    <a:pt x="14500" y="2223"/>
                  </a:lnTo>
                  <a:lnTo>
                    <a:pt x="14091" y="1797"/>
                  </a:lnTo>
                  <a:lnTo>
                    <a:pt x="13736" y="1396"/>
                  </a:lnTo>
                  <a:lnTo>
                    <a:pt x="13417" y="1017"/>
                  </a:lnTo>
                  <a:lnTo>
                    <a:pt x="13144" y="686"/>
                  </a:lnTo>
                  <a:lnTo>
                    <a:pt x="12935" y="402"/>
                  </a:lnTo>
                  <a:lnTo>
                    <a:pt x="12771" y="189"/>
                  </a:lnTo>
                  <a:lnTo>
                    <a:pt x="1264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832" name="Google Shape;1913;p46"/>
            <p:cNvSpPr/>
            <p:nvPr/>
          </p:nvSpPr>
          <p:spPr>
            <a:xfrm>
              <a:off x="87148" y="326765"/>
              <a:ext cx="250516" cy="730966"/>
            </a:xfrm>
            <a:custGeom>
              <a:avLst/>
              <a:ahLst/>
              <a:cxnLst>
                <a:cxn ang="0">
                  <a:pos x="wd2" y="hd2"/>
                </a:cxn>
                <a:cxn ang="5400000">
                  <a:pos x="wd2" y="hd2"/>
                </a:cxn>
                <a:cxn ang="10800000">
                  <a:pos x="wd2" y="hd2"/>
                </a:cxn>
                <a:cxn ang="16200000">
                  <a:pos x="wd2" y="hd2"/>
                </a:cxn>
              </a:cxnLst>
              <a:rect l="0" t="0" r="r" b="b"/>
              <a:pathLst>
                <a:path w="21600" h="21600" extrusionOk="0">
                  <a:moveTo>
                    <a:pt x="21234" y="0"/>
                  </a:moveTo>
                  <a:lnTo>
                    <a:pt x="20870" y="18"/>
                  </a:lnTo>
                  <a:lnTo>
                    <a:pt x="20608" y="54"/>
                  </a:lnTo>
                  <a:lnTo>
                    <a:pt x="18522" y="590"/>
                  </a:lnTo>
                  <a:lnTo>
                    <a:pt x="16384" y="1162"/>
                  </a:lnTo>
                  <a:lnTo>
                    <a:pt x="14243" y="1771"/>
                  </a:lnTo>
                  <a:lnTo>
                    <a:pt x="12105" y="2396"/>
                  </a:lnTo>
                  <a:lnTo>
                    <a:pt x="11113" y="2718"/>
                  </a:lnTo>
                  <a:lnTo>
                    <a:pt x="10068" y="3058"/>
                  </a:lnTo>
                  <a:lnTo>
                    <a:pt x="9079" y="3398"/>
                  </a:lnTo>
                  <a:lnTo>
                    <a:pt x="8140" y="3737"/>
                  </a:lnTo>
                  <a:lnTo>
                    <a:pt x="7252" y="4077"/>
                  </a:lnTo>
                  <a:lnTo>
                    <a:pt x="6365" y="4453"/>
                  </a:lnTo>
                  <a:lnTo>
                    <a:pt x="5583" y="4810"/>
                  </a:lnTo>
                  <a:lnTo>
                    <a:pt x="4852" y="5185"/>
                  </a:lnTo>
                  <a:lnTo>
                    <a:pt x="4175" y="5561"/>
                  </a:lnTo>
                  <a:lnTo>
                    <a:pt x="3549" y="5936"/>
                  </a:lnTo>
                  <a:lnTo>
                    <a:pt x="3025" y="6330"/>
                  </a:lnTo>
                  <a:lnTo>
                    <a:pt x="2557" y="6723"/>
                  </a:lnTo>
                  <a:lnTo>
                    <a:pt x="2191" y="7117"/>
                  </a:lnTo>
                  <a:lnTo>
                    <a:pt x="1932" y="7528"/>
                  </a:lnTo>
                  <a:lnTo>
                    <a:pt x="1775" y="7939"/>
                  </a:lnTo>
                  <a:lnTo>
                    <a:pt x="1722" y="8351"/>
                  </a:lnTo>
                  <a:lnTo>
                    <a:pt x="1775" y="8780"/>
                  </a:lnTo>
                  <a:lnTo>
                    <a:pt x="1932" y="9190"/>
                  </a:lnTo>
                  <a:lnTo>
                    <a:pt x="2243" y="9638"/>
                  </a:lnTo>
                  <a:lnTo>
                    <a:pt x="2662" y="10067"/>
                  </a:lnTo>
                  <a:lnTo>
                    <a:pt x="3235" y="10514"/>
                  </a:lnTo>
                  <a:lnTo>
                    <a:pt x="3913" y="10943"/>
                  </a:lnTo>
                  <a:lnTo>
                    <a:pt x="4800" y="11408"/>
                  </a:lnTo>
                  <a:lnTo>
                    <a:pt x="5792" y="11855"/>
                  </a:lnTo>
                  <a:lnTo>
                    <a:pt x="6260" y="12052"/>
                  </a:lnTo>
                  <a:lnTo>
                    <a:pt x="6784" y="12230"/>
                  </a:lnTo>
                  <a:lnTo>
                    <a:pt x="7825" y="12588"/>
                  </a:lnTo>
                  <a:lnTo>
                    <a:pt x="8922" y="12928"/>
                  </a:lnTo>
                  <a:lnTo>
                    <a:pt x="9966" y="13286"/>
                  </a:lnTo>
                  <a:lnTo>
                    <a:pt x="10435" y="13482"/>
                  </a:lnTo>
                  <a:lnTo>
                    <a:pt x="10903" y="13661"/>
                  </a:lnTo>
                  <a:lnTo>
                    <a:pt x="11322" y="13857"/>
                  </a:lnTo>
                  <a:lnTo>
                    <a:pt x="11686" y="14073"/>
                  </a:lnTo>
                  <a:lnTo>
                    <a:pt x="12000" y="14287"/>
                  </a:lnTo>
                  <a:lnTo>
                    <a:pt x="12209" y="14537"/>
                  </a:lnTo>
                  <a:lnTo>
                    <a:pt x="12416" y="14770"/>
                  </a:lnTo>
                  <a:lnTo>
                    <a:pt x="12521" y="15038"/>
                  </a:lnTo>
                  <a:lnTo>
                    <a:pt x="12521" y="15306"/>
                  </a:lnTo>
                  <a:lnTo>
                    <a:pt x="12468" y="15556"/>
                  </a:lnTo>
                  <a:lnTo>
                    <a:pt x="12262" y="15806"/>
                  </a:lnTo>
                  <a:lnTo>
                    <a:pt x="12000" y="16057"/>
                  </a:lnTo>
                  <a:lnTo>
                    <a:pt x="11634" y="16290"/>
                  </a:lnTo>
                  <a:lnTo>
                    <a:pt x="11217" y="16522"/>
                  </a:lnTo>
                  <a:lnTo>
                    <a:pt x="10749" y="16737"/>
                  </a:lnTo>
                  <a:lnTo>
                    <a:pt x="10225" y="16951"/>
                  </a:lnTo>
                  <a:lnTo>
                    <a:pt x="9652" y="17147"/>
                  </a:lnTo>
                  <a:lnTo>
                    <a:pt x="9079" y="17363"/>
                  </a:lnTo>
                  <a:lnTo>
                    <a:pt x="7878" y="17720"/>
                  </a:lnTo>
                  <a:lnTo>
                    <a:pt x="6679" y="18060"/>
                  </a:lnTo>
                  <a:lnTo>
                    <a:pt x="5530" y="18382"/>
                  </a:lnTo>
                  <a:lnTo>
                    <a:pt x="4070" y="18775"/>
                  </a:lnTo>
                  <a:lnTo>
                    <a:pt x="3392" y="18972"/>
                  </a:lnTo>
                  <a:lnTo>
                    <a:pt x="2766" y="19168"/>
                  </a:lnTo>
                  <a:lnTo>
                    <a:pt x="2138" y="19383"/>
                  </a:lnTo>
                  <a:lnTo>
                    <a:pt x="1565" y="19615"/>
                  </a:lnTo>
                  <a:lnTo>
                    <a:pt x="1044" y="19865"/>
                  </a:lnTo>
                  <a:lnTo>
                    <a:pt x="573" y="20151"/>
                  </a:lnTo>
                  <a:lnTo>
                    <a:pt x="262" y="20403"/>
                  </a:lnTo>
                  <a:lnTo>
                    <a:pt x="52" y="20653"/>
                  </a:lnTo>
                  <a:lnTo>
                    <a:pt x="0" y="20777"/>
                  </a:lnTo>
                  <a:lnTo>
                    <a:pt x="0" y="20885"/>
                  </a:lnTo>
                  <a:lnTo>
                    <a:pt x="52" y="20992"/>
                  </a:lnTo>
                  <a:lnTo>
                    <a:pt x="105" y="21099"/>
                  </a:lnTo>
                  <a:lnTo>
                    <a:pt x="209" y="21189"/>
                  </a:lnTo>
                  <a:lnTo>
                    <a:pt x="366" y="21278"/>
                  </a:lnTo>
                  <a:lnTo>
                    <a:pt x="573" y="21368"/>
                  </a:lnTo>
                  <a:lnTo>
                    <a:pt x="835" y="21422"/>
                  </a:lnTo>
                  <a:lnTo>
                    <a:pt x="1097" y="21493"/>
                  </a:lnTo>
                  <a:lnTo>
                    <a:pt x="1460" y="21528"/>
                  </a:lnTo>
                  <a:lnTo>
                    <a:pt x="1827" y="21564"/>
                  </a:lnTo>
                  <a:lnTo>
                    <a:pt x="2295" y="21600"/>
                  </a:lnTo>
                  <a:lnTo>
                    <a:pt x="2557" y="21582"/>
                  </a:lnTo>
                  <a:lnTo>
                    <a:pt x="2921" y="21528"/>
                  </a:lnTo>
                  <a:lnTo>
                    <a:pt x="3183" y="21475"/>
                  </a:lnTo>
                  <a:lnTo>
                    <a:pt x="3235" y="21457"/>
                  </a:lnTo>
                  <a:lnTo>
                    <a:pt x="3183" y="21457"/>
                  </a:lnTo>
                  <a:lnTo>
                    <a:pt x="2505" y="21422"/>
                  </a:lnTo>
                  <a:lnTo>
                    <a:pt x="1984" y="21350"/>
                  </a:lnTo>
                  <a:lnTo>
                    <a:pt x="1775" y="21296"/>
                  </a:lnTo>
                  <a:lnTo>
                    <a:pt x="1617" y="21242"/>
                  </a:lnTo>
                  <a:lnTo>
                    <a:pt x="1460" y="21189"/>
                  </a:lnTo>
                  <a:lnTo>
                    <a:pt x="1303" y="21135"/>
                  </a:lnTo>
                  <a:lnTo>
                    <a:pt x="1149" y="20992"/>
                  </a:lnTo>
                  <a:lnTo>
                    <a:pt x="1097" y="20849"/>
                  </a:lnTo>
                  <a:lnTo>
                    <a:pt x="1097" y="20688"/>
                  </a:lnTo>
                  <a:lnTo>
                    <a:pt x="1149" y="20509"/>
                  </a:lnTo>
                  <a:lnTo>
                    <a:pt x="1303" y="20331"/>
                  </a:lnTo>
                  <a:lnTo>
                    <a:pt x="1513" y="20151"/>
                  </a:lnTo>
                  <a:lnTo>
                    <a:pt x="1775" y="19973"/>
                  </a:lnTo>
                  <a:lnTo>
                    <a:pt x="2034" y="19794"/>
                  </a:lnTo>
                  <a:lnTo>
                    <a:pt x="2348" y="19633"/>
                  </a:lnTo>
                  <a:lnTo>
                    <a:pt x="2662" y="19490"/>
                  </a:lnTo>
                  <a:lnTo>
                    <a:pt x="2973" y="19347"/>
                  </a:lnTo>
                  <a:lnTo>
                    <a:pt x="3287" y="19240"/>
                  </a:lnTo>
                  <a:lnTo>
                    <a:pt x="4175" y="18954"/>
                  </a:lnTo>
                  <a:lnTo>
                    <a:pt x="5114" y="18686"/>
                  </a:lnTo>
                  <a:lnTo>
                    <a:pt x="6991" y="18149"/>
                  </a:lnTo>
                  <a:lnTo>
                    <a:pt x="8922" y="17631"/>
                  </a:lnTo>
                  <a:lnTo>
                    <a:pt x="9809" y="17363"/>
                  </a:lnTo>
                  <a:lnTo>
                    <a:pt x="10697" y="17059"/>
                  </a:lnTo>
                  <a:lnTo>
                    <a:pt x="11322" y="16826"/>
                  </a:lnTo>
                  <a:lnTo>
                    <a:pt x="11843" y="16593"/>
                  </a:lnTo>
                  <a:lnTo>
                    <a:pt x="12314" y="16343"/>
                  </a:lnTo>
                  <a:lnTo>
                    <a:pt x="12730" y="16093"/>
                  </a:lnTo>
                  <a:lnTo>
                    <a:pt x="13097" y="15824"/>
                  </a:lnTo>
                  <a:lnTo>
                    <a:pt x="13356" y="15538"/>
                  </a:lnTo>
                  <a:lnTo>
                    <a:pt x="13513" y="15252"/>
                  </a:lnTo>
                  <a:lnTo>
                    <a:pt x="13617" y="14948"/>
                  </a:lnTo>
                  <a:lnTo>
                    <a:pt x="13617" y="14716"/>
                  </a:lnTo>
                  <a:lnTo>
                    <a:pt x="13513" y="14483"/>
                  </a:lnTo>
                  <a:lnTo>
                    <a:pt x="13303" y="14269"/>
                  </a:lnTo>
                  <a:lnTo>
                    <a:pt x="13044" y="14073"/>
                  </a:lnTo>
                  <a:lnTo>
                    <a:pt x="12730" y="13875"/>
                  </a:lnTo>
                  <a:lnTo>
                    <a:pt x="12366" y="13679"/>
                  </a:lnTo>
                  <a:lnTo>
                    <a:pt x="11948" y="13500"/>
                  </a:lnTo>
                  <a:lnTo>
                    <a:pt x="11479" y="13321"/>
                  </a:lnTo>
                  <a:lnTo>
                    <a:pt x="10487" y="12982"/>
                  </a:lnTo>
                  <a:lnTo>
                    <a:pt x="9495" y="12642"/>
                  </a:lnTo>
                  <a:lnTo>
                    <a:pt x="8503" y="12338"/>
                  </a:lnTo>
                  <a:lnTo>
                    <a:pt x="7566" y="12034"/>
                  </a:lnTo>
                  <a:lnTo>
                    <a:pt x="6470" y="11587"/>
                  </a:lnTo>
                  <a:lnTo>
                    <a:pt x="5949" y="11373"/>
                  </a:lnTo>
                  <a:lnTo>
                    <a:pt x="5478" y="11139"/>
                  </a:lnTo>
                  <a:lnTo>
                    <a:pt x="5062" y="10925"/>
                  </a:lnTo>
                  <a:lnTo>
                    <a:pt x="4695" y="10711"/>
                  </a:lnTo>
                  <a:lnTo>
                    <a:pt x="4332" y="10478"/>
                  </a:lnTo>
                  <a:lnTo>
                    <a:pt x="4017" y="10264"/>
                  </a:lnTo>
                  <a:lnTo>
                    <a:pt x="3756" y="10049"/>
                  </a:lnTo>
                  <a:lnTo>
                    <a:pt x="3497" y="9834"/>
                  </a:lnTo>
                  <a:lnTo>
                    <a:pt x="3287" y="9620"/>
                  </a:lnTo>
                  <a:lnTo>
                    <a:pt x="3130" y="9406"/>
                  </a:lnTo>
                  <a:lnTo>
                    <a:pt x="2973" y="9190"/>
                  </a:lnTo>
                  <a:lnTo>
                    <a:pt x="2868" y="8976"/>
                  </a:lnTo>
                  <a:lnTo>
                    <a:pt x="2766" y="8547"/>
                  </a:lnTo>
                  <a:lnTo>
                    <a:pt x="2766" y="8118"/>
                  </a:lnTo>
                  <a:lnTo>
                    <a:pt x="2868" y="7707"/>
                  </a:lnTo>
                  <a:lnTo>
                    <a:pt x="3130" y="7295"/>
                  </a:lnTo>
                  <a:lnTo>
                    <a:pt x="3444" y="6884"/>
                  </a:lnTo>
                  <a:lnTo>
                    <a:pt x="3860" y="6473"/>
                  </a:lnTo>
                  <a:lnTo>
                    <a:pt x="4384" y="6080"/>
                  </a:lnTo>
                  <a:lnTo>
                    <a:pt x="4957" y="5686"/>
                  </a:lnTo>
                  <a:lnTo>
                    <a:pt x="5635" y="5293"/>
                  </a:lnTo>
                  <a:lnTo>
                    <a:pt x="6365" y="4917"/>
                  </a:lnTo>
                  <a:lnTo>
                    <a:pt x="7200" y="4541"/>
                  </a:lnTo>
                  <a:lnTo>
                    <a:pt x="8035" y="4166"/>
                  </a:lnTo>
                  <a:lnTo>
                    <a:pt x="8975" y="3809"/>
                  </a:lnTo>
                  <a:lnTo>
                    <a:pt x="9914" y="3451"/>
                  </a:lnTo>
                  <a:lnTo>
                    <a:pt x="10903" y="3094"/>
                  </a:lnTo>
                  <a:lnTo>
                    <a:pt x="11948" y="2754"/>
                  </a:lnTo>
                  <a:lnTo>
                    <a:pt x="12992" y="2414"/>
                  </a:lnTo>
                  <a:lnTo>
                    <a:pt x="15130" y="1771"/>
                  </a:lnTo>
                  <a:lnTo>
                    <a:pt x="17321" y="1162"/>
                  </a:lnTo>
                  <a:lnTo>
                    <a:pt x="19514" y="572"/>
                  </a:lnTo>
                  <a:lnTo>
                    <a:pt x="21600" y="18"/>
                  </a:lnTo>
                  <a:lnTo>
                    <a:pt x="21548"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833" name="Google Shape;1914;p46"/>
            <p:cNvSpPr/>
            <p:nvPr/>
          </p:nvSpPr>
          <p:spPr>
            <a:xfrm>
              <a:off x="217247" y="70210"/>
              <a:ext cx="480450" cy="916128"/>
            </a:xfrm>
            <a:custGeom>
              <a:avLst/>
              <a:ahLst/>
              <a:cxnLst>
                <a:cxn ang="0">
                  <a:pos x="wd2" y="hd2"/>
                </a:cxn>
                <a:cxn ang="5400000">
                  <a:pos x="wd2" y="hd2"/>
                </a:cxn>
                <a:cxn ang="10800000">
                  <a:pos x="wd2" y="hd2"/>
                </a:cxn>
                <a:cxn ang="16200000">
                  <a:pos x="wd2" y="hd2"/>
                </a:cxn>
              </a:cxnLst>
              <a:rect l="0" t="0" r="r" b="b"/>
              <a:pathLst>
                <a:path w="21600" h="21600" extrusionOk="0">
                  <a:moveTo>
                    <a:pt x="21464" y="0"/>
                  </a:moveTo>
                  <a:lnTo>
                    <a:pt x="21274" y="14"/>
                  </a:lnTo>
                  <a:lnTo>
                    <a:pt x="21137" y="43"/>
                  </a:lnTo>
                  <a:lnTo>
                    <a:pt x="19777" y="613"/>
                  </a:lnTo>
                  <a:lnTo>
                    <a:pt x="18472" y="1184"/>
                  </a:lnTo>
                  <a:lnTo>
                    <a:pt x="17166" y="1769"/>
                  </a:lnTo>
                  <a:lnTo>
                    <a:pt x="15888" y="2383"/>
                  </a:lnTo>
                  <a:lnTo>
                    <a:pt x="14663" y="2996"/>
                  </a:lnTo>
                  <a:lnTo>
                    <a:pt x="13439" y="3623"/>
                  </a:lnTo>
                  <a:lnTo>
                    <a:pt x="12215" y="4265"/>
                  </a:lnTo>
                  <a:lnTo>
                    <a:pt x="11044" y="4922"/>
                  </a:lnTo>
                  <a:lnTo>
                    <a:pt x="9957" y="5521"/>
                  </a:lnTo>
                  <a:lnTo>
                    <a:pt x="8869" y="6149"/>
                  </a:lnTo>
                  <a:lnTo>
                    <a:pt x="7807" y="6777"/>
                  </a:lnTo>
                  <a:lnTo>
                    <a:pt x="6747" y="7433"/>
                  </a:lnTo>
                  <a:lnTo>
                    <a:pt x="6257" y="7761"/>
                  </a:lnTo>
                  <a:lnTo>
                    <a:pt x="5767" y="8104"/>
                  </a:lnTo>
                  <a:lnTo>
                    <a:pt x="5277" y="8446"/>
                  </a:lnTo>
                  <a:lnTo>
                    <a:pt x="4842" y="8789"/>
                  </a:lnTo>
                  <a:lnTo>
                    <a:pt x="4379" y="9145"/>
                  </a:lnTo>
                  <a:lnTo>
                    <a:pt x="3971" y="9501"/>
                  </a:lnTo>
                  <a:lnTo>
                    <a:pt x="3590" y="9859"/>
                  </a:lnTo>
                  <a:lnTo>
                    <a:pt x="3237" y="10229"/>
                  </a:lnTo>
                  <a:lnTo>
                    <a:pt x="3075" y="10415"/>
                  </a:lnTo>
                  <a:lnTo>
                    <a:pt x="2938" y="10600"/>
                  </a:lnTo>
                  <a:lnTo>
                    <a:pt x="2802" y="10771"/>
                  </a:lnTo>
                  <a:lnTo>
                    <a:pt x="2720" y="10943"/>
                  </a:lnTo>
                  <a:lnTo>
                    <a:pt x="2639" y="11114"/>
                  </a:lnTo>
                  <a:lnTo>
                    <a:pt x="2585" y="11271"/>
                  </a:lnTo>
                  <a:lnTo>
                    <a:pt x="2557" y="11442"/>
                  </a:lnTo>
                  <a:lnTo>
                    <a:pt x="2557" y="11756"/>
                  </a:lnTo>
                  <a:lnTo>
                    <a:pt x="2585" y="11898"/>
                  </a:lnTo>
                  <a:lnTo>
                    <a:pt x="2667" y="12198"/>
                  </a:lnTo>
                  <a:lnTo>
                    <a:pt x="2802" y="12484"/>
                  </a:lnTo>
                  <a:lnTo>
                    <a:pt x="3020" y="12768"/>
                  </a:lnTo>
                  <a:lnTo>
                    <a:pt x="3264" y="13054"/>
                  </a:lnTo>
                  <a:lnTo>
                    <a:pt x="3536" y="13325"/>
                  </a:lnTo>
                  <a:lnTo>
                    <a:pt x="3863" y="13610"/>
                  </a:lnTo>
                  <a:lnTo>
                    <a:pt x="4190" y="13881"/>
                  </a:lnTo>
                  <a:lnTo>
                    <a:pt x="4924" y="14438"/>
                  </a:lnTo>
                  <a:lnTo>
                    <a:pt x="5658" y="15023"/>
                  </a:lnTo>
                  <a:lnTo>
                    <a:pt x="5904" y="15223"/>
                  </a:lnTo>
                  <a:lnTo>
                    <a:pt x="6093" y="15422"/>
                  </a:lnTo>
                  <a:lnTo>
                    <a:pt x="6257" y="15622"/>
                  </a:lnTo>
                  <a:lnTo>
                    <a:pt x="6394" y="15822"/>
                  </a:lnTo>
                  <a:lnTo>
                    <a:pt x="6501" y="16021"/>
                  </a:lnTo>
                  <a:lnTo>
                    <a:pt x="6610" y="16221"/>
                  </a:lnTo>
                  <a:lnTo>
                    <a:pt x="6665" y="16421"/>
                  </a:lnTo>
                  <a:lnTo>
                    <a:pt x="6692" y="16635"/>
                  </a:lnTo>
                  <a:lnTo>
                    <a:pt x="6692" y="16835"/>
                  </a:lnTo>
                  <a:lnTo>
                    <a:pt x="6665" y="17049"/>
                  </a:lnTo>
                  <a:lnTo>
                    <a:pt x="6638" y="17263"/>
                  </a:lnTo>
                  <a:lnTo>
                    <a:pt x="6556" y="17463"/>
                  </a:lnTo>
                  <a:lnTo>
                    <a:pt x="6474" y="17677"/>
                  </a:lnTo>
                  <a:lnTo>
                    <a:pt x="6366" y="17891"/>
                  </a:lnTo>
                  <a:lnTo>
                    <a:pt x="6230" y="18105"/>
                  </a:lnTo>
                  <a:lnTo>
                    <a:pt x="6066" y="18319"/>
                  </a:lnTo>
                  <a:lnTo>
                    <a:pt x="5904" y="18518"/>
                  </a:lnTo>
                  <a:lnTo>
                    <a:pt x="5685" y="18747"/>
                  </a:lnTo>
                  <a:lnTo>
                    <a:pt x="5414" y="18989"/>
                  </a:lnTo>
                  <a:lnTo>
                    <a:pt x="5142" y="19232"/>
                  </a:lnTo>
                  <a:lnTo>
                    <a:pt x="4815" y="19474"/>
                  </a:lnTo>
                  <a:lnTo>
                    <a:pt x="4488" y="19716"/>
                  </a:lnTo>
                  <a:lnTo>
                    <a:pt x="4135" y="19959"/>
                  </a:lnTo>
                  <a:lnTo>
                    <a:pt x="3727" y="20202"/>
                  </a:lnTo>
                  <a:lnTo>
                    <a:pt x="3346" y="20430"/>
                  </a:lnTo>
                  <a:lnTo>
                    <a:pt x="2911" y="20644"/>
                  </a:lnTo>
                  <a:lnTo>
                    <a:pt x="2503" y="20844"/>
                  </a:lnTo>
                  <a:lnTo>
                    <a:pt x="2067" y="21015"/>
                  </a:lnTo>
                  <a:lnTo>
                    <a:pt x="1605" y="21172"/>
                  </a:lnTo>
                  <a:lnTo>
                    <a:pt x="1170" y="21300"/>
                  </a:lnTo>
                  <a:lnTo>
                    <a:pt x="734" y="21400"/>
                  </a:lnTo>
                  <a:lnTo>
                    <a:pt x="299" y="21471"/>
                  </a:lnTo>
                  <a:lnTo>
                    <a:pt x="109" y="21500"/>
                  </a:lnTo>
                  <a:lnTo>
                    <a:pt x="0" y="21557"/>
                  </a:lnTo>
                  <a:lnTo>
                    <a:pt x="0" y="21586"/>
                  </a:lnTo>
                  <a:lnTo>
                    <a:pt x="82" y="21600"/>
                  </a:lnTo>
                  <a:lnTo>
                    <a:pt x="191" y="21586"/>
                  </a:lnTo>
                  <a:lnTo>
                    <a:pt x="734" y="21514"/>
                  </a:lnTo>
                  <a:lnTo>
                    <a:pt x="1251" y="21400"/>
                  </a:lnTo>
                  <a:lnTo>
                    <a:pt x="1769" y="21271"/>
                  </a:lnTo>
                  <a:lnTo>
                    <a:pt x="2259" y="21115"/>
                  </a:lnTo>
                  <a:lnTo>
                    <a:pt x="2720" y="20944"/>
                  </a:lnTo>
                  <a:lnTo>
                    <a:pt x="3182" y="20744"/>
                  </a:lnTo>
                  <a:lnTo>
                    <a:pt x="3618" y="20530"/>
                  </a:lnTo>
                  <a:lnTo>
                    <a:pt x="4053" y="20302"/>
                  </a:lnTo>
                  <a:lnTo>
                    <a:pt x="4434" y="20059"/>
                  </a:lnTo>
                  <a:lnTo>
                    <a:pt x="4815" y="19817"/>
                  </a:lnTo>
                  <a:lnTo>
                    <a:pt x="5169" y="19560"/>
                  </a:lnTo>
                  <a:lnTo>
                    <a:pt x="5523" y="19303"/>
                  </a:lnTo>
                  <a:lnTo>
                    <a:pt x="5822" y="19032"/>
                  </a:lnTo>
                  <a:lnTo>
                    <a:pt x="6121" y="18775"/>
                  </a:lnTo>
                  <a:lnTo>
                    <a:pt x="6394" y="18518"/>
                  </a:lnTo>
                  <a:lnTo>
                    <a:pt x="6638" y="18261"/>
                  </a:lnTo>
                  <a:lnTo>
                    <a:pt x="6802" y="18076"/>
                  </a:lnTo>
                  <a:lnTo>
                    <a:pt x="6937" y="17876"/>
                  </a:lnTo>
                  <a:lnTo>
                    <a:pt x="7046" y="17691"/>
                  </a:lnTo>
                  <a:lnTo>
                    <a:pt x="7128" y="17491"/>
                  </a:lnTo>
                  <a:lnTo>
                    <a:pt x="7210" y="17306"/>
                  </a:lnTo>
                  <a:lnTo>
                    <a:pt x="7264" y="17105"/>
                  </a:lnTo>
                  <a:lnTo>
                    <a:pt x="7290" y="16906"/>
                  </a:lnTo>
                  <a:lnTo>
                    <a:pt x="7290" y="16706"/>
                  </a:lnTo>
                  <a:lnTo>
                    <a:pt x="7264" y="16521"/>
                  </a:lnTo>
                  <a:lnTo>
                    <a:pt x="7210" y="16321"/>
                  </a:lnTo>
                  <a:lnTo>
                    <a:pt x="7155" y="16121"/>
                  </a:lnTo>
                  <a:lnTo>
                    <a:pt x="7073" y="15936"/>
                  </a:lnTo>
                  <a:lnTo>
                    <a:pt x="6964" y="15736"/>
                  </a:lnTo>
                  <a:lnTo>
                    <a:pt x="6829" y="15551"/>
                  </a:lnTo>
                  <a:lnTo>
                    <a:pt x="6665" y="15365"/>
                  </a:lnTo>
                  <a:lnTo>
                    <a:pt x="6501" y="15180"/>
                  </a:lnTo>
                  <a:lnTo>
                    <a:pt x="6121" y="14838"/>
                  </a:lnTo>
                  <a:lnTo>
                    <a:pt x="5712" y="14523"/>
                  </a:lnTo>
                  <a:lnTo>
                    <a:pt x="4869" y="13910"/>
                  </a:lnTo>
                  <a:lnTo>
                    <a:pt x="4434" y="13596"/>
                  </a:lnTo>
                  <a:lnTo>
                    <a:pt x="4026" y="13282"/>
                  </a:lnTo>
                  <a:lnTo>
                    <a:pt x="3645" y="12954"/>
                  </a:lnTo>
                  <a:lnTo>
                    <a:pt x="3483" y="12783"/>
                  </a:lnTo>
                  <a:lnTo>
                    <a:pt x="3319" y="12597"/>
                  </a:lnTo>
                  <a:lnTo>
                    <a:pt x="3182" y="12383"/>
                  </a:lnTo>
                  <a:lnTo>
                    <a:pt x="3075" y="12155"/>
                  </a:lnTo>
                  <a:lnTo>
                    <a:pt x="2993" y="11941"/>
                  </a:lnTo>
                  <a:lnTo>
                    <a:pt x="2965" y="11713"/>
                  </a:lnTo>
                  <a:lnTo>
                    <a:pt x="2965" y="11485"/>
                  </a:lnTo>
                  <a:lnTo>
                    <a:pt x="3020" y="11271"/>
                  </a:lnTo>
                  <a:lnTo>
                    <a:pt x="3075" y="11042"/>
                  </a:lnTo>
                  <a:lnTo>
                    <a:pt x="3182" y="10814"/>
                  </a:lnTo>
                  <a:lnTo>
                    <a:pt x="3319" y="10586"/>
                  </a:lnTo>
                  <a:lnTo>
                    <a:pt x="3483" y="10357"/>
                  </a:lnTo>
                  <a:lnTo>
                    <a:pt x="3645" y="10129"/>
                  </a:lnTo>
                  <a:lnTo>
                    <a:pt x="3863" y="9901"/>
                  </a:lnTo>
                  <a:lnTo>
                    <a:pt x="4080" y="9672"/>
                  </a:lnTo>
                  <a:lnTo>
                    <a:pt x="4326" y="9445"/>
                  </a:lnTo>
                  <a:lnTo>
                    <a:pt x="4869" y="9003"/>
                  </a:lnTo>
                  <a:lnTo>
                    <a:pt x="5468" y="8560"/>
                  </a:lnTo>
                  <a:lnTo>
                    <a:pt x="6066" y="8146"/>
                  </a:lnTo>
                  <a:lnTo>
                    <a:pt x="6720" y="7732"/>
                  </a:lnTo>
                  <a:lnTo>
                    <a:pt x="7372" y="7333"/>
                  </a:lnTo>
                  <a:lnTo>
                    <a:pt x="8623" y="6606"/>
                  </a:lnTo>
                  <a:lnTo>
                    <a:pt x="9712" y="5977"/>
                  </a:lnTo>
                  <a:lnTo>
                    <a:pt x="11072" y="5179"/>
                  </a:lnTo>
                  <a:lnTo>
                    <a:pt x="12459" y="4394"/>
                  </a:lnTo>
                  <a:lnTo>
                    <a:pt x="13902" y="3623"/>
                  </a:lnTo>
                  <a:lnTo>
                    <a:pt x="15370" y="2868"/>
                  </a:lnTo>
                  <a:lnTo>
                    <a:pt x="16866" y="2140"/>
                  </a:lnTo>
                  <a:lnTo>
                    <a:pt x="18390" y="1426"/>
                  </a:lnTo>
                  <a:lnTo>
                    <a:pt x="19968" y="741"/>
                  </a:lnTo>
                  <a:lnTo>
                    <a:pt x="21573" y="57"/>
                  </a:lnTo>
                  <a:lnTo>
                    <a:pt x="21600" y="29"/>
                  </a:lnTo>
                  <a:lnTo>
                    <a:pt x="21600" y="14"/>
                  </a:lnTo>
                  <a:lnTo>
                    <a:pt x="2154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834" name="Google Shape;1915;p46"/>
            <p:cNvSpPr/>
            <p:nvPr/>
          </p:nvSpPr>
          <p:spPr>
            <a:xfrm>
              <a:off x="1222917" y="292890"/>
              <a:ext cx="182767" cy="472590"/>
            </a:xfrm>
            <a:custGeom>
              <a:avLst/>
              <a:ahLst/>
              <a:cxnLst>
                <a:cxn ang="0">
                  <a:pos x="wd2" y="hd2"/>
                </a:cxn>
                <a:cxn ang="5400000">
                  <a:pos x="wd2" y="hd2"/>
                </a:cxn>
                <a:cxn ang="10800000">
                  <a:pos x="wd2" y="hd2"/>
                </a:cxn>
                <a:cxn ang="16200000">
                  <a:pos x="wd2" y="hd2"/>
                </a:cxn>
              </a:cxnLst>
              <a:rect l="0" t="0" r="r" b="b"/>
              <a:pathLst>
                <a:path w="21600" h="21600" extrusionOk="0">
                  <a:moveTo>
                    <a:pt x="11943" y="0"/>
                  </a:moveTo>
                  <a:lnTo>
                    <a:pt x="11659" y="28"/>
                  </a:lnTo>
                  <a:lnTo>
                    <a:pt x="11444" y="56"/>
                  </a:lnTo>
                  <a:lnTo>
                    <a:pt x="11157" y="110"/>
                  </a:lnTo>
                  <a:lnTo>
                    <a:pt x="11013" y="165"/>
                  </a:lnTo>
                  <a:lnTo>
                    <a:pt x="10942" y="221"/>
                  </a:lnTo>
                  <a:lnTo>
                    <a:pt x="11013" y="276"/>
                  </a:lnTo>
                  <a:lnTo>
                    <a:pt x="12014" y="608"/>
                  </a:lnTo>
                  <a:lnTo>
                    <a:pt x="12947" y="995"/>
                  </a:lnTo>
                  <a:lnTo>
                    <a:pt x="13805" y="1355"/>
                  </a:lnTo>
                  <a:lnTo>
                    <a:pt x="14590" y="1743"/>
                  </a:lnTo>
                  <a:lnTo>
                    <a:pt x="15376" y="2157"/>
                  </a:lnTo>
                  <a:lnTo>
                    <a:pt x="16093" y="2572"/>
                  </a:lnTo>
                  <a:lnTo>
                    <a:pt x="16735" y="2987"/>
                  </a:lnTo>
                  <a:lnTo>
                    <a:pt x="17377" y="3430"/>
                  </a:lnTo>
                  <a:lnTo>
                    <a:pt x="17880" y="3872"/>
                  </a:lnTo>
                  <a:lnTo>
                    <a:pt x="18382" y="4315"/>
                  </a:lnTo>
                  <a:lnTo>
                    <a:pt x="18809" y="4756"/>
                  </a:lnTo>
                  <a:lnTo>
                    <a:pt x="19168" y="5226"/>
                  </a:lnTo>
                  <a:lnTo>
                    <a:pt x="19526" y="5697"/>
                  </a:lnTo>
                  <a:lnTo>
                    <a:pt x="19738" y="6139"/>
                  </a:lnTo>
                  <a:lnTo>
                    <a:pt x="19882" y="6609"/>
                  </a:lnTo>
                  <a:lnTo>
                    <a:pt x="20025" y="7080"/>
                  </a:lnTo>
                  <a:lnTo>
                    <a:pt x="20025" y="8020"/>
                  </a:lnTo>
                  <a:lnTo>
                    <a:pt x="19953" y="8491"/>
                  </a:lnTo>
                  <a:lnTo>
                    <a:pt x="19738" y="8933"/>
                  </a:lnTo>
                  <a:lnTo>
                    <a:pt x="19526" y="9402"/>
                  </a:lnTo>
                  <a:lnTo>
                    <a:pt x="19168" y="9845"/>
                  </a:lnTo>
                  <a:lnTo>
                    <a:pt x="18809" y="10287"/>
                  </a:lnTo>
                  <a:lnTo>
                    <a:pt x="18310" y="10730"/>
                  </a:lnTo>
                  <a:lnTo>
                    <a:pt x="17808" y="11145"/>
                  </a:lnTo>
                  <a:lnTo>
                    <a:pt x="17166" y="11560"/>
                  </a:lnTo>
                  <a:lnTo>
                    <a:pt x="16448" y="11974"/>
                  </a:lnTo>
                  <a:lnTo>
                    <a:pt x="15663" y="12363"/>
                  </a:lnTo>
                  <a:lnTo>
                    <a:pt x="14805" y="12750"/>
                  </a:lnTo>
                  <a:lnTo>
                    <a:pt x="13876" y="13109"/>
                  </a:lnTo>
                  <a:lnTo>
                    <a:pt x="12804" y="13469"/>
                  </a:lnTo>
                  <a:lnTo>
                    <a:pt x="11659" y="13800"/>
                  </a:lnTo>
                  <a:lnTo>
                    <a:pt x="11300" y="13856"/>
                  </a:lnTo>
                  <a:lnTo>
                    <a:pt x="10870" y="13939"/>
                  </a:lnTo>
                  <a:lnTo>
                    <a:pt x="9725" y="14132"/>
                  </a:lnTo>
                  <a:lnTo>
                    <a:pt x="8298" y="14326"/>
                  </a:lnTo>
                  <a:lnTo>
                    <a:pt x="6795" y="14547"/>
                  </a:lnTo>
                  <a:lnTo>
                    <a:pt x="5363" y="14769"/>
                  </a:lnTo>
                  <a:lnTo>
                    <a:pt x="4721" y="14906"/>
                  </a:lnTo>
                  <a:lnTo>
                    <a:pt x="4151" y="15045"/>
                  </a:lnTo>
                  <a:lnTo>
                    <a:pt x="3577" y="15211"/>
                  </a:lnTo>
                  <a:lnTo>
                    <a:pt x="3218" y="15348"/>
                  </a:lnTo>
                  <a:lnTo>
                    <a:pt x="2935" y="15515"/>
                  </a:lnTo>
                  <a:lnTo>
                    <a:pt x="2791" y="15709"/>
                  </a:lnTo>
                  <a:lnTo>
                    <a:pt x="2719" y="15902"/>
                  </a:lnTo>
                  <a:lnTo>
                    <a:pt x="2791" y="16096"/>
                  </a:lnTo>
                  <a:lnTo>
                    <a:pt x="2791" y="16289"/>
                  </a:lnTo>
                  <a:lnTo>
                    <a:pt x="2935" y="16456"/>
                  </a:lnTo>
                  <a:lnTo>
                    <a:pt x="3290" y="16787"/>
                  </a:lnTo>
                  <a:lnTo>
                    <a:pt x="3792" y="17146"/>
                  </a:lnTo>
                  <a:lnTo>
                    <a:pt x="4291" y="17396"/>
                  </a:lnTo>
                  <a:lnTo>
                    <a:pt x="4793" y="17645"/>
                  </a:lnTo>
                  <a:lnTo>
                    <a:pt x="5794" y="18143"/>
                  </a:lnTo>
                  <a:lnTo>
                    <a:pt x="6153" y="18363"/>
                  </a:lnTo>
                  <a:lnTo>
                    <a:pt x="6436" y="18613"/>
                  </a:lnTo>
                  <a:lnTo>
                    <a:pt x="6651" y="18889"/>
                  </a:lnTo>
                  <a:lnTo>
                    <a:pt x="6795" y="19193"/>
                  </a:lnTo>
                  <a:lnTo>
                    <a:pt x="6866" y="19498"/>
                  </a:lnTo>
                  <a:lnTo>
                    <a:pt x="6866" y="19802"/>
                  </a:lnTo>
                  <a:lnTo>
                    <a:pt x="6723" y="20106"/>
                  </a:lnTo>
                  <a:lnTo>
                    <a:pt x="6579" y="20383"/>
                  </a:lnTo>
                  <a:lnTo>
                    <a:pt x="6296" y="20632"/>
                  </a:lnTo>
                  <a:lnTo>
                    <a:pt x="5866" y="20852"/>
                  </a:lnTo>
                  <a:lnTo>
                    <a:pt x="5363" y="21046"/>
                  </a:lnTo>
                  <a:lnTo>
                    <a:pt x="4793" y="21185"/>
                  </a:lnTo>
                  <a:lnTo>
                    <a:pt x="4434" y="21241"/>
                  </a:lnTo>
                  <a:lnTo>
                    <a:pt x="4079" y="21295"/>
                  </a:lnTo>
                  <a:lnTo>
                    <a:pt x="3720" y="21322"/>
                  </a:lnTo>
                  <a:lnTo>
                    <a:pt x="2863" y="21322"/>
                  </a:lnTo>
                  <a:lnTo>
                    <a:pt x="2361" y="21267"/>
                  </a:lnTo>
                  <a:lnTo>
                    <a:pt x="1288" y="21157"/>
                  </a:lnTo>
                  <a:lnTo>
                    <a:pt x="1073" y="21157"/>
                  </a:lnTo>
                  <a:lnTo>
                    <a:pt x="861" y="21185"/>
                  </a:lnTo>
                  <a:lnTo>
                    <a:pt x="359" y="21241"/>
                  </a:lnTo>
                  <a:lnTo>
                    <a:pt x="144" y="21295"/>
                  </a:lnTo>
                  <a:lnTo>
                    <a:pt x="0" y="21350"/>
                  </a:lnTo>
                  <a:lnTo>
                    <a:pt x="0" y="21406"/>
                  </a:lnTo>
                  <a:lnTo>
                    <a:pt x="144" y="21433"/>
                  </a:lnTo>
                  <a:lnTo>
                    <a:pt x="861" y="21544"/>
                  </a:lnTo>
                  <a:lnTo>
                    <a:pt x="1647" y="21600"/>
                  </a:lnTo>
                  <a:lnTo>
                    <a:pt x="3006" y="21600"/>
                  </a:lnTo>
                  <a:lnTo>
                    <a:pt x="3720" y="21572"/>
                  </a:lnTo>
                  <a:lnTo>
                    <a:pt x="4362" y="21489"/>
                  </a:lnTo>
                  <a:lnTo>
                    <a:pt x="4936" y="21406"/>
                  </a:lnTo>
                  <a:lnTo>
                    <a:pt x="5507" y="21267"/>
                  </a:lnTo>
                  <a:lnTo>
                    <a:pt x="6081" y="21130"/>
                  </a:lnTo>
                  <a:lnTo>
                    <a:pt x="6579" y="20963"/>
                  </a:lnTo>
                  <a:lnTo>
                    <a:pt x="7082" y="20770"/>
                  </a:lnTo>
                  <a:lnTo>
                    <a:pt x="7440" y="20548"/>
                  </a:lnTo>
                  <a:lnTo>
                    <a:pt x="7867" y="20300"/>
                  </a:lnTo>
                  <a:lnTo>
                    <a:pt x="8154" y="20050"/>
                  </a:lnTo>
                  <a:lnTo>
                    <a:pt x="8441" y="19774"/>
                  </a:lnTo>
                  <a:lnTo>
                    <a:pt x="8653" y="19470"/>
                  </a:lnTo>
                  <a:lnTo>
                    <a:pt x="8653" y="19028"/>
                  </a:lnTo>
                  <a:lnTo>
                    <a:pt x="8513" y="18861"/>
                  </a:lnTo>
                  <a:lnTo>
                    <a:pt x="8226" y="18557"/>
                  </a:lnTo>
                  <a:lnTo>
                    <a:pt x="7795" y="18281"/>
                  </a:lnTo>
                  <a:lnTo>
                    <a:pt x="7297" y="17976"/>
                  </a:lnTo>
                  <a:lnTo>
                    <a:pt x="6795" y="17728"/>
                  </a:lnTo>
                  <a:lnTo>
                    <a:pt x="5794" y="17258"/>
                  </a:lnTo>
                  <a:lnTo>
                    <a:pt x="5223" y="16898"/>
                  </a:lnTo>
                  <a:lnTo>
                    <a:pt x="5008" y="16759"/>
                  </a:lnTo>
                  <a:lnTo>
                    <a:pt x="4865" y="16594"/>
                  </a:lnTo>
                  <a:lnTo>
                    <a:pt x="4793" y="16456"/>
                  </a:lnTo>
                  <a:lnTo>
                    <a:pt x="4721" y="16317"/>
                  </a:lnTo>
                  <a:lnTo>
                    <a:pt x="4721" y="16178"/>
                  </a:lnTo>
                  <a:lnTo>
                    <a:pt x="4793" y="16041"/>
                  </a:lnTo>
                  <a:lnTo>
                    <a:pt x="4865" y="15930"/>
                  </a:lnTo>
                  <a:lnTo>
                    <a:pt x="5008" y="15791"/>
                  </a:lnTo>
                  <a:lnTo>
                    <a:pt x="5363" y="15570"/>
                  </a:lnTo>
                  <a:lnTo>
                    <a:pt x="5866" y="15376"/>
                  </a:lnTo>
                  <a:lnTo>
                    <a:pt x="6508" y="15183"/>
                  </a:lnTo>
                  <a:lnTo>
                    <a:pt x="7225" y="15017"/>
                  </a:lnTo>
                  <a:lnTo>
                    <a:pt x="7939" y="14852"/>
                  </a:lnTo>
                  <a:lnTo>
                    <a:pt x="9586" y="14547"/>
                  </a:lnTo>
                  <a:lnTo>
                    <a:pt x="11157" y="14243"/>
                  </a:lnTo>
                  <a:lnTo>
                    <a:pt x="12588" y="13967"/>
                  </a:lnTo>
                  <a:lnTo>
                    <a:pt x="13805" y="13661"/>
                  </a:lnTo>
                  <a:lnTo>
                    <a:pt x="14949" y="13330"/>
                  </a:lnTo>
                  <a:lnTo>
                    <a:pt x="16022" y="12971"/>
                  </a:lnTo>
                  <a:lnTo>
                    <a:pt x="16951" y="12583"/>
                  </a:lnTo>
                  <a:lnTo>
                    <a:pt x="17808" y="12196"/>
                  </a:lnTo>
                  <a:lnTo>
                    <a:pt x="18522" y="11809"/>
                  </a:lnTo>
                  <a:lnTo>
                    <a:pt x="19239" y="11367"/>
                  </a:lnTo>
                  <a:lnTo>
                    <a:pt x="19810" y="10952"/>
                  </a:lnTo>
                  <a:lnTo>
                    <a:pt x="20312" y="10509"/>
                  </a:lnTo>
                  <a:lnTo>
                    <a:pt x="20739" y="10039"/>
                  </a:lnTo>
                  <a:lnTo>
                    <a:pt x="21026" y="9569"/>
                  </a:lnTo>
                  <a:lnTo>
                    <a:pt x="21313" y="9098"/>
                  </a:lnTo>
                  <a:lnTo>
                    <a:pt x="21456" y="8628"/>
                  </a:lnTo>
                  <a:lnTo>
                    <a:pt x="21600" y="8131"/>
                  </a:lnTo>
                  <a:lnTo>
                    <a:pt x="21600" y="7633"/>
                  </a:lnTo>
                  <a:lnTo>
                    <a:pt x="21528" y="7135"/>
                  </a:lnTo>
                  <a:lnTo>
                    <a:pt x="21456" y="6637"/>
                  </a:lnTo>
                  <a:lnTo>
                    <a:pt x="21241" y="6167"/>
                  </a:lnTo>
                  <a:lnTo>
                    <a:pt x="20954" y="5669"/>
                  </a:lnTo>
                  <a:lnTo>
                    <a:pt x="20667" y="5171"/>
                  </a:lnTo>
                  <a:lnTo>
                    <a:pt x="20312" y="4674"/>
                  </a:lnTo>
                  <a:lnTo>
                    <a:pt x="19810" y="4204"/>
                  </a:lnTo>
                  <a:lnTo>
                    <a:pt x="19311" y="3733"/>
                  </a:lnTo>
                  <a:lnTo>
                    <a:pt x="18737" y="3263"/>
                  </a:lnTo>
                  <a:lnTo>
                    <a:pt x="18167" y="2821"/>
                  </a:lnTo>
                  <a:lnTo>
                    <a:pt x="17449" y="2378"/>
                  </a:lnTo>
                  <a:lnTo>
                    <a:pt x="16735" y="1963"/>
                  </a:lnTo>
                  <a:lnTo>
                    <a:pt x="15950" y="1548"/>
                  </a:lnTo>
                  <a:lnTo>
                    <a:pt x="15164" y="1133"/>
                  </a:lnTo>
                  <a:lnTo>
                    <a:pt x="14303" y="746"/>
                  </a:lnTo>
                  <a:lnTo>
                    <a:pt x="13374" y="387"/>
                  </a:lnTo>
                  <a:lnTo>
                    <a:pt x="12373" y="56"/>
                  </a:lnTo>
                  <a:lnTo>
                    <a:pt x="12230" y="28"/>
                  </a:lnTo>
                  <a:lnTo>
                    <a:pt x="11943"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835" name="Google Shape;1916;p46"/>
            <p:cNvSpPr/>
            <p:nvPr/>
          </p:nvSpPr>
          <p:spPr>
            <a:xfrm>
              <a:off x="870745" y="86540"/>
              <a:ext cx="473804" cy="500425"/>
            </a:xfrm>
            <a:custGeom>
              <a:avLst/>
              <a:ahLst/>
              <a:cxnLst>
                <a:cxn ang="0">
                  <a:pos x="wd2" y="hd2"/>
                </a:cxn>
                <a:cxn ang="5400000">
                  <a:pos x="wd2" y="hd2"/>
                </a:cxn>
                <a:cxn ang="10800000">
                  <a:pos x="wd2" y="hd2"/>
                </a:cxn>
                <a:cxn ang="16200000">
                  <a:pos x="wd2" y="hd2"/>
                </a:cxn>
              </a:cxnLst>
              <a:rect l="0" t="0" r="r" b="b"/>
              <a:pathLst>
                <a:path w="21600" h="21600" extrusionOk="0">
                  <a:moveTo>
                    <a:pt x="277" y="0"/>
                  </a:moveTo>
                  <a:lnTo>
                    <a:pt x="166" y="26"/>
                  </a:lnTo>
                  <a:lnTo>
                    <a:pt x="83" y="79"/>
                  </a:lnTo>
                  <a:lnTo>
                    <a:pt x="0" y="131"/>
                  </a:lnTo>
                  <a:lnTo>
                    <a:pt x="0" y="234"/>
                  </a:lnTo>
                  <a:lnTo>
                    <a:pt x="55" y="731"/>
                  </a:lnTo>
                  <a:lnTo>
                    <a:pt x="138" y="1228"/>
                  </a:lnTo>
                  <a:lnTo>
                    <a:pt x="249" y="1672"/>
                  </a:lnTo>
                  <a:lnTo>
                    <a:pt x="414" y="2116"/>
                  </a:lnTo>
                  <a:lnTo>
                    <a:pt x="608" y="2534"/>
                  </a:lnTo>
                  <a:lnTo>
                    <a:pt x="828" y="2952"/>
                  </a:lnTo>
                  <a:lnTo>
                    <a:pt x="1104" y="3344"/>
                  </a:lnTo>
                  <a:lnTo>
                    <a:pt x="1380" y="3709"/>
                  </a:lnTo>
                  <a:lnTo>
                    <a:pt x="1683" y="4049"/>
                  </a:lnTo>
                  <a:lnTo>
                    <a:pt x="2015" y="4388"/>
                  </a:lnTo>
                  <a:lnTo>
                    <a:pt x="2373" y="4701"/>
                  </a:lnTo>
                  <a:lnTo>
                    <a:pt x="2759" y="5014"/>
                  </a:lnTo>
                  <a:lnTo>
                    <a:pt x="3145" y="5302"/>
                  </a:lnTo>
                  <a:lnTo>
                    <a:pt x="3559" y="5589"/>
                  </a:lnTo>
                  <a:lnTo>
                    <a:pt x="4001" y="5850"/>
                  </a:lnTo>
                  <a:lnTo>
                    <a:pt x="4442" y="6086"/>
                  </a:lnTo>
                  <a:lnTo>
                    <a:pt x="5353" y="6556"/>
                  </a:lnTo>
                  <a:lnTo>
                    <a:pt x="6317" y="6974"/>
                  </a:lnTo>
                  <a:lnTo>
                    <a:pt x="7311" y="7366"/>
                  </a:lnTo>
                  <a:lnTo>
                    <a:pt x="8277" y="7705"/>
                  </a:lnTo>
                  <a:lnTo>
                    <a:pt x="9269" y="8018"/>
                  </a:lnTo>
                  <a:lnTo>
                    <a:pt x="10207" y="8305"/>
                  </a:lnTo>
                  <a:lnTo>
                    <a:pt x="12000" y="8854"/>
                  </a:lnTo>
                  <a:lnTo>
                    <a:pt x="13022" y="9141"/>
                  </a:lnTo>
                  <a:lnTo>
                    <a:pt x="14042" y="9481"/>
                  </a:lnTo>
                  <a:lnTo>
                    <a:pt x="15035" y="9820"/>
                  </a:lnTo>
                  <a:lnTo>
                    <a:pt x="16055" y="10212"/>
                  </a:lnTo>
                  <a:lnTo>
                    <a:pt x="16552" y="10448"/>
                  </a:lnTo>
                  <a:lnTo>
                    <a:pt x="17021" y="10656"/>
                  </a:lnTo>
                  <a:lnTo>
                    <a:pt x="17490" y="10918"/>
                  </a:lnTo>
                  <a:lnTo>
                    <a:pt x="17959" y="11179"/>
                  </a:lnTo>
                  <a:lnTo>
                    <a:pt x="18401" y="11439"/>
                  </a:lnTo>
                  <a:lnTo>
                    <a:pt x="18842" y="11754"/>
                  </a:lnTo>
                  <a:lnTo>
                    <a:pt x="19228" y="12067"/>
                  </a:lnTo>
                  <a:lnTo>
                    <a:pt x="19614" y="12406"/>
                  </a:lnTo>
                  <a:lnTo>
                    <a:pt x="19890" y="12667"/>
                  </a:lnTo>
                  <a:lnTo>
                    <a:pt x="20111" y="12929"/>
                  </a:lnTo>
                  <a:lnTo>
                    <a:pt x="20303" y="13216"/>
                  </a:lnTo>
                  <a:lnTo>
                    <a:pt x="20497" y="13503"/>
                  </a:lnTo>
                  <a:lnTo>
                    <a:pt x="20636" y="13765"/>
                  </a:lnTo>
                  <a:lnTo>
                    <a:pt x="20745" y="14078"/>
                  </a:lnTo>
                  <a:lnTo>
                    <a:pt x="20856" y="14365"/>
                  </a:lnTo>
                  <a:lnTo>
                    <a:pt x="20911" y="14652"/>
                  </a:lnTo>
                  <a:lnTo>
                    <a:pt x="20966" y="14966"/>
                  </a:lnTo>
                  <a:lnTo>
                    <a:pt x="20994" y="15253"/>
                  </a:lnTo>
                  <a:lnTo>
                    <a:pt x="20994" y="15880"/>
                  </a:lnTo>
                  <a:lnTo>
                    <a:pt x="20966" y="16193"/>
                  </a:lnTo>
                  <a:lnTo>
                    <a:pt x="20911" y="16481"/>
                  </a:lnTo>
                  <a:lnTo>
                    <a:pt x="20828" y="16794"/>
                  </a:lnTo>
                  <a:lnTo>
                    <a:pt x="20745" y="17107"/>
                  </a:lnTo>
                  <a:lnTo>
                    <a:pt x="20525" y="17709"/>
                  </a:lnTo>
                  <a:lnTo>
                    <a:pt x="20248" y="18283"/>
                  </a:lnTo>
                  <a:lnTo>
                    <a:pt x="19890" y="18858"/>
                  </a:lnTo>
                  <a:lnTo>
                    <a:pt x="19531" y="19405"/>
                  </a:lnTo>
                  <a:lnTo>
                    <a:pt x="19117" y="19928"/>
                  </a:lnTo>
                  <a:lnTo>
                    <a:pt x="18648" y="20425"/>
                  </a:lnTo>
                  <a:lnTo>
                    <a:pt x="18179" y="20869"/>
                  </a:lnTo>
                  <a:lnTo>
                    <a:pt x="17684" y="21287"/>
                  </a:lnTo>
                  <a:lnTo>
                    <a:pt x="17628" y="21366"/>
                  </a:lnTo>
                  <a:lnTo>
                    <a:pt x="17601" y="21443"/>
                  </a:lnTo>
                  <a:lnTo>
                    <a:pt x="17628" y="21495"/>
                  </a:lnTo>
                  <a:lnTo>
                    <a:pt x="17684" y="21548"/>
                  </a:lnTo>
                  <a:lnTo>
                    <a:pt x="17765" y="21600"/>
                  </a:lnTo>
                  <a:lnTo>
                    <a:pt x="17876" y="21600"/>
                  </a:lnTo>
                  <a:lnTo>
                    <a:pt x="17987" y="21574"/>
                  </a:lnTo>
                  <a:lnTo>
                    <a:pt x="18070" y="21521"/>
                  </a:lnTo>
                  <a:lnTo>
                    <a:pt x="18456" y="21234"/>
                  </a:lnTo>
                  <a:lnTo>
                    <a:pt x="18814" y="20921"/>
                  </a:lnTo>
                  <a:lnTo>
                    <a:pt x="19173" y="20582"/>
                  </a:lnTo>
                  <a:lnTo>
                    <a:pt x="19504" y="20241"/>
                  </a:lnTo>
                  <a:lnTo>
                    <a:pt x="19807" y="19876"/>
                  </a:lnTo>
                  <a:lnTo>
                    <a:pt x="20111" y="19484"/>
                  </a:lnTo>
                  <a:lnTo>
                    <a:pt x="20386" y="19092"/>
                  </a:lnTo>
                  <a:lnTo>
                    <a:pt x="20636" y="18674"/>
                  </a:lnTo>
                  <a:lnTo>
                    <a:pt x="20856" y="18256"/>
                  </a:lnTo>
                  <a:lnTo>
                    <a:pt x="21049" y="17838"/>
                  </a:lnTo>
                  <a:lnTo>
                    <a:pt x="21214" y="17394"/>
                  </a:lnTo>
                  <a:lnTo>
                    <a:pt x="21380" y="16951"/>
                  </a:lnTo>
                  <a:lnTo>
                    <a:pt x="21489" y="16481"/>
                  </a:lnTo>
                  <a:lnTo>
                    <a:pt x="21545" y="16037"/>
                  </a:lnTo>
                  <a:lnTo>
                    <a:pt x="21600" y="15567"/>
                  </a:lnTo>
                  <a:lnTo>
                    <a:pt x="21600" y="15096"/>
                  </a:lnTo>
                  <a:lnTo>
                    <a:pt x="21572" y="14704"/>
                  </a:lnTo>
                  <a:lnTo>
                    <a:pt x="21489" y="14339"/>
                  </a:lnTo>
                  <a:lnTo>
                    <a:pt x="21380" y="13973"/>
                  </a:lnTo>
                  <a:lnTo>
                    <a:pt x="21242" y="13634"/>
                  </a:lnTo>
                  <a:lnTo>
                    <a:pt x="21049" y="13295"/>
                  </a:lnTo>
                  <a:lnTo>
                    <a:pt x="20828" y="12955"/>
                  </a:lnTo>
                  <a:lnTo>
                    <a:pt x="20580" y="12641"/>
                  </a:lnTo>
                  <a:lnTo>
                    <a:pt x="20331" y="12354"/>
                  </a:lnTo>
                  <a:lnTo>
                    <a:pt x="20056" y="12067"/>
                  </a:lnTo>
                  <a:lnTo>
                    <a:pt x="19753" y="11780"/>
                  </a:lnTo>
                  <a:lnTo>
                    <a:pt x="19420" y="11544"/>
                  </a:lnTo>
                  <a:lnTo>
                    <a:pt x="19090" y="11310"/>
                  </a:lnTo>
                  <a:lnTo>
                    <a:pt x="18759" y="11074"/>
                  </a:lnTo>
                  <a:lnTo>
                    <a:pt x="18428" y="10866"/>
                  </a:lnTo>
                  <a:lnTo>
                    <a:pt x="17765" y="10500"/>
                  </a:lnTo>
                  <a:lnTo>
                    <a:pt x="17242" y="10264"/>
                  </a:lnTo>
                  <a:lnTo>
                    <a:pt x="16718" y="10056"/>
                  </a:lnTo>
                  <a:lnTo>
                    <a:pt x="16166" y="9846"/>
                  </a:lnTo>
                  <a:lnTo>
                    <a:pt x="15560" y="9638"/>
                  </a:lnTo>
                  <a:lnTo>
                    <a:pt x="14291" y="9220"/>
                  </a:lnTo>
                  <a:lnTo>
                    <a:pt x="12966" y="8828"/>
                  </a:lnTo>
                  <a:lnTo>
                    <a:pt x="11587" y="8410"/>
                  </a:lnTo>
                  <a:lnTo>
                    <a:pt x="10179" y="7992"/>
                  </a:lnTo>
                  <a:lnTo>
                    <a:pt x="8773" y="7548"/>
                  </a:lnTo>
                  <a:lnTo>
                    <a:pt x="7394" y="7051"/>
                  </a:lnTo>
                  <a:lnTo>
                    <a:pt x="6731" y="6791"/>
                  </a:lnTo>
                  <a:lnTo>
                    <a:pt x="6069" y="6504"/>
                  </a:lnTo>
                  <a:lnTo>
                    <a:pt x="5436" y="6216"/>
                  </a:lnTo>
                  <a:lnTo>
                    <a:pt x="4828" y="5902"/>
                  </a:lnTo>
                  <a:lnTo>
                    <a:pt x="4248" y="5563"/>
                  </a:lnTo>
                  <a:lnTo>
                    <a:pt x="3725" y="5198"/>
                  </a:lnTo>
                  <a:lnTo>
                    <a:pt x="3201" y="4832"/>
                  </a:lnTo>
                  <a:lnTo>
                    <a:pt x="2704" y="4414"/>
                  </a:lnTo>
                  <a:lnTo>
                    <a:pt x="2263" y="3996"/>
                  </a:lnTo>
                  <a:lnTo>
                    <a:pt x="1876" y="3552"/>
                  </a:lnTo>
                  <a:lnTo>
                    <a:pt x="1518" y="3055"/>
                  </a:lnTo>
                  <a:lnTo>
                    <a:pt x="1215" y="2560"/>
                  </a:lnTo>
                  <a:lnTo>
                    <a:pt x="966" y="2011"/>
                  </a:lnTo>
                  <a:lnTo>
                    <a:pt x="774" y="1436"/>
                  </a:lnTo>
                  <a:lnTo>
                    <a:pt x="691" y="1149"/>
                  </a:lnTo>
                  <a:lnTo>
                    <a:pt x="635" y="836"/>
                  </a:lnTo>
                  <a:lnTo>
                    <a:pt x="608" y="523"/>
                  </a:lnTo>
                  <a:lnTo>
                    <a:pt x="580" y="183"/>
                  </a:lnTo>
                  <a:lnTo>
                    <a:pt x="552" y="105"/>
                  </a:lnTo>
                  <a:lnTo>
                    <a:pt x="469" y="26"/>
                  </a:lnTo>
                  <a:lnTo>
                    <a:pt x="386"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9856" name="Google Shape;1652;p43"/>
          <p:cNvSpPr/>
          <p:nvPr/>
        </p:nvSpPr>
        <p:spPr>
          <a:xfrm>
            <a:off x="2216026" y="117128"/>
            <a:ext cx="4869603" cy="692945"/>
          </a:xfrm>
          <a:prstGeom prst="roundRect">
            <a:avLst>
              <a:gd name="adj" fmla="val 39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857" name="Google Shape;1653;p43"/>
          <p:cNvSpPr txBox="1">
            <a:spLocks noGrp="1"/>
          </p:cNvSpPr>
          <p:nvPr>
            <p:ph type="title"/>
          </p:nvPr>
        </p:nvSpPr>
        <p:spPr>
          <a:xfrm>
            <a:off x="7346947" y="1390166"/>
            <a:ext cx="1673402" cy="365702"/>
          </a:xfrm>
          <a:prstGeom prst="rect"/>
        </p:spPr>
        <p:txBody>
          <a:bodyPr/>
          <a:lstStyle>
            <a:lvl1pPr defTabSz="518739">
              <a:defRPr sz="930"/>
            </a:lvl1pPr>
          </a:lstStyle>
          <a:p>
            <a:r>
              <a:t>2,799$</a:t>
            </a:r>
          </a:p>
        </p:txBody>
      </p:sp>
      <p:sp>
        <p:nvSpPr>
          <p:cNvPr id="1049858" name="Google Shape;1654;p43"/>
          <p:cNvSpPr txBox="1"/>
          <p:nvPr/>
        </p:nvSpPr>
        <p:spPr>
          <a:xfrm>
            <a:off x="7419144" y="2604128"/>
            <a:ext cx="1673402" cy="365702"/>
          </a:xfrm>
          <a:prstGeom prst="rect"/>
          <a:ln w="12700">
            <a:miter lim="400000"/>
          </a:ln>
        </p:spPr>
        <p:txBody>
          <a:bodyPr anchor="ctr" bIns="91423" lIns="91423" rIns="91423" tIns="91423">
            <a:normAutofit/>
          </a:bodyPr>
          <a:lstStyle>
            <a:lvl1pPr algn="ctr" defTabSz="429493">
              <a:lnSpc>
                <a:spcPct val="90000"/>
              </a:lnSpc>
              <a:defRPr sz="924">
                <a:solidFill>
                  <a:srgbClr val="FFFFFF"/>
                </a:solidFill>
                <a:latin typeface="Annai MN Regular"/>
                <a:ea typeface="Annai MN Regular"/>
                <a:cs typeface="Annai MN Regular"/>
                <a:sym typeface="Annai MN Regular"/>
              </a:defRPr>
            </a:lvl1pPr>
          </a:lstStyle>
          <a:p>
            <a:r>
              <a:t>35,639$</a:t>
            </a:r>
          </a:p>
        </p:txBody>
      </p:sp>
      <p:sp>
        <p:nvSpPr>
          <p:cNvPr id="1049859" name="Google Shape;1655;p43"/>
          <p:cNvSpPr txBox="1"/>
          <p:nvPr/>
        </p:nvSpPr>
        <p:spPr>
          <a:xfrm>
            <a:off x="3017905" y="162879"/>
            <a:ext cx="3610579" cy="702603"/>
          </a:xfrm>
          <a:prstGeom prst="rect"/>
          <a:ln w="12700">
            <a:miter lim="400000"/>
          </a:ln>
        </p:spPr>
        <p:txBody>
          <a:bodyPr anchor="ctr" bIns="91423" lIns="91423" rIns="91423" tIns="91423">
            <a:normAutofit/>
          </a:bodyPr>
          <a:p>
            <a:pPr algn="ctr" defTabSz="430864">
              <a:defRPr sz="1671">
                <a:solidFill>
                  <a:srgbClr val="634934"/>
                </a:solidFill>
                <a:latin typeface="American Typewriter"/>
                <a:ea typeface="American Typewriter"/>
                <a:cs typeface="American Typewriter"/>
                <a:sym typeface="American Typewriter"/>
              </a:defRPr>
            </a:pPr>
            <a:r>
              <a:t>The sum of sales for each country </a:t>
            </a:r>
          </a:p>
          <a:p>
            <a:pPr algn="ctr" defTabSz="430864">
              <a:defRPr sz="1671">
                <a:solidFill>
                  <a:srgbClr val="634934"/>
                </a:solidFill>
                <a:latin typeface="American Typewriter"/>
                <a:ea typeface="American Typewriter"/>
                <a:cs typeface="American Typewriter"/>
                <a:sym typeface="American Typewriter"/>
              </a:defRPr>
            </a:pPr>
            <a:r>
              <a:t>From 2019 - 2021</a:t>
            </a:r>
          </a:p>
        </p:txBody>
      </p:sp>
      <p:sp>
        <p:nvSpPr>
          <p:cNvPr id="1049860" name="Google Shape;1657;p43"/>
          <p:cNvSpPr txBox="1">
            <a:spLocks noGrp="1"/>
          </p:cNvSpPr>
          <p:nvPr>
            <p:ph type="body" sz="quarter" idx="4294967295"/>
          </p:nvPr>
        </p:nvSpPr>
        <p:spPr>
          <a:xfrm>
            <a:off x="7347097" y="1755523"/>
            <a:ext cx="1673102" cy="548702"/>
          </a:xfrm>
          <a:prstGeom prst="rect"/>
        </p:spPr>
        <p:txBody>
          <a:bodyPr/>
          <a:lstStyle>
            <a:lvl1pPr algn="ctr" defTabSz="598473" indent="0" marL="0">
              <a:lnSpc>
                <a:spcPct val="90000"/>
              </a:lnSpc>
              <a:buSzTx/>
              <a:buNone/>
              <a:defRPr sz="1020"/>
            </a:lvl1pPr>
          </a:lstStyle>
          <a:p>
            <a:r>
              <a:t>United Kingdom is the least selling</a:t>
            </a:r>
          </a:p>
        </p:txBody>
      </p:sp>
      <p:sp>
        <p:nvSpPr>
          <p:cNvPr id="1049861" name="Google Shape;1658;p43"/>
          <p:cNvSpPr txBox="1"/>
          <p:nvPr/>
        </p:nvSpPr>
        <p:spPr>
          <a:xfrm>
            <a:off x="7419293" y="2969485"/>
            <a:ext cx="1673102" cy="548702"/>
          </a:xfrm>
          <a:prstGeom prst="rect"/>
          <a:ln w="12700">
            <a:miter lim="400000"/>
          </a:ln>
        </p:spPr>
        <p:txBody>
          <a:bodyPr anchor="ctr" bIns="91423" lIns="91423" rIns="91423" tIns="91423">
            <a:normAutofit/>
          </a:bodyPr>
          <a:lstStyle>
            <a:lvl1pPr algn="ctr" defTabSz="598473">
              <a:lnSpc>
                <a:spcPct val="90000"/>
              </a:lnSpc>
              <a:defRPr sz="1020">
                <a:solidFill>
                  <a:srgbClr val="FFFFFF"/>
                </a:solidFill>
                <a:latin typeface="Annai MN Regular"/>
                <a:ea typeface="Annai MN Regular"/>
                <a:cs typeface="Annai MN Regular"/>
                <a:sym typeface="Annai MN Regular"/>
              </a:defRPr>
            </a:lvl1pPr>
          </a:lstStyle>
          <a:p>
            <a:r>
              <a:t>United States is the best selling</a:t>
            </a:r>
          </a:p>
        </p:txBody>
      </p:sp>
      <p:sp>
        <p:nvSpPr>
          <p:cNvPr id="1049862" name="Google Shape;1660;p43"/>
          <p:cNvSpPr/>
          <p:nvPr/>
        </p:nvSpPr>
        <p:spPr>
          <a:xfrm>
            <a:off x="7681385" y="1513616"/>
            <a:ext cx="118802" cy="118802"/>
          </a:xfrm>
          <a:prstGeom prst="roundRect">
            <a:avLst>
              <a:gd name="adj" fmla="val 25592"/>
            </a:avLst>
          </a:prstGeom>
          <a:solidFill>
            <a:schemeClr val="accent1"/>
          </a:solidFill>
          <a:ln w="12700">
            <a:miter lim="400000"/>
          </a:ln>
          <a:effectLst>
            <a:outerShdw dir="3000000" dist="47625" rotWithShape="0">
              <a:srgbClr val="000000">
                <a:alpha val="10000"/>
              </a:srgbClr>
            </a:outerShdw>
          </a:effectLst>
        </p:spPr>
        <p:txBody>
          <a:bodyPr anchor="ctr" bIns="0" lIns="0" rIns="0" tIns="0"/>
          <a:p>
            <a:pPr algn="ctr">
              <a:defRPr>
                <a:solidFill>
                  <a:srgbClr val="000000"/>
                </a:solidFill>
              </a:defRPr>
            </a:pPr>
          </a:p>
        </p:txBody>
      </p:sp>
      <p:sp>
        <p:nvSpPr>
          <p:cNvPr id="1049863" name="Google Shape;1661;p43"/>
          <p:cNvSpPr/>
          <p:nvPr/>
        </p:nvSpPr>
        <p:spPr>
          <a:xfrm>
            <a:off x="7689630" y="2727578"/>
            <a:ext cx="118802" cy="118802"/>
          </a:xfrm>
          <a:prstGeom prst="roundRect">
            <a:avLst>
              <a:gd name="adj" fmla="val 25592"/>
            </a:avLst>
          </a:prstGeom>
          <a:solidFill>
            <a:schemeClr val="accent6"/>
          </a:solidFill>
          <a:ln w="12700">
            <a:miter lim="400000"/>
          </a:ln>
          <a:effectLst>
            <a:outerShdw dir="3000000" dist="47625" rotWithShape="0">
              <a:srgbClr val="000000">
                <a:alpha val="10000"/>
              </a:srgbClr>
            </a:outerShdw>
          </a:effectLst>
        </p:spPr>
        <p:txBody>
          <a:bodyPr anchor="ctr" bIns="0" lIns="0" rIns="0" tIns="0"/>
          <a:p>
            <a:pPr algn="ctr">
              <a:defRPr>
                <a:solidFill>
                  <a:srgbClr val="000000"/>
                </a:solidFill>
              </a:defRPr>
            </a:pPr>
          </a:p>
        </p:txBody>
      </p:sp>
      <p:grpSp>
        <p:nvGrpSpPr>
          <p:cNvPr id="146" name="Google Shape;1666;p43"/>
          <p:cNvGrpSpPr/>
          <p:nvPr/>
        </p:nvGrpSpPr>
        <p:grpSpPr>
          <a:xfrm>
            <a:off x="403618" y="3668580"/>
            <a:ext cx="1561224" cy="1712703"/>
            <a:chOff x="-2" y="-1"/>
            <a:chExt cx="1561223" cy="1712702"/>
          </a:xfrm>
        </p:grpSpPr>
        <p:sp>
          <p:nvSpPr>
            <p:cNvPr id="1049864" name="Google Shape;1667;p43"/>
            <p:cNvSpPr/>
            <p:nvPr/>
          </p:nvSpPr>
          <p:spPr>
            <a:xfrm flipH="1">
              <a:off x="247430" y="1510080"/>
              <a:ext cx="1313789" cy="202621"/>
            </a:xfrm>
            <a:prstGeom prst="ellipse"/>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nvGrpSpPr>
            <p:cNvPr id="147" name="Google Shape;1668;p43"/>
            <p:cNvGrpSpPr/>
            <p:nvPr/>
          </p:nvGrpSpPr>
          <p:grpSpPr>
            <a:xfrm>
              <a:off x="-3" y="-2"/>
              <a:ext cx="1561224" cy="1644680"/>
              <a:chOff x="-1" y="0"/>
              <a:chExt cx="1561223" cy="1644678"/>
            </a:xfrm>
          </p:grpSpPr>
          <p:sp>
            <p:nvSpPr>
              <p:cNvPr id="1049865" name="Google Shape;1669;p43"/>
              <p:cNvSpPr/>
              <p:nvPr/>
            </p:nvSpPr>
            <p:spPr>
              <a:xfrm flipH="1">
                <a:off x="40722" y="142533"/>
                <a:ext cx="1458052" cy="1502146"/>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484" y="19863"/>
                    </a:lnTo>
                    <a:lnTo>
                      <a:pt x="14410" y="21600"/>
                    </a:lnTo>
                    <a:lnTo>
                      <a:pt x="21600" y="2616"/>
                    </a:lnTo>
                    <a:lnTo>
                      <a:pt x="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866" name="Google Shape;1670;p43"/>
              <p:cNvSpPr/>
              <p:nvPr/>
            </p:nvSpPr>
            <p:spPr>
              <a:xfrm flipH="1">
                <a:off x="1010724" y="511132"/>
                <a:ext cx="300021" cy="139132"/>
              </a:xfrm>
              <a:custGeom>
                <a:avLst/>
                <a:ahLst/>
                <a:cxnLst>
                  <a:cxn ang="0">
                    <a:pos x="wd2" y="hd2"/>
                  </a:cxn>
                  <a:cxn ang="5400000">
                    <a:pos x="wd2" y="hd2"/>
                  </a:cxn>
                  <a:cxn ang="10800000">
                    <a:pos x="wd2" y="hd2"/>
                  </a:cxn>
                  <a:cxn ang="16200000">
                    <a:pos x="wd2" y="hd2"/>
                  </a:cxn>
                </a:cxnLst>
                <a:rect l="0" t="0" r="r" b="b"/>
                <a:pathLst>
                  <a:path w="21600" h="21600" extrusionOk="0">
                    <a:moveTo>
                      <a:pt x="9433" y="0"/>
                    </a:moveTo>
                    <a:lnTo>
                      <a:pt x="8845" y="106"/>
                    </a:lnTo>
                    <a:lnTo>
                      <a:pt x="8259" y="206"/>
                    </a:lnTo>
                    <a:lnTo>
                      <a:pt x="7185" y="629"/>
                    </a:lnTo>
                    <a:lnTo>
                      <a:pt x="6109" y="1263"/>
                    </a:lnTo>
                    <a:lnTo>
                      <a:pt x="5033" y="2104"/>
                    </a:lnTo>
                    <a:lnTo>
                      <a:pt x="3959" y="3161"/>
                    </a:lnTo>
                    <a:lnTo>
                      <a:pt x="2981" y="4319"/>
                    </a:lnTo>
                    <a:lnTo>
                      <a:pt x="2005" y="5688"/>
                    </a:lnTo>
                    <a:lnTo>
                      <a:pt x="1076" y="7163"/>
                    </a:lnTo>
                    <a:lnTo>
                      <a:pt x="245" y="8744"/>
                    </a:lnTo>
                    <a:lnTo>
                      <a:pt x="98" y="9061"/>
                    </a:lnTo>
                    <a:lnTo>
                      <a:pt x="0" y="9695"/>
                    </a:lnTo>
                    <a:lnTo>
                      <a:pt x="0" y="10324"/>
                    </a:lnTo>
                    <a:lnTo>
                      <a:pt x="49" y="10536"/>
                    </a:lnTo>
                    <a:lnTo>
                      <a:pt x="294" y="10959"/>
                    </a:lnTo>
                    <a:lnTo>
                      <a:pt x="537" y="11170"/>
                    </a:lnTo>
                    <a:lnTo>
                      <a:pt x="880" y="11276"/>
                    </a:lnTo>
                    <a:lnTo>
                      <a:pt x="1174" y="11064"/>
                    </a:lnTo>
                    <a:lnTo>
                      <a:pt x="1368" y="10959"/>
                    </a:lnTo>
                    <a:lnTo>
                      <a:pt x="1466" y="10747"/>
                    </a:lnTo>
                    <a:lnTo>
                      <a:pt x="2052" y="9589"/>
                    </a:lnTo>
                    <a:lnTo>
                      <a:pt x="2689" y="8532"/>
                    </a:lnTo>
                    <a:lnTo>
                      <a:pt x="3373" y="7480"/>
                    </a:lnTo>
                    <a:lnTo>
                      <a:pt x="4008" y="6634"/>
                    </a:lnTo>
                    <a:lnTo>
                      <a:pt x="4741" y="5794"/>
                    </a:lnTo>
                    <a:lnTo>
                      <a:pt x="5474" y="5054"/>
                    </a:lnTo>
                    <a:lnTo>
                      <a:pt x="6207" y="4425"/>
                    </a:lnTo>
                    <a:lnTo>
                      <a:pt x="6940" y="3896"/>
                    </a:lnTo>
                    <a:lnTo>
                      <a:pt x="7477" y="3579"/>
                    </a:lnTo>
                    <a:lnTo>
                      <a:pt x="8063" y="3267"/>
                    </a:lnTo>
                    <a:lnTo>
                      <a:pt x="8602" y="3161"/>
                    </a:lnTo>
                    <a:lnTo>
                      <a:pt x="9090" y="3056"/>
                    </a:lnTo>
                    <a:lnTo>
                      <a:pt x="9627" y="2950"/>
                    </a:lnTo>
                    <a:lnTo>
                      <a:pt x="10166" y="3056"/>
                    </a:lnTo>
                    <a:lnTo>
                      <a:pt x="10654" y="3161"/>
                    </a:lnTo>
                    <a:lnTo>
                      <a:pt x="11142" y="3367"/>
                    </a:lnTo>
                    <a:lnTo>
                      <a:pt x="11632" y="3579"/>
                    </a:lnTo>
                    <a:lnTo>
                      <a:pt x="12071" y="3896"/>
                    </a:lnTo>
                    <a:lnTo>
                      <a:pt x="13000" y="4742"/>
                    </a:lnTo>
                    <a:lnTo>
                      <a:pt x="13880" y="5794"/>
                    </a:lnTo>
                    <a:lnTo>
                      <a:pt x="14711" y="6951"/>
                    </a:lnTo>
                    <a:lnTo>
                      <a:pt x="15491" y="8426"/>
                    </a:lnTo>
                    <a:lnTo>
                      <a:pt x="16224" y="9901"/>
                    </a:lnTo>
                    <a:lnTo>
                      <a:pt x="16959" y="11588"/>
                    </a:lnTo>
                    <a:lnTo>
                      <a:pt x="18229" y="15172"/>
                    </a:lnTo>
                    <a:lnTo>
                      <a:pt x="18815" y="17070"/>
                    </a:lnTo>
                    <a:lnTo>
                      <a:pt x="19352" y="18967"/>
                    </a:lnTo>
                    <a:lnTo>
                      <a:pt x="19842" y="20971"/>
                    </a:lnTo>
                    <a:lnTo>
                      <a:pt x="19940" y="21177"/>
                    </a:lnTo>
                    <a:lnTo>
                      <a:pt x="20036" y="21389"/>
                    </a:lnTo>
                    <a:lnTo>
                      <a:pt x="20183" y="21600"/>
                    </a:lnTo>
                    <a:lnTo>
                      <a:pt x="20673" y="21600"/>
                    </a:lnTo>
                    <a:lnTo>
                      <a:pt x="21014" y="21389"/>
                    </a:lnTo>
                    <a:lnTo>
                      <a:pt x="21308" y="20971"/>
                    </a:lnTo>
                    <a:lnTo>
                      <a:pt x="21502" y="20442"/>
                    </a:lnTo>
                    <a:lnTo>
                      <a:pt x="21551" y="20231"/>
                    </a:lnTo>
                    <a:lnTo>
                      <a:pt x="21600" y="19914"/>
                    </a:lnTo>
                    <a:lnTo>
                      <a:pt x="21551" y="19491"/>
                    </a:lnTo>
                    <a:lnTo>
                      <a:pt x="21502" y="19179"/>
                    </a:lnTo>
                    <a:lnTo>
                      <a:pt x="20965" y="17070"/>
                    </a:lnTo>
                    <a:lnTo>
                      <a:pt x="20428" y="15066"/>
                    </a:lnTo>
                    <a:lnTo>
                      <a:pt x="19793" y="13168"/>
                    </a:lnTo>
                    <a:lnTo>
                      <a:pt x="19158" y="11276"/>
                    </a:lnTo>
                    <a:lnTo>
                      <a:pt x="18472" y="9484"/>
                    </a:lnTo>
                    <a:lnTo>
                      <a:pt x="17788" y="7797"/>
                    </a:lnTo>
                    <a:lnTo>
                      <a:pt x="16224" y="4848"/>
                    </a:lnTo>
                    <a:lnTo>
                      <a:pt x="15395" y="3579"/>
                    </a:lnTo>
                    <a:lnTo>
                      <a:pt x="14515" y="2527"/>
                    </a:lnTo>
                    <a:lnTo>
                      <a:pt x="13586" y="1581"/>
                    </a:lnTo>
                    <a:lnTo>
                      <a:pt x="12608" y="840"/>
                    </a:lnTo>
                    <a:lnTo>
                      <a:pt x="11583" y="312"/>
                    </a:lnTo>
                    <a:lnTo>
                      <a:pt x="10507" y="106"/>
                    </a:lnTo>
                    <a:lnTo>
                      <a:pt x="943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867" name="Google Shape;1671;p43"/>
              <p:cNvSpPr/>
              <p:nvPr/>
            </p:nvSpPr>
            <p:spPr>
              <a:xfrm flipH="1">
                <a:off x="412010" y="581039"/>
                <a:ext cx="300703" cy="139132"/>
              </a:xfrm>
              <a:custGeom>
                <a:avLst/>
                <a:ahLst/>
                <a:cxnLst>
                  <a:cxn ang="0">
                    <a:pos x="wd2" y="hd2"/>
                  </a:cxn>
                  <a:cxn ang="5400000">
                    <a:pos x="wd2" y="hd2"/>
                  </a:cxn>
                  <a:cxn ang="10800000">
                    <a:pos x="wd2" y="hd2"/>
                  </a:cxn>
                  <a:cxn ang="16200000">
                    <a:pos x="wd2" y="hd2"/>
                  </a:cxn>
                </a:cxnLst>
                <a:rect l="0" t="0" r="r" b="b"/>
                <a:pathLst>
                  <a:path w="21600" h="21600" extrusionOk="0">
                    <a:moveTo>
                      <a:pt x="9458" y="0"/>
                    </a:moveTo>
                    <a:lnTo>
                      <a:pt x="8289" y="211"/>
                    </a:lnTo>
                    <a:lnTo>
                      <a:pt x="7215" y="629"/>
                    </a:lnTo>
                    <a:lnTo>
                      <a:pt x="6142" y="1263"/>
                    </a:lnTo>
                    <a:lnTo>
                      <a:pt x="5070" y="2109"/>
                    </a:lnTo>
                    <a:lnTo>
                      <a:pt x="3997" y="3161"/>
                    </a:lnTo>
                    <a:lnTo>
                      <a:pt x="3023" y="4319"/>
                    </a:lnTo>
                    <a:lnTo>
                      <a:pt x="2047" y="5688"/>
                    </a:lnTo>
                    <a:lnTo>
                      <a:pt x="1120" y="7163"/>
                    </a:lnTo>
                    <a:lnTo>
                      <a:pt x="291" y="8744"/>
                    </a:lnTo>
                    <a:lnTo>
                      <a:pt x="144" y="9061"/>
                    </a:lnTo>
                    <a:lnTo>
                      <a:pt x="95" y="9378"/>
                    </a:lnTo>
                    <a:lnTo>
                      <a:pt x="49" y="9695"/>
                    </a:lnTo>
                    <a:lnTo>
                      <a:pt x="0" y="10012"/>
                    </a:lnTo>
                    <a:lnTo>
                      <a:pt x="49" y="10224"/>
                    </a:lnTo>
                    <a:lnTo>
                      <a:pt x="95" y="10536"/>
                    </a:lnTo>
                    <a:lnTo>
                      <a:pt x="340" y="10959"/>
                    </a:lnTo>
                    <a:lnTo>
                      <a:pt x="585" y="11170"/>
                    </a:lnTo>
                    <a:lnTo>
                      <a:pt x="924" y="11276"/>
                    </a:lnTo>
                    <a:lnTo>
                      <a:pt x="1365" y="10959"/>
                    </a:lnTo>
                    <a:lnTo>
                      <a:pt x="1512" y="10641"/>
                    </a:lnTo>
                    <a:lnTo>
                      <a:pt x="2096" y="9589"/>
                    </a:lnTo>
                    <a:lnTo>
                      <a:pt x="2730" y="8538"/>
                    </a:lnTo>
                    <a:lnTo>
                      <a:pt x="3412" y="7480"/>
                    </a:lnTo>
                    <a:lnTo>
                      <a:pt x="4045" y="6640"/>
                    </a:lnTo>
                    <a:lnTo>
                      <a:pt x="4777" y="5794"/>
                    </a:lnTo>
                    <a:lnTo>
                      <a:pt x="5508" y="5059"/>
                    </a:lnTo>
                    <a:lnTo>
                      <a:pt x="6239" y="4425"/>
                    </a:lnTo>
                    <a:lnTo>
                      <a:pt x="6971" y="3896"/>
                    </a:lnTo>
                    <a:lnTo>
                      <a:pt x="7509" y="3478"/>
                    </a:lnTo>
                    <a:lnTo>
                      <a:pt x="8094" y="3267"/>
                    </a:lnTo>
                    <a:lnTo>
                      <a:pt x="8629" y="3056"/>
                    </a:lnTo>
                    <a:lnTo>
                      <a:pt x="9116" y="2950"/>
                    </a:lnTo>
                    <a:lnTo>
                      <a:pt x="9654" y="2950"/>
                    </a:lnTo>
                    <a:lnTo>
                      <a:pt x="10190" y="3056"/>
                    </a:lnTo>
                    <a:lnTo>
                      <a:pt x="10676" y="3161"/>
                    </a:lnTo>
                    <a:lnTo>
                      <a:pt x="11166" y="3373"/>
                    </a:lnTo>
                    <a:lnTo>
                      <a:pt x="11652" y="3584"/>
                    </a:lnTo>
                    <a:lnTo>
                      <a:pt x="12090" y="3896"/>
                    </a:lnTo>
                    <a:lnTo>
                      <a:pt x="13017" y="4742"/>
                    </a:lnTo>
                    <a:lnTo>
                      <a:pt x="13895" y="5794"/>
                    </a:lnTo>
                    <a:lnTo>
                      <a:pt x="14724" y="6957"/>
                    </a:lnTo>
                    <a:lnTo>
                      <a:pt x="15505" y="8326"/>
                    </a:lnTo>
                    <a:lnTo>
                      <a:pt x="16236" y="9907"/>
                    </a:lnTo>
                    <a:lnTo>
                      <a:pt x="17601" y="13279"/>
                    </a:lnTo>
                    <a:lnTo>
                      <a:pt x="18234" y="15172"/>
                    </a:lnTo>
                    <a:lnTo>
                      <a:pt x="18819" y="17070"/>
                    </a:lnTo>
                    <a:lnTo>
                      <a:pt x="19357" y="18967"/>
                    </a:lnTo>
                    <a:lnTo>
                      <a:pt x="19844" y="20971"/>
                    </a:lnTo>
                    <a:lnTo>
                      <a:pt x="20039" y="21394"/>
                    </a:lnTo>
                    <a:lnTo>
                      <a:pt x="20186" y="21500"/>
                    </a:lnTo>
                    <a:lnTo>
                      <a:pt x="20330" y="21600"/>
                    </a:lnTo>
                    <a:lnTo>
                      <a:pt x="20673" y="21600"/>
                    </a:lnTo>
                    <a:lnTo>
                      <a:pt x="21013" y="21394"/>
                    </a:lnTo>
                    <a:lnTo>
                      <a:pt x="21306" y="20971"/>
                    </a:lnTo>
                    <a:lnTo>
                      <a:pt x="21502" y="20442"/>
                    </a:lnTo>
                    <a:lnTo>
                      <a:pt x="21551" y="20125"/>
                    </a:lnTo>
                    <a:lnTo>
                      <a:pt x="21600" y="19813"/>
                    </a:lnTo>
                    <a:lnTo>
                      <a:pt x="21502" y="19179"/>
                    </a:lnTo>
                    <a:lnTo>
                      <a:pt x="20967" y="17070"/>
                    </a:lnTo>
                    <a:lnTo>
                      <a:pt x="20428" y="15072"/>
                    </a:lnTo>
                    <a:lnTo>
                      <a:pt x="19161" y="11276"/>
                    </a:lnTo>
                    <a:lnTo>
                      <a:pt x="18479" y="9484"/>
                    </a:lnTo>
                    <a:lnTo>
                      <a:pt x="17797" y="7797"/>
                    </a:lnTo>
                    <a:lnTo>
                      <a:pt x="16236" y="4848"/>
                    </a:lnTo>
                    <a:lnTo>
                      <a:pt x="15407" y="3584"/>
                    </a:lnTo>
                    <a:lnTo>
                      <a:pt x="14529" y="2527"/>
                    </a:lnTo>
                    <a:lnTo>
                      <a:pt x="13602" y="1581"/>
                    </a:lnTo>
                    <a:lnTo>
                      <a:pt x="12628" y="840"/>
                    </a:lnTo>
                    <a:lnTo>
                      <a:pt x="11603" y="317"/>
                    </a:lnTo>
                    <a:lnTo>
                      <a:pt x="1053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868" name="Google Shape;1672;p43"/>
              <p:cNvSpPr/>
              <p:nvPr/>
            </p:nvSpPr>
            <p:spPr>
              <a:xfrm flipH="1">
                <a:off x="795523" y="572220"/>
                <a:ext cx="148668" cy="296617"/>
              </a:xfrm>
              <a:custGeom>
                <a:avLst/>
                <a:ahLst/>
                <a:cxnLst>
                  <a:cxn ang="0">
                    <a:pos x="wd2" y="hd2"/>
                  </a:cxn>
                  <a:cxn ang="5400000">
                    <a:pos x="wd2" y="hd2"/>
                  </a:cxn>
                  <a:cxn ang="10800000">
                    <a:pos x="wd2" y="hd2"/>
                  </a:cxn>
                  <a:cxn ang="16200000">
                    <a:pos x="wd2" y="hd2"/>
                  </a:cxn>
                </a:cxnLst>
                <a:rect l="0" t="0" r="r" b="b"/>
                <a:pathLst>
                  <a:path w="21600" h="21600" extrusionOk="0">
                    <a:moveTo>
                      <a:pt x="21204" y="0"/>
                    </a:moveTo>
                    <a:lnTo>
                      <a:pt x="20313" y="791"/>
                    </a:lnTo>
                    <a:lnTo>
                      <a:pt x="19428" y="1483"/>
                    </a:lnTo>
                    <a:lnTo>
                      <a:pt x="18444" y="2125"/>
                    </a:lnTo>
                    <a:lnTo>
                      <a:pt x="17553" y="2718"/>
                    </a:lnTo>
                    <a:lnTo>
                      <a:pt x="16667" y="3164"/>
                    </a:lnTo>
                    <a:lnTo>
                      <a:pt x="15777" y="3608"/>
                    </a:lnTo>
                    <a:lnTo>
                      <a:pt x="14792" y="3952"/>
                    </a:lnTo>
                    <a:lnTo>
                      <a:pt x="13907" y="4200"/>
                    </a:lnTo>
                    <a:lnTo>
                      <a:pt x="13016" y="4448"/>
                    </a:lnTo>
                    <a:lnTo>
                      <a:pt x="12131" y="4597"/>
                    </a:lnTo>
                    <a:lnTo>
                      <a:pt x="11240" y="4743"/>
                    </a:lnTo>
                    <a:lnTo>
                      <a:pt x="9469" y="4843"/>
                    </a:lnTo>
                    <a:lnTo>
                      <a:pt x="8678" y="4843"/>
                    </a:lnTo>
                    <a:lnTo>
                      <a:pt x="7891" y="4793"/>
                    </a:lnTo>
                    <a:lnTo>
                      <a:pt x="7099" y="4694"/>
                    </a:lnTo>
                    <a:lnTo>
                      <a:pt x="5620" y="4498"/>
                    </a:lnTo>
                    <a:lnTo>
                      <a:pt x="4240" y="4200"/>
                    </a:lnTo>
                    <a:lnTo>
                      <a:pt x="3057" y="3856"/>
                    </a:lnTo>
                    <a:lnTo>
                      <a:pt x="2073" y="3509"/>
                    </a:lnTo>
                    <a:lnTo>
                      <a:pt x="1182" y="3164"/>
                    </a:lnTo>
                    <a:lnTo>
                      <a:pt x="594" y="2916"/>
                    </a:lnTo>
                    <a:lnTo>
                      <a:pt x="0" y="2618"/>
                    </a:lnTo>
                    <a:lnTo>
                      <a:pt x="0" y="3459"/>
                    </a:lnTo>
                    <a:lnTo>
                      <a:pt x="99" y="5584"/>
                    </a:lnTo>
                    <a:lnTo>
                      <a:pt x="297" y="7017"/>
                    </a:lnTo>
                    <a:lnTo>
                      <a:pt x="495" y="8599"/>
                    </a:lnTo>
                    <a:lnTo>
                      <a:pt x="786" y="10280"/>
                    </a:lnTo>
                    <a:lnTo>
                      <a:pt x="1281" y="12061"/>
                    </a:lnTo>
                    <a:lnTo>
                      <a:pt x="1875" y="13789"/>
                    </a:lnTo>
                    <a:lnTo>
                      <a:pt x="2662" y="15520"/>
                    </a:lnTo>
                    <a:lnTo>
                      <a:pt x="3057" y="16311"/>
                    </a:lnTo>
                    <a:lnTo>
                      <a:pt x="3552" y="17102"/>
                    </a:lnTo>
                    <a:lnTo>
                      <a:pt x="4141" y="17843"/>
                    </a:lnTo>
                    <a:lnTo>
                      <a:pt x="4735" y="18535"/>
                    </a:lnTo>
                    <a:lnTo>
                      <a:pt x="5422" y="19177"/>
                    </a:lnTo>
                    <a:lnTo>
                      <a:pt x="6115" y="19773"/>
                    </a:lnTo>
                    <a:lnTo>
                      <a:pt x="6901" y="20316"/>
                    </a:lnTo>
                    <a:lnTo>
                      <a:pt x="7792" y="20710"/>
                    </a:lnTo>
                    <a:lnTo>
                      <a:pt x="8776" y="21107"/>
                    </a:lnTo>
                    <a:lnTo>
                      <a:pt x="9761" y="21352"/>
                    </a:lnTo>
                    <a:lnTo>
                      <a:pt x="10751" y="21550"/>
                    </a:lnTo>
                    <a:lnTo>
                      <a:pt x="11933" y="21600"/>
                    </a:lnTo>
                    <a:lnTo>
                      <a:pt x="12527" y="21600"/>
                    </a:lnTo>
                    <a:lnTo>
                      <a:pt x="13115" y="21550"/>
                    </a:lnTo>
                    <a:lnTo>
                      <a:pt x="13610" y="21501"/>
                    </a:lnTo>
                    <a:lnTo>
                      <a:pt x="14105" y="21402"/>
                    </a:lnTo>
                    <a:lnTo>
                      <a:pt x="15089" y="21107"/>
                    </a:lnTo>
                    <a:lnTo>
                      <a:pt x="15975" y="20759"/>
                    </a:lnTo>
                    <a:lnTo>
                      <a:pt x="16766" y="20266"/>
                    </a:lnTo>
                    <a:lnTo>
                      <a:pt x="17454" y="19673"/>
                    </a:lnTo>
                    <a:lnTo>
                      <a:pt x="18147" y="19031"/>
                    </a:lnTo>
                    <a:lnTo>
                      <a:pt x="18735" y="18337"/>
                    </a:lnTo>
                    <a:lnTo>
                      <a:pt x="19230" y="17548"/>
                    </a:lnTo>
                    <a:lnTo>
                      <a:pt x="19626" y="16708"/>
                    </a:lnTo>
                    <a:lnTo>
                      <a:pt x="20022" y="15818"/>
                    </a:lnTo>
                    <a:lnTo>
                      <a:pt x="20412" y="14878"/>
                    </a:lnTo>
                    <a:lnTo>
                      <a:pt x="20907" y="12902"/>
                    </a:lnTo>
                    <a:lnTo>
                      <a:pt x="21303" y="10873"/>
                    </a:lnTo>
                    <a:lnTo>
                      <a:pt x="21501" y="8847"/>
                    </a:lnTo>
                    <a:lnTo>
                      <a:pt x="21600" y="6871"/>
                    </a:lnTo>
                    <a:lnTo>
                      <a:pt x="21600" y="5041"/>
                    </a:lnTo>
                    <a:lnTo>
                      <a:pt x="21501" y="3409"/>
                    </a:lnTo>
                    <a:lnTo>
                      <a:pt x="21303" y="937"/>
                    </a:lnTo>
                    <a:lnTo>
                      <a:pt x="212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869" name="Google Shape;1673;p43"/>
              <p:cNvSpPr/>
              <p:nvPr/>
            </p:nvSpPr>
            <p:spPr>
              <a:xfrm flipH="1">
                <a:off x="801652" y="588494"/>
                <a:ext cx="137806" cy="92996"/>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072" y="1107"/>
                    </a:lnTo>
                    <a:lnTo>
                      <a:pt x="19684" y="3631"/>
                    </a:lnTo>
                    <a:lnTo>
                      <a:pt x="18729" y="5363"/>
                    </a:lnTo>
                    <a:lnTo>
                      <a:pt x="17560" y="7095"/>
                    </a:lnTo>
                    <a:lnTo>
                      <a:pt x="16178" y="8827"/>
                    </a:lnTo>
                    <a:lnTo>
                      <a:pt x="14683" y="10409"/>
                    </a:lnTo>
                    <a:lnTo>
                      <a:pt x="13087" y="11824"/>
                    </a:lnTo>
                    <a:lnTo>
                      <a:pt x="11384" y="12932"/>
                    </a:lnTo>
                    <a:lnTo>
                      <a:pt x="10536" y="13406"/>
                    </a:lnTo>
                    <a:lnTo>
                      <a:pt x="9581" y="13714"/>
                    </a:lnTo>
                    <a:lnTo>
                      <a:pt x="8727" y="14031"/>
                    </a:lnTo>
                    <a:lnTo>
                      <a:pt x="6810" y="14031"/>
                    </a:lnTo>
                    <a:lnTo>
                      <a:pt x="5855" y="13714"/>
                    </a:lnTo>
                    <a:lnTo>
                      <a:pt x="4894" y="13406"/>
                    </a:lnTo>
                    <a:lnTo>
                      <a:pt x="3939" y="12773"/>
                    </a:lnTo>
                    <a:lnTo>
                      <a:pt x="2984" y="11982"/>
                    </a:lnTo>
                    <a:lnTo>
                      <a:pt x="2023" y="11041"/>
                    </a:lnTo>
                    <a:lnTo>
                      <a:pt x="1068" y="9776"/>
                    </a:lnTo>
                    <a:lnTo>
                      <a:pt x="0" y="8360"/>
                    </a:lnTo>
                    <a:lnTo>
                      <a:pt x="854" y="21600"/>
                    </a:lnTo>
                    <a:lnTo>
                      <a:pt x="21173" y="17187"/>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870" name="Google Shape;1674;p43"/>
              <p:cNvSpPr/>
              <p:nvPr/>
            </p:nvSpPr>
            <p:spPr>
              <a:xfrm flipH="1">
                <a:off x="809110" y="763617"/>
                <a:ext cx="80770" cy="98444"/>
              </a:xfrm>
              <a:custGeom>
                <a:avLst/>
                <a:ahLst/>
                <a:cxnLst>
                  <a:cxn ang="0">
                    <a:pos x="wd2" y="hd2"/>
                  </a:cxn>
                  <a:cxn ang="5400000">
                    <a:pos x="wd2" y="hd2"/>
                  </a:cxn>
                  <a:cxn ang="10800000">
                    <a:pos x="wd2" y="hd2"/>
                  </a:cxn>
                  <a:cxn ang="16200000">
                    <a:pos x="wd2" y="hd2"/>
                  </a:cxn>
                </a:cxnLst>
                <a:rect l="0" t="0" r="r" b="b"/>
                <a:pathLst>
                  <a:path w="21600" h="21600" extrusionOk="0">
                    <a:moveTo>
                      <a:pt x="12339" y="0"/>
                    </a:moveTo>
                    <a:lnTo>
                      <a:pt x="11255" y="299"/>
                    </a:lnTo>
                    <a:lnTo>
                      <a:pt x="10162" y="598"/>
                    </a:lnTo>
                    <a:lnTo>
                      <a:pt x="9252" y="1046"/>
                    </a:lnTo>
                    <a:lnTo>
                      <a:pt x="8350" y="1644"/>
                    </a:lnTo>
                    <a:lnTo>
                      <a:pt x="7440" y="2383"/>
                    </a:lnTo>
                    <a:lnTo>
                      <a:pt x="5810" y="4027"/>
                    </a:lnTo>
                    <a:lnTo>
                      <a:pt x="4535" y="5962"/>
                    </a:lnTo>
                    <a:lnTo>
                      <a:pt x="3442" y="7897"/>
                    </a:lnTo>
                    <a:lnTo>
                      <a:pt x="2358" y="10131"/>
                    </a:lnTo>
                    <a:lnTo>
                      <a:pt x="901" y="14001"/>
                    </a:lnTo>
                    <a:lnTo>
                      <a:pt x="182" y="16983"/>
                    </a:lnTo>
                    <a:lnTo>
                      <a:pt x="0" y="18170"/>
                    </a:lnTo>
                    <a:lnTo>
                      <a:pt x="1266" y="19366"/>
                    </a:lnTo>
                    <a:lnTo>
                      <a:pt x="2723" y="20105"/>
                    </a:lnTo>
                    <a:lnTo>
                      <a:pt x="3988" y="20853"/>
                    </a:lnTo>
                    <a:lnTo>
                      <a:pt x="5446" y="21301"/>
                    </a:lnTo>
                    <a:lnTo>
                      <a:pt x="6529" y="21600"/>
                    </a:lnTo>
                    <a:lnTo>
                      <a:pt x="8887" y="21600"/>
                    </a:lnTo>
                    <a:lnTo>
                      <a:pt x="9980" y="21301"/>
                    </a:lnTo>
                    <a:lnTo>
                      <a:pt x="10891" y="21002"/>
                    </a:lnTo>
                    <a:lnTo>
                      <a:pt x="11974" y="20554"/>
                    </a:lnTo>
                    <a:lnTo>
                      <a:pt x="12885" y="19964"/>
                    </a:lnTo>
                    <a:lnTo>
                      <a:pt x="13614" y="19217"/>
                    </a:lnTo>
                    <a:lnTo>
                      <a:pt x="15244" y="17580"/>
                    </a:lnTo>
                    <a:lnTo>
                      <a:pt x="16701" y="15638"/>
                    </a:lnTo>
                    <a:lnTo>
                      <a:pt x="17966" y="13703"/>
                    </a:lnTo>
                    <a:lnTo>
                      <a:pt x="19788" y="9534"/>
                    </a:lnTo>
                    <a:lnTo>
                      <a:pt x="20507" y="7599"/>
                    </a:lnTo>
                    <a:lnTo>
                      <a:pt x="21418" y="4617"/>
                    </a:lnTo>
                    <a:lnTo>
                      <a:pt x="21600" y="3579"/>
                    </a:lnTo>
                    <a:lnTo>
                      <a:pt x="20143" y="2383"/>
                    </a:lnTo>
                    <a:lnTo>
                      <a:pt x="18695" y="1495"/>
                    </a:lnTo>
                    <a:lnTo>
                      <a:pt x="17238" y="897"/>
                    </a:lnTo>
                    <a:lnTo>
                      <a:pt x="15972" y="299"/>
                    </a:lnTo>
                    <a:lnTo>
                      <a:pt x="1469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871" name="Google Shape;1675;p43"/>
              <p:cNvSpPr/>
              <p:nvPr/>
            </p:nvSpPr>
            <p:spPr>
              <a:xfrm flipH="1">
                <a:off x="337374" y="898015"/>
                <a:ext cx="1056865" cy="557309"/>
              </a:xfrm>
              <a:custGeom>
                <a:avLst/>
                <a:ahLst/>
                <a:cxnLst>
                  <a:cxn ang="0">
                    <a:pos x="wd2" y="hd2"/>
                  </a:cxn>
                  <a:cxn ang="5400000">
                    <a:pos x="wd2" y="hd2"/>
                  </a:cxn>
                  <a:cxn ang="10800000">
                    <a:pos x="wd2" y="hd2"/>
                  </a:cxn>
                  <a:cxn ang="16200000">
                    <a:pos x="wd2" y="hd2"/>
                  </a:cxn>
                </a:cxnLst>
                <a:rect l="0" t="0" r="r" b="b"/>
                <a:pathLst>
                  <a:path w="21600" h="21600" extrusionOk="0">
                    <a:moveTo>
                      <a:pt x="8810" y="0"/>
                    </a:moveTo>
                    <a:lnTo>
                      <a:pt x="8088" y="53"/>
                    </a:lnTo>
                    <a:lnTo>
                      <a:pt x="7380" y="158"/>
                    </a:lnTo>
                    <a:lnTo>
                      <a:pt x="6687" y="317"/>
                    </a:lnTo>
                    <a:lnTo>
                      <a:pt x="6021" y="500"/>
                    </a:lnTo>
                    <a:lnTo>
                      <a:pt x="5369" y="738"/>
                    </a:lnTo>
                    <a:lnTo>
                      <a:pt x="4745" y="974"/>
                    </a:lnTo>
                    <a:lnTo>
                      <a:pt x="4148" y="1263"/>
                    </a:lnTo>
                    <a:lnTo>
                      <a:pt x="3579" y="1552"/>
                    </a:lnTo>
                    <a:lnTo>
                      <a:pt x="3024" y="1842"/>
                    </a:lnTo>
                    <a:lnTo>
                      <a:pt x="2497" y="2184"/>
                    </a:lnTo>
                    <a:lnTo>
                      <a:pt x="1998" y="2500"/>
                    </a:lnTo>
                    <a:lnTo>
                      <a:pt x="1540" y="2841"/>
                    </a:lnTo>
                    <a:lnTo>
                      <a:pt x="1096" y="3158"/>
                    </a:lnTo>
                    <a:lnTo>
                      <a:pt x="694" y="3474"/>
                    </a:lnTo>
                    <a:lnTo>
                      <a:pt x="0" y="4078"/>
                    </a:lnTo>
                    <a:lnTo>
                      <a:pt x="610" y="13550"/>
                    </a:lnTo>
                    <a:lnTo>
                      <a:pt x="888" y="14048"/>
                    </a:lnTo>
                    <a:lnTo>
                      <a:pt x="1194" y="14549"/>
                    </a:lnTo>
                    <a:lnTo>
                      <a:pt x="1526" y="15049"/>
                    </a:lnTo>
                    <a:lnTo>
                      <a:pt x="1873" y="15575"/>
                    </a:lnTo>
                    <a:lnTo>
                      <a:pt x="2248" y="16074"/>
                    </a:lnTo>
                    <a:lnTo>
                      <a:pt x="2636" y="16574"/>
                    </a:lnTo>
                    <a:lnTo>
                      <a:pt x="3052" y="17075"/>
                    </a:lnTo>
                    <a:lnTo>
                      <a:pt x="3482" y="17575"/>
                    </a:lnTo>
                    <a:lnTo>
                      <a:pt x="3926" y="18049"/>
                    </a:lnTo>
                    <a:lnTo>
                      <a:pt x="4398" y="18521"/>
                    </a:lnTo>
                    <a:lnTo>
                      <a:pt x="4897" y="18968"/>
                    </a:lnTo>
                    <a:lnTo>
                      <a:pt x="5397" y="19389"/>
                    </a:lnTo>
                    <a:lnTo>
                      <a:pt x="5938" y="19784"/>
                    </a:lnTo>
                    <a:lnTo>
                      <a:pt x="6493" y="20152"/>
                    </a:lnTo>
                    <a:lnTo>
                      <a:pt x="7062" y="20469"/>
                    </a:lnTo>
                    <a:lnTo>
                      <a:pt x="7658" y="20784"/>
                    </a:lnTo>
                    <a:lnTo>
                      <a:pt x="8268" y="21021"/>
                    </a:lnTo>
                    <a:lnTo>
                      <a:pt x="8906" y="21232"/>
                    </a:lnTo>
                    <a:lnTo>
                      <a:pt x="9558" y="21415"/>
                    </a:lnTo>
                    <a:lnTo>
                      <a:pt x="10224" y="21521"/>
                    </a:lnTo>
                    <a:lnTo>
                      <a:pt x="10918" y="21600"/>
                    </a:lnTo>
                    <a:lnTo>
                      <a:pt x="11639" y="21600"/>
                    </a:lnTo>
                    <a:lnTo>
                      <a:pt x="12375" y="21547"/>
                    </a:lnTo>
                    <a:lnTo>
                      <a:pt x="13124" y="21442"/>
                    </a:lnTo>
                    <a:lnTo>
                      <a:pt x="13513" y="21362"/>
                    </a:lnTo>
                    <a:lnTo>
                      <a:pt x="13901" y="21258"/>
                    </a:lnTo>
                    <a:lnTo>
                      <a:pt x="14289" y="21153"/>
                    </a:lnTo>
                    <a:lnTo>
                      <a:pt x="14692" y="21021"/>
                    </a:lnTo>
                    <a:lnTo>
                      <a:pt x="15094" y="20864"/>
                    </a:lnTo>
                    <a:lnTo>
                      <a:pt x="15926" y="20494"/>
                    </a:lnTo>
                    <a:lnTo>
                      <a:pt x="16342" y="20284"/>
                    </a:lnTo>
                    <a:lnTo>
                      <a:pt x="16772" y="20073"/>
                    </a:lnTo>
                    <a:lnTo>
                      <a:pt x="17633" y="19548"/>
                    </a:lnTo>
                    <a:lnTo>
                      <a:pt x="18077" y="19259"/>
                    </a:lnTo>
                    <a:lnTo>
                      <a:pt x="18521" y="18942"/>
                    </a:lnTo>
                    <a:lnTo>
                      <a:pt x="18965" y="18627"/>
                    </a:lnTo>
                    <a:lnTo>
                      <a:pt x="19880" y="17890"/>
                    </a:lnTo>
                    <a:lnTo>
                      <a:pt x="21600" y="8998"/>
                    </a:lnTo>
                    <a:lnTo>
                      <a:pt x="21198" y="8341"/>
                    </a:lnTo>
                    <a:lnTo>
                      <a:pt x="20782" y="7709"/>
                    </a:lnTo>
                    <a:lnTo>
                      <a:pt x="20379" y="7131"/>
                    </a:lnTo>
                    <a:lnTo>
                      <a:pt x="19963" y="6551"/>
                    </a:lnTo>
                    <a:lnTo>
                      <a:pt x="19547" y="5998"/>
                    </a:lnTo>
                    <a:lnTo>
                      <a:pt x="19145" y="5473"/>
                    </a:lnTo>
                    <a:lnTo>
                      <a:pt x="18312" y="4525"/>
                    </a:lnTo>
                    <a:lnTo>
                      <a:pt x="17910" y="4104"/>
                    </a:lnTo>
                    <a:lnTo>
                      <a:pt x="17494" y="3683"/>
                    </a:lnTo>
                    <a:lnTo>
                      <a:pt x="17078" y="3289"/>
                    </a:lnTo>
                    <a:lnTo>
                      <a:pt x="16676" y="2947"/>
                    </a:lnTo>
                    <a:lnTo>
                      <a:pt x="16260" y="2605"/>
                    </a:lnTo>
                    <a:lnTo>
                      <a:pt x="15857" y="2290"/>
                    </a:lnTo>
                    <a:lnTo>
                      <a:pt x="15440" y="1999"/>
                    </a:lnTo>
                    <a:lnTo>
                      <a:pt x="15038" y="1737"/>
                    </a:lnTo>
                    <a:lnTo>
                      <a:pt x="14622" y="1474"/>
                    </a:lnTo>
                    <a:lnTo>
                      <a:pt x="14220" y="1263"/>
                    </a:lnTo>
                    <a:lnTo>
                      <a:pt x="13818" y="1053"/>
                    </a:lnTo>
                    <a:lnTo>
                      <a:pt x="13415" y="868"/>
                    </a:lnTo>
                    <a:lnTo>
                      <a:pt x="13013" y="711"/>
                    </a:lnTo>
                    <a:lnTo>
                      <a:pt x="12625" y="553"/>
                    </a:lnTo>
                    <a:lnTo>
                      <a:pt x="12222" y="421"/>
                    </a:lnTo>
                    <a:lnTo>
                      <a:pt x="11833" y="317"/>
                    </a:lnTo>
                    <a:lnTo>
                      <a:pt x="11445" y="211"/>
                    </a:lnTo>
                    <a:lnTo>
                      <a:pt x="11057" y="132"/>
                    </a:lnTo>
                    <a:lnTo>
                      <a:pt x="10294" y="26"/>
                    </a:lnTo>
                    <a:lnTo>
                      <a:pt x="9545"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872" name="Google Shape;1676;p43"/>
              <p:cNvSpPr/>
              <p:nvPr/>
            </p:nvSpPr>
            <p:spPr>
              <a:xfrm flipH="1">
                <a:off x="321061" y="733755"/>
                <a:ext cx="145944" cy="59046"/>
              </a:xfrm>
              <a:custGeom>
                <a:avLst/>
                <a:ahLst/>
                <a:cxnLst>
                  <a:cxn ang="0">
                    <a:pos x="wd2" y="hd2"/>
                  </a:cxn>
                  <a:cxn ang="5400000">
                    <a:pos x="wd2" y="hd2"/>
                  </a:cxn>
                  <a:cxn ang="10800000">
                    <a:pos x="wd2" y="hd2"/>
                  </a:cxn>
                  <a:cxn ang="16200000">
                    <a:pos x="wd2" y="hd2"/>
                  </a:cxn>
                </a:cxnLst>
                <a:rect l="0" t="0" r="r" b="b"/>
                <a:pathLst>
                  <a:path w="21600" h="21600" extrusionOk="0">
                    <a:moveTo>
                      <a:pt x="10850" y="0"/>
                    </a:moveTo>
                    <a:lnTo>
                      <a:pt x="8638" y="249"/>
                    </a:lnTo>
                    <a:lnTo>
                      <a:pt x="6632" y="997"/>
                    </a:lnTo>
                    <a:lnTo>
                      <a:pt x="4823" y="1993"/>
                    </a:lnTo>
                    <a:lnTo>
                      <a:pt x="3215" y="3226"/>
                    </a:lnTo>
                    <a:lnTo>
                      <a:pt x="1910" y="4721"/>
                    </a:lnTo>
                    <a:lnTo>
                      <a:pt x="1305" y="5718"/>
                    </a:lnTo>
                    <a:lnTo>
                      <a:pt x="902" y="6702"/>
                    </a:lnTo>
                    <a:lnTo>
                      <a:pt x="504" y="7698"/>
                    </a:lnTo>
                    <a:lnTo>
                      <a:pt x="101" y="9692"/>
                    </a:lnTo>
                    <a:lnTo>
                      <a:pt x="0" y="10925"/>
                    </a:lnTo>
                    <a:lnTo>
                      <a:pt x="101" y="11921"/>
                    </a:lnTo>
                    <a:lnTo>
                      <a:pt x="302" y="13167"/>
                    </a:lnTo>
                    <a:lnTo>
                      <a:pt x="504" y="14151"/>
                    </a:lnTo>
                    <a:lnTo>
                      <a:pt x="902" y="15148"/>
                    </a:lnTo>
                    <a:lnTo>
                      <a:pt x="1305" y="15895"/>
                    </a:lnTo>
                    <a:lnTo>
                      <a:pt x="1910" y="16892"/>
                    </a:lnTo>
                    <a:lnTo>
                      <a:pt x="3215" y="18623"/>
                    </a:lnTo>
                    <a:lnTo>
                      <a:pt x="4823" y="19869"/>
                    </a:lnTo>
                    <a:lnTo>
                      <a:pt x="6632" y="20866"/>
                    </a:lnTo>
                    <a:lnTo>
                      <a:pt x="8638" y="21364"/>
                    </a:lnTo>
                    <a:lnTo>
                      <a:pt x="10850" y="21600"/>
                    </a:lnTo>
                    <a:lnTo>
                      <a:pt x="12962" y="21364"/>
                    </a:lnTo>
                    <a:lnTo>
                      <a:pt x="15069" y="20866"/>
                    </a:lnTo>
                    <a:lnTo>
                      <a:pt x="16878" y="19869"/>
                    </a:lnTo>
                    <a:lnTo>
                      <a:pt x="18485" y="18623"/>
                    </a:lnTo>
                    <a:lnTo>
                      <a:pt x="19791" y="16892"/>
                    </a:lnTo>
                    <a:lnTo>
                      <a:pt x="20295" y="15895"/>
                    </a:lnTo>
                    <a:lnTo>
                      <a:pt x="20794" y="15148"/>
                    </a:lnTo>
                    <a:lnTo>
                      <a:pt x="21096" y="14151"/>
                    </a:lnTo>
                    <a:lnTo>
                      <a:pt x="21398" y="13167"/>
                    </a:lnTo>
                    <a:lnTo>
                      <a:pt x="21600" y="11921"/>
                    </a:lnTo>
                    <a:lnTo>
                      <a:pt x="21600" y="9692"/>
                    </a:lnTo>
                    <a:lnTo>
                      <a:pt x="21398" y="8695"/>
                    </a:lnTo>
                    <a:lnTo>
                      <a:pt x="20794" y="6702"/>
                    </a:lnTo>
                    <a:lnTo>
                      <a:pt x="20295" y="5718"/>
                    </a:lnTo>
                    <a:lnTo>
                      <a:pt x="19791" y="4721"/>
                    </a:lnTo>
                    <a:lnTo>
                      <a:pt x="18485" y="3226"/>
                    </a:lnTo>
                    <a:lnTo>
                      <a:pt x="16878" y="1993"/>
                    </a:lnTo>
                    <a:lnTo>
                      <a:pt x="15069" y="997"/>
                    </a:lnTo>
                    <a:lnTo>
                      <a:pt x="12962" y="249"/>
                    </a:lnTo>
                    <a:lnTo>
                      <a:pt x="1085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73" name="Google Shape;1677;p43"/>
              <p:cNvSpPr/>
              <p:nvPr/>
            </p:nvSpPr>
            <p:spPr>
              <a:xfrm flipH="1">
                <a:off x="1263208" y="589177"/>
                <a:ext cx="143255" cy="65175"/>
              </a:xfrm>
              <a:custGeom>
                <a:avLst/>
                <a:ahLst/>
                <a:cxnLst>
                  <a:cxn ang="0">
                    <a:pos x="wd2" y="hd2"/>
                  </a:cxn>
                  <a:cxn ang="5400000">
                    <a:pos x="wd2" y="hd2"/>
                  </a:cxn>
                  <a:cxn ang="10800000">
                    <a:pos x="wd2" y="hd2"/>
                  </a:cxn>
                  <a:cxn ang="16200000">
                    <a:pos x="wd2" y="hd2"/>
                  </a:cxn>
                </a:cxnLst>
                <a:rect l="0" t="0" r="r" b="b"/>
                <a:pathLst>
                  <a:path w="21600" h="21600" extrusionOk="0">
                    <a:moveTo>
                      <a:pt x="5632" y="0"/>
                    </a:moveTo>
                    <a:lnTo>
                      <a:pt x="3892" y="451"/>
                    </a:lnTo>
                    <a:lnTo>
                      <a:pt x="2459" y="1129"/>
                    </a:lnTo>
                    <a:lnTo>
                      <a:pt x="1843" y="1580"/>
                    </a:lnTo>
                    <a:lnTo>
                      <a:pt x="1335" y="2246"/>
                    </a:lnTo>
                    <a:lnTo>
                      <a:pt x="822" y="2923"/>
                    </a:lnTo>
                    <a:lnTo>
                      <a:pt x="205" y="4729"/>
                    </a:lnTo>
                    <a:lnTo>
                      <a:pt x="103" y="5620"/>
                    </a:lnTo>
                    <a:lnTo>
                      <a:pt x="0" y="6523"/>
                    </a:lnTo>
                    <a:lnTo>
                      <a:pt x="103" y="7651"/>
                    </a:lnTo>
                    <a:lnTo>
                      <a:pt x="308" y="8780"/>
                    </a:lnTo>
                    <a:lnTo>
                      <a:pt x="514" y="9671"/>
                    </a:lnTo>
                    <a:lnTo>
                      <a:pt x="924" y="10800"/>
                    </a:lnTo>
                    <a:lnTo>
                      <a:pt x="1432" y="11929"/>
                    </a:lnTo>
                    <a:lnTo>
                      <a:pt x="2562" y="13949"/>
                    </a:lnTo>
                    <a:lnTo>
                      <a:pt x="3995" y="15743"/>
                    </a:lnTo>
                    <a:lnTo>
                      <a:pt x="5735" y="17549"/>
                    </a:lnTo>
                    <a:lnTo>
                      <a:pt x="7681" y="19129"/>
                    </a:lnTo>
                    <a:lnTo>
                      <a:pt x="9827" y="20246"/>
                    </a:lnTo>
                    <a:lnTo>
                      <a:pt x="12081" y="21149"/>
                    </a:lnTo>
                    <a:lnTo>
                      <a:pt x="14124" y="21600"/>
                    </a:lnTo>
                    <a:lnTo>
                      <a:pt x="16070" y="21600"/>
                    </a:lnTo>
                    <a:lnTo>
                      <a:pt x="17708" y="21149"/>
                    </a:lnTo>
                    <a:lnTo>
                      <a:pt x="19243" y="20246"/>
                    </a:lnTo>
                    <a:lnTo>
                      <a:pt x="19859" y="19794"/>
                    </a:lnTo>
                    <a:lnTo>
                      <a:pt x="20368" y="19129"/>
                    </a:lnTo>
                    <a:lnTo>
                      <a:pt x="21189" y="17774"/>
                    </a:lnTo>
                    <a:lnTo>
                      <a:pt x="21600" y="15968"/>
                    </a:lnTo>
                    <a:lnTo>
                      <a:pt x="21600" y="14851"/>
                    </a:lnTo>
                    <a:lnTo>
                      <a:pt x="21497" y="13949"/>
                    </a:lnTo>
                    <a:lnTo>
                      <a:pt x="21395" y="12820"/>
                    </a:lnTo>
                    <a:lnTo>
                      <a:pt x="21086" y="11703"/>
                    </a:lnTo>
                    <a:lnTo>
                      <a:pt x="20676" y="10800"/>
                    </a:lnTo>
                    <a:lnTo>
                      <a:pt x="20265" y="9671"/>
                    </a:lnTo>
                    <a:lnTo>
                      <a:pt x="19038" y="7651"/>
                    </a:lnTo>
                    <a:lnTo>
                      <a:pt x="17605" y="5620"/>
                    </a:lnTo>
                    <a:lnTo>
                      <a:pt x="15865" y="3826"/>
                    </a:lnTo>
                    <a:lnTo>
                      <a:pt x="13924" y="2471"/>
                    </a:lnTo>
                    <a:lnTo>
                      <a:pt x="11773" y="1129"/>
                    </a:lnTo>
                    <a:lnTo>
                      <a:pt x="9622" y="451"/>
                    </a:lnTo>
                    <a:lnTo>
                      <a:pt x="747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874" name="Google Shape;1678;p43"/>
              <p:cNvSpPr/>
              <p:nvPr/>
            </p:nvSpPr>
            <p:spPr>
              <a:xfrm flipH="1">
                <a:off x="622445" y="988319"/>
                <a:ext cx="507049" cy="376702"/>
              </a:xfrm>
              <a:custGeom>
                <a:avLst/>
                <a:ahLst/>
                <a:cxnLst>
                  <a:cxn ang="0">
                    <a:pos x="wd2" y="hd2"/>
                  </a:cxn>
                  <a:cxn ang="5400000">
                    <a:pos x="wd2" y="hd2"/>
                  </a:cxn>
                  <a:cxn ang="10800000">
                    <a:pos x="wd2" y="hd2"/>
                  </a:cxn>
                  <a:cxn ang="16200000">
                    <a:pos x="wd2" y="hd2"/>
                  </a:cxn>
                </a:cxnLst>
                <a:rect l="0" t="0" r="r" b="b"/>
                <a:pathLst>
                  <a:path w="21600" h="21600" extrusionOk="0">
                    <a:moveTo>
                      <a:pt x="4945" y="0"/>
                    </a:moveTo>
                    <a:lnTo>
                      <a:pt x="4279" y="78"/>
                    </a:lnTo>
                    <a:lnTo>
                      <a:pt x="3961" y="193"/>
                    </a:lnTo>
                    <a:lnTo>
                      <a:pt x="3644" y="271"/>
                    </a:lnTo>
                    <a:lnTo>
                      <a:pt x="3354" y="428"/>
                    </a:lnTo>
                    <a:lnTo>
                      <a:pt x="3036" y="545"/>
                    </a:lnTo>
                    <a:lnTo>
                      <a:pt x="2747" y="738"/>
                    </a:lnTo>
                    <a:lnTo>
                      <a:pt x="2486" y="933"/>
                    </a:lnTo>
                    <a:lnTo>
                      <a:pt x="2198" y="1129"/>
                    </a:lnTo>
                    <a:lnTo>
                      <a:pt x="1936" y="1400"/>
                    </a:lnTo>
                    <a:lnTo>
                      <a:pt x="1706" y="1634"/>
                    </a:lnTo>
                    <a:lnTo>
                      <a:pt x="1445" y="1945"/>
                    </a:lnTo>
                    <a:lnTo>
                      <a:pt x="1243" y="2257"/>
                    </a:lnTo>
                    <a:lnTo>
                      <a:pt x="1040" y="2567"/>
                    </a:lnTo>
                    <a:lnTo>
                      <a:pt x="838" y="2919"/>
                    </a:lnTo>
                    <a:lnTo>
                      <a:pt x="664" y="3268"/>
                    </a:lnTo>
                    <a:lnTo>
                      <a:pt x="521" y="3696"/>
                    </a:lnTo>
                    <a:lnTo>
                      <a:pt x="376" y="4086"/>
                    </a:lnTo>
                    <a:lnTo>
                      <a:pt x="260" y="4514"/>
                    </a:lnTo>
                    <a:lnTo>
                      <a:pt x="173" y="4981"/>
                    </a:lnTo>
                    <a:lnTo>
                      <a:pt x="87" y="5486"/>
                    </a:lnTo>
                    <a:lnTo>
                      <a:pt x="58" y="5955"/>
                    </a:lnTo>
                    <a:lnTo>
                      <a:pt x="0" y="6617"/>
                    </a:lnTo>
                    <a:lnTo>
                      <a:pt x="0" y="7277"/>
                    </a:lnTo>
                    <a:lnTo>
                      <a:pt x="58" y="8522"/>
                    </a:lnTo>
                    <a:lnTo>
                      <a:pt x="115" y="9145"/>
                    </a:lnTo>
                    <a:lnTo>
                      <a:pt x="231" y="9768"/>
                    </a:lnTo>
                    <a:lnTo>
                      <a:pt x="463" y="10936"/>
                    </a:lnTo>
                    <a:lnTo>
                      <a:pt x="635" y="11519"/>
                    </a:lnTo>
                    <a:lnTo>
                      <a:pt x="809" y="12064"/>
                    </a:lnTo>
                    <a:lnTo>
                      <a:pt x="1011" y="12609"/>
                    </a:lnTo>
                    <a:lnTo>
                      <a:pt x="1243" y="13156"/>
                    </a:lnTo>
                    <a:lnTo>
                      <a:pt x="1474" y="13700"/>
                    </a:lnTo>
                    <a:lnTo>
                      <a:pt x="1735" y="14206"/>
                    </a:lnTo>
                    <a:lnTo>
                      <a:pt x="1994" y="14712"/>
                    </a:lnTo>
                    <a:lnTo>
                      <a:pt x="2285" y="15217"/>
                    </a:lnTo>
                    <a:lnTo>
                      <a:pt x="2891" y="16190"/>
                    </a:lnTo>
                    <a:lnTo>
                      <a:pt x="3557" y="17125"/>
                    </a:lnTo>
                    <a:lnTo>
                      <a:pt x="4250" y="17980"/>
                    </a:lnTo>
                    <a:lnTo>
                      <a:pt x="5001" y="18798"/>
                    </a:lnTo>
                    <a:lnTo>
                      <a:pt x="5754" y="19577"/>
                    </a:lnTo>
                    <a:lnTo>
                      <a:pt x="6564" y="20317"/>
                    </a:lnTo>
                    <a:lnTo>
                      <a:pt x="7344" y="20977"/>
                    </a:lnTo>
                    <a:lnTo>
                      <a:pt x="8182" y="21600"/>
                    </a:lnTo>
                    <a:lnTo>
                      <a:pt x="10178" y="20122"/>
                    </a:lnTo>
                    <a:lnTo>
                      <a:pt x="11422" y="19187"/>
                    </a:lnTo>
                    <a:lnTo>
                      <a:pt x="12752" y="18097"/>
                    </a:lnTo>
                    <a:lnTo>
                      <a:pt x="14140" y="16930"/>
                    </a:lnTo>
                    <a:lnTo>
                      <a:pt x="15528" y="15684"/>
                    </a:lnTo>
                    <a:lnTo>
                      <a:pt x="16192" y="15022"/>
                    </a:lnTo>
                    <a:lnTo>
                      <a:pt x="16858" y="14399"/>
                    </a:lnTo>
                    <a:lnTo>
                      <a:pt x="17493" y="13700"/>
                    </a:lnTo>
                    <a:lnTo>
                      <a:pt x="18130" y="13039"/>
                    </a:lnTo>
                    <a:lnTo>
                      <a:pt x="18708" y="12338"/>
                    </a:lnTo>
                    <a:lnTo>
                      <a:pt x="19257" y="11637"/>
                    </a:lnTo>
                    <a:lnTo>
                      <a:pt x="19749" y="10936"/>
                    </a:lnTo>
                    <a:lnTo>
                      <a:pt x="20212" y="10235"/>
                    </a:lnTo>
                    <a:lnTo>
                      <a:pt x="20617" y="9575"/>
                    </a:lnTo>
                    <a:lnTo>
                      <a:pt x="20963" y="8874"/>
                    </a:lnTo>
                    <a:lnTo>
                      <a:pt x="21224" y="8173"/>
                    </a:lnTo>
                    <a:lnTo>
                      <a:pt x="21426" y="7511"/>
                    </a:lnTo>
                    <a:lnTo>
                      <a:pt x="21484" y="7162"/>
                    </a:lnTo>
                    <a:lnTo>
                      <a:pt x="21542" y="6849"/>
                    </a:lnTo>
                    <a:lnTo>
                      <a:pt x="21571" y="6500"/>
                    </a:lnTo>
                    <a:lnTo>
                      <a:pt x="21600" y="6187"/>
                    </a:lnTo>
                    <a:lnTo>
                      <a:pt x="21571" y="5877"/>
                    </a:lnTo>
                    <a:lnTo>
                      <a:pt x="21542" y="5525"/>
                    </a:lnTo>
                    <a:lnTo>
                      <a:pt x="21484" y="5215"/>
                    </a:lnTo>
                    <a:lnTo>
                      <a:pt x="21397" y="4903"/>
                    </a:lnTo>
                    <a:lnTo>
                      <a:pt x="21282" y="4631"/>
                    </a:lnTo>
                    <a:lnTo>
                      <a:pt x="21166" y="4319"/>
                    </a:lnTo>
                    <a:lnTo>
                      <a:pt x="20992" y="4008"/>
                    </a:lnTo>
                    <a:lnTo>
                      <a:pt x="20820" y="3735"/>
                    </a:lnTo>
                    <a:lnTo>
                      <a:pt x="20587" y="3464"/>
                    </a:lnTo>
                    <a:lnTo>
                      <a:pt x="20357" y="3190"/>
                    </a:lnTo>
                    <a:lnTo>
                      <a:pt x="20067" y="2919"/>
                    </a:lnTo>
                    <a:lnTo>
                      <a:pt x="19778" y="2646"/>
                    </a:lnTo>
                    <a:lnTo>
                      <a:pt x="19315" y="2296"/>
                    </a:lnTo>
                    <a:lnTo>
                      <a:pt x="18824" y="2023"/>
                    </a:lnTo>
                    <a:lnTo>
                      <a:pt x="18303" y="1829"/>
                    </a:lnTo>
                    <a:lnTo>
                      <a:pt x="17755" y="1634"/>
                    </a:lnTo>
                    <a:lnTo>
                      <a:pt x="17176" y="1517"/>
                    </a:lnTo>
                    <a:lnTo>
                      <a:pt x="16597" y="1478"/>
                    </a:lnTo>
                    <a:lnTo>
                      <a:pt x="16020" y="1439"/>
                    </a:lnTo>
                    <a:lnTo>
                      <a:pt x="15412" y="1478"/>
                    </a:lnTo>
                    <a:lnTo>
                      <a:pt x="14833" y="1517"/>
                    </a:lnTo>
                    <a:lnTo>
                      <a:pt x="14256" y="1634"/>
                    </a:lnTo>
                    <a:lnTo>
                      <a:pt x="13677" y="1790"/>
                    </a:lnTo>
                    <a:lnTo>
                      <a:pt x="13127" y="1984"/>
                    </a:lnTo>
                    <a:lnTo>
                      <a:pt x="12578" y="2257"/>
                    </a:lnTo>
                    <a:lnTo>
                      <a:pt x="12057" y="2528"/>
                    </a:lnTo>
                    <a:lnTo>
                      <a:pt x="11596" y="2841"/>
                    </a:lnTo>
                    <a:lnTo>
                      <a:pt x="11133" y="3190"/>
                    </a:lnTo>
                    <a:lnTo>
                      <a:pt x="10641" y="3659"/>
                    </a:lnTo>
                    <a:lnTo>
                      <a:pt x="10409" y="3229"/>
                    </a:lnTo>
                    <a:lnTo>
                      <a:pt x="10178" y="2802"/>
                    </a:lnTo>
                    <a:lnTo>
                      <a:pt x="9888" y="2413"/>
                    </a:lnTo>
                    <a:lnTo>
                      <a:pt x="9600" y="2062"/>
                    </a:lnTo>
                    <a:lnTo>
                      <a:pt x="9282" y="1712"/>
                    </a:lnTo>
                    <a:lnTo>
                      <a:pt x="8963" y="1400"/>
                    </a:lnTo>
                    <a:lnTo>
                      <a:pt x="8587" y="1129"/>
                    </a:lnTo>
                    <a:lnTo>
                      <a:pt x="8211" y="855"/>
                    </a:lnTo>
                    <a:lnTo>
                      <a:pt x="7894" y="662"/>
                    </a:lnTo>
                    <a:lnTo>
                      <a:pt x="7576" y="506"/>
                    </a:lnTo>
                    <a:lnTo>
                      <a:pt x="7257" y="349"/>
                    </a:lnTo>
                    <a:lnTo>
                      <a:pt x="6939" y="232"/>
                    </a:lnTo>
                    <a:lnTo>
                      <a:pt x="6275" y="78"/>
                    </a:lnTo>
                    <a:lnTo>
                      <a:pt x="5609"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875" name="Google Shape;1679;p43"/>
              <p:cNvSpPr/>
              <p:nvPr/>
            </p:nvSpPr>
            <p:spPr>
              <a:xfrm flipH="1">
                <a:off x="707979" y="1049405"/>
                <a:ext cx="332610" cy="247754"/>
              </a:xfrm>
              <a:custGeom>
                <a:avLst/>
                <a:ahLst/>
                <a:cxnLst>
                  <a:cxn ang="0">
                    <a:pos x="wd2" y="hd2"/>
                  </a:cxn>
                  <a:cxn ang="5400000">
                    <a:pos x="wd2" y="hd2"/>
                  </a:cxn>
                  <a:cxn ang="10800000">
                    <a:pos x="wd2" y="hd2"/>
                  </a:cxn>
                  <a:cxn ang="16200000">
                    <a:pos x="wd2" y="hd2"/>
                  </a:cxn>
                </a:cxnLst>
                <a:rect l="0" t="0" r="r" b="b"/>
                <a:pathLst>
                  <a:path w="21600" h="21600" extrusionOk="0">
                    <a:moveTo>
                      <a:pt x="4938" y="0"/>
                    </a:moveTo>
                    <a:lnTo>
                      <a:pt x="4277" y="119"/>
                    </a:lnTo>
                    <a:lnTo>
                      <a:pt x="3660" y="294"/>
                    </a:lnTo>
                    <a:lnTo>
                      <a:pt x="3043" y="591"/>
                    </a:lnTo>
                    <a:lnTo>
                      <a:pt x="2470" y="947"/>
                    </a:lnTo>
                    <a:lnTo>
                      <a:pt x="1939" y="1419"/>
                    </a:lnTo>
                    <a:lnTo>
                      <a:pt x="1455" y="1953"/>
                    </a:lnTo>
                    <a:lnTo>
                      <a:pt x="1015" y="2604"/>
                    </a:lnTo>
                    <a:lnTo>
                      <a:pt x="661" y="3313"/>
                    </a:lnTo>
                    <a:lnTo>
                      <a:pt x="354" y="4141"/>
                    </a:lnTo>
                    <a:lnTo>
                      <a:pt x="177" y="5029"/>
                    </a:lnTo>
                    <a:lnTo>
                      <a:pt x="44" y="5976"/>
                    </a:lnTo>
                    <a:lnTo>
                      <a:pt x="0" y="6626"/>
                    </a:lnTo>
                    <a:lnTo>
                      <a:pt x="0" y="7929"/>
                    </a:lnTo>
                    <a:lnTo>
                      <a:pt x="44" y="8579"/>
                    </a:lnTo>
                    <a:lnTo>
                      <a:pt x="221" y="9764"/>
                    </a:lnTo>
                    <a:lnTo>
                      <a:pt x="442" y="10948"/>
                    </a:lnTo>
                    <a:lnTo>
                      <a:pt x="794" y="12070"/>
                    </a:lnTo>
                    <a:lnTo>
                      <a:pt x="1234" y="13196"/>
                    </a:lnTo>
                    <a:lnTo>
                      <a:pt x="1720" y="14261"/>
                    </a:lnTo>
                    <a:lnTo>
                      <a:pt x="2249" y="15268"/>
                    </a:lnTo>
                    <a:lnTo>
                      <a:pt x="2866" y="16215"/>
                    </a:lnTo>
                    <a:lnTo>
                      <a:pt x="3527" y="17102"/>
                    </a:lnTo>
                    <a:lnTo>
                      <a:pt x="4232" y="17990"/>
                    </a:lnTo>
                    <a:lnTo>
                      <a:pt x="4982" y="18818"/>
                    </a:lnTo>
                    <a:lnTo>
                      <a:pt x="5776" y="19587"/>
                    </a:lnTo>
                    <a:lnTo>
                      <a:pt x="6568" y="20297"/>
                    </a:lnTo>
                    <a:lnTo>
                      <a:pt x="7361" y="21009"/>
                    </a:lnTo>
                    <a:lnTo>
                      <a:pt x="8155" y="21600"/>
                    </a:lnTo>
                    <a:lnTo>
                      <a:pt x="10183" y="20122"/>
                    </a:lnTo>
                    <a:lnTo>
                      <a:pt x="11417" y="19175"/>
                    </a:lnTo>
                    <a:lnTo>
                      <a:pt x="12739" y="18109"/>
                    </a:lnTo>
                    <a:lnTo>
                      <a:pt x="14150" y="16924"/>
                    </a:lnTo>
                    <a:lnTo>
                      <a:pt x="15517" y="15680"/>
                    </a:lnTo>
                    <a:lnTo>
                      <a:pt x="16883" y="14380"/>
                    </a:lnTo>
                    <a:lnTo>
                      <a:pt x="18117" y="13018"/>
                    </a:lnTo>
                    <a:lnTo>
                      <a:pt x="18734" y="12367"/>
                    </a:lnTo>
                    <a:lnTo>
                      <a:pt x="19265" y="11658"/>
                    </a:lnTo>
                    <a:lnTo>
                      <a:pt x="19793" y="10948"/>
                    </a:lnTo>
                    <a:lnTo>
                      <a:pt x="20233" y="10295"/>
                    </a:lnTo>
                    <a:lnTo>
                      <a:pt x="20632" y="9586"/>
                    </a:lnTo>
                    <a:lnTo>
                      <a:pt x="20983" y="8876"/>
                    </a:lnTo>
                    <a:lnTo>
                      <a:pt x="21248" y="8226"/>
                    </a:lnTo>
                    <a:lnTo>
                      <a:pt x="21423" y="7514"/>
                    </a:lnTo>
                    <a:lnTo>
                      <a:pt x="21556" y="6863"/>
                    </a:lnTo>
                    <a:lnTo>
                      <a:pt x="21600" y="6213"/>
                    </a:lnTo>
                    <a:lnTo>
                      <a:pt x="21556" y="5563"/>
                    </a:lnTo>
                    <a:lnTo>
                      <a:pt x="21423" y="4969"/>
                    </a:lnTo>
                    <a:lnTo>
                      <a:pt x="21160" y="4319"/>
                    </a:lnTo>
                    <a:lnTo>
                      <a:pt x="20806" y="3788"/>
                    </a:lnTo>
                    <a:lnTo>
                      <a:pt x="20366" y="3194"/>
                    </a:lnTo>
                    <a:lnTo>
                      <a:pt x="19793" y="2663"/>
                    </a:lnTo>
                    <a:lnTo>
                      <a:pt x="19309" y="2366"/>
                    </a:lnTo>
                    <a:lnTo>
                      <a:pt x="18823" y="2069"/>
                    </a:lnTo>
                    <a:lnTo>
                      <a:pt x="18294" y="1835"/>
                    </a:lnTo>
                    <a:lnTo>
                      <a:pt x="17766" y="1656"/>
                    </a:lnTo>
                    <a:lnTo>
                      <a:pt x="17193" y="1538"/>
                    </a:lnTo>
                    <a:lnTo>
                      <a:pt x="16620" y="1478"/>
                    </a:lnTo>
                    <a:lnTo>
                      <a:pt x="15428" y="1478"/>
                    </a:lnTo>
                    <a:lnTo>
                      <a:pt x="14856" y="1538"/>
                    </a:lnTo>
                    <a:lnTo>
                      <a:pt x="14239" y="1656"/>
                    </a:lnTo>
                    <a:lnTo>
                      <a:pt x="13666" y="1835"/>
                    </a:lnTo>
                    <a:lnTo>
                      <a:pt x="13137" y="2013"/>
                    </a:lnTo>
                    <a:lnTo>
                      <a:pt x="12565" y="2247"/>
                    </a:lnTo>
                    <a:lnTo>
                      <a:pt x="12078" y="2544"/>
                    </a:lnTo>
                    <a:lnTo>
                      <a:pt x="11594" y="2841"/>
                    </a:lnTo>
                    <a:lnTo>
                      <a:pt x="11154" y="3194"/>
                    </a:lnTo>
                    <a:lnTo>
                      <a:pt x="10667" y="3669"/>
                    </a:lnTo>
                    <a:lnTo>
                      <a:pt x="10183" y="2841"/>
                    </a:lnTo>
                    <a:lnTo>
                      <a:pt x="9876" y="2485"/>
                    </a:lnTo>
                    <a:lnTo>
                      <a:pt x="9610" y="2069"/>
                    </a:lnTo>
                    <a:lnTo>
                      <a:pt x="9301" y="1775"/>
                    </a:lnTo>
                    <a:lnTo>
                      <a:pt x="8949" y="1419"/>
                    </a:lnTo>
                    <a:lnTo>
                      <a:pt x="8595" y="1125"/>
                    </a:lnTo>
                    <a:lnTo>
                      <a:pt x="8200" y="888"/>
                    </a:lnTo>
                    <a:lnTo>
                      <a:pt x="7583" y="531"/>
                    </a:lnTo>
                    <a:lnTo>
                      <a:pt x="6921" y="238"/>
                    </a:lnTo>
                    <a:lnTo>
                      <a:pt x="559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876" name="Google Shape;1680;p43"/>
              <p:cNvSpPr/>
              <p:nvPr/>
            </p:nvSpPr>
            <p:spPr>
              <a:xfrm flipH="1">
                <a:off x="-2" y="-1"/>
                <a:ext cx="1561225" cy="489412"/>
              </a:xfrm>
              <a:custGeom>
                <a:avLst/>
                <a:ahLst/>
                <a:cxnLst>
                  <a:cxn ang="0">
                    <a:pos x="wd2" y="hd2"/>
                  </a:cxn>
                  <a:cxn ang="5400000">
                    <a:pos x="wd2" y="hd2"/>
                  </a:cxn>
                  <a:cxn ang="10800000">
                    <a:pos x="wd2" y="hd2"/>
                  </a:cxn>
                  <a:cxn ang="16200000">
                    <a:pos x="wd2" y="hd2"/>
                  </a:cxn>
                </a:cxnLst>
                <a:rect l="0" t="0" r="r" b="b"/>
                <a:pathLst>
                  <a:path w="21600" h="21600" extrusionOk="0">
                    <a:moveTo>
                      <a:pt x="1409" y="0"/>
                    </a:moveTo>
                    <a:lnTo>
                      <a:pt x="0" y="9885"/>
                    </a:lnTo>
                    <a:lnTo>
                      <a:pt x="376" y="10754"/>
                    </a:lnTo>
                    <a:lnTo>
                      <a:pt x="751" y="11593"/>
                    </a:lnTo>
                    <a:lnTo>
                      <a:pt x="1136" y="12373"/>
                    </a:lnTo>
                    <a:lnTo>
                      <a:pt x="1531" y="13121"/>
                    </a:lnTo>
                    <a:lnTo>
                      <a:pt x="1925" y="13841"/>
                    </a:lnTo>
                    <a:lnTo>
                      <a:pt x="2339" y="14499"/>
                    </a:lnTo>
                    <a:lnTo>
                      <a:pt x="2752" y="15129"/>
                    </a:lnTo>
                    <a:lnTo>
                      <a:pt x="3165" y="15727"/>
                    </a:lnTo>
                    <a:lnTo>
                      <a:pt x="3587" y="16297"/>
                    </a:lnTo>
                    <a:lnTo>
                      <a:pt x="4019" y="16836"/>
                    </a:lnTo>
                    <a:lnTo>
                      <a:pt x="4883" y="17795"/>
                    </a:lnTo>
                    <a:lnTo>
                      <a:pt x="5325" y="18214"/>
                    </a:lnTo>
                    <a:lnTo>
                      <a:pt x="5766" y="18603"/>
                    </a:lnTo>
                    <a:lnTo>
                      <a:pt x="6217" y="18993"/>
                    </a:lnTo>
                    <a:lnTo>
                      <a:pt x="6659" y="19323"/>
                    </a:lnTo>
                    <a:lnTo>
                      <a:pt x="7109" y="19652"/>
                    </a:lnTo>
                    <a:lnTo>
                      <a:pt x="7560" y="19921"/>
                    </a:lnTo>
                    <a:lnTo>
                      <a:pt x="8011" y="20192"/>
                    </a:lnTo>
                    <a:lnTo>
                      <a:pt x="8461" y="20431"/>
                    </a:lnTo>
                    <a:lnTo>
                      <a:pt x="8912" y="20641"/>
                    </a:lnTo>
                    <a:lnTo>
                      <a:pt x="9363" y="20820"/>
                    </a:lnTo>
                    <a:lnTo>
                      <a:pt x="9814" y="21000"/>
                    </a:lnTo>
                    <a:lnTo>
                      <a:pt x="10255" y="21121"/>
                    </a:lnTo>
                    <a:lnTo>
                      <a:pt x="10706" y="21239"/>
                    </a:lnTo>
                    <a:lnTo>
                      <a:pt x="11148" y="21360"/>
                    </a:lnTo>
                    <a:lnTo>
                      <a:pt x="11580" y="21450"/>
                    </a:lnTo>
                    <a:lnTo>
                      <a:pt x="12021" y="21510"/>
                    </a:lnTo>
                    <a:lnTo>
                      <a:pt x="12876" y="21570"/>
                    </a:lnTo>
                    <a:lnTo>
                      <a:pt x="13721" y="21600"/>
                    </a:lnTo>
                    <a:lnTo>
                      <a:pt x="14538" y="21540"/>
                    </a:lnTo>
                    <a:lnTo>
                      <a:pt x="15327" y="21450"/>
                    </a:lnTo>
                    <a:lnTo>
                      <a:pt x="16087" y="21329"/>
                    </a:lnTo>
                    <a:lnTo>
                      <a:pt x="16820" y="21181"/>
                    </a:lnTo>
                    <a:lnTo>
                      <a:pt x="17505" y="20970"/>
                    </a:lnTo>
                    <a:lnTo>
                      <a:pt x="18153" y="20760"/>
                    </a:lnTo>
                    <a:lnTo>
                      <a:pt x="18764" y="20551"/>
                    </a:lnTo>
                    <a:lnTo>
                      <a:pt x="19318" y="20311"/>
                    </a:lnTo>
                    <a:lnTo>
                      <a:pt x="19825" y="20072"/>
                    </a:lnTo>
                    <a:lnTo>
                      <a:pt x="20276" y="19861"/>
                    </a:lnTo>
                    <a:lnTo>
                      <a:pt x="20989" y="19442"/>
                    </a:lnTo>
                    <a:lnTo>
                      <a:pt x="21440" y="19173"/>
                    </a:lnTo>
                    <a:lnTo>
                      <a:pt x="21600" y="19083"/>
                    </a:lnTo>
                    <a:lnTo>
                      <a:pt x="21037" y="9137"/>
                    </a:lnTo>
                    <a:lnTo>
                      <a:pt x="1409"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877" name="Google Shape;1681;p43"/>
              <p:cNvSpPr/>
              <p:nvPr/>
            </p:nvSpPr>
            <p:spPr>
              <a:xfrm flipH="1">
                <a:off x="44809" y="73990"/>
                <a:ext cx="1436291" cy="243669"/>
              </a:xfrm>
              <a:custGeom>
                <a:avLst/>
                <a:ahLst/>
                <a:cxnLst>
                  <a:cxn ang="0">
                    <a:pos x="wd2" y="hd2"/>
                  </a:cxn>
                  <a:cxn ang="5400000">
                    <a:pos x="wd2" y="hd2"/>
                  </a:cxn>
                  <a:cxn ang="10800000">
                    <a:pos x="wd2" y="hd2"/>
                  </a:cxn>
                  <a:cxn ang="16200000">
                    <a:pos x="wd2" y="hd2"/>
                  </a:cxn>
                </a:cxnLst>
                <a:rect l="0" t="0" r="r" b="b"/>
                <a:pathLst>
                  <a:path w="21600" h="21600" extrusionOk="0">
                    <a:moveTo>
                      <a:pt x="316" y="0"/>
                    </a:moveTo>
                    <a:lnTo>
                      <a:pt x="255" y="60"/>
                    </a:lnTo>
                    <a:lnTo>
                      <a:pt x="183" y="121"/>
                    </a:lnTo>
                    <a:lnTo>
                      <a:pt x="122" y="299"/>
                    </a:lnTo>
                    <a:lnTo>
                      <a:pt x="61" y="419"/>
                    </a:lnTo>
                    <a:lnTo>
                      <a:pt x="20" y="601"/>
                    </a:lnTo>
                    <a:lnTo>
                      <a:pt x="0" y="782"/>
                    </a:lnTo>
                    <a:lnTo>
                      <a:pt x="0" y="842"/>
                    </a:lnTo>
                    <a:lnTo>
                      <a:pt x="10" y="903"/>
                    </a:lnTo>
                    <a:lnTo>
                      <a:pt x="388" y="2104"/>
                    </a:lnTo>
                    <a:lnTo>
                      <a:pt x="776" y="3248"/>
                    </a:lnTo>
                    <a:lnTo>
                      <a:pt x="1163" y="4331"/>
                    </a:lnTo>
                    <a:lnTo>
                      <a:pt x="1562" y="5415"/>
                    </a:lnTo>
                    <a:lnTo>
                      <a:pt x="1960" y="6438"/>
                    </a:lnTo>
                    <a:lnTo>
                      <a:pt x="2358" y="7401"/>
                    </a:lnTo>
                    <a:lnTo>
                      <a:pt x="2766" y="8304"/>
                    </a:lnTo>
                    <a:lnTo>
                      <a:pt x="3174" y="9206"/>
                    </a:lnTo>
                    <a:lnTo>
                      <a:pt x="3583" y="10048"/>
                    </a:lnTo>
                    <a:lnTo>
                      <a:pt x="4001" y="10891"/>
                    </a:lnTo>
                    <a:lnTo>
                      <a:pt x="4828" y="12454"/>
                    </a:lnTo>
                    <a:lnTo>
                      <a:pt x="5665" y="13900"/>
                    </a:lnTo>
                    <a:lnTo>
                      <a:pt x="6492" y="15222"/>
                    </a:lnTo>
                    <a:lnTo>
                      <a:pt x="6951" y="15883"/>
                    </a:lnTo>
                    <a:lnTo>
                      <a:pt x="7411" y="16547"/>
                    </a:lnTo>
                    <a:lnTo>
                      <a:pt x="8329" y="17748"/>
                    </a:lnTo>
                    <a:lnTo>
                      <a:pt x="8799" y="18292"/>
                    </a:lnTo>
                    <a:lnTo>
                      <a:pt x="9258" y="18772"/>
                    </a:lnTo>
                    <a:lnTo>
                      <a:pt x="9728" y="19194"/>
                    </a:lnTo>
                    <a:lnTo>
                      <a:pt x="10198" y="19614"/>
                    </a:lnTo>
                    <a:lnTo>
                      <a:pt x="10657" y="20036"/>
                    </a:lnTo>
                    <a:lnTo>
                      <a:pt x="11126" y="20338"/>
                    </a:lnTo>
                    <a:lnTo>
                      <a:pt x="11596" y="20637"/>
                    </a:lnTo>
                    <a:lnTo>
                      <a:pt x="12535" y="21120"/>
                    </a:lnTo>
                    <a:lnTo>
                      <a:pt x="13005" y="21301"/>
                    </a:lnTo>
                    <a:lnTo>
                      <a:pt x="13474" y="21419"/>
                    </a:lnTo>
                    <a:lnTo>
                      <a:pt x="13954" y="21540"/>
                    </a:lnTo>
                    <a:lnTo>
                      <a:pt x="14424" y="21600"/>
                    </a:lnTo>
                    <a:lnTo>
                      <a:pt x="14893" y="21600"/>
                    </a:lnTo>
                    <a:lnTo>
                      <a:pt x="15832" y="21479"/>
                    </a:lnTo>
                    <a:lnTo>
                      <a:pt x="16302" y="21358"/>
                    </a:lnTo>
                    <a:lnTo>
                      <a:pt x="16772" y="21241"/>
                    </a:lnTo>
                    <a:lnTo>
                      <a:pt x="17241" y="21060"/>
                    </a:lnTo>
                    <a:lnTo>
                      <a:pt x="17711" y="20818"/>
                    </a:lnTo>
                    <a:lnTo>
                      <a:pt x="18180" y="20516"/>
                    </a:lnTo>
                    <a:lnTo>
                      <a:pt x="18650" y="20218"/>
                    </a:lnTo>
                    <a:lnTo>
                      <a:pt x="19119" y="19855"/>
                    </a:lnTo>
                    <a:lnTo>
                      <a:pt x="19589" y="19436"/>
                    </a:lnTo>
                    <a:lnTo>
                      <a:pt x="20059" y="18953"/>
                    </a:lnTo>
                    <a:lnTo>
                      <a:pt x="20518" y="18473"/>
                    </a:lnTo>
                    <a:lnTo>
                      <a:pt x="20988" y="17930"/>
                    </a:lnTo>
                    <a:lnTo>
                      <a:pt x="21447" y="17329"/>
                    </a:lnTo>
                    <a:lnTo>
                      <a:pt x="21519" y="17208"/>
                    </a:lnTo>
                    <a:lnTo>
                      <a:pt x="21570" y="17027"/>
                    </a:lnTo>
                    <a:lnTo>
                      <a:pt x="21590" y="16846"/>
                    </a:lnTo>
                    <a:lnTo>
                      <a:pt x="21600" y="16725"/>
                    </a:lnTo>
                    <a:lnTo>
                      <a:pt x="21580" y="16608"/>
                    </a:lnTo>
                    <a:lnTo>
                      <a:pt x="21539" y="16487"/>
                    </a:lnTo>
                    <a:lnTo>
                      <a:pt x="21488" y="16487"/>
                    </a:lnTo>
                    <a:lnTo>
                      <a:pt x="21406" y="16547"/>
                    </a:lnTo>
                    <a:lnTo>
                      <a:pt x="20947" y="17087"/>
                    </a:lnTo>
                    <a:lnTo>
                      <a:pt x="20478" y="17631"/>
                    </a:lnTo>
                    <a:lnTo>
                      <a:pt x="20018" y="18171"/>
                    </a:lnTo>
                    <a:lnTo>
                      <a:pt x="19548" y="18591"/>
                    </a:lnTo>
                    <a:lnTo>
                      <a:pt x="19079" y="19013"/>
                    </a:lnTo>
                    <a:lnTo>
                      <a:pt x="18619" y="19315"/>
                    </a:lnTo>
                    <a:lnTo>
                      <a:pt x="18150" y="19674"/>
                    </a:lnTo>
                    <a:lnTo>
                      <a:pt x="17210" y="20157"/>
                    </a:lnTo>
                    <a:lnTo>
                      <a:pt x="16741" y="20338"/>
                    </a:lnTo>
                    <a:lnTo>
                      <a:pt x="16271" y="20456"/>
                    </a:lnTo>
                    <a:lnTo>
                      <a:pt x="15332" y="20577"/>
                    </a:lnTo>
                    <a:lnTo>
                      <a:pt x="14863" y="20577"/>
                    </a:lnTo>
                    <a:lnTo>
                      <a:pt x="13923" y="20456"/>
                    </a:lnTo>
                    <a:lnTo>
                      <a:pt x="13454" y="20338"/>
                    </a:lnTo>
                    <a:lnTo>
                      <a:pt x="12515" y="19976"/>
                    </a:lnTo>
                    <a:lnTo>
                      <a:pt x="12045" y="19735"/>
                    </a:lnTo>
                    <a:lnTo>
                      <a:pt x="11576" y="19436"/>
                    </a:lnTo>
                    <a:lnTo>
                      <a:pt x="11106" y="19134"/>
                    </a:lnTo>
                    <a:lnTo>
                      <a:pt x="10637" y="18772"/>
                    </a:lnTo>
                    <a:lnTo>
                      <a:pt x="10177" y="18352"/>
                    </a:lnTo>
                    <a:lnTo>
                      <a:pt x="9707" y="17930"/>
                    </a:lnTo>
                    <a:lnTo>
                      <a:pt x="9248" y="17450"/>
                    </a:lnTo>
                    <a:lnTo>
                      <a:pt x="8779" y="16906"/>
                    </a:lnTo>
                    <a:lnTo>
                      <a:pt x="8319" y="16366"/>
                    </a:lnTo>
                    <a:lnTo>
                      <a:pt x="7860" y="15765"/>
                    </a:lnTo>
                    <a:lnTo>
                      <a:pt x="7401" y="15162"/>
                    </a:lnTo>
                    <a:lnTo>
                      <a:pt x="6941" y="14501"/>
                    </a:lnTo>
                    <a:lnTo>
                      <a:pt x="6482" y="13779"/>
                    </a:lnTo>
                    <a:lnTo>
                      <a:pt x="5696" y="12514"/>
                    </a:lnTo>
                    <a:lnTo>
                      <a:pt x="4910" y="11132"/>
                    </a:lnTo>
                    <a:lnTo>
                      <a:pt x="4134" y="9626"/>
                    </a:lnTo>
                    <a:lnTo>
                      <a:pt x="3348" y="8002"/>
                    </a:lnTo>
                    <a:lnTo>
                      <a:pt x="2971" y="7160"/>
                    </a:lnTo>
                    <a:lnTo>
                      <a:pt x="2582" y="6257"/>
                    </a:lnTo>
                    <a:lnTo>
                      <a:pt x="2204" y="5355"/>
                    </a:lnTo>
                    <a:lnTo>
                      <a:pt x="1827" y="4392"/>
                    </a:lnTo>
                    <a:lnTo>
                      <a:pt x="1449" y="3369"/>
                    </a:lnTo>
                    <a:lnTo>
                      <a:pt x="1082" y="2285"/>
                    </a:lnTo>
                    <a:lnTo>
                      <a:pt x="725" y="1201"/>
                    </a:lnTo>
                    <a:lnTo>
                      <a:pt x="357" y="60"/>
                    </a:lnTo>
                    <a:lnTo>
                      <a:pt x="3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878" name="Google Shape;1682;p43"/>
              <p:cNvSpPr/>
              <p:nvPr/>
            </p:nvSpPr>
            <p:spPr>
              <a:xfrm flipH="1">
                <a:off x="705256" y="143214"/>
                <a:ext cx="215848" cy="52271"/>
              </a:xfrm>
              <a:custGeom>
                <a:avLst/>
                <a:ahLst/>
                <a:cxnLst>
                  <a:cxn ang="0">
                    <a:pos x="wd2" y="hd2"/>
                  </a:cxn>
                  <a:cxn ang="5400000">
                    <a:pos x="wd2" y="hd2"/>
                  </a:cxn>
                  <a:cxn ang="10800000">
                    <a:pos x="wd2" y="hd2"/>
                  </a:cxn>
                  <a:cxn ang="16200000">
                    <a:pos x="wd2" y="hd2"/>
                  </a:cxn>
                </a:cxnLst>
                <a:rect l="0" t="0" r="r" b="b"/>
                <a:pathLst>
                  <a:path w="21600" h="21600" extrusionOk="0">
                    <a:moveTo>
                      <a:pt x="21259" y="0"/>
                    </a:moveTo>
                    <a:lnTo>
                      <a:pt x="20786" y="281"/>
                    </a:lnTo>
                    <a:lnTo>
                      <a:pt x="1155" y="17111"/>
                    </a:lnTo>
                    <a:lnTo>
                      <a:pt x="814" y="17674"/>
                    </a:lnTo>
                    <a:lnTo>
                      <a:pt x="474" y="18519"/>
                    </a:lnTo>
                    <a:lnTo>
                      <a:pt x="201" y="19081"/>
                    </a:lnTo>
                    <a:lnTo>
                      <a:pt x="0" y="20193"/>
                    </a:lnTo>
                    <a:lnTo>
                      <a:pt x="0" y="21037"/>
                    </a:lnTo>
                    <a:lnTo>
                      <a:pt x="68" y="21319"/>
                    </a:lnTo>
                    <a:lnTo>
                      <a:pt x="337" y="21600"/>
                    </a:lnTo>
                    <a:lnTo>
                      <a:pt x="746" y="21319"/>
                    </a:lnTo>
                    <a:lnTo>
                      <a:pt x="20377" y="4489"/>
                    </a:lnTo>
                    <a:lnTo>
                      <a:pt x="20717" y="3926"/>
                    </a:lnTo>
                    <a:lnTo>
                      <a:pt x="21055" y="3363"/>
                    </a:lnTo>
                    <a:lnTo>
                      <a:pt x="21327" y="2519"/>
                    </a:lnTo>
                    <a:lnTo>
                      <a:pt x="21532" y="1689"/>
                    </a:lnTo>
                    <a:lnTo>
                      <a:pt x="21600" y="844"/>
                    </a:lnTo>
                    <a:lnTo>
                      <a:pt x="21464" y="281"/>
                    </a:lnTo>
                    <a:lnTo>
                      <a:pt x="2125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879" name="Google Shape;1683;p43"/>
              <p:cNvSpPr/>
              <p:nvPr/>
            </p:nvSpPr>
            <p:spPr>
              <a:xfrm flipH="1">
                <a:off x="684211" y="135077"/>
                <a:ext cx="196849" cy="80090"/>
              </a:xfrm>
              <a:custGeom>
                <a:avLst/>
                <a:ahLst/>
                <a:cxnLst>
                  <a:cxn ang="0">
                    <a:pos x="wd2" y="hd2"/>
                  </a:cxn>
                  <a:cxn ang="5400000">
                    <a:pos x="wd2" y="hd2"/>
                  </a:cxn>
                  <a:cxn ang="10800000">
                    <a:pos x="wd2" y="hd2"/>
                  </a:cxn>
                  <a:cxn ang="16200000">
                    <a:pos x="wd2" y="hd2"/>
                  </a:cxn>
                </a:cxnLst>
                <a:rect l="0" t="0" r="r" b="b"/>
                <a:pathLst>
                  <a:path w="21600" h="21600" extrusionOk="0">
                    <a:moveTo>
                      <a:pt x="1562" y="0"/>
                    </a:moveTo>
                    <a:lnTo>
                      <a:pt x="1117" y="184"/>
                    </a:lnTo>
                    <a:lnTo>
                      <a:pt x="669" y="551"/>
                    </a:lnTo>
                    <a:lnTo>
                      <a:pt x="75" y="2011"/>
                    </a:lnTo>
                    <a:lnTo>
                      <a:pt x="0" y="2379"/>
                    </a:lnTo>
                    <a:lnTo>
                      <a:pt x="0" y="2746"/>
                    </a:lnTo>
                    <a:lnTo>
                      <a:pt x="75" y="3113"/>
                    </a:lnTo>
                    <a:lnTo>
                      <a:pt x="149" y="3297"/>
                    </a:lnTo>
                    <a:lnTo>
                      <a:pt x="299" y="3655"/>
                    </a:lnTo>
                    <a:lnTo>
                      <a:pt x="519" y="4022"/>
                    </a:lnTo>
                    <a:lnTo>
                      <a:pt x="19665" y="21416"/>
                    </a:lnTo>
                    <a:lnTo>
                      <a:pt x="20034" y="21600"/>
                    </a:lnTo>
                    <a:lnTo>
                      <a:pt x="20483" y="21416"/>
                    </a:lnTo>
                    <a:lnTo>
                      <a:pt x="20857" y="20865"/>
                    </a:lnTo>
                    <a:lnTo>
                      <a:pt x="21226" y="20324"/>
                    </a:lnTo>
                    <a:lnTo>
                      <a:pt x="21451" y="19589"/>
                    </a:lnTo>
                    <a:lnTo>
                      <a:pt x="21600" y="18854"/>
                    </a:lnTo>
                    <a:lnTo>
                      <a:pt x="21451" y="18119"/>
                    </a:lnTo>
                    <a:lnTo>
                      <a:pt x="21301" y="17936"/>
                    </a:lnTo>
                    <a:lnTo>
                      <a:pt x="21077" y="17568"/>
                    </a:lnTo>
                    <a:lnTo>
                      <a:pt x="1935" y="184"/>
                    </a:lnTo>
                    <a:lnTo>
                      <a:pt x="15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grpSp>
      <p:graphicFrame>
        <p:nvGraphicFramePr>
          <p:cNvPr id="4194307" name="2D Column Chart"/>
          <p:cNvGraphicFramePr>
            <a:graphicFrameLocks/>
          </p:cNvGraphicFramePr>
          <p:nvPr/>
        </p:nvGraphicFramePr>
        <p:xfrm>
          <a:off x="2851107" y="1096297"/>
          <a:ext cx="4387199" cy="3133988"/>
        </p:xfrm>
        <a:graphic>
          <a:graphicData uri="http://schemas.openxmlformats.org/drawingml/2006/chart">
            <c:chart xmlns:c="http://schemas.openxmlformats.org/drawingml/2006/chart" xmlns:r="http://schemas.openxmlformats.org/officeDocument/2006/relationships" r:id="rId1"/>
          </a:graphicData>
        </a:graphic>
      </p:graphicFrame>
      <p:sp>
        <p:nvSpPr>
          <p:cNvPr id="1049880" name="coffee has been the lifeblood of countless mornings and late-night deadlines           ."/>
          <p:cNvSpPr txBox="1"/>
          <p:nvPr/>
        </p:nvSpPr>
        <p:spPr>
          <a:xfrm>
            <a:off x="278299" y="1808956"/>
            <a:ext cx="2254220" cy="1219200"/>
          </a:xfrm>
          <a:prstGeom prst="rect"/>
          <a:ln>
            <a:solidFill>
              <a:srgbClr val="D9B98C"/>
            </a:solidFill>
            <a:miter lim="400000"/>
          </a:ln>
        </p:spPr>
        <p:txBody>
          <a:bodyPr bIns="0" lIns="0" rIns="0" tIns="0">
            <a:spAutoFit/>
          </a:bodyPr>
          <a:lstStyle>
            <a:lvl1pPr algn="ctr">
              <a:lnSpc>
                <a:spcPct val="150000"/>
              </a:lnSpc>
              <a:defRPr>
                <a:solidFill>
                  <a:srgbClr val="DAB98B"/>
                </a:solidFill>
                <a:latin typeface="Annai MN Regular"/>
                <a:ea typeface="Annai MN Regular"/>
                <a:cs typeface="Annai MN Regular"/>
                <a:sym typeface="Annai MN Regular"/>
              </a:defRPr>
            </a:lvl1pPr>
          </a:lstStyle>
          <a:p>
            <a:r>
              <a:t>That means we need to create a new marketing plan for the United Kingdom and Ireland.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9902" name="Google Shape;2141;p47"/>
          <p:cNvSpPr/>
          <p:nvPr/>
        </p:nvSpPr>
        <p:spPr>
          <a:xfrm>
            <a:off x="2137199" y="493748"/>
            <a:ext cx="4869602"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903" name="Google Shape;2145;p47"/>
          <p:cNvSpPr txBox="1"/>
          <p:nvPr/>
        </p:nvSpPr>
        <p:spPr>
          <a:xfrm>
            <a:off x="719999" y="268845"/>
            <a:ext cx="7704002" cy="998509"/>
          </a:xfrm>
          <a:prstGeom prst="rect"/>
          <a:ln w="12700">
            <a:miter lim="400000"/>
          </a:ln>
        </p:spPr>
        <p:txBody>
          <a:bodyPr anchor="ctr" bIns="91423" lIns="91423" rIns="91423" tIns="91423">
            <a:normAutofit/>
          </a:bodyPr>
          <a:lstStyle>
            <a:lvl1pPr algn="ctr" defTabSz="566927">
              <a:defRPr sz="2200">
                <a:solidFill>
                  <a:srgbClr val="634934"/>
                </a:solidFill>
                <a:latin typeface="Annai MN Regular"/>
                <a:ea typeface="Annai MN Regular"/>
                <a:cs typeface="Annai MN Regular"/>
                <a:sym typeface="Annai MN Regular"/>
              </a:defRPr>
            </a:lvl1pPr>
          </a:lstStyle>
          <a:p>
            <a:r>
              <a:t>Loyalty card</a:t>
            </a:r>
          </a:p>
        </p:txBody>
      </p:sp>
      <p:grpSp>
        <p:nvGrpSpPr>
          <p:cNvPr id="152" name="Google Shape;2210;p47"/>
          <p:cNvGrpSpPr/>
          <p:nvPr/>
        </p:nvGrpSpPr>
        <p:grpSpPr>
          <a:xfrm>
            <a:off x="7704447" y="212805"/>
            <a:ext cx="1132676" cy="1073164"/>
            <a:chOff x="-1" y="0"/>
            <a:chExt cx="1132675" cy="1073163"/>
          </a:xfrm>
        </p:grpSpPr>
        <p:sp>
          <p:nvSpPr>
            <p:cNvPr id="1049904" name="Google Shape;2211;p47"/>
            <p:cNvSpPr/>
            <p:nvPr/>
          </p:nvSpPr>
          <p:spPr>
            <a:xfrm>
              <a:off x="-2" y="247840"/>
              <a:ext cx="896580" cy="825324"/>
            </a:xfrm>
            <a:custGeom>
              <a:avLst/>
              <a:ahLst/>
              <a:cxnLst>
                <a:cxn ang="0">
                  <a:pos x="wd2" y="hd2"/>
                </a:cxn>
                <a:cxn ang="5400000">
                  <a:pos x="wd2" y="hd2"/>
                </a:cxn>
                <a:cxn ang="10800000">
                  <a:pos x="wd2" y="hd2"/>
                </a:cxn>
                <a:cxn ang="16200000">
                  <a:pos x="wd2" y="hd2"/>
                </a:cxn>
              </a:cxnLst>
              <a:rect l="0" t="0" r="r" b="b"/>
              <a:pathLst>
                <a:path w="21600" h="21600" extrusionOk="0">
                  <a:moveTo>
                    <a:pt x="9178" y="0"/>
                  </a:moveTo>
                  <a:lnTo>
                    <a:pt x="9102" y="51"/>
                  </a:lnTo>
                  <a:lnTo>
                    <a:pt x="8895" y="205"/>
                  </a:lnTo>
                  <a:lnTo>
                    <a:pt x="8574" y="461"/>
                  </a:lnTo>
                  <a:lnTo>
                    <a:pt x="8376" y="635"/>
                  </a:lnTo>
                  <a:lnTo>
                    <a:pt x="8150" y="840"/>
                  </a:lnTo>
                  <a:lnTo>
                    <a:pt x="7904" y="1076"/>
                  </a:lnTo>
                  <a:lnTo>
                    <a:pt x="7631" y="1342"/>
                  </a:lnTo>
                  <a:lnTo>
                    <a:pt x="7348" y="1639"/>
                  </a:lnTo>
                  <a:lnTo>
                    <a:pt x="7046" y="1967"/>
                  </a:lnTo>
                  <a:lnTo>
                    <a:pt x="6716" y="2326"/>
                  </a:lnTo>
                  <a:lnTo>
                    <a:pt x="6386" y="2715"/>
                  </a:lnTo>
                  <a:lnTo>
                    <a:pt x="6037" y="3136"/>
                  </a:lnTo>
                  <a:lnTo>
                    <a:pt x="5678" y="3597"/>
                  </a:lnTo>
                  <a:lnTo>
                    <a:pt x="5320" y="4099"/>
                  </a:lnTo>
                  <a:lnTo>
                    <a:pt x="4943" y="4631"/>
                  </a:lnTo>
                  <a:lnTo>
                    <a:pt x="4565" y="5195"/>
                  </a:lnTo>
                  <a:lnTo>
                    <a:pt x="4188" y="5800"/>
                  </a:lnTo>
                  <a:lnTo>
                    <a:pt x="3801" y="6435"/>
                  </a:lnTo>
                  <a:lnTo>
                    <a:pt x="3424" y="7121"/>
                  </a:lnTo>
                  <a:lnTo>
                    <a:pt x="3047" y="7839"/>
                  </a:lnTo>
                  <a:lnTo>
                    <a:pt x="2670" y="8597"/>
                  </a:lnTo>
                  <a:lnTo>
                    <a:pt x="2481" y="8986"/>
                  </a:lnTo>
                  <a:lnTo>
                    <a:pt x="2292" y="9396"/>
                  </a:lnTo>
                  <a:lnTo>
                    <a:pt x="2113" y="9806"/>
                  </a:lnTo>
                  <a:lnTo>
                    <a:pt x="1934" y="10226"/>
                  </a:lnTo>
                  <a:lnTo>
                    <a:pt x="1755" y="10667"/>
                  </a:lnTo>
                  <a:lnTo>
                    <a:pt x="1575" y="11107"/>
                  </a:lnTo>
                  <a:lnTo>
                    <a:pt x="1405" y="11568"/>
                  </a:lnTo>
                  <a:lnTo>
                    <a:pt x="1235" y="12030"/>
                  </a:lnTo>
                  <a:lnTo>
                    <a:pt x="1066" y="12511"/>
                  </a:lnTo>
                  <a:lnTo>
                    <a:pt x="906" y="12993"/>
                  </a:lnTo>
                  <a:lnTo>
                    <a:pt x="745" y="13495"/>
                  </a:lnTo>
                  <a:lnTo>
                    <a:pt x="585" y="14007"/>
                  </a:lnTo>
                  <a:lnTo>
                    <a:pt x="434" y="14519"/>
                  </a:lnTo>
                  <a:lnTo>
                    <a:pt x="283" y="15052"/>
                  </a:lnTo>
                  <a:lnTo>
                    <a:pt x="141" y="15595"/>
                  </a:lnTo>
                  <a:lnTo>
                    <a:pt x="0" y="16149"/>
                  </a:lnTo>
                  <a:lnTo>
                    <a:pt x="57" y="16241"/>
                  </a:lnTo>
                  <a:lnTo>
                    <a:pt x="245" y="16497"/>
                  </a:lnTo>
                  <a:lnTo>
                    <a:pt x="387" y="16671"/>
                  </a:lnTo>
                  <a:lnTo>
                    <a:pt x="556" y="16876"/>
                  </a:lnTo>
                  <a:lnTo>
                    <a:pt x="774" y="17112"/>
                  </a:lnTo>
                  <a:lnTo>
                    <a:pt x="1028" y="17368"/>
                  </a:lnTo>
                  <a:lnTo>
                    <a:pt x="1311" y="17634"/>
                  </a:lnTo>
                  <a:lnTo>
                    <a:pt x="1641" y="17931"/>
                  </a:lnTo>
                  <a:lnTo>
                    <a:pt x="2009" y="18229"/>
                  </a:lnTo>
                  <a:lnTo>
                    <a:pt x="2424" y="18536"/>
                  </a:lnTo>
                  <a:lnTo>
                    <a:pt x="2877" y="18844"/>
                  </a:lnTo>
                  <a:lnTo>
                    <a:pt x="3122" y="18998"/>
                  </a:lnTo>
                  <a:lnTo>
                    <a:pt x="3377" y="19161"/>
                  </a:lnTo>
                  <a:lnTo>
                    <a:pt x="3650" y="19315"/>
                  </a:lnTo>
                  <a:lnTo>
                    <a:pt x="3924" y="19469"/>
                  </a:lnTo>
                  <a:lnTo>
                    <a:pt x="4216" y="19612"/>
                  </a:lnTo>
                  <a:lnTo>
                    <a:pt x="4518" y="19766"/>
                  </a:lnTo>
                  <a:lnTo>
                    <a:pt x="4830" y="19909"/>
                  </a:lnTo>
                  <a:lnTo>
                    <a:pt x="5159" y="20053"/>
                  </a:lnTo>
                  <a:lnTo>
                    <a:pt x="5499" y="20196"/>
                  </a:lnTo>
                  <a:lnTo>
                    <a:pt x="5848" y="20329"/>
                  </a:lnTo>
                  <a:lnTo>
                    <a:pt x="6216" y="20462"/>
                  </a:lnTo>
                  <a:lnTo>
                    <a:pt x="6593" y="20596"/>
                  </a:lnTo>
                  <a:lnTo>
                    <a:pt x="6990" y="20719"/>
                  </a:lnTo>
                  <a:lnTo>
                    <a:pt x="7395" y="20832"/>
                  </a:lnTo>
                  <a:lnTo>
                    <a:pt x="7810" y="20944"/>
                  </a:lnTo>
                  <a:lnTo>
                    <a:pt x="8244" y="21046"/>
                  </a:lnTo>
                  <a:lnTo>
                    <a:pt x="8687" y="21139"/>
                  </a:lnTo>
                  <a:lnTo>
                    <a:pt x="9140" y="21231"/>
                  </a:lnTo>
                  <a:lnTo>
                    <a:pt x="9611" y="21303"/>
                  </a:lnTo>
                  <a:lnTo>
                    <a:pt x="10102" y="21374"/>
                  </a:lnTo>
                  <a:lnTo>
                    <a:pt x="10602" y="21436"/>
                  </a:lnTo>
                  <a:lnTo>
                    <a:pt x="11121" y="21498"/>
                  </a:lnTo>
                  <a:lnTo>
                    <a:pt x="11649" y="21538"/>
                  </a:lnTo>
                  <a:lnTo>
                    <a:pt x="12196" y="21569"/>
                  </a:lnTo>
                  <a:lnTo>
                    <a:pt x="12753" y="21590"/>
                  </a:lnTo>
                  <a:lnTo>
                    <a:pt x="13328" y="21600"/>
                  </a:lnTo>
                  <a:lnTo>
                    <a:pt x="13922" y="21600"/>
                  </a:lnTo>
                  <a:lnTo>
                    <a:pt x="14526" y="21590"/>
                  </a:lnTo>
                  <a:lnTo>
                    <a:pt x="15148" y="21559"/>
                  </a:lnTo>
                  <a:lnTo>
                    <a:pt x="15781" y="21518"/>
                  </a:lnTo>
                  <a:lnTo>
                    <a:pt x="16431" y="21467"/>
                  </a:lnTo>
                  <a:lnTo>
                    <a:pt x="17101" y="21405"/>
                  </a:lnTo>
                  <a:lnTo>
                    <a:pt x="17790" y="21323"/>
                  </a:lnTo>
                  <a:lnTo>
                    <a:pt x="18488" y="21221"/>
                  </a:lnTo>
                  <a:lnTo>
                    <a:pt x="19204" y="21108"/>
                  </a:lnTo>
                  <a:lnTo>
                    <a:pt x="19940" y="20985"/>
                  </a:lnTo>
                  <a:lnTo>
                    <a:pt x="20695" y="20842"/>
                  </a:lnTo>
                  <a:lnTo>
                    <a:pt x="21459" y="20678"/>
                  </a:lnTo>
                  <a:lnTo>
                    <a:pt x="21515" y="19960"/>
                  </a:lnTo>
                  <a:lnTo>
                    <a:pt x="21563" y="19120"/>
                  </a:lnTo>
                  <a:lnTo>
                    <a:pt x="21581" y="18659"/>
                  </a:lnTo>
                  <a:lnTo>
                    <a:pt x="21591" y="18178"/>
                  </a:lnTo>
                  <a:lnTo>
                    <a:pt x="21600" y="17665"/>
                  </a:lnTo>
                  <a:lnTo>
                    <a:pt x="21600" y="17132"/>
                  </a:lnTo>
                  <a:lnTo>
                    <a:pt x="21591" y="16589"/>
                  </a:lnTo>
                  <a:lnTo>
                    <a:pt x="21581" y="16016"/>
                  </a:lnTo>
                  <a:lnTo>
                    <a:pt x="21553" y="15431"/>
                  </a:lnTo>
                  <a:lnTo>
                    <a:pt x="21525" y="14827"/>
                  </a:lnTo>
                  <a:lnTo>
                    <a:pt x="21477" y="14212"/>
                  </a:lnTo>
                  <a:lnTo>
                    <a:pt x="21421" y="13587"/>
                  </a:lnTo>
                  <a:lnTo>
                    <a:pt x="21355" y="12952"/>
                  </a:lnTo>
                  <a:lnTo>
                    <a:pt x="21270" y="12306"/>
                  </a:lnTo>
                  <a:lnTo>
                    <a:pt x="21176" y="11650"/>
                  </a:lnTo>
                  <a:lnTo>
                    <a:pt x="21072" y="10985"/>
                  </a:lnTo>
                  <a:lnTo>
                    <a:pt x="20940" y="10329"/>
                  </a:lnTo>
                  <a:lnTo>
                    <a:pt x="20798" y="9652"/>
                  </a:lnTo>
                  <a:lnTo>
                    <a:pt x="20638" y="8986"/>
                  </a:lnTo>
                  <a:lnTo>
                    <a:pt x="20459" y="8320"/>
                  </a:lnTo>
                  <a:lnTo>
                    <a:pt x="20261" y="7654"/>
                  </a:lnTo>
                  <a:lnTo>
                    <a:pt x="20034" y="6998"/>
                  </a:lnTo>
                  <a:lnTo>
                    <a:pt x="19799" y="6342"/>
                  </a:lnTo>
                  <a:lnTo>
                    <a:pt x="19667" y="6014"/>
                  </a:lnTo>
                  <a:lnTo>
                    <a:pt x="19535" y="5687"/>
                  </a:lnTo>
                  <a:lnTo>
                    <a:pt x="19393" y="5369"/>
                  </a:lnTo>
                  <a:lnTo>
                    <a:pt x="19252" y="5051"/>
                  </a:lnTo>
                  <a:lnTo>
                    <a:pt x="19101" y="4734"/>
                  </a:lnTo>
                  <a:lnTo>
                    <a:pt x="18940" y="4416"/>
                  </a:lnTo>
                  <a:lnTo>
                    <a:pt x="18770" y="4109"/>
                  </a:lnTo>
                  <a:lnTo>
                    <a:pt x="18601" y="3801"/>
                  </a:lnTo>
                  <a:lnTo>
                    <a:pt x="18431" y="3494"/>
                  </a:lnTo>
                  <a:lnTo>
                    <a:pt x="18242" y="3197"/>
                  </a:lnTo>
                  <a:lnTo>
                    <a:pt x="18054" y="2900"/>
                  </a:lnTo>
                  <a:lnTo>
                    <a:pt x="17855" y="2602"/>
                  </a:lnTo>
                  <a:lnTo>
                    <a:pt x="17658" y="2316"/>
                  </a:lnTo>
                  <a:lnTo>
                    <a:pt x="17440" y="2029"/>
                  </a:lnTo>
                  <a:lnTo>
                    <a:pt x="9178"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905" name="Google Shape;2213;p47"/>
            <p:cNvSpPr/>
            <p:nvPr/>
          </p:nvSpPr>
          <p:spPr>
            <a:xfrm>
              <a:off x="357844" y="391528"/>
              <a:ext cx="116685" cy="53246"/>
            </a:xfrm>
            <a:custGeom>
              <a:avLst/>
              <a:ahLst/>
              <a:cxnLst>
                <a:cxn ang="0">
                  <a:pos x="wd2" y="hd2"/>
                </a:cxn>
                <a:cxn ang="5400000">
                  <a:pos x="wd2" y="hd2"/>
                </a:cxn>
                <a:cxn ang="10800000">
                  <a:pos x="wd2" y="hd2"/>
                </a:cxn>
                <a:cxn ang="16200000">
                  <a:pos x="wd2" y="hd2"/>
                </a:cxn>
              </a:cxnLst>
              <a:rect l="0" t="0" r="r" b="b"/>
              <a:pathLst>
                <a:path w="21600" h="21600" extrusionOk="0">
                  <a:moveTo>
                    <a:pt x="10511" y="0"/>
                  </a:moveTo>
                  <a:lnTo>
                    <a:pt x="9424" y="159"/>
                  </a:lnTo>
                  <a:lnTo>
                    <a:pt x="8191" y="470"/>
                  </a:lnTo>
                  <a:lnTo>
                    <a:pt x="6959" y="1267"/>
                  </a:lnTo>
                  <a:lnTo>
                    <a:pt x="5799" y="2223"/>
                  </a:lnTo>
                  <a:lnTo>
                    <a:pt x="4712" y="3490"/>
                  </a:lnTo>
                  <a:lnTo>
                    <a:pt x="3625" y="5083"/>
                  </a:lnTo>
                  <a:lnTo>
                    <a:pt x="2611" y="6828"/>
                  </a:lnTo>
                  <a:lnTo>
                    <a:pt x="1669" y="8573"/>
                  </a:lnTo>
                  <a:lnTo>
                    <a:pt x="800" y="10636"/>
                  </a:lnTo>
                  <a:lnTo>
                    <a:pt x="0" y="12700"/>
                  </a:lnTo>
                  <a:lnTo>
                    <a:pt x="0" y="13019"/>
                  </a:lnTo>
                  <a:lnTo>
                    <a:pt x="218" y="13337"/>
                  </a:lnTo>
                  <a:lnTo>
                    <a:pt x="582" y="13497"/>
                  </a:lnTo>
                  <a:lnTo>
                    <a:pt x="1087" y="13656"/>
                  </a:lnTo>
                  <a:lnTo>
                    <a:pt x="1596" y="13656"/>
                  </a:lnTo>
                  <a:lnTo>
                    <a:pt x="2101" y="13497"/>
                  </a:lnTo>
                  <a:lnTo>
                    <a:pt x="2538" y="13337"/>
                  </a:lnTo>
                  <a:lnTo>
                    <a:pt x="2756" y="12859"/>
                  </a:lnTo>
                  <a:lnTo>
                    <a:pt x="3625" y="10636"/>
                  </a:lnTo>
                  <a:lnTo>
                    <a:pt x="4567" y="8573"/>
                  </a:lnTo>
                  <a:lnTo>
                    <a:pt x="5581" y="6828"/>
                  </a:lnTo>
                  <a:lnTo>
                    <a:pt x="6595" y="5083"/>
                  </a:lnTo>
                  <a:lnTo>
                    <a:pt x="7177" y="4446"/>
                  </a:lnTo>
                  <a:lnTo>
                    <a:pt x="7682" y="3808"/>
                  </a:lnTo>
                  <a:lnTo>
                    <a:pt x="8191" y="3330"/>
                  </a:lnTo>
                  <a:lnTo>
                    <a:pt x="8697" y="2852"/>
                  </a:lnTo>
                  <a:lnTo>
                    <a:pt x="9206" y="2701"/>
                  </a:lnTo>
                  <a:lnTo>
                    <a:pt x="9642" y="2542"/>
                  </a:lnTo>
                  <a:lnTo>
                    <a:pt x="10656" y="2542"/>
                  </a:lnTo>
                  <a:lnTo>
                    <a:pt x="11525" y="3011"/>
                  </a:lnTo>
                  <a:lnTo>
                    <a:pt x="12394" y="3808"/>
                  </a:lnTo>
                  <a:lnTo>
                    <a:pt x="13263" y="4765"/>
                  </a:lnTo>
                  <a:lnTo>
                    <a:pt x="14063" y="6031"/>
                  </a:lnTo>
                  <a:lnTo>
                    <a:pt x="14787" y="7625"/>
                  </a:lnTo>
                  <a:lnTo>
                    <a:pt x="15510" y="9370"/>
                  </a:lnTo>
                  <a:lnTo>
                    <a:pt x="16165" y="11115"/>
                  </a:lnTo>
                  <a:lnTo>
                    <a:pt x="16743" y="13019"/>
                  </a:lnTo>
                  <a:lnTo>
                    <a:pt x="17324" y="15082"/>
                  </a:lnTo>
                  <a:lnTo>
                    <a:pt x="17902" y="17154"/>
                  </a:lnTo>
                  <a:lnTo>
                    <a:pt x="18844" y="20962"/>
                  </a:lnTo>
                  <a:lnTo>
                    <a:pt x="18917" y="21122"/>
                  </a:lnTo>
                  <a:lnTo>
                    <a:pt x="19062" y="21441"/>
                  </a:lnTo>
                  <a:lnTo>
                    <a:pt x="19426" y="21600"/>
                  </a:lnTo>
                  <a:lnTo>
                    <a:pt x="20440" y="21600"/>
                  </a:lnTo>
                  <a:lnTo>
                    <a:pt x="20945" y="21281"/>
                  </a:lnTo>
                  <a:lnTo>
                    <a:pt x="21309" y="20962"/>
                  </a:lnTo>
                  <a:lnTo>
                    <a:pt x="21527" y="20484"/>
                  </a:lnTo>
                  <a:lnTo>
                    <a:pt x="21600" y="20166"/>
                  </a:lnTo>
                  <a:lnTo>
                    <a:pt x="21527" y="19855"/>
                  </a:lnTo>
                  <a:lnTo>
                    <a:pt x="20440" y="15401"/>
                  </a:lnTo>
                  <a:lnTo>
                    <a:pt x="19858" y="13337"/>
                  </a:lnTo>
                  <a:lnTo>
                    <a:pt x="19208" y="11274"/>
                  </a:lnTo>
                  <a:lnTo>
                    <a:pt x="18557" y="9370"/>
                  </a:lnTo>
                  <a:lnTo>
                    <a:pt x="17830" y="7625"/>
                  </a:lnTo>
                  <a:lnTo>
                    <a:pt x="17106" y="6031"/>
                  </a:lnTo>
                  <a:lnTo>
                    <a:pt x="16310" y="4605"/>
                  </a:lnTo>
                  <a:lnTo>
                    <a:pt x="15510" y="3171"/>
                  </a:lnTo>
                  <a:lnTo>
                    <a:pt x="14568" y="2064"/>
                  </a:lnTo>
                  <a:lnTo>
                    <a:pt x="13700" y="1267"/>
                  </a:lnTo>
                  <a:lnTo>
                    <a:pt x="12685" y="629"/>
                  </a:lnTo>
                  <a:lnTo>
                    <a:pt x="11671" y="159"/>
                  </a:lnTo>
                  <a:lnTo>
                    <a:pt x="105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906" name="Google Shape;2214;p47"/>
            <p:cNvSpPr/>
            <p:nvPr/>
          </p:nvSpPr>
          <p:spPr>
            <a:xfrm>
              <a:off x="579052" y="432242"/>
              <a:ext cx="116292" cy="54032"/>
            </a:xfrm>
            <a:custGeom>
              <a:avLst/>
              <a:ahLst/>
              <a:cxnLst>
                <a:cxn ang="0">
                  <a:pos x="wd2" y="hd2"/>
                </a:cxn>
                <a:cxn ang="5400000">
                  <a:pos x="wd2" y="hd2"/>
                </a:cxn>
                <a:cxn ang="10800000">
                  <a:pos x="wd2" y="hd2"/>
                </a:cxn>
                <a:cxn ang="16200000">
                  <a:pos x="wd2" y="hd2"/>
                </a:cxn>
              </a:cxnLst>
              <a:rect l="0" t="0" r="r" b="b"/>
              <a:pathLst>
                <a:path w="21600" h="21600" extrusionOk="0">
                  <a:moveTo>
                    <a:pt x="11783" y="0"/>
                  </a:moveTo>
                  <a:lnTo>
                    <a:pt x="10765" y="157"/>
                  </a:lnTo>
                  <a:lnTo>
                    <a:pt x="9675" y="471"/>
                  </a:lnTo>
                  <a:lnTo>
                    <a:pt x="8584" y="1091"/>
                  </a:lnTo>
                  <a:lnTo>
                    <a:pt x="7493" y="1876"/>
                  </a:lnTo>
                  <a:lnTo>
                    <a:pt x="6475" y="2819"/>
                  </a:lnTo>
                  <a:lnTo>
                    <a:pt x="5454" y="3910"/>
                  </a:lnTo>
                  <a:lnTo>
                    <a:pt x="4436" y="5166"/>
                  </a:lnTo>
                  <a:lnTo>
                    <a:pt x="3491" y="6415"/>
                  </a:lnTo>
                  <a:lnTo>
                    <a:pt x="2619" y="7985"/>
                  </a:lnTo>
                  <a:lnTo>
                    <a:pt x="1748" y="9391"/>
                  </a:lnTo>
                  <a:lnTo>
                    <a:pt x="146" y="12366"/>
                  </a:lnTo>
                  <a:lnTo>
                    <a:pt x="0" y="12681"/>
                  </a:lnTo>
                  <a:lnTo>
                    <a:pt x="0" y="13144"/>
                  </a:lnTo>
                  <a:lnTo>
                    <a:pt x="73" y="13301"/>
                  </a:lnTo>
                  <a:lnTo>
                    <a:pt x="438" y="13615"/>
                  </a:lnTo>
                  <a:lnTo>
                    <a:pt x="876" y="13772"/>
                  </a:lnTo>
                  <a:lnTo>
                    <a:pt x="1383" y="13929"/>
                  </a:lnTo>
                  <a:lnTo>
                    <a:pt x="1893" y="13772"/>
                  </a:lnTo>
                  <a:lnTo>
                    <a:pt x="2327" y="13615"/>
                  </a:lnTo>
                  <a:lnTo>
                    <a:pt x="2619" y="13144"/>
                  </a:lnTo>
                  <a:lnTo>
                    <a:pt x="4221" y="10176"/>
                  </a:lnTo>
                  <a:lnTo>
                    <a:pt x="5020" y="8919"/>
                  </a:lnTo>
                  <a:lnTo>
                    <a:pt x="5892" y="7514"/>
                  </a:lnTo>
                  <a:lnTo>
                    <a:pt x="6763" y="6415"/>
                  </a:lnTo>
                  <a:lnTo>
                    <a:pt x="7566" y="5481"/>
                  </a:lnTo>
                  <a:lnTo>
                    <a:pt x="8438" y="4695"/>
                  </a:lnTo>
                  <a:lnTo>
                    <a:pt x="9310" y="4067"/>
                  </a:lnTo>
                  <a:lnTo>
                    <a:pt x="10182" y="3753"/>
                  </a:lnTo>
                  <a:lnTo>
                    <a:pt x="11053" y="3596"/>
                  </a:lnTo>
                  <a:lnTo>
                    <a:pt x="11929" y="3753"/>
                  </a:lnTo>
                  <a:lnTo>
                    <a:pt x="12801" y="4224"/>
                  </a:lnTo>
                  <a:lnTo>
                    <a:pt x="13600" y="5009"/>
                  </a:lnTo>
                  <a:lnTo>
                    <a:pt x="14472" y="6101"/>
                  </a:lnTo>
                  <a:lnTo>
                    <a:pt x="15274" y="7514"/>
                  </a:lnTo>
                  <a:lnTo>
                    <a:pt x="16146" y="9548"/>
                  </a:lnTo>
                  <a:lnTo>
                    <a:pt x="16945" y="12052"/>
                  </a:lnTo>
                  <a:lnTo>
                    <a:pt x="17671" y="14714"/>
                  </a:lnTo>
                  <a:lnTo>
                    <a:pt x="18328" y="17682"/>
                  </a:lnTo>
                  <a:lnTo>
                    <a:pt x="18762" y="20501"/>
                  </a:lnTo>
                  <a:lnTo>
                    <a:pt x="18835" y="20972"/>
                  </a:lnTo>
                  <a:lnTo>
                    <a:pt x="18981" y="21129"/>
                  </a:lnTo>
                  <a:lnTo>
                    <a:pt x="19346" y="21443"/>
                  </a:lnTo>
                  <a:lnTo>
                    <a:pt x="19856" y="21600"/>
                  </a:lnTo>
                  <a:lnTo>
                    <a:pt x="20363" y="21600"/>
                  </a:lnTo>
                  <a:lnTo>
                    <a:pt x="20874" y="21443"/>
                  </a:lnTo>
                  <a:lnTo>
                    <a:pt x="21308" y="21129"/>
                  </a:lnTo>
                  <a:lnTo>
                    <a:pt x="21600" y="20658"/>
                  </a:lnTo>
                  <a:lnTo>
                    <a:pt x="21600" y="20038"/>
                  </a:lnTo>
                  <a:lnTo>
                    <a:pt x="21235" y="17533"/>
                  </a:lnTo>
                  <a:lnTo>
                    <a:pt x="20728" y="15028"/>
                  </a:lnTo>
                  <a:lnTo>
                    <a:pt x="20217" y="12681"/>
                  </a:lnTo>
                  <a:lnTo>
                    <a:pt x="19564" y="10333"/>
                  </a:lnTo>
                  <a:lnTo>
                    <a:pt x="18762" y="8291"/>
                  </a:lnTo>
                  <a:lnTo>
                    <a:pt x="17963" y="6258"/>
                  </a:lnTo>
                  <a:lnTo>
                    <a:pt x="17018" y="4538"/>
                  </a:lnTo>
                  <a:lnTo>
                    <a:pt x="16000" y="2819"/>
                  </a:lnTo>
                  <a:lnTo>
                    <a:pt x="14983" y="1719"/>
                  </a:lnTo>
                  <a:lnTo>
                    <a:pt x="13965" y="785"/>
                  </a:lnTo>
                  <a:lnTo>
                    <a:pt x="12874" y="314"/>
                  </a:lnTo>
                  <a:lnTo>
                    <a:pt x="1178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907" name="Google Shape;2215;p47"/>
            <p:cNvSpPr/>
            <p:nvPr/>
          </p:nvSpPr>
          <p:spPr>
            <a:xfrm>
              <a:off x="476864" y="434578"/>
              <a:ext cx="95532" cy="19108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450" y="577"/>
                  </a:lnTo>
                  <a:lnTo>
                    <a:pt x="19389" y="1108"/>
                  </a:lnTo>
                  <a:lnTo>
                    <a:pt x="18327" y="1594"/>
                  </a:lnTo>
                  <a:lnTo>
                    <a:pt x="17266" y="1994"/>
                  </a:lnTo>
                  <a:lnTo>
                    <a:pt x="16289" y="2347"/>
                  </a:lnTo>
                  <a:lnTo>
                    <a:pt x="15316" y="2613"/>
                  </a:lnTo>
                  <a:lnTo>
                    <a:pt x="14344" y="2833"/>
                  </a:lnTo>
                  <a:lnTo>
                    <a:pt x="13456" y="3011"/>
                  </a:lnTo>
                  <a:lnTo>
                    <a:pt x="12483" y="3144"/>
                  </a:lnTo>
                  <a:lnTo>
                    <a:pt x="11688" y="3188"/>
                  </a:lnTo>
                  <a:lnTo>
                    <a:pt x="10800" y="3233"/>
                  </a:lnTo>
                  <a:lnTo>
                    <a:pt x="10005" y="3233"/>
                  </a:lnTo>
                  <a:lnTo>
                    <a:pt x="9210" y="3188"/>
                  </a:lnTo>
                  <a:lnTo>
                    <a:pt x="8500" y="3144"/>
                  </a:lnTo>
                  <a:lnTo>
                    <a:pt x="7794" y="3055"/>
                  </a:lnTo>
                  <a:lnTo>
                    <a:pt x="7083" y="2922"/>
                  </a:lnTo>
                  <a:lnTo>
                    <a:pt x="5844" y="2613"/>
                  </a:lnTo>
                  <a:lnTo>
                    <a:pt x="4694" y="2258"/>
                  </a:lnTo>
                  <a:lnTo>
                    <a:pt x="3810" y="1905"/>
                  </a:lnTo>
                  <a:lnTo>
                    <a:pt x="3011" y="1550"/>
                  </a:lnTo>
                  <a:lnTo>
                    <a:pt x="2394" y="1197"/>
                  </a:lnTo>
                  <a:lnTo>
                    <a:pt x="1950" y="930"/>
                  </a:lnTo>
                  <a:lnTo>
                    <a:pt x="1505" y="666"/>
                  </a:lnTo>
                  <a:lnTo>
                    <a:pt x="1328" y="1594"/>
                  </a:lnTo>
                  <a:lnTo>
                    <a:pt x="799" y="4116"/>
                  </a:lnTo>
                  <a:lnTo>
                    <a:pt x="533" y="5755"/>
                  </a:lnTo>
                  <a:lnTo>
                    <a:pt x="266" y="7569"/>
                  </a:lnTo>
                  <a:lnTo>
                    <a:pt x="89" y="9560"/>
                  </a:lnTo>
                  <a:lnTo>
                    <a:pt x="0" y="11551"/>
                  </a:lnTo>
                  <a:lnTo>
                    <a:pt x="0" y="13543"/>
                  </a:lnTo>
                  <a:lnTo>
                    <a:pt x="266" y="15448"/>
                  </a:lnTo>
                  <a:lnTo>
                    <a:pt x="444" y="16376"/>
                  </a:lnTo>
                  <a:lnTo>
                    <a:pt x="622" y="17217"/>
                  </a:lnTo>
                  <a:lnTo>
                    <a:pt x="888" y="18059"/>
                  </a:lnTo>
                  <a:lnTo>
                    <a:pt x="1239" y="18767"/>
                  </a:lnTo>
                  <a:lnTo>
                    <a:pt x="1683" y="19475"/>
                  </a:lnTo>
                  <a:lnTo>
                    <a:pt x="2127" y="20050"/>
                  </a:lnTo>
                  <a:lnTo>
                    <a:pt x="2744" y="20581"/>
                  </a:lnTo>
                  <a:lnTo>
                    <a:pt x="3366" y="20981"/>
                  </a:lnTo>
                  <a:lnTo>
                    <a:pt x="3722" y="21156"/>
                  </a:lnTo>
                  <a:lnTo>
                    <a:pt x="4072" y="21289"/>
                  </a:lnTo>
                  <a:lnTo>
                    <a:pt x="4428" y="21422"/>
                  </a:lnTo>
                  <a:lnTo>
                    <a:pt x="4872" y="21511"/>
                  </a:lnTo>
                  <a:lnTo>
                    <a:pt x="5311" y="21556"/>
                  </a:lnTo>
                  <a:lnTo>
                    <a:pt x="5755" y="21600"/>
                  </a:lnTo>
                  <a:lnTo>
                    <a:pt x="6199" y="21600"/>
                  </a:lnTo>
                  <a:lnTo>
                    <a:pt x="6728" y="21556"/>
                  </a:lnTo>
                  <a:lnTo>
                    <a:pt x="7261" y="21467"/>
                  </a:lnTo>
                  <a:lnTo>
                    <a:pt x="7705" y="21378"/>
                  </a:lnTo>
                  <a:lnTo>
                    <a:pt x="8677" y="21111"/>
                  </a:lnTo>
                  <a:lnTo>
                    <a:pt x="9650" y="20714"/>
                  </a:lnTo>
                  <a:lnTo>
                    <a:pt x="10538" y="20272"/>
                  </a:lnTo>
                  <a:lnTo>
                    <a:pt x="11422" y="19739"/>
                  </a:lnTo>
                  <a:lnTo>
                    <a:pt x="12217" y="19120"/>
                  </a:lnTo>
                  <a:lnTo>
                    <a:pt x="12927" y="18412"/>
                  </a:lnTo>
                  <a:lnTo>
                    <a:pt x="13722" y="17659"/>
                  </a:lnTo>
                  <a:lnTo>
                    <a:pt x="14433" y="16864"/>
                  </a:lnTo>
                  <a:lnTo>
                    <a:pt x="15050" y="16023"/>
                  </a:lnTo>
                  <a:lnTo>
                    <a:pt x="15672" y="15137"/>
                  </a:lnTo>
                  <a:lnTo>
                    <a:pt x="16289" y="14209"/>
                  </a:lnTo>
                  <a:lnTo>
                    <a:pt x="17355" y="12260"/>
                  </a:lnTo>
                  <a:lnTo>
                    <a:pt x="18327" y="10313"/>
                  </a:lnTo>
                  <a:lnTo>
                    <a:pt x="19122" y="8366"/>
                  </a:lnTo>
                  <a:lnTo>
                    <a:pt x="19833" y="6507"/>
                  </a:lnTo>
                  <a:lnTo>
                    <a:pt x="20361" y="4736"/>
                  </a:lnTo>
                  <a:lnTo>
                    <a:pt x="20805" y="3188"/>
                  </a:lnTo>
                  <a:lnTo>
                    <a:pt x="21427" y="841"/>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908" name="Google Shape;2216;p47"/>
            <p:cNvSpPr/>
            <p:nvPr/>
          </p:nvSpPr>
          <p:spPr>
            <a:xfrm>
              <a:off x="481971" y="447895"/>
              <a:ext cx="85338" cy="4228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511" y="1806"/>
                  </a:lnTo>
                  <a:lnTo>
                    <a:pt x="19423" y="3401"/>
                  </a:lnTo>
                  <a:lnTo>
                    <a:pt x="18428" y="4806"/>
                  </a:lnTo>
                  <a:lnTo>
                    <a:pt x="17340" y="5999"/>
                  </a:lnTo>
                  <a:lnTo>
                    <a:pt x="16350" y="7003"/>
                  </a:lnTo>
                  <a:lnTo>
                    <a:pt x="15356" y="7806"/>
                  </a:lnTo>
                  <a:lnTo>
                    <a:pt x="14367" y="8598"/>
                  </a:lnTo>
                  <a:lnTo>
                    <a:pt x="13477" y="9200"/>
                  </a:lnTo>
                  <a:lnTo>
                    <a:pt x="12582" y="9400"/>
                  </a:lnTo>
                  <a:lnTo>
                    <a:pt x="11692" y="9802"/>
                  </a:lnTo>
                  <a:lnTo>
                    <a:pt x="10007" y="9802"/>
                  </a:lnTo>
                  <a:lnTo>
                    <a:pt x="8421" y="9601"/>
                  </a:lnTo>
                  <a:lnTo>
                    <a:pt x="6935" y="8798"/>
                  </a:lnTo>
                  <a:lnTo>
                    <a:pt x="5647" y="8006"/>
                  </a:lnTo>
                  <a:lnTo>
                    <a:pt x="4459" y="7003"/>
                  </a:lnTo>
                  <a:lnTo>
                    <a:pt x="3465" y="5799"/>
                  </a:lnTo>
                  <a:lnTo>
                    <a:pt x="2575" y="4806"/>
                  </a:lnTo>
                  <a:lnTo>
                    <a:pt x="1387" y="3000"/>
                  </a:lnTo>
                  <a:lnTo>
                    <a:pt x="989" y="2208"/>
                  </a:lnTo>
                  <a:lnTo>
                    <a:pt x="0" y="21600"/>
                  </a:lnTo>
                  <a:lnTo>
                    <a:pt x="19915" y="1840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909" name="Google Shape;2217;p47"/>
            <p:cNvSpPr/>
            <p:nvPr/>
          </p:nvSpPr>
          <p:spPr>
            <a:xfrm>
              <a:off x="486272" y="562221"/>
              <a:ext cx="41502" cy="59119"/>
            </a:xfrm>
            <a:custGeom>
              <a:avLst/>
              <a:ahLst/>
              <a:cxnLst>
                <a:cxn ang="0">
                  <a:pos x="wd2" y="hd2"/>
                </a:cxn>
                <a:cxn ang="5400000">
                  <a:pos x="wd2" y="hd2"/>
                </a:cxn>
                <a:cxn ang="10800000">
                  <a:pos x="wd2" y="hd2"/>
                </a:cxn>
                <a:cxn ang="16200000">
                  <a:pos x="wd2" y="hd2"/>
                </a:cxn>
              </a:cxnLst>
              <a:rect l="0" t="0" r="r" b="b"/>
              <a:pathLst>
                <a:path w="21600" h="21600" extrusionOk="0">
                  <a:moveTo>
                    <a:pt x="11408" y="0"/>
                  </a:moveTo>
                  <a:lnTo>
                    <a:pt x="10396" y="144"/>
                  </a:lnTo>
                  <a:lnTo>
                    <a:pt x="9374" y="431"/>
                  </a:lnTo>
                  <a:lnTo>
                    <a:pt x="8352" y="718"/>
                  </a:lnTo>
                  <a:lnTo>
                    <a:pt x="7329" y="1148"/>
                  </a:lnTo>
                  <a:lnTo>
                    <a:pt x="5500" y="2289"/>
                  </a:lnTo>
                  <a:lnTo>
                    <a:pt x="3670" y="3717"/>
                  </a:lnTo>
                  <a:lnTo>
                    <a:pt x="2239" y="5296"/>
                  </a:lnTo>
                  <a:lnTo>
                    <a:pt x="1216" y="7298"/>
                  </a:lnTo>
                  <a:lnTo>
                    <a:pt x="409" y="9444"/>
                  </a:lnTo>
                  <a:lnTo>
                    <a:pt x="0" y="11590"/>
                  </a:lnTo>
                  <a:lnTo>
                    <a:pt x="0" y="13735"/>
                  </a:lnTo>
                  <a:lnTo>
                    <a:pt x="613" y="15594"/>
                  </a:lnTo>
                  <a:lnTo>
                    <a:pt x="1421" y="17309"/>
                  </a:lnTo>
                  <a:lnTo>
                    <a:pt x="2648" y="18888"/>
                  </a:lnTo>
                  <a:lnTo>
                    <a:pt x="3261" y="19598"/>
                  </a:lnTo>
                  <a:lnTo>
                    <a:pt x="4079" y="20172"/>
                  </a:lnTo>
                  <a:lnTo>
                    <a:pt x="4886" y="20603"/>
                  </a:lnTo>
                  <a:lnTo>
                    <a:pt x="5909" y="21033"/>
                  </a:lnTo>
                  <a:lnTo>
                    <a:pt x="6931" y="21313"/>
                  </a:lnTo>
                  <a:lnTo>
                    <a:pt x="7943" y="21456"/>
                  </a:lnTo>
                  <a:lnTo>
                    <a:pt x="8965" y="21600"/>
                  </a:lnTo>
                  <a:lnTo>
                    <a:pt x="9987" y="21600"/>
                  </a:lnTo>
                  <a:lnTo>
                    <a:pt x="11204" y="21456"/>
                  </a:lnTo>
                  <a:lnTo>
                    <a:pt x="12226" y="21177"/>
                  </a:lnTo>
                  <a:lnTo>
                    <a:pt x="13248" y="20890"/>
                  </a:lnTo>
                  <a:lnTo>
                    <a:pt x="14260" y="20459"/>
                  </a:lnTo>
                  <a:lnTo>
                    <a:pt x="16100" y="19311"/>
                  </a:lnTo>
                  <a:lnTo>
                    <a:pt x="17726" y="17883"/>
                  </a:lnTo>
                  <a:lnTo>
                    <a:pt x="19361" y="16168"/>
                  </a:lnTo>
                  <a:lnTo>
                    <a:pt x="20373" y="14309"/>
                  </a:lnTo>
                  <a:lnTo>
                    <a:pt x="21191" y="12164"/>
                  </a:lnTo>
                  <a:lnTo>
                    <a:pt x="21600" y="10018"/>
                  </a:lnTo>
                  <a:lnTo>
                    <a:pt x="21396" y="7872"/>
                  </a:lnTo>
                  <a:lnTo>
                    <a:pt x="20987" y="5870"/>
                  </a:lnTo>
                  <a:lnTo>
                    <a:pt x="20169" y="4148"/>
                  </a:lnTo>
                  <a:lnTo>
                    <a:pt x="18952" y="2720"/>
                  </a:lnTo>
                  <a:lnTo>
                    <a:pt x="18135" y="2002"/>
                  </a:lnTo>
                  <a:lnTo>
                    <a:pt x="17521" y="1435"/>
                  </a:lnTo>
                  <a:lnTo>
                    <a:pt x="16509" y="1005"/>
                  </a:lnTo>
                  <a:lnTo>
                    <a:pt x="15691" y="574"/>
                  </a:lnTo>
                  <a:lnTo>
                    <a:pt x="14669" y="287"/>
                  </a:lnTo>
                  <a:lnTo>
                    <a:pt x="13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910" name="Google Shape;2218;p47"/>
            <p:cNvSpPr/>
            <p:nvPr/>
          </p:nvSpPr>
          <p:spPr>
            <a:xfrm>
              <a:off x="27789" y="605685"/>
              <a:ext cx="840213" cy="439295"/>
            </a:xfrm>
            <a:custGeom>
              <a:avLst/>
              <a:ahLst/>
              <a:cxnLst>
                <a:cxn ang="0">
                  <a:pos x="wd2" y="hd2"/>
                </a:cxn>
                <a:cxn ang="5400000">
                  <a:pos x="wd2" y="hd2"/>
                </a:cxn>
                <a:cxn ang="10800000">
                  <a:pos x="wd2" y="hd2"/>
                </a:cxn>
                <a:cxn ang="16200000">
                  <a:pos x="wd2" y="hd2"/>
                </a:cxn>
              </a:cxnLst>
              <a:rect l="0" t="0" r="r" b="b"/>
              <a:pathLst>
                <a:path w="21600" h="21600" extrusionOk="0">
                  <a:moveTo>
                    <a:pt x="2466" y="0"/>
                  </a:moveTo>
                  <a:lnTo>
                    <a:pt x="0" y="12551"/>
                  </a:lnTo>
                  <a:lnTo>
                    <a:pt x="403" y="13187"/>
                  </a:lnTo>
                  <a:lnTo>
                    <a:pt x="805" y="13803"/>
                  </a:lnTo>
                  <a:lnTo>
                    <a:pt x="1218" y="14361"/>
                  </a:lnTo>
                  <a:lnTo>
                    <a:pt x="1631" y="14919"/>
                  </a:lnTo>
                  <a:lnTo>
                    <a:pt x="2053" y="15440"/>
                  </a:lnTo>
                  <a:lnTo>
                    <a:pt x="2486" y="15940"/>
                  </a:lnTo>
                  <a:lnTo>
                    <a:pt x="2919" y="16402"/>
                  </a:lnTo>
                  <a:lnTo>
                    <a:pt x="3352" y="16845"/>
                  </a:lnTo>
                  <a:lnTo>
                    <a:pt x="3795" y="17268"/>
                  </a:lnTo>
                  <a:lnTo>
                    <a:pt x="4238" y="17653"/>
                  </a:lnTo>
                  <a:lnTo>
                    <a:pt x="4681" y="18038"/>
                  </a:lnTo>
                  <a:lnTo>
                    <a:pt x="5133" y="18385"/>
                  </a:lnTo>
                  <a:lnTo>
                    <a:pt x="5576" y="18712"/>
                  </a:lnTo>
                  <a:lnTo>
                    <a:pt x="6029" y="19020"/>
                  </a:lnTo>
                  <a:lnTo>
                    <a:pt x="6482" y="19308"/>
                  </a:lnTo>
                  <a:lnTo>
                    <a:pt x="6935" y="19578"/>
                  </a:lnTo>
                  <a:lnTo>
                    <a:pt x="7388" y="19829"/>
                  </a:lnTo>
                  <a:lnTo>
                    <a:pt x="7841" y="20040"/>
                  </a:lnTo>
                  <a:lnTo>
                    <a:pt x="8294" y="20252"/>
                  </a:lnTo>
                  <a:lnTo>
                    <a:pt x="8747" y="20445"/>
                  </a:lnTo>
                  <a:lnTo>
                    <a:pt x="9200" y="20618"/>
                  </a:lnTo>
                  <a:lnTo>
                    <a:pt x="9653" y="20791"/>
                  </a:lnTo>
                  <a:lnTo>
                    <a:pt x="10096" y="20926"/>
                  </a:lnTo>
                  <a:lnTo>
                    <a:pt x="10549" y="21042"/>
                  </a:lnTo>
                  <a:lnTo>
                    <a:pt x="10991" y="21157"/>
                  </a:lnTo>
                  <a:lnTo>
                    <a:pt x="11424" y="21253"/>
                  </a:lnTo>
                  <a:lnTo>
                    <a:pt x="11857" y="21349"/>
                  </a:lnTo>
                  <a:lnTo>
                    <a:pt x="12290" y="21407"/>
                  </a:lnTo>
                  <a:lnTo>
                    <a:pt x="13135" y="21523"/>
                  </a:lnTo>
                  <a:lnTo>
                    <a:pt x="13971" y="21581"/>
                  </a:lnTo>
                  <a:lnTo>
                    <a:pt x="14766" y="21600"/>
                  </a:lnTo>
                  <a:lnTo>
                    <a:pt x="15541" y="21581"/>
                  </a:lnTo>
                  <a:lnTo>
                    <a:pt x="16286" y="21523"/>
                  </a:lnTo>
                  <a:lnTo>
                    <a:pt x="16990" y="21465"/>
                  </a:lnTo>
                  <a:lnTo>
                    <a:pt x="17665" y="21368"/>
                  </a:lnTo>
                  <a:lnTo>
                    <a:pt x="18289" y="21253"/>
                  </a:lnTo>
                  <a:lnTo>
                    <a:pt x="18872" y="21137"/>
                  </a:lnTo>
                  <a:lnTo>
                    <a:pt x="19416" y="21003"/>
                  </a:lnTo>
                  <a:lnTo>
                    <a:pt x="19899" y="20868"/>
                  </a:lnTo>
                  <a:lnTo>
                    <a:pt x="20332" y="20734"/>
                  </a:lnTo>
                  <a:lnTo>
                    <a:pt x="21016" y="20502"/>
                  </a:lnTo>
                  <a:lnTo>
                    <a:pt x="21449" y="20329"/>
                  </a:lnTo>
                  <a:lnTo>
                    <a:pt x="21600" y="20271"/>
                  </a:lnTo>
                  <a:lnTo>
                    <a:pt x="21389" y="5718"/>
                  </a:lnTo>
                  <a:lnTo>
                    <a:pt x="2466"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911" name="Google Shape;2220;p47"/>
            <p:cNvSpPr/>
            <p:nvPr/>
          </p:nvSpPr>
          <p:spPr>
            <a:xfrm>
              <a:off x="137422" y="630353"/>
              <a:ext cx="625269" cy="175016"/>
            </a:xfrm>
            <a:custGeom>
              <a:avLst/>
              <a:ahLst/>
              <a:cxnLst>
                <a:cxn ang="0">
                  <a:pos x="wd2" y="hd2"/>
                </a:cxn>
                <a:cxn ang="5400000">
                  <a:pos x="wd2" y="hd2"/>
                </a:cxn>
                <a:cxn ang="10800000">
                  <a:pos x="wd2" y="hd2"/>
                </a:cxn>
                <a:cxn ang="16200000">
                  <a:pos x="wd2" y="hd2"/>
                </a:cxn>
              </a:cxnLst>
              <a:rect l="0" t="0" r="r" b="b"/>
              <a:pathLst>
                <a:path w="21600" h="21600" extrusionOk="0">
                  <a:moveTo>
                    <a:pt x="338" y="0"/>
                  </a:moveTo>
                  <a:lnTo>
                    <a:pt x="244" y="48"/>
                  </a:lnTo>
                  <a:lnTo>
                    <a:pt x="149" y="97"/>
                  </a:lnTo>
                  <a:lnTo>
                    <a:pt x="68" y="194"/>
                  </a:lnTo>
                  <a:lnTo>
                    <a:pt x="14" y="337"/>
                  </a:lnTo>
                  <a:lnTo>
                    <a:pt x="0" y="434"/>
                  </a:lnTo>
                  <a:lnTo>
                    <a:pt x="0" y="531"/>
                  </a:lnTo>
                  <a:lnTo>
                    <a:pt x="41" y="1062"/>
                  </a:lnTo>
                  <a:lnTo>
                    <a:pt x="81" y="1547"/>
                  </a:lnTo>
                  <a:lnTo>
                    <a:pt x="135" y="2029"/>
                  </a:lnTo>
                  <a:lnTo>
                    <a:pt x="189" y="2511"/>
                  </a:lnTo>
                  <a:lnTo>
                    <a:pt x="338" y="3478"/>
                  </a:lnTo>
                  <a:lnTo>
                    <a:pt x="514" y="4349"/>
                  </a:lnTo>
                  <a:lnTo>
                    <a:pt x="717" y="5219"/>
                  </a:lnTo>
                  <a:lnTo>
                    <a:pt x="934" y="5992"/>
                  </a:lnTo>
                  <a:lnTo>
                    <a:pt x="1163" y="6765"/>
                  </a:lnTo>
                  <a:lnTo>
                    <a:pt x="1420" y="7490"/>
                  </a:lnTo>
                  <a:lnTo>
                    <a:pt x="1677" y="8166"/>
                  </a:lnTo>
                  <a:lnTo>
                    <a:pt x="1948" y="8843"/>
                  </a:lnTo>
                  <a:lnTo>
                    <a:pt x="2232" y="9470"/>
                  </a:lnTo>
                  <a:lnTo>
                    <a:pt x="2502" y="10050"/>
                  </a:lnTo>
                  <a:lnTo>
                    <a:pt x="3043" y="11065"/>
                  </a:lnTo>
                  <a:lnTo>
                    <a:pt x="3557" y="11984"/>
                  </a:lnTo>
                  <a:lnTo>
                    <a:pt x="4207" y="13094"/>
                  </a:lnTo>
                  <a:lnTo>
                    <a:pt x="4869" y="14158"/>
                  </a:lnTo>
                  <a:lnTo>
                    <a:pt x="5545" y="15123"/>
                  </a:lnTo>
                  <a:lnTo>
                    <a:pt x="6222" y="16042"/>
                  </a:lnTo>
                  <a:lnTo>
                    <a:pt x="6912" y="16864"/>
                  </a:lnTo>
                  <a:lnTo>
                    <a:pt x="7601" y="17637"/>
                  </a:lnTo>
                  <a:lnTo>
                    <a:pt x="8291" y="18362"/>
                  </a:lnTo>
                  <a:lnTo>
                    <a:pt x="8995" y="18989"/>
                  </a:lnTo>
                  <a:lnTo>
                    <a:pt x="9765" y="19617"/>
                  </a:lnTo>
                  <a:lnTo>
                    <a:pt x="10522" y="20150"/>
                  </a:lnTo>
                  <a:lnTo>
                    <a:pt x="11307" y="20584"/>
                  </a:lnTo>
                  <a:lnTo>
                    <a:pt x="12078" y="20924"/>
                  </a:lnTo>
                  <a:lnTo>
                    <a:pt x="12863" y="21212"/>
                  </a:lnTo>
                  <a:lnTo>
                    <a:pt x="13633" y="21406"/>
                  </a:lnTo>
                  <a:lnTo>
                    <a:pt x="14418" y="21552"/>
                  </a:lnTo>
                  <a:lnTo>
                    <a:pt x="15203" y="21600"/>
                  </a:lnTo>
                  <a:lnTo>
                    <a:pt x="15987" y="21552"/>
                  </a:lnTo>
                  <a:lnTo>
                    <a:pt x="16771" y="21455"/>
                  </a:lnTo>
                  <a:lnTo>
                    <a:pt x="17556" y="21261"/>
                  </a:lnTo>
                  <a:lnTo>
                    <a:pt x="18340" y="21018"/>
                  </a:lnTo>
                  <a:lnTo>
                    <a:pt x="19125" y="20681"/>
                  </a:lnTo>
                  <a:lnTo>
                    <a:pt x="19896" y="20293"/>
                  </a:lnTo>
                  <a:lnTo>
                    <a:pt x="20666" y="19811"/>
                  </a:lnTo>
                  <a:lnTo>
                    <a:pt x="21437" y="19280"/>
                  </a:lnTo>
                  <a:lnTo>
                    <a:pt x="21532" y="19183"/>
                  </a:lnTo>
                  <a:lnTo>
                    <a:pt x="21573" y="19086"/>
                  </a:lnTo>
                  <a:lnTo>
                    <a:pt x="21586" y="19038"/>
                  </a:lnTo>
                  <a:lnTo>
                    <a:pt x="21600" y="18941"/>
                  </a:lnTo>
                  <a:lnTo>
                    <a:pt x="21600" y="18892"/>
                  </a:lnTo>
                  <a:lnTo>
                    <a:pt x="21573" y="18747"/>
                  </a:lnTo>
                  <a:lnTo>
                    <a:pt x="21519" y="18604"/>
                  </a:lnTo>
                  <a:lnTo>
                    <a:pt x="21451" y="18555"/>
                  </a:lnTo>
                  <a:lnTo>
                    <a:pt x="21370" y="18507"/>
                  </a:lnTo>
                  <a:lnTo>
                    <a:pt x="21275" y="18507"/>
                  </a:lnTo>
                  <a:lnTo>
                    <a:pt x="20545" y="19038"/>
                  </a:lnTo>
                  <a:lnTo>
                    <a:pt x="19814" y="19472"/>
                  </a:lnTo>
                  <a:lnTo>
                    <a:pt x="19084" y="19860"/>
                  </a:lnTo>
                  <a:lnTo>
                    <a:pt x="18353" y="20150"/>
                  </a:lnTo>
                  <a:lnTo>
                    <a:pt x="17610" y="20390"/>
                  </a:lnTo>
                  <a:lnTo>
                    <a:pt x="16880" y="20584"/>
                  </a:lnTo>
                  <a:lnTo>
                    <a:pt x="16149" y="20681"/>
                  </a:lnTo>
                  <a:lnTo>
                    <a:pt x="14675" y="20681"/>
                  </a:lnTo>
                  <a:lnTo>
                    <a:pt x="13931" y="20536"/>
                  </a:lnTo>
                  <a:lnTo>
                    <a:pt x="13200" y="20390"/>
                  </a:lnTo>
                  <a:lnTo>
                    <a:pt x="12457" y="20150"/>
                  </a:lnTo>
                  <a:lnTo>
                    <a:pt x="11726" y="19811"/>
                  </a:lnTo>
                  <a:lnTo>
                    <a:pt x="10996" y="19426"/>
                  </a:lnTo>
                  <a:lnTo>
                    <a:pt x="10265" y="18989"/>
                  </a:lnTo>
                  <a:lnTo>
                    <a:pt x="9535" y="18459"/>
                  </a:lnTo>
                  <a:lnTo>
                    <a:pt x="8859" y="17879"/>
                  </a:lnTo>
                  <a:lnTo>
                    <a:pt x="8170" y="17203"/>
                  </a:lnTo>
                  <a:lnTo>
                    <a:pt x="7507" y="16478"/>
                  </a:lnTo>
                  <a:lnTo>
                    <a:pt x="6830" y="15656"/>
                  </a:lnTo>
                  <a:lnTo>
                    <a:pt x="6167" y="14786"/>
                  </a:lnTo>
                  <a:lnTo>
                    <a:pt x="5518" y="13867"/>
                  </a:lnTo>
                  <a:lnTo>
                    <a:pt x="4869" y="12900"/>
                  </a:lnTo>
                  <a:lnTo>
                    <a:pt x="4234" y="11839"/>
                  </a:lnTo>
                  <a:lnTo>
                    <a:pt x="3706" y="10968"/>
                  </a:lnTo>
                  <a:lnTo>
                    <a:pt x="3138" y="9904"/>
                  </a:lnTo>
                  <a:lnTo>
                    <a:pt x="2854" y="9373"/>
                  </a:lnTo>
                  <a:lnTo>
                    <a:pt x="2570" y="8746"/>
                  </a:lnTo>
                  <a:lnTo>
                    <a:pt x="2286" y="8069"/>
                  </a:lnTo>
                  <a:lnTo>
                    <a:pt x="2015" y="7393"/>
                  </a:lnTo>
                  <a:lnTo>
                    <a:pt x="1745" y="6668"/>
                  </a:lnTo>
                  <a:lnTo>
                    <a:pt x="1501" y="5895"/>
                  </a:lnTo>
                  <a:lnTo>
                    <a:pt x="1271" y="5073"/>
                  </a:lnTo>
                  <a:lnTo>
                    <a:pt x="1069" y="4252"/>
                  </a:lnTo>
                  <a:lnTo>
                    <a:pt x="879" y="3333"/>
                  </a:lnTo>
                  <a:lnTo>
                    <a:pt x="798" y="2851"/>
                  </a:lnTo>
                  <a:lnTo>
                    <a:pt x="731" y="2417"/>
                  </a:lnTo>
                  <a:lnTo>
                    <a:pt x="663" y="1932"/>
                  </a:lnTo>
                  <a:lnTo>
                    <a:pt x="609" y="1401"/>
                  </a:lnTo>
                  <a:lnTo>
                    <a:pt x="568" y="919"/>
                  </a:lnTo>
                  <a:lnTo>
                    <a:pt x="528" y="385"/>
                  </a:lnTo>
                  <a:lnTo>
                    <a:pt x="528" y="288"/>
                  </a:lnTo>
                  <a:lnTo>
                    <a:pt x="501" y="194"/>
                  </a:lnTo>
                  <a:lnTo>
                    <a:pt x="433" y="97"/>
                  </a:lnTo>
                  <a:lnTo>
                    <a:pt x="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912" name="Google Shape;2221;p47"/>
            <p:cNvSpPr/>
            <p:nvPr/>
          </p:nvSpPr>
          <p:spPr>
            <a:xfrm>
              <a:off x="266243" y="655021"/>
              <a:ext cx="403647" cy="106098"/>
            </a:xfrm>
            <a:custGeom>
              <a:avLst/>
              <a:ahLst/>
              <a:cxnLst>
                <a:cxn ang="0">
                  <a:pos x="wd2" y="hd2"/>
                </a:cxn>
                <a:cxn ang="5400000">
                  <a:pos x="wd2" y="hd2"/>
                </a:cxn>
                <a:cxn ang="10800000">
                  <a:pos x="wd2" y="hd2"/>
                </a:cxn>
                <a:cxn ang="16200000">
                  <a:pos x="wd2" y="hd2"/>
                </a:cxn>
              </a:cxnLst>
              <a:rect l="0" t="0" r="r" b="b"/>
              <a:pathLst>
                <a:path w="21600" h="21600" extrusionOk="0">
                  <a:moveTo>
                    <a:pt x="251" y="0"/>
                  </a:moveTo>
                  <a:lnTo>
                    <a:pt x="125" y="160"/>
                  </a:lnTo>
                  <a:lnTo>
                    <a:pt x="41" y="316"/>
                  </a:lnTo>
                  <a:lnTo>
                    <a:pt x="21" y="476"/>
                  </a:lnTo>
                  <a:lnTo>
                    <a:pt x="0" y="556"/>
                  </a:lnTo>
                  <a:lnTo>
                    <a:pt x="21" y="1591"/>
                  </a:lnTo>
                  <a:lnTo>
                    <a:pt x="83" y="2631"/>
                  </a:lnTo>
                  <a:lnTo>
                    <a:pt x="167" y="3587"/>
                  </a:lnTo>
                  <a:lnTo>
                    <a:pt x="272" y="4542"/>
                  </a:lnTo>
                  <a:lnTo>
                    <a:pt x="418" y="5418"/>
                  </a:lnTo>
                  <a:lnTo>
                    <a:pt x="586" y="6218"/>
                  </a:lnTo>
                  <a:lnTo>
                    <a:pt x="775" y="7013"/>
                  </a:lnTo>
                  <a:lnTo>
                    <a:pt x="964" y="7809"/>
                  </a:lnTo>
                  <a:lnTo>
                    <a:pt x="1194" y="8529"/>
                  </a:lnTo>
                  <a:lnTo>
                    <a:pt x="1403" y="9245"/>
                  </a:lnTo>
                  <a:lnTo>
                    <a:pt x="1885" y="10520"/>
                  </a:lnTo>
                  <a:lnTo>
                    <a:pt x="2367" y="11636"/>
                  </a:lnTo>
                  <a:lnTo>
                    <a:pt x="2807" y="12591"/>
                  </a:lnTo>
                  <a:lnTo>
                    <a:pt x="3457" y="13867"/>
                  </a:lnTo>
                  <a:lnTo>
                    <a:pt x="4148" y="14982"/>
                  </a:lnTo>
                  <a:lnTo>
                    <a:pt x="4839" y="16022"/>
                  </a:lnTo>
                  <a:lnTo>
                    <a:pt x="5551" y="16898"/>
                  </a:lnTo>
                  <a:lnTo>
                    <a:pt x="6264" y="17693"/>
                  </a:lnTo>
                  <a:lnTo>
                    <a:pt x="6976" y="18413"/>
                  </a:lnTo>
                  <a:lnTo>
                    <a:pt x="7710" y="19049"/>
                  </a:lnTo>
                  <a:lnTo>
                    <a:pt x="8422" y="19609"/>
                  </a:lnTo>
                  <a:lnTo>
                    <a:pt x="9218" y="20164"/>
                  </a:lnTo>
                  <a:lnTo>
                    <a:pt x="10035" y="20564"/>
                  </a:lnTo>
                  <a:lnTo>
                    <a:pt x="10832" y="20964"/>
                  </a:lnTo>
                  <a:lnTo>
                    <a:pt x="11648" y="21280"/>
                  </a:lnTo>
                  <a:lnTo>
                    <a:pt x="12466" y="21440"/>
                  </a:lnTo>
                  <a:lnTo>
                    <a:pt x="13282" y="21600"/>
                  </a:lnTo>
                  <a:lnTo>
                    <a:pt x="14121" y="21600"/>
                  </a:lnTo>
                  <a:lnTo>
                    <a:pt x="14938" y="21520"/>
                  </a:lnTo>
                  <a:lnTo>
                    <a:pt x="15754" y="21440"/>
                  </a:lnTo>
                  <a:lnTo>
                    <a:pt x="16572" y="21280"/>
                  </a:lnTo>
                  <a:lnTo>
                    <a:pt x="17389" y="20964"/>
                  </a:lnTo>
                  <a:lnTo>
                    <a:pt x="18206" y="20644"/>
                  </a:lnTo>
                  <a:lnTo>
                    <a:pt x="19023" y="20244"/>
                  </a:lnTo>
                  <a:lnTo>
                    <a:pt x="19820" y="19769"/>
                  </a:lnTo>
                  <a:lnTo>
                    <a:pt x="20636" y="19289"/>
                  </a:lnTo>
                  <a:lnTo>
                    <a:pt x="21433" y="18649"/>
                  </a:lnTo>
                  <a:lnTo>
                    <a:pt x="21558" y="18569"/>
                  </a:lnTo>
                  <a:lnTo>
                    <a:pt x="21600" y="18493"/>
                  </a:lnTo>
                  <a:lnTo>
                    <a:pt x="21600" y="18413"/>
                  </a:lnTo>
                  <a:lnTo>
                    <a:pt x="21558" y="18253"/>
                  </a:lnTo>
                  <a:lnTo>
                    <a:pt x="21475" y="18173"/>
                  </a:lnTo>
                  <a:lnTo>
                    <a:pt x="21223" y="18093"/>
                  </a:lnTo>
                  <a:lnTo>
                    <a:pt x="20993" y="18093"/>
                  </a:lnTo>
                  <a:lnTo>
                    <a:pt x="20238" y="18649"/>
                  </a:lnTo>
                  <a:lnTo>
                    <a:pt x="19463" y="19129"/>
                  </a:lnTo>
                  <a:lnTo>
                    <a:pt x="18688" y="19529"/>
                  </a:lnTo>
                  <a:lnTo>
                    <a:pt x="17892" y="19925"/>
                  </a:lnTo>
                  <a:lnTo>
                    <a:pt x="17116" y="20164"/>
                  </a:lnTo>
                  <a:lnTo>
                    <a:pt x="16342" y="20404"/>
                  </a:lnTo>
                  <a:lnTo>
                    <a:pt x="15566" y="20564"/>
                  </a:lnTo>
                  <a:lnTo>
                    <a:pt x="14770" y="20644"/>
                  </a:lnTo>
                  <a:lnTo>
                    <a:pt x="13995" y="20644"/>
                  </a:lnTo>
                  <a:lnTo>
                    <a:pt x="13219" y="20564"/>
                  </a:lnTo>
                  <a:lnTo>
                    <a:pt x="12424" y="20404"/>
                  </a:lnTo>
                  <a:lnTo>
                    <a:pt x="11648" y="20164"/>
                  </a:lnTo>
                  <a:lnTo>
                    <a:pt x="10874" y="19845"/>
                  </a:lnTo>
                  <a:lnTo>
                    <a:pt x="10098" y="19449"/>
                  </a:lnTo>
                  <a:lnTo>
                    <a:pt x="9322" y="19049"/>
                  </a:lnTo>
                  <a:lnTo>
                    <a:pt x="8548" y="18493"/>
                  </a:lnTo>
                  <a:lnTo>
                    <a:pt x="7877" y="17933"/>
                  </a:lnTo>
                  <a:lnTo>
                    <a:pt x="7207" y="17298"/>
                  </a:lnTo>
                  <a:lnTo>
                    <a:pt x="6536" y="16578"/>
                  </a:lnTo>
                  <a:lnTo>
                    <a:pt x="5887" y="15782"/>
                  </a:lnTo>
                  <a:lnTo>
                    <a:pt x="5237" y="14902"/>
                  </a:lnTo>
                  <a:lnTo>
                    <a:pt x="4588" y="13947"/>
                  </a:lnTo>
                  <a:lnTo>
                    <a:pt x="3980" y="12831"/>
                  </a:lnTo>
                  <a:lnTo>
                    <a:pt x="3373" y="11636"/>
                  </a:lnTo>
                  <a:lnTo>
                    <a:pt x="2953" y="10760"/>
                  </a:lnTo>
                  <a:lnTo>
                    <a:pt x="2514" y="9644"/>
                  </a:lnTo>
                  <a:lnTo>
                    <a:pt x="2095" y="8449"/>
                  </a:lnTo>
                  <a:lnTo>
                    <a:pt x="1885" y="7809"/>
                  </a:lnTo>
                  <a:lnTo>
                    <a:pt x="1696" y="7093"/>
                  </a:lnTo>
                  <a:lnTo>
                    <a:pt x="1508" y="6373"/>
                  </a:lnTo>
                  <a:lnTo>
                    <a:pt x="1340" y="5578"/>
                  </a:lnTo>
                  <a:lnTo>
                    <a:pt x="1194" y="4782"/>
                  </a:lnTo>
                  <a:lnTo>
                    <a:pt x="1068" y="3982"/>
                  </a:lnTo>
                  <a:lnTo>
                    <a:pt x="964" y="3107"/>
                  </a:lnTo>
                  <a:lnTo>
                    <a:pt x="880" y="2231"/>
                  </a:lnTo>
                  <a:lnTo>
                    <a:pt x="838" y="1276"/>
                  </a:lnTo>
                  <a:lnTo>
                    <a:pt x="817" y="316"/>
                  </a:lnTo>
                  <a:lnTo>
                    <a:pt x="817" y="240"/>
                  </a:lnTo>
                  <a:lnTo>
                    <a:pt x="796" y="160"/>
                  </a:lnTo>
                  <a:lnTo>
                    <a:pt x="69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913" name="Google Shape;2222;p47"/>
            <p:cNvSpPr/>
            <p:nvPr/>
          </p:nvSpPr>
          <p:spPr>
            <a:xfrm>
              <a:off x="376640" y="684776"/>
              <a:ext cx="185583" cy="45017"/>
            </a:xfrm>
            <a:custGeom>
              <a:avLst/>
              <a:ahLst/>
              <a:cxnLst>
                <a:cxn ang="0">
                  <a:pos x="wd2" y="hd2"/>
                </a:cxn>
                <a:cxn ang="5400000">
                  <a:pos x="wd2" y="hd2"/>
                </a:cxn>
                <a:cxn ang="10800000">
                  <a:pos x="wd2" y="hd2"/>
                </a:cxn>
                <a:cxn ang="16200000">
                  <a:pos x="wd2" y="hd2"/>
                </a:cxn>
              </a:cxnLst>
              <a:rect l="0" t="0" r="r" b="b"/>
              <a:pathLst>
                <a:path w="21600" h="21600" extrusionOk="0">
                  <a:moveTo>
                    <a:pt x="455" y="0"/>
                  </a:moveTo>
                  <a:lnTo>
                    <a:pt x="274" y="189"/>
                  </a:lnTo>
                  <a:lnTo>
                    <a:pt x="137" y="566"/>
                  </a:lnTo>
                  <a:lnTo>
                    <a:pt x="46" y="933"/>
                  </a:lnTo>
                  <a:lnTo>
                    <a:pt x="0" y="1310"/>
                  </a:lnTo>
                  <a:lnTo>
                    <a:pt x="0" y="1875"/>
                  </a:lnTo>
                  <a:lnTo>
                    <a:pt x="137" y="2252"/>
                  </a:lnTo>
                  <a:lnTo>
                    <a:pt x="1230" y="4882"/>
                  </a:lnTo>
                  <a:lnTo>
                    <a:pt x="2371" y="7511"/>
                  </a:lnTo>
                  <a:lnTo>
                    <a:pt x="3509" y="9763"/>
                  </a:lnTo>
                  <a:lnTo>
                    <a:pt x="4693" y="12025"/>
                  </a:lnTo>
                  <a:lnTo>
                    <a:pt x="5925" y="13901"/>
                  </a:lnTo>
                  <a:lnTo>
                    <a:pt x="7109" y="15776"/>
                  </a:lnTo>
                  <a:lnTo>
                    <a:pt x="8339" y="17284"/>
                  </a:lnTo>
                  <a:lnTo>
                    <a:pt x="9615" y="18594"/>
                  </a:lnTo>
                  <a:lnTo>
                    <a:pt x="10893" y="19725"/>
                  </a:lnTo>
                  <a:lnTo>
                    <a:pt x="12122" y="20667"/>
                  </a:lnTo>
                  <a:lnTo>
                    <a:pt x="13398" y="21223"/>
                  </a:lnTo>
                  <a:lnTo>
                    <a:pt x="14719" y="21600"/>
                  </a:lnTo>
                  <a:lnTo>
                    <a:pt x="15995" y="21600"/>
                  </a:lnTo>
                  <a:lnTo>
                    <a:pt x="17270" y="21223"/>
                  </a:lnTo>
                  <a:lnTo>
                    <a:pt x="18548" y="20667"/>
                  </a:lnTo>
                  <a:lnTo>
                    <a:pt x="19824" y="19725"/>
                  </a:lnTo>
                  <a:lnTo>
                    <a:pt x="20324" y="19159"/>
                  </a:lnTo>
                  <a:lnTo>
                    <a:pt x="20779" y="18405"/>
                  </a:lnTo>
                  <a:lnTo>
                    <a:pt x="21145" y="17284"/>
                  </a:lnTo>
                  <a:lnTo>
                    <a:pt x="21282" y="16718"/>
                  </a:lnTo>
                  <a:lnTo>
                    <a:pt x="21417" y="15964"/>
                  </a:lnTo>
                  <a:lnTo>
                    <a:pt x="21509" y="15210"/>
                  </a:lnTo>
                  <a:lnTo>
                    <a:pt x="21554" y="14655"/>
                  </a:lnTo>
                  <a:lnTo>
                    <a:pt x="21600" y="13712"/>
                  </a:lnTo>
                  <a:lnTo>
                    <a:pt x="21600" y="12958"/>
                  </a:lnTo>
                  <a:lnTo>
                    <a:pt x="21554" y="12025"/>
                  </a:lnTo>
                  <a:lnTo>
                    <a:pt x="21463" y="11271"/>
                  </a:lnTo>
                  <a:lnTo>
                    <a:pt x="21328" y="10329"/>
                  </a:lnTo>
                  <a:lnTo>
                    <a:pt x="21099" y="9386"/>
                  </a:lnTo>
                  <a:lnTo>
                    <a:pt x="20871" y="8453"/>
                  </a:lnTo>
                  <a:lnTo>
                    <a:pt x="20599" y="7511"/>
                  </a:lnTo>
                  <a:lnTo>
                    <a:pt x="20279" y="6757"/>
                  </a:lnTo>
                  <a:lnTo>
                    <a:pt x="19915" y="6201"/>
                  </a:lnTo>
                  <a:lnTo>
                    <a:pt x="19550" y="5636"/>
                  </a:lnTo>
                  <a:lnTo>
                    <a:pt x="19140" y="5259"/>
                  </a:lnTo>
                  <a:lnTo>
                    <a:pt x="18320" y="4505"/>
                  </a:lnTo>
                  <a:lnTo>
                    <a:pt x="17499" y="4128"/>
                  </a:lnTo>
                  <a:lnTo>
                    <a:pt x="16678" y="4128"/>
                  </a:lnTo>
                  <a:lnTo>
                    <a:pt x="15903" y="4505"/>
                  </a:lnTo>
                  <a:lnTo>
                    <a:pt x="15266" y="4882"/>
                  </a:lnTo>
                  <a:lnTo>
                    <a:pt x="15085" y="5259"/>
                  </a:lnTo>
                  <a:lnTo>
                    <a:pt x="14994" y="5636"/>
                  </a:lnTo>
                  <a:lnTo>
                    <a:pt x="14994" y="6013"/>
                  </a:lnTo>
                  <a:lnTo>
                    <a:pt x="15039" y="6568"/>
                  </a:lnTo>
                  <a:lnTo>
                    <a:pt x="15085" y="6945"/>
                  </a:lnTo>
                  <a:lnTo>
                    <a:pt x="15220" y="7134"/>
                  </a:lnTo>
                  <a:lnTo>
                    <a:pt x="15357" y="7322"/>
                  </a:lnTo>
                  <a:lnTo>
                    <a:pt x="15540" y="7322"/>
                  </a:lnTo>
                  <a:lnTo>
                    <a:pt x="16041" y="6945"/>
                  </a:lnTo>
                  <a:lnTo>
                    <a:pt x="17044" y="6945"/>
                  </a:lnTo>
                  <a:lnTo>
                    <a:pt x="17545" y="7134"/>
                  </a:lnTo>
                  <a:lnTo>
                    <a:pt x="18365" y="7888"/>
                  </a:lnTo>
                  <a:lnTo>
                    <a:pt x="19003" y="8831"/>
                  </a:lnTo>
                  <a:lnTo>
                    <a:pt x="19732" y="9952"/>
                  </a:lnTo>
                  <a:lnTo>
                    <a:pt x="20050" y="10517"/>
                  </a:lnTo>
                  <a:lnTo>
                    <a:pt x="20324" y="11271"/>
                  </a:lnTo>
                  <a:lnTo>
                    <a:pt x="20553" y="12025"/>
                  </a:lnTo>
                  <a:lnTo>
                    <a:pt x="20688" y="12769"/>
                  </a:lnTo>
                  <a:lnTo>
                    <a:pt x="20779" y="13712"/>
                  </a:lnTo>
                  <a:lnTo>
                    <a:pt x="20734" y="14466"/>
                  </a:lnTo>
                  <a:lnTo>
                    <a:pt x="20599" y="15399"/>
                  </a:lnTo>
                  <a:lnTo>
                    <a:pt x="20324" y="16153"/>
                  </a:lnTo>
                  <a:lnTo>
                    <a:pt x="20050" y="16907"/>
                  </a:lnTo>
                  <a:lnTo>
                    <a:pt x="19732" y="17284"/>
                  </a:lnTo>
                  <a:lnTo>
                    <a:pt x="19140" y="18028"/>
                  </a:lnTo>
                  <a:lnTo>
                    <a:pt x="18457" y="18594"/>
                  </a:lnTo>
                  <a:lnTo>
                    <a:pt x="17728" y="18782"/>
                  </a:lnTo>
                  <a:lnTo>
                    <a:pt x="16998" y="18971"/>
                  </a:lnTo>
                  <a:lnTo>
                    <a:pt x="16315" y="18971"/>
                  </a:lnTo>
                  <a:lnTo>
                    <a:pt x="14994" y="18782"/>
                  </a:lnTo>
                  <a:lnTo>
                    <a:pt x="14036" y="18594"/>
                  </a:lnTo>
                  <a:lnTo>
                    <a:pt x="13078" y="18217"/>
                  </a:lnTo>
                  <a:lnTo>
                    <a:pt x="12168" y="17850"/>
                  </a:lnTo>
                  <a:lnTo>
                    <a:pt x="11210" y="17284"/>
                  </a:lnTo>
                  <a:lnTo>
                    <a:pt x="10298" y="16530"/>
                  </a:lnTo>
                  <a:lnTo>
                    <a:pt x="9388" y="15587"/>
                  </a:lnTo>
                  <a:lnTo>
                    <a:pt x="8476" y="14655"/>
                  </a:lnTo>
                  <a:lnTo>
                    <a:pt x="7564" y="13524"/>
                  </a:lnTo>
                  <a:lnTo>
                    <a:pt x="6700" y="12204"/>
                  </a:lnTo>
                  <a:lnTo>
                    <a:pt x="5834" y="10894"/>
                  </a:lnTo>
                  <a:lnTo>
                    <a:pt x="4967" y="9386"/>
                  </a:lnTo>
                  <a:lnTo>
                    <a:pt x="4101" y="7699"/>
                  </a:lnTo>
                  <a:lnTo>
                    <a:pt x="2416" y="4128"/>
                  </a:lnTo>
                  <a:lnTo>
                    <a:pt x="729" y="377"/>
                  </a:lnTo>
                  <a:lnTo>
                    <a:pt x="59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914" name="Google Shape;2223;p47"/>
            <p:cNvSpPr/>
            <p:nvPr/>
          </p:nvSpPr>
          <p:spPr>
            <a:xfrm>
              <a:off x="736056" y="435757"/>
              <a:ext cx="102583" cy="239613"/>
            </a:xfrm>
            <a:custGeom>
              <a:avLst/>
              <a:ahLst/>
              <a:cxnLst>
                <a:cxn ang="0">
                  <a:pos x="wd2" y="hd2"/>
                </a:cxn>
                <a:cxn ang="5400000">
                  <a:pos x="wd2" y="hd2"/>
                </a:cxn>
                <a:cxn ang="10800000">
                  <a:pos x="wd2" y="hd2"/>
                </a:cxn>
                <a:cxn ang="16200000">
                  <a:pos x="wd2" y="hd2"/>
                </a:cxn>
              </a:cxnLst>
              <a:rect l="0" t="0" r="r" b="b"/>
              <a:pathLst>
                <a:path w="21600" h="21600" extrusionOk="0">
                  <a:moveTo>
                    <a:pt x="4289" y="0"/>
                  </a:moveTo>
                  <a:lnTo>
                    <a:pt x="3958" y="35"/>
                  </a:lnTo>
                  <a:lnTo>
                    <a:pt x="3461" y="106"/>
                  </a:lnTo>
                  <a:lnTo>
                    <a:pt x="3135" y="212"/>
                  </a:lnTo>
                  <a:lnTo>
                    <a:pt x="2721" y="319"/>
                  </a:lnTo>
                  <a:lnTo>
                    <a:pt x="2390" y="459"/>
                  </a:lnTo>
                  <a:lnTo>
                    <a:pt x="2064" y="636"/>
                  </a:lnTo>
                  <a:lnTo>
                    <a:pt x="1733" y="813"/>
                  </a:lnTo>
                  <a:lnTo>
                    <a:pt x="1237" y="1271"/>
                  </a:lnTo>
                  <a:lnTo>
                    <a:pt x="745" y="1801"/>
                  </a:lnTo>
                  <a:lnTo>
                    <a:pt x="414" y="2436"/>
                  </a:lnTo>
                  <a:lnTo>
                    <a:pt x="165" y="3107"/>
                  </a:lnTo>
                  <a:lnTo>
                    <a:pt x="83" y="3883"/>
                  </a:lnTo>
                  <a:lnTo>
                    <a:pt x="0" y="4695"/>
                  </a:lnTo>
                  <a:lnTo>
                    <a:pt x="83" y="5577"/>
                  </a:lnTo>
                  <a:lnTo>
                    <a:pt x="165" y="6530"/>
                  </a:lnTo>
                  <a:lnTo>
                    <a:pt x="414" y="7518"/>
                  </a:lnTo>
                  <a:lnTo>
                    <a:pt x="823" y="8541"/>
                  </a:lnTo>
                  <a:lnTo>
                    <a:pt x="1237" y="9601"/>
                  </a:lnTo>
                  <a:lnTo>
                    <a:pt x="1816" y="10660"/>
                  </a:lnTo>
                  <a:lnTo>
                    <a:pt x="2473" y="11788"/>
                  </a:lnTo>
                  <a:lnTo>
                    <a:pt x="3218" y="12813"/>
                  </a:lnTo>
                  <a:lnTo>
                    <a:pt x="3958" y="13801"/>
                  </a:lnTo>
                  <a:lnTo>
                    <a:pt x="4781" y="14754"/>
                  </a:lnTo>
                  <a:lnTo>
                    <a:pt x="5608" y="15671"/>
                  </a:lnTo>
                  <a:lnTo>
                    <a:pt x="6514" y="16554"/>
                  </a:lnTo>
                  <a:lnTo>
                    <a:pt x="7419" y="17365"/>
                  </a:lnTo>
                  <a:lnTo>
                    <a:pt x="8329" y="18107"/>
                  </a:lnTo>
                  <a:lnTo>
                    <a:pt x="9317" y="18778"/>
                  </a:lnTo>
                  <a:lnTo>
                    <a:pt x="10306" y="19412"/>
                  </a:lnTo>
                  <a:lnTo>
                    <a:pt x="11294" y="19976"/>
                  </a:lnTo>
                  <a:lnTo>
                    <a:pt x="12283" y="20435"/>
                  </a:lnTo>
                  <a:lnTo>
                    <a:pt x="13193" y="20860"/>
                  </a:lnTo>
                  <a:lnTo>
                    <a:pt x="14181" y="21177"/>
                  </a:lnTo>
                  <a:lnTo>
                    <a:pt x="15086" y="21425"/>
                  </a:lnTo>
                  <a:lnTo>
                    <a:pt x="15992" y="21565"/>
                  </a:lnTo>
                  <a:lnTo>
                    <a:pt x="16488" y="21600"/>
                  </a:lnTo>
                  <a:lnTo>
                    <a:pt x="17311" y="21600"/>
                  </a:lnTo>
                  <a:lnTo>
                    <a:pt x="17642" y="21565"/>
                  </a:lnTo>
                  <a:lnTo>
                    <a:pt x="18139" y="21496"/>
                  </a:lnTo>
                  <a:lnTo>
                    <a:pt x="18470" y="21389"/>
                  </a:lnTo>
                  <a:lnTo>
                    <a:pt x="18879" y="21283"/>
                  </a:lnTo>
                  <a:lnTo>
                    <a:pt x="19210" y="21141"/>
                  </a:lnTo>
                  <a:lnTo>
                    <a:pt x="19541" y="20964"/>
                  </a:lnTo>
                  <a:lnTo>
                    <a:pt x="19867" y="20789"/>
                  </a:lnTo>
                  <a:lnTo>
                    <a:pt x="20363" y="20331"/>
                  </a:lnTo>
                  <a:lnTo>
                    <a:pt x="20777" y="19801"/>
                  </a:lnTo>
                  <a:lnTo>
                    <a:pt x="21186" y="19166"/>
                  </a:lnTo>
                  <a:lnTo>
                    <a:pt x="21435" y="18495"/>
                  </a:lnTo>
                  <a:lnTo>
                    <a:pt x="21517" y="17717"/>
                  </a:lnTo>
                  <a:lnTo>
                    <a:pt x="21600" y="16871"/>
                  </a:lnTo>
                  <a:lnTo>
                    <a:pt x="21517" y="15989"/>
                  </a:lnTo>
                  <a:lnTo>
                    <a:pt x="21435" y="15070"/>
                  </a:lnTo>
                  <a:lnTo>
                    <a:pt x="21104" y="14082"/>
                  </a:lnTo>
                  <a:lnTo>
                    <a:pt x="20777" y="13059"/>
                  </a:lnTo>
                  <a:lnTo>
                    <a:pt x="20363" y="12000"/>
                  </a:lnTo>
                  <a:lnTo>
                    <a:pt x="19784" y="10942"/>
                  </a:lnTo>
                  <a:lnTo>
                    <a:pt x="19127" y="9812"/>
                  </a:lnTo>
                  <a:lnTo>
                    <a:pt x="18387" y="8789"/>
                  </a:lnTo>
                  <a:lnTo>
                    <a:pt x="17642" y="7801"/>
                  </a:lnTo>
                  <a:lnTo>
                    <a:pt x="16819" y="6848"/>
                  </a:lnTo>
                  <a:lnTo>
                    <a:pt x="15992" y="5929"/>
                  </a:lnTo>
                  <a:lnTo>
                    <a:pt x="15086" y="5048"/>
                  </a:lnTo>
                  <a:lnTo>
                    <a:pt x="14181" y="4235"/>
                  </a:lnTo>
                  <a:lnTo>
                    <a:pt x="13275" y="3495"/>
                  </a:lnTo>
                  <a:lnTo>
                    <a:pt x="12283" y="2789"/>
                  </a:lnTo>
                  <a:lnTo>
                    <a:pt x="11294" y="2188"/>
                  </a:lnTo>
                  <a:lnTo>
                    <a:pt x="10306" y="1624"/>
                  </a:lnTo>
                  <a:lnTo>
                    <a:pt x="9317" y="1130"/>
                  </a:lnTo>
                  <a:lnTo>
                    <a:pt x="8407" y="742"/>
                  </a:lnTo>
                  <a:lnTo>
                    <a:pt x="7419" y="425"/>
                  </a:lnTo>
                  <a:lnTo>
                    <a:pt x="6514" y="177"/>
                  </a:lnTo>
                  <a:lnTo>
                    <a:pt x="5608" y="35"/>
                  </a:lnTo>
                  <a:lnTo>
                    <a:pt x="511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915" name="Google Shape;2226;p47"/>
            <p:cNvSpPr/>
            <p:nvPr/>
          </p:nvSpPr>
          <p:spPr>
            <a:xfrm>
              <a:off x="773648" y="718439"/>
              <a:ext cx="90445" cy="267796"/>
            </a:xfrm>
            <a:custGeom>
              <a:avLst/>
              <a:ahLst/>
              <a:cxnLst>
                <a:cxn ang="0">
                  <a:pos x="wd2" y="hd2"/>
                </a:cxn>
                <a:cxn ang="5400000">
                  <a:pos x="wd2" y="hd2"/>
                </a:cxn>
                <a:cxn ang="10800000">
                  <a:pos x="wd2" y="hd2"/>
                </a:cxn>
                <a:cxn ang="16200000">
                  <a:pos x="wd2" y="hd2"/>
                </a:cxn>
              </a:cxnLst>
              <a:rect l="0" t="0" r="r" b="b"/>
              <a:pathLst>
                <a:path w="21600" h="21600" extrusionOk="0">
                  <a:moveTo>
                    <a:pt x="15146" y="0"/>
                  </a:moveTo>
                  <a:lnTo>
                    <a:pt x="15521" y="821"/>
                  </a:lnTo>
                  <a:lnTo>
                    <a:pt x="15896" y="1768"/>
                  </a:lnTo>
                  <a:lnTo>
                    <a:pt x="16178" y="2779"/>
                  </a:lnTo>
                  <a:lnTo>
                    <a:pt x="16272" y="3884"/>
                  </a:lnTo>
                  <a:lnTo>
                    <a:pt x="16360" y="5085"/>
                  </a:lnTo>
                  <a:lnTo>
                    <a:pt x="16178" y="6348"/>
                  </a:lnTo>
                  <a:lnTo>
                    <a:pt x="15896" y="7674"/>
                  </a:lnTo>
                  <a:lnTo>
                    <a:pt x="15333" y="9063"/>
                  </a:lnTo>
                  <a:lnTo>
                    <a:pt x="14958" y="9790"/>
                  </a:lnTo>
                  <a:lnTo>
                    <a:pt x="14588" y="10516"/>
                  </a:lnTo>
                  <a:lnTo>
                    <a:pt x="14119" y="11243"/>
                  </a:lnTo>
                  <a:lnTo>
                    <a:pt x="13556" y="12000"/>
                  </a:lnTo>
                  <a:lnTo>
                    <a:pt x="12904" y="12759"/>
                  </a:lnTo>
                  <a:lnTo>
                    <a:pt x="12153" y="13548"/>
                  </a:lnTo>
                  <a:lnTo>
                    <a:pt x="11407" y="14307"/>
                  </a:lnTo>
                  <a:lnTo>
                    <a:pt x="10474" y="15095"/>
                  </a:lnTo>
                  <a:lnTo>
                    <a:pt x="9536" y="15916"/>
                  </a:lnTo>
                  <a:lnTo>
                    <a:pt x="8509" y="16707"/>
                  </a:lnTo>
                  <a:lnTo>
                    <a:pt x="7294" y="17495"/>
                  </a:lnTo>
                  <a:lnTo>
                    <a:pt x="6079" y="18316"/>
                  </a:lnTo>
                  <a:lnTo>
                    <a:pt x="4677" y="19138"/>
                  </a:lnTo>
                  <a:lnTo>
                    <a:pt x="3274" y="19959"/>
                  </a:lnTo>
                  <a:lnTo>
                    <a:pt x="1684" y="20779"/>
                  </a:lnTo>
                  <a:lnTo>
                    <a:pt x="0" y="21600"/>
                  </a:lnTo>
                  <a:lnTo>
                    <a:pt x="652" y="21443"/>
                  </a:lnTo>
                  <a:lnTo>
                    <a:pt x="2430" y="21001"/>
                  </a:lnTo>
                  <a:lnTo>
                    <a:pt x="5141" y="20274"/>
                  </a:lnTo>
                  <a:lnTo>
                    <a:pt x="6731" y="19800"/>
                  </a:lnTo>
                  <a:lnTo>
                    <a:pt x="8321" y="19263"/>
                  </a:lnTo>
                  <a:lnTo>
                    <a:pt x="10099" y="18665"/>
                  </a:lnTo>
                  <a:lnTo>
                    <a:pt x="11970" y="18001"/>
                  </a:lnTo>
                  <a:lnTo>
                    <a:pt x="13743" y="17274"/>
                  </a:lnTo>
                  <a:lnTo>
                    <a:pt x="15521" y="16516"/>
                  </a:lnTo>
                  <a:lnTo>
                    <a:pt x="17205" y="15664"/>
                  </a:lnTo>
                  <a:lnTo>
                    <a:pt x="18795" y="14749"/>
                  </a:lnTo>
                  <a:lnTo>
                    <a:pt x="20291" y="13770"/>
                  </a:lnTo>
                  <a:lnTo>
                    <a:pt x="20943" y="13296"/>
                  </a:lnTo>
                  <a:lnTo>
                    <a:pt x="21600" y="12759"/>
                  </a:lnTo>
                  <a:lnTo>
                    <a:pt x="20756" y="1768"/>
                  </a:lnTo>
                  <a:lnTo>
                    <a:pt x="19635" y="979"/>
                  </a:lnTo>
                  <a:lnTo>
                    <a:pt x="18420" y="158"/>
                  </a:lnTo>
                  <a:lnTo>
                    <a:pt x="1514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916" name="Google Shape;2227;p47"/>
            <p:cNvSpPr/>
            <p:nvPr/>
          </p:nvSpPr>
          <p:spPr>
            <a:xfrm>
              <a:off x="305778" y="-1"/>
              <a:ext cx="499984" cy="371949"/>
            </a:xfrm>
            <a:custGeom>
              <a:avLst/>
              <a:ahLst/>
              <a:cxnLst>
                <a:cxn ang="0">
                  <a:pos x="wd2" y="hd2"/>
                </a:cxn>
                <a:cxn ang="5400000">
                  <a:pos x="wd2" y="hd2"/>
                </a:cxn>
                <a:cxn ang="10800000">
                  <a:pos x="wd2" y="hd2"/>
                </a:cxn>
                <a:cxn ang="16200000">
                  <a:pos x="wd2" y="hd2"/>
                </a:cxn>
              </a:cxnLst>
              <a:rect l="0" t="0" r="r" b="b"/>
              <a:pathLst>
                <a:path w="21600" h="21600" extrusionOk="0">
                  <a:moveTo>
                    <a:pt x="2503" y="0"/>
                  </a:moveTo>
                  <a:lnTo>
                    <a:pt x="5666" y="11482"/>
                  </a:lnTo>
                  <a:lnTo>
                    <a:pt x="541" y="9231"/>
                  </a:lnTo>
                  <a:lnTo>
                    <a:pt x="0" y="16552"/>
                  </a:lnTo>
                  <a:lnTo>
                    <a:pt x="20111" y="21600"/>
                  </a:lnTo>
                  <a:lnTo>
                    <a:pt x="21600" y="16416"/>
                  </a:lnTo>
                  <a:lnTo>
                    <a:pt x="17168" y="13574"/>
                  </a:lnTo>
                  <a:lnTo>
                    <a:pt x="21160" y="7390"/>
                  </a:lnTo>
                  <a:lnTo>
                    <a:pt x="2503"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917" name="Google Shape;2228;p47"/>
            <p:cNvSpPr/>
            <p:nvPr/>
          </p:nvSpPr>
          <p:spPr>
            <a:xfrm>
              <a:off x="659322" y="119412"/>
              <a:ext cx="473353" cy="386051"/>
            </a:xfrm>
            <a:custGeom>
              <a:avLst/>
              <a:ahLst/>
              <a:cxnLst>
                <a:cxn ang="0">
                  <a:pos x="wd2" y="hd2"/>
                </a:cxn>
                <a:cxn ang="5400000">
                  <a:pos x="wd2" y="hd2"/>
                </a:cxn>
                <a:cxn ang="10800000">
                  <a:pos x="wd2" y="hd2"/>
                </a:cxn>
                <a:cxn ang="16200000">
                  <a:pos x="wd2" y="hd2"/>
                </a:cxn>
              </a:cxnLst>
              <a:rect l="0" t="0" r="r" b="b"/>
              <a:pathLst>
                <a:path w="21600" h="21600" extrusionOk="0">
                  <a:moveTo>
                    <a:pt x="16615" y="0"/>
                  </a:moveTo>
                  <a:lnTo>
                    <a:pt x="15901" y="44"/>
                  </a:lnTo>
                  <a:lnTo>
                    <a:pt x="15168" y="132"/>
                  </a:lnTo>
                  <a:lnTo>
                    <a:pt x="14418" y="219"/>
                  </a:lnTo>
                  <a:lnTo>
                    <a:pt x="13650" y="373"/>
                  </a:lnTo>
                  <a:lnTo>
                    <a:pt x="12864" y="526"/>
                  </a:lnTo>
                  <a:lnTo>
                    <a:pt x="12078" y="723"/>
                  </a:lnTo>
                  <a:lnTo>
                    <a:pt x="11292" y="942"/>
                  </a:lnTo>
                  <a:lnTo>
                    <a:pt x="10506" y="1162"/>
                  </a:lnTo>
                  <a:lnTo>
                    <a:pt x="9719" y="1424"/>
                  </a:lnTo>
                  <a:lnTo>
                    <a:pt x="8951" y="1687"/>
                  </a:lnTo>
                  <a:lnTo>
                    <a:pt x="8183" y="1949"/>
                  </a:lnTo>
                  <a:lnTo>
                    <a:pt x="7432" y="2234"/>
                  </a:lnTo>
                  <a:lnTo>
                    <a:pt x="5985" y="2826"/>
                  </a:lnTo>
                  <a:lnTo>
                    <a:pt x="4645" y="3396"/>
                  </a:lnTo>
                  <a:lnTo>
                    <a:pt x="3412" y="3943"/>
                  </a:lnTo>
                  <a:lnTo>
                    <a:pt x="2358" y="4447"/>
                  </a:lnTo>
                  <a:lnTo>
                    <a:pt x="1483" y="4864"/>
                  </a:lnTo>
                  <a:lnTo>
                    <a:pt x="822" y="5214"/>
                  </a:lnTo>
                  <a:lnTo>
                    <a:pt x="268" y="5499"/>
                  </a:lnTo>
                  <a:lnTo>
                    <a:pt x="0" y="7208"/>
                  </a:lnTo>
                  <a:lnTo>
                    <a:pt x="17813" y="4776"/>
                  </a:lnTo>
                  <a:lnTo>
                    <a:pt x="17455" y="5586"/>
                  </a:lnTo>
                  <a:lnTo>
                    <a:pt x="17133" y="6375"/>
                  </a:lnTo>
                  <a:lnTo>
                    <a:pt x="16847" y="7164"/>
                  </a:lnTo>
                  <a:lnTo>
                    <a:pt x="16615" y="7952"/>
                  </a:lnTo>
                  <a:lnTo>
                    <a:pt x="16419" y="8719"/>
                  </a:lnTo>
                  <a:lnTo>
                    <a:pt x="16258" y="9486"/>
                  </a:lnTo>
                  <a:lnTo>
                    <a:pt x="16151" y="10253"/>
                  </a:lnTo>
                  <a:lnTo>
                    <a:pt x="16061" y="10997"/>
                  </a:lnTo>
                  <a:lnTo>
                    <a:pt x="15990" y="11742"/>
                  </a:lnTo>
                  <a:lnTo>
                    <a:pt x="15973" y="12443"/>
                  </a:lnTo>
                  <a:lnTo>
                    <a:pt x="15955" y="13144"/>
                  </a:lnTo>
                  <a:lnTo>
                    <a:pt x="15973" y="13845"/>
                  </a:lnTo>
                  <a:lnTo>
                    <a:pt x="16025" y="14502"/>
                  </a:lnTo>
                  <a:lnTo>
                    <a:pt x="16079" y="15159"/>
                  </a:lnTo>
                  <a:lnTo>
                    <a:pt x="16151" y="15773"/>
                  </a:lnTo>
                  <a:lnTo>
                    <a:pt x="16241" y="16386"/>
                  </a:lnTo>
                  <a:lnTo>
                    <a:pt x="16347" y="16956"/>
                  </a:lnTo>
                  <a:lnTo>
                    <a:pt x="16473" y="17503"/>
                  </a:lnTo>
                  <a:lnTo>
                    <a:pt x="16579" y="18029"/>
                  </a:lnTo>
                  <a:lnTo>
                    <a:pt x="16705" y="18511"/>
                  </a:lnTo>
                  <a:lnTo>
                    <a:pt x="16973" y="19409"/>
                  </a:lnTo>
                  <a:lnTo>
                    <a:pt x="17223" y="20154"/>
                  </a:lnTo>
                  <a:lnTo>
                    <a:pt x="17455" y="20767"/>
                  </a:lnTo>
                  <a:lnTo>
                    <a:pt x="17633" y="21227"/>
                  </a:lnTo>
                  <a:lnTo>
                    <a:pt x="17813" y="21600"/>
                  </a:lnTo>
                  <a:lnTo>
                    <a:pt x="18116" y="20745"/>
                  </a:lnTo>
                  <a:lnTo>
                    <a:pt x="18473" y="19781"/>
                  </a:lnTo>
                  <a:lnTo>
                    <a:pt x="18884" y="18511"/>
                  </a:lnTo>
                  <a:lnTo>
                    <a:pt x="19367" y="16999"/>
                  </a:lnTo>
                  <a:lnTo>
                    <a:pt x="19867" y="15312"/>
                  </a:lnTo>
                  <a:lnTo>
                    <a:pt x="20117" y="14414"/>
                  </a:lnTo>
                  <a:lnTo>
                    <a:pt x="20367" y="13495"/>
                  </a:lnTo>
                  <a:lnTo>
                    <a:pt x="20582" y="12553"/>
                  </a:lnTo>
                  <a:lnTo>
                    <a:pt x="20814" y="11589"/>
                  </a:lnTo>
                  <a:lnTo>
                    <a:pt x="21010" y="10624"/>
                  </a:lnTo>
                  <a:lnTo>
                    <a:pt x="21189" y="9682"/>
                  </a:lnTo>
                  <a:lnTo>
                    <a:pt x="21332" y="8719"/>
                  </a:lnTo>
                  <a:lnTo>
                    <a:pt x="21457" y="7799"/>
                  </a:lnTo>
                  <a:lnTo>
                    <a:pt x="21546" y="6879"/>
                  </a:lnTo>
                  <a:lnTo>
                    <a:pt x="21600" y="6002"/>
                  </a:lnTo>
                  <a:lnTo>
                    <a:pt x="21600" y="4754"/>
                  </a:lnTo>
                  <a:lnTo>
                    <a:pt x="21564" y="4359"/>
                  </a:lnTo>
                  <a:lnTo>
                    <a:pt x="21528" y="3965"/>
                  </a:lnTo>
                  <a:lnTo>
                    <a:pt x="21492" y="3592"/>
                  </a:lnTo>
                  <a:lnTo>
                    <a:pt x="21422" y="3242"/>
                  </a:lnTo>
                  <a:lnTo>
                    <a:pt x="21350" y="2891"/>
                  </a:lnTo>
                  <a:lnTo>
                    <a:pt x="21260" y="2585"/>
                  </a:lnTo>
                  <a:lnTo>
                    <a:pt x="21154" y="2256"/>
                  </a:lnTo>
                  <a:lnTo>
                    <a:pt x="21028" y="1971"/>
                  </a:lnTo>
                  <a:lnTo>
                    <a:pt x="20904" y="1709"/>
                  </a:lnTo>
                  <a:lnTo>
                    <a:pt x="20742" y="1446"/>
                  </a:lnTo>
                  <a:lnTo>
                    <a:pt x="20582" y="1204"/>
                  </a:lnTo>
                  <a:lnTo>
                    <a:pt x="20385" y="1008"/>
                  </a:lnTo>
                  <a:lnTo>
                    <a:pt x="20188" y="811"/>
                  </a:lnTo>
                  <a:lnTo>
                    <a:pt x="19974" y="635"/>
                  </a:lnTo>
                  <a:lnTo>
                    <a:pt x="19724" y="504"/>
                  </a:lnTo>
                  <a:lnTo>
                    <a:pt x="19474" y="373"/>
                  </a:lnTo>
                  <a:lnTo>
                    <a:pt x="19188" y="285"/>
                  </a:lnTo>
                  <a:lnTo>
                    <a:pt x="18902" y="219"/>
                  </a:lnTo>
                  <a:lnTo>
                    <a:pt x="18599" y="154"/>
                  </a:lnTo>
                  <a:lnTo>
                    <a:pt x="17973" y="66"/>
                  </a:lnTo>
                  <a:lnTo>
                    <a:pt x="17312" y="22"/>
                  </a:lnTo>
                  <a:lnTo>
                    <a:pt x="16615"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918" name="Google Shape;2229;p47"/>
            <p:cNvSpPr/>
            <p:nvPr/>
          </p:nvSpPr>
          <p:spPr>
            <a:xfrm>
              <a:off x="307350" y="256049"/>
              <a:ext cx="471780" cy="102976"/>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0" y="2056"/>
                  </a:lnTo>
                  <a:lnTo>
                    <a:pt x="21510" y="21600"/>
                  </a:lnTo>
                  <a:lnTo>
                    <a:pt x="21600" y="19631"/>
                  </a:lnTo>
                  <a:lnTo>
                    <a:pt x="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919" name="Google Shape;2230;p47"/>
            <p:cNvSpPr/>
            <p:nvPr/>
          </p:nvSpPr>
          <p:spPr>
            <a:xfrm>
              <a:off x="313615" y="190667"/>
              <a:ext cx="481560" cy="126858"/>
            </a:xfrm>
            <a:custGeom>
              <a:avLst/>
              <a:ahLst/>
              <a:cxnLst>
                <a:cxn ang="0">
                  <a:pos x="wd2" y="hd2"/>
                </a:cxn>
                <a:cxn ang="5400000">
                  <a:pos x="wd2" y="hd2"/>
                </a:cxn>
                <a:cxn ang="10800000">
                  <a:pos x="wd2" y="hd2"/>
                </a:cxn>
                <a:cxn ang="16200000">
                  <a:pos x="wd2" y="hd2"/>
                </a:cxn>
              </a:cxnLst>
              <a:rect l="0" t="0" r="r" b="b"/>
              <a:pathLst>
                <a:path w="21600" h="21600" extrusionOk="0">
                  <a:moveTo>
                    <a:pt x="105" y="0"/>
                  </a:moveTo>
                  <a:lnTo>
                    <a:pt x="0" y="1669"/>
                  </a:lnTo>
                  <a:lnTo>
                    <a:pt x="21495" y="21600"/>
                  </a:lnTo>
                  <a:lnTo>
                    <a:pt x="21600" y="20002"/>
                  </a:lnTo>
                  <a:lnTo>
                    <a:pt x="10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grpSp>
      <p:graphicFrame>
        <p:nvGraphicFramePr>
          <p:cNvPr id="4194308" name="Ireland"/>
          <p:cNvGraphicFramePr>
            <a:graphicFrameLocks/>
          </p:cNvGraphicFramePr>
          <p:nvPr/>
        </p:nvGraphicFramePr>
        <p:xfrm>
          <a:off x="3199636" y="1166670"/>
          <a:ext cx="2318667" cy="231866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9" name="United Kingdom"/>
          <p:cNvGraphicFramePr>
            <a:graphicFrameLocks/>
          </p:cNvGraphicFramePr>
          <p:nvPr/>
        </p:nvGraphicFramePr>
        <p:xfrm>
          <a:off x="1555832" y="2625003"/>
          <a:ext cx="2111521" cy="22368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10" name="United States"/>
          <p:cNvGraphicFramePr>
            <a:graphicFrameLocks/>
          </p:cNvGraphicFramePr>
          <p:nvPr/>
        </p:nvGraphicFramePr>
        <p:xfrm>
          <a:off x="5256879" y="2619145"/>
          <a:ext cx="2373916" cy="237391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9920" name="Google Shape;1876;p46"/>
          <p:cNvSpPr/>
          <p:nvPr/>
        </p:nvSpPr>
        <p:spPr>
          <a:xfrm>
            <a:off x="2137199" y="493748"/>
            <a:ext cx="4869602"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921" name="Google Shape;1877;p46"/>
          <p:cNvSpPr txBox="1">
            <a:spLocks noGrp="1"/>
          </p:cNvSpPr>
          <p:nvPr>
            <p:ph type="title"/>
          </p:nvPr>
        </p:nvSpPr>
        <p:spPr>
          <a:xfrm>
            <a:off x="719999" y="360879"/>
            <a:ext cx="7704002" cy="814441"/>
          </a:xfrm>
          <a:prstGeom prst="rect"/>
        </p:spPr>
        <p:txBody>
          <a:bodyPr/>
          <a:lstStyle>
            <a:lvl1pPr defTabSz="566927">
              <a:defRPr sz="2000">
                <a:solidFill>
                  <a:srgbClr val="634934"/>
                </a:solidFill>
              </a:defRPr>
            </a:lvl1pPr>
          </a:lstStyle>
          <a:p>
            <a:r>
              <a:t>percentage of order in each country</a:t>
            </a:r>
          </a:p>
        </p:txBody>
      </p:sp>
      <p:graphicFrame>
        <p:nvGraphicFramePr>
          <p:cNvPr id="4194311" name="2D Donut Chart"/>
          <p:cNvGraphicFramePr>
            <a:graphicFrameLocks/>
          </p:cNvGraphicFramePr>
          <p:nvPr/>
        </p:nvGraphicFramePr>
        <p:xfrm>
          <a:off x="1806381" y="136501"/>
          <a:ext cx="5531238" cy="5531238"/>
        </p:xfrm>
        <a:graphic>
          <a:graphicData uri="http://schemas.openxmlformats.org/drawingml/2006/chart">
            <c:chart xmlns:c="http://schemas.openxmlformats.org/drawingml/2006/chart" xmlns:r="http://schemas.openxmlformats.org/officeDocument/2006/relationships" r:id="rId1"/>
          </a:graphicData>
        </a:graphic>
      </p:graphicFrame>
      <p:grpSp>
        <p:nvGrpSpPr>
          <p:cNvPr id="154" name="Google Shape;2756;p55"/>
          <p:cNvGrpSpPr/>
          <p:nvPr/>
        </p:nvGrpSpPr>
        <p:grpSpPr>
          <a:xfrm>
            <a:off x="413289" y="1803499"/>
            <a:ext cx="2882189" cy="1536502"/>
            <a:chOff x="30" y="0"/>
            <a:chExt cx="2882187" cy="1536501"/>
          </a:xfrm>
        </p:grpSpPr>
        <p:sp>
          <p:nvSpPr>
            <p:cNvPr id="1049922" name="Google Shape;2758;p55"/>
            <p:cNvSpPr/>
            <p:nvPr/>
          </p:nvSpPr>
          <p:spPr>
            <a:xfrm>
              <a:off x="1085011" y="51280"/>
              <a:ext cx="1654447" cy="1256419"/>
            </a:xfrm>
            <a:custGeom>
              <a:avLst/>
              <a:ahLst/>
              <a:cxnLst>
                <a:cxn ang="0">
                  <a:pos x="wd2" y="hd2"/>
                </a:cxn>
                <a:cxn ang="5400000">
                  <a:pos x="wd2" y="hd2"/>
                </a:cxn>
                <a:cxn ang="10800000">
                  <a:pos x="wd2" y="hd2"/>
                </a:cxn>
                <a:cxn ang="16200000">
                  <a:pos x="wd2" y="hd2"/>
                </a:cxn>
              </a:cxnLst>
              <a:rect l="0" t="0" r="r" b="b"/>
              <a:pathLst>
                <a:path w="21466" h="21600" extrusionOk="0">
                  <a:moveTo>
                    <a:pt x="6430" y="1922"/>
                  </a:moveTo>
                  <a:cubicBezTo>
                    <a:pt x="6458" y="1922"/>
                    <a:pt x="6474" y="1934"/>
                    <a:pt x="6476" y="1972"/>
                  </a:cubicBezTo>
                  <a:cubicBezTo>
                    <a:pt x="6476" y="2010"/>
                    <a:pt x="6469" y="2032"/>
                    <a:pt x="6451" y="2032"/>
                  </a:cubicBezTo>
                  <a:cubicBezTo>
                    <a:pt x="6445" y="2032"/>
                    <a:pt x="6437" y="2029"/>
                    <a:pt x="6429" y="2023"/>
                  </a:cubicBezTo>
                  <a:cubicBezTo>
                    <a:pt x="6401" y="2008"/>
                    <a:pt x="6376" y="1987"/>
                    <a:pt x="6352" y="1966"/>
                  </a:cubicBezTo>
                  <a:lnTo>
                    <a:pt x="6406" y="1924"/>
                  </a:lnTo>
                  <a:cubicBezTo>
                    <a:pt x="6414" y="1923"/>
                    <a:pt x="6422" y="1922"/>
                    <a:pt x="6430" y="1922"/>
                  </a:cubicBezTo>
                  <a:close/>
                  <a:moveTo>
                    <a:pt x="6097" y="1924"/>
                  </a:moveTo>
                  <a:cubicBezTo>
                    <a:pt x="6101" y="1924"/>
                    <a:pt x="6106" y="1925"/>
                    <a:pt x="6111" y="1927"/>
                  </a:cubicBezTo>
                  <a:cubicBezTo>
                    <a:pt x="6148" y="1942"/>
                    <a:pt x="6213" y="1939"/>
                    <a:pt x="6200" y="2029"/>
                  </a:cubicBezTo>
                  <a:cubicBezTo>
                    <a:pt x="6195" y="2065"/>
                    <a:pt x="6216" y="2132"/>
                    <a:pt x="6163" y="2144"/>
                  </a:cubicBezTo>
                  <a:cubicBezTo>
                    <a:pt x="6114" y="2123"/>
                    <a:pt x="6077" y="2065"/>
                    <a:pt x="6073" y="1996"/>
                  </a:cubicBezTo>
                  <a:cubicBezTo>
                    <a:pt x="6071" y="1963"/>
                    <a:pt x="6071" y="1924"/>
                    <a:pt x="6097" y="1924"/>
                  </a:cubicBezTo>
                  <a:close/>
                  <a:moveTo>
                    <a:pt x="4940" y="2002"/>
                  </a:moveTo>
                  <a:cubicBezTo>
                    <a:pt x="4956" y="2002"/>
                    <a:pt x="4974" y="2032"/>
                    <a:pt x="5003" y="2062"/>
                  </a:cubicBezTo>
                  <a:cubicBezTo>
                    <a:pt x="4967" y="2104"/>
                    <a:pt x="4931" y="2147"/>
                    <a:pt x="4890" y="2186"/>
                  </a:cubicBezTo>
                  <a:cubicBezTo>
                    <a:pt x="4598" y="2426"/>
                    <a:pt x="4593" y="2762"/>
                    <a:pt x="4879" y="2999"/>
                  </a:cubicBezTo>
                  <a:cubicBezTo>
                    <a:pt x="4920" y="3032"/>
                    <a:pt x="4949" y="3062"/>
                    <a:pt x="4940" y="3140"/>
                  </a:cubicBezTo>
                  <a:cubicBezTo>
                    <a:pt x="4933" y="3218"/>
                    <a:pt x="4913" y="3230"/>
                    <a:pt x="4861" y="3254"/>
                  </a:cubicBezTo>
                  <a:cubicBezTo>
                    <a:pt x="4731" y="3320"/>
                    <a:pt x="4697" y="3470"/>
                    <a:pt x="4706" y="3638"/>
                  </a:cubicBezTo>
                  <a:cubicBezTo>
                    <a:pt x="4713" y="3765"/>
                    <a:pt x="4693" y="3846"/>
                    <a:pt x="4633" y="3846"/>
                  </a:cubicBezTo>
                  <a:cubicBezTo>
                    <a:pt x="4608" y="3846"/>
                    <a:pt x="4575" y="3831"/>
                    <a:pt x="4534" y="3800"/>
                  </a:cubicBezTo>
                  <a:cubicBezTo>
                    <a:pt x="4514" y="3786"/>
                    <a:pt x="4492" y="3778"/>
                    <a:pt x="4470" y="3778"/>
                  </a:cubicBezTo>
                  <a:cubicBezTo>
                    <a:pt x="4448" y="3778"/>
                    <a:pt x="4425" y="3786"/>
                    <a:pt x="4405" y="3803"/>
                  </a:cubicBezTo>
                  <a:cubicBezTo>
                    <a:pt x="4281" y="3885"/>
                    <a:pt x="4145" y="3927"/>
                    <a:pt x="4007" y="3927"/>
                  </a:cubicBezTo>
                  <a:cubicBezTo>
                    <a:pt x="3968" y="3927"/>
                    <a:pt x="3929" y="3924"/>
                    <a:pt x="3891" y="3917"/>
                  </a:cubicBezTo>
                  <a:cubicBezTo>
                    <a:pt x="3859" y="3911"/>
                    <a:pt x="3839" y="3926"/>
                    <a:pt x="3848" y="3866"/>
                  </a:cubicBezTo>
                  <a:lnTo>
                    <a:pt x="3848" y="3869"/>
                  </a:lnTo>
                  <a:cubicBezTo>
                    <a:pt x="3857" y="3818"/>
                    <a:pt x="3868" y="3800"/>
                    <a:pt x="3918" y="3791"/>
                  </a:cubicBezTo>
                  <a:cubicBezTo>
                    <a:pt x="4068" y="3764"/>
                    <a:pt x="4242" y="3728"/>
                    <a:pt x="4310" y="3536"/>
                  </a:cubicBezTo>
                  <a:cubicBezTo>
                    <a:pt x="4371" y="3359"/>
                    <a:pt x="4378" y="3158"/>
                    <a:pt x="4516" y="3032"/>
                  </a:cubicBezTo>
                  <a:cubicBezTo>
                    <a:pt x="4557" y="2990"/>
                    <a:pt x="4523" y="2924"/>
                    <a:pt x="4482" y="2882"/>
                  </a:cubicBezTo>
                  <a:cubicBezTo>
                    <a:pt x="4292" y="2681"/>
                    <a:pt x="4383" y="2531"/>
                    <a:pt x="4539" y="2405"/>
                  </a:cubicBezTo>
                  <a:cubicBezTo>
                    <a:pt x="4639" y="2324"/>
                    <a:pt x="4752" y="2273"/>
                    <a:pt x="4790" y="2095"/>
                  </a:cubicBezTo>
                  <a:cubicBezTo>
                    <a:pt x="4808" y="2011"/>
                    <a:pt x="4881" y="2005"/>
                    <a:pt x="4940" y="2002"/>
                  </a:cubicBezTo>
                  <a:close/>
                  <a:moveTo>
                    <a:pt x="6073" y="5569"/>
                  </a:moveTo>
                  <a:cubicBezTo>
                    <a:pt x="6131" y="5569"/>
                    <a:pt x="6194" y="5639"/>
                    <a:pt x="6216" y="5745"/>
                  </a:cubicBezTo>
                  <a:cubicBezTo>
                    <a:pt x="6238" y="5862"/>
                    <a:pt x="6282" y="5944"/>
                    <a:pt x="6351" y="5944"/>
                  </a:cubicBezTo>
                  <a:cubicBezTo>
                    <a:pt x="6372" y="5944"/>
                    <a:pt x="6396" y="5936"/>
                    <a:pt x="6422" y="5919"/>
                  </a:cubicBezTo>
                  <a:cubicBezTo>
                    <a:pt x="6506" y="5864"/>
                    <a:pt x="6584" y="5840"/>
                    <a:pt x="6659" y="5840"/>
                  </a:cubicBezTo>
                  <a:cubicBezTo>
                    <a:pt x="6819" y="5840"/>
                    <a:pt x="6960" y="5950"/>
                    <a:pt x="7099" y="6093"/>
                  </a:cubicBezTo>
                  <a:cubicBezTo>
                    <a:pt x="7124" y="6117"/>
                    <a:pt x="7149" y="6147"/>
                    <a:pt x="7169" y="6180"/>
                  </a:cubicBezTo>
                  <a:cubicBezTo>
                    <a:pt x="7219" y="6261"/>
                    <a:pt x="7369" y="6264"/>
                    <a:pt x="7321" y="6412"/>
                  </a:cubicBezTo>
                  <a:lnTo>
                    <a:pt x="7321" y="6415"/>
                  </a:lnTo>
                  <a:cubicBezTo>
                    <a:pt x="7299" y="6487"/>
                    <a:pt x="7247" y="6498"/>
                    <a:pt x="7190" y="6498"/>
                  </a:cubicBezTo>
                  <a:cubicBezTo>
                    <a:pt x="7164" y="6498"/>
                    <a:pt x="7137" y="6496"/>
                    <a:pt x="7112" y="6496"/>
                  </a:cubicBezTo>
                  <a:cubicBezTo>
                    <a:pt x="7098" y="6496"/>
                    <a:pt x="7085" y="6496"/>
                    <a:pt x="7072" y="6499"/>
                  </a:cubicBezTo>
                  <a:cubicBezTo>
                    <a:pt x="7053" y="6501"/>
                    <a:pt x="7035" y="6502"/>
                    <a:pt x="7016" y="6502"/>
                  </a:cubicBezTo>
                  <a:cubicBezTo>
                    <a:pt x="6924" y="6502"/>
                    <a:pt x="6834" y="6471"/>
                    <a:pt x="6752" y="6412"/>
                  </a:cubicBezTo>
                  <a:cubicBezTo>
                    <a:pt x="6667" y="6346"/>
                    <a:pt x="6582" y="6325"/>
                    <a:pt x="6496" y="6325"/>
                  </a:cubicBezTo>
                  <a:cubicBezTo>
                    <a:pt x="6344" y="6325"/>
                    <a:pt x="6192" y="6392"/>
                    <a:pt x="6040" y="6392"/>
                  </a:cubicBezTo>
                  <a:cubicBezTo>
                    <a:pt x="6008" y="6392"/>
                    <a:pt x="5976" y="6389"/>
                    <a:pt x="5944" y="6382"/>
                  </a:cubicBezTo>
                  <a:cubicBezTo>
                    <a:pt x="5821" y="6354"/>
                    <a:pt x="5778" y="6271"/>
                    <a:pt x="5794" y="6120"/>
                  </a:cubicBezTo>
                  <a:cubicBezTo>
                    <a:pt x="5817" y="5919"/>
                    <a:pt x="5907" y="5751"/>
                    <a:pt x="6003" y="5613"/>
                  </a:cubicBezTo>
                  <a:cubicBezTo>
                    <a:pt x="6023" y="5583"/>
                    <a:pt x="6048" y="5569"/>
                    <a:pt x="6073" y="5569"/>
                  </a:cubicBezTo>
                  <a:close/>
                  <a:moveTo>
                    <a:pt x="8401" y="5448"/>
                  </a:moveTo>
                  <a:cubicBezTo>
                    <a:pt x="8441" y="5448"/>
                    <a:pt x="8483" y="5460"/>
                    <a:pt x="8529" y="5487"/>
                  </a:cubicBezTo>
                  <a:cubicBezTo>
                    <a:pt x="8574" y="5517"/>
                    <a:pt x="8581" y="5601"/>
                    <a:pt x="8543" y="5643"/>
                  </a:cubicBezTo>
                  <a:cubicBezTo>
                    <a:pt x="8336" y="5916"/>
                    <a:pt x="8352" y="6093"/>
                    <a:pt x="8577" y="6354"/>
                  </a:cubicBezTo>
                  <a:cubicBezTo>
                    <a:pt x="8753" y="6568"/>
                    <a:pt x="8821" y="6868"/>
                    <a:pt x="8880" y="7162"/>
                  </a:cubicBezTo>
                  <a:cubicBezTo>
                    <a:pt x="8900" y="7260"/>
                    <a:pt x="8860" y="7293"/>
                    <a:pt x="8778" y="7293"/>
                  </a:cubicBezTo>
                  <a:cubicBezTo>
                    <a:pt x="8768" y="7293"/>
                    <a:pt x="8756" y="7292"/>
                    <a:pt x="8744" y="7291"/>
                  </a:cubicBezTo>
                  <a:cubicBezTo>
                    <a:pt x="8658" y="7132"/>
                    <a:pt x="8364" y="7264"/>
                    <a:pt x="8400" y="6799"/>
                  </a:cubicBezTo>
                  <a:lnTo>
                    <a:pt x="8400" y="6805"/>
                  </a:lnTo>
                  <a:cubicBezTo>
                    <a:pt x="8418" y="6580"/>
                    <a:pt x="8212" y="6304"/>
                    <a:pt x="8076" y="6087"/>
                  </a:cubicBezTo>
                  <a:cubicBezTo>
                    <a:pt x="7972" y="5922"/>
                    <a:pt x="7985" y="5781"/>
                    <a:pt x="8076" y="5676"/>
                  </a:cubicBezTo>
                  <a:cubicBezTo>
                    <a:pt x="8169" y="5567"/>
                    <a:pt x="8273" y="5448"/>
                    <a:pt x="8401" y="5448"/>
                  </a:cubicBezTo>
                  <a:close/>
                  <a:moveTo>
                    <a:pt x="3963" y="5812"/>
                  </a:moveTo>
                  <a:cubicBezTo>
                    <a:pt x="3985" y="5812"/>
                    <a:pt x="4007" y="5842"/>
                    <a:pt x="4013" y="5856"/>
                  </a:cubicBezTo>
                  <a:cubicBezTo>
                    <a:pt x="4122" y="6099"/>
                    <a:pt x="4339" y="6123"/>
                    <a:pt x="4489" y="6292"/>
                  </a:cubicBezTo>
                  <a:cubicBezTo>
                    <a:pt x="4684" y="6511"/>
                    <a:pt x="4693" y="6835"/>
                    <a:pt x="4813" y="7090"/>
                  </a:cubicBezTo>
                  <a:cubicBezTo>
                    <a:pt x="4851" y="7171"/>
                    <a:pt x="4863" y="7291"/>
                    <a:pt x="4915" y="7342"/>
                  </a:cubicBezTo>
                  <a:cubicBezTo>
                    <a:pt x="4972" y="7398"/>
                    <a:pt x="5060" y="7506"/>
                    <a:pt x="5123" y="7506"/>
                  </a:cubicBezTo>
                  <a:cubicBezTo>
                    <a:pt x="5145" y="7506"/>
                    <a:pt x="5164" y="7493"/>
                    <a:pt x="5178" y="7459"/>
                  </a:cubicBezTo>
                  <a:cubicBezTo>
                    <a:pt x="5225" y="7342"/>
                    <a:pt x="5343" y="7171"/>
                    <a:pt x="5253" y="6979"/>
                  </a:cubicBezTo>
                  <a:cubicBezTo>
                    <a:pt x="5221" y="6913"/>
                    <a:pt x="5130" y="6811"/>
                    <a:pt x="5219" y="6757"/>
                  </a:cubicBezTo>
                  <a:cubicBezTo>
                    <a:pt x="5259" y="6733"/>
                    <a:pt x="5316" y="6652"/>
                    <a:pt x="5370" y="6652"/>
                  </a:cubicBezTo>
                  <a:cubicBezTo>
                    <a:pt x="5410" y="6652"/>
                    <a:pt x="5449" y="6696"/>
                    <a:pt x="5479" y="6841"/>
                  </a:cubicBezTo>
                  <a:cubicBezTo>
                    <a:pt x="5546" y="7155"/>
                    <a:pt x="5673" y="7525"/>
                    <a:pt x="5973" y="7525"/>
                  </a:cubicBezTo>
                  <a:cubicBezTo>
                    <a:pt x="5988" y="7525"/>
                    <a:pt x="6003" y="7524"/>
                    <a:pt x="6018" y="7522"/>
                  </a:cubicBezTo>
                  <a:cubicBezTo>
                    <a:pt x="6029" y="7521"/>
                    <a:pt x="6039" y="7520"/>
                    <a:pt x="6049" y="7520"/>
                  </a:cubicBezTo>
                  <a:cubicBezTo>
                    <a:pt x="6176" y="7520"/>
                    <a:pt x="6299" y="7607"/>
                    <a:pt x="6425" y="7607"/>
                  </a:cubicBezTo>
                  <a:cubicBezTo>
                    <a:pt x="6487" y="7607"/>
                    <a:pt x="6549" y="7587"/>
                    <a:pt x="6612" y="7525"/>
                  </a:cubicBezTo>
                  <a:cubicBezTo>
                    <a:pt x="6638" y="7501"/>
                    <a:pt x="6655" y="7491"/>
                    <a:pt x="6668" y="7491"/>
                  </a:cubicBezTo>
                  <a:cubicBezTo>
                    <a:pt x="6708" y="7491"/>
                    <a:pt x="6690" y="7596"/>
                    <a:pt x="6694" y="7651"/>
                  </a:cubicBezTo>
                  <a:cubicBezTo>
                    <a:pt x="6734" y="7900"/>
                    <a:pt x="6603" y="8098"/>
                    <a:pt x="6574" y="8326"/>
                  </a:cubicBezTo>
                  <a:cubicBezTo>
                    <a:pt x="6569" y="8361"/>
                    <a:pt x="6524" y="8414"/>
                    <a:pt x="6499" y="8414"/>
                  </a:cubicBezTo>
                  <a:cubicBezTo>
                    <a:pt x="6498" y="8414"/>
                    <a:pt x="6497" y="8414"/>
                    <a:pt x="6497" y="8414"/>
                  </a:cubicBezTo>
                  <a:cubicBezTo>
                    <a:pt x="6430" y="8404"/>
                    <a:pt x="6363" y="8401"/>
                    <a:pt x="6295" y="8401"/>
                  </a:cubicBezTo>
                  <a:cubicBezTo>
                    <a:pt x="6169" y="8401"/>
                    <a:pt x="6042" y="8412"/>
                    <a:pt x="5916" y="8412"/>
                  </a:cubicBezTo>
                  <a:cubicBezTo>
                    <a:pt x="5677" y="8412"/>
                    <a:pt x="5441" y="8374"/>
                    <a:pt x="5225" y="8155"/>
                  </a:cubicBezTo>
                  <a:cubicBezTo>
                    <a:pt x="5186" y="8115"/>
                    <a:pt x="5139" y="8097"/>
                    <a:pt x="5091" y="8097"/>
                  </a:cubicBezTo>
                  <a:cubicBezTo>
                    <a:pt x="4952" y="8097"/>
                    <a:pt x="4803" y="8246"/>
                    <a:pt x="4788" y="8438"/>
                  </a:cubicBezTo>
                  <a:cubicBezTo>
                    <a:pt x="4784" y="8501"/>
                    <a:pt x="4761" y="8584"/>
                    <a:pt x="4726" y="8584"/>
                  </a:cubicBezTo>
                  <a:cubicBezTo>
                    <a:pt x="4718" y="8584"/>
                    <a:pt x="4709" y="8580"/>
                    <a:pt x="4700" y="8570"/>
                  </a:cubicBezTo>
                  <a:cubicBezTo>
                    <a:pt x="4575" y="8438"/>
                    <a:pt x="4401" y="8471"/>
                    <a:pt x="4283" y="8293"/>
                  </a:cubicBezTo>
                  <a:cubicBezTo>
                    <a:pt x="4176" y="8131"/>
                    <a:pt x="3988" y="8125"/>
                    <a:pt x="3827" y="8080"/>
                  </a:cubicBezTo>
                  <a:cubicBezTo>
                    <a:pt x="3728" y="8053"/>
                    <a:pt x="3583" y="8062"/>
                    <a:pt x="3682" y="7807"/>
                  </a:cubicBezTo>
                  <a:cubicBezTo>
                    <a:pt x="3737" y="7669"/>
                    <a:pt x="3744" y="7468"/>
                    <a:pt x="3676" y="7339"/>
                  </a:cubicBezTo>
                  <a:cubicBezTo>
                    <a:pt x="3638" y="7269"/>
                    <a:pt x="3588" y="7246"/>
                    <a:pt x="3531" y="7246"/>
                  </a:cubicBezTo>
                  <a:cubicBezTo>
                    <a:pt x="3481" y="7246"/>
                    <a:pt x="3425" y="7264"/>
                    <a:pt x="3367" y="7282"/>
                  </a:cubicBezTo>
                  <a:cubicBezTo>
                    <a:pt x="3280" y="7310"/>
                    <a:pt x="3191" y="7317"/>
                    <a:pt x="3101" y="7317"/>
                  </a:cubicBezTo>
                  <a:cubicBezTo>
                    <a:pt x="3027" y="7317"/>
                    <a:pt x="2953" y="7312"/>
                    <a:pt x="2878" y="7312"/>
                  </a:cubicBezTo>
                  <a:cubicBezTo>
                    <a:pt x="2783" y="7312"/>
                    <a:pt x="2688" y="7319"/>
                    <a:pt x="2593" y="7351"/>
                  </a:cubicBezTo>
                  <a:cubicBezTo>
                    <a:pt x="2466" y="7396"/>
                    <a:pt x="2339" y="7444"/>
                    <a:pt x="2239" y="7534"/>
                  </a:cubicBezTo>
                  <a:cubicBezTo>
                    <a:pt x="2177" y="7590"/>
                    <a:pt x="2115" y="7607"/>
                    <a:pt x="2054" y="7607"/>
                  </a:cubicBezTo>
                  <a:cubicBezTo>
                    <a:pt x="1974" y="7607"/>
                    <a:pt x="1895" y="7579"/>
                    <a:pt x="1815" y="7579"/>
                  </a:cubicBezTo>
                  <a:cubicBezTo>
                    <a:pt x="1811" y="7579"/>
                    <a:pt x="1806" y="7579"/>
                    <a:pt x="1802" y="7579"/>
                  </a:cubicBezTo>
                  <a:cubicBezTo>
                    <a:pt x="1788" y="7576"/>
                    <a:pt x="1775" y="7567"/>
                    <a:pt x="1763" y="7549"/>
                  </a:cubicBezTo>
                  <a:cubicBezTo>
                    <a:pt x="1778" y="7497"/>
                    <a:pt x="1813" y="7488"/>
                    <a:pt x="1846" y="7488"/>
                  </a:cubicBezTo>
                  <a:cubicBezTo>
                    <a:pt x="1853" y="7488"/>
                    <a:pt x="1861" y="7489"/>
                    <a:pt x="1868" y="7489"/>
                  </a:cubicBezTo>
                  <a:cubicBezTo>
                    <a:pt x="1882" y="7490"/>
                    <a:pt x="1897" y="7491"/>
                    <a:pt x="1911" y="7491"/>
                  </a:cubicBezTo>
                  <a:cubicBezTo>
                    <a:pt x="2129" y="7491"/>
                    <a:pt x="2293" y="7323"/>
                    <a:pt x="2348" y="7081"/>
                  </a:cubicBezTo>
                  <a:cubicBezTo>
                    <a:pt x="2425" y="6760"/>
                    <a:pt x="2665" y="6649"/>
                    <a:pt x="2753" y="6442"/>
                  </a:cubicBezTo>
                  <a:cubicBezTo>
                    <a:pt x="2844" y="6229"/>
                    <a:pt x="2922" y="6172"/>
                    <a:pt x="3028" y="6172"/>
                  </a:cubicBezTo>
                  <a:cubicBezTo>
                    <a:pt x="3070" y="6172"/>
                    <a:pt x="3117" y="6181"/>
                    <a:pt x="3170" y="6192"/>
                  </a:cubicBezTo>
                  <a:cubicBezTo>
                    <a:pt x="3173" y="6193"/>
                    <a:pt x="3176" y="6193"/>
                    <a:pt x="3179" y="6193"/>
                  </a:cubicBezTo>
                  <a:cubicBezTo>
                    <a:pt x="3223" y="6193"/>
                    <a:pt x="3282" y="6129"/>
                    <a:pt x="3327" y="6084"/>
                  </a:cubicBezTo>
                  <a:cubicBezTo>
                    <a:pt x="3381" y="6032"/>
                    <a:pt x="3422" y="6004"/>
                    <a:pt x="3457" y="6004"/>
                  </a:cubicBezTo>
                  <a:cubicBezTo>
                    <a:pt x="3510" y="6004"/>
                    <a:pt x="3546" y="6067"/>
                    <a:pt x="3587" y="6204"/>
                  </a:cubicBezTo>
                  <a:cubicBezTo>
                    <a:pt x="3651" y="6421"/>
                    <a:pt x="3836" y="6526"/>
                    <a:pt x="3995" y="6628"/>
                  </a:cubicBezTo>
                  <a:cubicBezTo>
                    <a:pt x="4095" y="6691"/>
                    <a:pt x="4228" y="6748"/>
                    <a:pt x="4222" y="6898"/>
                  </a:cubicBezTo>
                  <a:cubicBezTo>
                    <a:pt x="4210" y="7078"/>
                    <a:pt x="4065" y="7042"/>
                    <a:pt x="3963" y="7054"/>
                  </a:cubicBezTo>
                  <a:cubicBezTo>
                    <a:pt x="3911" y="7060"/>
                    <a:pt x="3843" y="7051"/>
                    <a:pt x="3827" y="7144"/>
                  </a:cubicBezTo>
                  <a:cubicBezTo>
                    <a:pt x="3812" y="7237"/>
                    <a:pt x="3875" y="7264"/>
                    <a:pt x="3920" y="7300"/>
                  </a:cubicBezTo>
                  <a:cubicBezTo>
                    <a:pt x="3988" y="7353"/>
                    <a:pt x="4064" y="7457"/>
                    <a:pt x="4134" y="7457"/>
                  </a:cubicBezTo>
                  <a:cubicBezTo>
                    <a:pt x="4155" y="7457"/>
                    <a:pt x="4177" y="7447"/>
                    <a:pt x="4197" y="7423"/>
                  </a:cubicBezTo>
                  <a:cubicBezTo>
                    <a:pt x="4310" y="7288"/>
                    <a:pt x="4380" y="7084"/>
                    <a:pt x="4462" y="6904"/>
                  </a:cubicBezTo>
                  <a:cubicBezTo>
                    <a:pt x="4472" y="6880"/>
                    <a:pt x="4433" y="6830"/>
                    <a:pt x="4474" y="6830"/>
                  </a:cubicBezTo>
                  <a:cubicBezTo>
                    <a:pt x="4480" y="6830"/>
                    <a:pt x="4489" y="6832"/>
                    <a:pt x="4500" y="6835"/>
                  </a:cubicBezTo>
                  <a:cubicBezTo>
                    <a:pt x="4511" y="6838"/>
                    <a:pt x="4521" y="6839"/>
                    <a:pt x="4530" y="6839"/>
                  </a:cubicBezTo>
                  <a:cubicBezTo>
                    <a:pt x="4600" y="6839"/>
                    <a:pt x="4599" y="6741"/>
                    <a:pt x="4571" y="6688"/>
                  </a:cubicBezTo>
                  <a:cubicBezTo>
                    <a:pt x="4500" y="6562"/>
                    <a:pt x="4466" y="6367"/>
                    <a:pt x="4337" y="6334"/>
                  </a:cubicBezTo>
                  <a:cubicBezTo>
                    <a:pt x="4165" y="6288"/>
                    <a:pt x="4079" y="6114"/>
                    <a:pt x="3966" y="5976"/>
                  </a:cubicBezTo>
                  <a:cubicBezTo>
                    <a:pt x="3932" y="5934"/>
                    <a:pt x="3907" y="5889"/>
                    <a:pt x="3934" y="5835"/>
                  </a:cubicBezTo>
                  <a:cubicBezTo>
                    <a:pt x="3942" y="5818"/>
                    <a:pt x="3953" y="5812"/>
                    <a:pt x="3963" y="5812"/>
                  </a:cubicBezTo>
                  <a:close/>
                  <a:moveTo>
                    <a:pt x="8568" y="8792"/>
                  </a:moveTo>
                  <a:cubicBezTo>
                    <a:pt x="8608" y="8792"/>
                    <a:pt x="8640" y="8836"/>
                    <a:pt x="8665" y="8894"/>
                  </a:cubicBezTo>
                  <a:cubicBezTo>
                    <a:pt x="8800" y="9191"/>
                    <a:pt x="8953" y="9448"/>
                    <a:pt x="9207" y="9448"/>
                  </a:cubicBezTo>
                  <a:cubicBezTo>
                    <a:pt x="9268" y="9448"/>
                    <a:pt x="9334" y="9433"/>
                    <a:pt x="9408" y="9401"/>
                  </a:cubicBezTo>
                  <a:cubicBezTo>
                    <a:pt x="9411" y="9399"/>
                    <a:pt x="9415" y="9398"/>
                    <a:pt x="9419" y="9398"/>
                  </a:cubicBezTo>
                  <a:cubicBezTo>
                    <a:pt x="9441" y="9398"/>
                    <a:pt x="9469" y="9424"/>
                    <a:pt x="9492" y="9434"/>
                  </a:cubicBezTo>
                  <a:cubicBezTo>
                    <a:pt x="9467" y="9449"/>
                    <a:pt x="9444" y="9470"/>
                    <a:pt x="9424" y="9494"/>
                  </a:cubicBezTo>
                  <a:lnTo>
                    <a:pt x="9424" y="9497"/>
                  </a:lnTo>
                  <a:cubicBezTo>
                    <a:pt x="9334" y="9667"/>
                    <a:pt x="9249" y="9844"/>
                    <a:pt x="9069" y="9844"/>
                  </a:cubicBezTo>
                  <a:cubicBezTo>
                    <a:pt x="9058" y="9844"/>
                    <a:pt x="9046" y="9844"/>
                    <a:pt x="9034" y="9842"/>
                  </a:cubicBezTo>
                  <a:cubicBezTo>
                    <a:pt x="9009" y="9830"/>
                    <a:pt x="8964" y="9821"/>
                    <a:pt x="8964" y="9803"/>
                  </a:cubicBezTo>
                  <a:cubicBezTo>
                    <a:pt x="8939" y="9416"/>
                    <a:pt x="8624" y="9302"/>
                    <a:pt x="8529" y="8984"/>
                  </a:cubicBezTo>
                  <a:cubicBezTo>
                    <a:pt x="8511" y="8924"/>
                    <a:pt x="8452" y="8846"/>
                    <a:pt x="8536" y="8801"/>
                  </a:cubicBezTo>
                  <a:cubicBezTo>
                    <a:pt x="8547" y="8795"/>
                    <a:pt x="8558" y="8792"/>
                    <a:pt x="8568" y="8792"/>
                  </a:cubicBezTo>
                  <a:close/>
                  <a:moveTo>
                    <a:pt x="6558" y="9152"/>
                  </a:moveTo>
                  <a:cubicBezTo>
                    <a:pt x="6626" y="9185"/>
                    <a:pt x="6737" y="9194"/>
                    <a:pt x="6755" y="9251"/>
                  </a:cubicBezTo>
                  <a:cubicBezTo>
                    <a:pt x="6893" y="9698"/>
                    <a:pt x="7244" y="9980"/>
                    <a:pt x="7294" y="10494"/>
                  </a:cubicBezTo>
                  <a:cubicBezTo>
                    <a:pt x="7312" y="10671"/>
                    <a:pt x="7453" y="10734"/>
                    <a:pt x="7523" y="10869"/>
                  </a:cubicBezTo>
                  <a:cubicBezTo>
                    <a:pt x="7711" y="11229"/>
                    <a:pt x="7818" y="11628"/>
                    <a:pt x="7904" y="12042"/>
                  </a:cubicBezTo>
                  <a:cubicBezTo>
                    <a:pt x="7611" y="11748"/>
                    <a:pt x="7360" y="11403"/>
                    <a:pt x="7192" y="10965"/>
                  </a:cubicBezTo>
                  <a:cubicBezTo>
                    <a:pt x="7174" y="10920"/>
                    <a:pt x="7149" y="10875"/>
                    <a:pt x="7149" y="10830"/>
                  </a:cubicBezTo>
                  <a:cubicBezTo>
                    <a:pt x="7147" y="10232"/>
                    <a:pt x="6773" y="9854"/>
                    <a:pt x="6648" y="9326"/>
                  </a:cubicBezTo>
                  <a:cubicBezTo>
                    <a:pt x="6635" y="9263"/>
                    <a:pt x="6589" y="9212"/>
                    <a:pt x="6558" y="9152"/>
                  </a:cubicBezTo>
                  <a:close/>
                  <a:moveTo>
                    <a:pt x="11472" y="0"/>
                  </a:moveTo>
                  <a:cubicBezTo>
                    <a:pt x="11346" y="0"/>
                    <a:pt x="11179" y="175"/>
                    <a:pt x="11010" y="196"/>
                  </a:cubicBezTo>
                  <a:cubicBezTo>
                    <a:pt x="10921" y="204"/>
                    <a:pt x="10834" y="262"/>
                    <a:pt x="10747" y="262"/>
                  </a:cubicBezTo>
                  <a:cubicBezTo>
                    <a:pt x="10741" y="262"/>
                    <a:pt x="10735" y="262"/>
                    <a:pt x="10729" y="262"/>
                  </a:cubicBezTo>
                  <a:cubicBezTo>
                    <a:pt x="10725" y="261"/>
                    <a:pt x="10721" y="261"/>
                    <a:pt x="10717" y="261"/>
                  </a:cubicBezTo>
                  <a:cubicBezTo>
                    <a:pt x="10475" y="261"/>
                    <a:pt x="10327" y="586"/>
                    <a:pt x="10091" y="586"/>
                  </a:cubicBezTo>
                  <a:cubicBezTo>
                    <a:pt x="10077" y="586"/>
                    <a:pt x="10063" y="585"/>
                    <a:pt x="10049" y="583"/>
                  </a:cubicBezTo>
                  <a:cubicBezTo>
                    <a:pt x="10036" y="581"/>
                    <a:pt x="10023" y="579"/>
                    <a:pt x="10011" y="579"/>
                  </a:cubicBezTo>
                  <a:cubicBezTo>
                    <a:pt x="9958" y="579"/>
                    <a:pt x="9919" y="606"/>
                    <a:pt x="9895" y="709"/>
                  </a:cubicBezTo>
                  <a:cubicBezTo>
                    <a:pt x="9881" y="774"/>
                    <a:pt x="9788" y="865"/>
                    <a:pt x="9739" y="865"/>
                  </a:cubicBezTo>
                  <a:cubicBezTo>
                    <a:pt x="9734" y="865"/>
                    <a:pt x="9729" y="864"/>
                    <a:pt x="9725" y="862"/>
                  </a:cubicBezTo>
                  <a:cubicBezTo>
                    <a:pt x="9627" y="819"/>
                    <a:pt x="9556" y="797"/>
                    <a:pt x="9510" y="797"/>
                  </a:cubicBezTo>
                  <a:cubicBezTo>
                    <a:pt x="9402" y="797"/>
                    <a:pt x="9431" y="915"/>
                    <a:pt x="9578" y="1150"/>
                  </a:cubicBezTo>
                  <a:cubicBezTo>
                    <a:pt x="9585" y="1162"/>
                    <a:pt x="9574" y="1195"/>
                    <a:pt x="9571" y="1216"/>
                  </a:cubicBezTo>
                  <a:cubicBezTo>
                    <a:pt x="9562" y="1210"/>
                    <a:pt x="9546" y="1207"/>
                    <a:pt x="9540" y="1195"/>
                  </a:cubicBezTo>
                  <a:cubicBezTo>
                    <a:pt x="9492" y="1108"/>
                    <a:pt x="9419" y="1027"/>
                    <a:pt x="9406" y="928"/>
                  </a:cubicBezTo>
                  <a:cubicBezTo>
                    <a:pt x="9385" y="787"/>
                    <a:pt x="9372" y="667"/>
                    <a:pt x="9247" y="634"/>
                  </a:cubicBezTo>
                  <a:cubicBezTo>
                    <a:pt x="9225" y="628"/>
                    <a:pt x="9204" y="625"/>
                    <a:pt x="9185" y="625"/>
                  </a:cubicBezTo>
                  <a:cubicBezTo>
                    <a:pt x="9031" y="625"/>
                    <a:pt x="8970" y="803"/>
                    <a:pt x="8894" y="958"/>
                  </a:cubicBezTo>
                  <a:cubicBezTo>
                    <a:pt x="8835" y="1078"/>
                    <a:pt x="8898" y="1135"/>
                    <a:pt x="8948" y="1204"/>
                  </a:cubicBezTo>
                  <a:cubicBezTo>
                    <a:pt x="8957" y="1216"/>
                    <a:pt x="8964" y="1231"/>
                    <a:pt x="8971" y="1246"/>
                  </a:cubicBezTo>
                  <a:cubicBezTo>
                    <a:pt x="8960" y="1248"/>
                    <a:pt x="8948" y="1250"/>
                    <a:pt x="8937" y="1250"/>
                  </a:cubicBezTo>
                  <a:cubicBezTo>
                    <a:pt x="8932" y="1250"/>
                    <a:pt x="8928" y="1250"/>
                    <a:pt x="8923" y="1249"/>
                  </a:cubicBezTo>
                  <a:cubicBezTo>
                    <a:pt x="8771" y="1220"/>
                    <a:pt x="8618" y="1162"/>
                    <a:pt x="8464" y="1162"/>
                  </a:cubicBezTo>
                  <a:cubicBezTo>
                    <a:pt x="8460" y="1162"/>
                    <a:pt x="8456" y="1162"/>
                    <a:pt x="8452" y="1162"/>
                  </a:cubicBezTo>
                  <a:cubicBezTo>
                    <a:pt x="8405" y="1162"/>
                    <a:pt x="8316" y="1076"/>
                    <a:pt x="8254" y="1076"/>
                  </a:cubicBezTo>
                  <a:cubicBezTo>
                    <a:pt x="8206" y="1076"/>
                    <a:pt x="8174" y="1127"/>
                    <a:pt x="8189" y="1309"/>
                  </a:cubicBezTo>
                  <a:cubicBezTo>
                    <a:pt x="8189" y="1321"/>
                    <a:pt x="8135" y="1339"/>
                    <a:pt x="8103" y="1354"/>
                  </a:cubicBezTo>
                  <a:cubicBezTo>
                    <a:pt x="8050" y="1381"/>
                    <a:pt x="7996" y="1390"/>
                    <a:pt x="7940" y="1390"/>
                  </a:cubicBezTo>
                  <a:cubicBezTo>
                    <a:pt x="7846" y="1390"/>
                    <a:pt x="7750" y="1365"/>
                    <a:pt x="7655" y="1365"/>
                  </a:cubicBezTo>
                  <a:cubicBezTo>
                    <a:pt x="7580" y="1365"/>
                    <a:pt x="7506" y="1381"/>
                    <a:pt x="7435" y="1438"/>
                  </a:cubicBezTo>
                  <a:cubicBezTo>
                    <a:pt x="7376" y="1495"/>
                    <a:pt x="7319" y="1552"/>
                    <a:pt x="7258" y="1609"/>
                  </a:cubicBezTo>
                  <a:cubicBezTo>
                    <a:pt x="7236" y="1629"/>
                    <a:pt x="7203" y="1654"/>
                    <a:pt x="7178" y="1654"/>
                  </a:cubicBezTo>
                  <a:cubicBezTo>
                    <a:pt x="7161" y="1654"/>
                    <a:pt x="7148" y="1643"/>
                    <a:pt x="7145" y="1612"/>
                  </a:cubicBezTo>
                  <a:cubicBezTo>
                    <a:pt x="7124" y="1434"/>
                    <a:pt x="7044" y="1390"/>
                    <a:pt x="6957" y="1390"/>
                  </a:cubicBezTo>
                  <a:cubicBezTo>
                    <a:pt x="6927" y="1390"/>
                    <a:pt x="6896" y="1395"/>
                    <a:pt x="6866" y="1402"/>
                  </a:cubicBezTo>
                  <a:cubicBezTo>
                    <a:pt x="6741" y="1435"/>
                    <a:pt x="6809" y="1603"/>
                    <a:pt x="6793" y="1711"/>
                  </a:cubicBezTo>
                  <a:cubicBezTo>
                    <a:pt x="6775" y="1843"/>
                    <a:pt x="6669" y="1753"/>
                    <a:pt x="6623" y="1831"/>
                  </a:cubicBezTo>
                  <a:cubicBezTo>
                    <a:pt x="6617" y="1842"/>
                    <a:pt x="6612" y="1847"/>
                    <a:pt x="6608" y="1847"/>
                  </a:cubicBezTo>
                  <a:cubicBezTo>
                    <a:pt x="6598" y="1847"/>
                    <a:pt x="6596" y="1818"/>
                    <a:pt x="6601" y="1792"/>
                  </a:cubicBezTo>
                  <a:cubicBezTo>
                    <a:pt x="6628" y="1561"/>
                    <a:pt x="6521" y="1483"/>
                    <a:pt x="6376" y="1417"/>
                  </a:cubicBezTo>
                  <a:cubicBezTo>
                    <a:pt x="6086" y="1285"/>
                    <a:pt x="5776" y="1246"/>
                    <a:pt x="5495" y="1054"/>
                  </a:cubicBezTo>
                  <a:cubicBezTo>
                    <a:pt x="5400" y="989"/>
                    <a:pt x="5293" y="961"/>
                    <a:pt x="5186" y="961"/>
                  </a:cubicBezTo>
                  <a:cubicBezTo>
                    <a:pt x="5098" y="961"/>
                    <a:pt x="5011" y="980"/>
                    <a:pt x="4929" y="1012"/>
                  </a:cubicBezTo>
                  <a:cubicBezTo>
                    <a:pt x="4661" y="1117"/>
                    <a:pt x="4373" y="1129"/>
                    <a:pt x="4131" y="1327"/>
                  </a:cubicBezTo>
                  <a:cubicBezTo>
                    <a:pt x="4036" y="1402"/>
                    <a:pt x="3766" y="1267"/>
                    <a:pt x="3900" y="1642"/>
                  </a:cubicBezTo>
                  <a:cubicBezTo>
                    <a:pt x="3907" y="1663"/>
                    <a:pt x="3868" y="1711"/>
                    <a:pt x="3852" y="1750"/>
                  </a:cubicBezTo>
                  <a:cubicBezTo>
                    <a:pt x="3694" y="2156"/>
                    <a:pt x="3376" y="2297"/>
                    <a:pt x="3114" y="2528"/>
                  </a:cubicBezTo>
                  <a:cubicBezTo>
                    <a:pt x="2892" y="2720"/>
                    <a:pt x="3016" y="2972"/>
                    <a:pt x="3086" y="3167"/>
                  </a:cubicBezTo>
                  <a:cubicBezTo>
                    <a:pt x="3127" y="3279"/>
                    <a:pt x="3211" y="3342"/>
                    <a:pt x="3297" y="3342"/>
                  </a:cubicBezTo>
                  <a:cubicBezTo>
                    <a:pt x="3347" y="3342"/>
                    <a:pt x="3397" y="3320"/>
                    <a:pt x="3440" y="3275"/>
                  </a:cubicBezTo>
                  <a:cubicBezTo>
                    <a:pt x="3507" y="3208"/>
                    <a:pt x="3557" y="3179"/>
                    <a:pt x="3595" y="3179"/>
                  </a:cubicBezTo>
                  <a:cubicBezTo>
                    <a:pt x="3677" y="3179"/>
                    <a:pt x="3706" y="3307"/>
                    <a:pt x="3732" y="3464"/>
                  </a:cubicBezTo>
                  <a:cubicBezTo>
                    <a:pt x="3737" y="3512"/>
                    <a:pt x="3739" y="3560"/>
                    <a:pt x="3737" y="3608"/>
                  </a:cubicBezTo>
                  <a:cubicBezTo>
                    <a:pt x="3710" y="3569"/>
                    <a:pt x="3666" y="3542"/>
                    <a:pt x="3653" y="3494"/>
                  </a:cubicBezTo>
                  <a:cubicBezTo>
                    <a:pt x="3624" y="3382"/>
                    <a:pt x="3588" y="3340"/>
                    <a:pt x="3546" y="3340"/>
                  </a:cubicBezTo>
                  <a:cubicBezTo>
                    <a:pt x="3505" y="3340"/>
                    <a:pt x="3458" y="3380"/>
                    <a:pt x="3406" y="3434"/>
                  </a:cubicBezTo>
                  <a:cubicBezTo>
                    <a:pt x="3299" y="3539"/>
                    <a:pt x="3340" y="3692"/>
                    <a:pt x="3363" y="3803"/>
                  </a:cubicBezTo>
                  <a:cubicBezTo>
                    <a:pt x="3406" y="4010"/>
                    <a:pt x="3320" y="4067"/>
                    <a:pt x="3207" y="4103"/>
                  </a:cubicBezTo>
                  <a:cubicBezTo>
                    <a:pt x="3071" y="4142"/>
                    <a:pt x="2962" y="4215"/>
                    <a:pt x="2894" y="4389"/>
                  </a:cubicBezTo>
                  <a:cubicBezTo>
                    <a:pt x="2857" y="4479"/>
                    <a:pt x="2780" y="4523"/>
                    <a:pt x="2711" y="4523"/>
                  </a:cubicBezTo>
                  <a:cubicBezTo>
                    <a:pt x="2691" y="4523"/>
                    <a:pt x="2671" y="4519"/>
                    <a:pt x="2654" y="4512"/>
                  </a:cubicBezTo>
                  <a:cubicBezTo>
                    <a:pt x="2574" y="4479"/>
                    <a:pt x="2685" y="4410"/>
                    <a:pt x="2683" y="4341"/>
                  </a:cubicBezTo>
                  <a:cubicBezTo>
                    <a:pt x="2681" y="4262"/>
                    <a:pt x="2656" y="4191"/>
                    <a:pt x="2613" y="4139"/>
                  </a:cubicBezTo>
                  <a:cubicBezTo>
                    <a:pt x="2491" y="3959"/>
                    <a:pt x="2343" y="3770"/>
                    <a:pt x="2325" y="3530"/>
                  </a:cubicBezTo>
                  <a:cubicBezTo>
                    <a:pt x="2310" y="3335"/>
                    <a:pt x="2209" y="3112"/>
                    <a:pt x="2061" y="3112"/>
                  </a:cubicBezTo>
                  <a:cubicBezTo>
                    <a:pt x="2056" y="3112"/>
                    <a:pt x="2051" y="3113"/>
                    <a:pt x="2046" y="3113"/>
                  </a:cubicBezTo>
                  <a:cubicBezTo>
                    <a:pt x="1917" y="3122"/>
                    <a:pt x="1781" y="3194"/>
                    <a:pt x="1763" y="3338"/>
                  </a:cubicBezTo>
                  <a:cubicBezTo>
                    <a:pt x="1729" y="3548"/>
                    <a:pt x="1790" y="3770"/>
                    <a:pt x="1920" y="3902"/>
                  </a:cubicBezTo>
                  <a:cubicBezTo>
                    <a:pt x="2028" y="4013"/>
                    <a:pt x="2028" y="4022"/>
                    <a:pt x="1981" y="4079"/>
                  </a:cubicBezTo>
                  <a:cubicBezTo>
                    <a:pt x="1831" y="4259"/>
                    <a:pt x="1892" y="4536"/>
                    <a:pt x="1811" y="4755"/>
                  </a:cubicBezTo>
                  <a:cubicBezTo>
                    <a:pt x="1791" y="4808"/>
                    <a:pt x="1828" y="4832"/>
                    <a:pt x="1872" y="4832"/>
                  </a:cubicBezTo>
                  <a:cubicBezTo>
                    <a:pt x="1895" y="4832"/>
                    <a:pt x="1919" y="4826"/>
                    <a:pt x="1940" y="4815"/>
                  </a:cubicBezTo>
                  <a:cubicBezTo>
                    <a:pt x="2102" y="4732"/>
                    <a:pt x="2267" y="4675"/>
                    <a:pt x="2440" y="4675"/>
                  </a:cubicBezTo>
                  <a:cubicBezTo>
                    <a:pt x="2456" y="4675"/>
                    <a:pt x="2472" y="4676"/>
                    <a:pt x="2488" y="4677"/>
                  </a:cubicBezTo>
                  <a:lnTo>
                    <a:pt x="2543" y="4677"/>
                  </a:lnTo>
                  <a:cubicBezTo>
                    <a:pt x="2538" y="4689"/>
                    <a:pt x="2536" y="4713"/>
                    <a:pt x="2527" y="4716"/>
                  </a:cubicBezTo>
                  <a:cubicBezTo>
                    <a:pt x="2379" y="4791"/>
                    <a:pt x="2232" y="4887"/>
                    <a:pt x="2080" y="4935"/>
                  </a:cubicBezTo>
                  <a:cubicBezTo>
                    <a:pt x="1994" y="4962"/>
                    <a:pt x="1892" y="4938"/>
                    <a:pt x="1865" y="5073"/>
                  </a:cubicBezTo>
                  <a:cubicBezTo>
                    <a:pt x="1838" y="5211"/>
                    <a:pt x="1938" y="5244"/>
                    <a:pt x="2010" y="5298"/>
                  </a:cubicBezTo>
                  <a:cubicBezTo>
                    <a:pt x="2187" y="5439"/>
                    <a:pt x="2214" y="5643"/>
                    <a:pt x="2148" y="5889"/>
                  </a:cubicBezTo>
                  <a:cubicBezTo>
                    <a:pt x="2122" y="5992"/>
                    <a:pt x="2080" y="6020"/>
                    <a:pt x="2034" y="6020"/>
                  </a:cubicBezTo>
                  <a:cubicBezTo>
                    <a:pt x="1986" y="6020"/>
                    <a:pt x="1932" y="5990"/>
                    <a:pt x="1883" y="5985"/>
                  </a:cubicBezTo>
                  <a:cubicBezTo>
                    <a:pt x="1761" y="5974"/>
                    <a:pt x="1640" y="5940"/>
                    <a:pt x="1516" y="5940"/>
                  </a:cubicBezTo>
                  <a:cubicBezTo>
                    <a:pt x="1511" y="5940"/>
                    <a:pt x="1505" y="5940"/>
                    <a:pt x="1500" y="5940"/>
                  </a:cubicBezTo>
                  <a:cubicBezTo>
                    <a:pt x="1373" y="5943"/>
                    <a:pt x="1226" y="5982"/>
                    <a:pt x="1247" y="6210"/>
                  </a:cubicBezTo>
                  <a:cubicBezTo>
                    <a:pt x="1265" y="6438"/>
                    <a:pt x="1226" y="6634"/>
                    <a:pt x="1195" y="6850"/>
                  </a:cubicBezTo>
                  <a:cubicBezTo>
                    <a:pt x="1167" y="7021"/>
                    <a:pt x="1077" y="7318"/>
                    <a:pt x="1319" y="7375"/>
                  </a:cubicBezTo>
                  <a:cubicBezTo>
                    <a:pt x="1550" y="7426"/>
                    <a:pt x="1598" y="7498"/>
                    <a:pt x="1475" y="7762"/>
                  </a:cubicBezTo>
                  <a:cubicBezTo>
                    <a:pt x="1430" y="7867"/>
                    <a:pt x="1364" y="7957"/>
                    <a:pt x="1287" y="8020"/>
                  </a:cubicBezTo>
                  <a:cubicBezTo>
                    <a:pt x="1131" y="8140"/>
                    <a:pt x="1009" y="8293"/>
                    <a:pt x="1027" y="8570"/>
                  </a:cubicBezTo>
                  <a:cubicBezTo>
                    <a:pt x="1034" y="8678"/>
                    <a:pt x="1004" y="8807"/>
                    <a:pt x="925" y="8852"/>
                  </a:cubicBezTo>
                  <a:cubicBezTo>
                    <a:pt x="614" y="9035"/>
                    <a:pt x="431" y="9377"/>
                    <a:pt x="286" y="9755"/>
                  </a:cubicBezTo>
                  <a:cubicBezTo>
                    <a:pt x="170" y="10061"/>
                    <a:pt x="-47" y="10328"/>
                    <a:pt x="105" y="10749"/>
                  </a:cubicBezTo>
                  <a:cubicBezTo>
                    <a:pt x="191" y="10983"/>
                    <a:pt x="143" y="11253"/>
                    <a:pt x="46" y="11499"/>
                  </a:cubicBezTo>
                  <a:cubicBezTo>
                    <a:pt x="-63" y="11772"/>
                    <a:pt x="34" y="12240"/>
                    <a:pt x="216" y="12450"/>
                  </a:cubicBezTo>
                  <a:cubicBezTo>
                    <a:pt x="254" y="12495"/>
                    <a:pt x="286" y="12546"/>
                    <a:pt x="306" y="12607"/>
                  </a:cubicBezTo>
                  <a:cubicBezTo>
                    <a:pt x="465" y="13033"/>
                    <a:pt x="653" y="13426"/>
                    <a:pt x="970" y="13678"/>
                  </a:cubicBezTo>
                  <a:cubicBezTo>
                    <a:pt x="1045" y="13738"/>
                    <a:pt x="1124" y="13849"/>
                    <a:pt x="1201" y="13849"/>
                  </a:cubicBezTo>
                  <a:cubicBezTo>
                    <a:pt x="1217" y="13849"/>
                    <a:pt x="1233" y="13845"/>
                    <a:pt x="1249" y="13834"/>
                  </a:cubicBezTo>
                  <a:cubicBezTo>
                    <a:pt x="1618" y="13591"/>
                    <a:pt x="2053" y="13867"/>
                    <a:pt x="2413" y="13525"/>
                  </a:cubicBezTo>
                  <a:cubicBezTo>
                    <a:pt x="2471" y="13471"/>
                    <a:pt x="2551" y="13434"/>
                    <a:pt x="2632" y="13434"/>
                  </a:cubicBezTo>
                  <a:cubicBezTo>
                    <a:pt x="2731" y="13434"/>
                    <a:pt x="2832" y="13488"/>
                    <a:pt x="2894" y="13630"/>
                  </a:cubicBezTo>
                  <a:cubicBezTo>
                    <a:pt x="2957" y="13775"/>
                    <a:pt x="3023" y="13833"/>
                    <a:pt x="3121" y="13833"/>
                  </a:cubicBezTo>
                  <a:cubicBezTo>
                    <a:pt x="3142" y="13833"/>
                    <a:pt x="3166" y="13830"/>
                    <a:pt x="3191" y="13825"/>
                  </a:cubicBezTo>
                  <a:cubicBezTo>
                    <a:pt x="3214" y="13820"/>
                    <a:pt x="3236" y="13818"/>
                    <a:pt x="3256" y="13818"/>
                  </a:cubicBezTo>
                  <a:cubicBezTo>
                    <a:pt x="3440" y="13818"/>
                    <a:pt x="3512" y="14005"/>
                    <a:pt x="3472" y="14275"/>
                  </a:cubicBezTo>
                  <a:cubicBezTo>
                    <a:pt x="3435" y="14521"/>
                    <a:pt x="3313" y="14800"/>
                    <a:pt x="3417" y="15020"/>
                  </a:cubicBezTo>
                  <a:cubicBezTo>
                    <a:pt x="3537" y="15278"/>
                    <a:pt x="3676" y="15527"/>
                    <a:pt x="3766" y="15800"/>
                  </a:cubicBezTo>
                  <a:cubicBezTo>
                    <a:pt x="3925" y="16277"/>
                    <a:pt x="4040" y="16784"/>
                    <a:pt x="3841" y="17304"/>
                  </a:cubicBezTo>
                  <a:cubicBezTo>
                    <a:pt x="3714" y="17631"/>
                    <a:pt x="3689" y="17976"/>
                    <a:pt x="3809" y="18300"/>
                  </a:cubicBezTo>
                  <a:cubicBezTo>
                    <a:pt x="3936" y="18639"/>
                    <a:pt x="4031" y="18978"/>
                    <a:pt x="4065" y="19360"/>
                  </a:cubicBezTo>
                  <a:cubicBezTo>
                    <a:pt x="4095" y="19705"/>
                    <a:pt x="4092" y="20077"/>
                    <a:pt x="4312" y="20350"/>
                  </a:cubicBezTo>
                  <a:cubicBezTo>
                    <a:pt x="4437" y="20509"/>
                    <a:pt x="4471" y="20743"/>
                    <a:pt x="4528" y="20953"/>
                  </a:cubicBezTo>
                  <a:cubicBezTo>
                    <a:pt x="4577" y="21140"/>
                    <a:pt x="4466" y="21374"/>
                    <a:pt x="4636" y="21536"/>
                  </a:cubicBezTo>
                  <a:cubicBezTo>
                    <a:pt x="4684" y="21583"/>
                    <a:pt x="4729" y="21600"/>
                    <a:pt x="4772" y="21600"/>
                  </a:cubicBezTo>
                  <a:cubicBezTo>
                    <a:pt x="4884" y="21600"/>
                    <a:pt x="4987" y="21488"/>
                    <a:pt x="5099" y="21488"/>
                  </a:cubicBezTo>
                  <a:cubicBezTo>
                    <a:pt x="5101" y="21488"/>
                    <a:pt x="5103" y="21488"/>
                    <a:pt x="5105" y="21488"/>
                  </a:cubicBezTo>
                  <a:cubicBezTo>
                    <a:pt x="5119" y="21488"/>
                    <a:pt x="5133" y="21488"/>
                    <a:pt x="5146" y="21488"/>
                  </a:cubicBezTo>
                  <a:cubicBezTo>
                    <a:pt x="5829" y="21488"/>
                    <a:pt x="6183" y="20903"/>
                    <a:pt x="6460" y="20164"/>
                  </a:cubicBezTo>
                  <a:cubicBezTo>
                    <a:pt x="6517" y="20014"/>
                    <a:pt x="6456" y="19792"/>
                    <a:pt x="6601" y="19714"/>
                  </a:cubicBezTo>
                  <a:cubicBezTo>
                    <a:pt x="6854" y="19576"/>
                    <a:pt x="6911" y="19309"/>
                    <a:pt x="6845" y="19018"/>
                  </a:cubicBezTo>
                  <a:cubicBezTo>
                    <a:pt x="6748" y="18588"/>
                    <a:pt x="6925" y="18429"/>
                    <a:pt x="7172" y="18285"/>
                  </a:cubicBezTo>
                  <a:cubicBezTo>
                    <a:pt x="7512" y="18081"/>
                    <a:pt x="7731" y="17085"/>
                    <a:pt x="7537" y="16685"/>
                  </a:cubicBezTo>
                  <a:cubicBezTo>
                    <a:pt x="7380" y="16367"/>
                    <a:pt x="7423" y="16016"/>
                    <a:pt x="7468" y="15686"/>
                  </a:cubicBezTo>
                  <a:cubicBezTo>
                    <a:pt x="7530" y="15218"/>
                    <a:pt x="7795" y="14906"/>
                    <a:pt x="8046" y="14617"/>
                  </a:cubicBezTo>
                  <a:cubicBezTo>
                    <a:pt x="8538" y="14053"/>
                    <a:pt x="8860" y="13372"/>
                    <a:pt x="8998" y="12534"/>
                  </a:cubicBezTo>
                  <a:cubicBezTo>
                    <a:pt x="9019" y="12411"/>
                    <a:pt x="9019" y="12271"/>
                    <a:pt x="8901" y="12271"/>
                  </a:cubicBezTo>
                  <a:cubicBezTo>
                    <a:pt x="8893" y="12271"/>
                    <a:pt x="8885" y="12272"/>
                    <a:pt x="8876" y="12273"/>
                  </a:cubicBezTo>
                  <a:cubicBezTo>
                    <a:pt x="8742" y="12294"/>
                    <a:pt x="8610" y="12357"/>
                    <a:pt x="8479" y="12411"/>
                  </a:cubicBezTo>
                  <a:cubicBezTo>
                    <a:pt x="8323" y="12475"/>
                    <a:pt x="8223" y="12515"/>
                    <a:pt x="8153" y="12515"/>
                  </a:cubicBezTo>
                  <a:cubicBezTo>
                    <a:pt x="8030" y="12515"/>
                    <a:pt x="7996" y="12391"/>
                    <a:pt x="7905" y="12047"/>
                  </a:cubicBezTo>
                  <a:cubicBezTo>
                    <a:pt x="7958" y="12113"/>
                    <a:pt x="7996" y="12231"/>
                    <a:pt x="8076" y="12231"/>
                  </a:cubicBezTo>
                  <a:cubicBezTo>
                    <a:pt x="8089" y="12231"/>
                    <a:pt x="8105" y="12227"/>
                    <a:pt x="8121" y="12219"/>
                  </a:cubicBezTo>
                  <a:cubicBezTo>
                    <a:pt x="8318" y="12117"/>
                    <a:pt x="8506" y="11976"/>
                    <a:pt x="8708" y="11889"/>
                  </a:cubicBezTo>
                  <a:cubicBezTo>
                    <a:pt x="8939" y="11787"/>
                    <a:pt x="9080" y="11499"/>
                    <a:pt x="9297" y="11400"/>
                  </a:cubicBezTo>
                  <a:cubicBezTo>
                    <a:pt x="9601" y="11262"/>
                    <a:pt x="9995" y="10719"/>
                    <a:pt x="10013" y="10313"/>
                  </a:cubicBezTo>
                  <a:cubicBezTo>
                    <a:pt x="10011" y="10259"/>
                    <a:pt x="9995" y="10208"/>
                    <a:pt x="9968" y="10169"/>
                  </a:cubicBezTo>
                  <a:cubicBezTo>
                    <a:pt x="9891" y="10040"/>
                    <a:pt x="9807" y="9926"/>
                    <a:pt x="9678" y="9881"/>
                  </a:cubicBezTo>
                  <a:cubicBezTo>
                    <a:pt x="9603" y="9854"/>
                    <a:pt x="9558" y="9752"/>
                    <a:pt x="9576" y="9653"/>
                  </a:cubicBezTo>
                  <a:cubicBezTo>
                    <a:pt x="9580" y="9636"/>
                    <a:pt x="9586" y="9629"/>
                    <a:pt x="9594" y="9629"/>
                  </a:cubicBezTo>
                  <a:cubicBezTo>
                    <a:pt x="9618" y="9629"/>
                    <a:pt x="9657" y="9687"/>
                    <a:pt x="9691" y="9689"/>
                  </a:cubicBezTo>
                  <a:cubicBezTo>
                    <a:pt x="9818" y="9701"/>
                    <a:pt x="9945" y="9740"/>
                    <a:pt x="10072" y="9740"/>
                  </a:cubicBezTo>
                  <a:cubicBezTo>
                    <a:pt x="10077" y="9740"/>
                    <a:pt x="10081" y="9740"/>
                    <a:pt x="10086" y="9740"/>
                  </a:cubicBezTo>
                  <a:cubicBezTo>
                    <a:pt x="10128" y="9739"/>
                    <a:pt x="10170" y="9739"/>
                    <a:pt x="10212" y="9739"/>
                  </a:cubicBezTo>
                  <a:cubicBezTo>
                    <a:pt x="10606" y="9739"/>
                    <a:pt x="10969" y="9801"/>
                    <a:pt x="11184" y="10376"/>
                  </a:cubicBezTo>
                  <a:cubicBezTo>
                    <a:pt x="11230" y="10501"/>
                    <a:pt x="11343" y="10646"/>
                    <a:pt x="11476" y="10646"/>
                  </a:cubicBezTo>
                  <a:cubicBezTo>
                    <a:pt x="11494" y="10646"/>
                    <a:pt x="11513" y="10643"/>
                    <a:pt x="11531" y="10638"/>
                  </a:cubicBezTo>
                  <a:cubicBezTo>
                    <a:pt x="11551" y="10631"/>
                    <a:pt x="11567" y="10628"/>
                    <a:pt x="11580" y="10628"/>
                  </a:cubicBezTo>
                  <a:cubicBezTo>
                    <a:pt x="11630" y="10628"/>
                    <a:pt x="11630" y="10673"/>
                    <a:pt x="11635" y="10740"/>
                  </a:cubicBezTo>
                  <a:cubicBezTo>
                    <a:pt x="11715" y="11559"/>
                    <a:pt x="11998" y="12276"/>
                    <a:pt x="12279" y="12997"/>
                  </a:cubicBezTo>
                  <a:cubicBezTo>
                    <a:pt x="12324" y="13110"/>
                    <a:pt x="12376" y="13184"/>
                    <a:pt x="12431" y="13184"/>
                  </a:cubicBezTo>
                  <a:cubicBezTo>
                    <a:pt x="12478" y="13184"/>
                    <a:pt x="12527" y="13128"/>
                    <a:pt x="12573" y="12994"/>
                  </a:cubicBezTo>
                  <a:cubicBezTo>
                    <a:pt x="12605" y="12904"/>
                    <a:pt x="12660" y="12826"/>
                    <a:pt x="12705" y="12745"/>
                  </a:cubicBezTo>
                  <a:lnTo>
                    <a:pt x="12725" y="12718"/>
                  </a:lnTo>
                  <a:cubicBezTo>
                    <a:pt x="12814" y="12438"/>
                    <a:pt x="12793" y="12156"/>
                    <a:pt x="12764" y="11865"/>
                  </a:cubicBezTo>
                  <a:cubicBezTo>
                    <a:pt x="12755" y="11781"/>
                    <a:pt x="12732" y="11673"/>
                    <a:pt x="12811" y="11649"/>
                  </a:cubicBezTo>
                  <a:cubicBezTo>
                    <a:pt x="13020" y="11583"/>
                    <a:pt x="13083" y="11334"/>
                    <a:pt x="13199" y="11148"/>
                  </a:cubicBezTo>
                  <a:cubicBezTo>
                    <a:pt x="13326" y="10947"/>
                    <a:pt x="13459" y="10704"/>
                    <a:pt x="13604" y="10577"/>
                  </a:cubicBezTo>
                  <a:cubicBezTo>
                    <a:pt x="13681" y="10510"/>
                    <a:pt x="13801" y="10411"/>
                    <a:pt x="13925" y="10411"/>
                  </a:cubicBezTo>
                  <a:cubicBezTo>
                    <a:pt x="14023" y="10411"/>
                    <a:pt x="14123" y="10471"/>
                    <a:pt x="14207" y="10656"/>
                  </a:cubicBezTo>
                  <a:cubicBezTo>
                    <a:pt x="14307" y="10878"/>
                    <a:pt x="14486" y="11040"/>
                    <a:pt x="14493" y="11334"/>
                  </a:cubicBezTo>
                  <a:cubicBezTo>
                    <a:pt x="14495" y="11424"/>
                    <a:pt x="14463" y="11538"/>
                    <a:pt x="14561" y="11583"/>
                  </a:cubicBezTo>
                  <a:cubicBezTo>
                    <a:pt x="14598" y="11600"/>
                    <a:pt x="14636" y="11612"/>
                    <a:pt x="14673" y="11612"/>
                  </a:cubicBezTo>
                  <a:cubicBezTo>
                    <a:pt x="14722" y="11612"/>
                    <a:pt x="14769" y="11589"/>
                    <a:pt x="14810" y="11520"/>
                  </a:cubicBezTo>
                  <a:cubicBezTo>
                    <a:pt x="14823" y="11498"/>
                    <a:pt x="14844" y="11468"/>
                    <a:pt x="14865" y="11468"/>
                  </a:cubicBezTo>
                  <a:cubicBezTo>
                    <a:pt x="14878" y="11468"/>
                    <a:pt x="14892" y="11482"/>
                    <a:pt x="14903" y="11520"/>
                  </a:cubicBezTo>
                  <a:cubicBezTo>
                    <a:pt x="14955" y="11718"/>
                    <a:pt x="14989" y="11925"/>
                    <a:pt x="15052" y="12117"/>
                  </a:cubicBezTo>
                  <a:cubicBezTo>
                    <a:pt x="15181" y="12510"/>
                    <a:pt x="15007" y="12970"/>
                    <a:pt x="15258" y="13351"/>
                  </a:cubicBezTo>
                  <a:cubicBezTo>
                    <a:pt x="15440" y="13627"/>
                    <a:pt x="15456" y="14053"/>
                    <a:pt x="15657" y="14335"/>
                  </a:cubicBezTo>
                  <a:cubicBezTo>
                    <a:pt x="15723" y="14380"/>
                    <a:pt x="15786" y="14425"/>
                    <a:pt x="15852" y="14467"/>
                  </a:cubicBezTo>
                  <a:cubicBezTo>
                    <a:pt x="15872" y="14479"/>
                    <a:pt x="15893" y="14485"/>
                    <a:pt x="15912" y="14485"/>
                  </a:cubicBezTo>
                  <a:cubicBezTo>
                    <a:pt x="15957" y="14485"/>
                    <a:pt x="15991" y="14453"/>
                    <a:pt x="15977" y="14386"/>
                  </a:cubicBezTo>
                  <a:cubicBezTo>
                    <a:pt x="15909" y="14053"/>
                    <a:pt x="15931" y="13684"/>
                    <a:pt x="15666" y="13435"/>
                  </a:cubicBezTo>
                  <a:cubicBezTo>
                    <a:pt x="15462" y="13243"/>
                    <a:pt x="15308" y="12943"/>
                    <a:pt x="15338" y="12570"/>
                  </a:cubicBezTo>
                  <a:cubicBezTo>
                    <a:pt x="15346" y="12474"/>
                    <a:pt x="15265" y="12233"/>
                    <a:pt x="15368" y="12233"/>
                  </a:cubicBezTo>
                  <a:cubicBezTo>
                    <a:pt x="15402" y="12233"/>
                    <a:pt x="15457" y="12260"/>
                    <a:pt x="15542" y="12327"/>
                  </a:cubicBezTo>
                  <a:cubicBezTo>
                    <a:pt x="15696" y="12453"/>
                    <a:pt x="15852" y="12619"/>
                    <a:pt x="15900" y="12784"/>
                  </a:cubicBezTo>
                  <a:cubicBezTo>
                    <a:pt x="15945" y="12948"/>
                    <a:pt x="15989" y="13003"/>
                    <a:pt x="16034" y="13003"/>
                  </a:cubicBezTo>
                  <a:cubicBezTo>
                    <a:pt x="16097" y="13003"/>
                    <a:pt x="16160" y="12897"/>
                    <a:pt x="16228" y="12835"/>
                  </a:cubicBezTo>
                  <a:cubicBezTo>
                    <a:pt x="16264" y="12802"/>
                    <a:pt x="16289" y="12741"/>
                    <a:pt x="16328" y="12715"/>
                  </a:cubicBezTo>
                  <a:cubicBezTo>
                    <a:pt x="16554" y="12555"/>
                    <a:pt x="16616" y="12324"/>
                    <a:pt x="16554" y="11991"/>
                  </a:cubicBezTo>
                  <a:cubicBezTo>
                    <a:pt x="16496" y="11664"/>
                    <a:pt x="16364" y="11415"/>
                    <a:pt x="16181" y="11208"/>
                  </a:cubicBezTo>
                  <a:cubicBezTo>
                    <a:pt x="16011" y="11013"/>
                    <a:pt x="15970" y="10848"/>
                    <a:pt x="16135" y="10605"/>
                  </a:cubicBezTo>
                  <a:cubicBezTo>
                    <a:pt x="16189" y="10528"/>
                    <a:pt x="16238" y="10488"/>
                    <a:pt x="16287" y="10488"/>
                  </a:cubicBezTo>
                  <a:cubicBezTo>
                    <a:pt x="16318" y="10488"/>
                    <a:pt x="16347" y="10503"/>
                    <a:pt x="16378" y="10535"/>
                  </a:cubicBezTo>
                  <a:cubicBezTo>
                    <a:pt x="16457" y="10619"/>
                    <a:pt x="16432" y="10725"/>
                    <a:pt x="16342" y="10809"/>
                  </a:cubicBezTo>
                  <a:cubicBezTo>
                    <a:pt x="16276" y="10869"/>
                    <a:pt x="16253" y="10980"/>
                    <a:pt x="16332" y="11055"/>
                  </a:cubicBezTo>
                  <a:cubicBezTo>
                    <a:pt x="16384" y="11107"/>
                    <a:pt x="16438" y="11145"/>
                    <a:pt x="16492" y="11145"/>
                  </a:cubicBezTo>
                  <a:cubicBezTo>
                    <a:pt x="16540" y="11145"/>
                    <a:pt x="16588" y="11115"/>
                    <a:pt x="16632" y="11037"/>
                  </a:cubicBezTo>
                  <a:cubicBezTo>
                    <a:pt x="16679" y="10950"/>
                    <a:pt x="16752" y="10839"/>
                    <a:pt x="16650" y="10758"/>
                  </a:cubicBezTo>
                  <a:cubicBezTo>
                    <a:pt x="16509" y="10650"/>
                    <a:pt x="16593" y="10602"/>
                    <a:pt x="16666" y="10541"/>
                  </a:cubicBezTo>
                  <a:cubicBezTo>
                    <a:pt x="16989" y="10283"/>
                    <a:pt x="17434" y="10265"/>
                    <a:pt x="17597" y="9689"/>
                  </a:cubicBezTo>
                  <a:cubicBezTo>
                    <a:pt x="17676" y="9404"/>
                    <a:pt x="17780" y="9134"/>
                    <a:pt x="17749" y="8810"/>
                  </a:cubicBezTo>
                  <a:cubicBezTo>
                    <a:pt x="17705" y="8386"/>
                    <a:pt x="17497" y="8098"/>
                    <a:pt x="17309" y="7801"/>
                  </a:cubicBezTo>
                  <a:cubicBezTo>
                    <a:pt x="17214" y="7651"/>
                    <a:pt x="17225" y="7576"/>
                    <a:pt x="17345" y="7498"/>
                  </a:cubicBezTo>
                  <a:cubicBezTo>
                    <a:pt x="17391" y="7471"/>
                    <a:pt x="17427" y="7432"/>
                    <a:pt x="17422" y="7360"/>
                  </a:cubicBezTo>
                  <a:cubicBezTo>
                    <a:pt x="17420" y="7291"/>
                    <a:pt x="17382" y="7231"/>
                    <a:pt x="17332" y="7216"/>
                  </a:cubicBezTo>
                  <a:cubicBezTo>
                    <a:pt x="17273" y="7201"/>
                    <a:pt x="17206" y="7172"/>
                    <a:pt x="17151" y="7172"/>
                  </a:cubicBezTo>
                  <a:cubicBezTo>
                    <a:pt x="17129" y="7172"/>
                    <a:pt x="17108" y="7177"/>
                    <a:pt x="17091" y="7189"/>
                  </a:cubicBezTo>
                  <a:cubicBezTo>
                    <a:pt x="17069" y="7205"/>
                    <a:pt x="17049" y="7212"/>
                    <a:pt x="17032" y="7212"/>
                  </a:cubicBezTo>
                  <a:cubicBezTo>
                    <a:pt x="16949" y="7212"/>
                    <a:pt x="16915" y="7060"/>
                    <a:pt x="16842" y="7060"/>
                  </a:cubicBezTo>
                  <a:cubicBezTo>
                    <a:pt x="16833" y="7060"/>
                    <a:pt x="16825" y="7061"/>
                    <a:pt x="16815" y="7066"/>
                  </a:cubicBezTo>
                  <a:cubicBezTo>
                    <a:pt x="16854" y="7021"/>
                    <a:pt x="16894" y="6976"/>
                    <a:pt x="16931" y="6928"/>
                  </a:cubicBezTo>
                  <a:cubicBezTo>
                    <a:pt x="16942" y="6910"/>
                    <a:pt x="16951" y="6886"/>
                    <a:pt x="16956" y="6862"/>
                  </a:cubicBezTo>
                  <a:cubicBezTo>
                    <a:pt x="16968" y="6813"/>
                    <a:pt x="16989" y="6767"/>
                    <a:pt x="17028" y="6767"/>
                  </a:cubicBezTo>
                  <a:cubicBezTo>
                    <a:pt x="17032" y="6767"/>
                    <a:pt x="17037" y="6767"/>
                    <a:pt x="17042" y="6769"/>
                  </a:cubicBezTo>
                  <a:cubicBezTo>
                    <a:pt x="17089" y="6778"/>
                    <a:pt x="17076" y="6844"/>
                    <a:pt x="17080" y="6889"/>
                  </a:cubicBezTo>
                  <a:cubicBezTo>
                    <a:pt x="17098" y="7011"/>
                    <a:pt x="17132" y="7065"/>
                    <a:pt x="17181" y="7065"/>
                  </a:cubicBezTo>
                  <a:cubicBezTo>
                    <a:pt x="17215" y="7065"/>
                    <a:pt x="17256" y="7039"/>
                    <a:pt x="17302" y="6991"/>
                  </a:cubicBezTo>
                  <a:cubicBezTo>
                    <a:pt x="17351" y="6941"/>
                    <a:pt x="17401" y="6917"/>
                    <a:pt x="17447" y="6917"/>
                  </a:cubicBezTo>
                  <a:cubicBezTo>
                    <a:pt x="17531" y="6917"/>
                    <a:pt x="17602" y="6995"/>
                    <a:pt x="17629" y="7138"/>
                  </a:cubicBezTo>
                  <a:cubicBezTo>
                    <a:pt x="17638" y="7192"/>
                    <a:pt x="17669" y="7279"/>
                    <a:pt x="17694" y="7282"/>
                  </a:cubicBezTo>
                  <a:cubicBezTo>
                    <a:pt x="17878" y="7306"/>
                    <a:pt x="17916" y="7513"/>
                    <a:pt x="17957" y="7675"/>
                  </a:cubicBezTo>
                  <a:cubicBezTo>
                    <a:pt x="17999" y="7846"/>
                    <a:pt x="18057" y="7901"/>
                    <a:pt x="18123" y="7901"/>
                  </a:cubicBezTo>
                  <a:cubicBezTo>
                    <a:pt x="18191" y="7901"/>
                    <a:pt x="18267" y="7844"/>
                    <a:pt x="18340" y="7795"/>
                  </a:cubicBezTo>
                  <a:cubicBezTo>
                    <a:pt x="18530" y="7672"/>
                    <a:pt x="18369" y="7531"/>
                    <a:pt x="18335" y="7408"/>
                  </a:cubicBezTo>
                  <a:cubicBezTo>
                    <a:pt x="18317" y="7327"/>
                    <a:pt x="18258" y="7255"/>
                    <a:pt x="18204" y="7204"/>
                  </a:cubicBezTo>
                  <a:cubicBezTo>
                    <a:pt x="17993" y="7009"/>
                    <a:pt x="17984" y="6760"/>
                    <a:pt x="18070" y="6469"/>
                  </a:cubicBezTo>
                  <a:cubicBezTo>
                    <a:pt x="18100" y="6364"/>
                    <a:pt x="18129" y="6280"/>
                    <a:pt x="18190" y="6280"/>
                  </a:cubicBezTo>
                  <a:cubicBezTo>
                    <a:pt x="18216" y="6280"/>
                    <a:pt x="18249" y="6296"/>
                    <a:pt x="18290" y="6334"/>
                  </a:cubicBezTo>
                  <a:cubicBezTo>
                    <a:pt x="18308" y="6351"/>
                    <a:pt x="18328" y="6359"/>
                    <a:pt x="18347" y="6359"/>
                  </a:cubicBezTo>
                  <a:cubicBezTo>
                    <a:pt x="18379" y="6359"/>
                    <a:pt x="18411" y="6335"/>
                    <a:pt x="18435" y="6292"/>
                  </a:cubicBezTo>
                  <a:cubicBezTo>
                    <a:pt x="18630" y="5949"/>
                    <a:pt x="18666" y="5175"/>
                    <a:pt x="18508" y="4812"/>
                  </a:cubicBezTo>
                  <a:cubicBezTo>
                    <a:pt x="18487" y="4767"/>
                    <a:pt x="18437" y="4722"/>
                    <a:pt x="18476" y="4656"/>
                  </a:cubicBezTo>
                  <a:cubicBezTo>
                    <a:pt x="18505" y="4689"/>
                    <a:pt x="18544" y="4716"/>
                    <a:pt x="18564" y="4758"/>
                  </a:cubicBezTo>
                  <a:cubicBezTo>
                    <a:pt x="18684" y="5004"/>
                    <a:pt x="18800" y="5250"/>
                    <a:pt x="18913" y="5499"/>
                  </a:cubicBezTo>
                  <a:cubicBezTo>
                    <a:pt x="18946" y="5568"/>
                    <a:pt x="18982" y="5637"/>
                    <a:pt x="19042" y="5637"/>
                  </a:cubicBezTo>
                  <a:cubicBezTo>
                    <a:pt x="19052" y="5637"/>
                    <a:pt x="19063" y="5636"/>
                    <a:pt x="19074" y="5631"/>
                  </a:cubicBezTo>
                  <a:cubicBezTo>
                    <a:pt x="19122" y="5613"/>
                    <a:pt x="19187" y="5565"/>
                    <a:pt x="19201" y="5514"/>
                  </a:cubicBezTo>
                  <a:cubicBezTo>
                    <a:pt x="19226" y="5418"/>
                    <a:pt x="19144" y="5379"/>
                    <a:pt x="19099" y="5322"/>
                  </a:cubicBezTo>
                  <a:cubicBezTo>
                    <a:pt x="19054" y="5262"/>
                    <a:pt x="18934" y="5199"/>
                    <a:pt x="19015" y="5097"/>
                  </a:cubicBezTo>
                  <a:cubicBezTo>
                    <a:pt x="19108" y="4980"/>
                    <a:pt x="19040" y="4926"/>
                    <a:pt x="18997" y="4860"/>
                  </a:cubicBezTo>
                  <a:cubicBezTo>
                    <a:pt x="18938" y="4770"/>
                    <a:pt x="18863" y="4698"/>
                    <a:pt x="18804" y="4605"/>
                  </a:cubicBezTo>
                  <a:cubicBezTo>
                    <a:pt x="18614" y="4308"/>
                    <a:pt x="18333" y="4170"/>
                    <a:pt x="18152" y="4073"/>
                  </a:cubicBezTo>
                  <a:cubicBezTo>
                    <a:pt x="17930" y="3956"/>
                    <a:pt x="17683" y="4058"/>
                    <a:pt x="17479" y="3881"/>
                  </a:cubicBezTo>
                  <a:cubicBezTo>
                    <a:pt x="17456" y="3860"/>
                    <a:pt x="17391" y="3845"/>
                    <a:pt x="17425" y="3809"/>
                  </a:cubicBezTo>
                  <a:cubicBezTo>
                    <a:pt x="17560" y="3674"/>
                    <a:pt x="17531" y="3446"/>
                    <a:pt x="17613" y="3284"/>
                  </a:cubicBezTo>
                  <a:cubicBezTo>
                    <a:pt x="17661" y="3188"/>
                    <a:pt x="17968" y="3125"/>
                    <a:pt x="18213" y="3125"/>
                  </a:cubicBezTo>
                  <a:cubicBezTo>
                    <a:pt x="18335" y="3125"/>
                    <a:pt x="18441" y="3141"/>
                    <a:pt x="18492" y="3176"/>
                  </a:cubicBezTo>
                  <a:cubicBezTo>
                    <a:pt x="18543" y="3211"/>
                    <a:pt x="18597" y="3225"/>
                    <a:pt x="18650" y="3225"/>
                  </a:cubicBezTo>
                  <a:cubicBezTo>
                    <a:pt x="18727" y="3225"/>
                    <a:pt x="18803" y="3197"/>
                    <a:pt x="18875" y="3170"/>
                  </a:cubicBezTo>
                  <a:cubicBezTo>
                    <a:pt x="18972" y="3131"/>
                    <a:pt x="18857" y="3008"/>
                    <a:pt x="18875" y="2936"/>
                  </a:cubicBezTo>
                  <a:cubicBezTo>
                    <a:pt x="18895" y="2861"/>
                    <a:pt x="18847" y="2738"/>
                    <a:pt x="18922" y="2714"/>
                  </a:cubicBezTo>
                  <a:cubicBezTo>
                    <a:pt x="18934" y="2710"/>
                    <a:pt x="18946" y="2707"/>
                    <a:pt x="18958" y="2707"/>
                  </a:cubicBezTo>
                  <a:cubicBezTo>
                    <a:pt x="19014" y="2707"/>
                    <a:pt x="19069" y="2751"/>
                    <a:pt x="19119" y="2810"/>
                  </a:cubicBezTo>
                  <a:cubicBezTo>
                    <a:pt x="19172" y="2871"/>
                    <a:pt x="19233" y="2952"/>
                    <a:pt x="19291" y="2952"/>
                  </a:cubicBezTo>
                  <a:cubicBezTo>
                    <a:pt x="19333" y="2952"/>
                    <a:pt x="19374" y="2911"/>
                    <a:pt x="19409" y="2792"/>
                  </a:cubicBezTo>
                  <a:cubicBezTo>
                    <a:pt x="19418" y="2761"/>
                    <a:pt x="19432" y="2744"/>
                    <a:pt x="19450" y="2744"/>
                  </a:cubicBezTo>
                  <a:cubicBezTo>
                    <a:pt x="19460" y="2744"/>
                    <a:pt x="19472" y="2750"/>
                    <a:pt x="19484" y="2762"/>
                  </a:cubicBezTo>
                  <a:cubicBezTo>
                    <a:pt x="19518" y="2798"/>
                    <a:pt x="19518" y="2837"/>
                    <a:pt x="19498" y="2891"/>
                  </a:cubicBezTo>
                  <a:cubicBezTo>
                    <a:pt x="19439" y="3056"/>
                    <a:pt x="19337" y="3221"/>
                    <a:pt x="19337" y="3386"/>
                  </a:cubicBezTo>
                  <a:cubicBezTo>
                    <a:pt x="19332" y="3668"/>
                    <a:pt x="19434" y="3938"/>
                    <a:pt x="19607" y="4103"/>
                  </a:cubicBezTo>
                  <a:cubicBezTo>
                    <a:pt x="19765" y="4266"/>
                    <a:pt x="19949" y="4389"/>
                    <a:pt x="20073" y="4605"/>
                  </a:cubicBezTo>
                  <a:cubicBezTo>
                    <a:pt x="20107" y="4663"/>
                    <a:pt x="20143" y="4748"/>
                    <a:pt x="20204" y="4748"/>
                  </a:cubicBezTo>
                  <a:cubicBezTo>
                    <a:pt x="20218" y="4748"/>
                    <a:pt x="20233" y="4744"/>
                    <a:pt x="20250" y="4734"/>
                  </a:cubicBezTo>
                  <a:cubicBezTo>
                    <a:pt x="20341" y="4677"/>
                    <a:pt x="20348" y="4563"/>
                    <a:pt x="20338" y="4449"/>
                  </a:cubicBezTo>
                  <a:cubicBezTo>
                    <a:pt x="20318" y="4172"/>
                    <a:pt x="20372" y="3896"/>
                    <a:pt x="20225" y="3620"/>
                  </a:cubicBezTo>
                  <a:cubicBezTo>
                    <a:pt x="20137" y="3452"/>
                    <a:pt x="20098" y="3269"/>
                    <a:pt x="19919" y="3254"/>
                  </a:cubicBezTo>
                  <a:cubicBezTo>
                    <a:pt x="19872" y="3251"/>
                    <a:pt x="19858" y="3209"/>
                    <a:pt x="19851" y="3161"/>
                  </a:cubicBezTo>
                  <a:cubicBezTo>
                    <a:pt x="19842" y="3114"/>
                    <a:pt x="19855" y="3053"/>
                    <a:pt x="19896" y="3053"/>
                  </a:cubicBezTo>
                  <a:cubicBezTo>
                    <a:pt x="19897" y="3053"/>
                    <a:pt x="19898" y="3053"/>
                    <a:pt x="19899" y="3053"/>
                  </a:cubicBezTo>
                  <a:cubicBezTo>
                    <a:pt x="19903" y="3053"/>
                    <a:pt x="19908" y="3053"/>
                    <a:pt x="19912" y="3053"/>
                  </a:cubicBezTo>
                  <a:cubicBezTo>
                    <a:pt x="19997" y="3053"/>
                    <a:pt x="20079" y="2996"/>
                    <a:pt x="20165" y="2996"/>
                  </a:cubicBezTo>
                  <a:cubicBezTo>
                    <a:pt x="20201" y="2996"/>
                    <a:pt x="20239" y="3007"/>
                    <a:pt x="20277" y="3038"/>
                  </a:cubicBezTo>
                  <a:cubicBezTo>
                    <a:pt x="20311" y="3065"/>
                    <a:pt x="20342" y="3078"/>
                    <a:pt x="20369" y="3078"/>
                  </a:cubicBezTo>
                  <a:cubicBezTo>
                    <a:pt x="20423" y="3078"/>
                    <a:pt x="20465" y="3027"/>
                    <a:pt x="20490" y="2927"/>
                  </a:cubicBezTo>
                  <a:cubicBezTo>
                    <a:pt x="20531" y="2765"/>
                    <a:pt x="20647" y="2693"/>
                    <a:pt x="20739" y="2612"/>
                  </a:cubicBezTo>
                  <a:cubicBezTo>
                    <a:pt x="20754" y="2600"/>
                    <a:pt x="20772" y="2597"/>
                    <a:pt x="20792" y="2597"/>
                  </a:cubicBezTo>
                  <a:cubicBezTo>
                    <a:pt x="20809" y="2597"/>
                    <a:pt x="20827" y="2599"/>
                    <a:pt x="20844" y="2599"/>
                  </a:cubicBezTo>
                  <a:cubicBezTo>
                    <a:pt x="20888" y="2599"/>
                    <a:pt x="20928" y="2586"/>
                    <a:pt x="20939" y="2498"/>
                  </a:cubicBezTo>
                  <a:cubicBezTo>
                    <a:pt x="20955" y="2345"/>
                    <a:pt x="20846" y="2312"/>
                    <a:pt x="20769" y="2252"/>
                  </a:cubicBezTo>
                  <a:cubicBezTo>
                    <a:pt x="20739" y="2228"/>
                    <a:pt x="20696" y="2180"/>
                    <a:pt x="20699" y="2153"/>
                  </a:cubicBezTo>
                  <a:cubicBezTo>
                    <a:pt x="20706" y="2111"/>
                    <a:pt x="20729" y="2101"/>
                    <a:pt x="20754" y="2101"/>
                  </a:cubicBezTo>
                  <a:cubicBezTo>
                    <a:pt x="20771" y="2101"/>
                    <a:pt x="20789" y="2105"/>
                    <a:pt x="20803" y="2107"/>
                  </a:cubicBezTo>
                  <a:cubicBezTo>
                    <a:pt x="20975" y="2137"/>
                    <a:pt x="21131" y="2257"/>
                    <a:pt x="21310" y="2257"/>
                  </a:cubicBezTo>
                  <a:cubicBezTo>
                    <a:pt x="21383" y="2257"/>
                    <a:pt x="21412" y="2243"/>
                    <a:pt x="21440" y="2132"/>
                  </a:cubicBezTo>
                  <a:cubicBezTo>
                    <a:pt x="21537" y="1768"/>
                    <a:pt x="21349" y="1738"/>
                    <a:pt x="21177" y="1723"/>
                  </a:cubicBezTo>
                  <a:cubicBezTo>
                    <a:pt x="20943" y="1705"/>
                    <a:pt x="20710" y="1657"/>
                    <a:pt x="20484" y="1576"/>
                  </a:cubicBezTo>
                  <a:cubicBezTo>
                    <a:pt x="20038" y="1419"/>
                    <a:pt x="19602" y="1193"/>
                    <a:pt x="19136" y="1193"/>
                  </a:cubicBezTo>
                  <a:cubicBezTo>
                    <a:pt x="18981" y="1193"/>
                    <a:pt x="18822" y="1218"/>
                    <a:pt x="18659" y="1279"/>
                  </a:cubicBezTo>
                  <a:cubicBezTo>
                    <a:pt x="18613" y="1297"/>
                    <a:pt x="18561" y="1304"/>
                    <a:pt x="18506" y="1304"/>
                  </a:cubicBezTo>
                  <a:cubicBezTo>
                    <a:pt x="18355" y="1304"/>
                    <a:pt x="18181" y="1252"/>
                    <a:pt x="18025" y="1228"/>
                  </a:cubicBezTo>
                  <a:cubicBezTo>
                    <a:pt x="17737" y="1183"/>
                    <a:pt x="17475" y="968"/>
                    <a:pt x="17180" y="968"/>
                  </a:cubicBezTo>
                  <a:cubicBezTo>
                    <a:pt x="17143" y="968"/>
                    <a:pt x="17106" y="972"/>
                    <a:pt x="17069" y="979"/>
                  </a:cubicBezTo>
                  <a:cubicBezTo>
                    <a:pt x="17007" y="990"/>
                    <a:pt x="16944" y="999"/>
                    <a:pt x="16881" y="999"/>
                  </a:cubicBezTo>
                  <a:cubicBezTo>
                    <a:pt x="16788" y="999"/>
                    <a:pt x="16696" y="980"/>
                    <a:pt x="16611" y="919"/>
                  </a:cubicBezTo>
                  <a:cubicBezTo>
                    <a:pt x="16271" y="670"/>
                    <a:pt x="15848" y="835"/>
                    <a:pt x="15514" y="538"/>
                  </a:cubicBezTo>
                  <a:cubicBezTo>
                    <a:pt x="15490" y="515"/>
                    <a:pt x="15459" y="502"/>
                    <a:pt x="15427" y="502"/>
                  </a:cubicBezTo>
                  <a:cubicBezTo>
                    <a:pt x="15380" y="502"/>
                    <a:pt x="15332" y="530"/>
                    <a:pt x="15304" y="589"/>
                  </a:cubicBezTo>
                  <a:cubicBezTo>
                    <a:pt x="15243" y="715"/>
                    <a:pt x="15356" y="718"/>
                    <a:pt x="15399" y="775"/>
                  </a:cubicBezTo>
                  <a:cubicBezTo>
                    <a:pt x="15422" y="811"/>
                    <a:pt x="15428" y="859"/>
                    <a:pt x="15417" y="901"/>
                  </a:cubicBezTo>
                  <a:cubicBezTo>
                    <a:pt x="15403" y="937"/>
                    <a:pt x="15178" y="957"/>
                    <a:pt x="14981" y="957"/>
                  </a:cubicBezTo>
                  <a:cubicBezTo>
                    <a:pt x="14837" y="957"/>
                    <a:pt x="14709" y="946"/>
                    <a:pt x="14687" y="925"/>
                  </a:cubicBezTo>
                  <a:cubicBezTo>
                    <a:pt x="14522" y="766"/>
                    <a:pt x="14336" y="646"/>
                    <a:pt x="14139" y="571"/>
                  </a:cubicBezTo>
                  <a:cubicBezTo>
                    <a:pt x="14111" y="560"/>
                    <a:pt x="14084" y="555"/>
                    <a:pt x="14058" y="555"/>
                  </a:cubicBezTo>
                  <a:cubicBezTo>
                    <a:pt x="13932" y="555"/>
                    <a:pt x="13826" y="661"/>
                    <a:pt x="13715" y="661"/>
                  </a:cubicBezTo>
                  <a:cubicBezTo>
                    <a:pt x="13704" y="661"/>
                    <a:pt x="13693" y="660"/>
                    <a:pt x="13681" y="658"/>
                  </a:cubicBezTo>
                  <a:cubicBezTo>
                    <a:pt x="13321" y="589"/>
                    <a:pt x="12952" y="679"/>
                    <a:pt x="12623" y="271"/>
                  </a:cubicBezTo>
                  <a:cubicBezTo>
                    <a:pt x="12431" y="32"/>
                    <a:pt x="12166" y="9"/>
                    <a:pt x="11897" y="9"/>
                  </a:cubicBezTo>
                  <a:cubicBezTo>
                    <a:pt x="11831" y="9"/>
                    <a:pt x="11765" y="10"/>
                    <a:pt x="11699" y="10"/>
                  </a:cubicBezTo>
                  <a:cubicBezTo>
                    <a:pt x="11626" y="10"/>
                    <a:pt x="11553" y="8"/>
                    <a:pt x="11484" y="1"/>
                  </a:cubicBezTo>
                  <a:cubicBezTo>
                    <a:pt x="11480" y="0"/>
                    <a:pt x="11476" y="0"/>
                    <a:pt x="11472"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23" name="Google Shape;2759;p55"/>
            <p:cNvSpPr/>
            <p:nvPr/>
          </p:nvSpPr>
          <p:spPr>
            <a:xfrm>
              <a:off x="2302472" y="1040082"/>
              <a:ext cx="432946" cy="328869"/>
            </a:xfrm>
            <a:custGeom>
              <a:avLst/>
              <a:ahLst/>
              <a:cxnLst>
                <a:cxn ang="0">
                  <a:pos x="wd2" y="hd2"/>
                </a:cxn>
                <a:cxn ang="5400000">
                  <a:pos x="wd2" y="hd2"/>
                </a:cxn>
                <a:cxn ang="10800000">
                  <a:pos x="wd2" y="hd2"/>
                </a:cxn>
                <a:cxn ang="16200000">
                  <a:pos x="wd2" y="hd2"/>
                </a:cxn>
              </a:cxnLst>
              <a:rect l="0" t="0" r="r" b="b"/>
              <a:pathLst>
                <a:path w="20862" h="21600" extrusionOk="0">
                  <a:moveTo>
                    <a:pt x="13368" y="0"/>
                  </a:moveTo>
                  <a:cubicBezTo>
                    <a:pt x="13125" y="0"/>
                    <a:pt x="13055" y="247"/>
                    <a:pt x="13070" y="533"/>
                  </a:cubicBezTo>
                  <a:cubicBezTo>
                    <a:pt x="13120" y="1404"/>
                    <a:pt x="13238" y="2310"/>
                    <a:pt x="13246" y="3170"/>
                  </a:cubicBezTo>
                  <a:cubicBezTo>
                    <a:pt x="13255" y="3755"/>
                    <a:pt x="13524" y="4706"/>
                    <a:pt x="13070" y="4821"/>
                  </a:cubicBezTo>
                  <a:cubicBezTo>
                    <a:pt x="13015" y="4834"/>
                    <a:pt x="12959" y="4840"/>
                    <a:pt x="12903" y="4840"/>
                  </a:cubicBezTo>
                  <a:cubicBezTo>
                    <a:pt x="11997" y="4840"/>
                    <a:pt x="10926" y="3263"/>
                    <a:pt x="11084" y="2172"/>
                  </a:cubicBezTo>
                  <a:cubicBezTo>
                    <a:pt x="11181" y="1502"/>
                    <a:pt x="10976" y="873"/>
                    <a:pt x="10343" y="873"/>
                  </a:cubicBezTo>
                  <a:cubicBezTo>
                    <a:pt x="10316" y="873"/>
                    <a:pt x="10288" y="874"/>
                    <a:pt x="10260" y="877"/>
                  </a:cubicBezTo>
                  <a:cubicBezTo>
                    <a:pt x="10236" y="879"/>
                    <a:pt x="10212" y="880"/>
                    <a:pt x="10189" y="880"/>
                  </a:cubicBezTo>
                  <a:cubicBezTo>
                    <a:pt x="9731" y="880"/>
                    <a:pt x="9191" y="498"/>
                    <a:pt x="8716" y="498"/>
                  </a:cubicBezTo>
                  <a:cubicBezTo>
                    <a:pt x="8431" y="498"/>
                    <a:pt x="8170" y="635"/>
                    <a:pt x="7962" y="1072"/>
                  </a:cubicBezTo>
                  <a:cubicBezTo>
                    <a:pt x="7718" y="1576"/>
                    <a:pt x="7062" y="1874"/>
                    <a:pt x="7012" y="2677"/>
                  </a:cubicBezTo>
                  <a:cubicBezTo>
                    <a:pt x="6997" y="2939"/>
                    <a:pt x="6989" y="3062"/>
                    <a:pt x="6920" y="3062"/>
                  </a:cubicBezTo>
                  <a:cubicBezTo>
                    <a:pt x="6865" y="3062"/>
                    <a:pt x="6772" y="2985"/>
                    <a:pt x="6607" y="2837"/>
                  </a:cubicBezTo>
                  <a:cubicBezTo>
                    <a:pt x="6297" y="2550"/>
                    <a:pt x="6000" y="2396"/>
                    <a:pt x="5753" y="2396"/>
                  </a:cubicBezTo>
                  <a:cubicBezTo>
                    <a:pt x="5478" y="2396"/>
                    <a:pt x="5266" y="2587"/>
                    <a:pt x="5169" y="2998"/>
                  </a:cubicBezTo>
                  <a:cubicBezTo>
                    <a:pt x="4866" y="4202"/>
                    <a:pt x="3856" y="4787"/>
                    <a:pt x="3814" y="6231"/>
                  </a:cubicBezTo>
                  <a:cubicBezTo>
                    <a:pt x="3806" y="6736"/>
                    <a:pt x="3478" y="7045"/>
                    <a:pt x="3065" y="7218"/>
                  </a:cubicBezTo>
                  <a:cubicBezTo>
                    <a:pt x="2375" y="7505"/>
                    <a:pt x="1735" y="7871"/>
                    <a:pt x="1079" y="8215"/>
                  </a:cubicBezTo>
                  <a:cubicBezTo>
                    <a:pt x="103" y="8731"/>
                    <a:pt x="-385" y="11220"/>
                    <a:pt x="364" y="12618"/>
                  </a:cubicBezTo>
                  <a:cubicBezTo>
                    <a:pt x="995" y="13800"/>
                    <a:pt x="1138" y="14992"/>
                    <a:pt x="1559" y="16173"/>
                  </a:cubicBezTo>
                  <a:cubicBezTo>
                    <a:pt x="1803" y="16827"/>
                    <a:pt x="1769" y="17434"/>
                    <a:pt x="1441" y="17882"/>
                  </a:cubicBezTo>
                  <a:cubicBezTo>
                    <a:pt x="1248" y="18146"/>
                    <a:pt x="1324" y="18444"/>
                    <a:pt x="1635" y="18776"/>
                  </a:cubicBezTo>
                  <a:cubicBezTo>
                    <a:pt x="2059" y="19217"/>
                    <a:pt x="2451" y="19442"/>
                    <a:pt x="2804" y="19442"/>
                  </a:cubicBezTo>
                  <a:cubicBezTo>
                    <a:pt x="3067" y="19442"/>
                    <a:pt x="3309" y="19317"/>
                    <a:pt x="3528" y="19063"/>
                  </a:cubicBezTo>
                  <a:cubicBezTo>
                    <a:pt x="3871" y="18641"/>
                    <a:pt x="4310" y="18410"/>
                    <a:pt x="4764" y="18410"/>
                  </a:cubicBezTo>
                  <a:cubicBezTo>
                    <a:pt x="4879" y="18410"/>
                    <a:pt x="4995" y="18425"/>
                    <a:pt x="5110" y="18455"/>
                  </a:cubicBezTo>
                  <a:cubicBezTo>
                    <a:pt x="5175" y="18469"/>
                    <a:pt x="5239" y="18476"/>
                    <a:pt x="5300" y="18476"/>
                  </a:cubicBezTo>
                  <a:cubicBezTo>
                    <a:pt x="5489" y="18476"/>
                    <a:pt x="5654" y="18408"/>
                    <a:pt x="5774" y="18260"/>
                  </a:cubicBezTo>
                  <a:cubicBezTo>
                    <a:pt x="6700" y="17114"/>
                    <a:pt x="8072" y="16815"/>
                    <a:pt x="9376" y="16448"/>
                  </a:cubicBezTo>
                  <a:cubicBezTo>
                    <a:pt x="9473" y="16419"/>
                    <a:pt x="9579" y="16403"/>
                    <a:pt x="9690" y="16403"/>
                  </a:cubicBezTo>
                  <a:cubicBezTo>
                    <a:pt x="10143" y="16403"/>
                    <a:pt x="10674" y="16687"/>
                    <a:pt x="10991" y="17572"/>
                  </a:cubicBezTo>
                  <a:cubicBezTo>
                    <a:pt x="11139" y="17984"/>
                    <a:pt x="11230" y="18710"/>
                    <a:pt x="11828" y="18710"/>
                  </a:cubicBezTo>
                  <a:cubicBezTo>
                    <a:pt x="11846" y="18710"/>
                    <a:pt x="11865" y="18709"/>
                    <a:pt x="11883" y="18708"/>
                  </a:cubicBezTo>
                  <a:cubicBezTo>
                    <a:pt x="11956" y="18700"/>
                    <a:pt x="12009" y="18593"/>
                    <a:pt x="12076" y="18593"/>
                  </a:cubicBezTo>
                  <a:cubicBezTo>
                    <a:pt x="12111" y="18593"/>
                    <a:pt x="12149" y="18621"/>
                    <a:pt x="12195" y="18708"/>
                  </a:cubicBezTo>
                  <a:cubicBezTo>
                    <a:pt x="12237" y="18776"/>
                    <a:pt x="12161" y="18971"/>
                    <a:pt x="12086" y="19051"/>
                  </a:cubicBezTo>
                  <a:cubicBezTo>
                    <a:pt x="11942" y="19201"/>
                    <a:pt x="11740" y="19327"/>
                    <a:pt x="11925" y="19670"/>
                  </a:cubicBezTo>
                  <a:cubicBezTo>
                    <a:pt x="12035" y="19820"/>
                    <a:pt x="12178" y="19923"/>
                    <a:pt x="12330" y="19957"/>
                  </a:cubicBezTo>
                  <a:cubicBezTo>
                    <a:pt x="12358" y="19962"/>
                    <a:pt x="12386" y="19965"/>
                    <a:pt x="12412" y="19965"/>
                  </a:cubicBezTo>
                  <a:cubicBezTo>
                    <a:pt x="12620" y="19965"/>
                    <a:pt x="12764" y="19810"/>
                    <a:pt x="12809" y="19556"/>
                  </a:cubicBezTo>
                  <a:cubicBezTo>
                    <a:pt x="12817" y="19464"/>
                    <a:pt x="12809" y="19373"/>
                    <a:pt x="12776" y="19292"/>
                  </a:cubicBezTo>
                  <a:cubicBezTo>
                    <a:pt x="12750" y="19177"/>
                    <a:pt x="12757" y="19141"/>
                    <a:pt x="12781" y="19141"/>
                  </a:cubicBezTo>
                  <a:cubicBezTo>
                    <a:pt x="12813" y="19141"/>
                    <a:pt x="12871" y="19203"/>
                    <a:pt x="12918" y="19235"/>
                  </a:cubicBezTo>
                  <a:cubicBezTo>
                    <a:pt x="13163" y="19418"/>
                    <a:pt x="13474" y="19556"/>
                    <a:pt x="13331" y="19980"/>
                  </a:cubicBezTo>
                  <a:cubicBezTo>
                    <a:pt x="13222" y="20301"/>
                    <a:pt x="13305" y="20588"/>
                    <a:pt x="13642" y="20875"/>
                  </a:cubicBezTo>
                  <a:cubicBezTo>
                    <a:pt x="14319" y="21443"/>
                    <a:pt x="15015" y="21600"/>
                    <a:pt x="15633" y="21600"/>
                  </a:cubicBezTo>
                  <a:cubicBezTo>
                    <a:pt x="15937" y="21600"/>
                    <a:pt x="16222" y="21562"/>
                    <a:pt x="16478" y="21517"/>
                  </a:cubicBezTo>
                  <a:cubicBezTo>
                    <a:pt x="17471" y="21322"/>
                    <a:pt x="18750" y="21116"/>
                    <a:pt x="18750" y="19338"/>
                  </a:cubicBezTo>
                  <a:cubicBezTo>
                    <a:pt x="18750" y="19201"/>
                    <a:pt x="18868" y="19108"/>
                    <a:pt x="18892" y="18960"/>
                  </a:cubicBezTo>
                  <a:cubicBezTo>
                    <a:pt x="19103" y="17894"/>
                    <a:pt x="19969" y="17492"/>
                    <a:pt x="20306" y="16586"/>
                  </a:cubicBezTo>
                  <a:cubicBezTo>
                    <a:pt x="21148" y="14304"/>
                    <a:pt x="21215" y="11758"/>
                    <a:pt x="19204" y="9064"/>
                  </a:cubicBezTo>
                  <a:cubicBezTo>
                    <a:pt x="18581" y="8226"/>
                    <a:pt x="18135" y="7080"/>
                    <a:pt x="17294" y="6541"/>
                  </a:cubicBezTo>
                  <a:cubicBezTo>
                    <a:pt x="16410" y="5979"/>
                    <a:pt x="16209" y="5119"/>
                    <a:pt x="15931" y="4294"/>
                  </a:cubicBezTo>
                  <a:cubicBezTo>
                    <a:pt x="15872" y="3720"/>
                    <a:pt x="15687" y="3158"/>
                    <a:pt x="15300" y="2883"/>
                  </a:cubicBezTo>
                  <a:cubicBezTo>
                    <a:pt x="14542" y="2298"/>
                    <a:pt x="14357" y="1393"/>
                    <a:pt x="13937" y="624"/>
                  </a:cubicBezTo>
                  <a:cubicBezTo>
                    <a:pt x="13794" y="360"/>
                    <a:pt x="13709" y="51"/>
                    <a:pt x="13432" y="5"/>
                  </a:cubicBezTo>
                  <a:cubicBezTo>
                    <a:pt x="13409" y="1"/>
                    <a:pt x="13388" y="0"/>
                    <a:pt x="13368"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24" name="Google Shape;2760;p55"/>
            <p:cNvSpPr/>
            <p:nvPr/>
          </p:nvSpPr>
          <p:spPr>
            <a:xfrm>
              <a:off x="2511212" y="925176"/>
              <a:ext cx="226068" cy="125990"/>
            </a:xfrm>
            <a:custGeom>
              <a:avLst/>
              <a:ahLst/>
              <a:cxnLst>
                <a:cxn ang="0">
                  <a:pos x="wd2" y="hd2"/>
                </a:cxn>
                <a:cxn ang="5400000">
                  <a:pos x="wd2" y="hd2"/>
                </a:cxn>
                <a:cxn ang="10800000">
                  <a:pos x="wd2" y="hd2"/>
                </a:cxn>
                <a:cxn ang="16200000">
                  <a:pos x="wd2" y="hd2"/>
                </a:cxn>
              </a:cxnLst>
              <a:rect l="0" t="0" r="r" b="b"/>
              <a:pathLst>
                <a:path w="21136" h="21600" extrusionOk="0">
                  <a:moveTo>
                    <a:pt x="2606" y="0"/>
                  </a:moveTo>
                  <a:cubicBezTo>
                    <a:pt x="2483" y="0"/>
                    <a:pt x="2344" y="24"/>
                    <a:pt x="2188" y="78"/>
                  </a:cubicBezTo>
                  <a:cubicBezTo>
                    <a:pt x="1438" y="348"/>
                    <a:pt x="490" y="48"/>
                    <a:pt x="98" y="1604"/>
                  </a:cubicBezTo>
                  <a:cubicBezTo>
                    <a:pt x="-293" y="3161"/>
                    <a:pt x="588" y="3222"/>
                    <a:pt x="1029" y="3790"/>
                  </a:cubicBezTo>
                  <a:cubicBezTo>
                    <a:pt x="1127" y="3909"/>
                    <a:pt x="997" y="4448"/>
                    <a:pt x="1062" y="4747"/>
                  </a:cubicBezTo>
                  <a:cubicBezTo>
                    <a:pt x="1366" y="6273"/>
                    <a:pt x="1561" y="8461"/>
                    <a:pt x="2599" y="8461"/>
                  </a:cubicBezTo>
                  <a:cubicBezTo>
                    <a:pt x="2620" y="8461"/>
                    <a:pt x="2640" y="8461"/>
                    <a:pt x="2662" y="8459"/>
                  </a:cubicBezTo>
                  <a:cubicBezTo>
                    <a:pt x="2736" y="8451"/>
                    <a:pt x="2809" y="8447"/>
                    <a:pt x="2880" y="8447"/>
                  </a:cubicBezTo>
                  <a:cubicBezTo>
                    <a:pt x="4145" y="8447"/>
                    <a:pt x="5120" y="9646"/>
                    <a:pt x="6140" y="10524"/>
                  </a:cubicBezTo>
                  <a:cubicBezTo>
                    <a:pt x="6629" y="10943"/>
                    <a:pt x="7282" y="12680"/>
                    <a:pt x="6515" y="14206"/>
                  </a:cubicBezTo>
                  <a:cubicBezTo>
                    <a:pt x="6237" y="14774"/>
                    <a:pt x="6270" y="15432"/>
                    <a:pt x="6434" y="16092"/>
                  </a:cubicBezTo>
                  <a:cubicBezTo>
                    <a:pt x="6578" y="16648"/>
                    <a:pt x="6883" y="16989"/>
                    <a:pt x="7202" y="16989"/>
                  </a:cubicBezTo>
                  <a:cubicBezTo>
                    <a:pt x="7277" y="16989"/>
                    <a:pt x="7354" y="16970"/>
                    <a:pt x="7429" y="16929"/>
                  </a:cubicBezTo>
                  <a:cubicBezTo>
                    <a:pt x="7524" y="16894"/>
                    <a:pt x="7612" y="16877"/>
                    <a:pt x="7696" y="16877"/>
                  </a:cubicBezTo>
                  <a:cubicBezTo>
                    <a:pt x="8030" y="16877"/>
                    <a:pt x="8291" y="17145"/>
                    <a:pt x="8605" y="17528"/>
                  </a:cubicBezTo>
                  <a:cubicBezTo>
                    <a:pt x="9228" y="18304"/>
                    <a:pt x="10032" y="18682"/>
                    <a:pt x="10748" y="18682"/>
                  </a:cubicBezTo>
                  <a:cubicBezTo>
                    <a:pt x="11551" y="18682"/>
                    <a:pt x="12243" y="18207"/>
                    <a:pt x="12441" y="17289"/>
                  </a:cubicBezTo>
                  <a:cubicBezTo>
                    <a:pt x="12600" y="16562"/>
                    <a:pt x="12512" y="15611"/>
                    <a:pt x="13150" y="15611"/>
                  </a:cubicBezTo>
                  <a:cubicBezTo>
                    <a:pt x="13169" y="15611"/>
                    <a:pt x="13189" y="15611"/>
                    <a:pt x="13209" y="15612"/>
                  </a:cubicBezTo>
                  <a:cubicBezTo>
                    <a:pt x="13911" y="15673"/>
                    <a:pt x="14237" y="16480"/>
                    <a:pt x="14303" y="17557"/>
                  </a:cubicBezTo>
                  <a:cubicBezTo>
                    <a:pt x="14482" y="19892"/>
                    <a:pt x="15315" y="20701"/>
                    <a:pt x="16425" y="20762"/>
                  </a:cubicBezTo>
                  <a:cubicBezTo>
                    <a:pt x="16923" y="20762"/>
                    <a:pt x="17534" y="21600"/>
                    <a:pt x="18002" y="21600"/>
                  </a:cubicBezTo>
                  <a:cubicBezTo>
                    <a:pt x="18225" y="21600"/>
                    <a:pt x="18416" y="21409"/>
                    <a:pt x="18548" y="20850"/>
                  </a:cubicBezTo>
                  <a:cubicBezTo>
                    <a:pt x="18874" y="19414"/>
                    <a:pt x="17928" y="18008"/>
                    <a:pt x="17275" y="16899"/>
                  </a:cubicBezTo>
                  <a:cubicBezTo>
                    <a:pt x="16867" y="16212"/>
                    <a:pt x="16164" y="15283"/>
                    <a:pt x="16475" y="14326"/>
                  </a:cubicBezTo>
                  <a:cubicBezTo>
                    <a:pt x="16697" y="13654"/>
                    <a:pt x="16951" y="12464"/>
                    <a:pt x="17597" y="12464"/>
                  </a:cubicBezTo>
                  <a:cubicBezTo>
                    <a:pt x="17758" y="12464"/>
                    <a:pt x="17942" y="12536"/>
                    <a:pt x="18156" y="12710"/>
                  </a:cubicBezTo>
                  <a:cubicBezTo>
                    <a:pt x="18348" y="12865"/>
                    <a:pt x="18540" y="12933"/>
                    <a:pt x="18729" y="12933"/>
                  </a:cubicBezTo>
                  <a:cubicBezTo>
                    <a:pt x="19408" y="12933"/>
                    <a:pt x="20060" y="12070"/>
                    <a:pt x="20621" y="11391"/>
                  </a:cubicBezTo>
                  <a:cubicBezTo>
                    <a:pt x="21242" y="10643"/>
                    <a:pt x="21307" y="9088"/>
                    <a:pt x="20785" y="8040"/>
                  </a:cubicBezTo>
                  <a:cubicBezTo>
                    <a:pt x="20599" y="7662"/>
                    <a:pt x="20442" y="7515"/>
                    <a:pt x="20301" y="7515"/>
                  </a:cubicBezTo>
                  <a:cubicBezTo>
                    <a:pt x="19985" y="7515"/>
                    <a:pt x="19760" y="8267"/>
                    <a:pt x="19511" y="8849"/>
                  </a:cubicBezTo>
                  <a:cubicBezTo>
                    <a:pt x="19315" y="9237"/>
                    <a:pt x="19054" y="9476"/>
                    <a:pt x="18760" y="9536"/>
                  </a:cubicBezTo>
                  <a:cubicBezTo>
                    <a:pt x="18707" y="9545"/>
                    <a:pt x="18649" y="9549"/>
                    <a:pt x="18588" y="9549"/>
                  </a:cubicBezTo>
                  <a:cubicBezTo>
                    <a:pt x="17315" y="9549"/>
                    <a:pt x="14395" y="7824"/>
                    <a:pt x="13258" y="6454"/>
                  </a:cubicBezTo>
                  <a:cubicBezTo>
                    <a:pt x="12932" y="6034"/>
                    <a:pt x="12589" y="5705"/>
                    <a:pt x="12213" y="5435"/>
                  </a:cubicBezTo>
                  <a:cubicBezTo>
                    <a:pt x="10972" y="4657"/>
                    <a:pt x="9601" y="4268"/>
                    <a:pt x="8490" y="3071"/>
                  </a:cubicBezTo>
                  <a:cubicBezTo>
                    <a:pt x="7992" y="2524"/>
                    <a:pt x="7548" y="2288"/>
                    <a:pt x="7148" y="2288"/>
                  </a:cubicBezTo>
                  <a:cubicBezTo>
                    <a:pt x="6407" y="2288"/>
                    <a:pt x="5808" y="3093"/>
                    <a:pt x="5257" y="4238"/>
                  </a:cubicBezTo>
                  <a:cubicBezTo>
                    <a:pt x="4899" y="4997"/>
                    <a:pt x="4657" y="5302"/>
                    <a:pt x="4477" y="5302"/>
                  </a:cubicBezTo>
                  <a:cubicBezTo>
                    <a:pt x="4183" y="5302"/>
                    <a:pt x="4065" y="4477"/>
                    <a:pt x="3903" y="3490"/>
                  </a:cubicBezTo>
                  <a:cubicBezTo>
                    <a:pt x="3667" y="2061"/>
                    <a:pt x="3736" y="0"/>
                    <a:pt x="2606"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25" name="Google Shape;2761;p55"/>
            <p:cNvSpPr/>
            <p:nvPr/>
          </p:nvSpPr>
          <p:spPr>
            <a:xfrm>
              <a:off x="2288904" y="840517"/>
              <a:ext cx="110336" cy="128688"/>
            </a:xfrm>
            <a:custGeom>
              <a:avLst/>
              <a:ahLst/>
              <a:cxnLst>
                <a:cxn ang="0">
                  <a:pos x="wd2" y="hd2"/>
                </a:cxn>
                <a:cxn ang="5400000">
                  <a:pos x="wd2" y="hd2"/>
                </a:cxn>
                <a:cxn ang="10800000">
                  <a:pos x="wd2" y="hd2"/>
                </a:cxn>
                <a:cxn ang="16200000">
                  <a:pos x="wd2" y="hd2"/>
                </a:cxn>
              </a:cxnLst>
              <a:rect l="0" t="0" r="r" b="b"/>
              <a:pathLst>
                <a:path w="20901" h="21600" extrusionOk="0">
                  <a:moveTo>
                    <a:pt x="15528" y="0"/>
                  </a:moveTo>
                  <a:cubicBezTo>
                    <a:pt x="14538" y="0"/>
                    <a:pt x="13889" y="1075"/>
                    <a:pt x="13533" y="1891"/>
                  </a:cubicBezTo>
                  <a:cubicBezTo>
                    <a:pt x="12341" y="4439"/>
                    <a:pt x="9628" y="5701"/>
                    <a:pt x="7611" y="7546"/>
                  </a:cubicBezTo>
                  <a:cubicBezTo>
                    <a:pt x="6721" y="8336"/>
                    <a:pt x="5172" y="9681"/>
                    <a:pt x="4056" y="9681"/>
                  </a:cubicBezTo>
                  <a:cubicBezTo>
                    <a:pt x="3970" y="9681"/>
                    <a:pt x="3887" y="9672"/>
                    <a:pt x="3807" y="9657"/>
                  </a:cubicBezTo>
                  <a:cubicBezTo>
                    <a:pt x="3285" y="9549"/>
                    <a:pt x="2842" y="9499"/>
                    <a:pt x="2465" y="9499"/>
                  </a:cubicBezTo>
                  <a:cubicBezTo>
                    <a:pt x="189" y="9499"/>
                    <a:pt x="314" y="11292"/>
                    <a:pt x="2" y="12675"/>
                  </a:cubicBezTo>
                  <a:cubicBezTo>
                    <a:pt x="-96" y="15957"/>
                    <a:pt x="3013" y="19531"/>
                    <a:pt x="6156" y="20557"/>
                  </a:cubicBezTo>
                  <a:cubicBezTo>
                    <a:pt x="6866" y="20793"/>
                    <a:pt x="7595" y="20818"/>
                    <a:pt x="8304" y="20818"/>
                  </a:cubicBezTo>
                  <a:cubicBezTo>
                    <a:pt x="8493" y="20818"/>
                    <a:pt x="8681" y="20817"/>
                    <a:pt x="8866" y="20817"/>
                  </a:cubicBezTo>
                  <a:cubicBezTo>
                    <a:pt x="9538" y="20817"/>
                    <a:pt x="10180" y="20840"/>
                    <a:pt x="10754" y="21056"/>
                  </a:cubicBezTo>
                  <a:cubicBezTo>
                    <a:pt x="11686" y="21417"/>
                    <a:pt x="12457" y="21600"/>
                    <a:pt x="13101" y="21600"/>
                  </a:cubicBezTo>
                  <a:cubicBezTo>
                    <a:pt x="14599" y="21600"/>
                    <a:pt x="15394" y="20600"/>
                    <a:pt x="15882" y="18507"/>
                  </a:cubicBezTo>
                  <a:cubicBezTo>
                    <a:pt x="16311" y="16572"/>
                    <a:pt x="17270" y="13964"/>
                    <a:pt x="18924" y="13203"/>
                  </a:cubicBezTo>
                  <a:cubicBezTo>
                    <a:pt x="21471" y="12029"/>
                    <a:pt x="20149" y="11356"/>
                    <a:pt x="19486" y="10213"/>
                  </a:cubicBezTo>
                  <a:cubicBezTo>
                    <a:pt x="18627" y="8689"/>
                    <a:pt x="16741" y="7254"/>
                    <a:pt x="19155" y="5408"/>
                  </a:cubicBezTo>
                  <a:cubicBezTo>
                    <a:pt x="19818" y="4909"/>
                    <a:pt x="21504" y="4439"/>
                    <a:pt x="20677" y="3298"/>
                  </a:cubicBezTo>
                  <a:cubicBezTo>
                    <a:pt x="19553" y="1803"/>
                    <a:pt x="17900" y="485"/>
                    <a:pt x="15882" y="44"/>
                  </a:cubicBezTo>
                  <a:cubicBezTo>
                    <a:pt x="15759" y="15"/>
                    <a:pt x="15641" y="0"/>
                    <a:pt x="15528"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26" name="Google Shape;2762;p55"/>
            <p:cNvSpPr/>
            <p:nvPr/>
          </p:nvSpPr>
          <p:spPr>
            <a:xfrm>
              <a:off x="2147211" y="855065"/>
              <a:ext cx="215340" cy="174038"/>
            </a:xfrm>
            <a:custGeom>
              <a:avLst/>
              <a:ahLst/>
              <a:cxnLst>
                <a:cxn ang="0">
                  <a:pos x="wd2" y="hd2"/>
                </a:cxn>
                <a:cxn ang="5400000">
                  <a:pos x="wd2" y="hd2"/>
                </a:cxn>
                <a:cxn ang="10800000">
                  <a:pos x="wd2" y="hd2"/>
                </a:cxn>
                <a:cxn ang="16200000">
                  <a:pos x="wd2" y="hd2"/>
                </a:cxn>
              </a:cxnLst>
              <a:rect l="0" t="0" r="r" b="b"/>
              <a:pathLst>
                <a:path w="21240" h="21600" extrusionOk="0">
                  <a:moveTo>
                    <a:pt x="7259" y="5746"/>
                  </a:moveTo>
                  <a:cubicBezTo>
                    <a:pt x="7261" y="5750"/>
                    <a:pt x="7263" y="5754"/>
                    <a:pt x="7266" y="5758"/>
                  </a:cubicBezTo>
                  <a:cubicBezTo>
                    <a:pt x="7269" y="5761"/>
                    <a:pt x="7273" y="5764"/>
                    <a:pt x="7276" y="5768"/>
                  </a:cubicBezTo>
                  <a:lnTo>
                    <a:pt x="7259" y="5746"/>
                  </a:lnTo>
                  <a:close/>
                  <a:moveTo>
                    <a:pt x="1006" y="0"/>
                  </a:moveTo>
                  <a:cubicBezTo>
                    <a:pt x="707" y="0"/>
                    <a:pt x="444" y="105"/>
                    <a:pt x="214" y="394"/>
                  </a:cubicBezTo>
                  <a:cubicBezTo>
                    <a:pt x="-199" y="893"/>
                    <a:pt x="59" y="1413"/>
                    <a:pt x="369" y="1759"/>
                  </a:cubicBezTo>
                  <a:cubicBezTo>
                    <a:pt x="1627" y="3211"/>
                    <a:pt x="2729" y="4857"/>
                    <a:pt x="3659" y="6657"/>
                  </a:cubicBezTo>
                  <a:cubicBezTo>
                    <a:pt x="5675" y="10362"/>
                    <a:pt x="6725" y="15064"/>
                    <a:pt x="10428" y="16992"/>
                  </a:cubicBezTo>
                  <a:cubicBezTo>
                    <a:pt x="10480" y="17036"/>
                    <a:pt x="10498" y="17123"/>
                    <a:pt x="10498" y="17209"/>
                  </a:cubicBezTo>
                  <a:cubicBezTo>
                    <a:pt x="9774" y="19462"/>
                    <a:pt x="11341" y="19310"/>
                    <a:pt x="12237" y="19635"/>
                  </a:cubicBezTo>
                  <a:cubicBezTo>
                    <a:pt x="14683" y="20480"/>
                    <a:pt x="17163" y="21066"/>
                    <a:pt x="19696" y="21369"/>
                  </a:cubicBezTo>
                  <a:cubicBezTo>
                    <a:pt x="20010" y="21414"/>
                    <a:pt x="20350" y="21600"/>
                    <a:pt x="20636" y="21600"/>
                  </a:cubicBezTo>
                  <a:cubicBezTo>
                    <a:pt x="20898" y="21600"/>
                    <a:pt x="21112" y="21442"/>
                    <a:pt x="21212" y="20870"/>
                  </a:cubicBezTo>
                  <a:cubicBezTo>
                    <a:pt x="21401" y="19831"/>
                    <a:pt x="20574" y="19593"/>
                    <a:pt x="20039" y="19159"/>
                  </a:cubicBezTo>
                  <a:cubicBezTo>
                    <a:pt x="17870" y="17469"/>
                    <a:pt x="15251" y="17989"/>
                    <a:pt x="12961" y="16862"/>
                  </a:cubicBezTo>
                  <a:cubicBezTo>
                    <a:pt x="12860" y="16814"/>
                    <a:pt x="12743" y="16802"/>
                    <a:pt x="12621" y="16802"/>
                  </a:cubicBezTo>
                  <a:cubicBezTo>
                    <a:pt x="12484" y="16802"/>
                    <a:pt x="12341" y="16817"/>
                    <a:pt x="12207" y="16817"/>
                  </a:cubicBezTo>
                  <a:cubicBezTo>
                    <a:pt x="11922" y="16817"/>
                    <a:pt x="11680" y="16745"/>
                    <a:pt x="11634" y="16299"/>
                  </a:cubicBezTo>
                  <a:cubicBezTo>
                    <a:pt x="11530" y="15323"/>
                    <a:pt x="11376" y="14153"/>
                    <a:pt x="12168" y="13374"/>
                  </a:cubicBezTo>
                  <a:cubicBezTo>
                    <a:pt x="12736" y="12788"/>
                    <a:pt x="12564" y="12333"/>
                    <a:pt x="12237" y="11597"/>
                  </a:cubicBezTo>
                  <a:cubicBezTo>
                    <a:pt x="11669" y="10275"/>
                    <a:pt x="10118" y="10730"/>
                    <a:pt x="9843" y="9841"/>
                  </a:cubicBezTo>
                  <a:cubicBezTo>
                    <a:pt x="9311" y="8048"/>
                    <a:pt x="8127" y="7096"/>
                    <a:pt x="7266" y="5758"/>
                  </a:cubicBezTo>
                  <a:cubicBezTo>
                    <a:pt x="6770" y="5240"/>
                    <a:pt x="6291" y="4681"/>
                    <a:pt x="5760" y="4187"/>
                  </a:cubicBezTo>
                  <a:cubicBezTo>
                    <a:pt x="4348" y="2865"/>
                    <a:pt x="3470" y="655"/>
                    <a:pt x="1557" y="90"/>
                  </a:cubicBezTo>
                  <a:cubicBezTo>
                    <a:pt x="1362" y="35"/>
                    <a:pt x="1178" y="0"/>
                    <a:pt x="1006"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27" name="Google Shape;2763;p55"/>
            <p:cNvSpPr/>
            <p:nvPr/>
          </p:nvSpPr>
          <p:spPr>
            <a:xfrm>
              <a:off x="1684663" y="1043123"/>
              <a:ext cx="81597" cy="159783"/>
            </a:xfrm>
            <a:custGeom>
              <a:avLst/>
              <a:ahLst/>
              <a:cxnLst>
                <a:cxn ang="0">
                  <a:pos x="wd2" y="hd2"/>
                </a:cxn>
                <a:cxn ang="5400000">
                  <a:pos x="wd2" y="hd2"/>
                </a:cxn>
                <a:cxn ang="10800000">
                  <a:pos x="wd2" y="hd2"/>
                </a:cxn>
                <a:cxn ang="16200000">
                  <a:pos x="wd2" y="hd2"/>
                </a:cxn>
              </a:cxnLst>
              <a:rect l="0" t="0" r="r" b="b"/>
              <a:pathLst>
                <a:path w="19188" h="21600" extrusionOk="0">
                  <a:moveTo>
                    <a:pt x="16557" y="0"/>
                  </a:moveTo>
                  <a:cubicBezTo>
                    <a:pt x="15448" y="0"/>
                    <a:pt x="14996" y="496"/>
                    <a:pt x="14461" y="1039"/>
                  </a:cubicBezTo>
                  <a:cubicBezTo>
                    <a:pt x="12615" y="3021"/>
                    <a:pt x="11094" y="5192"/>
                    <a:pt x="6537" y="5736"/>
                  </a:cubicBezTo>
                  <a:cubicBezTo>
                    <a:pt x="4731" y="5924"/>
                    <a:pt x="3785" y="6680"/>
                    <a:pt x="3457" y="7836"/>
                  </a:cubicBezTo>
                  <a:cubicBezTo>
                    <a:pt x="2678" y="10362"/>
                    <a:pt x="3129" y="12935"/>
                    <a:pt x="625" y="15412"/>
                  </a:cubicBezTo>
                  <a:cubicBezTo>
                    <a:pt x="-1552" y="17631"/>
                    <a:pt x="2390" y="21596"/>
                    <a:pt x="5757" y="21596"/>
                  </a:cubicBezTo>
                  <a:cubicBezTo>
                    <a:pt x="5871" y="21599"/>
                    <a:pt x="5983" y="21600"/>
                    <a:pt x="6095" y="21600"/>
                  </a:cubicBezTo>
                  <a:cubicBezTo>
                    <a:pt x="9471" y="21600"/>
                    <a:pt x="10990" y="20223"/>
                    <a:pt x="11505" y="18669"/>
                  </a:cubicBezTo>
                  <a:cubicBezTo>
                    <a:pt x="12819" y="15153"/>
                    <a:pt x="15160" y="11849"/>
                    <a:pt x="17460" y="8544"/>
                  </a:cubicBezTo>
                  <a:cubicBezTo>
                    <a:pt x="19226" y="5972"/>
                    <a:pt x="20048" y="3612"/>
                    <a:pt x="17912" y="1063"/>
                  </a:cubicBezTo>
                  <a:cubicBezTo>
                    <a:pt x="17584" y="638"/>
                    <a:pt x="17707" y="25"/>
                    <a:pt x="16557"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28" name="Google Shape;2764;p55"/>
            <p:cNvSpPr/>
            <p:nvPr/>
          </p:nvSpPr>
          <p:spPr>
            <a:xfrm>
              <a:off x="2514610" y="381722"/>
              <a:ext cx="96683" cy="169007"/>
            </a:xfrm>
            <a:custGeom>
              <a:avLst/>
              <a:ahLst/>
              <a:cxnLst>
                <a:cxn ang="0">
                  <a:pos x="wd2" y="hd2"/>
                </a:cxn>
                <a:cxn ang="5400000">
                  <a:pos x="wd2" y="hd2"/>
                </a:cxn>
                <a:cxn ang="10800000">
                  <a:pos x="wd2" y="hd2"/>
                </a:cxn>
                <a:cxn ang="16200000">
                  <a:pos x="wd2" y="hd2"/>
                </a:cxn>
              </a:cxnLst>
              <a:rect l="0" t="0" r="r" b="b"/>
              <a:pathLst>
                <a:path w="19319" h="21600" extrusionOk="0">
                  <a:moveTo>
                    <a:pt x="8293" y="0"/>
                  </a:moveTo>
                  <a:cubicBezTo>
                    <a:pt x="7804" y="0"/>
                    <a:pt x="7475" y="77"/>
                    <a:pt x="7592" y="278"/>
                  </a:cubicBezTo>
                  <a:cubicBezTo>
                    <a:pt x="8606" y="2107"/>
                    <a:pt x="6441" y="4473"/>
                    <a:pt x="9373" y="5812"/>
                  </a:cubicBezTo>
                  <a:cubicBezTo>
                    <a:pt x="11816" y="6927"/>
                    <a:pt x="11535" y="8555"/>
                    <a:pt x="12339" y="9872"/>
                  </a:cubicBezTo>
                  <a:cubicBezTo>
                    <a:pt x="12119" y="10595"/>
                    <a:pt x="12182" y="11699"/>
                    <a:pt x="11356" y="11699"/>
                  </a:cubicBezTo>
                  <a:cubicBezTo>
                    <a:pt x="11263" y="11699"/>
                    <a:pt x="11162" y="11686"/>
                    <a:pt x="11047" y="11657"/>
                  </a:cubicBezTo>
                  <a:cubicBezTo>
                    <a:pt x="10534" y="11526"/>
                    <a:pt x="10126" y="11469"/>
                    <a:pt x="9803" y="11469"/>
                  </a:cubicBezTo>
                  <a:cubicBezTo>
                    <a:pt x="8741" y="11469"/>
                    <a:pt x="8571" y="12084"/>
                    <a:pt x="8466" y="12750"/>
                  </a:cubicBezTo>
                  <a:cubicBezTo>
                    <a:pt x="8325" y="13599"/>
                    <a:pt x="7697" y="13888"/>
                    <a:pt x="6546" y="14067"/>
                  </a:cubicBezTo>
                  <a:cubicBezTo>
                    <a:pt x="-154" y="15071"/>
                    <a:pt x="-1620" y="17080"/>
                    <a:pt x="1730" y="20694"/>
                  </a:cubicBezTo>
                  <a:cubicBezTo>
                    <a:pt x="2083" y="21063"/>
                    <a:pt x="2287" y="21600"/>
                    <a:pt x="3127" y="21600"/>
                  </a:cubicBezTo>
                  <a:cubicBezTo>
                    <a:pt x="3204" y="21600"/>
                    <a:pt x="3285" y="21596"/>
                    <a:pt x="3370" y="21587"/>
                  </a:cubicBezTo>
                  <a:cubicBezTo>
                    <a:pt x="4452" y="21475"/>
                    <a:pt x="4836" y="20962"/>
                    <a:pt x="5046" y="20337"/>
                  </a:cubicBezTo>
                  <a:cubicBezTo>
                    <a:pt x="5256" y="19690"/>
                    <a:pt x="5046" y="19087"/>
                    <a:pt x="6475" y="18775"/>
                  </a:cubicBezTo>
                  <a:cubicBezTo>
                    <a:pt x="9791" y="18017"/>
                    <a:pt x="13001" y="17034"/>
                    <a:pt x="16283" y="16209"/>
                  </a:cubicBezTo>
                  <a:cubicBezTo>
                    <a:pt x="17155" y="16008"/>
                    <a:pt x="17852" y="15830"/>
                    <a:pt x="18167" y="15272"/>
                  </a:cubicBezTo>
                  <a:cubicBezTo>
                    <a:pt x="19178" y="13308"/>
                    <a:pt x="16283" y="7418"/>
                    <a:pt x="13734" y="6079"/>
                  </a:cubicBezTo>
                  <a:cubicBezTo>
                    <a:pt x="13316" y="5855"/>
                    <a:pt x="12129" y="5901"/>
                    <a:pt x="12547" y="5343"/>
                  </a:cubicBezTo>
                  <a:cubicBezTo>
                    <a:pt x="12680" y="5174"/>
                    <a:pt x="12850" y="5116"/>
                    <a:pt x="13044" y="5116"/>
                  </a:cubicBezTo>
                  <a:cubicBezTo>
                    <a:pt x="13460" y="5116"/>
                    <a:pt x="13979" y="5387"/>
                    <a:pt x="14433" y="5387"/>
                  </a:cubicBezTo>
                  <a:cubicBezTo>
                    <a:pt x="14492" y="5388"/>
                    <a:pt x="14552" y="5389"/>
                    <a:pt x="14613" y="5389"/>
                  </a:cubicBezTo>
                  <a:cubicBezTo>
                    <a:pt x="16569" y="5389"/>
                    <a:pt x="18397" y="4691"/>
                    <a:pt x="19108" y="3802"/>
                  </a:cubicBezTo>
                  <a:cubicBezTo>
                    <a:pt x="19980" y="2732"/>
                    <a:pt x="17957" y="2151"/>
                    <a:pt x="16527" y="2040"/>
                  </a:cubicBezTo>
                  <a:cubicBezTo>
                    <a:pt x="14152" y="1862"/>
                    <a:pt x="12373" y="1014"/>
                    <a:pt x="10419" y="322"/>
                  </a:cubicBezTo>
                  <a:cubicBezTo>
                    <a:pt x="9898" y="142"/>
                    <a:pt x="8951" y="0"/>
                    <a:pt x="829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29" name="Google Shape;2765;p55"/>
            <p:cNvSpPr/>
            <p:nvPr/>
          </p:nvSpPr>
          <p:spPr>
            <a:xfrm>
              <a:off x="2696602" y="1322002"/>
              <a:ext cx="185617" cy="143276"/>
            </a:xfrm>
            <a:custGeom>
              <a:avLst/>
              <a:ahLst/>
              <a:cxnLst>
                <a:cxn ang="0">
                  <a:pos x="wd2" y="hd2"/>
                </a:cxn>
                <a:cxn ang="5400000">
                  <a:pos x="wd2" y="hd2"/>
                </a:cxn>
                <a:cxn ang="10800000">
                  <a:pos x="wd2" y="hd2"/>
                </a:cxn>
                <a:cxn ang="16200000">
                  <a:pos x="wd2" y="hd2"/>
                </a:cxn>
              </a:cxnLst>
              <a:rect l="0" t="0" r="r" b="b"/>
              <a:pathLst>
                <a:path w="21159" h="21600" extrusionOk="0">
                  <a:moveTo>
                    <a:pt x="17736" y="0"/>
                  </a:moveTo>
                  <a:cubicBezTo>
                    <a:pt x="17646" y="0"/>
                    <a:pt x="17550" y="14"/>
                    <a:pt x="17447" y="43"/>
                  </a:cubicBezTo>
                  <a:cubicBezTo>
                    <a:pt x="16612" y="280"/>
                    <a:pt x="16691" y="1176"/>
                    <a:pt x="16850" y="1965"/>
                  </a:cubicBezTo>
                  <a:cubicBezTo>
                    <a:pt x="17308" y="4333"/>
                    <a:pt x="16831" y="6150"/>
                    <a:pt x="15199" y="7387"/>
                  </a:cubicBezTo>
                  <a:cubicBezTo>
                    <a:pt x="14680" y="7781"/>
                    <a:pt x="14461" y="8334"/>
                    <a:pt x="14740" y="9125"/>
                  </a:cubicBezTo>
                  <a:cubicBezTo>
                    <a:pt x="15038" y="10019"/>
                    <a:pt x="14461" y="10361"/>
                    <a:pt x="14103" y="10809"/>
                  </a:cubicBezTo>
                  <a:cubicBezTo>
                    <a:pt x="13986" y="10952"/>
                    <a:pt x="13862" y="11016"/>
                    <a:pt x="13744" y="11016"/>
                  </a:cubicBezTo>
                  <a:cubicBezTo>
                    <a:pt x="13560" y="11016"/>
                    <a:pt x="13388" y="10864"/>
                    <a:pt x="13267" y="10625"/>
                  </a:cubicBezTo>
                  <a:cubicBezTo>
                    <a:pt x="12973" y="10067"/>
                    <a:pt x="12688" y="9865"/>
                    <a:pt x="12406" y="9865"/>
                  </a:cubicBezTo>
                  <a:cubicBezTo>
                    <a:pt x="12022" y="9865"/>
                    <a:pt x="11639" y="10244"/>
                    <a:pt x="11237" y="10625"/>
                  </a:cubicBezTo>
                  <a:cubicBezTo>
                    <a:pt x="9824" y="12018"/>
                    <a:pt x="8688" y="13994"/>
                    <a:pt x="6956" y="14678"/>
                  </a:cubicBezTo>
                  <a:cubicBezTo>
                    <a:pt x="4647" y="15599"/>
                    <a:pt x="2796" y="17625"/>
                    <a:pt x="625" y="18863"/>
                  </a:cubicBezTo>
                  <a:cubicBezTo>
                    <a:pt x="-31" y="19232"/>
                    <a:pt x="-310" y="20126"/>
                    <a:pt x="487" y="20679"/>
                  </a:cubicBezTo>
                  <a:cubicBezTo>
                    <a:pt x="1144" y="21152"/>
                    <a:pt x="1920" y="21311"/>
                    <a:pt x="2697" y="21600"/>
                  </a:cubicBezTo>
                  <a:cubicBezTo>
                    <a:pt x="4089" y="21100"/>
                    <a:pt x="5384" y="20179"/>
                    <a:pt x="6478" y="18941"/>
                  </a:cubicBezTo>
                  <a:cubicBezTo>
                    <a:pt x="8709" y="16362"/>
                    <a:pt x="11375" y="14388"/>
                    <a:pt x="13925" y="12940"/>
                  </a:cubicBezTo>
                  <a:cubicBezTo>
                    <a:pt x="16273" y="11598"/>
                    <a:pt x="17945" y="9202"/>
                    <a:pt x="20214" y="7940"/>
                  </a:cubicBezTo>
                  <a:cubicBezTo>
                    <a:pt x="20772" y="7597"/>
                    <a:pt x="21290" y="6781"/>
                    <a:pt x="21130" y="5861"/>
                  </a:cubicBezTo>
                  <a:cubicBezTo>
                    <a:pt x="21046" y="5389"/>
                    <a:pt x="20888" y="5242"/>
                    <a:pt x="20700" y="5242"/>
                  </a:cubicBezTo>
                  <a:cubicBezTo>
                    <a:pt x="20447" y="5242"/>
                    <a:pt x="20139" y="5506"/>
                    <a:pt x="19877" y="5597"/>
                  </a:cubicBezTo>
                  <a:cubicBezTo>
                    <a:pt x="19834" y="5608"/>
                    <a:pt x="19792" y="5614"/>
                    <a:pt x="19753" y="5614"/>
                  </a:cubicBezTo>
                  <a:cubicBezTo>
                    <a:pt x="19511" y="5614"/>
                    <a:pt x="19331" y="5413"/>
                    <a:pt x="19399" y="5096"/>
                  </a:cubicBezTo>
                  <a:cubicBezTo>
                    <a:pt x="19716" y="3703"/>
                    <a:pt x="18841" y="2728"/>
                    <a:pt x="18761" y="1465"/>
                  </a:cubicBezTo>
                  <a:cubicBezTo>
                    <a:pt x="18727" y="702"/>
                    <a:pt x="18385" y="0"/>
                    <a:pt x="17736"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0" name="Google Shape;2766;p55"/>
            <p:cNvSpPr/>
            <p:nvPr/>
          </p:nvSpPr>
          <p:spPr>
            <a:xfrm>
              <a:off x="2459247" y="689232"/>
              <a:ext cx="83711" cy="155742"/>
            </a:xfrm>
            <a:custGeom>
              <a:avLst/>
              <a:ahLst/>
              <a:cxnLst>
                <a:cxn ang="0">
                  <a:pos x="wd2" y="hd2"/>
                </a:cxn>
                <a:cxn ang="5400000">
                  <a:pos x="wd2" y="hd2"/>
                </a:cxn>
                <a:cxn ang="10800000">
                  <a:pos x="wd2" y="hd2"/>
                </a:cxn>
                <a:cxn ang="16200000">
                  <a:pos x="wd2" y="hd2"/>
                </a:cxn>
              </a:cxnLst>
              <a:rect l="0" t="0" r="r" b="b"/>
              <a:pathLst>
                <a:path w="19209" h="21600" extrusionOk="0">
                  <a:moveTo>
                    <a:pt x="14598" y="13927"/>
                  </a:moveTo>
                  <a:cubicBezTo>
                    <a:pt x="14206" y="14743"/>
                    <a:pt x="13991" y="15645"/>
                    <a:pt x="12286" y="15837"/>
                  </a:cubicBezTo>
                  <a:cubicBezTo>
                    <a:pt x="12275" y="15839"/>
                    <a:pt x="12261" y="15839"/>
                    <a:pt x="12245" y="15839"/>
                  </a:cubicBezTo>
                  <a:cubicBezTo>
                    <a:pt x="11955" y="15839"/>
                    <a:pt x="11445" y="15616"/>
                    <a:pt x="11445" y="15547"/>
                  </a:cubicBezTo>
                  <a:cubicBezTo>
                    <a:pt x="11605" y="14388"/>
                    <a:pt x="13200" y="14216"/>
                    <a:pt x="14598" y="13927"/>
                  </a:cubicBezTo>
                  <a:close/>
                  <a:moveTo>
                    <a:pt x="4020" y="0"/>
                  </a:moveTo>
                  <a:cubicBezTo>
                    <a:pt x="3333" y="0"/>
                    <a:pt x="2543" y="129"/>
                    <a:pt x="1872" y="129"/>
                  </a:cubicBezTo>
                  <a:cubicBezTo>
                    <a:pt x="1789" y="129"/>
                    <a:pt x="1708" y="128"/>
                    <a:pt x="1627" y="122"/>
                  </a:cubicBezTo>
                  <a:cubicBezTo>
                    <a:pt x="1610" y="122"/>
                    <a:pt x="1594" y="122"/>
                    <a:pt x="1578" y="122"/>
                  </a:cubicBezTo>
                  <a:cubicBezTo>
                    <a:pt x="634" y="122"/>
                    <a:pt x="-249" y="785"/>
                    <a:pt x="64" y="1236"/>
                  </a:cubicBezTo>
                  <a:cubicBezTo>
                    <a:pt x="1467" y="3197"/>
                    <a:pt x="-1418" y="5571"/>
                    <a:pt x="1708" y="7387"/>
                  </a:cubicBezTo>
                  <a:cubicBezTo>
                    <a:pt x="2148" y="7629"/>
                    <a:pt x="1789" y="8355"/>
                    <a:pt x="2148" y="8743"/>
                  </a:cubicBezTo>
                  <a:cubicBezTo>
                    <a:pt x="2874" y="9439"/>
                    <a:pt x="3083" y="11052"/>
                    <a:pt x="4381" y="11052"/>
                  </a:cubicBezTo>
                  <a:cubicBezTo>
                    <a:pt x="4664" y="11052"/>
                    <a:pt x="4996" y="10978"/>
                    <a:pt x="5395" y="10801"/>
                  </a:cubicBezTo>
                  <a:cubicBezTo>
                    <a:pt x="6339" y="10382"/>
                    <a:pt x="7078" y="10235"/>
                    <a:pt x="7744" y="10235"/>
                  </a:cubicBezTo>
                  <a:cubicBezTo>
                    <a:pt x="8657" y="10235"/>
                    <a:pt x="9430" y="10514"/>
                    <a:pt x="10403" y="10752"/>
                  </a:cubicBezTo>
                  <a:cubicBezTo>
                    <a:pt x="11046" y="10922"/>
                    <a:pt x="11686" y="10995"/>
                    <a:pt x="11725" y="11454"/>
                  </a:cubicBezTo>
                  <a:cubicBezTo>
                    <a:pt x="11725" y="11624"/>
                    <a:pt x="11445" y="11770"/>
                    <a:pt x="11285" y="11914"/>
                  </a:cubicBezTo>
                  <a:cubicBezTo>
                    <a:pt x="10844" y="11746"/>
                    <a:pt x="10403" y="11576"/>
                    <a:pt x="9963" y="11358"/>
                  </a:cubicBezTo>
                  <a:cubicBezTo>
                    <a:pt x="9411" y="11024"/>
                    <a:pt x="8667" y="10843"/>
                    <a:pt x="7904" y="10843"/>
                  </a:cubicBezTo>
                  <a:cubicBezTo>
                    <a:pt x="7614" y="10843"/>
                    <a:pt x="7324" y="10869"/>
                    <a:pt x="7036" y="10922"/>
                  </a:cubicBezTo>
                  <a:cubicBezTo>
                    <a:pt x="5675" y="11139"/>
                    <a:pt x="6197" y="11866"/>
                    <a:pt x="6116" y="12399"/>
                  </a:cubicBezTo>
                  <a:cubicBezTo>
                    <a:pt x="5956" y="14021"/>
                    <a:pt x="9483" y="15789"/>
                    <a:pt x="9202" y="15983"/>
                  </a:cubicBezTo>
                  <a:cubicBezTo>
                    <a:pt x="5636" y="18452"/>
                    <a:pt x="8439" y="18501"/>
                    <a:pt x="11565" y="19276"/>
                  </a:cubicBezTo>
                  <a:cubicBezTo>
                    <a:pt x="12528" y="19542"/>
                    <a:pt x="13490" y="21358"/>
                    <a:pt x="15693" y="21576"/>
                  </a:cubicBezTo>
                  <a:cubicBezTo>
                    <a:pt x="15867" y="21592"/>
                    <a:pt x="16027" y="21600"/>
                    <a:pt x="16173" y="21600"/>
                  </a:cubicBezTo>
                  <a:cubicBezTo>
                    <a:pt x="18204" y="21600"/>
                    <a:pt x="17865" y="20122"/>
                    <a:pt x="18538" y="19445"/>
                  </a:cubicBezTo>
                  <a:cubicBezTo>
                    <a:pt x="20182" y="17775"/>
                    <a:pt x="18417" y="16152"/>
                    <a:pt x="17376" y="14603"/>
                  </a:cubicBezTo>
                  <a:cubicBezTo>
                    <a:pt x="17056" y="14091"/>
                    <a:pt x="16458" y="13747"/>
                    <a:pt x="15632" y="13747"/>
                  </a:cubicBezTo>
                  <a:cubicBezTo>
                    <a:pt x="15329" y="13747"/>
                    <a:pt x="14995" y="13793"/>
                    <a:pt x="14633" y="13894"/>
                  </a:cubicBezTo>
                  <a:cubicBezTo>
                    <a:pt x="15486" y="12710"/>
                    <a:pt x="17397" y="11086"/>
                    <a:pt x="15053" y="10413"/>
                  </a:cubicBezTo>
                  <a:cubicBezTo>
                    <a:pt x="12006" y="9566"/>
                    <a:pt x="11405" y="7072"/>
                    <a:pt x="7519" y="6902"/>
                  </a:cubicBezTo>
                  <a:cubicBezTo>
                    <a:pt x="6315" y="6854"/>
                    <a:pt x="5274" y="5837"/>
                    <a:pt x="6276" y="4796"/>
                  </a:cubicBezTo>
                  <a:cubicBezTo>
                    <a:pt x="7799" y="3246"/>
                    <a:pt x="6357" y="1817"/>
                    <a:pt x="5434" y="486"/>
                  </a:cubicBezTo>
                  <a:cubicBezTo>
                    <a:pt x="5151" y="101"/>
                    <a:pt x="4627" y="0"/>
                    <a:pt x="4020"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1" name="Google Shape;2767;p55"/>
            <p:cNvSpPr/>
            <p:nvPr/>
          </p:nvSpPr>
          <p:spPr>
            <a:xfrm>
              <a:off x="2389289" y="900859"/>
              <a:ext cx="70632" cy="91905"/>
            </a:xfrm>
            <a:custGeom>
              <a:avLst/>
              <a:ahLst/>
              <a:cxnLst>
                <a:cxn ang="0">
                  <a:pos x="wd2" y="hd2"/>
                </a:cxn>
                <a:cxn ang="5400000">
                  <a:pos x="wd2" y="hd2"/>
                </a:cxn>
                <a:cxn ang="10800000">
                  <a:pos x="wd2" y="hd2"/>
                </a:cxn>
                <a:cxn ang="16200000">
                  <a:pos x="wd2" y="hd2"/>
                </a:cxn>
              </a:cxnLst>
              <a:rect l="0" t="0" r="r" b="b"/>
              <a:pathLst>
                <a:path w="20367" h="21600" extrusionOk="0">
                  <a:moveTo>
                    <a:pt x="18163" y="0"/>
                  </a:moveTo>
                  <a:cubicBezTo>
                    <a:pt x="17767" y="0"/>
                    <a:pt x="17400" y="109"/>
                    <a:pt x="17132" y="366"/>
                  </a:cubicBezTo>
                  <a:cubicBezTo>
                    <a:pt x="16275" y="1147"/>
                    <a:pt x="15351" y="1406"/>
                    <a:pt x="14416" y="1406"/>
                  </a:cubicBezTo>
                  <a:cubicBezTo>
                    <a:pt x="13536" y="1406"/>
                    <a:pt x="12647" y="1178"/>
                    <a:pt x="11794" y="940"/>
                  </a:cubicBezTo>
                  <a:cubicBezTo>
                    <a:pt x="10552" y="575"/>
                    <a:pt x="9483" y="411"/>
                    <a:pt x="8556" y="411"/>
                  </a:cubicBezTo>
                  <a:cubicBezTo>
                    <a:pt x="4789" y="411"/>
                    <a:pt x="3349" y="3129"/>
                    <a:pt x="1974" y="6192"/>
                  </a:cubicBezTo>
                  <a:cubicBezTo>
                    <a:pt x="63" y="10336"/>
                    <a:pt x="-995" y="14398"/>
                    <a:pt x="1321" y="17476"/>
                  </a:cubicBezTo>
                  <a:cubicBezTo>
                    <a:pt x="1470" y="19855"/>
                    <a:pt x="1219" y="21332"/>
                    <a:pt x="3285" y="21579"/>
                  </a:cubicBezTo>
                  <a:cubicBezTo>
                    <a:pt x="3428" y="21593"/>
                    <a:pt x="3571" y="21600"/>
                    <a:pt x="3705" y="21600"/>
                  </a:cubicBezTo>
                  <a:cubicBezTo>
                    <a:pt x="5171" y="21600"/>
                    <a:pt x="6097" y="20805"/>
                    <a:pt x="6558" y="19527"/>
                  </a:cubicBezTo>
                  <a:cubicBezTo>
                    <a:pt x="6677" y="19173"/>
                    <a:pt x="6514" y="18385"/>
                    <a:pt x="7003" y="18385"/>
                  </a:cubicBezTo>
                  <a:cubicBezTo>
                    <a:pt x="7137" y="18385"/>
                    <a:pt x="7318" y="18444"/>
                    <a:pt x="7563" y="18584"/>
                  </a:cubicBezTo>
                  <a:cubicBezTo>
                    <a:pt x="8248" y="18983"/>
                    <a:pt x="8851" y="19142"/>
                    <a:pt x="9396" y="19142"/>
                  </a:cubicBezTo>
                  <a:cubicBezTo>
                    <a:pt x="10695" y="19142"/>
                    <a:pt x="11648" y="18228"/>
                    <a:pt x="12499" y="17476"/>
                  </a:cubicBezTo>
                  <a:cubicBezTo>
                    <a:pt x="13909" y="16246"/>
                    <a:pt x="12298" y="15096"/>
                    <a:pt x="11744" y="13864"/>
                  </a:cubicBezTo>
                  <a:cubicBezTo>
                    <a:pt x="11191" y="12634"/>
                    <a:pt x="9174" y="11278"/>
                    <a:pt x="11945" y="10089"/>
                  </a:cubicBezTo>
                  <a:cubicBezTo>
                    <a:pt x="13405" y="9474"/>
                    <a:pt x="15873" y="9146"/>
                    <a:pt x="14815" y="7259"/>
                  </a:cubicBezTo>
                  <a:cubicBezTo>
                    <a:pt x="14369" y="6442"/>
                    <a:pt x="13659" y="6211"/>
                    <a:pt x="12848" y="6211"/>
                  </a:cubicBezTo>
                  <a:cubicBezTo>
                    <a:pt x="11823" y="6211"/>
                    <a:pt x="10640" y="6579"/>
                    <a:pt x="9629" y="6601"/>
                  </a:cubicBezTo>
                  <a:cubicBezTo>
                    <a:pt x="8874" y="6684"/>
                    <a:pt x="8119" y="6767"/>
                    <a:pt x="7414" y="6931"/>
                  </a:cubicBezTo>
                  <a:cubicBezTo>
                    <a:pt x="7414" y="6520"/>
                    <a:pt x="7161" y="5905"/>
                    <a:pt x="7414" y="5782"/>
                  </a:cubicBezTo>
                  <a:cubicBezTo>
                    <a:pt x="8067" y="5371"/>
                    <a:pt x="8924" y="4837"/>
                    <a:pt x="9678" y="4837"/>
                  </a:cubicBezTo>
                  <a:cubicBezTo>
                    <a:pt x="11593" y="4879"/>
                    <a:pt x="13557" y="5371"/>
                    <a:pt x="15418" y="5371"/>
                  </a:cubicBezTo>
                  <a:cubicBezTo>
                    <a:pt x="17886" y="5371"/>
                    <a:pt x="18994" y="3687"/>
                    <a:pt x="20104" y="2211"/>
                  </a:cubicBezTo>
                  <a:cubicBezTo>
                    <a:pt x="20605" y="1636"/>
                    <a:pt x="20354" y="817"/>
                    <a:pt x="19649" y="446"/>
                  </a:cubicBezTo>
                  <a:cubicBezTo>
                    <a:pt x="19201" y="173"/>
                    <a:pt x="18659" y="0"/>
                    <a:pt x="1816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2" name="Google Shape;2768;p55"/>
            <p:cNvSpPr/>
            <p:nvPr/>
          </p:nvSpPr>
          <p:spPr>
            <a:xfrm>
              <a:off x="1655127" y="52533"/>
              <a:ext cx="99793" cy="65860"/>
            </a:xfrm>
            <a:custGeom>
              <a:avLst/>
              <a:ahLst/>
              <a:cxnLst>
                <a:cxn ang="0">
                  <a:pos x="wd2" y="hd2"/>
                </a:cxn>
                <a:cxn ang="5400000">
                  <a:pos x="wd2" y="hd2"/>
                </a:cxn>
                <a:cxn ang="10800000">
                  <a:pos x="wd2" y="hd2"/>
                </a:cxn>
                <a:cxn ang="16200000">
                  <a:pos x="wd2" y="hd2"/>
                </a:cxn>
              </a:cxnLst>
              <a:rect l="0" t="0" r="r" b="b"/>
              <a:pathLst>
                <a:path w="20505" h="21600" extrusionOk="0">
                  <a:moveTo>
                    <a:pt x="17630" y="0"/>
                  </a:moveTo>
                  <a:cubicBezTo>
                    <a:pt x="12750" y="2575"/>
                    <a:pt x="6866" y="971"/>
                    <a:pt x="2668" y="8532"/>
                  </a:cubicBezTo>
                  <a:cubicBezTo>
                    <a:pt x="47" y="13227"/>
                    <a:pt x="-993" y="17922"/>
                    <a:pt x="1160" y="19466"/>
                  </a:cubicBezTo>
                  <a:cubicBezTo>
                    <a:pt x="3276" y="20785"/>
                    <a:pt x="5537" y="21530"/>
                    <a:pt x="7833" y="21587"/>
                  </a:cubicBezTo>
                  <a:cubicBezTo>
                    <a:pt x="7939" y="21593"/>
                    <a:pt x="8047" y="21600"/>
                    <a:pt x="8153" y="21600"/>
                  </a:cubicBezTo>
                  <a:cubicBezTo>
                    <a:pt x="8799" y="21600"/>
                    <a:pt x="9411" y="21385"/>
                    <a:pt x="9627" y="20155"/>
                  </a:cubicBezTo>
                  <a:cubicBezTo>
                    <a:pt x="9879" y="18724"/>
                    <a:pt x="9162" y="18151"/>
                    <a:pt x="8479" y="17634"/>
                  </a:cubicBezTo>
                  <a:cubicBezTo>
                    <a:pt x="5429" y="15232"/>
                    <a:pt x="6542" y="12998"/>
                    <a:pt x="8552" y="10593"/>
                  </a:cubicBezTo>
                  <a:cubicBezTo>
                    <a:pt x="11421" y="7101"/>
                    <a:pt x="15047" y="7041"/>
                    <a:pt x="18240" y="4924"/>
                  </a:cubicBezTo>
                  <a:cubicBezTo>
                    <a:pt x="19137" y="4407"/>
                    <a:pt x="20607" y="5152"/>
                    <a:pt x="20499" y="2634"/>
                  </a:cubicBezTo>
                  <a:cubicBezTo>
                    <a:pt x="20393" y="113"/>
                    <a:pt x="18994" y="229"/>
                    <a:pt x="17630"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3" name="Google Shape;2769;p55"/>
            <p:cNvSpPr/>
            <p:nvPr/>
          </p:nvSpPr>
          <p:spPr>
            <a:xfrm>
              <a:off x="1362461" y="27478"/>
              <a:ext cx="97357" cy="35866"/>
            </a:xfrm>
            <a:custGeom>
              <a:avLst/>
              <a:ahLst/>
              <a:cxnLst>
                <a:cxn ang="0">
                  <a:pos x="wd2" y="hd2"/>
                </a:cxn>
                <a:cxn ang="5400000">
                  <a:pos x="wd2" y="hd2"/>
                </a:cxn>
                <a:cxn ang="10800000">
                  <a:pos x="wd2" y="hd2"/>
                </a:cxn>
                <a:cxn ang="16200000">
                  <a:pos x="wd2" y="hd2"/>
                </a:cxn>
              </a:cxnLst>
              <a:rect l="0" t="0" r="r" b="b"/>
              <a:pathLst>
                <a:path w="21125" h="21600" extrusionOk="0">
                  <a:moveTo>
                    <a:pt x="8362" y="0"/>
                  </a:moveTo>
                  <a:cubicBezTo>
                    <a:pt x="6290" y="0"/>
                    <a:pt x="4200" y="681"/>
                    <a:pt x="2132" y="785"/>
                  </a:cubicBezTo>
                  <a:cubicBezTo>
                    <a:pt x="1297" y="785"/>
                    <a:pt x="389" y="1314"/>
                    <a:pt x="84" y="3943"/>
                  </a:cubicBezTo>
                  <a:cubicBezTo>
                    <a:pt x="-181" y="6358"/>
                    <a:pt x="198" y="8883"/>
                    <a:pt x="994" y="10039"/>
                  </a:cubicBezTo>
                  <a:cubicBezTo>
                    <a:pt x="3080" y="13721"/>
                    <a:pt x="5277" y="16982"/>
                    <a:pt x="7436" y="20347"/>
                  </a:cubicBezTo>
                  <a:cubicBezTo>
                    <a:pt x="7965" y="21119"/>
                    <a:pt x="8456" y="21600"/>
                    <a:pt x="8916" y="21600"/>
                  </a:cubicBezTo>
                  <a:cubicBezTo>
                    <a:pt x="9576" y="21600"/>
                    <a:pt x="10175" y="20614"/>
                    <a:pt x="10734" y="18138"/>
                  </a:cubicBezTo>
                  <a:cubicBezTo>
                    <a:pt x="11227" y="16118"/>
                    <a:pt x="11903" y="12796"/>
                    <a:pt x="12824" y="12796"/>
                  </a:cubicBezTo>
                  <a:cubicBezTo>
                    <a:pt x="13102" y="12796"/>
                    <a:pt x="13403" y="13094"/>
                    <a:pt x="13727" y="13824"/>
                  </a:cubicBezTo>
                  <a:cubicBezTo>
                    <a:pt x="15128" y="17085"/>
                    <a:pt x="16643" y="17189"/>
                    <a:pt x="18161" y="17609"/>
                  </a:cubicBezTo>
                  <a:cubicBezTo>
                    <a:pt x="18650" y="17761"/>
                    <a:pt x="19266" y="18272"/>
                    <a:pt x="19812" y="18272"/>
                  </a:cubicBezTo>
                  <a:cubicBezTo>
                    <a:pt x="20408" y="18272"/>
                    <a:pt x="20919" y="17663"/>
                    <a:pt x="21077" y="15296"/>
                  </a:cubicBezTo>
                  <a:cubicBezTo>
                    <a:pt x="21419" y="10879"/>
                    <a:pt x="19864" y="10143"/>
                    <a:pt x="18766" y="8987"/>
                  </a:cubicBezTo>
                  <a:lnTo>
                    <a:pt x="14258" y="2994"/>
                  </a:lnTo>
                  <a:cubicBezTo>
                    <a:pt x="12326" y="627"/>
                    <a:pt x="10350" y="0"/>
                    <a:pt x="8362"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4" name="Google Shape;2770;p55"/>
            <p:cNvSpPr/>
            <p:nvPr/>
          </p:nvSpPr>
          <p:spPr>
            <a:xfrm>
              <a:off x="1183255" y="268140"/>
              <a:ext cx="44488" cy="46797"/>
            </a:xfrm>
            <a:custGeom>
              <a:avLst/>
              <a:ahLst/>
              <a:cxnLst>
                <a:cxn ang="0">
                  <a:pos x="wd2" y="hd2"/>
                </a:cxn>
                <a:cxn ang="5400000">
                  <a:pos x="wd2" y="hd2"/>
                </a:cxn>
                <a:cxn ang="10800000">
                  <a:pos x="wd2" y="hd2"/>
                </a:cxn>
                <a:cxn ang="16200000">
                  <a:pos x="wd2" y="hd2"/>
                </a:cxn>
              </a:cxnLst>
              <a:rect l="0" t="0" r="r" b="b"/>
              <a:pathLst>
                <a:path w="20533" h="21600" extrusionOk="0">
                  <a:moveTo>
                    <a:pt x="13221" y="0"/>
                  </a:moveTo>
                  <a:cubicBezTo>
                    <a:pt x="13151" y="0"/>
                    <a:pt x="13081" y="0"/>
                    <a:pt x="13012" y="0"/>
                  </a:cubicBezTo>
                  <a:cubicBezTo>
                    <a:pt x="7452" y="163"/>
                    <a:pt x="-608" y="11285"/>
                    <a:pt x="36" y="17730"/>
                  </a:cubicBezTo>
                  <a:cubicBezTo>
                    <a:pt x="36" y="19823"/>
                    <a:pt x="1729" y="21516"/>
                    <a:pt x="3823" y="21600"/>
                  </a:cubicBezTo>
                  <a:cubicBezTo>
                    <a:pt x="13175" y="21358"/>
                    <a:pt x="20992" y="14106"/>
                    <a:pt x="20512" y="6044"/>
                  </a:cubicBezTo>
                  <a:cubicBezTo>
                    <a:pt x="20274" y="2243"/>
                    <a:pt x="17153" y="0"/>
                    <a:pt x="13221"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5" name="Google Shape;2771;p55"/>
            <p:cNvSpPr/>
            <p:nvPr/>
          </p:nvSpPr>
          <p:spPr>
            <a:xfrm>
              <a:off x="2364482" y="1013937"/>
              <a:ext cx="84375" cy="33279"/>
            </a:xfrm>
            <a:custGeom>
              <a:avLst/>
              <a:ahLst/>
              <a:cxnLst>
                <a:cxn ang="0">
                  <a:pos x="wd2" y="hd2"/>
                </a:cxn>
                <a:cxn ang="5400000">
                  <a:pos x="wd2" y="hd2"/>
                </a:cxn>
                <a:cxn ang="10800000">
                  <a:pos x="wd2" y="hd2"/>
                </a:cxn>
                <a:cxn ang="16200000">
                  <a:pos x="wd2" y="hd2"/>
                </a:cxn>
              </a:cxnLst>
              <a:rect l="0" t="0" r="r" b="b"/>
              <a:pathLst>
                <a:path w="20940" h="21600" extrusionOk="0">
                  <a:moveTo>
                    <a:pt x="20686" y="5462"/>
                  </a:moveTo>
                  <a:cubicBezTo>
                    <a:pt x="20676" y="5469"/>
                    <a:pt x="20666" y="5475"/>
                    <a:pt x="20658" y="5482"/>
                  </a:cubicBezTo>
                  <a:cubicBezTo>
                    <a:pt x="20653" y="5515"/>
                    <a:pt x="20646" y="5541"/>
                    <a:pt x="20641" y="5574"/>
                  </a:cubicBezTo>
                  <a:lnTo>
                    <a:pt x="20686" y="5462"/>
                  </a:lnTo>
                  <a:close/>
                  <a:moveTo>
                    <a:pt x="15743" y="0"/>
                  </a:moveTo>
                  <a:cubicBezTo>
                    <a:pt x="13198" y="0"/>
                    <a:pt x="10685" y="669"/>
                    <a:pt x="8377" y="3646"/>
                  </a:cubicBezTo>
                  <a:cubicBezTo>
                    <a:pt x="7786" y="4472"/>
                    <a:pt x="7505" y="4951"/>
                    <a:pt x="7274" y="4951"/>
                  </a:cubicBezTo>
                  <a:cubicBezTo>
                    <a:pt x="7033" y="4951"/>
                    <a:pt x="6850" y="4420"/>
                    <a:pt x="6426" y="3193"/>
                  </a:cubicBezTo>
                  <a:cubicBezTo>
                    <a:pt x="5709" y="1043"/>
                    <a:pt x="5002" y="262"/>
                    <a:pt x="4310" y="262"/>
                  </a:cubicBezTo>
                  <a:cubicBezTo>
                    <a:pt x="3033" y="262"/>
                    <a:pt x="1799" y="2898"/>
                    <a:pt x="618" y="4439"/>
                  </a:cubicBezTo>
                  <a:cubicBezTo>
                    <a:pt x="-410" y="5672"/>
                    <a:pt x="1" y="10564"/>
                    <a:pt x="724" y="10564"/>
                  </a:cubicBezTo>
                  <a:cubicBezTo>
                    <a:pt x="731" y="10564"/>
                    <a:pt x="741" y="10564"/>
                    <a:pt x="749" y="10564"/>
                  </a:cubicBezTo>
                  <a:cubicBezTo>
                    <a:pt x="889" y="10531"/>
                    <a:pt x="1024" y="10518"/>
                    <a:pt x="1157" y="10518"/>
                  </a:cubicBezTo>
                  <a:cubicBezTo>
                    <a:pt x="4342" y="10518"/>
                    <a:pt x="5880" y="18046"/>
                    <a:pt x="8377" y="20872"/>
                  </a:cubicBezTo>
                  <a:cubicBezTo>
                    <a:pt x="8781" y="21364"/>
                    <a:pt x="9165" y="21600"/>
                    <a:pt x="9508" y="21600"/>
                  </a:cubicBezTo>
                  <a:cubicBezTo>
                    <a:pt x="10597" y="21600"/>
                    <a:pt x="11294" y="19233"/>
                    <a:pt x="11063" y="15095"/>
                  </a:cubicBezTo>
                  <a:cubicBezTo>
                    <a:pt x="10933" y="12485"/>
                    <a:pt x="10978" y="11692"/>
                    <a:pt x="12061" y="11128"/>
                  </a:cubicBezTo>
                  <a:cubicBezTo>
                    <a:pt x="14956" y="9548"/>
                    <a:pt x="17807" y="7403"/>
                    <a:pt x="20658" y="5482"/>
                  </a:cubicBezTo>
                  <a:cubicBezTo>
                    <a:pt x="20994" y="3436"/>
                    <a:pt x="21190" y="361"/>
                    <a:pt x="20295" y="361"/>
                  </a:cubicBezTo>
                  <a:cubicBezTo>
                    <a:pt x="18790" y="236"/>
                    <a:pt x="17260" y="0"/>
                    <a:pt x="1574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6" name="Google Shape;2772;p55"/>
            <p:cNvSpPr/>
            <p:nvPr/>
          </p:nvSpPr>
          <p:spPr>
            <a:xfrm>
              <a:off x="2219648" y="62483"/>
              <a:ext cx="103764" cy="22137"/>
            </a:xfrm>
            <a:custGeom>
              <a:avLst/>
              <a:ahLst/>
              <a:cxnLst>
                <a:cxn ang="0">
                  <a:pos x="wd2" y="hd2"/>
                </a:cxn>
                <a:cxn ang="5400000">
                  <a:pos x="wd2" y="hd2"/>
                </a:cxn>
                <a:cxn ang="10800000">
                  <a:pos x="wd2" y="hd2"/>
                </a:cxn>
                <a:cxn ang="16200000">
                  <a:pos x="wd2" y="hd2"/>
                </a:cxn>
              </a:cxnLst>
              <a:rect l="0" t="0" r="r" b="b"/>
              <a:pathLst>
                <a:path w="21154" h="21600" extrusionOk="0">
                  <a:moveTo>
                    <a:pt x="5364" y="0"/>
                  </a:moveTo>
                  <a:cubicBezTo>
                    <a:pt x="4509" y="1193"/>
                    <a:pt x="3940" y="2041"/>
                    <a:pt x="3370" y="2553"/>
                  </a:cubicBezTo>
                  <a:cubicBezTo>
                    <a:pt x="3201" y="2711"/>
                    <a:pt x="3011" y="2760"/>
                    <a:pt x="2811" y="2760"/>
                  </a:cubicBezTo>
                  <a:cubicBezTo>
                    <a:pt x="2403" y="2760"/>
                    <a:pt x="1950" y="2543"/>
                    <a:pt x="1530" y="2543"/>
                  </a:cubicBezTo>
                  <a:cubicBezTo>
                    <a:pt x="615" y="2543"/>
                    <a:pt x="-145" y="3608"/>
                    <a:pt x="24" y="10391"/>
                  </a:cubicBezTo>
                  <a:cubicBezTo>
                    <a:pt x="183" y="16464"/>
                    <a:pt x="1149" y="17568"/>
                    <a:pt x="2216" y="17568"/>
                  </a:cubicBezTo>
                  <a:cubicBezTo>
                    <a:pt x="2826" y="17568"/>
                    <a:pt x="3466" y="17203"/>
                    <a:pt x="4010" y="17203"/>
                  </a:cubicBezTo>
                  <a:cubicBezTo>
                    <a:pt x="6396" y="17036"/>
                    <a:pt x="8781" y="16010"/>
                    <a:pt x="11159" y="16010"/>
                  </a:cubicBezTo>
                  <a:cubicBezTo>
                    <a:pt x="13534" y="16010"/>
                    <a:pt x="15901" y="17036"/>
                    <a:pt x="18252" y="20949"/>
                  </a:cubicBezTo>
                  <a:cubicBezTo>
                    <a:pt x="18526" y="21393"/>
                    <a:pt x="18808" y="21600"/>
                    <a:pt x="19086" y="21600"/>
                  </a:cubicBezTo>
                  <a:cubicBezTo>
                    <a:pt x="20001" y="21600"/>
                    <a:pt x="20853" y="19264"/>
                    <a:pt x="21101" y="14817"/>
                  </a:cubicBezTo>
                  <a:cubicBezTo>
                    <a:pt x="21455" y="8005"/>
                    <a:pt x="19961" y="7325"/>
                    <a:pt x="18999" y="5964"/>
                  </a:cubicBezTo>
                  <a:cubicBezTo>
                    <a:pt x="17870" y="4190"/>
                    <a:pt x="16723" y="3638"/>
                    <a:pt x="15571" y="3638"/>
                  </a:cubicBezTo>
                  <a:cubicBezTo>
                    <a:pt x="13686" y="3638"/>
                    <a:pt x="11791" y="5107"/>
                    <a:pt x="9947" y="5107"/>
                  </a:cubicBezTo>
                  <a:cubicBezTo>
                    <a:pt x="8367" y="5107"/>
                    <a:pt x="6824" y="4022"/>
                    <a:pt x="5364"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7" name="Google Shape;2773;p55"/>
            <p:cNvSpPr/>
            <p:nvPr/>
          </p:nvSpPr>
          <p:spPr>
            <a:xfrm>
              <a:off x="2532490" y="1391023"/>
              <a:ext cx="46793" cy="39341"/>
            </a:xfrm>
            <a:custGeom>
              <a:avLst/>
              <a:ahLst/>
              <a:cxnLst>
                <a:cxn ang="0">
                  <a:pos x="wd2" y="hd2"/>
                </a:cxn>
                <a:cxn ang="5400000">
                  <a:pos x="wd2" y="hd2"/>
                </a:cxn>
                <a:cxn ang="10800000">
                  <a:pos x="wd2" y="hd2"/>
                </a:cxn>
                <a:cxn ang="16200000">
                  <a:pos x="wd2" y="hd2"/>
                </a:cxn>
              </a:cxnLst>
              <a:rect l="0" t="0" r="r" b="b"/>
              <a:pathLst>
                <a:path w="19888" h="21600" extrusionOk="0">
                  <a:moveTo>
                    <a:pt x="16645" y="0"/>
                  </a:moveTo>
                  <a:cubicBezTo>
                    <a:pt x="14476" y="0"/>
                    <a:pt x="11813" y="2724"/>
                    <a:pt x="9699" y="2724"/>
                  </a:cubicBezTo>
                  <a:cubicBezTo>
                    <a:pt x="8793" y="2724"/>
                    <a:pt x="7986" y="2224"/>
                    <a:pt x="7363" y="799"/>
                  </a:cubicBezTo>
                  <a:cubicBezTo>
                    <a:pt x="-802" y="2235"/>
                    <a:pt x="1646" y="10955"/>
                    <a:pt x="164" y="16419"/>
                  </a:cubicBezTo>
                  <a:cubicBezTo>
                    <a:pt x="-639" y="19331"/>
                    <a:pt x="1629" y="21600"/>
                    <a:pt x="4232" y="21600"/>
                  </a:cubicBezTo>
                  <a:cubicBezTo>
                    <a:pt x="4288" y="21600"/>
                    <a:pt x="4339" y="21600"/>
                    <a:pt x="4395" y="21600"/>
                  </a:cubicBezTo>
                  <a:cubicBezTo>
                    <a:pt x="9068" y="21500"/>
                    <a:pt x="20798" y="9042"/>
                    <a:pt x="19832" y="4343"/>
                  </a:cubicBezTo>
                  <a:cubicBezTo>
                    <a:pt x="19119" y="1026"/>
                    <a:pt x="17976" y="0"/>
                    <a:pt x="16645"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8" name="Google Shape;2774;p55"/>
            <p:cNvSpPr/>
            <p:nvPr/>
          </p:nvSpPr>
          <p:spPr>
            <a:xfrm>
              <a:off x="2061837" y="790853"/>
              <a:ext cx="30338" cy="51737"/>
            </a:xfrm>
            <a:custGeom>
              <a:avLst/>
              <a:ahLst/>
              <a:cxnLst>
                <a:cxn ang="0">
                  <a:pos x="wd2" y="hd2"/>
                </a:cxn>
                <a:cxn ang="5400000">
                  <a:pos x="wd2" y="hd2"/>
                </a:cxn>
                <a:cxn ang="10800000">
                  <a:pos x="wd2" y="hd2"/>
                </a:cxn>
                <a:cxn ang="16200000">
                  <a:pos x="wd2" y="hd2"/>
                </a:cxn>
              </a:cxnLst>
              <a:rect l="0" t="0" r="r" b="b"/>
              <a:pathLst>
                <a:path w="19745" h="21600" extrusionOk="0">
                  <a:moveTo>
                    <a:pt x="2543" y="0"/>
                  </a:moveTo>
                  <a:lnTo>
                    <a:pt x="1628" y="582"/>
                  </a:lnTo>
                  <a:cubicBezTo>
                    <a:pt x="-187" y="6120"/>
                    <a:pt x="-871" y="11663"/>
                    <a:pt x="1628" y="17129"/>
                  </a:cubicBezTo>
                  <a:cubicBezTo>
                    <a:pt x="2641" y="19651"/>
                    <a:pt x="4365" y="21600"/>
                    <a:pt x="8469" y="21600"/>
                  </a:cubicBezTo>
                  <a:cubicBezTo>
                    <a:pt x="8995" y="21600"/>
                    <a:pt x="9554" y="21566"/>
                    <a:pt x="10153" y="21503"/>
                  </a:cubicBezTo>
                  <a:cubicBezTo>
                    <a:pt x="15382" y="20993"/>
                    <a:pt x="20729" y="18588"/>
                    <a:pt x="19591" y="15746"/>
                  </a:cubicBezTo>
                  <a:cubicBezTo>
                    <a:pt x="17204" y="9330"/>
                    <a:pt x="12994" y="3134"/>
                    <a:pt x="254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39" name="Google Shape;2775;p55"/>
            <p:cNvSpPr/>
            <p:nvPr/>
          </p:nvSpPr>
          <p:spPr>
            <a:xfrm>
              <a:off x="1873008" y="19528"/>
              <a:ext cx="63226" cy="26723"/>
            </a:xfrm>
            <a:custGeom>
              <a:avLst/>
              <a:ahLst/>
              <a:cxnLst>
                <a:cxn ang="0">
                  <a:pos x="wd2" y="hd2"/>
                </a:cxn>
                <a:cxn ang="5400000">
                  <a:pos x="wd2" y="hd2"/>
                </a:cxn>
                <a:cxn ang="10800000">
                  <a:pos x="wd2" y="hd2"/>
                </a:cxn>
                <a:cxn ang="16200000">
                  <a:pos x="wd2" y="hd2"/>
                </a:cxn>
              </a:cxnLst>
              <a:rect l="0" t="0" r="r" b="b"/>
              <a:pathLst>
                <a:path w="21024" h="21600" extrusionOk="0">
                  <a:moveTo>
                    <a:pt x="3240" y="0"/>
                  </a:moveTo>
                  <a:cubicBezTo>
                    <a:pt x="1725" y="0"/>
                    <a:pt x="549" y="2915"/>
                    <a:pt x="95" y="6639"/>
                  </a:cubicBezTo>
                  <a:cubicBezTo>
                    <a:pt x="-251" y="9040"/>
                    <a:pt x="387" y="11580"/>
                    <a:pt x="1433" y="11996"/>
                  </a:cubicBezTo>
                  <a:cubicBezTo>
                    <a:pt x="6369" y="15385"/>
                    <a:pt x="11305" y="18636"/>
                    <a:pt x="15660" y="21600"/>
                  </a:cubicBezTo>
                  <a:cubicBezTo>
                    <a:pt x="17982" y="21314"/>
                    <a:pt x="19665" y="21314"/>
                    <a:pt x="20711" y="17362"/>
                  </a:cubicBezTo>
                  <a:cubicBezTo>
                    <a:pt x="21349" y="15108"/>
                    <a:pt x="20942" y="11996"/>
                    <a:pt x="20129" y="11580"/>
                  </a:cubicBezTo>
                  <a:cubicBezTo>
                    <a:pt x="14440" y="8330"/>
                    <a:pt x="9329" y="286"/>
                    <a:pt x="3348" y="8"/>
                  </a:cubicBezTo>
                  <a:cubicBezTo>
                    <a:pt x="3311" y="0"/>
                    <a:pt x="3277" y="0"/>
                    <a:pt x="3240"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0" name="Google Shape;2776;p55"/>
            <p:cNvSpPr/>
            <p:nvPr/>
          </p:nvSpPr>
          <p:spPr>
            <a:xfrm>
              <a:off x="1425536" y="19891"/>
              <a:ext cx="45680" cy="22511"/>
            </a:xfrm>
            <a:custGeom>
              <a:avLst/>
              <a:ahLst/>
              <a:cxnLst>
                <a:cxn ang="0">
                  <a:pos x="wd2" y="hd2"/>
                </a:cxn>
                <a:cxn ang="5400000">
                  <a:pos x="wd2" y="hd2"/>
                </a:cxn>
                <a:cxn ang="10800000">
                  <a:pos x="wd2" y="hd2"/>
                </a:cxn>
                <a:cxn ang="16200000">
                  <a:pos x="wd2" y="hd2"/>
                </a:cxn>
              </a:cxnLst>
              <a:rect l="0" t="0" r="r" b="b"/>
              <a:pathLst>
                <a:path w="20695" h="21600" extrusionOk="0">
                  <a:moveTo>
                    <a:pt x="3343" y="0"/>
                  </a:moveTo>
                  <a:cubicBezTo>
                    <a:pt x="1786" y="0"/>
                    <a:pt x="221" y="1561"/>
                    <a:pt x="5" y="6689"/>
                  </a:cubicBezTo>
                  <a:cubicBezTo>
                    <a:pt x="-77" y="8367"/>
                    <a:pt x="793" y="10209"/>
                    <a:pt x="1191" y="12051"/>
                  </a:cubicBezTo>
                  <a:lnTo>
                    <a:pt x="10604" y="21600"/>
                  </a:lnTo>
                  <a:cubicBezTo>
                    <a:pt x="11080" y="21522"/>
                    <a:pt x="11556" y="21522"/>
                    <a:pt x="12028" y="21522"/>
                  </a:cubicBezTo>
                  <a:cubicBezTo>
                    <a:pt x="12504" y="21522"/>
                    <a:pt x="12980" y="21522"/>
                    <a:pt x="13452" y="21435"/>
                  </a:cubicBezTo>
                  <a:cubicBezTo>
                    <a:pt x="16620" y="20766"/>
                    <a:pt x="21523" y="20262"/>
                    <a:pt x="20575" y="12225"/>
                  </a:cubicBezTo>
                  <a:cubicBezTo>
                    <a:pt x="19403" y="2986"/>
                    <a:pt x="16322" y="1813"/>
                    <a:pt x="12934" y="1813"/>
                  </a:cubicBezTo>
                  <a:cubicBezTo>
                    <a:pt x="11776" y="1813"/>
                    <a:pt x="10581" y="1949"/>
                    <a:pt x="9418" y="1949"/>
                  </a:cubicBezTo>
                  <a:cubicBezTo>
                    <a:pt x="7990" y="1949"/>
                    <a:pt x="6607" y="1745"/>
                    <a:pt x="5385" y="824"/>
                  </a:cubicBezTo>
                  <a:cubicBezTo>
                    <a:pt x="4803" y="349"/>
                    <a:pt x="4075" y="0"/>
                    <a:pt x="334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1" name="Google Shape;2777;p55"/>
            <p:cNvSpPr/>
            <p:nvPr/>
          </p:nvSpPr>
          <p:spPr>
            <a:xfrm>
              <a:off x="2430372" y="1015887"/>
              <a:ext cx="48557" cy="30956"/>
            </a:xfrm>
            <a:custGeom>
              <a:avLst/>
              <a:ahLst/>
              <a:cxnLst>
                <a:cxn ang="0">
                  <a:pos x="wd2" y="hd2"/>
                </a:cxn>
                <a:cxn ang="5400000">
                  <a:pos x="wd2" y="hd2"/>
                </a:cxn>
                <a:cxn ang="10800000">
                  <a:pos x="wd2" y="hd2"/>
                </a:cxn>
                <a:cxn ang="16200000">
                  <a:pos x="wd2" y="hd2"/>
                </a:cxn>
              </a:cxnLst>
              <a:rect l="0" t="0" r="r" b="b"/>
              <a:pathLst>
                <a:path w="20291" h="21600" extrusionOk="0">
                  <a:moveTo>
                    <a:pt x="16791" y="0"/>
                  </a:moveTo>
                  <a:cubicBezTo>
                    <a:pt x="16406" y="0"/>
                    <a:pt x="16013" y="85"/>
                    <a:pt x="15617" y="247"/>
                  </a:cubicBezTo>
                  <a:cubicBezTo>
                    <a:pt x="12770" y="1466"/>
                    <a:pt x="9996" y="2926"/>
                    <a:pt x="7221" y="4512"/>
                  </a:cubicBezTo>
                  <a:lnTo>
                    <a:pt x="7297" y="4512"/>
                  </a:lnTo>
                  <a:cubicBezTo>
                    <a:pt x="6128" y="5971"/>
                    <a:pt x="4962" y="7310"/>
                    <a:pt x="3721" y="8410"/>
                  </a:cubicBezTo>
                  <a:cubicBezTo>
                    <a:pt x="946" y="10603"/>
                    <a:pt x="-878" y="14748"/>
                    <a:pt x="435" y="18886"/>
                  </a:cubicBezTo>
                  <a:cubicBezTo>
                    <a:pt x="1065" y="20888"/>
                    <a:pt x="1867" y="21600"/>
                    <a:pt x="2737" y="21600"/>
                  </a:cubicBezTo>
                  <a:cubicBezTo>
                    <a:pt x="4097" y="21600"/>
                    <a:pt x="5613" y="19859"/>
                    <a:pt x="6858" y="18519"/>
                  </a:cubicBezTo>
                  <a:cubicBezTo>
                    <a:pt x="9924" y="14748"/>
                    <a:pt x="13353" y="11942"/>
                    <a:pt x="17002" y="10116"/>
                  </a:cubicBezTo>
                  <a:cubicBezTo>
                    <a:pt x="18678" y="9383"/>
                    <a:pt x="20722" y="7804"/>
                    <a:pt x="20211" y="4265"/>
                  </a:cubicBezTo>
                  <a:cubicBezTo>
                    <a:pt x="19742" y="1424"/>
                    <a:pt x="18374" y="0"/>
                    <a:pt x="16791"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2" name="Google Shape;2778;p55"/>
            <p:cNvSpPr/>
            <p:nvPr/>
          </p:nvSpPr>
          <p:spPr>
            <a:xfrm>
              <a:off x="2446120" y="612241"/>
              <a:ext cx="22491" cy="37927"/>
            </a:xfrm>
            <a:custGeom>
              <a:avLst/>
              <a:ahLst/>
              <a:cxnLst>
                <a:cxn ang="0">
                  <a:pos x="wd2" y="hd2"/>
                </a:cxn>
                <a:cxn ang="5400000">
                  <a:pos x="wd2" y="hd2"/>
                </a:cxn>
                <a:cxn ang="10800000">
                  <a:pos x="wd2" y="hd2"/>
                </a:cxn>
                <a:cxn ang="16200000">
                  <a:pos x="wd2" y="hd2"/>
                </a:cxn>
              </a:cxnLst>
              <a:rect l="0" t="0" r="r" b="b"/>
              <a:pathLst>
                <a:path w="17738" h="21600" extrusionOk="0">
                  <a:moveTo>
                    <a:pt x="11513" y="0"/>
                  </a:moveTo>
                  <a:cubicBezTo>
                    <a:pt x="11385" y="0"/>
                    <a:pt x="11258" y="0"/>
                    <a:pt x="11130" y="6"/>
                  </a:cubicBezTo>
                  <a:cubicBezTo>
                    <a:pt x="793" y="305"/>
                    <a:pt x="1207" y="7664"/>
                    <a:pt x="107" y="13032"/>
                  </a:cubicBezTo>
                  <a:cubicBezTo>
                    <a:pt x="-690" y="17641"/>
                    <a:pt x="3008" y="21600"/>
                    <a:pt x="9209" y="21600"/>
                  </a:cubicBezTo>
                  <a:cubicBezTo>
                    <a:pt x="9433" y="21600"/>
                    <a:pt x="9656" y="21594"/>
                    <a:pt x="9887" y="21583"/>
                  </a:cubicBezTo>
                  <a:cubicBezTo>
                    <a:pt x="20910" y="21186"/>
                    <a:pt x="14980" y="13827"/>
                    <a:pt x="17738" y="10443"/>
                  </a:cubicBezTo>
                  <a:cubicBezTo>
                    <a:pt x="17060" y="6042"/>
                    <a:pt x="19451" y="0"/>
                    <a:pt x="1151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3" name="Google Shape;2779;p55"/>
            <p:cNvSpPr/>
            <p:nvPr/>
          </p:nvSpPr>
          <p:spPr>
            <a:xfrm>
              <a:off x="2442960" y="772699"/>
              <a:ext cx="29844" cy="39291"/>
            </a:xfrm>
            <a:custGeom>
              <a:avLst/>
              <a:ahLst/>
              <a:cxnLst>
                <a:cxn ang="0">
                  <a:pos x="wd2" y="hd2"/>
                </a:cxn>
                <a:cxn ang="5400000">
                  <a:pos x="wd2" y="hd2"/>
                </a:cxn>
                <a:cxn ang="10800000">
                  <a:pos x="wd2" y="hd2"/>
                </a:cxn>
                <a:cxn ang="16200000">
                  <a:pos x="wd2" y="hd2"/>
                </a:cxn>
              </a:cxnLst>
              <a:rect l="0" t="0" r="r" b="b"/>
              <a:pathLst>
                <a:path w="21093" h="21600" extrusionOk="0">
                  <a:moveTo>
                    <a:pt x="16650" y="0"/>
                  </a:moveTo>
                  <a:cubicBezTo>
                    <a:pt x="15043" y="0"/>
                    <a:pt x="13564" y="572"/>
                    <a:pt x="12700" y="1533"/>
                  </a:cubicBezTo>
                  <a:cubicBezTo>
                    <a:pt x="10229" y="6621"/>
                    <a:pt x="5786" y="10458"/>
                    <a:pt x="1464" y="14491"/>
                  </a:cubicBezTo>
                  <a:cubicBezTo>
                    <a:pt x="-264" y="15929"/>
                    <a:pt x="-507" y="18234"/>
                    <a:pt x="972" y="19867"/>
                  </a:cubicBezTo>
                  <a:cubicBezTo>
                    <a:pt x="1814" y="20911"/>
                    <a:pt x="3107" y="21600"/>
                    <a:pt x="4357" y="21600"/>
                  </a:cubicBezTo>
                  <a:cubicBezTo>
                    <a:pt x="4943" y="21600"/>
                    <a:pt x="5522" y="21450"/>
                    <a:pt x="6029" y="21111"/>
                  </a:cubicBezTo>
                  <a:cubicBezTo>
                    <a:pt x="12450" y="17368"/>
                    <a:pt x="18993" y="13435"/>
                    <a:pt x="21093" y="8059"/>
                  </a:cubicBezTo>
                  <a:cubicBezTo>
                    <a:pt x="20722" y="4127"/>
                    <a:pt x="20350" y="1244"/>
                    <a:pt x="16650"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4" name="Google Shape;2780;p55"/>
            <p:cNvSpPr/>
            <p:nvPr/>
          </p:nvSpPr>
          <p:spPr>
            <a:xfrm>
              <a:off x="1580225" y="19538"/>
              <a:ext cx="43437" cy="18065"/>
            </a:xfrm>
            <a:custGeom>
              <a:avLst/>
              <a:ahLst/>
              <a:cxnLst>
                <a:cxn ang="0">
                  <a:pos x="wd2" y="hd2"/>
                </a:cxn>
                <a:cxn ang="5400000">
                  <a:pos x="wd2" y="hd2"/>
                </a:cxn>
                <a:cxn ang="10800000">
                  <a:pos x="wd2" y="hd2"/>
                </a:cxn>
                <a:cxn ang="16200000">
                  <a:pos x="wd2" y="hd2"/>
                </a:cxn>
              </a:cxnLst>
              <a:rect l="0" t="0" r="r" b="b"/>
              <a:pathLst>
                <a:path w="20826" h="20413" extrusionOk="0">
                  <a:moveTo>
                    <a:pt x="7138" y="0"/>
                  </a:moveTo>
                  <a:cubicBezTo>
                    <a:pt x="4376" y="1576"/>
                    <a:pt x="355" y="-1187"/>
                    <a:pt x="20" y="7295"/>
                  </a:cubicBezTo>
                  <a:cubicBezTo>
                    <a:pt x="-314" y="14990"/>
                    <a:pt x="3620" y="14990"/>
                    <a:pt x="6135" y="16566"/>
                  </a:cubicBezTo>
                  <a:cubicBezTo>
                    <a:pt x="8228" y="17947"/>
                    <a:pt x="10404" y="18940"/>
                    <a:pt x="12497" y="19523"/>
                  </a:cubicBezTo>
                  <a:cubicBezTo>
                    <a:pt x="13723" y="19888"/>
                    <a:pt x="15084" y="20413"/>
                    <a:pt x="16349" y="20413"/>
                  </a:cubicBezTo>
                  <a:cubicBezTo>
                    <a:pt x="18529" y="20413"/>
                    <a:pt x="20414" y="18849"/>
                    <a:pt x="20787" y="12227"/>
                  </a:cubicBezTo>
                  <a:cubicBezTo>
                    <a:pt x="21286" y="2752"/>
                    <a:pt x="16935" y="3551"/>
                    <a:pt x="14004" y="2558"/>
                  </a:cubicBezTo>
                  <a:lnTo>
                    <a:pt x="7138" y="0"/>
                  </a:ln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5" name="Google Shape;2781;p55"/>
            <p:cNvSpPr/>
            <p:nvPr/>
          </p:nvSpPr>
          <p:spPr>
            <a:xfrm>
              <a:off x="2820394" y="1153351"/>
              <a:ext cx="29438" cy="32340"/>
            </a:xfrm>
            <a:custGeom>
              <a:avLst/>
              <a:ahLst/>
              <a:cxnLst>
                <a:cxn ang="0">
                  <a:pos x="wd2" y="hd2"/>
                </a:cxn>
                <a:cxn ang="5400000">
                  <a:pos x="wd2" y="hd2"/>
                </a:cxn>
                <a:cxn ang="10800000">
                  <a:pos x="wd2" y="hd2"/>
                </a:cxn>
                <a:cxn ang="16200000">
                  <a:pos x="wd2" y="hd2"/>
                </a:cxn>
              </a:cxnLst>
              <a:rect l="0" t="0" r="r" b="b"/>
              <a:pathLst>
                <a:path w="21237" h="21600" extrusionOk="0">
                  <a:moveTo>
                    <a:pt x="3814" y="0"/>
                  </a:moveTo>
                  <a:cubicBezTo>
                    <a:pt x="1336" y="0"/>
                    <a:pt x="-363" y="2240"/>
                    <a:pt x="67" y="4744"/>
                  </a:cubicBezTo>
                  <a:cubicBezTo>
                    <a:pt x="1707" y="13253"/>
                    <a:pt x="7627" y="18732"/>
                    <a:pt x="16324" y="21418"/>
                  </a:cubicBezTo>
                  <a:cubicBezTo>
                    <a:pt x="16717" y="21539"/>
                    <a:pt x="17096" y="21600"/>
                    <a:pt x="17461" y="21600"/>
                  </a:cubicBezTo>
                  <a:cubicBezTo>
                    <a:pt x="19531" y="21600"/>
                    <a:pt x="21018" y="19657"/>
                    <a:pt x="21237" y="16283"/>
                  </a:cubicBezTo>
                  <a:cubicBezTo>
                    <a:pt x="16703" y="10918"/>
                    <a:pt x="13925" y="2875"/>
                    <a:pt x="5112" y="196"/>
                  </a:cubicBezTo>
                  <a:cubicBezTo>
                    <a:pt x="4660" y="61"/>
                    <a:pt x="4230" y="0"/>
                    <a:pt x="3814"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6" name="Google Shape;2782;p55"/>
            <p:cNvSpPr/>
            <p:nvPr/>
          </p:nvSpPr>
          <p:spPr>
            <a:xfrm>
              <a:off x="2548730" y="876543"/>
              <a:ext cx="19397" cy="32239"/>
            </a:xfrm>
            <a:custGeom>
              <a:avLst/>
              <a:ahLst/>
              <a:cxnLst>
                <a:cxn ang="0">
                  <a:pos x="wd2" y="hd2"/>
                </a:cxn>
                <a:cxn ang="5400000">
                  <a:pos x="wd2" y="hd2"/>
                </a:cxn>
                <a:cxn ang="10800000">
                  <a:pos x="wd2" y="hd2"/>
                </a:cxn>
                <a:cxn ang="16200000">
                  <a:pos x="wd2" y="hd2"/>
                </a:cxn>
              </a:cxnLst>
              <a:rect l="0" t="0" r="r" b="b"/>
              <a:pathLst>
                <a:path w="15692" h="21600" extrusionOk="0">
                  <a:moveTo>
                    <a:pt x="10344" y="0"/>
                  </a:moveTo>
                  <a:cubicBezTo>
                    <a:pt x="10164" y="0"/>
                    <a:pt x="9976" y="7"/>
                    <a:pt x="9780" y="20"/>
                  </a:cubicBezTo>
                  <a:cubicBezTo>
                    <a:pt x="2005" y="724"/>
                    <a:pt x="174" y="6451"/>
                    <a:pt x="27" y="11717"/>
                  </a:cubicBezTo>
                  <a:cubicBezTo>
                    <a:pt x="-235" y="15928"/>
                    <a:pt x="1392" y="21600"/>
                    <a:pt x="7197" y="21600"/>
                  </a:cubicBezTo>
                  <a:cubicBezTo>
                    <a:pt x="7524" y="21600"/>
                    <a:pt x="7867" y="21580"/>
                    <a:pt x="8227" y="21546"/>
                  </a:cubicBezTo>
                  <a:cubicBezTo>
                    <a:pt x="21365" y="20023"/>
                    <a:pt x="13165" y="11954"/>
                    <a:pt x="13165" y="7507"/>
                  </a:cubicBezTo>
                  <a:cubicBezTo>
                    <a:pt x="13982" y="3696"/>
                    <a:pt x="14408" y="0"/>
                    <a:pt x="10344"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7" name="Google Shape;2783;p55"/>
            <p:cNvSpPr/>
            <p:nvPr/>
          </p:nvSpPr>
          <p:spPr>
            <a:xfrm>
              <a:off x="1634175" y="15800"/>
              <a:ext cx="34283" cy="17530"/>
            </a:xfrm>
            <a:custGeom>
              <a:avLst/>
              <a:ahLst/>
              <a:cxnLst>
                <a:cxn ang="0">
                  <a:pos x="wd2" y="hd2"/>
                </a:cxn>
                <a:cxn ang="5400000">
                  <a:pos x="wd2" y="hd2"/>
                </a:cxn>
                <a:cxn ang="10800000">
                  <a:pos x="wd2" y="hd2"/>
                </a:cxn>
                <a:cxn ang="16200000">
                  <a:pos x="wd2" y="hd2"/>
                </a:cxn>
              </a:cxnLst>
              <a:rect l="0" t="0" r="r" b="b"/>
              <a:pathLst>
                <a:path w="21014" h="18701" extrusionOk="0">
                  <a:moveTo>
                    <a:pt x="15098" y="0"/>
                  </a:moveTo>
                  <a:cubicBezTo>
                    <a:pt x="14404" y="0"/>
                    <a:pt x="13716" y="151"/>
                    <a:pt x="13091" y="442"/>
                  </a:cubicBezTo>
                  <a:cubicBezTo>
                    <a:pt x="8383" y="2867"/>
                    <a:pt x="677" y="-485"/>
                    <a:pt x="33" y="11436"/>
                  </a:cubicBezTo>
                  <a:cubicBezTo>
                    <a:pt x="-500" y="18884"/>
                    <a:pt x="5602" y="18323"/>
                    <a:pt x="9665" y="18701"/>
                  </a:cubicBezTo>
                  <a:cubicBezTo>
                    <a:pt x="13735" y="16275"/>
                    <a:pt x="20691" y="21115"/>
                    <a:pt x="21013" y="8267"/>
                  </a:cubicBezTo>
                  <a:cubicBezTo>
                    <a:pt x="21100" y="2565"/>
                    <a:pt x="17990" y="0"/>
                    <a:pt x="15098"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8" name="Google Shape;2784;p55"/>
            <p:cNvSpPr/>
            <p:nvPr/>
          </p:nvSpPr>
          <p:spPr>
            <a:xfrm>
              <a:off x="2570241" y="104207"/>
              <a:ext cx="32486" cy="15671"/>
            </a:xfrm>
            <a:custGeom>
              <a:avLst/>
              <a:ahLst/>
              <a:cxnLst>
                <a:cxn ang="0">
                  <a:pos x="wd2" y="hd2"/>
                </a:cxn>
                <a:cxn ang="5400000">
                  <a:pos x="wd2" y="hd2"/>
                </a:cxn>
                <a:cxn ang="10800000">
                  <a:pos x="wd2" y="hd2"/>
                </a:cxn>
                <a:cxn ang="16200000">
                  <a:pos x="wd2" y="hd2"/>
                </a:cxn>
              </a:cxnLst>
              <a:rect l="0" t="0" r="r" b="b"/>
              <a:pathLst>
                <a:path w="21417" h="20037" extrusionOk="0">
                  <a:moveTo>
                    <a:pt x="9676" y="0"/>
                  </a:moveTo>
                  <a:cubicBezTo>
                    <a:pt x="9010" y="543"/>
                    <a:pt x="8177" y="672"/>
                    <a:pt x="7278" y="672"/>
                  </a:cubicBezTo>
                  <a:cubicBezTo>
                    <a:pt x="6485" y="672"/>
                    <a:pt x="5645" y="569"/>
                    <a:pt x="4826" y="569"/>
                  </a:cubicBezTo>
                  <a:cubicBezTo>
                    <a:pt x="2381" y="569"/>
                    <a:pt x="136" y="1460"/>
                    <a:pt x="2" y="8488"/>
                  </a:cubicBezTo>
                  <a:cubicBezTo>
                    <a:pt x="-91" y="19016"/>
                    <a:pt x="4093" y="19882"/>
                    <a:pt x="8117" y="19882"/>
                  </a:cubicBezTo>
                  <a:cubicBezTo>
                    <a:pt x="8917" y="19882"/>
                    <a:pt x="9716" y="19856"/>
                    <a:pt x="10469" y="19856"/>
                  </a:cubicBezTo>
                  <a:cubicBezTo>
                    <a:pt x="10749" y="19856"/>
                    <a:pt x="11022" y="19856"/>
                    <a:pt x="11289" y="19869"/>
                  </a:cubicBezTo>
                  <a:cubicBezTo>
                    <a:pt x="12075" y="19959"/>
                    <a:pt x="12928" y="20037"/>
                    <a:pt x="13800" y="20037"/>
                  </a:cubicBezTo>
                  <a:cubicBezTo>
                    <a:pt x="17525" y="20037"/>
                    <a:pt x="21509" y="18629"/>
                    <a:pt x="21416" y="10490"/>
                  </a:cubicBezTo>
                  <a:cubicBezTo>
                    <a:pt x="21189" y="-1563"/>
                    <a:pt x="14627" y="1111"/>
                    <a:pt x="9676"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49" name="Google Shape;2785;p55"/>
            <p:cNvSpPr/>
            <p:nvPr/>
          </p:nvSpPr>
          <p:spPr>
            <a:xfrm>
              <a:off x="1942273" y="34510"/>
              <a:ext cx="30743" cy="18974"/>
            </a:xfrm>
            <a:custGeom>
              <a:avLst/>
              <a:ahLst/>
              <a:cxnLst>
                <a:cxn ang="0">
                  <a:pos x="wd2" y="hd2"/>
                </a:cxn>
                <a:cxn ang="5400000">
                  <a:pos x="wd2" y="hd2"/>
                </a:cxn>
                <a:cxn ang="10800000">
                  <a:pos x="wd2" y="hd2"/>
                </a:cxn>
                <a:cxn ang="16200000">
                  <a:pos x="wd2" y="hd2"/>
                </a:cxn>
              </a:cxnLst>
              <a:rect l="0" t="0" r="r" b="b"/>
              <a:pathLst>
                <a:path w="20150" h="21600" extrusionOk="0">
                  <a:moveTo>
                    <a:pt x="10224" y="0"/>
                  </a:moveTo>
                  <a:cubicBezTo>
                    <a:pt x="4779" y="0"/>
                    <a:pt x="1308" y="5291"/>
                    <a:pt x="116" y="14354"/>
                  </a:cubicBezTo>
                  <a:cubicBezTo>
                    <a:pt x="-540" y="18575"/>
                    <a:pt x="1705" y="21600"/>
                    <a:pt x="3732" y="21600"/>
                  </a:cubicBezTo>
                  <a:cubicBezTo>
                    <a:pt x="4189" y="21600"/>
                    <a:pt x="4633" y="21439"/>
                    <a:pt x="5037" y="21117"/>
                  </a:cubicBezTo>
                  <a:cubicBezTo>
                    <a:pt x="10190" y="16942"/>
                    <a:pt x="18199" y="20116"/>
                    <a:pt x="20033" y="9190"/>
                  </a:cubicBezTo>
                  <a:cubicBezTo>
                    <a:pt x="21060" y="2622"/>
                    <a:pt x="15112" y="242"/>
                    <a:pt x="11105" y="46"/>
                  </a:cubicBezTo>
                  <a:cubicBezTo>
                    <a:pt x="10806" y="12"/>
                    <a:pt x="10508" y="0"/>
                    <a:pt x="10224"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0" name="Google Shape;2786;p55"/>
            <p:cNvSpPr/>
            <p:nvPr/>
          </p:nvSpPr>
          <p:spPr>
            <a:xfrm>
              <a:off x="2483902" y="951746"/>
              <a:ext cx="30240" cy="15438"/>
            </a:xfrm>
            <a:custGeom>
              <a:avLst/>
              <a:ahLst/>
              <a:cxnLst>
                <a:cxn ang="0">
                  <a:pos x="wd2" y="hd2"/>
                </a:cxn>
                <a:cxn ang="5400000">
                  <a:pos x="wd2" y="hd2"/>
                </a:cxn>
                <a:cxn ang="10800000">
                  <a:pos x="wd2" y="hd2"/>
                </a:cxn>
                <a:cxn ang="16200000">
                  <a:pos x="wd2" y="hd2"/>
                </a:cxn>
              </a:cxnLst>
              <a:rect l="0" t="0" r="r" b="b"/>
              <a:pathLst>
                <a:path w="20776" h="20538" extrusionOk="0">
                  <a:moveTo>
                    <a:pt x="5454" y="0"/>
                  </a:moveTo>
                  <a:cubicBezTo>
                    <a:pt x="2045" y="0"/>
                    <a:pt x="-392" y="5188"/>
                    <a:pt x="52" y="10780"/>
                  </a:cubicBezTo>
                  <a:cubicBezTo>
                    <a:pt x="719" y="19691"/>
                    <a:pt x="3781" y="20135"/>
                    <a:pt x="6919" y="20135"/>
                  </a:cubicBezTo>
                  <a:cubicBezTo>
                    <a:pt x="7259" y="20135"/>
                    <a:pt x="7600" y="20121"/>
                    <a:pt x="7940" y="20121"/>
                  </a:cubicBezTo>
                  <a:cubicBezTo>
                    <a:pt x="8953" y="20121"/>
                    <a:pt x="9953" y="20175"/>
                    <a:pt x="10849" y="20538"/>
                  </a:cubicBezTo>
                  <a:cubicBezTo>
                    <a:pt x="11724" y="19745"/>
                    <a:pt x="12814" y="19557"/>
                    <a:pt x="13939" y="19557"/>
                  </a:cubicBezTo>
                  <a:cubicBezTo>
                    <a:pt x="14959" y="19557"/>
                    <a:pt x="16008" y="19718"/>
                    <a:pt x="16973" y="19718"/>
                  </a:cubicBezTo>
                  <a:cubicBezTo>
                    <a:pt x="19354" y="19718"/>
                    <a:pt x="21208" y="18791"/>
                    <a:pt x="20687" y="12406"/>
                  </a:cubicBezTo>
                  <a:cubicBezTo>
                    <a:pt x="19611" y="-1062"/>
                    <a:pt x="11689" y="1492"/>
                    <a:pt x="6287" y="94"/>
                  </a:cubicBezTo>
                  <a:cubicBezTo>
                    <a:pt x="6010" y="27"/>
                    <a:pt x="5725" y="0"/>
                    <a:pt x="5454"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1" name="Google Shape;2787;p55"/>
            <p:cNvSpPr/>
            <p:nvPr/>
          </p:nvSpPr>
          <p:spPr>
            <a:xfrm>
              <a:off x="1676978" y="20740"/>
              <a:ext cx="24325" cy="14509"/>
            </a:xfrm>
            <a:custGeom>
              <a:avLst/>
              <a:ahLst/>
              <a:cxnLst>
                <a:cxn ang="0">
                  <a:pos x="wd2" y="hd2"/>
                </a:cxn>
                <a:cxn ang="5400000">
                  <a:pos x="wd2" y="hd2"/>
                </a:cxn>
                <a:cxn ang="10800000">
                  <a:pos x="wd2" y="hd2"/>
                </a:cxn>
                <a:cxn ang="16200000">
                  <a:pos x="wd2" y="hd2"/>
                </a:cxn>
              </a:cxnLst>
              <a:rect l="0" t="0" r="r" b="b"/>
              <a:pathLst>
                <a:path w="20956" h="19508" extrusionOk="0">
                  <a:moveTo>
                    <a:pt x="15345" y="0"/>
                  </a:moveTo>
                  <a:cubicBezTo>
                    <a:pt x="14492" y="0"/>
                    <a:pt x="13621" y="177"/>
                    <a:pt x="12820" y="489"/>
                  </a:cubicBezTo>
                  <a:cubicBezTo>
                    <a:pt x="8154" y="2133"/>
                    <a:pt x="631" y="-2092"/>
                    <a:pt x="31" y="10352"/>
                  </a:cubicBezTo>
                  <a:cubicBezTo>
                    <a:pt x="-422" y="18095"/>
                    <a:pt x="4245" y="19277"/>
                    <a:pt x="8754" y="19508"/>
                  </a:cubicBezTo>
                  <a:cubicBezTo>
                    <a:pt x="13273" y="17158"/>
                    <a:pt x="20342" y="19033"/>
                    <a:pt x="20943" y="7771"/>
                  </a:cubicBezTo>
                  <a:cubicBezTo>
                    <a:pt x="21178" y="2119"/>
                    <a:pt x="18322" y="0"/>
                    <a:pt x="15345"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2" name="Google Shape;2788;p55"/>
            <p:cNvSpPr/>
            <p:nvPr/>
          </p:nvSpPr>
          <p:spPr>
            <a:xfrm>
              <a:off x="753222" y="22326"/>
              <a:ext cx="210258" cy="38412"/>
            </a:xfrm>
            <a:custGeom>
              <a:avLst/>
              <a:ahLst/>
              <a:cxnLst>
                <a:cxn ang="0">
                  <a:pos x="wd2" y="hd2"/>
                </a:cxn>
                <a:cxn ang="5400000">
                  <a:pos x="wd2" y="hd2"/>
                </a:cxn>
                <a:cxn ang="10800000">
                  <a:pos x="wd2" y="hd2"/>
                </a:cxn>
                <a:cxn ang="16200000">
                  <a:pos x="wd2" y="hd2"/>
                </a:cxn>
              </a:cxnLst>
              <a:rect l="0" t="0" r="r" b="b"/>
              <a:pathLst>
                <a:path w="21600" h="21600" extrusionOk="0">
                  <a:moveTo>
                    <a:pt x="21546" y="0"/>
                  </a:moveTo>
                  <a:lnTo>
                    <a:pt x="21527" y="97"/>
                  </a:lnTo>
                  <a:lnTo>
                    <a:pt x="21564" y="97"/>
                  </a:lnTo>
                  <a:lnTo>
                    <a:pt x="21600" y="0"/>
                  </a:lnTo>
                  <a:close/>
                  <a:moveTo>
                    <a:pt x="0" y="21503"/>
                  </a:moveTo>
                  <a:lnTo>
                    <a:pt x="0" y="21600"/>
                  </a:lnTo>
                  <a:lnTo>
                    <a:pt x="18" y="21600"/>
                  </a:lnTo>
                  <a:lnTo>
                    <a:pt x="18" y="21503"/>
                  </a:ln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3" name="Google Shape;2789;p55"/>
            <p:cNvSpPr/>
            <p:nvPr/>
          </p:nvSpPr>
          <p:spPr>
            <a:xfrm>
              <a:off x="30" y="0"/>
              <a:ext cx="1304500" cy="1536502"/>
            </a:xfrm>
            <a:custGeom>
              <a:avLst/>
              <a:ahLst/>
              <a:cxnLst>
                <a:cxn ang="0">
                  <a:pos x="wd2" y="hd2"/>
                </a:cxn>
                <a:cxn ang="5400000">
                  <a:pos x="wd2" y="hd2"/>
                </a:cxn>
                <a:cxn ang="10800000">
                  <a:pos x="wd2" y="hd2"/>
                </a:cxn>
                <a:cxn ang="16200000">
                  <a:pos x="wd2" y="hd2"/>
                </a:cxn>
              </a:cxnLst>
              <a:rect l="0" t="0" r="r" b="b"/>
              <a:pathLst>
                <a:path w="21566" h="21600" extrusionOk="0">
                  <a:moveTo>
                    <a:pt x="16223" y="233"/>
                  </a:moveTo>
                  <a:cubicBezTo>
                    <a:pt x="16236" y="233"/>
                    <a:pt x="16249" y="234"/>
                    <a:pt x="16262" y="235"/>
                  </a:cubicBezTo>
                  <a:cubicBezTo>
                    <a:pt x="16271" y="238"/>
                    <a:pt x="16279" y="240"/>
                    <a:pt x="16285" y="243"/>
                  </a:cubicBezTo>
                  <a:lnTo>
                    <a:pt x="15944" y="308"/>
                  </a:lnTo>
                  <a:cubicBezTo>
                    <a:pt x="16033" y="272"/>
                    <a:pt x="16121" y="233"/>
                    <a:pt x="16223" y="233"/>
                  </a:cubicBezTo>
                  <a:close/>
                  <a:moveTo>
                    <a:pt x="15923" y="314"/>
                  </a:moveTo>
                  <a:lnTo>
                    <a:pt x="15919" y="316"/>
                  </a:lnTo>
                  <a:lnTo>
                    <a:pt x="15916" y="316"/>
                  </a:lnTo>
                  <a:lnTo>
                    <a:pt x="15921" y="314"/>
                  </a:lnTo>
                  <a:close/>
                  <a:moveTo>
                    <a:pt x="11393" y="1271"/>
                  </a:moveTo>
                  <a:cubicBezTo>
                    <a:pt x="11426" y="1271"/>
                    <a:pt x="11461" y="1285"/>
                    <a:pt x="11499" y="1323"/>
                  </a:cubicBezTo>
                  <a:cubicBezTo>
                    <a:pt x="11535" y="1318"/>
                    <a:pt x="11571" y="1316"/>
                    <a:pt x="11606" y="1316"/>
                  </a:cubicBezTo>
                  <a:cubicBezTo>
                    <a:pt x="11627" y="1316"/>
                    <a:pt x="11648" y="1317"/>
                    <a:pt x="11669" y="1318"/>
                  </a:cubicBezTo>
                  <a:cubicBezTo>
                    <a:pt x="11678" y="1319"/>
                    <a:pt x="11687" y="1319"/>
                    <a:pt x="11697" y="1319"/>
                  </a:cubicBezTo>
                  <a:cubicBezTo>
                    <a:pt x="11755" y="1319"/>
                    <a:pt x="11829" y="1303"/>
                    <a:pt x="11888" y="1303"/>
                  </a:cubicBezTo>
                  <a:cubicBezTo>
                    <a:pt x="11975" y="1303"/>
                    <a:pt x="12030" y="1339"/>
                    <a:pt x="11949" y="1514"/>
                  </a:cubicBezTo>
                  <a:cubicBezTo>
                    <a:pt x="11932" y="1553"/>
                    <a:pt x="11972" y="1600"/>
                    <a:pt x="12027" y="1617"/>
                  </a:cubicBezTo>
                  <a:cubicBezTo>
                    <a:pt x="12073" y="1624"/>
                    <a:pt x="12122" y="1632"/>
                    <a:pt x="12168" y="1634"/>
                  </a:cubicBezTo>
                  <a:cubicBezTo>
                    <a:pt x="12111" y="1693"/>
                    <a:pt x="12062" y="1762"/>
                    <a:pt x="11989" y="1806"/>
                  </a:cubicBezTo>
                  <a:cubicBezTo>
                    <a:pt x="11973" y="1816"/>
                    <a:pt x="11958" y="1820"/>
                    <a:pt x="11944" y="1820"/>
                  </a:cubicBezTo>
                  <a:cubicBezTo>
                    <a:pt x="11893" y="1820"/>
                    <a:pt x="11850" y="1771"/>
                    <a:pt x="11805" y="1762"/>
                  </a:cubicBezTo>
                  <a:cubicBezTo>
                    <a:pt x="11522" y="1696"/>
                    <a:pt x="11556" y="1490"/>
                    <a:pt x="11499" y="1323"/>
                  </a:cubicBezTo>
                  <a:lnTo>
                    <a:pt x="11222" y="1352"/>
                  </a:lnTo>
                  <a:cubicBezTo>
                    <a:pt x="11278" y="1320"/>
                    <a:pt x="11332" y="1271"/>
                    <a:pt x="11393" y="1271"/>
                  </a:cubicBezTo>
                  <a:close/>
                  <a:moveTo>
                    <a:pt x="8585" y="1771"/>
                  </a:moveTo>
                  <a:cubicBezTo>
                    <a:pt x="8593" y="1771"/>
                    <a:pt x="8602" y="1771"/>
                    <a:pt x="8612" y="1772"/>
                  </a:cubicBezTo>
                  <a:cubicBezTo>
                    <a:pt x="8643" y="1796"/>
                    <a:pt x="8687" y="1831"/>
                    <a:pt x="8733" y="1863"/>
                  </a:cubicBezTo>
                  <a:cubicBezTo>
                    <a:pt x="8704" y="1885"/>
                    <a:pt x="8669" y="1899"/>
                    <a:pt x="8635" y="1912"/>
                  </a:cubicBezTo>
                  <a:cubicBezTo>
                    <a:pt x="8628" y="1913"/>
                    <a:pt x="8621" y="1913"/>
                    <a:pt x="8615" y="1913"/>
                  </a:cubicBezTo>
                  <a:cubicBezTo>
                    <a:pt x="8544" y="1913"/>
                    <a:pt x="8567" y="1847"/>
                    <a:pt x="8548" y="1811"/>
                  </a:cubicBezTo>
                  <a:cubicBezTo>
                    <a:pt x="8531" y="1782"/>
                    <a:pt x="8543" y="1771"/>
                    <a:pt x="8585" y="1771"/>
                  </a:cubicBezTo>
                  <a:close/>
                  <a:moveTo>
                    <a:pt x="9242" y="1782"/>
                  </a:moveTo>
                  <a:cubicBezTo>
                    <a:pt x="9250" y="1782"/>
                    <a:pt x="9257" y="1783"/>
                    <a:pt x="9264" y="1784"/>
                  </a:cubicBezTo>
                  <a:lnTo>
                    <a:pt x="9091" y="1958"/>
                  </a:lnTo>
                  <a:lnTo>
                    <a:pt x="8987" y="1872"/>
                  </a:lnTo>
                  <a:cubicBezTo>
                    <a:pt x="9065" y="1843"/>
                    <a:pt x="9140" y="1811"/>
                    <a:pt x="9218" y="1784"/>
                  </a:cubicBezTo>
                  <a:cubicBezTo>
                    <a:pt x="9227" y="1783"/>
                    <a:pt x="9235" y="1782"/>
                    <a:pt x="9242" y="1782"/>
                  </a:cubicBezTo>
                  <a:close/>
                  <a:moveTo>
                    <a:pt x="19513" y="0"/>
                  </a:moveTo>
                  <a:cubicBezTo>
                    <a:pt x="18740" y="0"/>
                    <a:pt x="17967" y="106"/>
                    <a:pt x="17195" y="147"/>
                  </a:cubicBezTo>
                  <a:cubicBezTo>
                    <a:pt x="16998" y="157"/>
                    <a:pt x="16802" y="140"/>
                    <a:pt x="16603" y="179"/>
                  </a:cubicBezTo>
                  <a:cubicBezTo>
                    <a:pt x="16601" y="179"/>
                    <a:pt x="16599" y="179"/>
                    <a:pt x="16598" y="179"/>
                  </a:cubicBezTo>
                  <a:cubicBezTo>
                    <a:pt x="16545" y="179"/>
                    <a:pt x="16410" y="44"/>
                    <a:pt x="16262" y="34"/>
                  </a:cubicBezTo>
                  <a:cubicBezTo>
                    <a:pt x="16104" y="24"/>
                    <a:pt x="15945" y="20"/>
                    <a:pt x="15787" y="20"/>
                  </a:cubicBezTo>
                  <a:cubicBezTo>
                    <a:pt x="15266" y="20"/>
                    <a:pt x="14747" y="65"/>
                    <a:pt x="14224" y="103"/>
                  </a:cubicBezTo>
                  <a:cubicBezTo>
                    <a:pt x="13903" y="124"/>
                    <a:pt x="13597" y="232"/>
                    <a:pt x="13268" y="232"/>
                  </a:cubicBezTo>
                  <a:cubicBezTo>
                    <a:pt x="13221" y="232"/>
                    <a:pt x="13174" y="230"/>
                    <a:pt x="13127" y="226"/>
                  </a:cubicBezTo>
                  <a:cubicBezTo>
                    <a:pt x="13100" y="223"/>
                    <a:pt x="13071" y="221"/>
                    <a:pt x="13042" y="221"/>
                  </a:cubicBezTo>
                  <a:cubicBezTo>
                    <a:pt x="12895" y="221"/>
                    <a:pt x="12734" y="261"/>
                    <a:pt x="12662" y="380"/>
                  </a:cubicBezTo>
                  <a:cubicBezTo>
                    <a:pt x="12593" y="496"/>
                    <a:pt x="12726" y="591"/>
                    <a:pt x="12830" y="675"/>
                  </a:cubicBezTo>
                  <a:cubicBezTo>
                    <a:pt x="12873" y="709"/>
                    <a:pt x="12876" y="783"/>
                    <a:pt x="12899" y="837"/>
                  </a:cubicBezTo>
                  <a:cubicBezTo>
                    <a:pt x="12895" y="836"/>
                    <a:pt x="12891" y="836"/>
                    <a:pt x="12887" y="836"/>
                  </a:cubicBezTo>
                  <a:cubicBezTo>
                    <a:pt x="12863" y="836"/>
                    <a:pt x="12835" y="840"/>
                    <a:pt x="12811" y="840"/>
                  </a:cubicBezTo>
                  <a:cubicBezTo>
                    <a:pt x="12791" y="840"/>
                    <a:pt x="12774" y="837"/>
                    <a:pt x="12763" y="829"/>
                  </a:cubicBezTo>
                  <a:cubicBezTo>
                    <a:pt x="12717" y="793"/>
                    <a:pt x="12676" y="780"/>
                    <a:pt x="12636" y="780"/>
                  </a:cubicBezTo>
                  <a:cubicBezTo>
                    <a:pt x="12572" y="780"/>
                    <a:pt x="12515" y="814"/>
                    <a:pt x="12454" y="849"/>
                  </a:cubicBezTo>
                  <a:lnTo>
                    <a:pt x="12454" y="851"/>
                  </a:lnTo>
                  <a:lnTo>
                    <a:pt x="12451" y="851"/>
                  </a:lnTo>
                  <a:cubicBezTo>
                    <a:pt x="12405" y="903"/>
                    <a:pt x="12287" y="920"/>
                    <a:pt x="12319" y="1004"/>
                  </a:cubicBezTo>
                  <a:cubicBezTo>
                    <a:pt x="12353" y="1087"/>
                    <a:pt x="12463" y="1089"/>
                    <a:pt x="12558" y="1097"/>
                  </a:cubicBezTo>
                  <a:lnTo>
                    <a:pt x="12607" y="1097"/>
                  </a:lnTo>
                  <a:lnTo>
                    <a:pt x="12861" y="1134"/>
                  </a:lnTo>
                  <a:cubicBezTo>
                    <a:pt x="12821" y="1146"/>
                    <a:pt x="12780" y="1153"/>
                    <a:pt x="12737" y="1153"/>
                  </a:cubicBezTo>
                  <a:cubicBezTo>
                    <a:pt x="12700" y="1151"/>
                    <a:pt x="12665" y="1126"/>
                    <a:pt x="12625" y="1116"/>
                  </a:cubicBezTo>
                  <a:cubicBezTo>
                    <a:pt x="12602" y="1111"/>
                    <a:pt x="12580" y="1109"/>
                    <a:pt x="12559" y="1109"/>
                  </a:cubicBezTo>
                  <a:cubicBezTo>
                    <a:pt x="12466" y="1109"/>
                    <a:pt x="12381" y="1153"/>
                    <a:pt x="12290" y="1161"/>
                  </a:cubicBezTo>
                  <a:cubicBezTo>
                    <a:pt x="12289" y="1161"/>
                    <a:pt x="12287" y="1161"/>
                    <a:pt x="12286" y="1161"/>
                  </a:cubicBezTo>
                  <a:cubicBezTo>
                    <a:pt x="12244" y="1161"/>
                    <a:pt x="12154" y="1081"/>
                    <a:pt x="12160" y="1050"/>
                  </a:cubicBezTo>
                  <a:cubicBezTo>
                    <a:pt x="12186" y="920"/>
                    <a:pt x="12304" y="866"/>
                    <a:pt x="12448" y="851"/>
                  </a:cubicBezTo>
                  <a:lnTo>
                    <a:pt x="12448" y="849"/>
                  </a:lnTo>
                  <a:cubicBezTo>
                    <a:pt x="12457" y="788"/>
                    <a:pt x="12474" y="726"/>
                    <a:pt x="12495" y="665"/>
                  </a:cubicBezTo>
                  <a:cubicBezTo>
                    <a:pt x="12515" y="621"/>
                    <a:pt x="12576" y="579"/>
                    <a:pt x="12524" y="532"/>
                  </a:cubicBezTo>
                  <a:cubicBezTo>
                    <a:pt x="12475" y="492"/>
                    <a:pt x="12416" y="482"/>
                    <a:pt x="12356" y="482"/>
                  </a:cubicBezTo>
                  <a:cubicBezTo>
                    <a:pt x="12312" y="482"/>
                    <a:pt x="12267" y="488"/>
                    <a:pt x="12223" y="491"/>
                  </a:cubicBezTo>
                  <a:cubicBezTo>
                    <a:pt x="12160" y="498"/>
                    <a:pt x="12128" y="532"/>
                    <a:pt x="12119" y="594"/>
                  </a:cubicBezTo>
                  <a:cubicBezTo>
                    <a:pt x="12102" y="746"/>
                    <a:pt x="12024" y="866"/>
                    <a:pt x="11828" y="900"/>
                  </a:cubicBezTo>
                  <a:cubicBezTo>
                    <a:pt x="11810" y="913"/>
                    <a:pt x="11796" y="925"/>
                    <a:pt x="11779" y="940"/>
                  </a:cubicBezTo>
                  <a:cubicBezTo>
                    <a:pt x="11799" y="974"/>
                    <a:pt x="11822" y="1006"/>
                    <a:pt x="11851" y="1035"/>
                  </a:cubicBezTo>
                  <a:cubicBezTo>
                    <a:pt x="11885" y="1053"/>
                    <a:pt x="11926" y="1067"/>
                    <a:pt x="11966" y="1075"/>
                  </a:cubicBezTo>
                  <a:cubicBezTo>
                    <a:pt x="11943" y="1072"/>
                    <a:pt x="11920" y="1071"/>
                    <a:pt x="11897" y="1071"/>
                  </a:cubicBezTo>
                  <a:cubicBezTo>
                    <a:pt x="11874" y="1071"/>
                    <a:pt x="11851" y="1072"/>
                    <a:pt x="11828" y="1075"/>
                  </a:cubicBezTo>
                  <a:cubicBezTo>
                    <a:pt x="11763" y="1089"/>
                    <a:pt x="11696" y="1095"/>
                    <a:pt x="11630" y="1095"/>
                  </a:cubicBezTo>
                  <a:cubicBezTo>
                    <a:pt x="11469" y="1095"/>
                    <a:pt x="11305" y="1064"/>
                    <a:pt x="11144" y="1064"/>
                  </a:cubicBezTo>
                  <a:cubicBezTo>
                    <a:pt x="11017" y="1064"/>
                    <a:pt x="10892" y="1083"/>
                    <a:pt x="10771" y="1151"/>
                  </a:cubicBezTo>
                  <a:cubicBezTo>
                    <a:pt x="10711" y="1185"/>
                    <a:pt x="10595" y="1190"/>
                    <a:pt x="10609" y="1259"/>
                  </a:cubicBezTo>
                  <a:cubicBezTo>
                    <a:pt x="10624" y="1332"/>
                    <a:pt x="10693" y="1406"/>
                    <a:pt x="10757" y="1465"/>
                  </a:cubicBezTo>
                  <a:cubicBezTo>
                    <a:pt x="10777" y="1484"/>
                    <a:pt x="10799" y="1491"/>
                    <a:pt x="10822" y="1491"/>
                  </a:cubicBezTo>
                  <a:cubicBezTo>
                    <a:pt x="10857" y="1491"/>
                    <a:pt x="10895" y="1475"/>
                    <a:pt x="10933" y="1458"/>
                  </a:cubicBezTo>
                  <a:cubicBezTo>
                    <a:pt x="11020" y="1417"/>
                    <a:pt x="11118" y="1390"/>
                    <a:pt x="11211" y="1357"/>
                  </a:cubicBezTo>
                  <a:cubicBezTo>
                    <a:pt x="11028" y="1565"/>
                    <a:pt x="10677" y="1550"/>
                    <a:pt x="10494" y="1701"/>
                  </a:cubicBezTo>
                  <a:cubicBezTo>
                    <a:pt x="10346" y="1825"/>
                    <a:pt x="10209" y="1869"/>
                    <a:pt x="10057" y="1869"/>
                  </a:cubicBezTo>
                  <a:cubicBezTo>
                    <a:pt x="9996" y="1869"/>
                    <a:pt x="9932" y="1862"/>
                    <a:pt x="9865" y="1850"/>
                  </a:cubicBezTo>
                  <a:cubicBezTo>
                    <a:pt x="9735" y="1828"/>
                    <a:pt x="9611" y="1777"/>
                    <a:pt x="9484" y="1737"/>
                  </a:cubicBezTo>
                  <a:cubicBezTo>
                    <a:pt x="9525" y="1711"/>
                    <a:pt x="9563" y="1702"/>
                    <a:pt x="9599" y="1702"/>
                  </a:cubicBezTo>
                  <a:cubicBezTo>
                    <a:pt x="9690" y="1702"/>
                    <a:pt x="9769" y="1763"/>
                    <a:pt x="9853" y="1791"/>
                  </a:cubicBezTo>
                  <a:cubicBezTo>
                    <a:pt x="9885" y="1802"/>
                    <a:pt x="9916" y="1806"/>
                    <a:pt x="9944" y="1806"/>
                  </a:cubicBezTo>
                  <a:cubicBezTo>
                    <a:pt x="10081" y="1806"/>
                    <a:pt x="10174" y="1700"/>
                    <a:pt x="10292" y="1659"/>
                  </a:cubicBezTo>
                  <a:cubicBezTo>
                    <a:pt x="10399" y="1622"/>
                    <a:pt x="10315" y="1541"/>
                    <a:pt x="10275" y="1475"/>
                  </a:cubicBezTo>
                  <a:cubicBezTo>
                    <a:pt x="10240" y="1418"/>
                    <a:pt x="10318" y="1384"/>
                    <a:pt x="10373" y="1354"/>
                  </a:cubicBezTo>
                  <a:cubicBezTo>
                    <a:pt x="10442" y="1320"/>
                    <a:pt x="10572" y="1310"/>
                    <a:pt x="10529" y="1210"/>
                  </a:cubicBezTo>
                  <a:cubicBezTo>
                    <a:pt x="10501" y="1150"/>
                    <a:pt x="10449" y="1140"/>
                    <a:pt x="10390" y="1140"/>
                  </a:cubicBezTo>
                  <a:cubicBezTo>
                    <a:pt x="10362" y="1140"/>
                    <a:pt x="10333" y="1143"/>
                    <a:pt x="10305" y="1143"/>
                  </a:cubicBezTo>
                  <a:cubicBezTo>
                    <a:pt x="10293" y="1143"/>
                    <a:pt x="10281" y="1142"/>
                    <a:pt x="10269" y="1141"/>
                  </a:cubicBezTo>
                  <a:cubicBezTo>
                    <a:pt x="10258" y="1140"/>
                    <a:pt x="10248" y="1140"/>
                    <a:pt x="10238" y="1140"/>
                  </a:cubicBezTo>
                  <a:cubicBezTo>
                    <a:pt x="10101" y="1140"/>
                    <a:pt x="9993" y="1219"/>
                    <a:pt x="9843" y="1219"/>
                  </a:cubicBezTo>
                  <a:cubicBezTo>
                    <a:pt x="9831" y="1219"/>
                    <a:pt x="9817" y="1218"/>
                    <a:pt x="9804" y="1217"/>
                  </a:cubicBezTo>
                  <a:cubicBezTo>
                    <a:pt x="9564" y="1195"/>
                    <a:pt x="9394" y="1089"/>
                    <a:pt x="9192" y="1021"/>
                  </a:cubicBezTo>
                  <a:cubicBezTo>
                    <a:pt x="9068" y="979"/>
                    <a:pt x="8948" y="961"/>
                    <a:pt x="8832" y="961"/>
                  </a:cubicBezTo>
                  <a:cubicBezTo>
                    <a:pt x="8497" y="961"/>
                    <a:pt x="8189" y="1108"/>
                    <a:pt x="7887" y="1251"/>
                  </a:cubicBezTo>
                  <a:cubicBezTo>
                    <a:pt x="7809" y="1288"/>
                    <a:pt x="7786" y="1340"/>
                    <a:pt x="7821" y="1416"/>
                  </a:cubicBezTo>
                  <a:cubicBezTo>
                    <a:pt x="7851" y="1481"/>
                    <a:pt x="7884" y="1526"/>
                    <a:pt x="7962" y="1526"/>
                  </a:cubicBezTo>
                  <a:cubicBezTo>
                    <a:pt x="7973" y="1526"/>
                    <a:pt x="7984" y="1526"/>
                    <a:pt x="7997" y="1524"/>
                  </a:cubicBezTo>
                  <a:lnTo>
                    <a:pt x="8410" y="1460"/>
                  </a:lnTo>
                  <a:cubicBezTo>
                    <a:pt x="8430" y="1458"/>
                    <a:pt x="8450" y="1453"/>
                    <a:pt x="8473" y="1448"/>
                  </a:cubicBezTo>
                  <a:cubicBezTo>
                    <a:pt x="8473" y="1463"/>
                    <a:pt x="8470" y="1477"/>
                    <a:pt x="8470" y="1492"/>
                  </a:cubicBezTo>
                  <a:cubicBezTo>
                    <a:pt x="8429" y="1656"/>
                    <a:pt x="8351" y="1750"/>
                    <a:pt x="8206" y="1750"/>
                  </a:cubicBezTo>
                  <a:cubicBezTo>
                    <a:pt x="8148" y="1750"/>
                    <a:pt x="8079" y="1735"/>
                    <a:pt x="7997" y="1703"/>
                  </a:cubicBezTo>
                  <a:cubicBezTo>
                    <a:pt x="7721" y="1598"/>
                    <a:pt x="7440" y="1559"/>
                    <a:pt x="7150" y="1559"/>
                  </a:cubicBezTo>
                  <a:cubicBezTo>
                    <a:pt x="6990" y="1559"/>
                    <a:pt x="6829" y="1571"/>
                    <a:pt x="6663" y="1590"/>
                  </a:cubicBezTo>
                  <a:cubicBezTo>
                    <a:pt x="6411" y="1620"/>
                    <a:pt x="6165" y="1745"/>
                    <a:pt x="5916" y="1745"/>
                  </a:cubicBezTo>
                  <a:cubicBezTo>
                    <a:pt x="5853" y="1745"/>
                    <a:pt x="5791" y="1737"/>
                    <a:pt x="5728" y="1718"/>
                  </a:cubicBezTo>
                  <a:cubicBezTo>
                    <a:pt x="5436" y="1632"/>
                    <a:pt x="5136" y="1578"/>
                    <a:pt x="4830" y="1551"/>
                  </a:cubicBezTo>
                  <a:cubicBezTo>
                    <a:pt x="4498" y="1519"/>
                    <a:pt x="4179" y="1449"/>
                    <a:pt x="3840" y="1449"/>
                  </a:cubicBezTo>
                  <a:cubicBezTo>
                    <a:pt x="3705" y="1449"/>
                    <a:pt x="3567" y="1460"/>
                    <a:pt x="3424" y="1490"/>
                  </a:cubicBezTo>
                  <a:cubicBezTo>
                    <a:pt x="3045" y="1570"/>
                    <a:pt x="2683" y="1742"/>
                    <a:pt x="2278" y="1742"/>
                  </a:cubicBezTo>
                  <a:cubicBezTo>
                    <a:pt x="2239" y="1742"/>
                    <a:pt x="2199" y="1741"/>
                    <a:pt x="2159" y="1737"/>
                  </a:cubicBezTo>
                  <a:cubicBezTo>
                    <a:pt x="2154" y="1737"/>
                    <a:pt x="2148" y="1737"/>
                    <a:pt x="2143" y="1737"/>
                  </a:cubicBezTo>
                  <a:cubicBezTo>
                    <a:pt x="2057" y="1737"/>
                    <a:pt x="2008" y="1790"/>
                    <a:pt x="2032" y="1887"/>
                  </a:cubicBezTo>
                  <a:cubicBezTo>
                    <a:pt x="2062" y="1998"/>
                    <a:pt x="2033" y="2089"/>
                    <a:pt x="1926" y="2089"/>
                  </a:cubicBezTo>
                  <a:cubicBezTo>
                    <a:pt x="1897" y="2089"/>
                    <a:pt x="1861" y="2082"/>
                    <a:pt x="1819" y="2066"/>
                  </a:cubicBezTo>
                  <a:cubicBezTo>
                    <a:pt x="1754" y="2042"/>
                    <a:pt x="1693" y="2032"/>
                    <a:pt x="1636" y="2032"/>
                  </a:cubicBezTo>
                  <a:cubicBezTo>
                    <a:pt x="1483" y="2032"/>
                    <a:pt x="1351" y="2102"/>
                    <a:pt x="1213" y="2164"/>
                  </a:cubicBezTo>
                  <a:cubicBezTo>
                    <a:pt x="1137" y="2199"/>
                    <a:pt x="1088" y="2260"/>
                    <a:pt x="1123" y="2339"/>
                  </a:cubicBezTo>
                  <a:cubicBezTo>
                    <a:pt x="1148" y="2398"/>
                    <a:pt x="1199" y="2413"/>
                    <a:pt x="1260" y="2413"/>
                  </a:cubicBezTo>
                  <a:cubicBezTo>
                    <a:pt x="1277" y="2413"/>
                    <a:pt x="1295" y="2412"/>
                    <a:pt x="1314" y="2410"/>
                  </a:cubicBezTo>
                  <a:cubicBezTo>
                    <a:pt x="1361" y="2404"/>
                    <a:pt x="1409" y="2402"/>
                    <a:pt x="1456" y="2402"/>
                  </a:cubicBezTo>
                  <a:cubicBezTo>
                    <a:pt x="1472" y="2402"/>
                    <a:pt x="1488" y="2402"/>
                    <a:pt x="1504" y="2403"/>
                  </a:cubicBezTo>
                  <a:cubicBezTo>
                    <a:pt x="1508" y="2403"/>
                    <a:pt x="1513" y="2403"/>
                    <a:pt x="1518" y="2403"/>
                  </a:cubicBezTo>
                  <a:cubicBezTo>
                    <a:pt x="1554" y="2403"/>
                    <a:pt x="1600" y="2395"/>
                    <a:pt x="1636" y="2395"/>
                  </a:cubicBezTo>
                  <a:cubicBezTo>
                    <a:pt x="1666" y="2395"/>
                    <a:pt x="1689" y="2401"/>
                    <a:pt x="1689" y="2425"/>
                  </a:cubicBezTo>
                  <a:cubicBezTo>
                    <a:pt x="1689" y="2485"/>
                    <a:pt x="1599" y="2505"/>
                    <a:pt x="1526" y="2505"/>
                  </a:cubicBezTo>
                  <a:cubicBezTo>
                    <a:pt x="1513" y="2505"/>
                    <a:pt x="1501" y="2504"/>
                    <a:pt x="1490" y="2503"/>
                  </a:cubicBezTo>
                  <a:cubicBezTo>
                    <a:pt x="1456" y="2500"/>
                    <a:pt x="1423" y="2499"/>
                    <a:pt x="1391" y="2499"/>
                  </a:cubicBezTo>
                  <a:cubicBezTo>
                    <a:pt x="1029" y="2499"/>
                    <a:pt x="740" y="2678"/>
                    <a:pt x="427" y="2800"/>
                  </a:cubicBezTo>
                  <a:cubicBezTo>
                    <a:pt x="173" y="2898"/>
                    <a:pt x="367" y="3060"/>
                    <a:pt x="355" y="3185"/>
                  </a:cubicBezTo>
                  <a:cubicBezTo>
                    <a:pt x="352" y="3240"/>
                    <a:pt x="384" y="3253"/>
                    <a:pt x="426" y="3253"/>
                  </a:cubicBezTo>
                  <a:cubicBezTo>
                    <a:pt x="465" y="3253"/>
                    <a:pt x="512" y="3242"/>
                    <a:pt x="548" y="3242"/>
                  </a:cubicBezTo>
                  <a:cubicBezTo>
                    <a:pt x="586" y="3242"/>
                    <a:pt x="621" y="3264"/>
                    <a:pt x="655" y="3276"/>
                  </a:cubicBezTo>
                  <a:cubicBezTo>
                    <a:pt x="629" y="3301"/>
                    <a:pt x="600" y="3320"/>
                    <a:pt x="566" y="3338"/>
                  </a:cubicBezTo>
                  <a:cubicBezTo>
                    <a:pt x="410" y="3392"/>
                    <a:pt x="248" y="3436"/>
                    <a:pt x="92" y="3492"/>
                  </a:cubicBezTo>
                  <a:cubicBezTo>
                    <a:pt x="29" y="3514"/>
                    <a:pt x="-26" y="3571"/>
                    <a:pt x="12" y="3637"/>
                  </a:cubicBezTo>
                  <a:cubicBezTo>
                    <a:pt x="28" y="3666"/>
                    <a:pt x="51" y="3675"/>
                    <a:pt x="77" y="3675"/>
                  </a:cubicBezTo>
                  <a:cubicBezTo>
                    <a:pt x="109" y="3675"/>
                    <a:pt x="145" y="3661"/>
                    <a:pt x="179" y="3654"/>
                  </a:cubicBezTo>
                  <a:cubicBezTo>
                    <a:pt x="349" y="3615"/>
                    <a:pt x="534" y="3600"/>
                    <a:pt x="684" y="3531"/>
                  </a:cubicBezTo>
                  <a:cubicBezTo>
                    <a:pt x="742" y="3505"/>
                    <a:pt x="803" y="3497"/>
                    <a:pt x="865" y="3497"/>
                  </a:cubicBezTo>
                  <a:cubicBezTo>
                    <a:pt x="968" y="3497"/>
                    <a:pt x="1074" y="3520"/>
                    <a:pt x="1175" y="3520"/>
                  </a:cubicBezTo>
                  <a:cubicBezTo>
                    <a:pt x="1260" y="3520"/>
                    <a:pt x="1343" y="3503"/>
                    <a:pt x="1418" y="3443"/>
                  </a:cubicBezTo>
                  <a:cubicBezTo>
                    <a:pt x="1501" y="3374"/>
                    <a:pt x="1582" y="3306"/>
                    <a:pt x="1666" y="3239"/>
                  </a:cubicBezTo>
                  <a:cubicBezTo>
                    <a:pt x="1731" y="3187"/>
                    <a:pt x="1801" y="3172"/>
                    <a:pt x="1873" y="3172"/>
                  </a:cubicBezTo>
                  <a:cubicBezTo>
                    <a:pt x="1962" y="3172"/>
                    <a:pt x="2056" y="3195"/>
                    <a:pt x="2150" y="3195"/>
                  </a:cubicBezTo>
                  <a:cubicBezTo>
                    <a:pt x="2191" y="3195"/>
                    <a:pt x="2232" y="3190"/>
                    <a:pt x="2272" y="3178"/>
                  </a:cubicBezTo>
                  <a:cubicBezTo>
                    <a:pt x="2459" y="3120"/>
                    <a:pt x="2641" y="3022"/>
                    <a:pt x="2850" y="3022"/>
                  </a:cubicBezTo>
                  <a:cubicBezTo>
                    <a:pt x="2934" y="3022"/>
                    <a:pt x="3023" y="3038"/>
                    <a:pt x="3118" y="3080"/>
                  </a:cubicBezTo>
                  <a:cubicBezTo>
                    <a:pt x="3360" y="3185"/>
                    <a:pt x="3689" y="3173"/>
                    <a:pt x="3643" y="3519"/>
                  </a:cubicBezTo>
                  <a:cubicBezTo>
                    <a:pt x="3635" y="3581"/>
                    <a:pt x="3666" y="3674"/>
                    <a:pt x="3718" y="3711"/>
                  </a:cubicBezTo>
                  <a:cubicBezTo>
                    <a:pt x="3941" y="3870"/>
                    <a:pt x="3926" y="4177"/>
                    <a:pt x="3851" y="4258"/>
                  </a:cubicBezTo>
                  <a:cubicBezTo>
                    <a:pt x="3658" y="4472"/>
                    <a:pt x="3730" y="4626"/>
                    <a:pt x="3814" y="4825"/>
                  </a:cubicBezTo>
                  <a:cubicBezTo>
                    <a:pt x="3837" y="4886"/>
                    <a:pt x="3782" y="4977"/>
                    <a:pt x="3741" y="5046"/>
                  </a:cubicBezTo>
                  <a:cubicBezTo>
                    <a:pt x="3557" y="5375"/>
                    <a:pt x="3207" y="5605"/>
                    <a:pt x="3020" y="5937"/>
                  </a:cubicBezTo>
                  <a:cubicBezTo>
                    <a:pt x="2890" y="6165"/>
                    <a:pt x="2823" y="6928"/>
                    <a:pt x="3040" y="7063"/>
                  </a:cubicBezTo>
                  <a:cubicBezTo>
                    <a:pt x="3352" y="7260"/>
                    <a:pt x="3303" y="7507"/>
                    <a:pt x="3355" y="7763"/>
                  </a:cubicBezTo>
                  <a:cubicBezTo>
                    <a:pt x="3386" y="7917"/>
                    <a:pt x="3383" y="8170"/>
                    <a:pt x="3430" y="8202"/>
                  </a:cubicBezTo>
                  <a:cubicBezTo>
                    <a:pt x="3712" y="8391"/>
                    <a:pt x="3689" y="8715"/>
                    <a:pt x="3920" y="8914"/>
                  </a:cubicBezTo>
                  <a:cubicBezTo>
                    <a:pt x="3969" y="8957"/>
                    <a:pt x="4016" y="8984"/>
                    <a:pt x="4068" y="8984"/>
                  </a:cubicBezTo>
                  <a:cubicBezTo>
                    <a:pt x="4093" y="8984"/>
                    <a:pt x="4120" y="8977"/>
                    <a:pt x="4148" y="8963"/>
                  </a:cubicBezTo>
                  <a:cubicBezTo>
                    <a:pt x="4235" y="8921"/>
                    <a:pt x="4238" y="8840"/>
                    <a:pt x="4183" y="8781"/>
                  </a:cubicBezTo>
                  <a:cubicBezTo>
                    <a:pt x="3917" y="8474"/>
                    <a:pt x="3941" y="8079"/>
                    <a:pt x="3739" y="7753"/>
                  </a:cubicBezTo>
                  <a:cubicBezTo>
                    <a:pt x="3718" y="7719"/>
                    <a:pt x="3750" y="7660"/>
                    <a:pt x="3765" y="7613"/>
                  </a:cubicBezTo>
                  <a:cubicBezTo>
                    <a:pt x="3767" y="7608"/>
                    <a:pt x="3796" y="7604"/>
                    <a:pt x="3813" y="7604"/>
                  </a:cubicBezTo>
                  <a:cubicBezTo>
                    <a:pt x="3820" y="7604"/>
                    <a:pt x="3824" y="7604"/>
                    <a:pt x="3825" y="7606"/>
                  </a:cubicBezTo>
                  <a:cubicBezTo>
                    <a:pt x="3845" y="7642"/>
                    <a:pt x="3877" y="7684"/>
                    <a:pt x="3877" y="7726"/>
                  </a:cubicBezTo>
                  <a:cubicBezTo>
                    <a:pt x="3880" y="8069"/>
                    <a:pt x="4146" y="8325"/>
                    <a:pt x="4322" y="8602"/>
                  </a:cubicBezTo>
                  <a:cubicBezTo>
                    <a:pt x="4480" y="8847"/>
                    <a:pt x="4761" y="9041"/>
                    <a:pt x="4605" y="9370"/>
                  </a:cubicBezTo>
                  <a:cubicBezTo>
                    <a:pt x="4573" y="9437"/>
                    <a:pt x="4639" y="9486"/>
                    <a:pt x="4697" y="9535"/>
                  </a:cubicBezTo>
                  <a:cubicBezTo>
                    <a:pt x="4841" y="9657"/>
                    <a:pt x="5023" y="9733"/>
                    <a:pt x="5194" y="9827"/>
                  </a:cubicBezTo>
                  <a:cubicBezTo>
                    <a:pt x="5472" y="9973"/>
                    <a:pt x="5728" y="10157"/>
                    <a:pt x="6058" y="10157"/>
                  </a:cubicBezTo>
                  <a:cubicBezTo>
                    <a:pt x="6133" y="10157"/>
                    <a:pt x="6211" y="10147"/>
                    <a:pt x="6293" y="10126"/>
                  </a:cubicBezTo>
                  <a:cubicBezTo>
                    <a:pt x="6310" y="10122"/>
                    <a:pt x="6326" y="10120"/>
                    <a:pt x="6340" y="10120"/>
                  </a:cubicBezTo>
                  <a:cubicBezTo>
                    <a:pt x="6410" y="10120"/>
                    <a:pt x="6454" y="10166"/>
                    <a:pt x="6493" y="10217"/>
                  </a:cubicBezTo>
                  <a:cubicBezTo>
                    <a:pt x="6614" y="10381"/>
                    <a:pt x="6784" y="10470"/>
                    <a:pt x="7009" y="10514"/>
                  </a:cubicBezTo>
                  <a:cubicBezTo>
                    <a:pt x="7255" y="10561"/>
                    <a:pt x="7541" y="10620"/>
                    <a:pt x="7616" y="10850"/>
                  </a:cubicBezTo>
                  <a:cubicBezTo>
                    <a:pt x="7691" y="11093"/>
                    <a:pt x="7899" y="11236"/>
                    <a:pt x="8101" y="11348"/>
                  </a:cubicBezTo>
                  <a:cubicBezTo>
                    <a:pt x="8199" y="11404"/>
                    <a:pt x="8333" y="11550"/>
                    <a:pt x="8476" y="11550"/>
                  </a:cubicBezTo>
                  <a:cubicBezTo>
                    <a:pt x="8556" y="11550"/>
                    <a:pt x="8638" y="11505"/>
                    <a:pt x="8719" y="11373"/>
                  </a:cubicBezTo>
                  <a:cubicBezTo>
                    <a:pt x="8738" y="11340"/>
                    <a:pt x="8766" y="11321"/>
                    <a:pt x="8796" y="11321"/>
                  </a:cubicBezTo>
                  <a:cubicBezTo>
                    <a:pt x="8830" y="11321"/>
                    <a:pt x="8866" y="11345"/>
                    <a:pt x="8895" y="11400"/>
                  </a:cubicBezTo>
                  <a:cubicBezTo>
                    <a:pt x="9094" y="11810"/>
                    <a:pt x="8981" y="12171"/>
                    <a:pt x="8597" y="12490"/>
                  </a:cubicBezTo>
                  <a:cubicBezTo>
                    <a:pt x="8410" y="12647"/>
                    <a:pt x="8294" y="12868"/>
                    <a:pt x="8456" y="13093"/>
                  </a:cubicBezTo>
                  <a:cubicBezTo>
                    <a:pt x="8508" y="13170"/>
                    <a:pt x="8505" y="13192"/>
                    <a:pt x="8441" y="13248"/>
                  </a:cubicBezTo>
                  <a:cubicBezTo>
                    <a:pt x="8274" y="13398"/>
                    <a:pt x="8277" y="13616"/>
                    <a:pt x="8421" y="13724"/>
                  </a:cubicBezTo>
                  <a:cubicBezTo>
                    <a:pt x="8695" y="13930"/>
                    <a:pt x="8825" y="14198"/>
                    <a:pt x="8990" y="14458"/>
                  </a:cubicBezTo>
                  <a:cubicBezTo>
                    <a:pt x="9235" y="14843"/>
                    <a:pt x="9458" y="15236"/>
                    <a:pt x="9986" y="15428"/>
                  </a:cubicBezTo>
                  <a:cubicBezTo>
                    <a:pt x="10275" y="15533"/>
                    <a:pt x="10436" y="15766"/>
                    <a:pt x="10442" y="16066"/>
                  </a:cubicBezTo>
                  <a:cubicBezTo>
                    <a:pt x="10451" y="16520"/>
                    <a:pt x="10477" y="16974"/>
                    <a:pt x="10514" y="17428"/>
                  </a:cubicBezTo>
                  <a:cubicBezTo>
                    <a:pt x="10540" y="17769"/>
                    <a:pt x="10736" y="18098"/>
                    <a:pt x="10604" y="18451"/>
                  </a:cubicBezTo>
                  <a:cubicBezTo>
                    <a:pt x="10549" y="18594"/>
                    <a:pt x="10575" y="18733"/>
                    <a:pt x="10638" y="18871"/>
                  </a:cubicBezTo>
                  <a:cubicBezTo>
                    <a:pt x="10719" y="19040"/>
                    <a:pt x="10742" y="19224"/>
                    <a:pt x="10713" y="19406"/>
                  </a:cubicBezTo>
                  <a:cubicBezTo>
                    <a:pt x="10696" y="19541"/>
                    <a:pt x="10762" y="19693"/>
                    <a:pt x="10941" y="19762"/>
                  </a:cubicBezTo>
                  <a:cubicBezTo>
                    <a:pt x="10946" y="19763"/>
                    <a:pt x="10951" y="19764"/>
                    <a:pt x="10956" y="19764"/>
                  </a:cubicBezTo>
                  <a:cubicBezTo>
                    <a:pt x="10980" y="19764"/>
                    <a:pt x="11011" y="19752"/>
                    <a:pt x="11034" y="19752"/>
                  </a:cubicBezTo>
                  <a:cubicBezTo>
                    <a:pt x="11055" y="19752"/>
                    <a:pt x="11069" y="19762"/>
                    <a:pt x="11066" y="19804"/>
                  </a:cubicBezTo>
                  <a:cubicBezTo>
                    <a:pt x="11060" y="19882"/>
                    <a:pt x="11178" y="19963"/>
                    <a:pt x="11048" y="20044"/>
                  </a:cubicBezTo>
                  <a:cubicBezTo>
                    <a:pt x="10982" y="20083"/>
                    <a:pt x="10892" y="20204"/>
                    <a:pt x="10962" y="20226"/>
                  </a:cubicBezTo>
                  <a:cubicBezTo>
                    <a:pt x="11149" y="20287"/>
                    <a:pt x="11083" y="20422"/>
                    <a:pt x="11129" y="20520"/>
                  </a:cubicBezTo>
                  <a:cubicBezTo>
                    <a:pt x="11245" y="20758"/>
                    <a:pt x="11418" y="20972"/>
                    <a:pt x="11634" y="21151"/>
                  </a:cubicBezTo>
                  <a:cubicBezTo>
                    <a:pt x="11972" y="21432"/>
                    <a:pt x="12351" y="21600"/>
                    <a:pt x="12805" y="21600"/>
                  </a:cubicBezTo>
                  <a:cubicBezTo>
                    <a:pt x="12875" y="21600"/>
                    <a:pt x="12947" y="21596"/>
                    <a:pt x="13020" y="21588"/>
                  </a:cubicBezTo>
                  <a:cubicBezTo>
                    <a:pt x="13063" y="21580"/>
                    <a:pt x="13101" y="21556"/>
                    <a:pt x="13124" y="21524"/>
                  </a:cubicBezTo>
                  <a:cubicBezTo>
                    <a:pt x="13150" y="21482"/>
                    <a:pt x="13107" y="21450"/>
                    <a:pt x="13063" y="21428"/>
                  </a:cubicBezTo>
                  <a:cubicBezTo>
                    <a:pt x="12936" y="21362"/>
                    <a:pt x="12809" y="21291"/>
                    <a:pt x="12677" y="21229"/>
                  </a:cubicBezTo>
                  <a:cubicBezTo>
                    <a:pt x="12321" y="21068"/>
                    <a:pt x="12261" y="20827"/>
                    <a:pt x="12486" y="20550"/>
                  </a:cubicBezTo>
                  <a:cubicBezTo>
                    <a:pt x="12604" y="20402"/>
                    <a:pt x="12619" y="20248"/>
                    <a:pt x="12365" y="20169"/>
                  </a:cubicBezTo>
                  <a:cubicBezTo>
                    <a:pt x="12287" y="20147"/>
                    <a:pt x="12157" y="20103"/>
                    <a:pt x="12261" y="20024"/>
                  </a:cubicBezTo>
                  <a:cubicBezTo>
                    <a:pt x="12379" y="19931"/>
                    <a:pt x="12379" y="19826"/>
                    <a:pt x="12405" y="19718"/>
                  </a:cubicBezTo>
                  <a:cubicBezTo>
                    <a:pt x="12437" y="19568"/>
                    <a:pt x="12258" y="19342"/>
                    <a:pt x="12616" y="19313"/>
                  </a:cubicBezTo>
                  <a:cubicBezTo>
                    <a:pt x="12627" y="19313"/>
                    <a:pt x="12645" y="19256"/>
                    <a:pt x="12636" y="19234"/>
                  </a:cubicBezTo>
                  <a:cubicBezTo>
                    <a:pt x="12577" y="19068"/>
                    <a:pt x="12648" y="19020"/>
                    <a:pt x="12820" y="19020"/>
                  </a:cubicBezTo>
                  <a:cubicBezTo>
                    <a:pt x="12833" y="19020"/>
                    <a:pt x="12847" y="19020"/>
                    <a:pt x="12861" y="19021"/>
                  </a:cubicBezTo>
                  <a:cubicBezTo>
                    <a:pt x="12868" y="19021"/>
                    <a:pt x="12876" y="19021"/>
                    <a:pt x="12882" y="19021"/>
                  </a:cubicBezTo>
                  <a:cubicBezTo>
                    <a:pt x="13038" y="19021"/>
                    <a:pt x="13168" y="18944"/>
                    <a:pt x="13242" y="18819"/>
                  </a:cubicBezTo>
                  <a:cubicBezTo>
                    <a:pt x="13315" y="18697"/>
                    <a:pt x="13294" y="18581"/>
                    <a:pt x="13179" y="18478"/>
                  </a:cubicBezTo>
                  <a:cubicBezTo>
                    <a:pt x="13147" y="18449"/>
                    <a:pt x="13141" y="18400"/>
                    <a:pt x="13121" y="18360"/>
                  </a:cubicBezTo>
                  <a:cubicBezTo>
                    <a:pt x="13167" y="18363"/>
                    <a:pt x="13211" y="18368"/>
                    <a:pt x="13257" y="18375"/>
                  </a:cubicBezTo>
                  <a:cubicBezTo>
                    <a:pt x="13283" y="18381"/>
                    <a:pt x="13310" y="18384"/>
                    <a:pt x="13337" y="18384"/>
                  </a:cubicBezTo>
                  <a:cubicBezTo>
                    <a:pt x="13396" y="18384"/>
                    <a:pt x="13455" y="18369"/>
                    <a:pt x="13505" y="18341"/>
                  </a:cubicBezTo>
                  <a:cubicBezTo>
                    <a:pt x="13823" y="18179"/>
                    <a:pt x="13898" y="17872"/>
                    <a:pt x="14085" y="17632"/>
                  </a:cubicBezTo>
                  <a:cubicBezTo>
                    <a:pt x="14209" y="17472"/>
                    <a:pt x="14365" y="17300"/>
                    <a:pt x="14264" y="17074"/>
                  </a:cubicBezTo>
                  <a:cubicBezTo>
                    <a:pt x="14178" y="16873"/>
                    <a:pt x="14334" y="16785"/>
                    <a:pt x="14495" y="16667"/>
                  </a:cubicBezTo>
                  <a:cubicBezTo>
                    <a:pt x="14718" y="16507"/>
                    <a:pt x="15061" y="16527"/>
                    <a:pt x="15214" y="16363"/>
                  </a:cubicBezTo>
                  <a:cubicBezTo>
                    <a:pt x="15526" y="16026"/>
                    <a:pt x="15641" y="15609"/>
                    <a:pt x="15656" y="15177"/>
                  </a:cubicBezTo>
                  <a:cubicBezTo>
                    <a:pt x="15662" y="15018"/>
                    <a:pt x="15604" y="14861"/>
                    <a:pt x="15783" y="14718"/>
                  </a:cubicBezTo>
                  <a:cubicBezTo>
                    <a:pt x="15950" y="14578"/>
                    <a:pt x="16083" y="14414"/>
                    <a:pt x="16178" y="14232"/>
                  </a:cubicBezTo>
                  <a:cubicBezTo>
                    <a:pt x="16404" y="13803"/>
                    <a:pt x="16271" y="13587"/>
                    <a:pt x="15638" y="13265"/>
                  </a:cubicBezTo>
                  <a:cubicBezTo>
                    <a:pt x="15487" y="13189"/>
                    <a:pt x="15345" y="13091"/>
                    <a:pt x="15163" y="13091"/>
                  </a:cubicBezTo>
                  <a:cubicBezTo>
                    <a:pt x="15140" y="13091"/>
                    <a:pt x="15117" y="13093"/>
                    <a:pt x="15093" y="13096"/>
                  </a:cubicBezTo>
                  <a:cubicBezTo>
                    <a:pt x="15071" y="13099"/>
                    <a:pt x="15050" y="13100"/>
                    <a:pt x="15030" y="13100"/>
                  </a:cubicBezTo>
                  <a:cubicBezTo>
                    <a:pt x="14894" y="13100"/>
                    <a:pt x="14781" y="13041"/>
                    <a:pt x="14669" y="12988"/>
                  </a:cubicBezTo>
                  <a:cubicBezTo>
                    <a:pt x="14461" y="12890"/>
                    <a:pt x="14244" y="12809"/>
                    <a:pt x="14019" y="12745"/>
                  </a:cubicBezTo>
                  <a:cubicBezTo>
                    <a:pt x="13909" y="12715"/>
                    <a:pt x="13733" y="12698"/>
                    <a:pt x="13710" y="12541"/>
                  </a:cubicBezTo>
                  <a:cubicBezTo>
                    <a:pt x="13655" y="12144"/>
                    <a:pt x="13396" y="11678"/>
                    <a:pt x="12872" y="11678"/>
                  </a:cubicBezTo>
                  <a:cubicBezTo>
                    <a:pt x="12845" y="11678"/>
                    <a:pt x="12817" y="11680"/>
                    <a:pt x="12789" y="11682"/>
                  </a:cubicBezTo>
                  <a:cubicBezTo>
                    <a:pt x="12772" y="11685"/>
                    <a:pt x="12755" y="11686"/>
                    <a:pt x="12738" y="11686"/>
                  </a:cubicBezTo>
                  <a:cubicBezTo>
                    <a:pt x="12649" y="11686"/>
                    <a:pt x="12564" y="11654"/>
                    <a:pt x="12503" y="11599"/>
                  </a:cubicBezTo>
                  <a:cubicBezTo>
                    <a:pt x="12304" y="11430"/>
                    <a:pt x="12122" y="11240"/>
                    <a:pt x="11894" y="11103"/>
                  </a:cubicBezTo>
                  <a:cubicBezTo>
                    <a:pt x="11776" y="11031"/>
                    <a:pt x="11657" y="10913"/>
                    <a:pt x="11493" y="10913"/>
                  </a:cubicBezTo>
                  <a:cubicBezTo>
                    <a:pt x="11456" y="10913"/>
                    <a:pt x="11417" y="10920"/>
                    <a:pt x="11375" y="10934"/>
                  </a:cubicBezTo>
                  <a:cubicBezTo>
                    <a:pt x="11336" y="10947"/>
                    <a:pt x="11298" y="10952"/>
                    <a:pt x="11260" y="10952"/>
                  </a:cubicBezTo>
                  <a:cubicBezTo>
                    <a:pt x="11181" y="10952"/>
                    <a:pt x="11105" y="10931"/>
                    <a:pt x="11031" y="10931"/>
                  </a:cubicBezTo>
                  <a:cubicBezTo>
                    <a:pt x="10796" y="10931"/>
                    <a:pt x="10655" y="10752"/>
                    <a:pt x="10432" y="10752"/>
                  </a:cubicBezTo>
                  <a:cubicBezTo>
                    <a:pt x="10428" y="10752"/>
                    <a:pt x="10423" y="10752"/>
                    <a:pt x="10419" y="10752"/>
                  </a:cubicBezTo>
                  <a:cubicBezTo>
                    <a:pt x="10378" y="10752"/>
                    <a:pt x="10302" y="10795"/>
                    <a:pt x="10249" y="10795"/>
                  </a:cubicBezTo>
                  <a:cubicBezTo>
                    <a:pt x="10206" y="10795"/>
                    <a:pt x="10177" y="10765"/>
                    <a:pt x="10197" y="10656"/>
                  </a:cubicBezTo>
                  <a:cubicBezTo>
                    <a:pt x="10203" y="10621"/>
                    <a:pt x="10145" y="10596"/>
                    <a:pt x="10100" y="10596"/>
                  </a:cubicBezTo>
                  <a:cubicBezTo>
                    <a:pt x="10082" y="10596"/>
                    <a:pt x="10066" y="10601"/>
                    <a:pt x="10058" y="10610"/>
                  </a:cubicBezTo>
                  <a:cubicBezTo>
                    <a:pt x="9868" y="10806"/>
                    <a:pt x="9512" y="10804"/>
                    <a:pt x="9357" y="11042"/>
                  </a:cubicBezTo>
                  <a:cubicBezTo>
                    <a:pt x="9302" y="11124"/>
                    <a:pt x="9238" y="11187"/>
                    <a:pt x="9148" y="11187"/>
                  </a:cubicBezTo>
                  <a:cubicBezTo>
                    <a:pt x="9103" y="11187"/>
                    <a:pt x="9052" y="11171"/>
                    <a:pt x="8993" y="11135"/>
                  </a:cubicBezTo>
                  <a:cubicBezTo>
                    <a:pt x="8934" y="11095"/>
                    <a:pt x="8862" y="11075"/>
                    <a:pt x="8790" y="11075"/>
                  </a:cubicBezTo>
                  <a:cubicBezTo>
                    <a:pt x="8741" y="11075"/>
                    <a:pt x="8692" y="11084"/>
                    <a:pt x="8646" y="11103"/>
                  </a:cubicBezTo>
                  <a:cubicBezTo>
                    <a:pt x="8556" y="11136"/>
                    <a:pt x="8480" y="11152"/>
                    <a:pt x="8417" y="11152"/>
                  </a:cubicBezTo>
                  <a:cubicBezTo>
                    <a:pt x="8263" y="11152"/>
                    <a:pt x="8187" y="11053"/>
                    <a:pt x="8173" y="10845"/>
                  </a:cubicBezTo>
                  <a:cubicBezTo>
                    <a:pt x="8167" y="10708"/>
                    <a:pt x="8190" y="10573"/>
                    <a:pt x="8239" y="10443"/>
                  </a:cubicBezTo>
                  <a:cubicBezTo>
                    <a:pt x="8329" y="10206"/>
                    <a:pt x="8175" y="10040"/>
                    <a:pt x="7886" y="10040"/>
                  </a:cubicBezTo>
                  <a:cubicBezTo>
                    <a:pt x="7876" y="10040"/>
                    <a:pt x="7866" y="10040"/>
                    <a:pt x="7855" y="10040"/>
                  </a:cubicBezTo>
                  <a:cubicBezTo>
                    <a:pt x="7780" y="10043"/>
                    <a:pt x="7705" y="10050"/>
                    <a:pt x="7627" y="10053"/>
                  </a:cubicBezTo>
                  <a:cubicBezTo>
                    <a:pt x="7617" y="10053"/>
                    <a:pt x="7608" y="10053"/>
                    <a:pt x="7599" y="10053"/>
                  </a:cubicBezTo>
                  <a:cubicBezTo>
                    <a:pt x="7516" y="10053"/>
                    <a:pt x="7472" y="10038"/>
                    <a:pt x="7506" y="9930"/>
                  </a:cubicBezTo>
                  <a:cubicBezTo>
                    <a:pt x="7570" y="9726"/>
                    <a:pt x="7682" y="9549"/>
                    <a:pt x="7806" y="9373"/>
                  </a:cubicBezTo>
                  <a:cubicBezTo>
                    <a:pt x="7861" y="9294"/>
                    <a:pt x="7864" y="9230"/>
                    <a:pt x="7783" y="9176"/>
                  </a:cubicBezTo>
                  <a:cubicBezTo>
                    <a:pt x="7726" y="9137"/>
                    <a:pt x="7646" y="9119"/>
                    <a:pt x="7561" y="9119"/>
                  </a:cubicBezTo>
                  <a:cubicBezTo>
                    <a:pt x="7361" y="9119"/>
                    <a:pt x="7129" y="9216"/>
                    <a:pt x="7079" y="9353"/>
                  </a:cubicBezTo>
                  <a:cubicBezTo>
                    <a:pt x="7017" y="9522"/>
                    <a:pt x="6788" y="9647"/>
                    <a:pt x="6581" y="9647"/>
                  </a:cubicBezTo>
                  <a:cubicBezTo>
                    <a:pt x="6508" y="9647"/>
                    <a:pt x="6437" y="9631"/>
                    <a:pt x="6377" y="9596"/>
                  </a:cubicBezTo>
                  <a:cubicBezTo>
                    <a:pt x="6149" y="9459"/>
                    <a:pt x="5987" y="9213"/>
                    <a:pt x="6074" y="9012"/>
                  </a:cubicBezTo>
                  <a:cubicBezTo>
                    <a:pt x="6250" y="8602"/>
                    <a:pt x="6320" y="8067"/>
                    <a:pt x="6960" y="7966"/>
                  </a:cubicBezTo>
                  <a:cubicBezTo>
                    <a:pt x="7367" y="7900"/>
                    <a:pt x="7775" y="7854"/>
                    <a:pt x="8187" y="7829"/>
                  </a:cubicBezTo>
                  <a:cubicBezTo>
                    <a:pt x="8202" y="7828"/>
                    <a:pt x="8216" y="7828"/>
                    <a:pt x="8230" y="7828"/>
                  </a:cubicBezTo>
                  <a:cubicBezTo>
                    <a:pt x="8463" y="7828"/>
                    <a:pt x="8721" y="7942"/>
                    <a:pt x="8629" y="8256"/>
                  </a:cubicBezTo>
                  <a:cubicBezTo>
                    <a:pt x="8612" y="8320"/>
                    <a:pt x="8675" y="8408"/>
                    <a:pt x="8716" y="8477"/>
                  </a:cubicBezTo>
                  <a:cubicBezTo>
                    <a:pt x="8761" y="8557"/>
                    <a:pt x="8826" y="8641"/>
                    <a:pt x="8939" y="8641"/>
                  </a:cubicBezTo>
                  <a:cubicBezTo>
                    <a:pt x="8940" y="8641"/>
                    <a:pt x="8942" y="8641"/>
                    <a:pt x="8944" y="8641"/>
                  </a:cubicBezTo>
                  <a:cubicBezTo>
                    <a:pt x="9071" y="8636"/>
                    <a:pt x="9100" y="8533"/>
                    <a:pt x="9137" y="8450"/>
                  </a:cubicBezTo>
                  <a:cubicBezTo>
                    <a:pt x="9186" y="8337"/>
                    <a:pt x="9186" y="8212"/>
                    <a:pt x="9143" y="8099"/>
                  </a:cubicBezTo>
                  <a:cubicBezTo>
                    <a:pt x="9016" y="7760"/>
                    <a:pt x="9149" y="7529"/>
                    <a:pt x="9515" y="7370"/>
                  </a:cubicBezTo>
                  <a:cubicBezTo>
                    <a:pt x="9712" y="7287"/>
                    <a:pt x="9885" y="7164"/>
                    <a:pt x="10075" y="7071"/>
                  </a:cubicBezTo>
                  <a:cubicBezTo>
                    <a:pt x="10353" y="6933"/>
                    <a:pt x="10260" y="6624"/>
                    <a:pt x="10514" y="6455"/>
                  </a:cubicBezTo>
                  <a:cubicBezTo>
                    <a:pt x="10786" y="6273"/>
                    <a:pt x="10959" y="5981"/>
                    <a:pt x="11366" y="5974"/>
                  </a:cubicBezTo>
                  <a:cubicBezTo>
                    <a:pt x="11429" y="5971"/>
                    <a:pt x="11502" y="5949"/>
                    <a:pt x="11513" y="5888"/>
                  </a:cubicBezTo>
                  <a:cubicBezTo>
                    <a:pt x="11562" y="5640"/>
                    <a:pt x="11822" y="5598"/>
                    <a:pt x="12027" y="5505"/>
                  </a:cubicBezTo>
                  <a:cubicBezTo>
                    <a:pt x="12055" y="5491"/>
                    <a:pt x="12096" y="5469"/>
                    <a:pt x="12127" y="5469"/>
                  </a:cubicBezTo>
                  <a:cubicBezTo>
                    <a:pt x="12160" y="5469"/>
                    <a:pt x="12183" y="5493"/>
                    <a:pt x="12171" y="5576"/>
                  </a:cubicBezTo>
                  <a:cubicBezTo>
                    <a:pt x="12161" y="5652"/>
                    <a:pt x="12224" y="5692"/>
                    <a:pt x="12293" y="5692"/>
                  </a:cubicBezTo>
                  <a:cubicBezTo>
                    <a:pt x="12324" y="5692"/>
                    <a:pt x="12357" y="5684"/>
                    <a:pt x="12385" y="5667"/>
                  </a:cubicBezTo>
                  <a:cubicBezTo>
                    <a:pt x="12627" y="5524"/>
                    <a:pt x="12913" y="5468"/>
                    <a:pt x="13170" y="5357"/>
                  </a:cubicBezTo>
                  <a:cubicBezTo>
                    <a:pt x="13294" y="5301"/>
                    <a:pt x="13387" y="5223"/>
                    <a:pt x="13303" y="5112"/>
                  </a:cubicBezTo>
                  <a:cubicBezTo>
                    <a:pt x="13271" y="5071"/>
                    <a:pt x="13240" y="5056"/>
                    <a:pt x="13211" y="5056"/>
                  </a:cubicBezTo>
                  <a:cubicBezTo>
                    <a:pt x="13148" y="5056"/>
                    <a:pt x="13092" y="5125"/>
                    <a:pt x="13035" y="5156"/>
                  </a:cubicBezTo>
                  <a:cubicBezTo>
                    <a:pt x="12974" y="5190"/>
                    <a:pt x="12912" y="5218"/>
                    <a:pt x="12851" y="5218"/>
                  </a:cubicBezTo>
                  <a:cubicBezTo>
                    <a:pt x="12802" y="5218"/>
                    <a:pt x="12754" y="5200"/>
                    <a:pt x="12708" y="5151"/>
                  </a:cubicBezTo>
                  <a:cubicBezTo>
                    <a:pt x="12616" y="5051"/>
                    <a:pt x="12691" y="4992"/>
                    <a:pt x="12792" y="4935"/>
                  </a:cubicBezTo>
                  <a:cubicBezTo>
                    <a:pt x="12890" y="4881"/>
                    <a:pt x="12884" y="4803"/>
                    <a:pt x="12841" y="4715"/>
                  </a:cubicBezTo>
                  <a:cubicBezTo>
                    <a:pt x="12824" y="4675"/>
                    <a:pt x="12697" y="4690"/>
                    <a:pt x="12769" y="4636"/>
                  </a:cubicBezTo>
                  <a:cubicBezTo>
                    <a:pt x="12788" y="4621"/>
                    <a:pt x="12804" y="4615"/>
                    <a:pt x="12818" y="4615"/>
                  </a:cubicBezTo>
                  <a:cubicBezTo>
                    <a:pt x="12861" y="4615"/>
                    <a:pt x="12884" y="4671"/>
                    <a:pt x="12916" y="4705"/>
                  </a:cubicBezTo>
                  <a:cubicBezTo>
                    <a:pt x="12976" y="4767"/>
                    <a:pt x="13097" y="4813"/>
                    <a:pt x="13174" y="4813"/>
                  </a:cubicBezTo>
                  <a:cubicBezTo>
                    <a:pt x="13213" y="4813"/>
                    <a:pt x="13240" y="4801"/>
                    <a:pt x="13242" y="4773"/>
                  </a:cubicBezTo>
                  <a:cubicBezTo>
                    <a:pt x="13252" y="4635"/>
                    <a:pt x="13316" y="4611"/>
                    <a:pt x="13391" y="4611"/>
                  </a:cubicBezTo>
                  <a:cubicBezTo>
                    <a:pt x="13433" y="4611"/>
                    <a:pt x="13479" y="4618"/>
                    <a:pt x="13521" y="4618"/>
                  </a:cubicBezTo>
                  <a:cubicBezTo>
                    <a:pt x="13538" y="4618"/>
                    <a:pt x="13554" y="4617"/>
                    <a:pt x="13569" y="4614"/>
                  </a:cubicBezTo>
                  <a:cubicBezTo>
                    <a:pt x="13655" y="4593"/>
                    <a:pt x="13717" y="4521"/>
                    <a:pt x="13811" y="4521"/>
                  </a:cubicBezTo>
                  <a:cubicBezTo>
                    <a:pt x="13827" y="4521"/>
                    <a:pt x="13844" y="4523"/>
                    <a:pt x="13863" y="4528"/>
                  </a:cubicBezTo>
                  <a:cubicBezTo>
                    <a:pt x="13782" y="4611"/>
                    <a:pt x="13704" y="4697"/>
                    <a:pt x="13623" y="4783"/>
                  </a:cubicBezTo>
                  <a:cubicBezTo>
                    <a:pt x="13606" y="4795"/>
                    <a:pt x="13586" y="4805"/>
                    <a:pt x="13566" y="4815"/>
                  </a:cubicBezTo>
                  <a:cubicBezTo>
                    <a:pt x="13511" y="4847"/>
                    <a:pt x="13468" y="4889"/>
                    <a:pt x="13485" y="4953"/>
                  </a:cubicBezTo>
                  <a:cubicBezTo>
                    <a:pt x="13505" y="5014"/>
                    <a:pt x="13569" y="5006"/>
                    <a:pt x="13618" y="5031"/>
                  </a:cubicBezTo>
                  <a:cubicBezTo>
                    <a:pt x="13668" y="5055"/>
                    <a:pt x="13721" y="5063"/>
                    <a:pt x="13775" y="5063"/>
                  </a:cubicBezTo>
                  <a:cubicBezTo>
                    <a:pt x="13861" y="5063"/>
                    <a:pt x="13949" y="5044"/>
                    <a:pt x="14030" y="5044"/>
                  </a:cubicBezTo>
                  <a:cubicBezTo>
                    <a:pt x="14088" y="5044"/>
                    <a:pt x="14142" y="5054"/>
                    <a:pt x="14189" y="5087"/>
                  </a:cubicBezTo>
                  <a:cubicBezTo>
                    <a:pt x="14263" y="5139"/>
                    <a:pt x="14320" y="5160"/>
                    <a:pt x="14363" y="5160"/>
                  </a:cubicBezTo>
                  <a:cubicBezTo>
                    <a:pt x="14459" y="5160"/>
                    <a:pt x="14489" y="5058"/>
                    <a:pt x="14487" y="4972"/>
                  </a:cubicBezTo>
                  <a:cubicBezTo>
                    <a:pt x="14484" y="4859"/>
                    <a:pt x="14608" y="4648"/>
                    <a:pt x="14284" y="4633"/>
                  </a:cubicBezTo>
                  <a:cubicBezTo>
                    <a:pt x="14172" y="4629"/>
                    <a:pt x="14195" y="4543"/>
                    <a:pt x="14273" y="4472"/>
                  </a:cubicBezTo>
                  <a:cubicBezTo>
                    <a:pt x="14539" y="4231"/>
                    <a:pt x="14449" y="3909"/>
                    <a:pt x="14091" y="3801"/>
                  </a:cubicBezTo>
                  <a:cubicBezTo>
                    <a:pt x="14007" y="3777"/>
                    <a:pt x="13932" y="3723"/>
                    <a:pt x="13950" y="3669"/>
                  </a:cubicBezTo>
                  <a:cubicBezTo>
                    <a:pt x="14002" y="3480"/>
                    <a:pt x="13846" y="3328"/>
                    <a:pt x="13854" y="3149"/>
                  </a:cubicBezTo>
                  <a:cubicBezTo>
                    <a:pt x="13857" y="3092"/>
                    <a:pt x="13851" y="3036"/>
                    <a:pt x="13776" y="3014"/>
                  </a:cubicBezTo>
                  <a:cubicBezTo>
                    <a:pt x="13761" y="3009"/>
                    <a:pt x="13745" y="3007"/>
                    <a:pt x="13730" y="3007"/>
                  </a:cubicBezTo>
                  <a:cubicBezTo>
                    <a:pt x="13680" y="3007"/>
                    <a:pt x="13637" y="3031"/>
                    <a:pt x="13603" y="3063"/>
                  </a:cubicBezTo>
                  <a:cubicBezTo>
                    <a:pt x="13520" y="3144"/>
                    <a:pt x="13416" y="3210"/>
                    <a:pt x="13297" y="3254"/>
                  </a:cubicBezTo>
                  <a:cubicBezTo>
                    <a:pt x="13268" y="3266"/>
                    <a:pt x="13240" y="3277"/>
                    <a:pt x="13212" y="3277"/>
                  </a:cubicBezTo>
                  <a:cubicBezTo>
                    <a:pt x="13187" y="3277"/>
                    <a:pt x="13163" y="3268"/>
                    <a:pt x="13141" y="3242"/>
                  </a:cubicBezTo>
                  <a:cubicBezTo>
                    <a:pt x="13098" y="3195"/>
                    <a:pt x="13130" y="3163"/>
                    <a:pt x="13164" y="3127"/>
                  </a:cubicBezTo>
                  <a:cubicBezTo>
                    <a:pt x="13254" y="3018"/>
                    <a:pt x="13213" y="2945"/>
                    <a:pt x="13081" y="2888"/>
                  </a:cubicBezTo>
                  <a:cubicBezTo>
                    <a:pt x="13026" y="2864"/>
                    <a:pt x="12977" y="2832"/>
                    <a:pt x="12933" y="2793"/>
                  </a:cubicBezTo>
                  <a:cubicBezTo>
                    <a:pt x="12865" y="2719"/>
                    <a:pt x="12729" y="2686"/>
                    <a:pt x="12585" y="2686"/>
                  </a:cubicBezTo>
                  <a:cubicBezTo>
                    <a:pt x="12382" y="2686"/>
                    <a:pt x="12162" y="2751"/>
                    <a:pt x="12085" y="2861"/>
                  </a:cubicBezTo>
                  <a:cubicBezTo>
                    <a:pt x="12013" y="2965"/>
                    <a:pt x="11966" y="3099"/>
                    <a:pt x="11802" y="3149"/>
                  </a:cubicBezTo>
                  <a:cubicBezTo>
                    <a:pt x="11727" y="3171"/>
                    <a:pt x="11675" y="3237"/>
                    <a:pt x="11724" y="3306"/>
                  </a:cubicBezTo>
                  <a:cubicBezTo>
                    <a:pt x="11894" y="3551"/>
                    <a:pt x="11675" y="3620"/>
                    <a:pt x="11484" y="3696"/>
                  </a:cubicBezTo>
                  <a:cubicBezTo>
                    <a:pt x="11282" y="3774"/>
                    <a:pt x="11040" y="3806"/>
                    <a:pt x="11057" y="4074"/>
                  </a:cubicBezTo>
                  <a:cubicBezTo>
                    <a:pt x="11063" y="4135"/>
                    <a:pt x="10982" y="4204"/>
                    <a:pt x="10930" y="4263"/>
                  </a:cubicBezTo>
                  <a:cubicBezTo>
                    <a:pt x="10906" y="4289"/>
                    <a:pt x="10871" y="4327"/>
                    <a:pt x="10829" y="4327"/>
                  </a:cubicBezTo>
                  <a:cubicBezTo>
                    <a:pt x="10815" y="4327"/>
                    <a:pt x="10801" y="4322"/>
                    <a:pt x="10786" y="4312"/>
                  </a:cubicBezTo>
                  <a:cubicBezTo>
                    <a:pt x="10734" y="4278"/>
                    <a:pt x="10713" y="4219"/>
                    <a:pt x="10734" y="4167"/>
                  </a:cubicBezTo>
                  <a:cubicBezTo>
                    <a:pt x="10814" y="3919"/>
                    <a:pt x="10846" y="3691"/>
                    <a:pt x="10416" y="3679"/>
                  </a:cubicBezTo>
                  <a:cubicBezTo>
                    <a:pt x="10373" y="3679"/>
                    <a:pt x="10321" y="3642"/>
                    <a:pt x="10289" y="3612"/>
                  </a:cubicBezTo>
                  <a:cubicBezTo>
                    <a:pt x="10178" y="3516"/>
                    <a:pt x="10064" y="3443"/>
                    <a:pt x="9922" y="3443"/>
                  </a:cubicBezTo>
                  <a:cubicBezTo>
                    <a:pt x="9872" y="3443"/>
                    <a:pt x="9819" y="3452"/>
                    <a:pt x="9761" y="3473"/>
                  </a:cubicBezTo>
                  <a:cubicBezTo>
                    <a:pt x="9757" y="3473"/>
                    <a:pt x="9754" y="3474"/>
                    <a:pt x="9750" y="3474"/>
                  </a:cubicBezTo>
                  <a:cubicBezTo>
                    <a:pt x="9731" y="3474"/>
                    <a:pt x="9708" y="3464"/>
                    <a:pt x="9688" y="3460"/>
                  </a:cubicBezTo>
                  <a:cubicBezTo>
                    <a:pt x="9790" y="3338"/>
                    <a:pt x="9611" y="3185"/>
                    <a:pt x="9801" y="3048"/>
                  </a:cubicBezTo>
                  <a:cubicBezTo>
                    <a:pt x="10298" y="2697"/>
                    <a:pt x="10959" y="2636"/>
                    <a:pt x="11464" y="2314"/>
                  </a:cubicBezTo>
                  <a:lnTo>
                    <a:pt x="11577" y="2248"/>
                  </a:lnTo>
                  <a:cubicBezTo>
                    <a:pt x="11724" y="2214"/>
                    <a:pt x="11871" y="2160"/>
                    <a:pt x="12021" y="2147"/>
                  </a:cubicBezTo>
                  <a:cubicBezTo>
                    <a:pt x="12394" y="2118"/>
                    <a:pt x="12558" y="1976"/>
                    <a:pt x="12547" y="1671"/>
                  </a:cubicBezTo>
                  <a:cubicBezTo>
                    <a:pt x="12547" y="1647"/>
                    <a:pt x="12553" y="1639"/>
                    <a:pt x="12562" y="1639"/>
                  </a:cubicBezTo>
                  <a:cubicBezTo>
                    <a:pt x="12577" y="1639"/>
                    <a:pt x="12599" y="1660"/>
                    <a:pt x="12613" y="1661"/>
                  </a:cubicBezTo>
                  <a:cubicBezTo>
                    <a:pt x="12809" y="1669"/>
                    <a:pt x="12959" y="1801"/>
                    <a:pt x="13162" y="1811"/>
                  </a:cubicBezTo>
                  <a:cubicBezTo>
                    <a:pt x="13248" y="1813"/>
                    <a:pt x="13329" y="1902"/>
                    <a:pt x="13407" y="1958"/>
                  </a:cubicBezTo>
                  <a:cubicBezTo>
                    <a:pt x="13404" y="1980"/>
                    <a:pt x="13392" y="2000"/>
                    <a:pt x="13372" y="2017"/>
                  </a:cubicBezTo>
                  <a:cubicBezTo>
                    <a:pt x="13188" y="2080"/>
                    <a:pt x="13039" y="2215"/>
                    <a:pt x="12824" y="2215"/>
                  </a:cubicBezTo>
                  <a:cubicBezTo>
                    <a:pt x="12797" y="2215"/>
                    <a:pt x="12769" y="2213"/>
                    <a:pt x="12740" y="2209"/>
                  </a:cubicBezTo>
                  <a:cubicBezTo>
                    <a:pt x="12724" y="2206"/>
                    <a:pt x="12708" y="2205"/>
                    <a:pt x="12692" y="2205"/>
                  </a:cubicBezTo>
                  <a:cubicBezTo>
                    <a:pt x="12583" y="2205"/>
                    <a:pt x="12485" y="2265"/>
                    <a:pt x="12500" y="2383"/>
                  </a:cubicBezTo>
                  <a:cubicBezTo>
                    <a:pt x="12510" y="2476"/>
                    <a:pt x="12573" y="2502"/>
                    <a:pt x="12648" y="2502"/>
                  </a:cubicBezTo>
                  <a:cubicBezTo>
                    <a:pt x="12688" y="2502"/>
                    <a:pt x="12732" y="2495"/>
                    <a:pt x="12772" y="2486"/>
                  </a:cubicBezTo>
                  <a:cubicBezTo>
                    <a:pt x="12807" y="2478"/>
                    <a:pt x="12839" y="2475"/>
                    <a:pt x="12869" y="2475"/>
                  </a:cubicBezTo>
                  <a:cubicBezTo>
                    <a:pt x="12975" y="2475"/>
                    <a:pt x="13052" y="2521"/>
                    <a:pt x="13144" y="2601"/>
                  </a:cubicBezTo>
                  <a:cubicBezTo>
                    <a:pt x="13274" y="2712"/>
                    <a:pt x="13459" y="2785"/>
                    <a:pt x="13638" y="2839"/>
                  </a:cubicBezTo>
                  <a:cubicBezTo>
                    <a:pt x="13657" y="2845"/>
                    <a:pt x="13673" y="2848"/>
                    <a:pt x="13688" y="2848"/>
                  </a:cubicBezTo>
                  <a:cubicBezTo>
                    <a:pt x="13772" y="2848"/>
                    <a:pt x="13797" y="2762"/>
                    <a:pt x="13800" y="2682"/>
                  </a:cubicBezTo>
                  <a:cubicBezTo>
                    <a:pt x="13807" y="2681"/>
                    <a:pt x="13814" y="2680"/>
                    <a:pt x="13821" y="2680"/>
                  </a:cubicBezTo>
                  <a:cubicBezTo>
                    <a:pt x="13828" y="2680"/>
                    <a:pt x="13836" y="2681"/>
                    <a:pt x="13843" y="2682"/>
                  </a:cubicBezTo>
                  <a:cubicBezTo>
                    <a:pt x="13902" y="2696"/>
                    <a:pt x="13950" y="2703"/>
                    <a:pt x="13988" y="2703"/>
                  </a:cubicBezTo>
                  <a:cubicBezTo>
                    <a:pt x="14180" y="2703"/>
                    <a:pt x="14143" y="2547"/>
                    <a:pt x="14111" y="2398"/>
                  </a:cubicBezTo>
                  <a:cubicBezTo>
                    <a:pt x="14103" y="2356"/>
                    <a:pt x="14074" y="2290"/>
                    <a:pt x="14094" y="2275"/>
                  </a:cubicBezTo>
                  <a:cubicBezTo>
                    <a:pt x="14108" y="2265"/>
                    <a:pt x="14120" y="2261"/>
                    <a:pt x="14131" y="2261"/>
                  </a:cubicBezTo>
                  <a:cubicBezTo>
                    <a:pt x="14171" y="2261"/>
                    <a:pt x="14200" y="2308"/>
                    <a:pt x="14238" y="2321"/>
                  </a:cubicBezTo>
                  <a:cubicBezTo>
                    <a:pt x="14280" y="2334"/>
                    <a:pt x="14320" y="2340"/>
                    <a:pt x="14359" y="2340"/>
                  </a:cubicBezTo>
                  <a:cubicBezTo>
                    <a:pt x="14469" y="2340"/>
                    <a:pt x="14571" y="2297"/>
                    <a:pt x="14671" y="2263"/>
                  </a:cubicBezTo>
                  <a:cubicBezTo>
                    <a:pt x="14732" y="2243"/>
                    <a:pt x="14758" y="2169"/>
                    <a:pt x="14718" y="2135"/>
                  </a:cubicBezTo>
                  <a:cubicBezTo>
                    <a:pt x="14518" y="1953"/>
                    <a:pt x="14336" y="1762"/>
                    <a:pt x="14143" y="1578"/>
                  </a:cubicBezTo>
                  <a:cubicBezTo>
                    <a:pt x="14033" y="1470"/>
                    <a:pt x="13866" y="1389"/>
                    <a:pt x="13762" y="1266"/>
                  </a:cubicBezTo>
                  <a:cubicBezTo>
                    <a:pt x="13707" y="1190"/>
                    <a:pt x="13612" y="1141"/>
                    <a:pt x="13508" y="1136"/>
                  </a:cubicBezTo>
                  <a:cubicBezTo>
                    <a:pt x="13502" y="1135"/>
                    <a:pt x="13497" y="1135"/>
                    <a:pt x="13491" y="1135"/>
                  </a:cubicBezTo>
                  <a:cubicBezTo>
                    <a:pt x="13453" y="1135"/>
                    <a:pt x="13414" y="1147"/>
                    <a:pt x="13376" y="1147"/>
                  </a:cubicBezTo>
                  <a:cubicBezTo>
                    <a:pt x="13347" y="1147"/>
                    <a:pt x="13320" y="1140"/>
                    <a:pt x="13294" y="1116"/>
                  </a:cubicBezTo>
                  <a:cubicBezTo>
                    <a:pt x="13367" y="1102"/>
                    <a:pt x="13439" y="1087"/>
                    <a:pt x="13508" y="1077"/>
                  </a:cubicBezTo>
                  <a:cubicBezTo>
                    <a:pt x="13592" y="1062"/>
                    <a:pt x="13704" y="1075"/>
                    <a:pt x="13710" y="974"/>
                  </a:cubicBezTo>
                  <a:cubicBezTo>
                    <a:pt x="13719" y="881"/>
                    <a:pt x="13618" y="876"/>
                    <a:pt x="13540" y="859"/>
                  </a:cubicBezTo>
                  <a:cubicBezTo>
                    <a:pt x="13520" y="854"/>
                    <a:pt x="13496" y="846"/>
                    <a:pt x="13479" y="837"/>
                  </a:cubicBezTo>
                  <a:cubicBezTo>
                    <a:pt x="13498" y="835"/>
                    <a:pt x="13522" y="829"/>
                    <a:pt x="13542" y="829"/>
                  </a:cubicBezTo>
                  <a:cubicBezTo>
                    <a:pt x="13550" y="829"/>
                    <a:pt x="13557" y="830"/>
                    <a:pt x="13563" y="832"/>
                  </a:cubicBezTo>
                  <a:cubicBezTo>
                    <a:pt x="13641" y="861"/>
                    <a:pt x="13718" y="874"/>
                    <a:pt x="13791" y="874"/>
                  </a:cubicBezTo>
                  <a:cubicBezTo>
                    <a:pt x="14005" y="874"/>
                    <a:pt x="14200" y="772"/>
                    <a:pt x="14380" y="699"/>
                  </a:cubicBezTo>
                  <a:cubicBezTo>
                    <a:pt x="14872" y="501"/>
                    <a:pt x="15399" y="439"/>
                    <a:pt x="15911" y="317"/>
                  </a:cubicBezTo>
                  <a:cubicBezTo>
                    <a:pt x="15675" y="464"/>
                    <a:pt x="15387" y="545"/>
                    <a:pt x="15093" y="545"/>
                  </a:cubicBezTo>
                  <a:cubicBezTo>
                    <a:pt x="15076" y="545"/>
                    <a:pt x="15058" y="544"/>
                    <a:pt x="15041" y="544"/>
                  </a:cubicBezTo>
                  <a:cubicBezTo>
                    <a:pt x="14980" y="544"/>
                    <a:pt x="14922" y="550"/>
                    <a:pt x="14888" y="603"/>
                  </a:cubicBezTo>
                  <a:cubicBezTo>
                    <a:pt x="14845" y="682"/>
                    <a:pt x="14920" y="726"/>
                    <a:pt x="14966" y="785"/>
                  </a:cubicBezTo>
                  <a:cubicBezTo>
                    <a:pt x="15051" y="896"/>
                    <a:pt x="15157" y="935"/>
                    <a:pt x="15277" y="935"/>
                  </a:cubicBezTo>
                  <a:cubicBezTo>
                    <a:pt x="15333" y="935"/>
                    <a:pt x="15392" y="927"/>
                    <a:pt x="15454" y="913"/>
                  </a:cubicBezTo>
                  <a:cubicBezTo>
                    <a:pt x="15516" y="898"/>
                    <a:pt x="15577" y="891"/>
                    <a:pt x="15636" y="891"/>
                  </a:cubicBezTo>
                  <a:cubicBezTo>
                    <a:pt x="15896" y="891"/>
                    <a:pt x="16105" y="1029"/>
                    <a:pt x="16097" y="1227"/>
                  </a:cubicBezTo>
                  <a:cubicBezTo>
                    <a:pt x="16095" y="1296"/>
                    <a:pt x="16011" y="1379"/>
                    <a:pt x="16037" y="1431"/>
                  </a:cubicBezTo>
                  <a:cubicBezTo>
                    <a:pt x="16121" y="1605"/>
                    <a:pt x="15971" y="1747"/>
                    <a:pt x="15907" y="1853"/>
                  </a:cubicBezTo>
                  <a:cubicBezTo>
                    <a:pt x="15743" y="2133"/>
                    <a:pt x="15618" y="2373"/>
                    <a:pt x="15913" y="2633"/>
                  </a:cubicBezTo>
                  <a:cubicBezTo>
                    <a:pt x="15944" y="2658"/>
                    <a:pt x="15965" y="2690"/>
                    <a:pt x="15971" y="2724"/>
                  </a:cubicBezTo>
                  <a:cubicBezTo>
                    <a:pt x="15979" y="3033"/>
                    <a:pt x="16329" y="2952"/>
                    <a:pt x="16513" y="3050"/>
                  </a:cubicBezTo>
                  <a:cubicBezTo>
                    <a:pt x="16544" y="3067"/>
                    <a:pt x="16573" y="3074"/>
                    <a:pt x="16601" y="3074"/>
                  </a:cubicBezTo>
                  <a:cubicBezTo>
                    <a:pt x="16714" y="3074"/>
                    <a:pt x="16797" y="2952"/>
                    <a:pt x="16863" y="2869"/>
                  </a:cubicBezTo>
                  <a:cubicBezTo>
                    <a:pt x="17056" y="2623"/>
                    <a:pt x="17362" y="2422"/>
                    <a:pt x="17636" y="2348"/>
                  </a:cubicBezTo>
                  <a:cubicBezTo>
                    <a:pt x="18219" y="2187"/>
                    <a:pt x="18765" y="1924"/>
                    <a:pt x="19394" y="1863"/>
                  </a:cubicBezTo>
                  <a:cubicBezTo>
                    <a:pt x="19680" y="1833"/>
                    <a:pt x="20009" y="1750"/>
                    <a:pt x="20024" y="1404"/>
                  </a:cubicBezTo>
                  <a:cubicBezTo>
                    <a:pt x="20024" y="1377"/>
                    <a:pt x="20079" y="1347"/>
                    <a:pt x="20113" y="1325"/>
                  </a:cubicBezTo>
                  <a:cubicBezTo>
                    <a:pt x="20298" y="1215"/>
                    <a:pt x="20543" y="1141"/>
                    <a:pt x="20460" y="881"/>
                  </a:cubicBezTo>
                  <a:cubicBezTo>
                    <a:pt x="20454" y="860"/>
                    <a:pt x="20459" y="855"/>
                    <a:pt x="20468" y="855"/>
                  </a:cubicBezTo>
                  <a:cubicBezTo>
                    <a:pt x="20476" y="855"/>
                    <a:pt x="20488" y="859"/>
                    <a:pt x="20497" y="859"/>
                  </a:cubicBezTo>
                  <a:cubicBezTo>
                    <a:pt x="20509" y="859"/>
                    <a:pt x="20521" y="860"/>
                    <a:pt x="20532" y="860"/>
                  </a:cubicBezTo>
                  <a:cubicBezTo>
                    <a:pt x="20733" y="860"/>
                    <a:pt x="20752" y="756"/>
                    <a:pt x="20662" y="623"/>
                  </a:cubicBezTo>
                  <a:cubicBezTo>
                    <a:pt x="20618" y="557"/>
                    <a:pt x="20668" y="562"/>
                    <a:pt x="20696" y="542"/>
                  </a:cubicBezTo>
                  <a:cubicBezTo>
                    <a:pt x="20896" y="407"/>
                    <a:pt x="21129" y="387"/>
                    <a:pt x="21372" y="378"/>
                  </a:cubicBezTo>
                  <a:cubicBezTo>
                    <a:pt x="21453" y="373"/>
                    <a:pt x="21554" y="358"/>
                    <a:pt x="21565" y="275"/>
                  </a:cubicBezTo>
                  <a:cubicBezTo>
                    <a:pt x="21574" y="194"/>
                    <a:pt x="21476" y="176"/>
                    <a:pt x="21407" y="169"/>
                  </a:cubicBezTo>
                  <a:cubicBezTo>
                    <a:pt x="20974" y="135"/>
                    <a:pt x="20543" y="61"/>
                    <a:pt x="20113" y="24"/>
                  </a:cubicBezTo>
                  <a:cubicBezTo>
                    <a:pt x="19913" y="7"/>
                    <a:pt x="19713" y="0"/>
                    <a:pt x="1951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4" name="Google Shape;2790;p55"/>
            <p:cNvSpPr/>
            <p:nvPr/>
          </p:nvSpPr>
          <p:spPr>
            <a:xfrm>
              <a:off x="543889" y="41167"/>
              <a:ext cx="112964" cy="37048"/>
            </a:xfrm>
            <a:custGeom>
              <a:avLst/>
              <a:ahLst/>
              <a:cxnLst>
                <a:cxn ang="0">
                  <a:pos x="wd2" y="hd2"/>
                </a:cxn>
                <a:cxn ang="5400000">
                  <a:pos x="wd2" y="hd2"/>
                </a:cxn>
                <a:cxn ang="10800000">
                  <a:pos x="wd2" y="hd2"/>
                </a:cxn>
                <a:cxn ang="16200000">
                  <a:pos x="wd2" y="hd2"/>
                </a:cxn>
              </a:cxnLst>
              <a:rect l="0" t="0" r="r" b="b"/>
              <a:pathLst>
                <a:path w="21331" h="21600" extrusionOk="0">
                  <a:moveTo>
                    <a:pt x="11748" y="0"/>
                  </a:moveTo>
                  <a:cubicBezTo>
                    <a:pt x="11199" y="0"/>
                    <a:pt x="10546" y="283"/>
                    <a:pt x="9850" y="418"/>
                  </a:cubicBezTo>
                  <a:cubicBezTo>
                    <a:pt x="9588" y="330"/>
                    <a:pt x="9323" y="289"/>
                    <a:pt x="9058" y="289"/>
                  </a:cubicBezTo>
                  <a:cubicBezTo>
                    <a:pt x="6556" y="289"/>
                    <a:pt x="3927" y="3929"/>
                    <a:pt x="1244" y="6320"/>
                  </a:cubicBezTo>
                  <a:cubicBezTo>
                    <a:pt x="715" y="6933"/>
                    <a:pt x="288" y="8252"/>
                    <a:pt x="23" y="9884"/>
                  </a:cubicBezTo>
                  <a:cubicBezTo>
                    <a:pt x="-109" y="10491"/>
                    <a:pt x="353" y="13035"/>
                    <a:pt x="584" y="13141"/>
                  </a:cubicBezTo>
                  <a:cubicBezTo>
                    <a:pt x="4018" y="14361"/>
                    <a:pt x="7115" y="21600"/>
                    <a:pt x="10653" y="21600"/>
                  </a:cubicBezTo>
                  <a:cubicBezTo>
                    <a:pt x="11531" y="21600"/>
                    <a:pt x="12435" y="21152"/>
                    <a:pt x="13378" y="20063"/>
                  </a:cubicBezTo>
                  <a:cubicBezTo>
                    <a:pt x="14004" y="19326"/>
                    <a:pt x="14711" y="19061"/>
                    <a:pt x="15427" y="19061"/>
                  </a:cubicBezTo>
                  <a:cubicBezTo>
                    <a:pt x="15994" y="19061"/>
                    <a:pt x="16564" y="19226"/>
                    <a:pt x="17104" y="19450"/>
                  </a:cubicBezTo>
                  <a:cubicBezTo>
                    <a:pt x="17593" y="19674"/>
                    <a:pt x="18062" y="19851"/>
                    <a:pt x="18512" y="19851"/>
                  </a:cubicBezTo>
                  <a:cubicBezTo>
                    <a:pt x="19489" y="19851"/>
                    <a:pt x="20361" y="19020"/>
                    <a:pt x="21062" y="16093"/>
                  </a:cubicBezTo>
                  <a:cubicBezTo>
                    <a:pt x="21491" y="14567"/>
                    <a:pt x="21392" y="12223"/>
                    <a:pt x="20863" y="11103"/>
                  </a:cubicBezTo>
                  <a:cubicBezTo>
                    <a:pt x="19886" y="8977"/>
                    <a:pt x="18984" y="6344"/>
                    <a:pt x="17885" y="6344"/>
                  </a:cubicBezTo>
                  <a:cubicBezTo>
                    <a:pt x="17352" y="6344"/>
                    <a:pt x="16772" y="6962"/>
                    <a:pt x="16116" y="8559"/>
                  </a:cubicBezTo>
                  <a:cubicBezTo>
                    <a:pt x="15690" y="9578"/>
                    <a:pt x="15001" y="10232"/>
                    <a:pt x="14416" y="10232"/>
                  </a:cubicBezTo>
                  <a:cubicBezTo>
                    <a:pt x="13776" y="10232"/>
                    <a:pt x="13259" y="9454"/>
                    <a:pt x="13345" y="7540"/>
                  </a:cubicBezTo>
                  <a:cubicBezTo>
                    <a:pt x="13589" y="1219"/>
                    <a:pt x="12889" y="0"/>
                    <a:pt x="11748"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5" name="Google Shape;2791;p55"/>
            <p:cNvSpPr/>
            <p:nvPr/>
          </p:nvSpPr>
          <p:spPr>
            <a:xfrm>
              <a:off x="1175463" y="149577"/>
              <a:ext cx="83090" cy="38604"/>
            </a:xfrm>
            <a:custGeom>
              <a:avLst/>
              <a:ahLst/>
              <a:cxnLst>
                <a:cxn ang="0">
                  <a:pos x="wd2" y="hd2"/>
                </a:cxn>
                <a:cxn ang="5400000">
                  <a:pos x="wd2" y="hd2"/>
                </a:cxn>
                <a:cxn ang="10800000">
                  <a:pos x="wd2" y="hd2"/>
                </a:cxn>
                <a:cxn ang="16200000">
                  <a:pos x="wd2" y="hd2"/>
                </a:cxn>
              </a:cxnLst>
              <a:rect l="0" t="0" r="r" b="b"/>
              <a:pathLst>
                <a:path w="20804" h="21600" extrusionOk="0">
                  <a:moveTo>
                    <a:pt x="15486" y="0"/>
                  </a:moveTo>
                  <a:cubicBezTo>
                    <a:pt x="15230" y="0"/>
                    <a:pt x="14967" y="34"/>
                    <a:pt x="14694" y="107"/>
                  </a:cubicBezTo>
                  <a:cubicBezTo>
                    <a:pt x="12174" y="780"/>
                    <a:pt x="9714" y="2646"/>
                    <a:pt x="7146" y="2646"/>
                  </a:cubicBezTo>
                  <a:cubicBezTo>
                    <a:pt x="5975" y="2646"/>
                    <a:pt x="4778" y="2256"/>
                    <a:pt x="3543" y="1187"/>
                  </a:cubicBezTo>
                  <a:cubicBezTo>
                    <a:pt x="3181" y="842"/>
                    <a:pt x="2779" y="633"/>
                    <a:pt x="2377" y="633"/>
                  </a:cubicBezTo>
                  <a:cubicBezTo>
                    <a:pt x="1180" y="633"/>
                    <a:pt x="1" y="2487"/>
                    <a:pt x="1" y="8123"/>
                  </a:cubicBezTo>
                  <a:cubicBezTo>
                    <a:pt x="-85" y="21312"/>
                    <a:pt x="3892" y="20232"/>
                    <a:pt x="7566" y="21600"/>
                  </a:cubicBezTo>
                  <a:cubicBezTo>
                    <a:pt x="10888" y="21210"/>
                    <a:pt x="14124" y="19260"/>
                    <a:pt x="17097" y="16032"/>
                  </a:cubicBezTo>
                  <a:cubicBezTo>
                    <a:pt x="18674" y="14274"/>
                    <a:pt x="21515" y="13980"/>
                    <a:pt x="20640" y="8706"/>
                  </a:cubicBezTo>
                  <a:cubicBezTo>
                    <a:pt x="19881" y="4064"/>
                    <a:pt x="18175" y="0"/>
                    <a:pt x="15486"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6" name="Google Shape;2792;p55"/>
            <p:cNvSpPr/>
            <p:nvPr/>
          </p:nvSpPr>
          <p:spPr>
            <a:xfrm>
              <a:off x="493148" y="630304"/>
              <a:ext cx="104330" cy="45686"/>
            </a:xfrm>
            <a:custGeom>
              <a:avLst/>
              <a:ahLst/>
              <a:cxnLst>
                <a:cxn ang="0">
                  <a:pos x="wd2" y="hd2"/>
                </a:cxn>
                <a:cxn ang="5400000">
                  <a:pos x="wd2" y="hd2"/>
                </a:cxn>
                <a:cxn ang="10800000">
                  <a:pos x="wd2" y="hd2"/>
                </a:cxn>
                <a:cxn ang="16200000">
                  <a:pos x="wd2" y="hd2"/>
                </a:cxn>
              </a:cxnLst>
              <a:rect l="0" t="0" r="r" b="b"/>
              <a:pathLst>
                <a:path w="21156" h="21600" extrusionOk="0">
                  <a:moveTo>
                    <a:pt x="6726" y="0"/>
                  </a:moveTo>
                  <a:cubicBezTo>
                    <a:pt x="4664" y="0"/>
                    <a:pt x="2699" y="1084"/>
                    <a:pt x="1213" y="3348"/>
                  </a:cubicBezTo>
                  <a:cubicBezTo>
                    <a:pt x="470" y="4423"/>
                    <a:pt x="-344" y="5660"/>
                    <a:pt x="152" y="8053"/>
                  </a:cubicBezTo>
                  <a:cubicBezTo>
                    <a:pt x="453" y="9415"/>
                    <a:pt x="902" y="9945"/>
                    <a:pt x="1406" y="9945"/>
                  </a:cubicBezTo>
                  <a:cubicBezTo>
                    <a:pt x="1728" y="9945"/>
                    <a:pt x="2072" y="9730"/>
                    <a:pt x="2418" y="9377"/>
                  </a:cubicBezTo>
                  <a:cubicBezTo>
                    <a:pt x="3090" y="8727"/>
                    <a:pt x="3732" y="8479"/>
                    <a:pt x="4363" y="8479"/>
                  </a:cubicBezTo>
                  <a:cubicBezTo>
                    <a:pt x="5662" y="8479"/>
                    <a:pt x="6914" y="9534"/>
                    <a:pt x="8295" y="10365"/>
                  </a:cubicBezTo>
                  <a:cubicBezTo>
                    <a:pt x="11350" y="12128"/>
                    <a:pt x="12779" y="21600"/>
                    <a:pt x="15777" y="21600"/>
                  </a:cubicBezTo>
                  <a:cubicBezTo>
                    <a:pt x="16289" y="21600"/>
                    <a:pt x="16848" y="21323"/>
                    <a:pt x="17467" y="20688"/>
                  </a:cubicBezTo>
                  <a:cubicBezTo>
                    <a:pt x="17736" y="20712"/>
                    <a:pt x="17988" y="20726"/>
                    <a:pt x="18223" y="20726"/>
                  </a:cubicBezTo>
                  <a:cubicBezTo>
                    <a:pt x="20211" y="20726"/>
                    <a:pt x="21119" y="19790"/>
                    <a:pt x="21151" y="17798"/>
                  </a:cubicBezTo>
                  <a:cubicBezTo>
                    <a:pt x="21256" y="13833"/>
                    <a:pt x="19770" y="13007"/>
                    <a:pt x="18637" y="12018"/>
                  </a:cubicBezTo>
                  <a:cubicBezTo>
                    <a:pt x="17504" y="10943"/>
                    <a:pt x="16475" y="9377"/>
                    <a:pt x="15590" y="7480"/>
                  </a:cubicBezTo>
                  <a:cubicBezTo>
                    <a:pt x="13352" y="2608"/>
                    <a:pt x="9922" y="0"/>
                    <a:pt x="6726"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7" name="Google Shape;2793;p55"/>
            <p:cNvSpPr/>
            <p:nvPr/>
          </p:nvSpPr>
          <p:spPr>
            <a:xfrm>
              <a:off x="666442" y="28731"/>
              <a:ext cx="62641" cy="45261"/>
            </a:xfrm>
            <a:custGeom>
              <a:avLst/>
              <a:ahLst/>
              <a:cxnLst>
                <a:cxn ang="0">
                  <a:pos x="wd2" y="hd2"/>
                </a:cxn>
                <a:cxn ang="5400000">
                  <a:pos x="wd2" y="hd2"/>
                </a:cxn>
                <a:cxn ang="10800000">
                  <a:pos x="wd2" y="hd2"/>
                </a:cxn>
                <a:cxn ang="16200000">
                  <a:pos x="wd2" y="hd2"/>
                </a:cxn>
              </a:cxnLst>
              <a:rect l="0" t="0" r="r" b="b"/>
              <a:pathLst>
                <a:path w="20660" h="21600" extrusionOk="0">
                  <a:moveTo>
                    <a:pt x="13614" y="0"/>
                  </a:moveTo>
                  <a:cubicBezTo>
                    <a:pt x="12841" y="0"/>
                    <a:pt x="12028" y="212"/>
                    <a:pt x="11168" y="694"/>
                  </a:cubicBezTo>
                  <a:cubicBezTo>
                    <a:pt x="9615" y="1528"/>
                    <a:pt x="7945" y="2608"/>
                    <a:pt x="8922" y="5776"/>
                  </a:cubicBezTo>
                  <a:cubicBezTo>
                    <a:pt x="9441" y="7276"/>
                    <a:pt x="10075" y="8775"/>
                    <a:pt x="10825" y="10193"/>
                  </a:cubicBezTo>
                  <a:cubicBezTo>
                    <a:pt x="9791" y="10896"/>
                    <a:pt x="8805" y="11321"/>
                    <a:pt x="7785" y="11321"/>
                  </a:cubicBezTo>
                  <a:cubicBezTo>
                    <a:pt x="6868" y="11321"/>
                    <a:pt x="5925" y="10978"/>
                    <a:pt x="4892" y="10193"/>
                  </a:cubicBezTo>
                  <a:cubicBezTo>
                    <a:pt x="4406" y="9821"/>
                    <a:pt x="3946" y="9652"/>
                    <a:pt x="3509" y="9652"/>
                  </a:cubicBezTo>
                  <a:cubicBezTo>
                    <a:pt x="2193" y="9652"/>
                    <a:pt x="1119" y="11186"/>
                    <a:pt x="340" y="13191"/>
                  </a:cubicBezTo>
                  <a:cubicBezTo>
                    <a:pt x="-697" y="15858"/>
                    <a:pt x="859" y="16774"/>
                    <a:pt x="2013" y="18355"/>
                  </a:cubicBezTo>
                  <a:cubicBezTo>
                    <a:pt x="3726" y="20776"/>
                    <a:pt x="5425" y="21600"/>
                    <a:pt x="7115" y="21600"/>
                  </a:cubicBezTo>
                  <a:cubicBezTo>
                    <a:pt x="9848" y="21600"/>
                    <a:pt x="12554" y="19440"/>
                    <a:pt x="15257" y="18355"/>
                  </a:cubicBezTo>
                  <a:lnTo>
                    <a:pt x="16237" y="16943"/>
                  </a:lnTo>
                  <a:cubicBezTo>
                    <a:pt x="16757" y="13442"/>
                    <a:pt x="16294" y="9276"/>
                    <a:pt x="19980" y="8360"/>
                  </a:cubicBezTo>
                  <a:cubicBezTo>
                    <a:pt x="20846" y="8192"/>
                    <a:pt x="20903" y="5443"/>
                    <a:pt x="20040" y="4441"/>
                  </a:cubicBezTo>
                  <a:cubicBezTo>
                    <a:pt x="18113" y="2102"/>
                    <a:pt x="16057" y="0"/>
                    <a:pt x="13614"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8" name="Google Shape;2794;p55"/>
            <p:cNvSpPr/>
            <p:nvPr/>
          </p:nvSpPr>
          <p:spPr>
            <a:xfrm>
              <a:off x="588229" y="668462"/>
              <a:ext cx="65279" cy="29885"/>
            </a:xfrm>
            <a:custGeom>
              <a:avLst/>
              <a:ahLst/>
              <a:cxnLst>
                <a:cxn ang="0">
                  <a:pos x="wd2" y="hd2"/>
                </a:cxn>
                <a:cxn ang="5400000">
                  <a:pos x="wd2" y="hd2"/>
                </a:cxn>
                <a:cxn ang="10800000">
                  <a:pos x="wd2" y="hd2"/>
                </a:cxn>
                <a:cxn ang="16200000">
                  <a:pos x="wd2" y="hd2"/>
                </a:cxn>
              </a:cxnLst>
              <a:rect l="0" t="0" r="r" b="b"/>
              <a:pathLst>
                <a:path w="21135" h="21600" extrusionOk="0">
                  <a:moveTo>
                    <a:pt x="8833" y="0"/>
                  </a:moveTo>
                  <a:cubicBezTo>
                    <a:pt x="8002" y="0"/>
                    <a:pt x="7165" y="204"/>
                    <a:pt x="6321" y="635"/>
                  </a:cubicBezTo>
                  <a:cubicBezTo>
                    <a:pt x="4286" y="1643"/>
                    <a:pt x="2987" y="9719"/>
                    <a:pt x="271" y="12370"/>
                  </a:cubicBezTo>
                  <a:cubicBezTo>
                    <a:pt x="-465" y="13129"/>
                    <a:pt x="441" y="16408"/>
                    <a:pt x="1289" y="17920"/>
                  </a:cubicBezTo>
                  <a:cubicBezTo>
                    <a:pt x="2666" y="20366"/>
                    <a:pt x="6608" y="21600"/>
                    <a:pt x="10571" y="21600"/>
                  </a:cubicBezTo>
                  <a:cubicBezTo>
                    <a:pt x="14582" y="21600"/>
                    <a:pt x="18609" y="20337"/>
                    <a:pt x="20003" y="17796"/>
                  </a:cubicBezTo>
                  <a:cubicBezTo>
                    <a:pt x="20458" y="16664"/>
                    <a:pt x="20850" y="15400"/>
                    <a:pt x="21135" y="14013"/>
                  </a:cubicBezTo>
                  <a:cubicBezTo>
                    <a:pt x="20739" y="12494"/>
                    <a:pt x="20569" y="10727"/>
                    <a:pt x="20117" y="9975"/>
                  </a:cubicBezTo>
                  <a:cubicBezTo>
                    <a:pt x="16649" y="4644"/>
                    <a:pt x="12835" y="0"/>
                    <a:pt x="883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59" name="Google Shape;2795;p55"/>
            <p:cNvSpPr/>
            <p:nvPr/>
          </p:nvSpPr>
          <p:spPr>
            <a:xfrm>
              <a:off x="684230" y="159902"/>
              <a:ext cx="48060" cy="26066"/>
            </a:xfrm>
            <a:custGeom>
              <a:avLst/>
              <a:ahLst/>
              <a:cxnLst>
                <a:cxn ang="0">
                  <a:pos x="wd2" y="hd2"/>
                </a:cxn>
                <a:cxn ang="5400000">
                  <a:pos x="wd2" y="hd2"/>
                </a:cxn>
                <a:cxn ang="10800000">
                  <a:pos x="wd2" y="hd2"/>
                </a:cxn>
                <a:cxn ang="16200000">
                  <a:pos x="wd2" y="hd2"/>
                </a:cxn>
              </a:cxnLst>
              <a:rect l="0" t="0" r="r" b="b"/>
              <a:pathLst>
                <a:path w="19812" h="21600" extrusionOk="0">
                  <a:moveTo>
                    <a:pt x="6626" y="0"/>
                  </a:moveTo>
                  <a:lnTo>
                    <a:pt x="3819" y="3901"/>
                  </a:lnTo>
                  <a:cubicBezTo>
                    <a:pt x="2598" y="8531"/>
                    <a:pt x="-1293" y="11570"/>
                    <a:pt x="436" y="17941"/>
                  </a:cubicBezTo>
                  <a:cubicBezTo>
                    <a:pt x="1215" y="20713"/>
                    <a:pt x="2198" y="21600"/>
                    <a:pt x="3273" y="21600"/>
                  </a:cubicBezTo>
                  <a:cubicBezTo>
                    <a:pt x="4881" y="21600"/>
                    <a:pt x="6685" y="19616"/>
                    <a:pt x="8284" y="19097"/>
                  </a:cubicBezTo>
                  <a:cubicBezTo>
                    <a:pt x="9338" y="18712"/>
                    <a:pt x="10396" y="18519"/>
                    <a:pt x="11471" y="18519"/>
                  </a:cubicBezTo>
                  <a:cubicBezTo>
                    <a:pt x="12013" y="18519"/>
                    <a:pt x="12554" y="18569"/>
                    <a:pt x="13108" y="18661"/>
                  </a:cubicBezTo>
                  <a:cubicBezTo>
                    <a:pt x="14246" y="18787"/>
                    <a:pt x="15533" y="19448"/>
                    <a:pt x="16679" y="19448"/>
                  </a:cubicBezTo>
                  <a:cubicBezTo>
                    <a:pt x="18141" y="19448"/>
                    <a:pt x="19366" y="18368"/>
                    <a:pt x="19732" y="13747"/>
                  </a:cubicBezTo>
                  <a:cubicBezTo>
                    <a:pt x="20307" y="6220"/>
                    <a:pt x="17716" y="2311"/>
                    <a:pt x="14404" y="1013"/>
                  </a:cubicBezTo>
                  <a:cubicBezTo>
                    <a:pt x="11813" y="285"/>
                    <a:pt x="9217" y="0"/>
                    <a:pt x="6626"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0" name="Google Shape;2796;p55"/>
            <p:cNvSpPr/>
            <p:nvPr/>
          </p:nvSpPr>
          <p:spPr>
            <a:xfrm>
              <a:off x="627753" y="32853"/>
              <a:ext cx="36219" cy="17580"/>
            </a:xfrm>
            <a:custGeom>
              <a:avLst/>
              <a:ahLst/>
              <a:cxnLst>
                <a:cxn ang="0">
                  <a:pos x="wd2" y="hd2"/>
                </a:cxn>
                <a:cxn ang="5400000">
                  <a:pos x="wd2" y="hd2"/>
                </a:cxn>
                <a:cxn ang="10800000">
                  <a:pos x="wd2" y="hd2"/>
                </a:cxn>
                <a:cxn ang="16200000">
                  <a:pos x="wd2" y="hd2"/>
                </a:cxn>
              </a:cxnLst>
              <a:rect l="0" t="0" r="r" b="b"/>
              <a:pathLst>
                <a:path w="20546" h="20973" extrusionOk="0">
                  <a:moveTo>
                    <a:pt x="16238" y="0"/>
                  </a:moveTo>
                  <a:cubicBezTo>
                    <a:pt x="15498" y="0"/>
                    <a:pt x="14787" y="205"/>
                    <a:pt x="14214" y="567"/>
                  </a:cubicBezTo>
                  <a:cubicBezTo>
                    <a:pt x="13274" y="1121"/>
                    <a:pt x="12225" y="1266"/>
                    <a:pt x="11136" y="1266"/>
                  </a:cubicBezTo>
                  <a:cubicBezTo>
                    <a:pt x="9863" y="1266"/>
                    <a:pt x="8528" y="1061"/>
                    <a:pt x="7243" y="1061"/>
                  </a:cubicBezTo>
                  <a:cubicBezTo>
                    <a:pt x="3821" y="1061"/>
                    <a:pt x="749" y="2507"/>
                    <a:pt x="49" y="13066"/>
                  </a:cubicBezTo>
                  <a:cubicBezTo>
                    <a:pt x="-547" y="21600"/>
                    <a:pt x="4406" y="20346"/>
                    <a:pt x="8069" y="20973"/>
                  </a:cubicBezTo>
                  <a:cubicBezTo>
                    <a:pt x="12431" y="18900"/>
                    <a:pt x="18966" y="21600"/>
                    <a:pt x="20457" y="7859"/>
                  </a:cubicBezTo>
                  <a:cubicBezTo>
                    <a:pt x="21053" y="2013"/>
                    <a:pt x="18531" y="0"/>
                    <a:pt x="16238"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1" name="Google Shape;2797;p55"/>
            <p:cNvSpPr/>
            <p:nvPr/>
          </p:nvSpPr>
          <p:spPr>
            <a:xfrm>
              <a:off x="660145" y="682949"/>
              <a:ext cx="23274" cy="17903"/>
            </a:xfrm>
            <a:custGeom>
              <a:avLst/>
              <a:ahLst/>
              <a:cxnLst>
                <a:cxn ang="0">
                  <a:pos x="wd2" y="hd2"/>
                </a:cxn>
                <a:cxn ang="5400000">
                  <a:pos x="wd2" y="hd2"/>
                </a:cxn>
                <a:cxn ang="10800000">
                  <a:pos x="wd2" y="hd2"/>
                </a:cxn>
                <a:cxn ang="16200000">
                  <a:pos x="wd2" y="hd2"/>
                </a:cxn>
              </a:cxnLst>
              <a:rect l="0" t="0" r="r" b="b"/>
              <a:pathLst>
                <a:path w="21016" h="21600" extrusionOk="0">
                  <a:moveTo>
                    <a:pt x="8405" y="0"/>
                  </a:moveTo>
                  <a:cubicBezTo>
                    <a:pt x="3960" y="0"/>
                    <a:pt x="0" y="1889"/>
                    <a:pt x="0" y="9276"/>
                  </a:cubicBezTo>
                  <a:cubicBezTo>
                    <a:pt x="0" y="17224"/>
                    <a:pt x="3066" y="21600"/>
                    <a:pt x="8952" y="21600"/>
                  </a:cubicBezTo>
                  <a:cubicBezTo>
                    <a:pt x="9463" y="21600"/>
                    <a:pt x="10002" y="21563"/>
                    <a:pt x="10558" y="21502"/>
                  </a:cubicBezTo>
                  <a:cubicBezTo>
                    <a:pt x="15605" y="21076"/>
                    <a:pt x="21600" y="20442"/>
                    <a:pt x="20970" y="10971"/>
                  </a:cubicBezTo>
                  <a:cubicBezTo>
                    <a:pt x="20651" y="2121"/>
                    <a:pt x="14975" y="12"/>
                    <a:pt x="9144" y="12"/>
                  </a:cubicBezTo>
                  <a:cubicBezTo>
                    <a:pt x="8897" y="0"/>
                    <a:pt x="8651" y="0"/>
                    <a:pt x="8405"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2" name="Google Shape;2798;p55"/>
            <p:cNvSpPr/>
            <p:nvPr/>
          </p:nvSpPr>
          <p:spPr>
            <a:xfrm>
              <a:off x="819582" y="1487967"/>
              <a:ext cx="24983" cy="15318"/>
            </a:xfrm>
            <a:custGeom>
              <a:avLst/>
              <a:ahLst/>
              <a:cxnLst>
                <a:cxn ang="0">
                  <a:pos x="wd2" y="hd2"/>
                </a:cxn>
                <a:cxn ang="5400000">
                  <a:pos x="wd2" y="hd2"/>
                </a:cxn>
                <a:cxn ang="10800000">
                  <a:pos x="wd2" y="hd2"/>
                </a:cxn>
                <a:cxn ang="16200000">
                  <a:pos x="wd2" y="hd2"/>
                </a:cxn>
              </a:cxnLst>
              <a:rect l="0" t="0" r="r" b="b"/>
              <a:pathLst>
                <a:path w="21317" h="20897" extrusionOk="0">
                  <a:moveTo>
                    <a:pt x="10132" y="0"/>
                  </a:moveTo>
                  <a:cubicBezTo>
                    <a:pt x="5812" y="482"/>
                    <a:pt x="0" y="-703"/>
                    <a:pt x="0" y="10490"/>
                  </a:cubicBezTo>
                  <a:cubicBezTo>
                    <a:pt x="0" y="16390"/>
                    <a:pt x="2932" y="20897"/>
                    <a:pt x="6389" y="20897"/>
                  </a:cubicBezTo>
                  <a:cubicBezTo>
                    <a:pt x="6984" y="20897"/>
                    <a:pt x="7588" y="20773"/>
                    <a:pt x="8192" y="20497"/>
                  </a:cubicBezTo>
                  <a:cubicBezTo>
                    <a:pt x="9278" y="20166"/>
                    <a:pt x="10520" y="20139"/>
                    <a:pt x="11796" y="20139"/>
                  </a:cubicBezTo>
                  <a:cubicBezTo>
                    <a:pt x="12089" y="20139"/>
                    <a:pt x="12382" y="20139"/>
                    <a:pt x="12675" y="20139"/>
                  </a:cubicBezTo>
                  <a:cubicBezTo>
                    <a:pt x="16780" y="20139"/>
                    <a:pt x="20979" y="19836"/>
                    <a:pt x="21307" y="10724"/>
                  </a:cubicBezTo>
                  <a:cubicBezTo>
                    <a:pt x="21600" y="0"/>
                    <a:pt x="15349" y="482"/>
                    <a:pt x="10132"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3" name="Google Shape;2799;p55"/>
            <p:cNvSpPr/>
            <p:nvPr/>
          </p:nvSpPr>
          <p:spPr>
            <a:xfrm>
              <a:off x="552734" y="685403"/>
              <a:ext cx="22541" cy="15459"/>
            </a:xfrm>
            <a:custGeom>
              <a:avLst/>
              <a:ahLst/>
              <a:cxnLst>
                <a:cxn ang="0">
                  <a:pos x="wd2" y="hd2"/>
                </a:cxn>
                <a:cxn ang="5400000">
                  <a:pos x="wd2" y="hd2"/>
                </a:cxn>
                <a:cxn ang="10800000">
                  <a:pos x="wd2" y="hd2"/>
                </a:cxn>
                <a:cxn ang="16200000">
                  <a:pos x="wd2" y="hd2"/>
                </a:cxn>
              </a:cxnLst>
              <a:rect l="0" t="0" r="r" b="b"/>
              <a:pathLst>
                <a:path w="21441" h="21600" extrusionOk="0">
                  <a:moveTo>
                    <a:pt x="9483" y="0"/>
                  </a:moveTo>
                  <a:cubicBezTo>
                    <a:pt x="4993" y="480"/>
                    <a:pt x="-159" y="0"/>
                    <a:pt x="4" y="7807"/>
                  </a:cubicBezTo>
                  <a:cubicBezTo>
                    <a:pt x="4" y="18296"/>
                    <a:pt x="5993" y="20485"/>
                    <a:pt x="11972" y="21473"/>
                  </a:cubicBezTo>
                  <a:cubicBezTo>
                    <a:pt x="12520" y="21558"/>
                    <a:pt x="13078" y="21600"/>
                    <a:pt x="13626" y="21600"/>
                  </a:cubicBezTo>
                  <a:cubicBezTo>
                    <a:pt x="17692" y="21600"/>
                    <a:pt x="21441" y="19073"/>
                    <a:pt x="21441" y="12198"/>
                  </a:cubicBezTo>
                  <a:cubicBezTo>
                    <a:pt x="21441" y="240"/>
                    <a:pt x="14299" y="1948"/>
                    <a:pt x="948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4" name="Google Shape;2800;p55"/>
            <p:cNvSpPr/>
            <p:nvPr/>
          </p:nvSpPr>
          <p:spPr>
            <a:xfrm>
              <a:off x="2752372" y="983993"/>
              <a:ext cx="18702" cy="21631"/>
            </a:xfrm>
            <a:custGeom>
              <a:avLst/>
              <a:ahLst/>
              <a:cxnLst>
                <a:cxn ang="0">
                  <a:pos x="wd2" y="hd2"/>
                </a:cxn>
                <a:cxn ang="5400000">
                  <a:pos x="wd2" y="hd2"/>
                </a:cxn>
                <a:cxn ang="10800000">
                  <a:pos x="wd2" y="hd2"/>
                </a:cxn>
                <a:cxn ang="16200000">
                  <a:pos x="wd2" y="hd2"/>
                </a:cxn>
              </a:cxnLst>
              <a:rect l="0" t="0" r="r" b="b"/>
              <a:pathLst>
                <a:path w="21093" h="21600" extrusionOk="0">
                  <a:moveTo>
                    <a:pt x="4235" y="0"/>
                  </a:moveTo>
                  <a:cubicBezTo>
                    <a:pt x="553" y="0"/>
                    <a:pt x="-507" y="3400"/>
                    <a:pt x="211" y="6225"/>
                  </a:cubicBezTo>
                  <a:cubicBezTo>
                    <a:pt x="1784" y="13025"/>
                    <a:pt x="3357" y="20521"/>
                    <a:pt x="13205" y="21570"/>
                  </a:cubicBezTo>
                  <a:cubicBezTo>
                    <a:pt x="13445" y="21590"/>
                    <a:pt x="13684" y="21600"/>
                    <a:pt x="13912" y="21600"/>
                  </a:cubicBezTo>
                  <a:cubicBezTo>
                    <a:pt x="18243" y="21600"/>
                    <a:pt x="21093" y="18503"/>
                    <a:pt x="21093" y="13378"/>
                  </a:cubicBezTo>
                  <a:cubicBezTo>
                    <a:pt x="18528" y="7102"/>
                    <a:pt x="14003" y="1695"/>
                    <a:pt x="5523" y="121"/>
                  </a:cubicBezTo>
                  <a:cubicBezTo>
                    <a:pt x="5067" y="40"/>
                    <a:pt x="4634" y="0"/>
                    <a:pt x="4235"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5" name="Google Shape;2801;p55"/>
            <p:cNvSpPr/>
            <p:nvPr/>
          </p:nvSpPr>
          <p:spPr>
            <a:xfrm>
              <a:off x="1639441" y="121694"/>
              <a:ext cx="19752" cy="15308"/>
            </a:xfrm>
            <a:custGeom>
              <a:avLst/>
              <a:ahLst/>
              <a:cxnLst>
                <a:cxn ang="0">
                  <a:pos x="wd2" y="hd2"/>
                </a:cxn>
                <a:cxn ang="5400000">
                  <a:pos x="wd2" y="hd2"/>
                </a:cxn>
                <a:cxn ang="10800000">
                  <a:pos x="wd2" y="hd2"/>
                </a:cxn>
                <a:cxn ang="16200000">
                  <a:pos x="wd2" y="hd2"/>
                </a:cxn>
              </a:cxnLst>
              <a:rect l="0" t="0" r="r" b="b"/>
              <a:pathLst>
                <a:path w="19233" h="21600" extrusionOk="0">
                  <a:moveTo>
                    <a:pt x="9311" y="0"/>
                  </a:moveTo>
                  <a:cubicBezTo>
                    <a:pt x="5995" y="0"/>
                    <a:pt x="2974" y="2581"/>
                    <a:pt x="1213" y="6615"/>
                  </a:cubicBezTo>
                  <a:cubicBezTo>
                    <a:pt x="-657" y="10066"/>
                    <a:pt x="-313" y="14742"/>
                    <a:pt x="1892" y="17451"/>
                  </a:cubicBezTo>
                  <a:cubicBezTo>
                    <a:pt x="3929" y="20588"/>
                    <a:pt x="6015" y="21600"/>
                    <a:pt x="8121" y="21600"/>
                  </a:cubicBezTo>
                  <a:cubicBezTo>
                    <a:pt x="11476" y="21600"/>
                    <a:pt x="14881" y="19048"/>
                    <a:pt x="18227" y="18435"/>
                  </a:cubicBezTo>
                  <a:cubicBezTo>
                    <a:pt x="20943" y="8084"/>
                    <a:pt x="18050" y="2181"/>
                    <a:pt x="10906" y="200"/>
                  </a:cubicBezTo>
                  <a:cubicBezTo>
                    <a:pt x="10374" y="71"/>
                    <a:pt x="9833" y="0"/>
                    <a:pt x="9311"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6" name="Google Shape;2802;p55"/>
            <p:cNvSpPr/>
            <p:nvPr/>
          </p:nvSpPr>
          <p:spPr>
            <a:xfrm>
              <a:off x="2460539" y="955958"/>
              <a:ext cx="19606" cy="15065"/>
            </a:xfrm>
            <a:custGeom>
              <a:avLst/>
              <a:ahLst/>
              <a:cxnLst>
                <a:cxn ang="0">
                  <a:pos x="wd2" y="hd2"/>
                </a:cxn>
                <a:cxn ang="5400000">
                  <a:pos x="wd2" y="hd2"/>
                </a:cxn>
                <a:cxn ang="10800000">
                  <a:pos x="wd2" y="hd2"/>
                </a:cxn>
                <a:cxn ang="16200000">
                  <a:pos x="wd2" y="hd2"/>
                </a:cxn>
              </a:cxnLst>
              <a:rect l="0" t="0" r="r" b="b"/>
              <a:pathLst>
                <a:path w="20899" h="21600" extrusionOk="0">
                  <a:moveTo>
                    <a:pt x="7601" y="0"/>
                  </a:moveTo>
                  <a:cubicBezTo>
                    <a:pt x="3884" y="0"/>
                    <a:pt x="480" y="1854"/>
                    <a:pt x="38" y="7837"/>
                  </a:cubicBezTo>
                  <a:cubicBezTo>
                    <a:pt x="-522" y="17341"/>
                    <a:pt x="5252" y="19847"/>
                    <a:pt x="11393" y="21600"/>
                  </a:cubicBezTo>
                  <a:cubicBezTo>
                    <a:pt x="15681" y="21354"/>
                    <a:pt x="20895" y="20847"/>
                    <a:pt x="20895" y="13096"/>
                  </a:cubicBezTo>
                  <a:cubicBezTo>
                    <a:pt x="21078" y="4578"/>
                    <a:pt x="15681" y="1579"/>
                    <a:pt x="10467" y="319"/>
                  </a:cubicBezTo>
                  <a:cubicBezTo>
                    <a:pt x="9518" y="116"/>
                    <a:pt x="8549" y="0"/>
                    <a:pt x="7601"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7" name="Google Shape;2803;p55"/>
            <p:cNvSpPr/>
            <p:nvPr/>
          </p:nvSpPr>
          <p:spPr>
            <a:xfrm>
              <a:off x="2604865" y="380470"/>
              <a:ext cx="17537" cy="17045"/>
            </a:xfrm>
            <a:custGeom>
              <a:avLst/>
              <a:ahLst/>
              <a:cxnLst>
                <a:cxn ang="0">
                  <a:pos x="wd2" y="hd2"/>
                </a:cxn>
                <a:cxn ang="5400000">
                  <a:pos x="wd2" y="hd2"/>
                </a:cxn>
                <a:cxn ang="10800000">
                  <a:pos x="wd2" y="hd2"/>
                </a:cxn>
                <a:cxn ang="16200000">
                  <a:pos x="wd2" y="hd2"/>
                </a:cxn>
              </a:cxnLst>
              <a:rect l="0" t="0" r="r" b="b"/>
              <a:pathLst>
                <a:path w="20349" h="21600" extrusionOk="0">
                  <a:moveTo>
                    <a:pt x="15467" y="0"/>
                  </a:moveTo>
                  <a:cubicBezTo>
                    <a:pt x="15103" y="0"/>
                    <a:pt x="14716" y="38"/>
                    <a:pt x="14341" y="128"/>
                  </a:cubicBezTo>
                  <a:cubicBezTo>
                    <a:pt x="7247" y="359"/>
                    <a:pt x="1161" y="6107"/>
                    <a:pt x="152" y="13854"/>
                  </a:cubicBezTo>
                  <a:cubicBezTo>
                    <a:pt x="-657" y="18501"/>
                    <a:pt x="1770" y="21370"/>
                    <a:pt x="7247" y="21600"/>
                  </a:cubicBezTo>
                  <a:cubicBezTo>
                    <a:pt x="13321" y="18937"/>
                    <a:pt x="18598" y="14520"/>
                    <a:pt x="20216" y="6556"/>
                  </a:cubicBezTo>
                  <a:cubicBezTo>
                    <a:pt x="20943" y="3188"/>
                    <a:pt x="18586" y="0"/>
                    <a:pt x="15467"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8" name="Google Shape;2804;p55"/>
            <p:cNvSpPr/>
            <p:nvPr/>
          </p:nvSpPr>
          <p:spPr>
            <a:xfrm>
              <a:off x="1339455" y="406585"/>
              <a:ext cx="20752" cy="50989"/>
            </a:xfrm>
            <a:custGeom>
              <a:avLst/>
              <a:ahLst/>
              <a:cxnLst>
                <a:cxn ang="0">
                  <a:pos x="wd2" y="hd2"/>
                </a:cxn>
                <a:cxn ang="5400000">
                  <a:pos x="wd2" y="hd2"/>
                </a:cxn>
                <a:cxn ang="10800000">
                  <a:pos x="wd2" y="hd2"/>
                </a:cxn>
                <a:cxn ang="16200000">
                  <a:pos x="wd2" y="hd2"/>
                </a:cxn>
              </a:cxnLst>
              <a:rect l="0" t="0" r="r" b="b"/>
              <a:pathLst>
                <a:path w="20697" h="21600" extrusionOk="0">
                  <a:moveTo>
                    <a:pt x="13063" y="0"/>
                  </a:moveTo>
                  <a:cubicBezTo>
                    <a:pt x="7832" y="0"/>
                    <a:pt x="2611" y="1554"/>
                    <a:pt x="3659" y="3402"/>
                  </a:cubicBezTo>
                  <a:cubicBezTo>
                    <a:pt x="6441" y="7918"/>
                    <a:pt x="1220" y="11688"/>
                    <a:pt x="0" y="14941"/>
                  </a:cubicBezTo>
                  <a:cubicBezTo>
                    <a:pt x="695" y="18566"/>
                    <a:pt x="0" y="21600"/>
                    <a:pt x="9575" y="21600"/>
                  </a:cubicBezTo>
                  <a:cubicBezTo>
                    <a:pt x="17941" y="21600"/>
                    <a:pt x="19856" y="19156"/>
                    <a:pt x="20552" y="16199"/>
                  </a:cubicBezTo>
                  <a:cubicBezTo>
                    <a:pt x="21600" y="11761"/>
                    <a:pt x="16540" y="7472"/>
                    <a:pt x="19503" y="2962"/>
                  </a:cubicBezTo>
                  <a:cubicBezTo>
                    <a:pt x="20380" y="1631"/>
                    <a:pt x="17246" y="0"/>
                    <a:pt x="13063"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69" name="Google Shape;2805;p55"/>
            <p:cNvSpPr/>
            <p:nvPr/>
          </p:nvSpPr>
          <p:spPr>
            <a:xfrm>
              <a:off x="1485667" y="489870"/>
              <a:ext cx="35547" cy="18328"/>
            </a:xfrm>
            <a:custGeom>
              <a:avLst/>
              <a:ahLst/>
              <a:cxnLst>
                <a:cxn ang="0">
                  <a:pos x="wd2" y="hd2"/>
                </a:cxn>
                <a:cxn ang="5400000">
                  <a:pos x="wd2" y="hd2"/>
                </a:cxn>
                <a:cxn ang="10800000">
                  <a:pos x="wd2" y="hd2"/>
                </a:cxn>
                <a:cxn ang="16200000">
                  <a:pos x="wd2" y="hd2"/>
                </a:cxn>
              </a:cxnLst>
              <a:rect l="0" t="0" r="r" b="b"/>
              <a:pathLst>
                <a:path w="20261" h="21600" extrusionOk="0">
                  <a:moveTo>
                    <a:pt x="7335" y="0"/>
                  </a:moveTo>
                  <a:cubicBezTo>
                    <a:pt x="3851" y="1024"/>
                    <a:pt x="-625" y="202"/>
                    <a:pt x="72" y="7609"/>
                  </a:cubicBezTo>
                  <a:cubicBezTo>
                    <a:pt x="1264" y="19338"/>
                    <a:pt x="6840" y="21600"/>
                    <a:pt x="12012" y="21600"/>
                  </a:cubicBezTo>
                  <a:cubicBezTo>
                    <a:pt x="15699" y="21600"/>
                    <a:pt x="20975" y="20374"/>
                    <a:pt x="20180" y="11312"/>
                  </a:cubicBezTo>
                  <a:cubicBezTo>
                    <a:pt x="19333" y="2846"/>
                    <a:pt x="16476" y="2227"/>
                    <a:pt x="13510" y="2227"/>
                  </a:cubicBezTo>
                  <a:cubicBezTo>
                    <a:pt x="12997" y="2227"/>
                    <a:pt x="12479" y="2239"/>
                    <a:pt x="11966" y="2239"/>
                  </a:cubicBezTo>
                  <a:cubicBezTo>
                    <a:pt x="10198" y="2239"/>
                    <a:pt x="8516" y="2012"/>
                    <a:pt x="7335"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70" name="Google Shape;2806;p55"/>
            <p:cNvSpPr/>
            <p:nvPr/>
          </p:nvSpPr>
          <p:spPr>
            <a:xfrm>
              <a:off x="1571878" y="494880"/>
              <a:ext cx="20264" cy="15176"/>
            </a:xfrm>
            <a:custGeom>
              <a:avLst/>
              <a:ahLst/>
              <a:cxnLst>
                <a:cxn ang="0">
                  <a:pos x="wd2" y="hd2"/>
                </a:cxn>
                <a:cxn ang="5400000">
                  <a:pos x="wd2" y="hd2"/>
                </a:cxn>
                <a:cxn ang="10800000">
                  <a:pos x="wd2" y="hd2"/>
                </a:cxn>
                <a:cxn ang="16200000">
                  <a:pos x="wd2" y="hd2"/>
                </a:cxn>
              </a:cxnLst>
              <a:rect l="0" t="0" r="r" b="b"/>
              <a:pathLst>
                <a:path w="21421" h="21600" extrusionOk="0">
                  <a:moveTo>
                    <a:pt x="13644" y="0"/>
                  </a:moveTo>
                  <a:cubicBezTo>
                    <a:pt x="13163" y="0"/>
                    <a:pt x="12683" y="29"/>
                    <a:pt x="12191" y="72"/>
                  </a:cubicBezTo>
                  <a:cubicBezTo>
                    <a:pt x="7203" y="2056"/>
                    <a:pt x="-179" y="1553"/>
                    <a:pt x="3" y="12986"/>
                  </a:cubicBezTo>
                  <a:cubicBezTo>
                    <a:pt x="3" y="19428"/>
                    <a:pt x="3709" y="21600"/>
                    <a:pt x="7812" y="21600"/>
                  </a:cubicBezTo>
                  <a:cubicBezTo>
                    <a:pt x="8463" y="21600"/>
                    <a:pt x="9136" y="21542"/>
                    <a:pt x="9788" y="21442"/>
                  </a:cubicBezTo>
                  <a:cubicBezTo>
                    <a:pt x="15695" y="20694"/>
                    <a:pt x="21421" y="17717"/>
                    <a:pt x="21421" y="8513"/>
                  </a:cubicBezTo>
                  <a:cubicBezTo>
                    <a:pt x="21421" y="2229"/>
                    <a:pt x="18099" y="0"/>
                    <a:pt x="13644"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sp>
          <p:nvSpPr>
            <p:cNvPr id="1049971" name="Google Shape;2807;p55"/>
            <p:cNvSpPr/>
            <p:nvPr/>
          </p:nvSpPr>
          <p:spPr>
            <a:xfrm>
              <a:off x="1285120" y="440095"/>
              <a:ext cx="17837" cy="15428"/>
            </a:xfrm>
            <a:custGeom>
              <a:avLst/>
              <a:ahLst/>
              <a:cxnLst>
                <a:cxn ang="0">
                  <a:pos x="wd2" y="hd2"/>
                </a:cxn>
                <a:cxn ang="5400000">
                  <a:pos x="wd2" y="hd2"/>
                </a:cxn>
                <a:cxn ang="10800000">
                  <a:pos x="wd2" y="hd2"/>
                </a:cxn>
                <a:cxn ang="16200000">
                  <a:pos x="wd2" y="hd2"/>
                </a:cxn>
              </a:cxnLst>
              <a:rect l="0" t="0" r="r" b="b"/>
              <a:pathLst>
                <a:path w="21227" h="21600" extrusionOk="0">
                  <a:moveTo>
                    <a:pt x="9381" y="0"/>
                  </a:moveTo>
                  <a:cubicBezTo>
                    <a:pt x="4221" y="0"/>
                    <a:pt x="-373" y="2985"/>
                    <a:pt x="24" y="10043"/>
                  </a:cubicBezTo>
                  <a:cubicBezTo>
                    <a:pt x="24" y="16465"/>
                    <a:pt x="4426" y="21600"/>
                    <a:pt x="9778" y="21600"/>
                  </a:cubicBezTo>
                  <a:cubicBezTo>
                    <a:pt x="10126" y="21600"/>
                    <a:pt x="10475" y="21572"/>
                    <a:pt x="10836" y="21529"/>
                  </a:cubicBezTo>
                  <a:cubicBezTo>
                    <a:pt x="16236" y="21529"/>
                    <a:pt x="20602" y="18601"/>
                    <a:pt x="21227" y="11260"/>
                  </a:cubicBezTo>
                  <a:cubicBezTo>
                    <a:pt x="20602" y="3197"/>
                    <a:pt x="15611" y="269"/>
                    <a:pt x="10006" y="14"/>
                  </a:cubicBezTo>
                  <a:cubicBezTo>
                    <a:pt x="9802" y="14"/>
                    <a:pt x="9585" y="0"/>
                    <a:pt x="9381" y="0"/>
                  </a:cubicBezTo>
                  <a:close/>
                </a:path>
              </a:pathLst>
            </a:custGeom>
            <a:solidFill>
              <a:schemeClr val="accent2"/>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9972" name="Google Shape;2236;p48"/>
          <p:cNvSpPr/>
          <p:nvPr/>
        </p:nvSpPr>
        <p:spPr>
          <a:xfrm>
            <a:off x="898076" y="414181"/>
            <a:ext cx="3199007"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lstStyle>
            <a:lvl1pPr algn="ctr" defTabSz="557783">
              <a:defRPr sz="1500">
                <a:solidFill>
                  <a:srgbClr val="5F4A37"/>
                </a:solidFill>
                <a:latin typeface="American Typewriter"/>
                <a:ea typeface="American Typewriter"/>
                <a:cs typeface="American Typewriter"/>
                <a:sym typeface="American Typewriter"/>
              </a:defRPr>
            </a:lvl1pPr>
          </a:lstStyle>
          <a:p>
            <a:r>
              <a:t>Sales for each coffee type</a:t>
            </a:r>
          </a:p>
        </p:txBody>
      </p:sp>
      <p:graphicFrame>
        <p:nvGraphicFramePr>
          <p:cNvPr id="4194312" name="2D Column Chart"/>
          <p:cNvGraphicFramePr>
            <a:graphicFrameLocks/>
          </p:cNvGraphicFramePr>
          <p:nvPr/>
        </p:nvGraphicFramePr>
        <p:xfrm>
          <a:off x="649740" y="992516"/>
          <a:ext cx="3907859" cy="3207729"/>
        </p:xfrm>
        <a:graphic>
          <a:graphicData uri="http://schemas.openxmlformats.org/drawingml/2006/chart">
            <c:chart xmlns:c="http://schemas.openxmlformats.org/drawingml/2006/chart" xmlns:r="http://schemas.openxmlformats.org/officeDocument/2006/relationships" r:id="rId1"/>
          </a:graphicData>
        </a:graphic>
      </p:graphicFrame>
      <p:sp>
        <p:nvSpPr>
          <p:cNvPr id="1049973" name="Google Shape;2839;p55"/>
          <p:cNvSpPr txBox="1"/>
          <p:nvPr/>
        </p:nvSpPr>
        <p:spPr>
          <a:xfrm>
            <a:off x="1277675" y="4228939"/>
            <a:ext cx="545671" cy="322547"/>
          </a:xfrm>
          <a:prstGeom prst="rect"/>
          <a:ln w="12700">
            <a:miter lim="400000"/>
          </a:ln>
        </p:spPr>
        <p:txBody>
          <a:bodyPr anchor="ctr" bIns="91423" lIns="91423" rIns="91423" tIns="91423">
            <a:spAutoFit/>
          </a:bodyPr>
          <a:lstStyle>
            <a:lvl1pPr algn="ctr">
              <a:defRPr sz="1000">
                <a:solidFill>
                  <a:srgbClr val="FFFFFF"/>
                </a:solidFill>
                <a:latin typeface="Annai MN Regular"/>
                <a:ea typeface="Annai MN Regular"/>
                <a:cs typeface="Annai MN Regular"/>
                <a:sym typeface="Annai MN Regular"/>
              </a:defRPr>
            </a:lvl1pPr>
          </a:lstStyle>
          <a:p>
            <a:r>
              <a:t>27%</a:t>
            </a:r>
          </a:p>
        </p:txBody>
      </p:sp>
      <p:sp>
        <p:nvSpPr>
          <p:cNvPr id="1049974" name="Google Shape;2839;p55"/>
          <p:cNvSpPr txBox="1"/>
          <p:nvPr/>
        </p:nvSpPr>
        <p:spPr>
          <a:xfrm>
            <a:off x="2142444" y="4228939"/>
            <a:ext cx="640202" cy="322547"/>
          </a:xfrm>
          <a:prstGeom prst="rect"/>
          <a:ln w="12700">
            <a:miter lim="400000"/>
          </a:ln>
        </p:spPr>
        <p:txBody>
          <a:bodyPr anchor="ctr" bIns="91423" lIns="91423" rIns="91423" tIns="91423">
            <a:spAutoFit/>
          </a:bodyPr>
          <a:lstStyle>
            <a:lvl1pPr algn="ctr">
              <a:defRPr sz="1000">
                <a:solidFill>
                  <a:srgbClr val="FFFFFF"/>
                </a:solidFill>
                <a:latin typeface="Annai MN Regular"/>
                <a:ea typeface="Annai MN Regular"/>
                <a:cs typeface="Annai MN Regular"/>
                <a:sym typeface="Annai MN Regular"/>
              </a:defRPr>
            </a:lvl1pPr>
          </a:lstStyle>
          <a:p>
            <a:r>
              <a:t>27%</a:t>
            </a:r>
          </a:p>
        </p:txBody>
      </p:sp>
      <p:sp>
        <p:nvSpPr>
          <p:cNvPr id="1049975" name="Google Shape;2839;p55"/>
          <p:cNvSpPr txBox="1"/>
          <p:nvPr/>
        </p:nvSpPr>
        <p:spPr>
          <a:xfrm>
            <a:off x="2925796" y="4228939"/>
            <a:ext cx="640202" cy="322547"/>
          </a:xfrm>
          <a:prstGeom prst="rect"/>
          <a:ln w="12700">
            <a:miter lim="400000"/>
          </a:ln>
        </p:spPr>
        <p:txBody>
          <a:bodyPr anchor="ctr" bIns="91423" lIns="91423" rIns="91423" tIns="91423">
            <a:spAutoFit/>
          </a:bodyPr>
          <a:lstStyle>
            <a:lvl1pPr algn="ctr">
              <a:defRPr sz="1000">
                <a:solidFill>
                  <a:srgbClr val="FFFFFF"/>
                </a:solidFill>
                <a:latin typeface="Annai MN Regular"/>
                <a:ea typeface="Annai MN Regular"/>
                <a:cs typeface="Annai MN Regular"/>
                <a:sym typeface="Annai MN Regular"/>
              </a:defRPr>
            </a:lvl1pPr>
          </a:lstStyle>
          <a:p>
            <a:r>
              <a:t>26%</a:t>
            </a:r>
          </a:p>
        </p:txBody>
      </p:sp>
      <p:sp>
        <p:nvSpPr>
          <p:cNvPr id="1049976" name="Google Shape;2839;p55"/>
          <p:cNvSpPr txBox="1"/>
          <p:nvPr/>
        </p:nvSpPr>
        <p:spPr>
          <a:xfrm>
            <a:off x="3748949" y="4228939"/>
            <a:ext cx="640202" cy="322547"/>
          </a:xfrm>
          <a:prstGeom prst="rect"/>
          <a:ln w="12700">
            <a:miter lim="400000"/>
          </a:ln>
        </p:spPr>
        <p:txBody>
          <a:bodyPr anchor="ctr" bIns="91423" lIns="91423" rIns="91423" tIns="91423">
            <a:spAutoFit/>
          </a:bodyPr>
          <a:lstStyle>
            <a:lvl1pPr algn="ctr">
              <a:defRPr sz="1000">
                <a:solidFill>
                  <a:srgbClr val="FFFFFF"/>
                </a:solidFill>
                <a:latin typeface="Annai MN Regular"/>
                <a:ea typeface="Annai MN Regular"/>
                <a:cs typeface="Annai MN Regular"/>
                <a:sym typeface="Annai MN Regular"/>
              </a:defRPr>
            </a:lvl1pPr>
          </a:lstStyle>
          <a:p>
            <a:r>
              <a:t>20%</a:t>
            </a:r>
          </a:p>
        </p:txBody>
      </p:sp>
      <p:sp>
        <p:nvSpPr>
          <p:cNvPr id="1049977" name="Google Shape;2236;p48"/>
          <p:cNvSpPr/>
          <p:nvPr/>
        </p:nvSpPr>
        <p:spPr>
          <a:xfrm>
            <a:off x="5134358" y="414181"/>
            <a:ext cx="3199007"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lstStyle>
            <a:lvl1pPr algn="ctr" defTabSz="557783">
              <a:defRPr sz="1500">
                <a:solidFill>
                  <a:srgbClr val="5F4A37"/>
                </a:solidFill>
                <a:latin typeface="American Typewriter"/>
                <a:ea typeface="American Typewriter"/>
                <a:cs typeface="American Typewriter"/>
                <a:sym typeface="American Typewriter"/>
              </a:defRPr>
            </a:lvl1pPr>
          </a:lstStyle>
          <a:p>
            <a:r>
              <a:t>Profit for each coffee type</a:t>
            </a:r>
          </a:p>
        </p:txBody>
      </p:sp>
      <p:graphicFrame>
        <p:nvGraphicFramePr>
          <p:cNvPr id="4194313" name="2D Column Chart"/>
          <p:cNvGraphicFramePr>
            <a:graphicFrameLocks/>
          </p:cNvGraphicFramePr>
          <p:nvPr/>
        </p:nvGraphicFramePr>
        <p:xfrm>
          <a:off x="4995535" y="1183965"/>
          <a:ext cx="3798347" cy="3016280"/>
        </p:xfrm>
        <a:graphic>
          <a:graphicData uri="http://schemas.openxmlformats.org/drawingml/2006/chart">
            <c:chart xmlns:c="http://schemas.openxmlformats.org/drawingml/2006/chart" xmlns:r="http://schemas.openxmlformats.org/officeDocument/2006/relationships" r:id="rId2"/>
          </a:graphicData>
        </a:graphic>
      </p:graphicFrame>
      <p:sp>
        <p:nvSpPr>
          <p:cNvPr id="1049978" name="Google Shape;2839;p55"/>
          <p:cNvSpPr txBox="1"/>
          <p:nvPr/>
        </p:nvSpPr>
        <p:spPr>
          <a:xfrm>
            <a:off x="5513958" y="4228939"/>
            <a:ext cx="545670" cy="322547"/>
          </a:xfrm>
          <a:prstGeom prst="rect"/>
          <a:ln w="12700">
            <a:miter lim="400000"/>
          </a:ln>
        </p:spPr>
        <p:txBody>
          <a:bodyPr anchor="ctr" bIns="91423" lIns="91423" rIns="91423" tIns="91423">
            <a:spAutoFit/>
          </a:bodyPr>
          <a:lstStyle>
            <a:lvl1pPr algn="ctr">
              <a:defRPr sz="1000">
                <a:solidFill>
                  <a:srgbClr val="FFFFFF"/>
                </a:solidFill>
                <a:latin typeface="Annai MN Regular"/>
                <a:ea typeface="Annai MN Regular"/>
                <a:cs typeface="Annai MN Regular"/>
                <a:sym typeface="Annai MN Regular"/>
              </a:defRPr>
            </a:lvl1pPr>
          </a:lstStyle>
          <a:p>
            <a:r>
              <a:t>22%</a:t>
            </a:r>
          </a:p>
        </p:txBody>
      </p:sp>
      <p:sp>
        <p:nvSpPr>
          <p:cNvPr id="1049979" name="Google Shape;2839;p55"/>
          <p:cNvSpPr txBox="1"/>
          <p:nvPr/>
        </p:nvSpPr>
        <p:spPr>
          <a:xfrm>
            <a:off x="6378726" y="4228939"/>
            <a:ext cx="640202" cy="322547"/>
          </a:xfrm>
          <a:prstGeom prst="rect"/>
          <a:ln w="12700">
            <a:miter lim="400000"/>
          </a:ln>
        </p:spPr>
        <p:txBody>
          <a:bodyPr anchor="ctr" bIns="91423" lIns="91423" rIns="91423" tIns="91423">
            <a:spAutoFit/>
          </a:bodyPr>
          <a:lstStyle>
            <a:lvl1pPr algn="ctr">
              <a:defRPr sz="1000">
                <a:solidFill>
                  <a:srgbClr val="FFFFFF"/>
                </a:solidFill>
                <a:latin typeface="Annai MN Regular"/>
                <a:ea typeface="Annai MN Regular"/>
                <a:cs typeface="Annai MN Regular"/>
                <a:sym typeface="Annai MN Regular"/>
              </a:defRPr>
            </a:lvl1pPr>
          </a:lstStyle>
          <a:p>
            <a:r>
              <a:t>28%</a:t>
            </a:r>
          </a:p>
        </p:txBody>
      </p:sp>
      <p:sp>
        <p:nvSpPr>
          <p:cNvPr id="1049980" name="Google Shape;2839;p55"/>
          <p:cNvSpPr txBox="1"/>
          <p:nvPr/>
        </p:nvSpPr>
        <p:spPr>
          <a:xfrm>
            <a:off x="7162078" y="4228939"/>
            <a:ext cx="640202" cy="322547"/>
          </a:xfrm>
          <a:prstGeom prst="rect"/>
          <a:ln w="12700">
            <a:miter lim="400000"/>
          </a:ln>
        </p:spPr>
        <p:txBody>
          <a:bodyPr anchor="ctr" bIns="91423" lIns="91423" rIns="91423" tIns="91423">
            <a:spAutoFit/>
          </a:bodyPr>
          <a:lstStyle>
            <a:lvl1pPr algn="ctr">
              <a:defRPr sz="1000">
                <a:solidFill>
                  <a:srgbClr val="FFFFFF"/>
                </a:solidFill>
                <a:latin typeface="Annai MN Regular"/>
                <a:ea typeface="Annai MN Regular"/>
                <a:cs typeface="Annai MN Regular"/>
                <a:sym typeface="Annai MN Regular"/>
              </a:defRPr>
            </a:lvl1pPr>
          </a:lstStyle>
          <a:p>
            <a:r>
              <a:t>33%</a:t>
            </a:r>
          </a:p>
        </p:txBody>
      </p:sp>
      <p:sp>
        <p:nvSpPr>
          <p:cNvPr id="1049981" name="Google Shape;2839;p55"/>
          <p:cNvSpPr txBox="1"/>
          <p:nvPr/>
        </p:nvSpPr>
        <p:spPr>
          <a:xfrm>
            <a:off x="7985231" y="4228939"/>
            <a:ext cx="640202" cy="322547"/>
          </a:xfrm>
          <a:prstGeom prst="rect"/>
          <a:ln w="12700">
            <a:miter lim="400000"/>
          </a:ln>
        </p:spPr>
        <p:txBody>
          <a:bodyPr anchor="ctr" bIns="91423" lIns="91423" rIns="91423" tIns="91423">
            <a:spAutoFit/>
          </a:bodyPr>
          <a:lstStyle>
            <a:lvl1pPr algn="ctr">
              <a:defRPr sz="1000">
                <a:solidFill>
                  <a:srgbClr val="FFFFFF"/>
                </a:solidFill>
                <a:latin typeface="Annai MN Regular"/>
                <a:ea typeface="Annai MN Regular"/>
                <a:cs typeface="Annai MN Regular"/>
                <a:sym typeface="Annai MN Regular"/>
              </a:defRPr>
            </a:lvl1pPr>
          </a:lstStyle>
          <a:p>
            <a:r>
              <a:t>17%</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9982" name="Google Shape;1876;p46"/>
          <p:cNvSpPr/>
          <p:nvPr/>
        </p:nvSpPr>
        <p:spPr>
          <a:xfrm>
            <a:off x="2137199" y="265149"/>
            <a:ext cx="4869602"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983" name="Google Shape;1877;p46"/>
          <p:cNvSpPr txBox="1">
            <a:spLocks noGrp="1"/>
          </p:cNvSpPr>
          <p:nvPr>
            <p:ph type="title"/>
          </p:nvPr>
        </p:nvSpPr>
        <p:spPr>
          <a:xfrm>
            <a:off x="719999" y="132280"/>
            <a:ext cx="7704002" cy="814440"/>
          </a:xfrm>
          <a:prstGeom prst="rect"/>
        </p:spPr>
        <p:txBody>
          <a:bodyPr/>
          <a:lstStyle>
            <a:lvl1pPr defTabSz="566927">
              <a:defRPr sz="2000">
                <a:solidFill>
                  <a:srgbClr val="634934"/>
                </a:solidFill>
              </a:defRPr>
            </a:lvl1pPr>
          </a:lstStyle>
          <a:p>
            <a:r>
              <a:t>Sales during years</a:t>
            </a:r>
          </a:p>
        </p:txBody>
      </p:sp>
      <p:graphicFrame>
        <p:nvGraphicFramePr>
          <p:cNvPr id="4194314" name="2D Column Chart"/>
          <p:cNvGraphicFramePr>
            <a:graphicFrameLocks/>
          </p:cNvGraphicFramePr>
          <p:nvPr/>
        </p:nvGraphicFramePr>
        <p:xfrm>
          <a:off x="452233" y="1673112"/>
          <a:ext cx="2436010" cy="1797276"/>
        </p:xfrm>
        <a:graphic>
          <a:graphicData uri="http://schemas.openxmlformats.org/drawingml/2006/chart">
            <c:chart xmlns:c="http://schemas.openxmlformats.org/drawingml/2006/chart" xmlns:r="http://schemas.openxmlformats.org/officeDocument/2006/relationships" r:id="rId1"/>
          </a:graphicData>
        </a:graphic>
      </p:graphicFrame>
      <p:sp>
        <p:nvSpPr>
          <p:cNvPr id="1049984" name="Google Shape;2270;p49"/>
          <p:cNvSpPr/>
          <p:nvPr/>
        </p:nvSpPr>
        <p:spPr>
          <a:xfrm>
            <a:off x="1259370" y="1145361"/>
            <a:ext cx="1128082" cy="548702"/>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lstStyle>
            <a:lvl1pPr algn="ctr">
              <a:defRPr sz="2500">
                <a:solidFill>
                  <a:schemeClr val="accent3">
                    <a:lumOff val="-8392"/>
                  </a:schemeClr>
                </a:solidFill>
                <a:latin typeface="Annai MN Regular"/>
                <a:ea typeface="Annai MN Regular"/>
                <a:cs typeface="Annai MN Regular"/>
                <a:sym typeface="Annai MN Regular"/>
              </a:defRPr>
            </a:lvl1pPr>
          </a:lstStyle>
          <a:p>
            <a:r>
              <a:t>2019</a:t>
            </a:r>
          </a:p>
        </p:txBody>
      </p:sp>
      <p:graphicFrame>
        <p:nvGraphicFramePr>
          <p:cNvPr id="4194315" name="2D Column Chart"/>
          <p:cNvGraphicFramePr>
            <a:graphicFrameLocks/>
          </p:cNvGraphicFramePr>
          <p:nvPr/>
        </p:nvGraphicFramePr>
        <p:xfrm>
          <a:off x="5699726" y="1673112"/>
          <a:ext cx="2436010" cy="1797276"/>
        </p:xfrm>
        <a:graphic>
          <a:graphicData uri="http://schemas.openxmlformats.org/drawingml/2006/chart">
            <c:chart xmlns:c="http://schemas.openxmlformats.org/drawingml/2006/chart" xmlns:r="http://schemas.openxmlformats.org/officeDocument/2006/relationships" r:id="rId2"/>
          </a:graphicData>
        </a:graphic>
      </p:graphicFrame>
      <p:sp>
        <p:nvSpPr>
          <p:cNvPr id="1049985" name="Google Shape;2270;p49"/>
          <p:cNvSpPr/>
          <p:nvPr/>
        </p:nvSpPr>
        <p:spPr>
          <a:xfrm>
            <a:off x="6506864" y="1145361"/>
            <a:ext cx="1128081" cy="548702"/>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lstStyle>
            <a:lvl1pPr algn="ctr">
              <a:defRPr sz="2500">
                <a:solidFill>
                  <a:schemeClr val="accent3">
                    <a:lumOff val="-8392"/>
                  </a:schemeClr>
                </a:solidFill>
                <a:latin typeface="Annai MN Regular"/>
                <a:ea typeface="Annai MN Regular"/>
                <a:cs typeface="Annai MN Regular"/>
                <a:sym typeface="Annai MN Regular"/>
              </a:defRPr>
            </a:lvl1pPr>
          </a:lstStyle>
          <a:p>
            <a:r>
              <a:t>2020</a:t>
            </a:r>
          </a:p>
        </p:txBody>
      </p:sp>
      <p:graphicFrame>
        <p:nvGraphicFramePr>
          <p:cNvPr id="4194316" name="2D Column Chart"/>
          <p:cNvGraphicFramePr>
            <a:graphicFrameLocks/>
          </p:cNvGraphicFramePr>
          <p:nvPr/>
        </p:nvGraphicFramePr>
        <p:xfrm>
          <a:off x="2959439" y="3331076"/>
          <a:ext cx="2541926" cy="1797276"/>
        </p:xfrm>
        <a:graphic>
          <a:graphicData uri="http://schemas.openxmlformats.org/drawingml/2006/chart">
            <c:chart xmlns:c="http://schemas.openxmlformats.org/drawingml/2006/chart" xmlns:r="http://schemas.openxmlformats.org/officeDocument/2006/relationships" r:id="rId3"/>
          </a:graphicData>
        </a:graphic>
      </p:graphicFrame>
      <p:sp>
        <p:nvSpPr>
          <p:cNvPr id="1049986" name="Google Shape;2270;p49"/>
          <p:cNvSpPr/>
          <p:nvPr/>
        </p:nvSpPr>
        <p:spPr>
          <a:xfrm>
            <a:off x="3872493" y="2803325"/>
            <a:ext cx="1128081" cy="548702"/>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lstStyle>
            <a:lvl1pPr algn="ctr">
              <a:defRPr sz="2500">
                <a:solidFill>
                  <a:schemeClr val="accent3">
                    <a:lumOff val="-8392"/>
                  </a:schemeClr>
                </a:solidFill>
                <a:latin typeface="Annai MN Regular"/>
                <a:ea typeface="Annai MN Regular"/>
                <a:cs typeface="Annai MN Regular"/>
                <a:sym typeface="Annai MN Regular"/>
              </a:defRPr>
            </a:lvl1pPr>
          </a:lstStyle>
          <a:p>
            <a:r>
              <a:t>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54" name="Google Shape;933;p36"/>
          <p:cNvSpPr txBox="1">
            <a:spLocks noGrp="1"/>
          </p:cNvSpPr>
          <p:nvPr>
            <p:ph type="title"/>
          </p:nvPr>
        </p:nvSpPr>
        <p:spPr>
          <a:xfrm>
            <a:off x="605934" y="519078"/>
            <a:ext cx="4572624" cy="922662"/>
          </a:xfrm>
          <a:prstGeom prst="rect"/>
        </p:spPr>
        <p:txBody>
          <a:bodyPr>
            <a:normAutofit/>
          </a:bodyPr>
          <a:lstStyle>
            <a:lvl1pPr defTabSz="420623">
              <a:defRPr sz="3100">
                <a:latin typeface="AkayaKanadaka"/>
                <a:ea typeface="AkayaKanadaka"/>
                <a:cs typeface="AkayaKanadaka"/>
                <a:sym typeface="AkayaKanadaka"/>
              </a:defRPr>
            </a:lvl1pPr>
          </a:lstStyle>
          <a:p>
            <a:r>
              <a:t>   WIT-Business Analytics</a:t>
            </a:r>
          </a:p>
        </p:txBody>
      </p:sp>
      <p:sp>
        <p:nvSpPr>
          <p:cNvPr id="1048755" name="Google Shape;934;p36"/>
          <p:cNvSpPr txBox="1">
            <a:spLocks noGrp="1"/>
          </p:cNvSpPr>
          <p:nvPr>
            <p:ph type="body" sz="quarter" idx="1"/>
          </p:nvPr>
        </p:nvSpPr>
        <p:spPr>
          <a:xfrm>
            <a:off x="781647" y="1911518"/>
            <a:ext cx="1686854" cy="482985"/>
          </a:xfrm>
          <a:prstGeom prst="rect"/>
        </p:spPr>
        <p:txBody>
          <a:bodyPr/>
          <a:lstStyle>
            <a:lvl1pPr indent="0" marL="0">
              <a:defRPr sz="1400"/>
            </a:lvl1pPr>
          </a:lstStyle>
          <a:p>
            <a:r>
              <a:rPr dirty="0"/>
              <a:t>Maryam </a:t>
            </a:r>
            <a:r>
              <a:rPr dirty="0" err="1"/>
              <a:t>Maksour</a:t>
            </a:r>
            <a:endParaRPr dirty="0"/>
          </a:p>
        </p:txBody>
      </p:sp>
      <p:grpSp>
        <p:nvGrpSpPr>
          <p:cNvPr id="70" name="Google Shape;935;p36"/>
          <p:cNvGrpSpPr/>
          <p:nvPr/>
        </p:nvGrpSpPr>
        <p:grpSpPr>
          <a:xfrm>
            <a:off x="6247941" y="1466503"/>
            <a:ext cx="2190469" cy="2210496"/>
            <a:chOff x="0" y="0"/>
            <a:chExt cx="2190467" cy="2210494"/>
          </a:xfrm>
        </p:grpSpPr>
        <p:sp>
          <p:nvSpPr>
            <p:cNvPr id="1048756" name="Google Shape;936;p36"/>
            <p:cNvSpPr/>
            <p:nvPr/>
          </p:nvSpPr>
          <p:spPr>
            <a:xfrm>
              <a:off x="1789508" y="1943845"/>
              <a:ext cx="400960" cy="21234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93"/>
                  </a:lnTo>
                  <a:lnTo>
                    <a:pt x="0" y="965"/>
                  </a:lnTo>
                  <a:lnTo>
                    <a:pt x="52" y="2032"/>
                  </a:lnTo>
                  <a:lnTo>
                    <a:pt x="156" y="3389"/>
                  </a:lnTo>
                  <a:lnTo>
                    <a:pt x="309" y="4941"/>
                  </a:lnTo>
                  <a:lnTo>
                    <a:pt x="513" y="6777"/>
                  </a:lnTo>
                  <a:lnTo>
                    <a:pt x="822" y="8618"/>
                  </a:lnTo>
                  <a:lnTo>
                    <a:pt x="1284" y="10656"/>
                  </a:lnTo>
                  <a:lnTo>
                    <a:pt x="1540" y="11625"/>
                  </a:lnTo>
                  <a:lnTo>
                    <a:pt x="1797" y="12595"/>
                  </a:lnTo>
                  <a:lnTo>
                    <a:pt x="2155" y="13559"/>
                  </a:lnTo>
                  <a:lnTo>
                    <a:pt x="2516" y="14529"/>
                  </a:lnTo>
                  <a:lnTo>
                    <a:pt x="2873" y="15499"/>
                  </a:lnTo>
                  <a:lnTo>
                    <a:pt x="3335" y="16370"/>
                  </a:lnTo>
                  <a:lnTo>
                    <a:pt x="3797" y="17144"/>
                  </a:lnTo>
                  <a:lnTo>
                    <a:pt x="4310" y="18016"/>
                  </a:lnTo>
                  <a:lnTo>
                    <a:pt x="4875" y="18696"/>
                  </a:lnTo>
                  <a:lnTo>
                    <a:pt x="5490" y="19372"/>
                  </a:lnTo>
                  <a:lnTo>
                    <a:pt x="6157" y="19955"/>
                  </a:lnTo>
                  <a:lnTo>
                    <a:pt x="6875" y="20537"/>
                  </a:lnTo>
                  <a:lnTo>
                    <a:pt x="7645" y="20924"/>
                  </a:lnTo>
                  <a:lnTo>
                    <a:pt x="8467" y="21311"/>
                  </a:lnTo>
                  <a:lnTo>
                    <a:pt x="9339" y="21507"/>
                  </a:lnTo>
                  <a:lnTo>
                    <a:pt x="10314" y="21600"/>
                  </a:lnTo>
                  <a:lnTo>
                    <a:pt x="11237" y="21600"/>
                  </a:lnTo>
                  <a:lnTo>
                    <a:pt x="12108" y="21507"/>
                  </a:lnTo>
                  <a:lnTo>
                    <a:pt x="12982" y="21213"/>
                  </a:lnTo>
                  <a:lnTo>
                    <a:pt x="13750" y="20826"/>
                  </a:lnTo>
                  <a:lnTo>
                    <a:pt x="14468" y="20439"/>
                  </a:lnTo>
                  <a:lnTo>
                    <a:pt x="15187" y="19857"/>
                  </a:lnTo>
                  <a:lnTo>
                    <a:pt x="15853" y="19181"/>
                  </a:lnTo>
                  <a:lnTo>
                    <a:pt x="16418" y="18500"/>
                  </a:lnTo>
                  <a:lnTo>
                    <a:pt x="16984" y="17727"/>
                  </a:lnTo>
                  <a:lnTo>
                    <a:pt x="17497" y="16855"/>
                  </a:lnTo>
                  <a:lnTo>
                    <a:pt x="18008" y="15983"/>
                  </a:lnTo>
                  <a:lnTo>
                    <a:pt x="18421" y="15014"/>
                  </a:lnTo>
                  <a:lnTo>
                    <a:pt x="18830" y="14044"/>
                  </a:lnTo>
                  <a:lnTo>
                    <a:pt x="19188" y="13075"/>
                  </a:lnTo>
                  <a:lnTo>
                    <a:pt x="19549" y="12110"/>
                  </a:lnTo>
                  <a:lnTo>
                    <a:pt x="19857" y="11042"/>
                  </a:lnTo>
                  <a:lnTo>
                    <a:pt x="20368" y="9010"/>
                  </a:lnTo>
                  <a:lnTo>
                    <a:pt x="20781" y="6973"/>
                  </a:lnTo>
                  <a:lnTo>
                    <a:pt x="21087" y="5132"/>
                  </a:lnTo>
                  <a:lnTo>
                    <a:pt x="21294" y="3487"/>
                  </a:lnTo>
                  <a:lnTo>
                    <a:pt x="21447" y="2032"/>
                  </a:lnTo>
                  <a:lnTo>
                    <a:pt x="21548" y="965"/>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57" name="Google Shape;937;p36"/>
            <p:cNvSpPr/>
            <p:nvPr/>
          </p:nvSpPr>
          <p:spPr>
            <a:xfrm>
              <a:off x="1885692" y="2109543"/>
              <a:ext cx="206667" cy="57144"/>
            </a:xfrm>
            <a:custGeom>
              <a:avLst/>
              <a:ahLst/>
              <a:cxnLst>
                <a:cxn ang="0">
                  <a:pos x="wd2" y="hd2"/>
                </a:cxn>
                <a:cxn ang="5400000">
                  <a:pos x="wd2" y="hd2"/>
                </a:cxn>
                <a:cxn ang="10800000">
                  <a:pos x="wd2" y="hd2"/>
                </a:cxn>
                <a:cxn ang="16200000">
                  <a:pos x="wd2" y="hd2"/>
                </a:cxn>
              </a:cxnLst>
              <a:rect l="0" t="0" r="r" b="b"/>
              <a:pathLst>
                <a:path w="21600" h="21600" extrusionOk="0">
                  <a:moveTo>
                    <a:pt x="18319" y="0"/>
                  </a:moveTo>
                  <a:lnTo>
                    <a:pt x="1992" y="2875"/>
                  </a:lnTo>
                  <a:lnTo>
                    <a:pt x="0" y="21600"/>
                  </a:lnTo>
                  <a:lnTo>
                    <a:pt x="21600" y="21600"/>
                  </a:lnTo>
                  <a:lnTo>
                    <a:pt x="18319"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58" name="Google Shape;938;p36"/>
            <p:cNvSpPr/>
            <p:nvPr/>
          </p:nvSpPr>
          <p:spPr>
            <a:xfrm>
              <a:off x="1800966" y="1957180"/>
              <a:ext cx="373327" cy="82850"/>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732"/>
                  </a:lnTo>
                  <a:lnTo>
                    <a:pt x="880" y="5711"/>
                  </a:lnTo>
                  <a:lnTo>
                    <a:pt x="1763" y="9187"/>
                  </a:lnTo>
                  <a:lnTo>
                    <a:pt x="2699" y="12162"/>
                  </a:lnTo>
                  <a:lnTo>
                    <a:pt x="3582" y="14647"/>
                  </a:lnTo>
                  <a:lnTo>
                    <a:pt x="4518" y="16881"/>
                  </a:lnTo>
                  <a:lnTo>
                    <a:pt x="5454" y="18374"/>
                  </a:lnTo>
                  <a:lnTo>
                    <a:pt x="6392" y="19855"/>
                  </a:lnTo>
                  <a:lnTo>
                    <a:pt x="7328" y="20608"/>
                  </a:lnTo>
                  <a:lnTo>
                    <a:pt x="8208" y="21349"/>
                  </a:lnTo>
                  <a:lnTo>
                    <a:pt x="9147" y="21600"/>
                  </a:lnTo>
                  <a:lnTo>
                    <a:pt x="10027" y="21600"/>
                  </a:lnTo>
                  <a:lnTo>
                    <a:pt x="10966" y="21098"/>
                  </a:lnTo>
                  <a:lnTo>
                    <a:pt x="11790" y="20608"/>
                  </a:lnTo>
                  <a:lnTo>
                    <a:pt x="12673" y="19855"/>
                  </a:lnTo>
                  <a:lnTo>
                    <a:pt x="13500" y="19115"/>
                  </a:lnTo>
                  <a:lnTo>
                    <a:pt x="14325" y="17872"/>
                  </a:lnTo>
                  <a:lnTo>
                    <a:pt x="15096" y="16881"/>
                  </a:lnTo>
                  <a:lnTo>
                    <a:pt x="15815" y="15387"/>
                  </a:lnTo>
                  <a:lnTo>
                    <a:pt x="17247" y="12664"/>
                  </a:lnTo>
                  <a:lnTo>
                    <a:pt x="18458" y="9677"/>
                  </a:lnTo>
                  <a:lnTo>
                    <a:pt x="19561" y="6702"/>
                  </a:lnTo>
                  <a:lnTo>
                    <a:pt x="20388" y="4217"/>
                  </a:lnTo>
                  <a:lnTo>
                    <a:pt x="21049" y="1983"/>
                  </a:lnTo>
                  <a:lnTo>
                    <a:pt x="2160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8759" name="Google Shape;939;p36"/>
            <p:cNvSpPr/>
            <p:nvPr/>
          </p:nvSpPr>
          <p:spPr>
            <a:xfrm>
              <a:off x="1640948" y="1476213"/>
              <a:ext cx="288553" cy="16177"/>
            </a:xfrm>
            <a:prstGeom prst="rect"/>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60" name="Google Shape;940;p36"/>
            <p:cNvSpPr/>
            <p:nvPr/>
          </p:nvSpPr>
          <p:spPr>
            <a:xfrm>
              <a:off x="1905718" y="1434283"/>
              <a:ext cx="164738" cy="10003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247" y="21600"/>
                  </a:lnTo>
                  <a:lnTo>
                    <a:pt x="19732" y="21600"/>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761" name="Google Shape;941;p36"/>
            <p:cNvSpPr/>
            <p:nvPr/>
          </p:nvSpPr>
          <p:spPr>
            <a:xfrm>
              <a:off x="1919053" y="1441937"/>
              <a:ext cx="141920" cy="5237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4308"/>
                  </a:lnTo>
                  <a:lnTo>
                    <a:pt x="872" y="7842"/>
                  </a:lnTo>
                  <a:lnTo>
                    <a:pt x="1736" y="10999"/>
                  </a:lnTo>
                  <a:lnTo>
                    <a:pt x="2462" y="13738"/>
                  </a:lnTo>
                  <a:lnTo>
                    <a:pt x="3334" y="16101"/>
                  </a:lnTo>
                  <a:lnTo>
                    <a:pt x="4206" y="17669"/>
                  </a:lnTo>
                  <a:lnTo>
                    <a:pt x="5070" y="19238"/>
                  </a:lnTo>
                  <a:lnTo>
                    <a:pt x="5942" y="20409"/>
                  </a:lnTo>
                  <a:lnTo>
                    <a:pt x="6953" y="21203"/>
                  </a:lnTo>
                  <a:lnTo>
                    <a:pt x="7825" y="21600"/>
                  </a:lnTo>
                  <a:lnTo>
                    <a:pt x="9569" y="21600"/>
                  </a:lnTo>
                  <a:lnTo>
                    <a:pt x="10434" y="21203"/>
                  </a:lnTo>
                  <a:lnTo>
                    <a:pt x="12177" y="19635"/>
                  </a:lnTo>
                  <a:lnTo>
                    <a:pt x="13914" y="17669"/>
                  </a:lnTo>
                  <a:lnTo>
                    <a:pt x="15511" y="15307"/>
                  </a:lnTo>
                  <a:lnTo>
                    <a:pt x="16962" y="12170"/>
                  </a:lnTo>
                  <a:lnTo>
                    <a:pt x="18266" y="9410"/>
                  </a:lnTo>
                  <a:lnTo>
                    <a:pt x="19277" y="6671"/>
                  </a:lnTo>
                  <a:lnTo>
                    <a:pt x="21014" y="1946"/>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762" name="Google Shape;942;p36"/>
            <p:cNvSpPr/>
            <p:nvPr/>
          </p:nvSpPr>
          <p:spPr>
            <a:xfrm>
              <a:off x="1416182" y="1417145"/>
              <a:ext cx="267613" cy="246671"/>
            </a:xfrm>
            <a:custGeom>
              <a:avLst/>
              <a:ahLst/>
              <a:cxnLst>
                <a:cxn ang="0">
                  <a:pos x="wd2" y="hd2"/>
                </a:cxn>
                <a:cxn ang="5400000">
                  <a:pos x="wd2" y="hd2"/>
                </a:cxn>
                <a:cxn ang="10800000">
                  <a:pos x="wd2" y="hd2"/>
                </a:cxn>
                <a:cxn ang="16200000">
                  <a:pos x="wd2" y="hd2"/>
                </a:cxn>
              </a:cxnLst>
              <a:rect l="0" t="0" r="r" b="b"/>
              <a:pathLst>
                <a:path w="21600" h="21600" extrusionOk="0">
                  <a:moveTo>
                    <a:pt x="15989" y="0"/>
                  </a:moveTo>
                  <a:lnTo>
                    <a:pt x="15527" y="84"/>
                  </a:lnTo>
                  <a:lnTo>
                    <a:pt x="15068" y="169"/>
                  </a:lnTo>
                  <a:lnTo>
                    <a:pt x="14606" y="333"/>
                  </a:lnTo>
                  <a:lnTo>
                    <a:pt x="14144" y="502"/>
                  </a:lnTo>
                  <a:lnTo>
                    <a:pt x="13223" y="1083"/>
                  </a:lnTo>
                  <a:lnTo>
                    <a:pt x="12453" y="1754"/>
                  </a:lnTo>
                  <a:lnTo>
                    <a:pt x="11684" y="2504"/>
                  </a:lnTo>
                  <a:lnTo>
                    <a:pt x="10992" y="3419"/>
                  </a:lnTo>
                  <a:lnTo>
                    <a:pt x="10301" y="4338"/>
                  </a:lnTo>
                  <a:lnTo>
                    <a:pt x="9764" y="5337"/>
                  </a:lnTo>
                  <a:lnTo>
                    <a:pt x="9224" y="6256"/>
                  </a:lnTo>
                  <a:lnTo>
                    <a:pt x="8455" y="7925"/>
                  </a:lnTo>
                  <a:lnTo>
                    <a:pt x="7997" y="9093"/>
                  </a:lnTo>
                  <a:lnTo>
                    <a:pt x="7841" y="9510"/>
                  </a:lnTo>
                  <a:lnTo>
                    <a:pt x="0" y="13595"/>
                  </a:lnTo>
                  <a:lnTo>
                    <a:pt x="1768" y="19016"/>
                  </a:lnTo>
                  <a:lnTo>
                    <a:pt x="10530" y="16596"/>
                  </a:lnTo>
                  <a:lnTo>
                    <a:pt x="10301" y="17347"/>
                  </a:lnTo>
                  <a:lnTo>
                    <a:pt x="10145" y="18097"/>
                  </a:lnTo>
                  <a:lnTo>
                    <a:pt x="10145" y="18767"/>
                  </a:lnTo>
                  <a:lnTo>
                    <a:pt x="10301" y="19433"/>
                  </a:lnTo>
                  <a:lnTo>
                    <a:pt x="10608" y="20015"/>
                  </a:lnTo>
                  <a:lnTo>
                    <a:pt x="10992" y="20517"/>
                  </a:lnTo>
                  <a:lnTo>
                    <a:pt x="11455" y="21018"/>
                  </a:lnTo>
                  <a:lnTo>
                    <a:pt x="11991" y="21351"/>
                  </a:lnTo>
                  <a:lnTo>
                    <a:pt x="12609" y="21516"/>
                  </a:lnTo>
                  <a:lnTo>
                    <a:pt x="13300" y="21600"/>
                  </a:lnTo>
                  <a:lnTo>
                    <a:pt x="14066" y="21516"/>
                  </a:lnTo>
                  <a:lnTo>
                    <a:pt x="14835" y="21267"/>
                  </a:lnTo>
                  <a:lnTo>
                    <a:pt x="15682" y="20765"/>
                  </a:lnTo>
                  <a:lnTo>
                    <a:pt x="16529" y="20099"/>
                  </a:lnTo>
                  <a:lnTo>
                    <a:pt x="17372" y="19180"/>
                  </a:lnTo>
                  <a:lnTo>
                    <a:pt x="18297" y="18013"/>
                  </a:lnTo>
                  <a:lnTo>
                    <a:pt x="19063" y="16765"/>
                  </a:lnTo>
                  <a:lnTo>
                    <a:pt x="19754" y="15344"/>
                  </a:lnTo>
                  <a:lnTo>
                    <a:pt x="20372" y="13928"/>
                  </a:lnTo>
                  <a:lnTo>
                    <a:pt x="20831" y="12511"/>
                  </a:lnTo>
                  <a:lnTo>
                    <a:pt x="21215" y="11091"/>
                  </a:lnTo>
                  <a:lnTo>
                    <a:pt x="21448" y="9674"/>
                  </a:lnTo>
                  <a:lnTo>
                    <a:pt x="21600" y="8342"/>
                  </a:lnTo>
                  <a:lnTo>
                    <a:pt x="21600" y="7006"/>
                  </a:lnTo>
                  <a:lnTo>
                    <a:pt x="21448" y="5754"/>
                  </a:lnTo>
                  <a:lnTo>
                    <a:pt x="21215" y="4506"/>
                  </a:lnTo>
                  <a:lnTo>
                    <a:pt x="20831" y="3419"/>
                  </a:lnTo>
                  <a:lnTo>
                    <a:pt x="20372" y="2504"/>
                  </a:lnTo>
                  <a:lnTo>
                    <a:pt x="20065" y="2002"/>
                  </a:lnTo>
                  <a:lnTo>
                    <a:pt x="19681" y="1669"/>
                  </a:lnTo>
                  <a:lnTo>
                    <a:pt x="19374" y="1252"/>
                  </a:lnTo>
                  <a:lnTo>
                    <a:pt x="18989" y="919"/>
                  </a:lnTo>
                  <a:lnTo>
                    <a:pt x="18526" y="666"/>
                  </a:lnTo>
                  <a:lnTo>
                    <a:pt x="18064" y="417"/>
                  </a:lnTo>
                  <a:lnTo>
                    <a:pt x="17602" y="253"/>
                  </a:lnTo>
                  <a:lnTo>
                    <a:pt x="17066" y="84"/>
                  </a:lnTo>
                  <a:lnTo>
                    <a:pt x="16529"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763" name="Google Shape;943;p36"/>
            <p:cNvSpPr/>
            <p:nvPr/>
          </p:nvSpPr>
          <p:spPr>
            <a:xfrm>
              <a:off x="1585732" y="1489548"/>
              <a:ext cx="24746" cy="161896"/>
            </a:xfrm>
            <a:custGeom>
              <a:avLst/>
              <a:ahLst/>
              <a:cxnLst>
                <a:cxn ang="0">
                  <a:pos x="wd2" y="hd2"/>
                </a:cxn>
                <a:cxn ang="5400000">
                  <a:pos x="wd2" y="hd2"/>
                </a:cxn>
                <a:cxn ang="10800000">
                  <a:pos x="wd2" y="hd2"/>
                </a:cxn>
                <a:cxn ang="16200000">
                  <a:pos x="wd2" y="hd2"/>
                </a:cxn>
              </a:cxnLst>
              <a:rect l="0" t="0" r="r" b="b"/>
              <a:pathLst>
                <a:path w="21600" h="21600" extrusionOk="0">
                  <a:moveTo>
                    <a:pt x="14120" y="0"/>
                  </a:moveTo>
                  <a:lnTo>
                    <a:pt x="11598" y="250"/>
                  </a:lnTo>
                  <a:lnTo>
                    <a:pt x="9960" y="379"/>
                  </a:lnTo>
                  <a:lnTo>
                    <a:pt x="9119" y="758"/>
                  </a:lnTo>
                  <a:lnTo>
                    <a:pt x="5799" y="3173"/>
                  </a:lnTo>
                  <a:lnTo>
                    <a:pt x="3320" y="5716"/>
                  </a:lnTo>
                  <a:lnTo>
                    <a:pt x="1639" y="8382"/>
                  </a:lnTo>
                  <a:lnTo>
                    <a:pt x="798" y="10925"/>
                  </a:lnTo>
                  <a:lnTo>
                    <a:pt x="0" y="13469"/>
                  </a:lnTo>
                  <a:lnTo>
                    <a:pt x="798" y="16012"/>
                  </a:lnTo>
                  <a:lnTo>
                    <a:pt x="2479" y="18549"/>
                  </a:lnTo>
                  <a:lnTo>
                    <a:pt x="4959" y="21093"/>
                  </a:lnTo>
                  <a:lnTo>
                    <a:pt x="5799" y="21343"/>
                  </a:lnTo>
                  <a:lnTo>
                    <a:pt x="7480" y="21600"/>
                  </a:lnTo>
                  <a:lnTo>
                    <a:pt x="11598" y="21600"/>
                  </a:lnTo>
                  <a:lnTo>
                    <a:pt x="14120" y="21472"/>
                  </a:lnTo>
                  <a:lnTo>
                    <a:pt x="15759" y="21221"/>
                  </a:lnTo>
                  <a:lnTo>
                    <a:pt x="16599" y="20964"/>
                  </a:lnTo>
                  <a:lnTo>
                    <a:pt x="17440" y="20585"/>
                  </a:lnTo>
                  <a:lnTo>
                    <a:pt x="14960" y="18170"/>
                  </a:lnTo>
                  <a:lnTo>
                    <a:pt x="13279" y="15627"/>
                  </a:lnTo>
                  <a:lnTo>
                    <a:pt x="12439" y="13083"/>
                  </a:lnTo>
                  <a:lnTo>
                    <a:pt x="13279" y="10546"/>
                  </a:lnTo>
                  <a:lnTo>
                    <a:pt x="14120" y="8003"/>
                  </a:lnTo>
                  <a:lnTo>
                    <a:pt x="15759" y="5588"/>
                  </a:lnTo>
                  <a:lnTo>
                    <a:pt x="18280" y="3051"/>
                  </a:lnTo>
                  <a:lnTo>
                    <a:pt x="21600" y="636"/>
                  </a:lnTo>
                  <a:lnTo>
                    <a:pt x="21600" y="250"/>
                  </a:lnTo>
                  <a:lnTo>
                    <a:pt x="19919" y="128"/>
                  </a:lnTo>
                  <a:lnTo>
                    <a:pt x="1828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64" name="Google Shape;944;p36"/>
            <p:cNvSpPr/>
            <p:nvPr/>
          </p:nvSpPr>
          <p:spPr>
            <a:xfrm>
              <a:off x="1586646" y="1606051"/>
              <a:ext cx="65713" cy="12702"/>
            </a:xfrm>
            <a:custGeom>
              <a:avLst/>
              <a:ahLst/>
              <a:cxnLst>
                <a:cxn ang="0">
                  <a:pos x="wd2" y="hd2"/>
                </a:cxn>
                <a:cxn ang="5400000">
                  <a:pos x="wd2" y="hd2"/>
                </a:cxn>
                <a:cxn ang="10800000">
                  <a:pos x="wd2" y="hd2"/>
                </a:cxn>
                <a:cxn ang="16200000">
                  <a:pos x="wd2" y="hd2"/>
                </a:cxn>
              </a:cxnLst>
              <a:rect l="0" t="0" r="r" b="b"/>
              <a:pathLst>
                <a:path w="21600" h="21600" extrusionOk="0">
                  <a:moveTo>
                    <a:pt x="12533" y="0"/>
                  </a:moveTo>
                  <a:lnTo>
                    <a:pt x="3450" y="2734"/>
                  </a:lnTo>
                  <a:lnTo>
                    <a:pt x="1883" y="2734"/>
                  </a:lnTo>
                  <a:lnTo>
                    <a:pt x="316" y="8066"/>
                  </a:lnTo>
                  <a:lnTo>
                    <a:pt x="0" y="13534"/>
                  </a:lnTo>
                  <a:lnTo>
                    <a:pt x="0" y="16132"/>
                  </a:lnTo>
                  <a:lnTo>
                    <a:pt x="633" y="18866"/>
                  </a:lnTo>
                  <a:lnTo>
                    <a:pt x="9083" y="16132"/>
                  </a:lnTo>
                  <a:lnTo>
                    <a:pt x="13150" y="18866"/>
                  </a:lnTo>
                  <a:lnTo>
                    <a:pt x="17533" y="21600"/>
                  </a:lnTo>
                  <a:lnTo>
                    <a:pt x="19100" y="21600"/>
                  </a:lnTo>
                  <a:lnTo>
                    <a:pt x="20666" y="16132"/>
                  </a:lnTo>
                  <a:lnTo>
                    <a:pt x="21600" y="13534"/>
                  </a:lnTo>
                  <a:lnTo>
                    <a:pt x="21600" y="8066"/>
                  </a:lnTo>
                  <a:lnTo>
                    <a:pt x="21299" y="5332"/>
                  </a:lnTo>
                  <a:lnTo>
                    <a:pt x="16916" y="2734"/>
                  </a:lnTo>
                  <a:lnTo>
                    <a:pt x="1253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65" name="Google Shape;945;p36"/>
            <p:cNvSpPr/>
            <p:nvPr/>
          </p:nvSpPr>
          <p:spPr>
            <a:xfrm>
              <a:off x="1588572" y="1556222"/>
              <a:ext cx="86654" cy="18102"/>
            </a:xfrm>
            <a:custGeom>
              <a:avLst/>
              <a:ahLst/>
              <a:cxnLst>
                <a:cxn ang="0">
                  <a:pos x="wd2" y="hd2"/>
                </a:cxn>
                <a:cxn ang="5400000">
                  <a:pos x="wd2" y="hd2"/>
                </a:cxn>
                <a:cxn ang="10800000">
                  <a:pos x="wd2" y="hd2"/>
                </a:cxn>
                <a:cxn ang="16200000">
                  <a:pos x="wd2" y="hd2"/>
                </a:cxn>
              </a:cxnLst>
              <a:rect l="0" t="0" r="r" b="b"/>
              <a:pathLst>
                <a:path w="21600" h="21600" extrusionOk="0">
                  <a:moveTo>
                    <a:pt x="7836" y="0"/>
                  </a:moveTo>
                  <a:lnTo>
                    <a:pt x="6408" y="1091"/>
                  </a:lnTo>
                  <a:lnTo>
                    <a:pt x="4980" y="3389"/>
                  </a:lnTo>
                  <a:lnTo>
                    <a:pt x="3792" y="4538"/>
                  </a:lnTo>
                  <a:lnTo>
                    <a:pt x="2376" y="4538"/>
                  </a:lnTo>
                  <a:lnTo>
                    <a:pt x="1896" y="5687"/>
                  </a:lnTo>
                  <a:lnTo>
                    <a:pt x="1188" y="5687"/>
                  </a:lnTo>
                  <a:lnTo>
                    <a:pt x="240" y="9077"/>
                  </a:lnTo>
                  <a:lnTo>
                    <a:pt x="0" y="11317"/>
                  </a:lnTo>
                  <a:lnTo>
                    <a:pt x="0" y="12466"/>
                  </a:lnTo>
                  <a:lnTo>
                    <a:pt x="468" y="13615"/>
                  </a:lnTo>
                  <a:lnTo>
                    <a:pt x="948" y="14764"/>
                  </a:lnTo>
                  <a:lnTo>
                    <a:pt x="2604" y="14764"/>
                  </a:lnTo>
                  <a:lnTo>
                    <a:pt x="4272" y="13615"/>
                  </a:lnTo>
                  <a:lnTo>
                    <a:pt x="7356" y="10226"/>
                  </a:lnTo>
                  <a:lnTo>
                    <a:pt x="8784" y="9077"/>
                  </a:lnTo>
                  <a:lnTo>
                    <a:pt x="10212" y="10226"/>
                  </a:lnTo>
                  <a:lnTo>
                    <a:pt x="13056" y="11317"/>
                  </a:lnTo>
                  <a:lnTo>
                    <a:pt x="15900" y="15913"/>
                  </a:lnTo>
                  <a:lnTo>
                    <a:pt x="18516" y="20451"/>
                  </a:lnTo>
                  <a:lnTo>
                    <a:pt x="18996" y="21600"/>
                  </a:lnTo>
                  <a:lnTo>
                    <a:pt x="19464" y="21600"/>
                  </a:lnTo>
                  <a:lnTo>
                    <a:pt x="20892" y="19302"/>
                  </a:lnTo>
                  <a:lnTo>
                    <a:pt x="21360" y="17004"/>
                  </a:lnTo>
                  <a:lnTo>
                    <a:pt x="21600" y="15913"/>
                  </a:lnTo>
                  <a:lnTo>
                    <a:pt x="21600" y="13615"/>
                  </a:lnTo>
                  <a:lnTo>
                    <a:pt x="21132" y="12466"/>
                  </a:lnTo>
                  <a:lnTo>
                    <a:pt x="18996" y="7928"/>
                  </a:lnTo>
                  <a:lnTo>
                    <a:pt x="16620" y="4538"/>
                  </a:lnTo>
                  <a:lnTo>
                    <a:pt x="14484" y="1091"/>
                  </a:lnTo>
                  <a:lnTo>
                    <a:pt x="1210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66" name="Google Shape;946;p36"/>
            <p:cNvSpPr/>
            <p:nvPr/>
          </p:nvSpPr>
          <p:spPr>
            <a:xfrm>
              <a:off x="1593338" y="1516053"/>
              <a:ext cx="89494" cy="12702"/>
            </a:xfrm>
            <a:custGeom>
              <a:avLst/>
              <a:ahLst/>
              <a:cxnLst>
                <a:cxn ang="0">
                  <a:pos x="wd2" y="hd2"/>
                </a:cxn>
                <a:cxn ang="5400000">
                  <a:pos x="wd2" y="hd2"/>
                </a:cxn>
                <a:cxn ang="10800000">
                  <a:pos x="wd2" y="hd2"/>
                </a:cxn>
                <a:cxn ang="16200000">
                  <a:pos x="wd2" y="hd2"/>
                </a:cxn>
              </a:cxnLst>
              <a:rect l="0" t="0" r="r" b="b"/>
              <a:pathLst>
                <a:path w="21600" h="21600" extrusionOk="0">
                  <a:moveTo>
                    <a:pt x="10806" y="0"/>
                  </a:moveTo>
                  <a:lnTo>
                    <a:pt x="8273" y="1597"/>
                  </a:lnTo>
                  <a:lnTo>
                    <a:pt x="5740" y="3278"/>
                  </a:lnTo>
                  <a:lnTo>
                    <a:pt x="3219" y="8321"/>
                  </a:lnTo>
                  <a:lnTo>
                    <a:pt x="918" y="13279"/>
                  </a:lnTo>
                  <a:lnTo>
                    <a:pt x="232" y="14960"/>
                  </a:lnTo>
                  <a:lnTo>
                    <a:pt x="0" y="18238"/>
                  </a:lnTo>
                  <a:lnTo>
                    <a:pt x="232" y="19919"/>
                  </a:lnTo>
                  <a:lnTo>
                    <a:pt x="918" y="21600"/>
                  </a:lnTo>
                  <a:lnTo>
                    <a:pt x="2068" y="19919"/>
                  </a:lnTo>
                  <a:lnTo>
                    <a:pt x="4136" y="16641"/>
                  </a:lnTo>
                  <a:lnTo>
                    <a:pt x="6205" y="13279"/>
                  </a:lnTo>
                  <a:lnTo>
                    <a:pt x="8273" y="11598"/>
                  </a:lnTo>
                  <a:lnTo>
                    <a:pt x="10341" y="9918"/>
                  </a:lnTo>
                  <a:lnTo>
                    <a:pt x="14710" y="9918"/>
                  </a:lnTo>
                  <a:lnTo>
                    <a:pt x="18846" y="11598"/>
                  </a:lnTo>
                  <a:lnTo>
                    <a:pt x="19764" y="11598"/>
                  </a:lnTo>
                  <a:lnTo>
                    <a:pt x="20914" y="8321"/>
                  </a:lnTo>
                  <a:lnTo>
                    <a:pt x="21600" y="3278"/>
                  </a:lnTo>
                  <a:lnTo>
                    <a:pt x="21600" y="1597"/>
                  </a:lnTo>
                  <a:lnTo>
                    <a:pt x="21147" y="1597"/>
                  </a:lnTo>
                  <a:lnTo>
                    <a:pt x="1609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67" name="Google Shape;947;p36"/>
            <p:cNvSpPr/>
            <p:nvPr/>
          </p:nvSpPr>
          <p:spPr>
            <a:xfrm>
              <a:off x="1533307" y="1448580"/>
              <a:ext cx="146685" cy="119053"/>
            </a:xfrm>
            <a:custGeom>
              <a:avLst/>
              <a:ahLst/>
              <a:cxnLst>
                <a:cxn ang="0">
                  <a:pos x="wd2" y="hd2"/>
                </a:cxn>
                <a:cxn ang="5400000">
                  <a:pos x="wd2" y="hd2"/>
                </a:cxn>
                <a:cxn ang="10800000">
                  <a:pos x="wd2" y="hd2"/>
                </a:cxn>
                <a:cxn ang="16200000">
                  <a:pos x="wd2" y="hd2"/>
                </a:cxn>
              </a:cxnLst>
              <a:rect l="0" t="0" r="r" b="b"/>
              <a:pathLst>
                <a:path w="21600" h="21600" extrusionOk="0">
                  <a:moveTo>
                    <a:pt x="7720" y="0"/>
                  </a:moveTo>
                  <a:lnTo>
                    <a:pt x="7295" y="349"/>
                  </a:lnTo>
                  <a:lnTo>
                    <a:pt x="7153" y="515"/>
                  </a:lnTo>
                  <a:lnTo>
                    <a:pt x="7018" y="690"/>
                  </a:lnTo>
                  <a:lnTo>
                    <a:pt x="7153" y="2935"/>
                  </a:lnTo>
                  <a:lnTo>
                    <a:pt x="7018" y="5878"/>
                  </a:lnTo>
                  <a:lnTo>
                    <a:pt x="6876" y="9328"/>
                  </a:lnTo>
                  <a:lnTo>
                    <a:pt x="6451" y="12962"/>
                  </a:lnTo>
                  <a:lnTo>
                    <a:pt x="6033" y="14691"/>
                  </a:lnTo>
                  <a:lnTo>
                    <a:pt x="5614" y="16246"/>
                  </a:lnTo>
                  <a:lnTo>
                    <a:pt x="5189" y="17626"/>
                  </a:lnTo>
                  <a:lnTo>
                    <a:pt x="4629" y="18831"/>
                  </a:lnTo>
                  <a:lnTo>
                    <a:pt x="3927" y="19696"/>
                  </a:lnTo>
                  <a:lnTo>
                    <a:pt x="3091" y="20395"/>
                  </a:lnTo>
                  <a:lnTo>
                    <a:pt x="2105" y="20735"/>
                  </a:lnTo>
                  <a:lnTo>
                    <a:pt x="1127" y="20735"/>
                  </a:lnTo>
                  <a:lnTo>
                    <a:pt x="702" y="20910"/>
                  </a:lnTo>
                  <a:lnTo>
                    <a:pt x="284" y="21085"/>
                  </a:lnTo>
                  <a:lnTo>
                    <a:pt x="0" y="21425"/>
                  </a:lnTo>
                  <a:lnTo>
                    <a:pt x="142" y="21600"/>
                  </a:lnTo>
                  <a:lnTo>
                    <a:pt x="1687" y="21600"/>
                  </a:lnTo>
                  <a:lnTo>
                    <a:pt x="2949" y="21425"/>
                  </a:lnTo>
                  <a:lnTo>
                    <a:pt x="4069" y="20735"/>
                  </a:lnTo>
                  <a:lnTo>
                    <a:pt x="5054" y="19871"/>
                  </a:lnTo>
                  <a:lnTo>
                    <a:pt x="5756" y="18665"/>
                  </a:lnTo>
                  <a:lnTo>
                    <a:pt x="6451" y="17277"/>
                  </a:lnTo>
                  <a:lnTo>
                    <a:pt x="7018" y="15722"/>
                  </a:lnTo>
                  <a:lnTo>
                    <a:pt x="7436" y="14001"/>
                  </a:lnTo>
                  <a:lnTo>
                    <a:pt x="7855" y="12097"/>
                  </a:lnTo>
                  <a:lnTo>
                    <a:pt x="8138" y="10193"/>
                  </a:lnTo>
                  <a:lnTo>
                    <a:pt x="8415" y="6568"/>
                  </a:lnTo>
                  <a:lnTo>
                    <a:pt x="8514" y="4236"/>
                  </a:lnTo>
                  <a:lnTo>
                    <a:pt x="8556" y="4323"/>
                  </a:lnTo>
                  <a:lnTo>
                    <a:pt x="9258" y="5354"/>
                  </a:lnTo>
                  <a:lnTo>
                    <a:pt x="9960" y="6394"/>
                  </a:lnTo>
                  <a:lnTo>
                    <a:pt x="10804" y="7084"/>
                  </a:lnTo>
                  <a:lnTo>
                    <a:pt x="11640" y="7774"/>
                  </a:lnTo>
                  <a:lnTo>
                    <a:pt x="12625" y="8464"/>
                  </a:lnTo>
                  <a:lnTo>
                    <a:pt x="13604" y="8988"/>
                  </a:lnTo>
                  <a:lnTo>
                    <a:pt x="14589" y="9328"/>
                  </a:lnTo>
                  <a:lnTo>
                    <a:pt x="15567" y="9678"/>
                  </a:lnTo>
                  <a:lnTo>
                    <a:pt x="16694" y="9678"/>
                  </a:lnTo>
                  <a:lnTo>
                    <a:pt x="17673" y="9852"/>
                  </a:lnTo>
                  <a:lnTo>
                    <a:pt x="18793" y="9678"/>
                  </a:lnTo>
                  <a:lnTo>
                    <a:pt x="19920" y="9503"/>
                  </a:lnTo>
                  <a:lnTo>
                    <a:pt x="21040" y="9328"/>
                  </a:lnTo>
                  <a:lnTo>
                    <a:pt x="21600" y="8988"/>
                  </a:lnTo>
                  <a:lnTo>
                    <a:pt x="21600" y="8813"/>
                  </a:lnTo>
                  <a:lnTo>
                    <a:pt x="21458" y="8638"/>
                  </a:lnTo>
                  <a:lnTo>
                    <a:pt x="20898" y="8638"/>
                  </a:lnTo>
                  <a:lnTo>
                    <a:pt x="19920" y="8988"/>
                  </a:lnTo>
                  <a:lnTo>
                    <a:pt x="16971" y="8988"/>
                  </a:lnTo>
                  <a:lnTo>
                    <a:pt x="15993" y="8813"/>
                  </a:lnTo>
                  <a:lnTo>
                    <a:pt x="15007" y="8464"/>
                  </a:lnTo>
                  <a:lnTo>
                    <a:pt x="14171" y="7948"/>
                  </a:lnTo>
                  <a:lnTo>
                    <a:pt x="13327" y="7433"/>
                  </a:lnTo>
                  <a:lnTo>
                    <a:pt x="12484" y="6909"/>
                  </a:lnTo>
                  <a:lnTo>
                    <a:pt x="11782" y="6219"/>
                  </a:lnTo>
                  <a:lnTo>
                    <a:pt x="11080" y="5354"/>
                  </a:lnTo>
                  <a:lnTo>
                    <a:pt x="10378" y="4489"/>
                  </a:lnTo>
                  <a:lnTo>
                    <a:pt x="9818" y="3459"/>
                  </a:lnTo>
                  <a:lnTo>
                    <a:pt x="9258" y="2419"/>
                  </a:lnTo>
                  <a:lnTo>
                    <a:pt x="8840" y="1380"/>
                  </a:lnTo>
                  <a:lnTo>
                    <a:pt x="8415" y="175"/>
                  </a:lnTo>
                  <a:lnTo>
                    <a:pt x="84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68" name="Google Shape;948;p36"/>
            <p:cNvSpPr/>
            <p:nvPr/>
          </p:nvSpPr>
          <p:spPr>
            <a:xfrm>
              <a:off x="541912" y="1365732"/>
              <a:ext cx="979988" cy="660964"/>
            </a:xfrm>
            <a:custGeom>
              <a:avLst/>
              <a:ahLst/>
              <a:cxnLst>
                <a:cxn ang="0">
                  <a:pos x="wd2" y="hd2"/>
                </a:cxn>
                <a:cxn ang="5400000">
                  <a:pos x="wd2" y="hd2"/>
                </a:cxn>
                <a:cxn ang="10800000">
                  <a:pos x="wd2" y="hd2"/>
                </a:cxn>
                <a:cxn ang="16200000">
                  <a:pos x="wd2" y="hd2"/>
                </a:cxn>
              </a:cxnLst>
              <a:rect l="0" t="0" r="r" b="b"/>
              <a:pathLst>
                <a:path w="21600" h="21600" extrusionOk="0">
                  <a:moveTo>
                    <a:pt x="10055" y="0"/>
                  </a:moveTo>
                  <a:lnTo>
                    <a:pt x="1322" y="3362"/>
                  </a:lnTo>
                  <a:lnTo>
                    <a:pt x="0" y="12480"/>
                  </a:lnTo>
                  <a:lnTo>
                    <a:pt x="7808" y="21600"/>
                  </a:lnTo>
                  <a:lnTo>
                    <a:pt x="15324" y="17335"/>
                  </a:lnTo>
                  <a:lnTo>
                    <a:pt x="15974" y="17149"/>
                  </a:lnTo>
                  <a:lnTo>
                    <a:pt x="16583" y="16899"/>
                  </a:lnTo>
                  <a:lnTo>
                    <a:pt x="17191" y="16619"/>
                  </a:lnTo>
                  <a:lnTo>
                    <a:pt x="17759" y="16278"/>
                  </a:lnTo>
                  <a:lnTo>
                    <a:pt x="18326" y="15903"/>
                  </a:lnTo>
                  <a:lnTo>
                    <a:pt x="18830" y="15499"/>
                  </a:lnTo>
                  <a:lnTo>
                    <a:pt x="19312" y="15095"/>
                  </a:lnTo>
                  <a:lnTo>
                    <a:pt x="19753" y="14691"/>
                  </a:lnTo>
                  <a:lnTo>
                    <a:pt x="20173" y="14286"/>
                  </a:lnTo>
                  <a:lnTo>
                    <a:pt x="20529" y="13912"/>
                  </a:lnTo>
                  <a:lnTo>
                    <a:pt x="21096" y="13259"/>
                  </a:lnTo>
                  <a:lnTo>
                    <a:pt x="21474" y="12792"/>
                  </a:lnTo>
                  <a:lnTo>
                    <a:pt x="21600" y="12636"/>
                  </a:lnTo>
                  <a:lnTo>
                    <a:pt x="20173" y="3735"/>
                  </a:lnTo>
                  <a:lnTo>
                    <a:pt x="14946" y="8621"/>
                  </a:lnTo>
                  <a:lnTo>
                    <a:pt x="1005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769" name="Google Shape;949;p36"/>
            <p:cNvSpPr/>
            <p:nvPr/>
          </p:nvSpPr>
          <p:spPr>
            <a:xfrm>
              <a:off x="72354" y="696200"/>
              <a:ext cx="700969" cy="562855"/>
            </a:xfrm>
            <a:custGeom>
              <a:avLst/>
              <a:ahLst/>
              <a:cxnLst>
                <a:cxn ang="0">
                  <a:pos x="wd2" y="hd2"/>
                </a:cxn>
                <a:cxn ang="5400000">
                  <a:pos x="wd2" y="hd2"/>
                </a:cxn>
                <a:cxn ang="10800000">
                  <a:pos x="wd2" y="hd2"/>
                </a:cxn>
                <a:cxn ang="16200000">
                  <a:pos x="wd2" y="hd2"/>
                </a:cxn>
              </a:cxnLst>
              <a:rect l="0" t="0" r="r" b="b"/>
              <a:pathLst>
                <a:path w="21600" h="21600" extrusionOk="0">
                  <a:moveTo>
                    <a:pt x="15730" y="0"/>
                  </a:moveTo>
                  <a:lnTo>
                    <a:pt x="14997" y="37"/>
                  </a:lnTo>
                  <a:lnTo>
                    <a:pt x="14263" y="72"/>
                  </a:lnTo>
                  <a:lnTo>
                    <a:pt x="13501" y="183"/>
                  </a:lnTo>
                  <a:lnTo>
                    <a:pt x="12766" y="329"/>
                  </a:lnTo>
                  <a:lnTo>
                    <a:pt x="12032" y="475"/>
                  </a:lnTo>
                  <a:lnTo>
                    <a:pt x="11299" y="695"/>
                  </a:lnTo>
                  <a:lnTo>
                    <a:pt x="10565" y="950"/>
                  </a:lnTo>
                  <a:lnTo>
                    <a:pt x="9860" y="1278"/>
                  </a:lnTo>
                  <a:lnTo>
                    <a:pt x="9157" y="1607"/>
                  </a:lnTo>
                  <a:lnTo>
                    <a:pt x="8482" y="2010"/>
                  </a:lnTo>
                  <a:lnTo>
                    <a:pt x="7807" y="2448"/>
                  </a:lnTo>
                  <a:lnTo>
                    <a:pt x="7190" y="2924"/>
                  </a:lnTo>
                  <a:lnTo>
                    <a:pt x="6574" y="3471"/>
                  </a:lnTo>
                  <a:lnTo>
                    <a:pt x="6017" y="4057"/>
                  </a:lnTo>
                  <a:lnTo>
                    <a:pt x="5489" y="4715"/>
                  </a:lnTo>
                  <a:lnTo>
                    <a:pt x="4989" y="5409"/>
                  </a:lnTo>
                  <a:lnTo>
                    <a:pt x="4637" y="5958"/>
                  </a:lnTo>
                  <a:lnTo>
                    <a:pt x="4314" y="6542"/>
                  </a:lnTo>
                  <a:lnTo>
                    <a:pt x="3992" y="7127"/>
                  </a:lnTo>
                  <a:lnTo>
                    <a:pt x="3698" y="7785"/>
                  </a:lnTo>
                  <a:lnTo>
                    <a:pt x="3228" y="8040"/>
                  </a:lnTo>
                  <a:lnTo>
                    <a:pt x="2817" y="8369"/>
                  </a:lnTo>
                  <a:lnTo>
                    <a:pt x="2406" y="8663"/>
                  </a:lnTo>
                  <a:lnTo>
                    <a:pt x="2114" y="8991"/>
                  </a:lnTo>
                  <a:lnTo>
                    <a:pt x="1614" y="9575"/>
                  </a:lnTo>
                  <a:lnTo>
                    <a:pt x="1173" y="10161"/>
                  </a:lnTo>
                  <a:lnTo>
                    <a:pt x="792" y="10782"/>
                  </a:lnTo>
                  <a:lnTo>
                    <a:pt x="498" y="11402"/>
                  </a:lnTo>
                  <a:lnTo>
                    <a:pt x="264" y="12025"/>
                  </a:lnTo>
                  <a:lnTo>
                    <a:pt x="117" y="12646"/>
                  </a:lnTo>
                  <a:lnTo>
                    <a:pt x="30" y="13303"/>
                  </a:lnTo>
                  <a:lnTo>
                    <a:pt x="0" y="13924"/>
                  </a:lnTo>
                  <a:lnTo>
                    <a:pt x="59" y="14547"/>
                  </a:lnTo>
                  <a:lnTo>
                    <a:pt x="147" y="15204"/>
                  </a:lnTo>
                  <a:lnTo>
                    <a:pt x="353" y="15825"/>
                  </a:lnTo>
                  <a:lnTo>
                    <a:pt x="587" y="16448"/>
                  </a:lnTo>
                  <a:lnTo>
                    <a:pt x="909" y="17068"/>
                  </a:lnTo>
                  <a:lnTo>
                    <a:pt x="1292" y="17652"/>
                  </a:lnTo>
                  <a:lnTo>
                    <a:pt x="1731" y="18238"/>
                  </a:lnTo>
                  <a:lnTo>
                    <a:pt x="2259" y="18821"/>
                  </a:lnTo>
                  <a:lnTo>
                    <a:pt x="2670" y="19224"/>
                  </a:lnTo>
                  <a:lnTo>
                    <a:pt x="3140" y="19627"/>
                  </a:lnTo>
                  <a:lnTo>
                    <a:pt x="3581" y="19956"/>
                  </a:lnTo>
                  <a:lnTo>
                    <a:pt x="4050" y="20248"/>
                  </a:lnTo>
                  <a:lnTo>
                    <a:pt x="4550" y="20540"/>
                  </a:lnTo>
                  <a:lnTo>
                    <a:pt x="5048" y="20796"/>
                  </a:lnTo>
                  <a:lnTo>
                    <a:pt x="5546" y="20979"/>
                  </a:lnTo>
                  <a:lnTo>
                    <a:pt x="6046" y="21162"/>
                  </a:lnTo>
                  <a:lnTo>
                    <a:pt x="6574" y="21308"/>
                  </a:lnTo>
                  <a:lnTo>
                    <a:pt x="7103" y="21454"/>
                  </a:lnTo>
                  <a:lnTo>
                    <a:pt x="7660" y="21526"/>
                  </a:lnTo>
                  <a:lnTo>
                    <a:pt x="8188" y="21563"/>
                  </a:lnTo>
                  <a:lnTo>
                    <a:pt x="8746" y="21600"/>
                  </a:lnTo>
                  <a:lnTo>
                    <a:pt x="9274" y="21600"/>
                  </a:lnTo>
                  <a:lnTo>
                    <a:pt x="9832" y="21563"/>
                  </a:lnTo>
                  <a:lnTo>
                    <a:pt x="10360" y="21526"/>
                  </a:lnTo>
                  <a:lnTo>
                    <a:pt x="10918" y="21454"/>
                  </a:lnTo>
                  <a:lnTo>
                    <a:pt x="11446" y="21308"/>
                  </a:lnTo>
                  <a:lnTo>
                    <a:pt x="12004" y="21197"/>
                  </a:lnTo>
                  <a:lnTo>
                    <a:pt x="12532" y="21016"/>
                  </a:lnTo>
                  <a:lnTo>
                    <a:pt x="13060" y="20833"/>
                  </a:lnTo>
                  <a:lnTo>
                    <a:pt x="13588" y="20613"/>
                  </a:lnTo>
                  <a:lnTo>
                    <a:pt x="14087" y="20394"/>
                  </a:lnTo>
                  <a:lnTo>
                    <a:pt x="14586" y="20102"/>
                  </a:lnTo>
                  <a:lnTo>
                    <a:pt x="15085" y="19845"/>
                  </a:lnTo>
                  <a:lnTo>
                    <a:pt x="15583" y="19516"/>
                  </a:lnTo>
                  <a:lnTo>
                    <a:pt x="16054" y="19187"/>
                  </a:lnTo>
                  <a:lnTo>
                    <a:pt x="16494" y="18821"/>
                  </a:lnTo>
                  <a:lnTo>
                    <a:pt x="16933" y="18458"/>
                  </a:lnTo>
                  <a:lnTo>
                    <a:pt x="17374" y="18055"/>
                  </a:lnTo>
                  <a:lnTo>
                    <a:pt x="17755" y="17652"/>
                  </a:lnTo>
                  <a:lnTo>
                    <a:pt x="18166" y="17214"/>
                  </a:lnTo>
                  <a:lnTo>
                    <a:pt x="18402" y="16885"/>
                  </a:lnTo>
                  <a:lnTo>
                    <a:pt x="18694" y="16411"/>
                  </a:lnTo>
                  <a:lnTo>
                    <a:pt x="19017" y="15862"/>
                  </a:lnTo>
                  <a:lnTo>
                    <a:pt x="19369" y="15241"/>
                  </a:lnTo>
                  <a:lnTo>
                    <a:pt x="19692" y="14547"/>
                  </a:lnTo>
                  <a:lnTo>
                    <a:pt x="20044" y="13815"/>
                  </a:lnTo>
                  <a:lnTo>
                    <a:pt x="20338" y="13011"/>
                  </a:lnTo>
                  <a:lnTo>
                    <a:pt x="20631" y="12243"/>
                  </a:lnTo>
                  <a:lnTo>
                    <a:pt x="20866" y="11439"/>
                  </a:lnTo>
                  <a:lnTo>
                    <a:pt x="21042" y="10636"/>
                  </a:lnTo>
                  <a:lnTo>
                    <a:pt x="21102" y="10270"/>
                  </a:lnTo>
                  <a:lnTo>
                    <a:pt x="21130" y="9904"/>
                  </a:lnTo>
                  <a:lnTo>
                    <a:pt x="21159" y="9538"/>
                  </a:lnTo>
                  <a:lnTo>
                    <a:pt x="21130" y="9209"/>
                  </a:lnTo>
                  <a:lnTo>
                    <a:pt x="21130" y="8881"/>
                  </a:lnTo>
                  <a:lnTo>
                    <a:pt x="21072" y="8552"/>
                  </a:lnTo>
                  <a:lnTo>
                    <a:pt x="20984" y="8260"/>
                  </a:lnTo>
                  <a:lnTo>
                    <a:pt x="20866" y="8003"/>
                  </a:lnTo>
                  <a:lnTo>
                    <a:pt x="20749" y="7748"/>
                  </a:lnTo>
                  <a:lnTo>
                    <a:pt x="20573" y="7528"/>
                  </a:lnTo>
                  <a:lnTo>
                    <a:pt x="20367" y="7310"/>
                  </a:lnTo>
                  <a:lnTo>
                    <a:pt x="20133" y="7162"/>
                  </a:lnTo>
                  <a:lnTo>
                    <a:pt x="20427" y="6798"/>
                  </a:lnTo>
                  <a:lnTo>
                    <a:pt x="20719" y="6359"/>
                  </a:lnTo>
                  <a:lnTo>
                    <a:pt x="20984" y="5884"/>
                  </a:lnTo>
                  <a:lnTo>
                    <a:pt x="21219" y="5409"/>
                  </a:lnTo>
                  <a:lnTo>
                    <a:pt x="21395" y="4898"/>
                  </a:lnTo>
                  <a:lnTo>
                    <a:pt x="21512" y="4386"/>
                  </a:lnTo>
                  <a:lnTo>
                    <a:pt x="21600" y="3911"/>
                  </a:lnTo>
                  <a:lnTo>
                    <a:pt x="21600" y="3654"/>
                  </a:lnTo>
                  <a:lnTo>
                    <a:pt x="21570" y="3436"/>
                  </a:lnTo>
                  <a:lnTo>
                    <a:pt x="21541" y="3142"/>
                  </a:lnTo>
                  <a:lnTo>
                    <a:pt x="21483" y="2888"/>
                  </a:lnTo>
                  <a:lnTo>
                    <a:pt x="21423" y="2631"/>
                  </a:lnTo>
                  <a:lnTo>
                    <a:pt x="21336" y="2413"/>
                  </a:lnTo>
                  <a:lnTo>
                    <a:pt x="21219" y="2193"/>
                  </a:lnTo>
                  <a:lnTo>
                    <a:pt x="21102" y="2010"/>
                  </a:lnTo>
                  <a:lnTo>
                    <a:pt x="20808" y="1607"/>
                  </a:lnTo>
                  <a:lnTo>
                    <a:pt x="20484" y="1315"/>
                  </a:lnTo>
                  <a:lnTo>
                    <a:pt x="20074" y="1023"/>
                  </a:lnTo>
                  <a:lnTo>
                    <a:pt x="19663" y="767"/>
                  </a:lnTo>
                  <a:lnTo>
                    <a:pt x="19224" y="584"/>
                  </a:lnTo>
                  <a:lnTo>
                    <a:pt x="18753" y="401"/>
                  </a:lnTo>
                  <a:lnTo>
                    <a:pt x="18283" y="292"/>
                  </a:lnTo>
                  <a:lnTo>
                    <a:pt x="17814" y="183"/>
                  </a:lnTo>
                  <a:lnTo>
                    <a:pt x="17344" y="109"/>
                  </a:lnTo>
                  <a:lnTo>
                    <a:pt x="16464" y="37"/>
                  </a:lnTo>
                  <a:lnTo>
                    <a:pt x="1573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70" name="Google Shape;951;p36"/>
            <p:cNvSpPr/>
            <p:nvPr/>
          </p:nvSpPr>
          <p:spPr>
            <a:xfrm>
              <a:off x="289514" y="309540"/>
              <a:ext cx="1213322" cy="1168552"/>
            </a:xfrm>
            <a:custGeom>
              <a:avLst/>
              <a:ahLst/>
              <a:cxnLst>
                <a:cxn ang="0">
                  <a:pos x="wd2" y="hd2"/>
                </a:cxn>
                <a:cxn ang="5400000">
                  <a:pos x="wd2" y="hd2"/>
                </a:cxn>
                <a:cxn ang="10800000">
                  <a:pos x="wd2" y="hd2"/>
                </a:cxn>
                <a:cxn ang="16200000">
                  <a:pos x="wd2" y="hd2"/>
                </a:cxn>
              </a:cxnLst>
              <a:rect l="0" t="0" r="r" b="b"/>
              <a:pathLst>
                <a:path w="21600" h="21600" extrusionOk="0">
                  <a:moveTo>
                    <a:pt x="10970" y="0"/>
                  </a:moveTo>
                  <a:lnTo>
                    <a:pt x="153" y="10069"/>
                  </a:lnTo>
                  <a:lnTo>
                    <a:pt x="51" y="10527"/>
                  </a:lnTo>
                  <a:lnTo>
                    <a:pt x="17" y="10721"/>
                  </a:lnTo>
                  <a:lnTo>
                    <a:pt x="0" y="10932"/>
                  </a:lnTo>
                  <a:lnTo>
                    <a:pt x="0" y="11284"/>
                  </a:lnTo>
                  <a:lnTo>
                    <a:pt x="17" y="11442"/>
                  </a:lnTo>
                  <a:lnTo>
                    <a:pt x="33" y="11601"/>
                  </a:lnTo>
                  <a:lnTo>
                    <a:pt x="68" y="11741"/>
                  </a:lnTo>
                  <a:lnTo>
                    <a:pt x="118" y="11865"/>
                  </a:lnTo>
                  <a:lnTo>
                    <a:pt x="170" y="12006"/>
                  </a:lnTo>
                  <a:lnTo>
                    <a:pt x="220" y="12112"/>
                  </a:lnTo>
                  <a:lnTo>
                    <a:pt x="288" y="12218"/>
                  </a:lnTo>
                  <a:lnTo>
                    <a:pt x="373" y="12323"/>
                  </a:lnTo>
                  <a:lnTo>
                    <a:pt x="458" y="12411"/>
                  </a:lnTo>
                  <a:lnTo>
                    <a:pt x="560" y="12481"/>
                  </a:lnTo>
                  <a:lnTo>
                    <a:pt x="763" y="12622"/>
                  </a:lnTo>
                  <a:lnTo>
                    <a:pt x="983" y="12745"/>
                  </a:lnTo>
                  <a:lnTo>
                    <a:pt x="1238" y="12815"/>
                  </a:lnTo>
                  <a:lnTo>
                    <a:pt x="1509" y="12886"/>
                  </a:lnTo>
                  <a:lnTo>
                    <a:pt x="1797" y="12921"/>
                  </a:lnTo>
                  <a:lnTo>
                    <a:pt x="2102" y="12939"/>
                  </a:lnTo>
                  <a:lnTo>
                    <a:pt x="2407" y="12921"/>
                  </a:lnTo>
                  <a:lnTo>
                    <a:pt x="2712" y="12904"/>
                  </a:lnTo>
                  <a:lnTo>
                    <a:pt x="3035" y="12869"/>
                  </a:lnTo>
                  <a:lnTo>
                    <a:pt x="3357" y="12833"/>
                  </a:lnTo>
                  <a:lnTo>
                    <a:pt x="3984" y="12693"/>
                  </a:lnTo>
                  <a:lnTo>
                    <a:pt x="4594" y="12551"/>
                  </a:lnTo>
                  <a:lnTo>
                    <a:pt x="5137" y="12393"/>
                  </a:lnTo>
                  <a:lnTo>
                    <a:pt x="5595" y="12234"/>
                  </a:lnTo>
                  <a:lnTo>
                    <a:pt x="5968" y="12112"/>
                  </a:lnTo>
                  <a:lnTo>
                    <a:pt x="6273" y="11988"/>
                  </a:lnTo>
                  <a:lnTo>
                    <a:pt x="8223" y="21600"/>
                  </a:lnTo>
                  <a:lnTo>
                    <a:pt x="10580" y="21600"/>
                  </a:lnTo>
                  <a:lnTo>
                    <a:pt x="11037" y="20051"/>
                  </a:lnTo>
                  <a:lnTo>
                    <a:pt x="10970" y="19875"/>
                  </a:lnTo>
                  <a:lnTo>
                    <a:pt x="10902" y="19646"/>
                  </a:lnTo>
                  <a:lnTo>
                    <a:pt x="10817" y="19365"/>
                  </a:lnTo>
                  <a:lnTo>
                    <a:pt x="10715" y="19030"/>
                  </a:lnTo>
                  <a:lnTo>
                    <a:pt x="10630" y="18643"/>
                  </a:lnTo>
                  <a:lnTo>
                    <a:pt x="10563" y="18220"/>
                  </a:lnTo>
                  <a:lnTo>
                    <a:pt x="10529" y="17780"/>
                  </a:lnTo>
                  <a:lnTo>
                    <a:pt x="10512" y="17551"/>
                  </a:lnTo>
                  <a:lnTo>
                    <a:pt x="10529" y="17323"/>
                  </a:lnTo>
                  <a:lnTo>
                    <a:pt x="10529" y="17094"/>
                  </a:lnTo>
                  <a:lnTo>
                    <a:pt x="10563" y="16847"/>
                  </a:lnTo>
                  <a:lnTo>
                    <a:pt x="10597" y="16636"/>
                  </a:lnTo>
                  <a:lnTo>
                    <a:pt x="10647" y="16407"/>
                  </a:lnTo>
                  <a:lnTo>
                    <a:pt x="10715" y="16178"/>
                  </a:lnTo>
                  <a:lnTo>
                    <a:pt x="10817" y="15967"/>
                  </a:lnTo>
                  <a:lnTo>
                    <a:pt x="10919" y="15773"/>
                  </a:lnTo>
                  <a:lnTo>
                    <a:pt x="11037" y="15579"/>
                  </a:lnTo>
                  <a:lnTo>
                    <a:pt x="11190" y="15386"/>
                  </a:lnTo>
                  <a:lnTo>
                    <a:pt x="11360" y="15210"/>
                  </a:lnTo>
                  <a:lnTo>
                    <a:pt x="11546" y="15052"/>
                  </a:lnTo>
                  <a:lnTo>
                    <a:pt x="11767" y="14910"/>
                  </a:lnTo>
                  <a:lnTo>
                    <a:pt x="12004" y="14770"/>
                  </a:lnTo>
                  <a:lnTo>
                    <a:pt x="12275" y="14665"/>
                  </a:lnTo>
                  <a:lnTo>
                    <a:pt x="12970" y="14418"/>
                  </a:lnTo>
                  <a:lnTo>
                    <a:pt x="13869" y="14066"/>
                  </a:lnTo>
                  <a:lnTo>
                    <a:pt x="14920" y="13625"/>
                  </a:lnTo>
                  <a:lnTo>
                    <a:pt x="15496" y="13379"/>
                  </a:lnTo>
                  <a:lnTo>
                    <a:pt x="16073" y="13098"/>
                  </a:lnTo>
                  <a:lnTo>
                    <a:pt x="16666" y="12815"/>
                  </a:lnTo>
                  <a:lnTo>
                    <a:pt x="17260" y="12499"/>
                  </a:lnTo>
                  <a:lnTo>
                    <a:pt x="17836" y="12146"/>
                  </a:lnTo>
                  <a:lnTo>
                    <a:pt x="18396" y="11795"/>
                  </a:lnTo>
                  <a:lnTo>
                    <a:pt x="18938" y="11408"/>
                  </a:lnTo>
                  <a:lnTo>
                    <a:pt x="19464" y="11002"/>
                  </a:lnTo>
                  <a:lnTo>
                    <a:pt x="19702" y="10791"/>
                  </a:lnTo>
                  <a:lnTo>
                    <a:pt x="19939" y="10562"/>
                  </a:lnTo>
                  <a:lnTo>
                    <a:pt x="20159" y="10351"/>
                  </a:lnTo>
                  <a:lnTo>
                    <a:pt x="20362" y="10122"/>
                  </a:lnTo>
                  <a:lnTo>
                    <a:pt x="20566" y="9875"/>
                  </a:lnTo>
                  <a:lnTo>
                    <a:pt x="20752" y="9647"/>
                  </a:lnTo>
                  <a:lnTo>
                    <a:pt x="20922" y="9400"/>
                  </a:lnTo>
                  <a:lnTo>
                    <a:pt x="21058" y="9154"/>
                  </a:lnTo>
                  <a:lnTo>
                    <a:pt x="21194" y="8890"/>
                  </a:lnTo>
                  <a:lnTo>
                    <a:pt x="21312" y="8626"/>
                  </a:lnTo>
                  <a:lnTo>
                    <a:pt x="21414" y="8362"/>
                  </a:lnTo>
                  <a:lnTo>
                    <a:pt x="21499" y="8098"/>
                  </a:lnTo>
                  <a:lnTo>
                    <a:pt x="21549" y="7816"/>
                  </a:lnTo>
                  <a:lnTo>
                    <a:pt x="21584" y="7534"/>
                  </a:lnTo>
                  <a:lnTo>
                    <a:pt x="21600" y="7253"/>
                  </a:lnTo>
                  <a:lnTo>
                    <a:pt x="21584" y="6953"/>
                  </a:lnTo>
                  <a:lnTo>
                    <a:pt x="21549" y="6654"/>
                  </a:lnTo>
                  <a:lnTo>
                    <a:pt x="21482" y="6355"/>
                  </a:lnTo>
                  <a:lnTo>
                    <a:pt x="21397" y="6055"/>
                  </a:lnTo>
                  <a:lnTo>
                    <a:pt x="21278" y="5739"/>
                  </a:lnTo>
                  <a:lnTo>
                    <a:pt x="21142" y="5422"/>
                  </a:lnTo>
                  <a:lnTo>
                    <a:pt x="20973" y="5087"/>
                  </a:lnTo>
                  <a:lnTo>
                    <a:pt x="20770" y="4753"/>
                  </a:lnTo>
                  <a:lnTo>
                    <a:pt x="20532" y="4418"/>
                  </a:lnTo>
                  <a:lnTo>
                    <a:pt x="20260" y="4083"/>
                  </a:lnTo>
                  <a:lnTo>
                    <a:pt x="19973" y="3732"/>
                  </a:lnTo>
                  <a:lnTo>
                    <a:pt x="19633" y="3397"/>
                  </a:lnTo>
                  <a:lnTo>
                    <a:pt x="19260" y="3027"/>
                  </a:lnTo>
                  <a:lnTo>
                    <a:pt x="18853" y="2676"/>
                  </a:lnTo>
                  <a:lnTo>
                    <a:pt x="18413" y="2306"/>
                  </a:lnTo>
                  <a:lnTo>
                    <a:pt x="17938" y="1936"/>
                  </a:lnTo>
                  <a:lnTo>
                    <a:pt x="17430" y="1566"/>
                  </a:lnTo>
                  <a:lnTo>
                    <a:pt x="16870" y="1179"/>
                  </a:lnTo>
                  <a:lnTo>
                    <a:pt x="16259" y="792"/>
                  </a:lnTo>
                  <a:lnTo>
                    <a:pt x="15632" y="405"/>
                  </a:lnTo>
                  <a:lnTo>
                    <a:pt x="14937"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771" name="Google Shape;953;p36"/>
            <p:cNvSpPr/>
            <p:nvPr/>
          </p:nvSpPr>
          <p:spPr>
            <a:xfrm>
              <a:off x="819054" y="647627"/>
              <a:ext cx="228571" cy="200938"/>
            </a:xfrm>
            <a:custGeom>
              <a:avLst/>
              <a:ahLst/>
              <a:cxnLst>
                <a:cxn ang="0">
                  <a:pos x="wd2" y="hd2"/>
                </a:cxn>
                <a:cxn ang="5400000">
                  <a:pos x="wd2" y="hd2"/>
                </a:cxn>
                <a:cxn ang="10800000">
                  <a:pos x="wd2" y="hd2"/>
                </a:cxn>
                <a:cxn ang="16200000">
                  <a:pos x="wd2" y="hd2"/>
                </a:cxn>
              </a:cxnLst>
              <a:rect l="0" t="0" r="r" b="b"/>
              <a:pathLst>
                <a:path w="21600" h="21600" extrusionOk="0">
                  <a:moveTo>
                    <a:pt x="18447" y="0"/>
                  </a:moveTo>
                  <a:lnTo>
                    <a:pt x="15477" y="409"/>
                  </a:lnTo>
                  <a:lnTo>
                    <a:pt x="16286" y="2970"/>
                  </a:lnTo>
                  <a:lnTo>
                    <a:pt x="17010" y="5734"/>
                  </a:lnTo>
                  <a:lnTo>
                    <a:pt x="17369" y="7271"/>
                  </a:lnTo>
                  <a:lnTo>
                    <a:pt x="17638" y="8906"/>
                  </a:lnTo>
                  <a:lnTo>
                    <a:pt x="17911" y="10546"/>
                  </a:lnTo>
                  <a:lnTo>
                    <a:pt x="18088" y="12285"/>
                  </a:lnTo>
                  <a:lnTo>
                    <a:pt x="18179" y="13822"/>
                  </a:lnTo>
                  <a:lnTo>
                    <a:pt x="18088" y="15354"/>
                  </a:lnTo>
                  <a:lnTo>
                    <a:pt x="17820" y="16689"/>
                  </a:lnTo>
                  <a:lnTo>
                    <a:pt x="17638" y="17300"/>
                  </a:lnTo>
                  <a:lnTo>
                    <a:pt x="17460" y="17915"/>
                  </a:lnTo>
                  <a:lnTo>
                    <a:pt x="17187" y="18324"/>
                  </a:lnTo>
                  <a:lnTo>
                    <a:pt x="16828" y="18837"/>
                  </a:lnTo>
                  <a:lnTo>
                    <a:pt x="16468" y="19142"/>
                  </a:lnTo>
                  <a:lnTo>
                    <a:pt x="16018" y="19452"/>
                  </a:lnTo>
                  <a:lnTo>
                    <a:pt x="15477" y="19654"/>
                  </a:lnTo>
                  <a:lnTo>
                    <a:pt x="14940" y="19758"/>
                  </a:lnTo>
                  <a:lnTo>
                    <a:pt x="13857" y="19758"/>
                  </a:lnTo>
                  <a:lnTo>
                    <a:pt x="13229" y="19556"/>
                  </a:lnTo>
                  <a:lnTo>
                    <a:pt x="12597" y="19349"/>
                  </a:lnTo>
                  <a:lnTo>
                    <a:pt x="11337" y="18635"/>
                  </a:lnTo>
                  <a:lnTo>
                    <a:pt x="9990" y="17812"/>
                  </a:lnTo>
                  <a:lnTo>
                    <a:pt x="8639" y="16787"/>
                  </a:lnTo>
                  <a:lnTo>
                    <a:pt x="7379" y="15561"/>
                  </a:lnTo>
                  <a:lnTo>
                    <a:pt x="6028" y="14334"/>
                  </a:lnTo>
                  <a:lnTo>
                    <a:pt x="3689" y="11773"/>
                  </a:lnTo>
                  <a:lnTo>
                    <a:pt x="1797" y="9418"/>
                  </a:lnTo>
                  <a:lnTo>
                    <a:pt x="0" y="7064"/>
                  </a:lnTo>
                  <a:lnTo>
                    <a:pt x="359" y="7881"/>
                  </a:lnTo>
                  <a:lnTo>
                    <a:pt x="1347" y="9724"/>
                  </a:lnTo>
                  <a:lnTo>
                    <a:pt x="2070" y="10955"/>
                  </a:lnTo>
                  <a:lnTo>
                    <a:pt x="2966" y="12389"/>
                  </a:lnTo>
                  <a:lnTo>
                    <a:pt x="3958" y="13822"/>
                  </a:lnTo>
                  <a:lnTo>
                    <a:pt x="5036" y="15354"/>
                  </a:lnTo>
                  <a:lnTo>
                    <a:pt x="6210" y="16787"/>
                  </a:lnTo>
                  <a:lnTo>
                    <a:pt x="7556" y="18122"/>
                  </a:lnTo>
                  <a:lnTo>
                    <a:pt x="8998" y="19349"/>
                  </a:lnTo>
                  <a:lnTo>
                    <a:pt x="9717" y="19861"/>
                  </a:lnTo>
                  <a:lnTo>
                    <a:pt x="10441" y="20270"/>
                  </a:lnTo>
                  <a:lnTo>
                    <a:pt x="11250" y="20679"/>
                  </a:lnTo>
                  <a:lnTo>
                    <a:pt x="12060" y="21088"/>
                  </a:lnTo>
                  <a:lnTo>
                    <a:pt x="12779" y="21295"/>
                  </a:lnTo>
                  <a:lnTo>
                    <a:pt x="13680" y="21497"/>
                  </a:lnTo>
                  <a:lnTo>
                    <a:pt x="14489" y="21600"/>
                  </a:lnTo>
                  <a:lnTo>
                    <a:pt x="15299" y="21497"/>
                  </a:lnTo>
                  <a:lnTo>
                    <a:pt x="16200" y="21398"/>
                  </a:lnTo>
                  <a:lnTo>
                    <a:pt x="17010" y="21191"/>
                  </a:lnTo>
                  <a:lnTo>
                    <a:pt x="17820" y="20886"/>
                  </a:lnTo>
                  <a:lnTo>
                    <a:pt x="18629" y="20477"/>
                  </a:lnTo>
                  <a:lnTo>
                    <a:pt x="19257" y="19965"/>
                  </a:lnTo>
                  <a:lnTo>
                    <a:pt x="19798" y="19349"/>
                  </a:lnTo>
                  <a:lnTo>
                    <a:pt x="20249" y="18733"/>
                  </a:lnTo>
                  <a:lnTo>
                    <a:pt x="20608" y="18122"/>
                  </a:lnTo>
                  <a:lnTo>
                    <a:pt x="20968" y="17403"/>
                  </a:lnTo>
                  <a:lnTo>
                    <a:pt x="21150" y="16586"/>
                  </a:lnTo>
                  <a:lnTo>
                    <a:pt x="21327" y="15768"/>
                  </a:lnTo>
                  <a:lnTo>
                    <a:pt x="21509" y="14945"/>
                  </a:lnTo>
                  <a:lnTo>
                    <a:pt x="21600" y="13103"/>
                  </a:lnTo>
                  <a:lnTo>
                    <a:pt x="21509" y="11261"/>
                  </a:lnTo>
                  <a:lnTo>
                    <a:pt x="21241" y="9418"/>
                  </a:lnTo>
                  <a:lnTo>
                    <a:pt x="20877" y="7680"/>
                  </a:lnTo>
                  <a:lnTo>
                    <a:pt x="20431" y="5936"/>
                  </a:lnTo>
                  <a:lnTo>
                    <a:pt x="19980" y="4300"/>
                  </a:lnTo>
                  <a:lnTo>
                    <a:pt x="19530" y="2867"/>
                  </a:lnTo>
                  <a:lnTo>
                    <a:pt x="18720" y="818"/>
                  </a:lnTo>
                  <a:lnTo>
                    <a:pt x="1844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8772" name="Google Shape;954;p36"/>
            <p:cNvSpPr/>
            <p:nvPr/>
          </p:nvSpPr>
          <p:spPr>
            <a:xfrm>
              <a:off x="755220" y="755220"/>
              <a:ext cx="108558" cy="32400"/>
            </a:xfrm>
            <a:custGeom>
              <a:avLst/>
              <a:ahLst/>
              <a:cxnLst>
                <a:cxn ang="0">
                  <a:pos x="wd2" y="hd2"/>
                </a:cxn>
                <a:cxn ang="5400000">
                  <a:pos x="wd2" y="hd2"/>
                </a:cxn>
                <a:cxn ang="10800000">
                  <a:pos x="wd2" y="hd2"/>
                </a:cxn>
                <a:cxn ang="16200000">
                  <a:pos x="wd2" y="hd2"/>
                </a:cxn>
              </a:cxnLst>
              <a:rect l="0" t="0" r="r" b="b"/>
              <a:pathLst>
                <a:path w="21600" h="21600" extrusionOk="0">
                  <a:moveTo>
                    <a:pt x="4550" y="0"/>
                  </a:moveTo>
                  <a:lnTo>
                    <a:pt x="3602" y="642"/>
                  </a:lnTo>
                  <a:lnTo>
                    <a:pt x="2462" y="1284"/>
                  </a:lnTo>
                  <a:lnTo>
                    <a:pt x="757" y="3819"/>
                  </a:lnTo>
                  <a:lnTo>
                    <a:pt x="192" y="5713"/>
                  </a:lnTo>
                  <a:lnTo>
                    <a:pt x="0" y="6355"/>
                  </a:lnTo>
                  <a:lnTo>
                    <a:pt x="757" y="10816"/>
                  </a:lnTo>
                  <a:lnTo>
                    <a:pt x="1705" y="13993"/>
                  </a:lnTo>
                  <a:lnTo>
                    <a:pt x="2653" y="16529"/>
                  </a:lnTo>
                  <a:lnTo>
                    <a:pt x="3985" y="19064"/>
                  </a:lnTo>
                  <a:lnTo>
                    <a:pt x="5115" y="20348"/>
                  </a:lnTo>
                  <a:lnTo>
                    <a:pt x="6446" y="20958"/>
                  </a:lnTo>
                  <a:lnTo>
                    <a:pt x="7960" y="21600"/>
                  </a:lnTo>
                  <a:lnTo>
                    <a:pt x="9473" y="21600"/>
                  </a:lnTo>
                  <a:lnTo>
                    <a:pt x="12318" y="20958"/>
                  </a:lnTo>
                  <a:lnTo>
                    <a:pt x="15355" y="18423"/>
                  </a:lnTo>
                  <a:lnTo>
                    <a:pt x="18008" y="15887"/>
                  </a:lnTo>
                  <a:lnTo>
                    <a:pt x="20278" y="12710"/>
                  </a:lnTo>
                  <a:lnTo>
                    <a:pt x="20843" y="12068"/>
                  </a:lnTo>
                  <a:lnTo>
                    <a:pt x="21226" y="10816"/>
                  </a:lnTo>
                  <a:lnTo>
                    <a:pt x="21600" y="8890"/>
                  </a:lnTo>
                  <a:lnTo>
                    <a:pt x="21418" y="8890"/>
                  </a:lnTo>
                  <a:lnTo>
                    <a:pt x="21035" y="8281"/>
                  </a:lnTo>
                  <a:lnTo>
                    <a:pt x="20087" y="8281"/>
                  </a:lnTo>
                  <a:lnTo>
                    <a:pt x="19138" y="8890"/>
                  </a:lnTo>
                  <a:lnTo>
                    <a:pt x="17242" y="10816"/>
                  </a:lnTo>
                  <a:lnTo>
                    <a:pt x="15537" y="12710"/>
                  </a:lnTo>
                  <a:lnTo>
                    <a:pt x="14023" y="13993"/>
                  </a:lnTo>
                  <a:lnTo>
                    <a:pt x="10805" y="13993"/>
                  </a:lnTo>
                  <a:lnTo>
                    <a:pt x="9100" y="12068"/>
                  </a:lnTo>
                  <a:lnTo>
                    <a:pt x="7768" y="10174"/>
                  </a:lnTo>
                  <a:lnTo>
                    <a:pt x="6638" y="6355"/>
                  </a:lnTo>
                  <a:lnTo>
                    <a:pt x="6063" y="3819"/>
                  </a:lnTo>
                  <a:lnTo>
                    <a:pt x="5690" y="1284"/>
                  </a:lnTo>
                  <a:lnTo>
                    <a:pt x="5498" y="642"/>
                  </a:lnTo>
                  <a:lnTo>
                    <a:pt x="5307" y="642"/>
                  </a:lnTo>
                  <a:lnTo>
                    <a:pt x="45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73" name="Google Shape;955;p36"/>
            <p:cNvSpPr/>
            <p:nvPr/>
          </p:nvSpPr>
          <p:spPr>
            <a:xfrm>
              <a:off x="748577" y="780012"/>
              <a:ext cx="136190" cy="40006"/>
            </a:xfrm>
            <a:custGeom>
              <a:avLst/>
              <a:ahLst/>
              <a:cxnLst>
                <a:cxn ang="0">
                  <a:pos x="wd2" y="hd2"/>
                </a:cxn>
                <a:cxn ang="5400000">
                  <a:pos x="wd2" y="hd2"/>
                </a:cxn>
                <a:cxn ang="10800000">
                  <a:pos x="wd2" y="hd2"/>
                </a:cxn>
                <a:cxn ang="16200000">
                  <a:pos x="wd2" y="hd2"/>
                </a:cxn>
              </a:cxnLst>
              <a:rect l="0" t="0" r="r" b="b"/>
              <a:pathLst>
                <a:path w="21600" h="21600" extrusionOk="0">
                  <a:moveTo>
                    <a:pt x="20386" y="0"/>
                  </a:moveTo>
                  <a:lnTo>
                    <a:pt x="18576" y="1014"/>
                  </a:lnTo>
                  <a:lnTo>
                    <a:pt x="17821" y="2053"/>
                  </a:lnTo>
                  <a:lnTo>
                    <a:pt x="17217" y="2573"/>
                  </a:lnTo>
                  <a:lnTo>
                    <a:pt x="15858" y="5640"/>
                  </a:lnTo>
                  <a:lnTo>
                    <a:pt x="14347" y="8214"/>
                  </a:lnTo>
                  <a:lnTo>
                    <a:pt x="12835" y="10787"/>
                  </a:lnTo>
                  <a:lnTo>
                    <a:pt x="11178" y="12840"/>
                  </a:lnTo>
                  <a:lnTo>
                    <a:pt x="9513" y="13880"/>
                  </a:lnTo>
                  <a:lnTo>
                    <a:pt x="7849" y="13880"/>
                  </a:lnTo>
                  <a:lnTo>
                    <a:pt x="7093" y="13360"/>
                  </a:lnTo>
                  <a:lnTo>
                    <a:pt x="6345" y="12347"/>
                  </a:lnTo>
                  <a:lnTo>
                    <a:pt x="5589" y="10787"/>
                  </a:lnTo>
                  <a:lnTo>
                    <a:pt x="4833" y="9253"/>
                  </a:lnTo>
                  <a:lnTo>
                    <a:pt x="4375" y="8214"/>
                  </a:lnTo>
                  <a:lnTo>
                    <a:pt x="3619" y="8214"/>
                  </a:lnTo>
                  <a:lnTo>
                    <a:pt x="2718" y="9253"/>
                  </a:lnTo>
                  <a:lnTo>
                    <a:pt x="1810" y="10267"/>
                  </a:lnTo>
                  <a:lnTo>
                    <a:pt x="1054" y="11307"/>
                  </a:lnTo>
                  <a:lnTo>
                    <a:pt x="298" y="12840"/>
                  </a:lnTo>
                  <a:lnTo>
                    <a:pt x="0" y="13880"/>
                  </a:lnTo>
                  <a:lnTo>
                    <a:pt x="0" y="14920"/>
                  </a:lnTo>
                  <a:lnTo>
                    <a:pt x="1054" y="17467"/>
                  </a:lnTo>
                  <a:lnTo>
                    <a:pt x="2260" y="19547"/>
                  </a:lnTo>
                  <a:lnTo>
                    <a:pt x="3474" y="20560"/>
                  </a:lnTo>
                  <a:lnTo>
                    <a:pt x="4833" y="21600"/>
                  </a:lnTo>
                  <a:lnTo>
                    <a:pt x="6345" y="21600"/>
                  </a:lnTo>
                  <a:lnTo>
                    <a:pt x="7704" y="21080"/>
                  </a:lnTo>
                  <a:lnTo>
                    <a:pt x="9208" y="20040"/>
                  </a:lnTo>
                  <a:lnTo>
                    <a:pt x="10720" y="19027"/>
                  </a:lnTo>
                  <a:lnTo>
                    <a:pt x="13743" y="15934"/>
                  </a:lnTo>
                  <a:lnTo>
                    <a:pt x="16462" y="11307"/>
                  </a:lnTo>
                  <a:lnTo>
                    <a:pt x="19027" y="7200"/>
                  </a:lnTo>
                  <a:lnTo>
                    <a:pt x="21142" y="2573"/>
                  </a:lnTo>
                  <a:lnTo>
                    <a:pt x="21600" y="1014"/>
                  </a:lnTo>
                  <a:lnTo>
                    <a:pt x="21600" y="520"/>
                  </a:lnTo>
                  <a:lnTo>
                    <a:pt x="211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74" name="Google Shape;956;p36"/>
            <p:cNvSpPr/>
            <p:nvPr/>
          </p:nvSpPr>
          <p:spPr>
            <a:xfrm>
              <a:off x="1123780" y="542874"/>
              <a:ext cx="228619" cy="199976"/>
            </a:xfrm>
            <a:custGeom>
              <a:avLst/>
              <a:ahLst/>
              <a:cxnLst>
                <a:cxn ang="0">
                  <a:pos x="wd2" y="hd2"/>
                </a:cxn>
                <a:cxn ang="5400000">
                  <a:pos x="wd2" y="hd2"/>
                </a:cxn>
                <a:cxn ang="10800000">
                  <a:pos x="wd2" y="hd2"/>
                </a:cxn>
                <a:cxn ang="16200000">
                  <a:pos x="wd2" y="hd2"/>
                </a:cxn>
              </a:cxnLst>
              <a:rect l="0" t="0" r="r" b="b"/>
              <a:pathLst>
                <a:path w="21600" h="21600" extrusionOk="0">
                  <a:moveTo>
                    <a:pt x="18448" y="0"/>
                  </a:moveTo>
                  <a:lnTo>
                    <a:pt x="15478" y="307"/>
                  </a:lnTo>
                  <a:lnTo>
                    <a:pt x="16288" y="2979"/>
                  </a:lnTo>
                  <a:lnTo>
                    <a:pt x="17011" y="5657"/>
                  </a:lnTo>
                  <a:lnTo>
                    <a:pt x="17370" y="7301"/>
                  </a:lnTo>
                  <a:lnTo>
                    <a:pt x="17638" y="8949"/>
                  </a:lnTo>
                  <a:lnTo>
                    <a:pt x="17907" y="10592"/>
                  </a:lnTo>
                  <a:lnTo>
                    <a:pt x="18089" y="12240"/>
                  </a:lnTo>
                  <a:lnTo>
                    <a:pt x="18180" y="13883"/>
                  </a:lnTo>
                  <a:lnTo>
                    <a:pt x="18089" y="15324"/>
                  </a:lnTo>
                  <a:lnTo>
                    <a:pt x="17820" y="16764"/>
                  </a:lnTo>
                  <a:lnTo>
                    <a:pt x="17638" y="17383"/>
                  </a:lnTo>
                  <a:lnTo>
                    <a:pt x="17456" y="17898"/>
                  </a:lnTo>
                  <a:lnTo>
                    <a:pt x="17188" y="18413"/>
                  </a:lnTo>
                  <a:lnTo>
                    <a:pt x="16829" y="18823"/>
                  </a:lnTo>
                  <a:lnTo>
                    <a:pt x="16469" y="19234"/>
                  </a:lnTo>
                  <a:lnTo>
                    <a:pt x="15928" y="19546"/>
                  </a:lnTo>
                  <a:lnTo>
                    <a:pt x="15478" y="19749"/>
                  </a:lnTo>
                  <a:lnTo>
                    <a:pt x="14941" y="19853"/>
                  </a:lnTo>
                  <a:lnTo>
                    <a:pt x="14400" y="19853"/>
                  </a:lnTo>
                  <a:lnTo>
                    <a:pt x="13768" y="19749"/>
                  </a:lnTo>
                  <a:lnTo>
                    <a:pt x="13231" y="19645"/>
                  </a:lnTo>
                  <a:lnTo>
                    <a:pt x="12599" y="19338"/>
                  </a:lnTo>
                  <a:lnTo>
                    <a:pt x="11339" y="18719"/>
                  </a:lnTo>
                  <a:lnTo>
                    <a:pt x="9988" y="17794"/>
                  </a:lnTo>
                  <a:lnTo>
                    <a:pt x="8642" y="16764"/>
                  </a:lnTo>
                  <a:lnTo>
                    <a:pt x="7291" y="15636"/>
                  </a:lnTo>
                  <a:lnTo>
                    <a:pt x="6031" y="14299"/>
                  </a:lnTo>
                  <a:lnTo>
                    <a:pt x="3693" y="11726"/>
                  </a:lnTo>
                  <a:lnTo>
                    <a:pt x="1801" y="9464"/>
                  </a:lnTo>
                  <a:lnTo>
                    <a:pt x="0" y="7098"/>
                  </a:lnTo>
                  <a:lnTo>
                    <a:pt x="364" y="7815"/>
                  </a:lnTo>
                  <a:lnTo>
                    <a:pt x="1351" y="9770"/>
                  </a:lnTo>
                  <a:lnTo>
                    <a:pt x="2069" y="11008"/>
                  </a:lnTo>
                  <a:lnTo>
                    <a:pt x="2970" y="12344"/>
                  </a:lnTo>
                  <a:lnTo>
                    <a:pt x="3962" y="13883"/>
                  </a:lnTo>
                  <a:lnTo>
                    <a:pt x="5040" y="15324"/>
                  </a:lnTo>
                  <a:lnTo>
                    <a:pt x="6208" y="16764"/>
                  </a:lnTo>
                  <a:lnTo>
                    <a:pt x="7559" y="18106"/>
                  </a:lnTo>
                  <a:lnTo>
                    <a:pt x="9001" y="19338"/>
                  </a:lnTo>
                  <a:lnTo>
                    <a:pt x="9720" y="19853"/>
                  </a:lnTo>
                  <a:lnTo>
                    <a:pt x="10438" y="20368"/>
                  </a:lnTo>
                  <a:lnTo>
                    <a:pt x="11248" y="20778"/>
                  </a:lnTo>
                  <a:lnTo>
                    <a:pt x="11971" y="21085"/>
                  </a:lnTo>
                  <a:lnTo>
                    <a:pt x="12781" y="21397"/>
                  </a:lnTo>
                  <a:lnTo>
                    <a:pt x="13590" y="21496"/>
                  </a:lnTo>
                  <a:lnTo>
                    <a:pt x="14491" y="21600"/>
                  </a:lnTo>
                  <a:lnTo>
                    <a:pt x="15301" y="21600"/>
                  </a:lnTo>
                  <a:lnTo>
                    <a:pt x="16197" y="21496"/>
                  </a:lnTo>
                  <a:lnTo>
                    <a:pt x="17011" y="21293"/>
                  </a:lnTo>
                  <a:lnTo>
                    <a:pt x="17820" y="20882"/>
                  </a:lnTo>
                  <a:lnTo>
                    <a:pt x="18539" y="20472"/>
                  </a:lnTo>
                  <a:lnTo>
                    <a:pt x="19167" y="20056"/>
                  </a:lnTo>
                  <a:lnTo>
                    <a:pt x="19799" y="19442"/>
                  </a:lnTo>
                  <a:lnTo>
                    <a:pt x="20249" y="18823"/>
                  </a:lnTo>
                  <a:lnTo>
                    <a:pt x="20608" y="18106"/>
                  </a:lnTo>
                  <a:lnTo>
                    <a:pt x="20877" y="17383"/>
                  </a:lnTo>
                  <a:lnTo>
                    <a:pt x="21150" y="16665"/>
                  </a:lnTo>
                  <a:lnTo>
                    <a:pt x="21327" y="15839"/>
                  </a:lnTo>
                  <a:lnTo>
                    <a:pt x="21509" y="14913"/>
                  </a:lnTo>
                  <a:lnTo>
                    <a:pt x="21600" y="13166"/>
                  </a:lnTo>
                  <a:lnTo>
                    <a:pt x="21418" y="11315"/>
                  </a:lnTo>
                  <a:lnTo>
                    <a:pt x="21236" y="9464"/>
                  </a:lnTo>
                  <a:lnTo>
                    <a:pt x="20877" y="7613"/>
                  </a:lnTo>
                  <a:lnTo>
                    <a:pt x="20427" y="5860"/>
                  </a:lnTo>
                  <a:lnTo>
                    <a:pt x="19976" y="4321"/>
                  </a:lnTo>
                  <a:lnTo>
                    <a:pt x="19526" y="2881"/>
                  </a:lnTo>
                  <a:lnTo>
                    <a:pt x="18716" y="822"/>
                  </a:lnTo>
                  <a:lnTo>
                    <a:pt x="18448"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8775" name="Google Shape;957;p36"/>
            <p:cNvSpPr/>
            <p:nvPr/>
          </p:nvSpPr>
          <p:spPr>
            <a:xfrm>
              <a:off x="1321876" y="508551"/>
              <a:ext cx="76208" cy="79048"/>
            </a:xfrm>
            <a:custGeom>
              <a:avLst/>
              <a:ahLst/>
              <a:cxnLst>
                <a:cxn ang="0">
                  <a:pos x="wd2" y="hd2"/>
                </a:cxn>
                <a:cxn ang="5400000">
                  <a:pos x="wd2" y="hd2"/>
                </a:cxn>
                <a:cxn ang="10800000">
                  <a:pos x="wd2" y="hd2"/>
                </a:cxn>
                <a:cxn ang="16200000">
                  <a:pos x="wd2" y="hd2"/>
                </a:cxn>
              </a:cxnLst>
              <a:rect l="0" t="0" r="r" b="b"/>
              <a:pathLst>
                <a:path w="21600" h="21600" extrusionOk="0">
                  <a:moveTo>
                    <a:pt x="19717" y="0"/>
                  </a:moveTo>
                  <a:lnTo>
                    <a:pt x="17015" y="1052"/>
                  </a:lnTo>
                  <a:lnTo>
                    <a:pt x="15937" y="1829"/>
                  </a:lnTo>
                  <a:lnTo>
                    <a:pt x="14586" y="2605"/>
                  </a:lnTo>
                  <a:lnTo>
                    <a:pt x="14041" y="3394"/>
                  </a:lnTo>
                  <a:lnTo>
                    <a:pt x="13768" y="3644"/>
                  </a:lnTo>
                  <a:lnTo>
                    <a:pt x="14041" y="4170"/>
                  </a:lnTo>
                  <a:lnTo>
                    <a:pt x="14314" y="5209"/>
                  </a:lnTo>
                  <a:lnTo>
                    <a:pt x="14314" y="8590"/>
                  </a:lnTo>
                  <a:lnTo>
                    <a:pt x="13509" y="10682"/>
                  </a:lnTo>
                  <a:lnTo>
                    <a:pt x="12417" y="12497"/>
                  </a:lnTo>
                  <a:lnTo>
                    <a:pt x="10807" y="14325"/>
                  </a:lnTo>
                  <a:lnTo>
                    <a:pt x="8910" y="15615"/>
                  </a:lnTo>
                  <a:lnTo>
                    <a:pt x="7027" y="16917"/>
                  </a:lnTo>
                  <a:lnTo>
                    <a:pt x="4871" y="17706"/>
                  </a:lnTo>
                  <a:lnTo>
                    <a:pt x="2170" y="19009"/>
                  </a:lnTo>
                  <a:lnTo>
                    <a:pt x="1092" y="19785"/>
                  </a:lnTo>
                  <a:lnTo>
                    <a:pt x="0" y="20824"/>
                  </a:lnTo>
                  <a:lnTo>
                    <a:pt x="0" y="21600"/>
                  </a:lnTo>
                  <a:lnTo>
                    <a:pt x="1351" y="21600"/>
                  </a:lnTo>
                  <a:lnTo>
                    <a:pt x="2170" y="21350"/>
                  </a:lnTo>
                  <a:lnTo>
                    <a:pt x="5403" y="20048"/>
                  </a:lnTo>
                  <a:lnTo>
                    <a:pt x="9183" y="18219"/>
                  </a:lnTo>
                  <a:lnTo>
                    <a:pt x="12690" y="16141"/>
                  </a:lnTo>
                  <a:lnTo>
                    <a:pt x="15937" y="13536"/>
                  </a:lnTo>
                  <a:lnTo>
                    <a:pt x="17547" y="12234"/>
                  </a:lnTo>
                  <a:lnTo>
                    <a:pt x="18898" y="10682"/>
                  </a:lnTo>
                  <a:lnTo>
                    <a:pt x="19976" y="9116"/>
                  </a:lnTo>
                  <a:lnTo>
                    <a:pt x="20795" y="7551"/>
                  </a:lnTo>
                  <a:lnTo>
                    <a:pt x="21327" y="5735"/>
                  </a:lnTo>
                  <a:lnTo>
                    <a:pt x="21600" y="3907"/>
                  </a:lnTo>
                  <a:lnTo>
                    <a:pt x="21600" y="2092"/>
                  </a:lnTo>
                  <a:lnTo>
                    <a:pt x="21068" y="263"/>
                  </a:lnTo>
                  <a:lnTo>
                    <a:pt x="2052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76" name="Google Shape;958;p36"/>
            <p:cNvSpPr/>
            <p:nvPr/>
          </p:nvSpPr>
          <p:spPr>
            <a:xfrm>
              <a:off x="1314270" y="534306"/>
              <a:ext cx="116212" cy="77122"/>
            </a:xfrm>
            <a:custGeom>
              <a:avLst/>
              <a:ahLst/>
              <a:cxnLst>
                <a:cxn ang="0">
                  <a:pos x="wd2" y="hd2"/>
                </a:cxn>
                <a:cxn ang="5400000">
                  <a:pos x="wd2" y="hd2"/>
                </a:cxn>
                <a:cxn ang="10800000">
                  <a:pos x="wd2" y="hd2"/>
                </a:cxn>
                <a:cxn ang="16200000">
                  <a:pos x="wd2" y="hd2"/>
                </a:cxn>
              </a:cxnLst>
              <a:rect l="0" t="0" r="r" b="b"/>
              <a:pathLst>
                <a:path w="21600" h="21600" extrusionOk="0">
                  <a:moveTo>
                    <a:pt x="20893" y="0"/>
                  </a:moveTo>
                  <a:lnTo>
                    <a:pt x="20007" y="256"/>
                  </a:lnTo>
                  <a:lnTo>
                    <a:pt x="18943" y="796"/>
                  </a:lnTo>
                  <a:lnTo>
                    <a:pt x="18057" y="1335"/>
                  </a:lnTo>
                  <a:lnTo>
                    <a:pt x="17171" y="2130"/>
                  </a:lnTo>
                  <a:lnTo>
                    <a:pt x="16464" y="3196"/>
                  </a:lnTo>
                  <a:lnTo>
                    <a:pt x="16106" y="3991"/>
                  </a:lnTo>
                  <a:lnTo>
                    <a:pt x="16106" y="5596"/>
                  </a:lnTo>
                  <a:lnTo>
                    <a:pt x="15757" y="6930"/>
                  </a:lnTo>
                  <a:lnTo>
                    <a:pt x="15399" y="8265"/>
                  </a:lnTo>
                  <a:lnTo>
                    <a:pt x="14871" y="9600"/>
                  </a:lnTo>
                  <a:lnTo>
                    <a:pt x="14164" y="10665"/>
                  </a:lnTo>
                  <a:lnTo>
                    <a:pt x="13457" y="11461"/>
                  </a:lnTo>
                  <a:lnTo>
                    <a:pt x="11865" y="13065"/>
                  </a:lnTo>
                  <a:lnTo>
                    <a:pt x="9914" y="14400"/>
                  </a:lnTo>
                  <a:lnTo>
                    <a:pt x="7964" y="15465"/>
                  </a:lnTo>
                  <a:lnTo>
                    <a:pt x="6022" y="16261"/>
                  </a:lnTo>
                  <a:lnTo>
                    <a:pt x="4250" y="16800"/>
                  </a:lnTo>
                  <a:lnTo>
                    <a:pt x="3543" y="17070"/>
                  </a:lnTo>
                  <a:lnTo>
                    <a:pt x="2836" y="17865"/>
                  </a:lnTo>
                  <a:lnTo>
                    <a:pt x="1065" y="19739"/>
                  </a:lnTo>
                  <a:lnTo>
                    <a:pt x="358" y="20535"/>
                  </a:lnTo>
                  <a:lnTo>
                    <a:pt x="0" y="21330"/>
                  </a:lnTo>
                  <a:lnTo>
                    <a:pt x="0" y="21600"/>
                  </a:lnTo>
                  <a:lnTo>
                    <a:pt x="886" y="21600"/>
                  </a:lnTo>
                  <a:lnTo>
                    <a:pt x="3722" y="20804"/>
                  </a:lnTo>
                  <a:lnTo>
                    <a:pt x="6908" y="19200"/>
                  </a:lnTo>
                  <a:lnTo>
                    <a:pt x="10272" y="17339"/>
                  </a:lnTo>
                  <a:lnTo>
                    <a:pt x="13636" y="14926"/>
                  </a:lnTo>
                  <a:lnTo>
                    <a:pt x="15229" y="13604"/>
                  </a:lnTo>
                  <a:lnTo>
                    <a:pt x="16643" y="12000"/>
                  </a:lnTo>
                  <a:lnTo>
                    <a:pt x="17878" y="10396"/>
                  </a:lnTo>
                  <a:lnTo>
                    <a:pt x="19121" y="8791"/>
                  </a:lnTo>
                  <a:lnTo>
                    <a:pt x="20007" y="6661"/>
                  </a:lnTo>
                  <a:lnTo>
                    <a:pt x="20893" y="4800"/>
                  </a:lnTo>
                  <a:lnTo>
                    <a:pt x="21421" y="2656"/>
                  </a:lnTo>
                  <a:lnTo>
                    <a:pt x="21600" y="256"/>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77" name="Google Shape;959;p36"/>
            <p:cNvSpPr/>
            <p:nvPr/>
          </p:nvSpPr>
          <p:spPr>
            <a:xfrm>
              <a:off x="1074292" y="768555"/>
              <a:ext cx="79963" cy="51463"/>
            </a:xfrm>
            <a:custGeom>
              <a:avLst/>
              <a:ahLst/>
              <a:cxnLst>
                <a:cxn ang="0">
                  <a:pos x="wd2" y="hd2"/>
                </a:cxn>
                <a:cxn ang="5400000">
                  <a:pos x="wd2" y="hd2"/>
                </a:cxn>
                <a:cxn ang="10800000">
                  <a:pos x="wd2" y="hd2"/>
                </a:cxn>
                <a:cxn ang="16200000">
                  <a:pos x="wd2" y="hd2"/>
                </a:cxn>
              </a:cxnLst>
              <a:rect l="0" t="0" r="r" b="b"/>
              <a:pathLst>
                <a:path w="21600" h="21600" extrusionOk="0">
                  <a:moveTo>
                    <a:pt x="14916" y="0"/>
                  </a:moveTo>
                  <a:lnTo>
                    <a:pt x="12341" y="808"/>
                  </a:lnTo>
                  <a:lnTo>
                    <a:pt x="10026" y="2404"/>
                  </a:lnTo>
                  <a:lnTo>
                    <a:pt x="7972" y="4405"/>
                  </a:lnTo>
                  <a:lnTo>
                    <a:pt x="5917" y="6809"/>
                  </a:lnTo>
                  <a:lnTo>
                    <a:pt x="4109" y="9598"/>
                  </a:lnTo>
                  <a:lnTo>
                    <a:pt x="2562" y="12790"/>
                  </a:lnTo>
                  <a:lnTo>
                    <a:pt x="1287" y="16003"/>
                  </a:lnTo>
                  <a:lnTo>
                    <a:pt x="247" y="19600"/>
                  </a:lnTo>
                  <a:lnTo>
                    <a:pt x="0" y="20388"/>
                  </a:lnTo>
                  <a:lnTo>
                    <a:pt x="247" y="21196"/>
                  </a:lnTo>
                  <a:lnTo>
                    <a:pt x="767" y="21600"/>
                  </a:lnTo>
                  <a:lnTo>
                    <a:pt x="1534" y="21600"/>
                  </a:lnTo>
                  <a:lnTo>
                    <a:pt x="2822" y="21196"/>
                  </a:lnTo>
                  <a:lnTo>
                    <a:pt x="3342" y="20792"/>
                  </a:lnTo>
                  <a:lnTo>
                    <a:pt x="3849" y="20004"/>
                  </a:lnTo>
                  <a:lnTo>
                    <a:pt x="5137" y="15599"/>
                  </a:lnTo>
                  <a:lnTo>
                    <a:pt x="6944" y="11194"/>
                  </a:lnTo>
                  <a:lnTo>
                    <a:pt x="9259" y="7597"/>
                  </a:lnTo>
                  <a:lnTo>
                    <a:pt x="10546" y="6001"/>
                  </a:lnTo>
                  <a:lnTo>
                    <a:pt x="12081" y="4809"/>
                  </a:lnTo>
                  <a:lnTo>
                    <a:pt x="13121" y="4001"/>
                  </a:lnTo>
                  <a:lnTo>
                    <a:pt x="13889" y="3597"/>
                  </a:lnTo>
                  <a:lnTo>
                    <a:pt x="14916" y="3597"/>
                  </a:lnTo>
                  <a:lnTo>
                    <a:pt x="15436" y="4001"/>
                  </a:lnTo>
                  <a:lnTo>
                    <a:pt x="15943" y="4405"/>
                  </a:lnTo>
                  <a:lnTo>
                    <a:pt x="16463" y="5213"/>
                  </a:lnTo>
                  <a:lnTo>
                    <a:pt x="17231" y="7213"/>
                  </a:lnTo>
                  <a:lnTo>
                    <a:pt x="17491" y="9598"/>
                  </a:lnTo>
                  <a:lnTo>
                    <a:pt x="17751" y="12406"/>
                  </a:lnTo>
                  <a:lnTo>
                    <a:pt x="17491" y="17195"/>
                  </a:lnTo>
                  <a:lnTo>
                    <a:pt x="17751" y="18003"/>
                  </a:lnTo>
                  <a:lnTo>
                    <a:pt x="18011" y="18791"/>
                  </a:lnTo>
                  <a:lnTo>
                    <a:pt x="19285" y="18791"/>
                  </a:lnTo>
                  <a:lnTo>
                    <a:pt x="20573" y="18003"/>
                  </a:lnTo>
                  <a:lnTo>
                    <a:pt x="21093" y="17599"/>
                  </a:lnTo>
                  <a:lnTo>
                    <a:pt x="21353" y="16791"/>
                  </a:lnTo>
                  <a:lnTo>
                    <a:pt x="21600" y="13599"/>
                  </a:lnTo>
                  <a:lnTo>
                    <a:pt x="21600" y="10810"/>
                  </a:lnTo>
                  <a:lnTo>
                    <a:pt x="21353" y="7597"/>
                  </a:lnTo>
                  <a:lnTo>
                    <a:pt x="20833" y="5213"/>
                  </a:lnTo>
                  <a:lnTo>
                    <a:pt x="20066" y="2809"/>
                  </a:lnTo>
                  <a:lnTo>
                    <a:pt x="19545" y="1616"/>
                  </a:lnTo>
                  <a:lnTo>
                    <a:pt x="18778" y="808"/>
                  </a:lnTo>
                  <a:lnTo>
                    <a:pt x="18011" y="404"/>
                  </a:lnTo>
                  <a:lnTo>
                    <a:pt x="17231"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8778" name="Google Shape;960;p36"/>
            <p:cNvSpPr/>
            <p:nvPr/>
          </p:nvSpPr>
          <p:spPr>
            <a:xfrm>
              <a:off x="787618" y="572384"/>
              <a:ext cx="182838" cy="12478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7475"/>
                  </a:lnTo>
                  <a:lnTo>
                    <a:pt x="1797"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79" name="Google Shape;961;p36"/>
            <p:cNvSpPr/>
            <p:nvPr/>
          </p:nvSpPr>
          <p:spPr>
            <a:xfrm>
              <a:off x="1079973" y="491413"/>
              <a:ext cx="223853" cy="40969"/>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6549"/>
                  </a:lnTo>
                  <a:lnTo>
                    <a:pt x="279"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80" name="Google Shape;962;p36"/>
            <p:cNvSpPr/>
            <p:nvPr/>
          </p:nvSpPr>
          <p:spPr>
            <a:xfrm>
              <a:off x="856170" y="933338"/>
              <a:ext cx="95271" cy="123818"/>
            </a:xfrm>
            <a:custGeom>
              <a:avLst/>
              <a:ahLst/>
              <a:cxnLst>
                <a:cxn ang="0">
                  <a:pos x="wd2" y="hd2"/>
                </a:cxn>
                <a:cxn ang="5400000">
                  <a:pos x="wd2" y="hd2"/>
                </a:cxn>
                <a:cxn ang="10800000">
                  <a:pos x="wd2" y="hd2"/>
                </a:cxn>
                <a:cxn ang="16200000">
                  <a:pos x="wd2" y="hd2"/>
                </a:cxn>
              </a:cxnLst>
              <a:rect l="0" t="0" r="r" b="b"/>
              <a:pathLst>
                <a:path w="21600" h="21600" extrusionOk="0">
                  <a:moveTo>
                    <a:pt x="9714" y="0"/>
                  </a:moveTo>
                  <a:lnTo>
                    <a:pt x="8644" y="168"/>
                  </a:lnTo>
                  <a:lnTo>
                    <a:pt x="7564" y="495"/>
                  </a:lnTo>
                  <a:lnTo>
                    <a:pt x="6483" y="831"/>
                  </a:lnTo>
                  <a:lnTo>
                    <a:pt x="4748" y="1831"/>
                  </a:lnTo>
                  <a:lnTo>
                    <a:pt x="3242" y="3158"/>
                  </a:lnTo>
                  <a:lnTo>
                    <a:pt x="1943" y="4653"/>
                  </a:lnTo>
                  <a:lnTo>
                    <a:pt x="862" y="6643"/>
                  </a:lnTo>
                  <a:lnTo>
                    <a:pt x="218" y="8642"/>
                  </a:lnTo>
                  <a:lnTo>
                    <a:pt x="0" y="10800"/>
                  </a:lnTo>
                  <a:lnTo>
                    <a:pt x="218" y="12958"/>
                  </a:lnTo>
                  <a:lnTo>
                    <a:pt x="862" y="14957"/>
                  </a:lnTo>
                  <a:lnTo>
                    <a:pt x="1943" y="16947"/>
                  </a:lnTo>
                  <a:lnTo>
                    <a:pt x="3242" y="18442"/>
                  </a:lnTo>
                  <a:lnTo>
                    <a:pt x="4748" y="19769"/>
                  </a:lnTo>
                  <a:lnTo>
                    <a:pt x="6483" y="20769"/>
                  </a:lnTo>
                  <a:lnTo>
                    <a:pt x="7564" y="21105"/>
                  </a:lnTo>
                  <a:lnTo>
                    <a:pt x="8644" y="21432"/>
                  </a:lnTo>
                  <a:lnTo>
                    <a:pt x="9714" y="21600"/>
                  </a:lnTo>
                  <a:lnTo>
                    <a:pt x="11875" y="21600"/>
                  </a:lnTo>
                  <a:lnTo>
                    <a:pt x="12956" y="21432"/>
                  </a:lnTo>
                  <a:lnTo>
                    <a:pt x="14036" y="21105"/>
                  </a:lnTo>
                  <a:lnTo>
                    <a:pt x="14898" y="20769"/>
                  </a:lnTo>
                  <a:lnTo>
                    <a:pt x="16841" y="19769"/>
                  </a:lnTo>
                  <a:lnTo>
                    <a:pt x="18358" y="18442"/>
                  </a:lnTo>
                  <a:lnTo>
                    <a:pt x="19646" y="16947"/>
                  </a:lnTo>
                  <a:lnTo>
                    <a:pt x="20727" y="14957"/>
                  </a:lnTo>
                  <a:lnTo>
                    <a:pt x="21382" y="12958"/>
                  </a:lnTo>
                  <a:lnTo>
                    <a:pt x="21600" y="10800"/>
                  </a:lnTo>
                  <a:lnTo>
                    <a:pt x="21382" y="8642"/>
                  </a:lnTo>
                  <a:lnTo>
                    <a:pt x="20727" y="6643"/>
                  </a:lnTo>
                  <a:lnTo>
                    <a:pt x="19646" y="4653"/>
                  </a:lnTo>
                  <a:lnTo>
                    <a:pt x="18358" y="3158"/>
                  </a:lnTo>
                  <a:lnTo>
                    <a:pt x="16841" y="1831"/>
                  </a:lnTo>
                  <a:lnTo>
                    <a:pt x="14898" y="831"/>
                  </a:lnTo>
                  <a:lnTo>
                    <a:pt x="14036" y="495"/>
                  </a:lnTo>
                  <a:lnTo>
                    <a:pt x="12956" y="168"/>
                  </a:lnTo>
                  <a:lnTo>
                    <a:pt x="1187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781" name="Google Shape;963;p36"/>
            <p:cNvSpPr/>
            <p:nvPr/>
          </p:nvSpPr>
          <p:spPr>
            <a:xfrm>
              <a:off x="819054" y="912397"/>
              <a:ext cx="192369" cy="80011"/>
            </a:xfrm>
            <a:custGeom>
              <a:avLst/>
              <a:ahLst/>
              <a:cxnLst>
                <a:cxn ang="0">
                  <a:pos x="wd2" y="hd2"/>
                </a:cxn>
                <a:cxn ang="5400000">
                  <a:pos x="wd2" y="hd2"/>
                </a:cxn>
                <a:cxn ang="10800000">
                  <a:pos x="wd2" y="hd2"/>
                </a:cxn>
                <a:cxn ang="16200000">
                  <a:pos x="wd2" y="hd2"/>
                </a:cxn>
              </a:cxnLst>
              <a:rect l="0" t="0" r="r" b="b"/>
              <a:pathLst>
                <a:path w="21600" h="21600" extrusionOk="0">
                  <a:moveTo>
                    <a:pt x="1065" y="0"/>
                  </a:moveTo>
                  <a:lnTo>
                    <a:pt x="0" y="767"/>
                  </a:lnTo>
                  <a:lnTo>
                    <a:pt x="319" y="3080"/>
                  </a:lnTo>
                  <a:lnTo>
                    <a:pt x="746" y="5134"/>
                  </a:lnTo>
                  <a:lnTo>
                    <a:pt x="1389" y="7967"/>
                  </a:lnTo>
                  <a:lnTo>
                    <a:pt x="2243" y="10800"/>
                  </a:lnTo>
                  <a:lnTo>
                    <a:pt x="3314" y="13880"/>
                  </a:lnTo>
                  <a:lnTo>
                    <a:pt x="3957" y="15167"/>
                  </a:lnTo>
                  <a:lnTo>
                    <a:pt x="4703" y="16713"/>
                  </a:lnTo>
                  <a:lnTo>
                    <a:pt x="5454" y="17740"/>
                  </a:lnTo>
                  <a:lnTo>
                    <a:pt x="6416" y="19027"/>
                  </a:lnTo>
                  <a:lnTo>
                    <a:pt x="7589" y="20053"/>
                  </a:lnTo>
                  <a:lnTo>
                    <a:pt x="8768" y="20820"/>
                  </a:lnTo>
                  <a:lnTo>
                    <a:pt x="10049" y="21340"/>
                  </a:lnTo>
                  <a:lnTo>
                    <a:pt x="11438" y="21600"/>
                  </a:lnTo>
                  <a:lnTo>
                    <a:pt x="12616" y="21340"/>
                  </a:lnTo>
                  <a:lnTo>
                    <a:pt x="13795" y="21080"/>
                  </a:lnTo>
                  <a:lnTo>
                    <a:pt x="14968" y="20560"/>
                  </a:lnTo>
                  <a:lnTo>
                    <a:pt x="16254" y="19794"/>
                  </a:lnTo>
                  <a:lnTo>
                    <a:pt x="17535" y="19027"/>
                  </a:lnTo>
                  <a:lnTo>
                    <a:pt x="18822" y="17740"/>
                  </a:lnTo>
                  <a:lnTo>
                    <a:pt x="20211" y="16453"/>
                  </a:lnTo>
                  <a:lnTo>
                    <a:pt x="21600" y="14907"/>
                  </a:lnTo>
                  <a:lnTo>
                    <a:pt x="21065" y="12594"/>
                  </a:lnTo>
                  <a:lnTo>
                    <a:pt x="18924" y="14907"/>
                  </a:lnTo>
                  <a:lnTo>
                    <a:pt x="17000" y="16713"/>
                  </a:lnTo>
                  <a:lnTo>
                    <a:pt x="14968" y="18000"/>
                  </a:lnTo>
                  <a:lnTo>
                    <a:pt x="13151" y="18767"/>
                  </a:lnTo>
                  <a:lnTo>
                    <a:pt x="11438" y="19027"/>
                  </a:lnTo>
                  <a:lnTo>
                    <a:pt x="9838" y="18767"/>
                  </a:lnTo>
                  <a:lnTo>
                    <a:pt x="8232" y="18000"/>
                  </a:lnTo>
                  <a:lnTo>
                    <a:pt x="6843" y="16713"/>
                  </a:lnTo>
                  <a:lnTo>
                    <a:pt x="5984" y="15687"/>
                  </a:lnTo>
                  <a:lnTo>
                    <a:pt x="5346" y="14400"/>
                  </a:lnTo>
                  <a:lnTo>
                    <a:pt x="4595" y="13373"/>
                  </a:lnTo>
                  <a:lnTo>
                    <a:pt x="4059" y="11827"/>
                  </a:lnTo>
                  <a:lnTo>
                    <a:pt x="3097" y="9253"/>
                  </a:lnTo>
                  <a:lnTo>
                    <a:pt x="2243" y="6420"/>
                  </a:lnTo>
                  <a:lnTo>
                    <a:pt x="1708" y="4107"/>
                  </a:lnTo>
                  <a:lnTo>
                    <a:pt x="1389" y="2053"/>
                  </a:lnTo>
                  <a:lnTo>
                    <a:pt x="106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8782" name="Google Shape;964;p36"/>
            <p:cNvSpPr/>
            <p:nvPr/>
          </p:nvSpPr>
          <p:spPr>
            <a:xfrm>
              <a:off x="787618" y="901903"/>
              <a:ext cx="70479" cy="37166"/>
            </a:xfrm>
            <a:custGeom>
              <a:avLst/>
              <a:ahLst/>
              <a:cxnLst>
                <a:cxn ang="0">
                  <a:pos x="wd2" y="hd2"/>
                </a:cxn>
                <a:cxn ang="5400000">
                  <a:pos x="wd2" y="hd2"/>
                </a:cxn>
                <a:cxn ang="10800000">
                  <a:pos x="wd2" y="hd2"/>
                </a:cxn>
                <a:cxn ang="16200000">
                  <a:pos x="wd2" y="hd2"/>
                </a:cxn>
              </a:cxnLst>
              <a:rect l="0" t="0" r="r" b="b"/>
              <a:pathLst>
                <a:path w="21600" h="21600" extrusionOk="0">
                  <a:moveTo>
                    <a:pt x="18679" y="0"/>
                  </a:moveTo>
                  <a:lnTo>
                    <a:pt x="16348" y="1119"/>
                  </a:lnTo>
                  <a:lnTo>
                    <a:pt x="13721" y="2210"/>
                  </a:lnTo>
                  <a:lnTo>
                    <a:pt x="11670" y="3330"/>
                  </a:lnTo>
                  <a:lnTo>
                    <a:pt x="9634" y="4980"/>
                  </a:lnTo>
                  <a:lnTo>
                    <a:pt x="7879" y="7191"/>
                  </a:lnTo>
                  <a:lnTo>
                    <a:pt x="4957" y="11080"/>
                  </a:lnTo>
                  <a:lnTo>
                    <a:pt x="2626" y="14941"/>
                  </a:lnTo>
                  <a:lnTo>
                    <a:pt x="1166" y="18270"/>
                  </a:lnTo>
                  <a:lnTo>
                    <a:pt x="0" y="21600"/>
                  </a:lnTo>
                  <a:lnTo>
                    <a:pt x="21600" y="6659"/>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783" name="Google Shape;965;p36"/>
            <p:cNvSpPr/>
            <p:nvPr/>
          </p:nvSpPr>
          <p:spPr>
            <a:xfrm>
              <a:off x="0" y="-1"/>
              <a:ext cx="1539038" cy="981914"/>
            </a:xfrm>
            <a:custGeom>
              <a:avLst/>
              <a:ahLst/>
              <a:cxnLst>
                <a:cxn ang="0">
                  <a:pos x="wd2" y="hd2"/>
                </a:cxn>
                <a:cxn ang="5400000">
                  <a:pos x="wd2" y="hd2"/>
                </a:cxn>
                <a:cxn ang="10800000">
                  <a:pos x="wd2" y="hd2"/>
                </a:cxn>
                <a:cxn ang="16200000">
                  <a:pos x="wd2" y="hd2"/>
                </a:cxn>
              </a:cxnLst>
              <a:rect l="0" t="0" r="r" b="b"/>
              <a:pathLst>
                <a:path w="21600" h="21600" extrusionOk="0">
                  <a:moveTo>
                    <a:pt x="16040" y="0"/>
                  </a:moveTo>
                  <a:lnTo>
                    <a:pt x="15639" y="41"/>
                  </a:lnTo>
                  <a:lnTo>
                    <a:pt x="15238" y="126"/>
                  </a:lnTo>
                  <a:lnTo>
                    <a:pt x="14850" y="272"/>
                  </a:lnTo>
                  <a:lnTo>
                    <a:pt x="14463" y="439"/>
                  </a:lnTo>
                  <a:lnTo>
                    <a:pt x="14262" y="544"/>
                  </a:lnTo>
                  <a:lnTo>
                    <a:pt x="14075" y="670"/>
                  </a:lnTo>
                  <a:lnTo>
                    <a:pt x="13888" y="796"/>
                  </a:lnTo>
                  <a:lnTo>
                    <a:pt x="13714" y="942"/>
                  </a:lnTo>
                  <a:lnTo>
                    <a:pt x="13527" y="1090"/>
                  </a:lnTo>
                  <a:lnTo>
                    <a:pt x="13353" y="1257"/>
                  </a:lnTo>
                  <a:lnTo>
                    <a:pt x="13179" y="1446"/>
                  </a:lnTo>
                  <a:lnTo>
                    <a:pt x="13019" y="1634"/>
                  </a:lnTo>
                  <a:lnTo>
                    <a:pt x="12885" y="1823"/>
                  </a:lnTo>
                  <a:lnTo>
                    <a:pt x="12751" y="2011"/>
                  </a:lnTo>
                  <a:lnTo>
                    <a:pt x="12578" y="1823"/>
                  </a:lnTo>
                  <a:lnTo>
                    <a:pt x="12390" y="1676"/>
                  </a:lnTo>
                  <a:lnTo>
                    <a:pt x="12203" y="1529"/>
                  </a:lnTo>
                  <a:lnTo>
                    <a:pt x="11990" y="1403"/>
                  </a:lnTo>
                  <a:lnTo>
                    <a:pt x="11776" y="1298"/>
                  </a:lnTo>
                  <a:lnTo>
                    <a:pt x="11562" y="1215"/>
                  </a:lnTo>
                  <a:lnTo>
                    <a:pt x="11334" y="1152"/>
                  </a:lnTo>
                  <a:lnTo>
                    <a:pt x="11094" y="1110"/>
                  </a:lnTo>
                  <a:lnTo>
                    <a:pt x="10826" y="1069"/>
                  </a:lnTo>
                  <a:lnTo>
                    <a:pt x="10573" y="1047"/>
                  </a:lnTo>
                  <a:lnTo>
                    <a:pt x="10305" y="1047"/>
                  </a:lnTo>
                  <a:lnTo>
                    <a:pt x="10038" y="1069"/>
                  </a:lnTo>
                  <a:lnTo>
                    <a:pt x="9771" y="1090"/>
                  </a:lnTo>
                  <a:lnTo>
                    <a:pt x="9503" y="1131"/>
                  </a:lnTo>
                  <a:lnTo>
                    <a:pt x="9249" y="1173"/>
                  </a:lnTo>
                  <a:lnTo>
                    <a:pt x="8982" y="1257"/>
                  </a:lnTo>
                  <a:lnTo>
                    <a:pt x="8461" y="1424"/>
                  </a:lnTo>
                  <a:lnTo>
                    <a:pt x="7939" y="1634"/>
                  </a:lnTo>
                  <a:lnTo>
                    <a:pt x="7431" y="1906"/>
                  </a:lnTo>
                  <a:lnTo>
                    <a:pt x="6924" y="2200"/>
                  </a:lnTo>
                  <a:lnTo>
                    <a:pt x="6429" y="2535"/>
                  </a:lnTo>
                  <a:lnTo>
                    <a:pt x="5948" y="2912"/>
                  </a:lnTo>
                  <a:lnTo>
                    <a:pt x="5467" y="3310"/>
                  </a:lnTo>
                  <a:lnTo>
                    <a:pt x="5012" y="3750"/>
                  </a:lnTo>
                  <a:lnTo>
                    <a:pt x="4571" y="4211"/>
                  </a:lnTo>
                  <a:lnTo>
                    <a:pt x="4130" y="4692"/>
                  </a:lnTo>
                  <a:lnTo>
                    <a:pt x="3729" y="5195"/>
                  </a:lnTo>
                  <a:lnTo>
                    <a:pt x="3328" y="5720"/>
                  </a:lnTo>
                  <a:lnTo>
                    <a:pt x="2980" y="6223"/>
                  </a:lnTo>
                  <a:lnTo>
                    <a:pt x="2633" y="6767"/>
                  </a:lnTo>
                  <a:lnTo>
                    <a:pt x="2299" y="7332"/>
                  </a:lnTo>
                  <a:lnTo>
                    <a:pt x="1978" y="7919"/>
                  </a:lnTo>
                  <a:lnTo>
                    <a:pt x="1684" y="8527"/>
                  </a:lnTo>
                  <a:lnTo>
                    <a:pt x="1403" y="9155"/>
                  </a:lnTo>
                  <a:lnTo>
                    <a:pt x="1136" y="9825"/>
                  </a:lnTo>
                  <a:lnTo>
                    <a:pt x="895" y="10497"/>
                  </a:lnTo>
                  <a:lnTo>
                    <a:pt x="682" y="11187"/>
                  </a:lnTo>
                  <a:lnTo>
                    <a:pt x="495" y="11879"/>
                  </a:lnTo>
                  <a:lnTo>
                    <a:pt x="334" y="12612"/>
                  </a:lnTo>
                  <a:lnTo>
                    <a:pt x="200" y="13345"/>
                  </a:lnTo>
                  <a:lnTo>
                    <a:pt x="147" y="13722"/>
                  </a:lnTo>
                  <a:lnTo>
                    <a:pt x="93" y="14079"/>
                  </a:lnTo>
                  <a:lnTo>
                    <a:pt x="66" y="14456"/>
                  </a:lnTo>
                  <a:lnTo>
                    <a:pt x="26" y="14854"/>
                  </a:lnTo>
                  <a:lnTo>
                    <a:pt x="13" y="15231"/>
                  </a:lnTo>
                  <a:lnTo>
                    <a:pt x="0" y="15608"/>
                  </a:lnTo>
                  <a:lnTo>
                    <a:pt x="0" y="16006"/>
                  </a:lnTo>
                  <a:lnTo>
                    <a:pt x="13" y="16383"/>
                  </a:lnTo>
                  <a:lnTo>
                    <a:pt x="26" y="16844"/>
                  </a:lnTo>
                  <a:lnTo>
                    <a:pt x="66" y="17305"/>
                  </a:lnTo>
                  <a:lnTo>
                    <a:pt x="120" y="17766"/>
                  </a:lnTo>
                  <a:lnTo>
                    <a:pt x="200" y="18227"/>
                  </a:lnTo>
                  <a:lnTo>
                    <a:pt x="280" y="18667"/>
                  </a:lnTo>
                  <a:lnTo>
                    <a:pt x="387" y="19107"/>
                  </a:lnTo>
                  <a:lnTo>
                    <a:pt x="521" y="19505"/>
                  </a:lnTo>
                  <a:lnTo>
                    <a:pt x="655" y="19902"/>
                  </a:lnTo>
                  <a:lnTo>
                    <a:pt x="828" y="20259"/>
                  </a:lnTo>
                  <a:lnTo>
                    <a:pt x="1002" y="20574"/>
                  </a:lnTo>
                  <a:lnTo>
                    <a:pt x="1109" y="20720"/>
                  </a:lnTo>
                  <a:lnTo>
                    <a:pt x="1216" y="20867"/>
                  </a:lnTo>
                  <a:lnTo>
                    <a:pt x="1323" y="20992"/>
                  </a:lnTo>
                  <a:lnTo>
                    <a:pt x="1443" y="21118"/>
                  </a:lnTo>
                  <a:lnTo>
                    <a:pt x="1563" y="21223"/>
                  </a:lnTo>
                  <a:lnTo>
                    <a:pt x="1697" y="21307"/>
                  </a:lnTo>
                  <a:lnTo>
                    <a:pt x="1831" y="21390"/>
                  </a:lnTo>
                  <a:lnTo>
                    <a:pt x="1965" y="21474"/>
                  </a:lnTo>
                  <a:lnTo>
                    <a:pt x="2111" y="21516"/>
                  </a:lnTo>
                  <a:lnTo>
                    <a:pt x="2259" y="21558"/>
                  </a:lnTo>
                  <a:lnTo>
                    <a:pt x="2419" y="21579"/>
                  </a:lnTo>
                  <a:lnTo>
                    <a:pt x="2580" y="21600"/>
                  </a:lnTo>
                  <a:lnTo>
                    <a:pt x="2913" y="21600"/>
                  </a:lnTo>
                  <a:lnTo>
                    <a:pt x="3234" y="21558"/>
                  </a:lnTo>
                  <a:lnTo>
                    <a:pt x="3555" y="21474"/>
                  </a:lnTo>
                  <a:lnTo>
                    <a:pt x="3876" y="21390"/>
                  </a:lnTo>
                  <a:lnTo>
                    <a:pt x="4197" y="21264"/>
                  </a:lnTo>
                  <a:lnTo>
                    <a:pt x="4517" y="21118"/>
                  </a:lnTo>
                  <a:lnTo>
                    <a:pt x="4838" y="20951"/>
                  </a:lnTo>
                  <a:lnTo>
                    <a:pt x="5146" y="20762"/>
                  </a:lnTo>
                  <a:lnTo>
                    <a:pt x="5467" y="20574"/>
                  </a:lnTo>
                  <a:lnTo>
                    <a:pt x="5774" y="20343"/>
                  </a:lnTo>
                  <a:lnTo>
                    <a:pt x="6068" y="20133"/>
                  </a:lnTo>
                  <a:lnTo>
                    <a:pt x="6375" y="19882"/>
                  </a:lnTo>
                  <a:lnTo>
                    <a:pt x="6950" y="19379"/>
                  </a:lnTo>
                  <a:lnTo>
                    <a:pt x="7498" y="18876"/>
                  </a:lnTo>
                  <a:lnTo>
                    <a:pt x="8087" y="18248"/>
                  </a:lnTo>
                  <a:lnTo>
                    <a:pt x="8674" y="17598"/>
                  </a:lnTo>
                  <a:lnTo>
                    <a:pt x="9236" y="16928"/>
                  </a:lnTo>
                  <a:lnTo>
                    <a:pt x="9784" y="16216"/>
                  </a:lnTo>
                  <a:lnTo>
                    <a:pt x="10319" y="15461"/>
                  </a:lnTo>
                  <a:lnTo>
                    <a:pt x="10826" y="14686"/>
                  </a:lnTo>
                  <a:lnTo>
                    <a:pt x="11334" y="13891"/>
                  </a:lnTo>
                  <a:lnTo>
                    <a:pt x="11815" y="13052"/>
                  </a:lnTo>
                  <a:lnTo>
                    <a:pt x="12123" y="12486"/>
                  </a:lnTo>
                  <a:lnTo>
                    <a:pt x="12430" y="11900"/>
                  </a:lnTo>
                  <a:lnTo>
                    <a:pt x="12725" y="11313"/>
                  </a:lnTo>
                  <a:lnTo>
                    <a:pt x="13005" y="10726"/>
                  </a:lnTo>
                  <a:lnTo>
                    <a:pt x="13273" y="10119"/>
                  </a:lnTo>
                  <a:lnTo>
                    <a:pt x="13540" y="9491"/>
                  </a:lnTo>
                  <a:lnTo>
                    <a:pt x="13794" y="8862"/>
                  </a:lnTo>
                  <a:lnTo>
                    <a:pt x="14035" y="8191"/>
                  </a:lnTo>
                  <a:lnTo>
                    <a:pt x="14262" y="8464"/>
                  </a:lnTo>
                  <a:lnTo>
                    <a:pt x="14489" y="8694"/>
                  </a:lnTo>
                  <a:lnTo>
                    <a:pt x="14716" y="8904"/>
                  </a:lnTo>
                  <a:lnTo>
                    <a:pt x="14944" y="9114"/>
                  </a:lnTo>
                  <a:lnTo>
                    <a:pt x="15184" y="9302"/>
                  </a:lnTo>
                  <a:lnTo>
                    <a:pt x="15425" y="9469"/>
                  </a:lnTo>
                  <a:lnTo>
                    <a:pt x="15665" y="9617"/>
                  </a:lnTo>
                  <a:lnTo>
                    <a:pt x="15906" y="9742"/>
                  </a:lnTo>
                  <a:lnTo>
                    <a:pt x="16160" y="9868"/>
                  </a:lnTo>
                  <a:lnTo>
                    <a:pt x="16414" y="9951"/>
                  </a:lnTo>
                  <a:lnTo>
                    <a:pt x="16668" y="10035"/>
                  </a:lnTo>
                  <a:lnTo>
                    <a:pt x="16935" y="10098"/>
                  </a:lnTo>
                  <a:lnTo>
                    <a:pt x="17216" y="10140"/>
                  </a:lnTo>
                  <a:lnTo>
                    <a:pt x="17483" y="10161"/>
                  </a:lnTo>
                  <a:lnTo>
                    <a:pt x="17777" y="10161"/>
                  </a:lnTo>
                  <a:lnTo>
                    <a:pt x="18058" y="10140"/>
                  </a:lnTo>
                  <a:lnTo>
                    <a:pt x="18472" y="10098"/>
                  </a:lnTo>
                  <a:lnTo>
                    <a:pt x="18887" y="9994"/>
                  </a:lnTo>
                  <a:lnTo>
                    <a:pt x="19288" y="9868"/>
                  </a:lnTo>
                  <a:lnTo>
                    <a:pt x="19488" y="9784"/>
                  </a:lnTo>
                  <a:lnTo>
                    <a:pt x="19689" y="9679"/>
                  </a:lnTo>
                  <a:lnTo>
                    <a:pt x="19876" y="9553"/>
                  </a:lnTo>
                  <a:lnTo>
                    <a:pt x="20063" y="9428"/>
                  </a:lnTo>
                  <a:lnTo>
                    <a:pt x="20250" y="9281"/>
                  </a:lnTo>
                  <a:lnTo>
                    <a:pt x="20424" y="9135"/>
                  </a:lnTo>
                  <a:lnTo>
                    <a:pt x="20597" y="8946"/>
                  </a:lnTo>
                  <a:lnTo>
                    <a:pt x="20772" y="8758"/>
                  </a:lnTo>
                  <a:lnTo>
                    <a:pt x="20918" y="8527"/>
                  </a:lnTo>
                  <a:lnTo>
                    <a:pt x="21066" y="8296"/>
                  </a:lnTo>
                  <a:lnTo>
                    <a:pt x="21199" y="8066"/>
                  </a:lnTo>
                  <a:lnTo>
                    <a:pt x="21306" y="7814"/>
                  </a:lnTo>
                  <a:lnTo>
                    <a:pt x="21399" y="7563"/>
                  </a:lnTo>
                  <a:lnTo>
                    <a:pt x="21466" y="7332"/>
                  </a:lnTo>
                  <a:lnTo>
                    <a:pt x="21533" y="7060"/>
                  </a:lnTo>
                  <a:lnTo>
                    <a:pt x="21574" y="6809"/>
                  </a:lnTo>
                  <a:lnTo>
                    <a:pt x="21586" y="6557"/>
                  </a:lnTo>
                  <a:lnTo>
                    <a:pt x="21600" y="6306"/>
                  </a:lnTo>
                  <a:lnTo>
                    <a:pt x="21600" y="6034"/>
                  </a:lnTo>
                  <a:lnTo>
                    <a:pt x="21574" y="5782"/>
                  </a:lnTo>
                  <a:lnTo>
                    <a:pt x="21547" y="5531"/>
                  </a:lnTo>
                  <a:lnTo>
                    <a:pt x="21507" y="5259"/>
                  </a:lnTo>
                  <a:lnTo>
                    <a:pt x="21453" y="5007"/>
                  </a:lnTo>
                  <a:lnTo>
                    <a:pt x="21386" y="4756"/>
                  </a:lnTo>
                  <a:lnTo>
                    <a:pt x="21306" y="4504"/>
                  </a:lnTo>
                  <a:lnTo>
                    <a:pt x="21226" y="4253"/>
                  </a:lnTo>
                  <a:lnTo>
                    <a:pt x="21132" y="4022"/>
                  </a:lnTo>
                  <a:lnTo>
                    <a:pt x="21025" y="3771"/>
                  </a:lnTo>
                  <a:lnTo>
                    <a:pt x="20812" y="3310"/>
                  </a:lnTo>
                  <a:lnTo>
                    <a:pt x="20557" y="2870"/>
                  </a:lnTo>
                  <a:lnTo>
                    <a:pt x="20290" y="2452"/>
                  </a:lnTo>
                  <a:lnTo>
                    <a:pt x="20023" y="2073"/>
                  </a:lnTo>
                  <a:lnTo>
                    <a:pt x="19728" y="1739"/>
                  </a:lnTo>
                  <a:lnTo>
                    <a:pt x="19448" y="1424"/>
                  </a:lnTo>
                  <a:lnTo>
                    <a:pt x="19167" y="1173"/>
                  </a:lnTo>
                  <a:lnTo>
                    <a:pt x="18806" y="901"/>
                  </a:lnTo>
                  <a:lnTo>
                    <a:pt x="18432" y="649"/>
                  </a:lnTo>
                  <a:lnTo>
                    <a:pt x="18045" y="439"/>
                  </a:lnTo>
                  <a:lnTo>
                    <a:pt x="17657" y="272"/>
                  </a:lnTo>
                  <a:lnTo>
                    <a:pt x="17256" y="146"/>
                  </a:lnTo>
                  <a:lnTo>
                    <a:pt x="16855" y="62"/>
                  </a:lnTo>
                  <a:lnTo>
                    <a:pt x="16454" y="21"/>
                  </a:lnTo>
                  <a:lnTo>
                    <a:pt x="1604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784" name="Google Shape;967;p36"/>
            <p:cNvSpPr/>
            <p:nvPr/>
          </p:nvSpPr>
          <p:spPr>
            <a:xfrm>
              <a:off x="13334" y="332358"/>
              <a:ext cx="918080" cy="502873"/>
            </a:xfrm>
            <a:custGeom>
              <a:avLst/>
              <a:ahLst/>
              <a:cxnLst>
                <a:cxn ang="0">
                  <a:pos x="wd2" y="hd2"/>
                </a:cxn>
                <a:cxn ang="5400000">
                  <a:pos x="wd2" y="hd2"/>
                </a:cxn>
                <a:cxn ang="10800000">
                  <a:pos x="wd2" y="hd2"/>
                </a:cxn>
                <a:cxn ang="16200000">
                  <a:pos x="wd2" y="hd2"/>
                </a:cxn>
              </a:cxnLst>
              <a:rect l="0" t="0" r="r" b="b"/>
              <a:pathLst>
                <a:path w="21600" h="21600" extrusionOk="0">
                  <a:moveTo>
                    <a:pt x="21488" y="0"/>
                  </a:moveTo>
                  <a:lnTo>
                    <a:pt x="21309" y="83"/>
                  </a:lnTo>
                  <a:lnTo>
                    <a:pt x="21219" y="124"/>
                  </a:lnTo>
                  <a:lnTo>
                    <a:pt x="21174" y="205"/>
                  </a:lnTo>
                  <a:lnTo>
                    <a:pt x="20771" y="1392"/>
                  </a:lnTo>
                  <a:lnTo>
                    <a:pt x="20368" y="2579"/>
                  </a:lnTo>
                  <a:lnTo>
                    <a:pt x="19942" y="3765"/>
                  </a:lnTo>
                  <a:lnTo>
                    <a:pt x="19493" y="4909"/>
                  </a:lnTo>
                  <a:lnTo>
                    <a:pt x="19046" y="6015"/>
                  </a:lnTo>
                  <a:lnTo>
                    <a:pt x="18552" y="7119"/>
                  </a:lnTo>
                  <a:lnTo>
                    <a:pt x="18059" y="8224"/>
                  </a:lnTo>
                  <a:lnTo>
                    <a:pt x="17567" y="9247"/>
                  </a:lnTo>
                  <a:lnTo>
                    <a:pt x="17051" y="10269"/>
                  </a:lnTo>
                  <a:lnTo>
                    <a:pt x="16513" y="11292"/>
                  </a:lnTo>
                  <a:lnTo>
                    <a:pt x="15954" y="12233"/>
                  </a:lnTo>
                  <a:lnTo>
                    <a:pt x="15371" y="13174"/>
                  </a:lnTo>
                  <a:lnTo>
                    <a:pt x="14788" y="14115"/>
                  </a:lnTo>
                  <a:lnTo>
                    <a:pt x="14184" y="14973"/>
                  </a:lnTo>
                  <a:lnTo>
                    <a:pt x="13579" y="15792"/>
                  </a:lnTo>
                  <a:lnTo>
                    <a:pt x="12951" y="16610"/>
                  </a:lnTo>
                  <a:lnTo>
                    <a:pt x="12547" y="17101"/>
                  </a:lnTo>
                  <a:lnTo>
                    <a:pt x="12144" y="17551"/>
                  </a:lnTo>
                  <a:lnTo>
                    <a:pt x="11741" y="17961"/>
                  </a:lnTo>
                  <a:lnTo>
                    <a:pt x="11315" y="18368"/>
                  </a:lnTo>
                  <a:lnTo>
                    <a:pt x="10867" y="18777"/>
                  </a:lnTo>
                  <a:lnTo>
                    <a:pt x="10419" y="19146"/>
                  </a:lnTo>
                  <a:lnTo>
                    <a:pt x="9970" y="19514"/>
                  </a:lnTo>
                  <a:lnTo>
                    <a:pt x="9500" y="19842"/>
                  </a:lnTo>
                  <a:lnTo>
                    <a:pt x="9052" y="20128"/>
                  </a:lnTo>
                  <a:lnTo>
                    <a:pt x="8582" y="20374"/>
                  </a:lnTo>
                  <a:lnTo>
                    <a:pt x="8088" y="20579"/>
                  </a:lnTo>
                  <a:lnTo>
                    <a:pt x="7618" y="20783"/>
                  </a:lnTo>
                  <a:lnTo>
                    <a:pt x="7148" y="20947"/>
                  </a:lnTo>
                  <a:lnTo>
                    <a:pt x="6677" y="21027"/>
                  </a:lnTo>
                  <a:lnTo>
                    <a:pt x="6184" y="21110"/>
                  </a:lnTo>
                  <a:lnTo>
                    <a:pt x="5713" y="21151"/>
                  </a:lnTo>
                  <a:lnTo>
                    <a:pt x="5355" y="21110"/>
                  </a:lnTo>
                  <a:lnTo>
                    <a:pt x="4996" y="21069"/>
                  </a:lnTo>
                  <a:lnTo>
                    <a:pt x="4615" y="20988"/>
                  </a:lnTo>
                  <a:lnTo>
                    <a:pt x="4256" y="20905"/>
                  </a:lnTo>
                  <a:lnTo>
                    <a:pt x="3898" y="20742"/>
                  </a:lnTo>
                  <a:lnTo>
                    <a:pt x="3562" y="20579"/>
                  </a:lnTo>
                  <a:lnTo>
                    <a:pt x="3204" y="20374"/>
                  </a:lnTo>
                  <a:lnTo>
                    <a:pt x="2868" y="20128"/>
                  </a:lnTo>
                  <a:lnTo>
                    <a:pt x="2531" y="19842"/>
                  </a:lnTo>
                  <a:lnTo>
                    <a:pt x="2218" y="19514"/>
                  </a:lnTo>
                  <a:lnTo>
                    <a:pt x="1881" y="19146"/>
                  </a:lnTo>
                  <a:lnTo>
                    <a:pt x="1590" y="18736"/>
                  </a:lnTo>
                  <a:lnTo>
                    <a:pt x="1276" y="18329"/>
                  </a:lnTo>
                  <a:lnTo>
                    <a:pt x="985" y="17837"/>
                  </a:lnTo>
                  <a:lnTo>
                    <a:pt x="694" y="17305"/>
                  </a:lnTo>
                  <a:lnTo>
                    <a:pt x="425" y="16732"/>
                  </a:lnTo>
                  <a:lnTo>
                    <a:pt x="381" y="16650"/>
                  </a:lnTo>
                  <a:lnTo>
                    <a:pt x="314" y="16650"/>
                  </a:lnTo>
                  <a:lnTo>
                    <a:pt x="202" y="16691"/>
                  </a:lnTo>
                  <a:lnTo>
                    <a:pt x="67" y="16774"/>
                  </a:lnTo>
                  <a:lnTo>
                    <a:pt x="22" y="16854"/>
                  </a:lnTo>
                  <a:lnTo>
                    <a:pt x="0" y="16896"/>
                  </a:lnTo>
                  <a:lnTo>
                    <a:pt x="0" y="17018"/>
                  </a:lnTo>
                  <a:lnTo>
                    <a:pt x="291" y="17632"/>
                  </a:lnTo>
                  <a:lnTo>
                    <a:pt x="582" y="18163"/>
                  </a:lnTo>
                  <a:lnTo>
                    <a:pt x="896" y="18655"/>
                  </a:lnTo>
                  <a:lnTo>
                    <a:pt x="1210" y="19146"/>
                  </a:lnTo>
                  <a:lnTo>
                    <a:pt x="1523" y="19555"/>
                  </a:lnTo>
                  <a:lnTo>
                    <a:pt x="1860" y="19923"/>
                  </a:lnTo>
                  <a:lnTo>
                    <a:pt x="2218" y="20250"/>
                  </a:lnTo>
                  <a:lnTo>
                    <a:pt x="2577" y="20537"/>
                  </a:lnTo>
                  <a:lnTo>
                    <a:pt x="2935" y="20783"/>
                  </a:lnTo>
                  <a:lnTo>
                    <a:pt x="3294" y="21027"/>
                  </a:lnTo>
                  <a:lnTo>
                    <a:pt x="3674" y="21191"/>
                  </a:lnTo>
                  <a:lnTo>
                    <a:pt x="4055" y="21356"/>
                  </a:lnTo>
                  <a:lnTo>
                    <a:pt x="4436" y="21437"/>
                  </a:lnTo>
                  <a:lnTo>
                    <a:pt x="4817" y="21519"/>
                  </a:lnTo>
                  <a:lnTo>
                    <a:pt x="5198" y="21559"/>
                  </a:lnTo>
                  <a:lnTo>
                    <a:pt x="5601" y="21600"/>
                  </a:lnTo>
                  <a:lnTo>
                    <a:pt x="5960" y="21559"/>
                  </a:lnTo>
                  <a:lnTo>
                    <a:pt x="6340" y="21519"/>
                  </a:lnTo>
                  <a:lnTo>
                    <a:pt x="7057" y="21395"/>
                  </a:lnTo>
                  <a:lnTo>
                    <a:pt x="7797" y="21151"/>
                  </a:lnTo>
                  <a:lnTo>
                    <a:pt x="8536" y="20823"/>
                  </a:lnTo>
                  <a:lnTo>
                    <a:pt x="9253" y="20415"/>
                  </a:lnTo>
                  <a:lnTo>
                    <a:pt x="9949" y="19964"/>
                  </a:lnTo>
                  <a:lnTo>
                    <a:pt x="10643" y="19433"/>
                  </a:lnTo>
                  <a:lnTo>
                    <a:pt x="11293" y="18860"/>
                  </a:lnTo>
                  <a:lnTo>
                    <a:pt x="12122" y="18041"/>
                  </a:lnTo>
                  <a:lnTo>
                    <a:pt x="12906" y="17183"/>
                  </a:lnTo>
                  <a:lnTo>
                    <a:pt x="13668" y="16282"/>
                  </a:lnTo>
                  <a:lnTo>
                    <a:pt x="14408" y="15302"/>
                  </a:lnTo>
                  <a:lnTo>
                    <a:pt x="15125" y="14237"/>
                  </a:lnTo>
                  <a:lnTo>
                    <a:pt x="15819" y="13174"/>
                  </a:lnTo>
                  <a:lnTo>
                    <a:pt x="16513" y="12028"/>
                  </a:lnTo>
                  <a:lnTo>
                    <a:pt x="17164" y="10883"/>
                  </a:lnTo>
                  <a:lnTo>
                    <a:pt x="17791" y="9654"/>
                  </a:lnTo>
                  <a:lnTo>
                    <a:pt x="18418" y="8387"/>
                  </a:lnTo>
                  <a:lnTo>
                    <a:pt x="19001" y="7119"/>
                  </a:lnTo>
                  <a:lnTo>
                    <a:pt x="19561" y="5769"/>
                  </a:lnTo>
                  <a:lnTo>
                    <a:pt x="20099" y="4419"/>
                  </a:lnTo>
                  <a:lnTo>
                    <a:pt x="20615" y="3027"/>
                  </a:lnTo>
                  <a:lnTo>
                    <a:pt x="21130" y="1638"/>
                  </a:lnTo>
                  <a:lnTo>
                    <a:pt x="21600" y="205"/>
                  </a:lnTo>
                  <a:lnTo>
                    <a:pt x="21600" y="41"/>
                  </a:lnTo>
                  <a:lnTo>
                    <a:pt x="21556"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785" name="Google Shape;968;p36"/>
            <p:cNvSpPr/>
            <p:nvPr/>
          </p:nvSpPr>
          <p:spPr>
            <a:xfrm>
              <a:off x="147597" y="117124"/>
              <a:ext cx="619082" cy="616194"/>
            </a:xfrm>
            <a:custGeom>
              <a:avLst/>
              <a:ahLst/>
              <a:cxnLst>
                <a:cxn ang="0">
                  <a:pos x="wd2" y="hd2"/>
                </a:cxn>
                <a:cxn ang="5400000">
                  <a:pos x="wd2" y="hd2"/>
                </a:cxn>
                <a:cxn ang="10800000">
                  <a:pos x="wd2" y="hd2"/>
                </a:cxn>
                <a:cxn ang="16200000">
                  <a:pos x="wd2" y="hd2"/>
                </a:cxn>
              </a:cxnLst>
              <a:rect l="0" t="0" r="r" b="b"/>
              <a:pathLst>
                <a:path w="21600" h="21600" extrusionOk="0">
                  <a:moveTo>
                    <a:pt x="21267" y="0"/>
                  </a:moveTo>
                  <a:lnTo>
                    <a:pt x="21101" y="34"/>
                  </a:lnTo>
                  <a:lnTo>
                    <a:pt x="21000" y="101"/>
                  </a:lnTo>
                  <a:lnTo>
                    <a:pt x="20935" y="201"/>
                  </a:lnTo>
                  <a:lnTo>
                    <a:pt x="20602" y="1770"/>
                  </a:lnTo>
                  <a:lnTo>
                    <a:pt x="20236" y="3306"/>
                  </a:lnTo>
                  <a:lnTo>
                    <a:pt x="19771" y="4808"/>
                  </a:lnTo>
                  <a:lnTo>
                    <a:pt x="19240" y="6310"/>
                  </a:lnTo>
                  <a:lnTo>
                    <a:pt x="18642" y="7779"/>
                  </a:lnTo>
                  <a:lnTo>
                    <a:pt x="17977" y="9215"/>
                  </a:lnTo>
                  <a:lnTo>
                    <a:pt x="17246" y="10618"/>
                  </a:lnTo>
                  <a:lnTo>
                    <a:pt x="16449" y="12018"/>
                  </a:lnTo>
                  <a:lnTo>
                    <a:pt x="15950" y="12786"/>
                  </a:lnTo>
                  <a:lnTo>
                    <a:pt x="15419" y="13588"/>
                  </a:lnTo>
                  <a:lnTo>
                    <a:pt x="14821" y="14389"/>
                  </a:lnTo>
                  <a:lnTo>
                    <a:pt x="14189" y="15157"/>
                  </a:lnTo>
                  <a:lnTo>
                    <a:pt x="13524" y="15959"/>
                  </a:lnTo>
                  <a:lnTo>
                    <a:pt x="12827" y="16727"/>
                  </a:lnTo>
                  <a:lnTo>
                    <a:pt x="12095" y="17461"/>
                  </a:lnTo>
                  <a:lnTo>
                    <a:pt x="11299" y="18163"/>
                  </a:lnTo>
                  <a:lnTo>
                    <a:pt x="10501" y="18797"/>
                  </a:lnTo>
                  <a:lnTo>
                    <a:pt x="9670" y="19398"/>
                  </a:lnTo>
                  <a:lnTo>
                    <a:pt x="8840" y="19931"/>
                  </a:lnTo>
                  <a:lnTo>
                    <a:pt x="8407" y="20166"/>
                  </a:lnTo>
                  <a:lnTo>
                    <a:pt x="7941" y="20399"/>
                  </a:lnTo>
                  <a:lnTo>
                    <a:pt x="7510" y="20566"/>
                  </a:lnTo>
                  <a:lnTo>
                    <a:pt x="7044" y="20766"/>
                  </a:lnTo>
                  <a:lnTo>
                    <a:pt x="6613" y="20900"/>
                  </a:lnTo>
                  <a:lnTo>
                    <a:pt x="6147" y="21033"/>
                  </a:lnTo>
                  <a:lnTo>
                    <a:pt x="5682" y="21133"/>
                  </a:lnTo>
                  <a:lnTo>
                    <a:pt x="5217" y="21200"/>
                  </a:lnTo>
                  <a:lnTo>
                    <a:pt x="4752" y="21234"/>
                  </a:lnTo>
                  <a:lnTo>
                    <a:pt x="4286" y="21268"/>
                  </a:lnTo>
                  <a:lnTo>
                    <a:pt x="3855" y="21234"/>
                  </a:lnTo>
                  <a:lnTo>
                    <a:pt x="3389" y="21200"/>
                  </a:lnTo>
                  <a:lnTo>
                    <a:pt x="2924" y="21133"/>
                  </a:lnTo>
                  <a:lnTo>
                    <a:pt x="2459" y="21033"/>
                  </a:lnTo>
                  <a:lnTo>
                    <a:pt x="2027" y="20900"/>
                  </a:lnTo>
                  <a:lnTo>
                    <a:pt x="1562" y="20699"/>
                  </a:lnTo>
                  <a:lnTo>
                    <a:pt x="1097" y="20500"/>
                  </a:lnTo>
                  <a:lnTo>
                    <a:pt x="665" y="20265"/>
                  </a:lnTo>
                  <a:lnTo>
                    <a:pt x="532" y="20265"/>
                  </a:lnTo>
                  <a:lnTo>
                    <a:pt x="366" y="20299"/>
                  </a:lnTo>
                  <a:lnTo>
                    <a:pt x="166" y="20365"/>
                  </a:lnTo>
                  <a:lnTo>
                    <a:pt x="34" y="20432"/>
                  </a:lnTo>
                  <a:lnTo>
                    <a:pt x="0" y="20500"/>
                  </a:lnTo>
                  <a:lnTo>
                    <a:pt x="34" y="20500"/>
                  </a:lnTo>
                  <a:lnTo>
                    <a:pt x="532" y="20766"/>
                  </a:lnTo>
                  <a:lnTo>
                    <a:pt x="1030" y="20999"/>
                  </a:lnTo>
                  <a:lnTo>
                    <a:pt x="1528" y="21200"/>
                  </a:lnTo>
                  <a:lnTo>
                    <a:pt x="2027" y="21333"/>
                  </a:lnTo>
                  <a:lnTo>
                    <a:pt x="2526" y="21467"/>
                  </a:lnTo>
                  <a:lnTo>
                    <a:pt x="3023" y="21534"/>
                  </a:lnTo>
                  <a:lnTo>
                    <a:pt x="3522" y="21568"/>
                  </a:lnTo>
                  <a:lnTo>
                    <a:pt x="4021" y="21600"/>
                  </a:lnTo>
                  <a:lnTo>
                    <a:pt x="4619" y="21568"/>
                  </a:lnTo>
                  <a:lnTo>
                    <a:pt x="5217" y="21500"/>
                  </a:lnTo>
                  <a:lnTo>
                    <a:pt x="5815" y="21401"/>
                  </a:lnTo>
                  <a:lnTo>
                    <a:pt x="6413" y="21234"/>
                  </a:lnTo>
                  <a:lnTo>
                    <a:pt x="7011" y="21033"/>
                  </a:lnTo>
                  <a:lnTo>
                    <a:pt x="7577" y="20832"/>
                  </a:lnTo>
                  <a:lnTo>
                    <a:pt x="8141" y="20566"/>
                  </a:lnTo>
                  <a:lnTo>
                    <a:pt x="8706" y="20265"/>
                  </a:lnTo>
                  <a:lnTo>
                    <a:pt x="9272" y="19965"/>
                  </a:lnTo>
                  <a:lnTo>
                    <a:pt x="9802" y="19631"/>
                  </a:lnTo>
                  <a:lnTo>
                    <a:pt x="10335" y="19265"/>
                  </a:lnTo>
                  <a:lnTo>
                    <a:pt x="10866" y="18863"/>
                  </a:lnTo>
                  <a:lnTo>
                    <a:pt x="11897" y="18029"/>
                  </a:lnTo>
                  <a:lnTo>
                    <a:pt x="12859" y="17160"/>
                  </a:lnTo>
                  <a:lnTo>
                    <a:pt x="13724" y="16293"/>
                  </a:lnTo>
                  <a:lnTo>
                    <a:pt x="14554" y="15424"/>
                  </a:lnTo>
                  <a:lnTo>
                    <a:pt x="15318" y="14489"/>
                  </a:lnTo>
                  <a:lnTo>
                    <a:pt x="16051" y="13522"/>
                  </a:lnTo>
                  <a:lnTo>
                    <a:pt x="16748" y="12520"/>
                  </a:lnTo>
                  <a:lnTo>
                    <a:pt x="17413" y="11485"/>
                  </a:lnTo>
                  <a:lnTo>
                    <a:pt x="18011" y="10417"/>
                  </a:lnTo>
                  <a:lnTo>
                    <a:pt x="18575" y="9315"/>
                  </a:lnTo>
                  <a:lnTo>
                    <a:pt x="19107" y="8213"/>
                  </a:lnTo>
                  <a:lnTo>
                    <a:pt x="19573" y="7077"/>
                  </a:lnTo>
                  <a:lnTo>
                    <a:pt x="20004" y="5943"/>
                  </a:lnTo>
                  <a:lnTo>
                    <a:pt x="20402" y="4808"/>
                  </a:lnTo>
                  <a:lnTo>
                    <a:pt x="20769" y="3640"/>
                  </a:lnTo>
                  <a:lnTo>
                    <a:pt x="21101" y="2438"/>
                  </a:lnTo>
                  <a:lnTo>
                    <a:pt x="21367" y="1269"/>
                  </a:lnTo>
                  <a:lnTo>
                    <a:pt x="21600" y="101"/>
                  </a:lnTo>
                  <a:lnTo>
                    <a:pt x="21600" y="34"/>
                  </a:lnTo>
                  <a:lnTo>
                    <a:pt x="21566"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786" name="Google Shape;969;p36"/>
            <p:cNvSpPr/>
            <p:nvPr/>
          </p:nvSpPr>
          <p:spPr>
            <a:xfrm>
              <a:off x="964774" y="76204"/>
              <a:ext cx="511393" cy="331399"/>
            </a:xfrm>
            <a:custGeom>
              <a:avLst/>
              <a:ahLst/>
              <a:cxnLst>
                <a:cxn ang="0">
                  <a:pos x="wd2" y="hd2"/>
                </a:cxn>
                <a:cxn ang="5400000">
                  <a:pos x="wd2" y="hd2"/>
                </a:cxn>
                <a:cxn ang="10800000">
                  <a:pos x="wd2" y="hd2"/>
                </a:cxn>
                <a:cxn ang="16200000">
                  <a:pos x="wd2" y="hd2"/>
                </a:cxn>
              </a:cxnLst>
              <a:rect l="0" t="0" r="r" b="b"/>
              <a:pathLst>
                <a:path w="21600" h="21600" extrusionOk="0">
                  <a:moveTo>
                    <a:pt x="724" y="0"/>
                  </a:moveTo>
                  <a:lnTo>
                    <a:pt x="523" y="60"/>
                  </a:lnTo>
                  <a:lnTo>
                    <a:pt x="362" y="122"/>
                  </a:lnTo>
                  <a:lnTo>
                    <a:pt x="199" y="248"/>
                  </a:lnTo>
                  <a:lnTo>
                    <a:pt x="120" y="433"/>
                  </a:lnTo>
                  <a:lnTo>
                    <a:pt x="39" y="1117"/>
                  </a:lnTo>
                  <a:lnTo>
                    <a:pt x="0" y="1861"/>
                  </a:lnTo>
                  <a:lnTo>
                    <a:pt x="0" y="3288"/>
                  </a:lnTo>
                  <a:lnTo>
                    <a:pt x="39" y="3972"/>
                  </a:lnTo>
                  <a:lnTo>
                    <a:pt x="120" y="4716"/>
                  </a:lnTo>
                  <a:lnTo>
                    <a:pt x="321" y="6144"/>
                  </a:lnTo>
                  <a:lnTo>
                    <a:pt x="602" y="7571"/>
                  </a:lnTo>
                  <a:lnTo>
                    <a:pt x="964" y="8999"/>
                  </a:lnTo>
                  <a:lnTo>
                    <a:pt x="1407" y="10364"/>
                  </a:lnTo>
                  <a:lnTo>
                    <a:pt x="1930" y="11732"/>
                  </a:lnTo>
                  <a:lnTo>
                    <a:pt x="2493" y="13034"/>
                  </a:lnTo>
                  <a:lnTo>
                    <a:pt x="3137" y="14214"/>
                  </a:lnTo>
                  <a:lnTo>
                    <a:pt x="3780" y="15394"/>
                  </a:lnTo>
                  <a:lnTo>
                    <a:pt x="4504" y="16511"/>
                  </a:lnTo>
                  <a:lnTo>
                    <a:pt x="5228" y="17505"/>
                  </a:lnTo>
                  <a:lnTo>
                    <a:pt x="5992" y="18374"/>
                  </a:lnTo>
                  <a:lnTo>
                    <a:pt x="6757" y="19181"/>
                  </a:lnTo>
                  <a:lnTo>
                    <a:pt x="7521" y="19862"/>
                  </a:lnTo>
                  <a:lnTo>
                    <a:pt x="8166" y="20298"/>
                  </a:lnTo>
                  <a:lnTo>
                    <a:pt x="8808" y="20671"/>
                  </a:lnTo>
                  <a:lnTo>
                    <a:pt x="9453" y="20982"/>
                  </a:lnTo>
                  <a:lnTo>
                    <a:pt x="10136" y="21230"/>
                  </a:lnTo>
                  <a:lnTo>
                    <a:pt x="10781" y="21415"/>
                  </a:lnTo>
                  <a:lnTo>
                    <a:pt x="11464" y="21540"/>
                  </a:lnTo>
                  <a:lnTo>
                    <a:pt x="12188" y="21600"/>
                  </a:lnTo>
                  <a:lnTo>
                    <a:pt x="12871" y="21600"/>
                  </a:lnTo>
                  <a:lnTo>
                    <a:pt x="13957" y="21540"/>
                  </a:lnTo>
                  <a:lnTo>
                    <a:pt x="15045" y="21415"/>
                  </a:lnTo>
                  <a:lnTo>
                    <a:pt x="16171" y="21167"/>
                  </a:lnTo>
                  <a:lnTo>
                    <a:pt x="17257" y="20794"/>
                  </a:lnTo>
                  <a:lnTo>
                    <a:pt x="18302" y="20420"/>
                  </a:lnTo>
                  <a:lnTo>
                    <a:pt x="19349" y="19987"/>
                  </a:lnTo>
                  <a:lnTo>
                    <a:pt x="20394" y="19491"/>
                  </a:lnTo>
                  <a:lnTo>
                    <a:pt x="21360" y="18933"/>
                  </a:lnTo>
                  <a:lnTo>
                    <a:pt x="21480" y="18870"/>
                  </a:lnTo>
                  <a:lnTo>
                    <a:pt x="21561" y="18745"/>
                  </a:lnTo>
                  <a:lnTo>
                    <a:pt x="21600" y="18685"/>
                  </a:lnTo>
                  <a:lnTo>
                    <a:pt x="21600" y="18622"/>
                  </a:lnTo>
                  <a:lnTo>
                    <a:pt x="21480" y="18497"/>
                  </a:lnTo>
                  <a:lnTo>
                    <a:pt x="21279" y="18434"/>
                  </a:lnTo>
                  <a:lnTo>
                    <a:pt x="21077" y="18497"/>
                  </a:lnTo>
                  <a:lnTo>
                    <a:pt x="20152" y="18993"/>
                  </a:lnTo>
                  <a:lnTo>
                    <a:pt x="19186" y="19491"/>
                  </a:lnTo>
                  <a:lnTo>
                    <a:pt x="18261" y="19862"/>
                  </a:lnTo>
                  <a:lnTo>
                    <a:pt x="17297" y="20172"/>
                  </a:lnTo>
                  <a:lnTo>
                    <a:pt x="16332" y="20483"/>
                  </a:lnTo>
                  <a:lnTo>
                    <a:pt x="15366" y="20671"/>
                  </a:lnTo>
                  <a:lnTo>
                    <a:pt x="14400" y="20794"/>
                  </a:lnTo>
                  <a:lnTo>
                    <a:pt x="13434" y="20856"/>
                  </a:lnTo>
                  <a:lnTo>
                    <a:pt x="12590" y="20794"/>
                  </a:lnTo>
                  <a:lnTo>
                    <a:pt x="11785" y="20731"/>
                  </a:lnTo>
                  <a:lnTo>
                    <a:pt x="10941" y="20546"/>
                  </a:lnTo>
                  <a:lnTo>
                    <a:pt x="10136" y="20235"/>
                  </a:lnTo>
                  <a:lnTo>
                    <a:pt x="9331" y="19924"/>
                  </a:lnTo>
                  <a:lnTo>
                    <a:pt x="8528" y="19429"/>
                  </a:lnTo>
                  <a:lnTo>
                    <a:pt x="7763" y="18933"/>
                  </a:lnTo>
                  <a:lnTo>
                    <a:pt x="6999" y="18249"/>
                  </a:lnTo>
                  <a:lnTo>
                    <a:pt x="6316" y="17565"/>
                  </a:lnTo>
                  <a:lnTo>
                    <a:pt x="5671" y="16821"/>
                  </a:lnTo>
                  <a:lnTo>
                    <a:pt x="5067" y="15952"/>
                  </a:lnTo>
                  <a:lnTo>
                    <a:pt x="4465" y="14957"/>
                  </a:lnTo>
                  <a:lnTo>
                    <a:pt x="3861" y="13903"/>
                  </a:lnTo>
                  <a:lnTo>
                    <a:pt x="3298" y="12786"/>
                  </a:lnTo>
                  <a:lnTo>
                    <a:pt x="2814" y="11669"/>
                  </a:lnTo>
                  <a:lnTo>
                    <a:pt x="2332" y="10427"/>
                  </a:lnTo>
                  <a:lnTo>
                    <a:pt x="1930" y="9187"/>
                  </a:lnTo>
                  <a:lnTo>
                    <a:pt x="1568" y="7882"/>
                  </a:lnTo>
                  <a:lnTo>
                    <a:pt x="1287" y="6580"/>
                  </a:lnTo>
                  <a:lnTo>
                    <a:pt x="1045" y="5274"/>
                  </a:lnTo>
                  <a:lnTo>
                    <a:pt x="884" y="3972"/>
                  </a:lnTo>
                  <a:lnTo>
                    <a:pt x="803" y="2730"/>
                  </a:lnTo>
                  <a:lnTo>
                    <a:pt x="844" y="1487"/>
                  </a:lnTo>
                  <a:lnTo>
                    <a:pt x="884" y="869"/>
                  </a:lnTo>
                  <a:lnTo>
                    <a:pt x="925" y="248"/>
                  </a:lnTo>
                  <a:lnTo>
                    <a:pt x="925" y="122"/>
                  </a:lnTo>
                  <a:lnTo>
                    <a:pt x="884" y="60"/>
                  </a:lnTo>
                  <a:lnTo>
                    <a:pt x="724"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787" name="Google Shape;970;p36"/>
            <p:cNvSpPr/>
            <p:nvPr/>
          </p:nvSpPr>
          <p:spPr>
            <a:xfrm>
              <a:off x="1034288" y="144757"/>
              <a:ext cx="448570" cy="164785"/>
            </a:xfrm>
            <a:custGeom>
              <a:avLst/>
              <a:ahLst/>
              <a:cxnLst>
                <a:cxn ang="0">
                  <a:pos x="wd2" y="hd2"/>
                </a:cxn>
                <a:cxn ang="5400000">
                  <a:pos x="wd2" y="hd2"/>
                </a:cxn>
                <a:cxn ang="10800000">
                  <a:pos x="wd2" y="hd2"/>
                </a:cxn>
                <a:cxn ang="16200000">
                  <a:pos x="wd2" y="hd2"/>
                </a:cxn>
              </a:cxnLst>
              <a:rect l="0" t="0" r="r" b="b"/>
              <a:pathLst>
                <a:path w="21600" h="21600" extrusionOk="0">
                  <a:moveTo>
                    <a:pt x="413" y="0"/>
                  </a:moveTo>
                  <a:lnTo>
                    <a:pt x="229" y="252"/>
                  </a:lnTo>
                  <a:lnTo>
                    <a:pt x="46" y="625"/>
                  </a:lnTo>
                  <a:lnTo>
                    <a:pt x="0" y="751"/>
                  </a:lnTo>
                  <a:lnTo>
                    <a:pt x="0" y="997"/>
                  </a:lnTo>
                  <a:lnTo>
                    <a:pt x="90" y="2619"/>
                  </a:lnTo>
                  <a:lnTo>
                    <a:pt x="274" y="4247"/>
                  </a:lnTo>
                  <a:lnTo>
                    <a:pt x="596" y="5742"/>
                  </a:lnTo>
                  <a:lnTo>
                    <a:pt x="962" y="7364"/>
                  </a:lnTo>
                  <a:lnTo>
                    <a:pt x="1375" y="8866"/>
                  </a:lnTo>
                  <a:lnTo>
                    <a:pt x="1880" y="10235"/>
                  </a:lnTo>
                  <a:lnTo>
                    <a:pt x="2383" y="11611"/>
                  </a:lnTo>
                  <a:lnTo>
                    <a:pt x="2981" y="12987"/>
                  </a:lnTo>
                  <a:lnTo>
                    <a:pt x="3577" y="14230"/>
                  </a:lnTo>
                  <a:lnTo>
                    <a:pt x="4173" y="15479"/>
                  </a:lnTo>
                  <a:lnTo>
                    <a:pt x="4815" y="16476"/>
                  </a:lnTo>
                  <a:lnTo>
                    <a:pt x="5457" y="17479"/>
                  </a:lnTo>
                  <a:lnTo>
                    <a:pt x="6099" y="18350"/>
                  </a:lnTo>
                  <a:lnTo>
                    <a:pt x="6695" y="19101"/>
                  </a:lnTo>
                  <a:lnTo>
                    <a:pt x="7290" y="19726"/>
                  </a:lnTo>
                  <a:lnTo>
                    <a:pt x="7842" y="20224"/>
                  </a:lnTo>
                  <a:lnTo>
                    <a:pt x="8804" y="20849"/>
                  </a:lnTo>
                  <a:lnTo>
                    <a:pt x="9768" y="21221"/>
                  </a:lnTo>
                  <a:lnTo>
                    <a:pt x="10730" y="21474"/>
                  </a:lnTo>
                  <a:lnTo>
                    <a:pt x="11695" y="21600"/>
                  </a:lnTo>
                  <a:lnTo>
                    <a:pt x="12979" y="21474"/>
                  </a:lnTo>
                  <a:lnTo>
                    <a:pt x="14217" y="20975"/>
                  </a:lnTo>
                  <a:lnTo>
                    <a:pt x="15455" y="20351"/>
                  </a:lnTo>
                  <a:lnTo>
                    <a:pt x="16693" y="19354"/>
                  </a:lnTo>
                  <a:lnTo>
                    <a:pt x="17930" y="18224"/>
                  </a:lnTo>
                  <a:lnTo>
                    <a:pt x="19124" y="16728"/>
                  </a:lnTo>
                  <a:lnTo>
                    <a:pt x="20269" y="15233"/>
                  </a:lnTo>
                  <a:lnTo>
                    <a:pt x="21417" y="13359"/>
                  </a:lnTo>
                  <a:lnTo>
                    <a:pt x="21600" y="12987"/>
                  </a:lnTo>
                  <a:lnTo>
                    <a:pt x="21600" y="12734"/>
                  </a:lnTo>
                  <a:lnTo>
                    <a:pt x="21463" y="12608"/>
                  </a:lnTo>
                  <a:lnTo>
                    <a:pt x="21278" y="12482"/>
                  </a:lnTo>
                  <a:lnTo>
                    <a:pt x="21048" y="12608"/>
                  </a:lnTo>
                  <a:lnTo>
                    <a:pt x="20865" y="12734"/>
                  </a:lnTo>
                  <a:lnTo>
                    <a:pt x="19810" y="14356"/>
                  </a:lnTo>
                  <a:lnTo>
                    <a:pt x="18756" y="15858"/>
                  </a:lnTo>
                  <a:lnTo>
                    <a:pt x="17655" y="17101"/>
                  </a:lnTo>
                  <a:lnTo>
                    <a:pt x="16556" y="18224"/>
                  </a:lnTo>
                  <a:lnTo>
                    <a:pt x="15408" y="19101"/>
                  </a:lnTo>
                  <a:lnTo>
                    <a:pt x="14261" y="19726"/>
                  </a:lnTo>
                  <a:lnTo>
                    <a:pt x="13116" y="20098"/>
                  </a:lnTo>
                  <a:lnTo>
                    <a:pt x="11968" y="20351"/>
                  </a:lnTo>
                  <a:lnTo>
                    <a:pt x="11189" y="20224"/>
                  </a:lnTo>
                  <a:lnTo>
                    <a:pt x="10411" y="19972"/>
                  </a:lnTo>
                  <a:lnTo>
                    <a:pt x="9629" y="19726"/>
                  </a:lnTo>
                  <a:lnTo>
                    <a:pt x="8850" y="19227"/>
                  </a:lnTo>
                  <a:lnTo>
                    <a:pt x="8116" y="18476"/>
                  </a:lnTo>
                  <a:lnTo>
                    <a:pt x="7337" y="17726"/>
                  </a:lnTo>
                  <a:lnTo>
                    <a:pt x="6604" y="16728"/>
                  </a:lnTo>
                  <a:lnTo>
                    <a:pt x="5869" y="15605"/>
                  </a:lnTo>
                  <a:lnTo>
                    <a:pt x="5137" y="14230"/>
                  </a:lnTo>
                  <a:lnTo>
                    <a:pt x="4356" y="12734"/>
                  </a:lnTo>
                  <a:lnTo>
                    <a:pt x="3577" y="10986"/>
                  </a:lnTo>
                  <a:lnTo>
                    <a:pt x="2798" y="9112"/>
                  </a:lnTo>
                  <a:lnTo>
                    <a:pt x="2429" y="8115"/>
                  </a:lnTo>
                  <a:lnTo>
                    <a:pt x="2109" y="7118"/>
                  </a:lnTo>
                  <a:lnTo>
                    <a:pt x="1787" y="6115"/>
                  </a:lnTo>
                  <a:lnTo>
                    <a:pt x="1514" y="4991"/>
                  </a:lnTo>
                  <a:lnTo>
                    <a:pt x="1284" y="3868"/>
                  </a:lnTo>
                  <a:lnTo>
                    <a:pt x="1101" y="2745"/>
                  </a:lnTo>
                  <a:lnTo>
                    <a:pt x="962" y="1496"/>
                  </a:lnTo>
                  <a:lnTo>
                    <a:pt x="916" y="372"/>
                  </a:lnTo>
                  <a:lnTo>
                    <a:pt x="872" y="126"/>
                  </a:lnTo>
                  <a:lnTo>
                    <a:pt x="825"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788" name="Google Shape;971;p36"/>
            <p:cNvSpPr/>
            <p:nvPr/>
          </p:nvSpPr>
          <p:spPr>
            <a:xfrm>
              <a:off x="349496" y="1768567"/>
              <a:ext cx="363844" cy="309542"/>
            </a:xfrm>
            <a:custGeom>
              <a:avLst/>
              <a:ahLst/>
              <a:cxnLst>
                <a:cxn ang="0">
                  <a:pos x="wd2" y="hd2"/>
                </a:cxn>
                <a:cxn ang="5400000">
                  <a:pos x="wd2" y="hd2"/>
                </a:cxn>
                <a:cxn ang="10800000">
                  <a:pos x="wd2" y="hd2"/>
                </a:cxn>
                <a:cxn ang="16200000">
                  <a:pos x="wd2" y="hd2"/>
                </a:cxn>
              </a:cxnLst>
              <a:rect l="0" t="0" r="r" b="b"/>
              <a:pathLst>
                <a:path w="21600" h="21600" extrusionOk="0">
                  <a:moveTo>
                    <a:pt x="8934" y="0"/>
                  </a:moveTo>
                  <a:lnTo>
                    <a:pt x="7465" y="134"/>
                  </a:lnTo>
                  <a:lnTo>
                    <a:pt x="6050" y="400"/>
                  </a:lnTo>
                  <a:lnTo>
                    <a:pt x="4636" y="800"/>
                  </a:lnTo>
                  <a:lnTo>
                    <a:pt x="5201" y="1263"/>
                  </a:lnTo>
                  <a:lnTo>
                    <a:pt x="5710" y="1730"/>
                  </a:lnTo>
                  <a:lnTo>
                    <a:pt x="6164" y="2194"/>
                  </a:lnTo>
                  <a:lnTo>
                    <a:pt x="6559" y="2728"/>
                  </a:lnTo>
                  <a:lnTo>
                    <a:pt x="6899" y="3191"/>
                  </a:lnTo>
                  <a:lnTo>
                    <a:pt x="7125" y="3658"/>
                  </a:lnTo>
                  <a:lnTo>
                    <a:pt x="7351" y="4055"/>
                  </a:lnTo>
                  <a:lnTo>
                    <a:pt x="7465" y="4522"/>
                  </a:lnTo>
                  <a:lnTo>
                    <a:pt x="7519" y="4918"/>
                  </a:lnTo>
                  <a:lnTo>
                    <a:pt x="7519" y="5385"/>
                  </a:lnTo>
                  <a:lnTo>
                    <a:pt x="7465" y="5785"/>
                  </a:lnTo>
                  <a:lnTo>
                    <a:pt x="7351" y="6181"/>
                  </a:lnTo>
                  <a:lnTo>
                    <a:pt x="7239" y="6581"/>
                  </a:lnTo>
                  <a:lnTo>
                    <a:pt x="7068" y="6981"/>
                  </a:lnTo>
                  <a:lnTo>
                    <a:pt x="6616" y="7777"/>
                  </a:lnTo>
                  <a:lnTo>
                    <a:pt x="5599" y="9440"/>
                  </a:lnTo>
                  <a:lnTo>
                    <a:pt x="4467" y="11233"/>
                  </a:lnTo>
                  <a:lnTo>
                    <a:pt x="3618" y="12496"/>
                  </a:lnTo>
                  <a:lnTo>
                    <a:pt x="2772" y="13958"/>
                  </a:lnTo>
                  <a:lnTo>
                    <a:pt x="1923" y="15553"/>
                  </a:lnTo>
                  <a:lnTo>
                    <a:pt x="1075" y="17149"/>
                  </a:lnTo>
                  <a:lnTo>
                    <a:pt x="734" y="17945"/>
                  </a:lnTo>
                  <a:lnTo>
                    <a:pt x="452" y="18741"/>
                  </a:lnTo>
                  <a:lnTo>
                    <a:pt x="171" y="19541"/>
                  </a:lnTo>
                  <a:lnTo>
                    <a:pt x="0" y="20337"/>
                  </a:lnTo>
                  <a:lnTo>
                    <a:pt x="906" y="20004"/>
                  </a:lnTo>
                  <a:lnTo>
                    <a:pt x="1866" y="19739"/>
                  </a:lnTo>
                  <a:lnTo>
                    <a:pt x="2884" y="19541"/>
                  </a:lnTo>
                  <a:lnTo>
                    <a:pt x="3901" y="19474"/>
                  </a:lnTo>
                  <a:lnTo>
                    <a:pt x="4918" y="19406"/>
                  </a:lnTo>
                  <a:lnTo>
                    <a:pt x="5939" y="19406"/>
                  </a:lnTo>
                  <a:lnTo>
                    <a:pt x="6956" y="19474"/>
                  </a:lnTo>
                  <a:lnTo>
                    <a:pt x="7974" y="19541"/>
                  </a:lnTo>
                  <a:lnTo>
                    <a:pt x="9048" y="19739"/>
                  </a:lnTo>
                  <a:lnTo>
                    <a:pt x="10066" y="19873"/>
                  </a:lnTo>
                  <a:lnTo>
                    <a:pt x="12043" y="20404"/>
                  </a:lnTo>
                  <a:lnTo>
                    <a:pt x="13967" y="20935"/>
                  </a:lnTo>
                  <a:lnTo>
                    <a:pt x="15776" y="21600"/>
                  </a:lnTo>
                  <a:lnTo>
                    <a:pt x="16341" y="20669"/>
                  </a:lnTo>
                  <a:lnTo>
                    <a:pt x="16793" y="19739"/>
                  </a:lnTo>
                  <a:lnTo>
                    <a:pt x="17642" y="18012"/>
                  </a:lnTo>
                  <a:lnTo>
                    <a:pt x="18942" y="15486"/>
                  </a:lnTo>
                  <a:lnTo>
                    <a:pt x="19677" y="14025"/>
                  </a:lnTo>
                  <a:lnTo>
                    <a:pt x="20411" y="12429"/>
                  </a:lnTo>
                  <a:lnTo>
                    <a:pt x="20977" y="10901"/>
                  </a:lnTo>
                  <a:lnTo>
                    <a:pt x="21203" y="10105"/>
                  </a:lnTo>
                  <a:lnTo>
                    <a:pt x="21429" y="9305"/>
                  </a:lnTo>
                  <a:lnTo>
                    <a:pt x="21543" y="8509"/>
                  </a:lnTo>
                  <a:lnTo>
                    <a:pt x="21600" y="7777"/>
                  </a:lnTo>
                  <a:lnTo>
                    <a:pt x="21600" y="7112"/>
                  </a:lnTo>
                  <a:lnTo>
                    <a:pt x="21486" y="6383"/>
                  </a:lnTo>
                  <a:lnTo>
                    <a:pt x="21371" y="5983"/>
                  </a:lnTo>
                  <a:lnTo>
                    <a:pt x="21146" y="5583"/>
                  </a:lnTo>
                  <a:lnTo>
                    <a:pt x="20920" y="5187"/>
                  </a:lnTo>
                  <a:lnTo>
                    <a:pt x="20637" y="4720"/>
                  </a:lnTo>
                  <a:lnTo>
                    <a:pt x="19902" y="3987"/>
                  </a:lnTo>
                  <a:lnTo>
                    <a:pt x="19111" y="3258"/>
                  </a:lnTo>
                  <a:lnTo>
                    <a:pt x="18208" y="2526"/>
                  </a:lnTo>
                  <a:lnTo>
                    <a:pt x="17359" y="1995"/>
                  </a:lnTo>
                  <a:lnTo>
                    <a:pt x="16510" y="1465"/>
                  </a:lnTo>
                  <a:lnTo>
                    <a:pt x="15833" y="1132"/>
                  </a:lnTo>
                  <a:lnTo>
                    <a:pt x="14587" y="665"/>
                  </a:lnTo>
                  <a:lnTo>
                    <a:pt x="13232" y="333"/>
                  </a:lnTo>
                  <a:lnTo>
                    <a:pt x="11817" y="67"/>
                  </a:lnTo>
                  <a:lnTo>
                    <a:pt x="10348"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789" name="Google Shape;972;p36"/>
            <p:cNvSpPr/>
            <p:nvPr/>
          </p:nvSpPr>
          <p:spPr>
            <a:xfrm>
              <a:off x="306651" y="1438086"/>
              <a:ext cx="265735" cy="482894"/>
            </a:xfrm>
            <a:custGeom>
              <a:avLst/>
              <a:ahLst/>
              <a:cxnLst>
                <a:cxn ang="0">
                  <a:pos x="wd2" y="hd2"/>
                </a:cxn>
                <a:cxn ang="5400000">
                  <a:pos x="wd2" y="hd2"/>
                </a:cxn>
                <a:cxn ang="10800000">
                  <a:pos x="wd2" y="hd2"/>
                </a:cxn>
                <a:cxn ang="16200000">
                  <a:pos x="wd2" y="hd2"/>
                </a:cxn>
              </a:cxnLst>
              <a:rect l="0" t="0" r="r" b="b"/>
              <a:pathLst>
                <a:path w="21600" h="21600" extrusionOk="0">
                  <a:moveTo>
                    <a:pt x="6813" y="0"/>
                  </a:moveTo>
                  <a:lnTo>
                    <a:pt x="6269" y="43"/>
                  </a:lnTo>
                  <a:lnTo>
                    <a:pt x="5729" y="86"/>
                  </a:lnTo>
                  <a:lnTo>
                    <a:pt x="5185" y="172"/>
                  </a:lnTo>
                  <a:lnTo>
                    <a:pt x="4723" y="299"/>
                  </a:lnTo>
                  <a:lnTo>
                    <a:pt x="4179" y="426"/>
                  </a:lnTo>
                  <a:lnTo>
                    <a:pt x="3639" y="683"/>
                  </a:lnTo>
                  <a:lnTo>
                    <a:pt x="3095" y="980"/>
                  </a:lnTo>
                  <a:lnTo>
                    <a:pt x="2633" y="1279"/>
                  </a:lnTo>
                  <a:lnTo>
                    <a:pt x="2246" y="1662"/>
                  </a:lnTo>
                  <a:lnTo>
                    <a:pt x="1937" y="2046"/>
                  </a:lnTo>
                  <a:lnTo>
                    <a:pt x="1624" y="2472"/>
                  </a:lnTo>
                  <a:lnTo>
                    <a:pt x="1162" y="3366"/>
                  </a:lnTo>
                  <a:lnTo>
                    <a:pt x="853" y="4304"/>
                  </a:lnTo>
                  <a:lnTo>
                    <a:pt x="618" y="5241"/>
                  </a:lnTo>
                  <a:lnTo>
                    <a:pt x="309" y="6860"/>
                  </a:lnTo>
                  <a:lnTo>
                    <a:pt x="78" y="8010"/>
                  </a:lnTo>
                  <a:lnTo>
                    <a:pt x="0" y="9203"/>
                  </a:lnTo>
                  <a:lnTo>
                    <a:pt x="0" y="10437"/>
                  </a:lnTo>
                  <a:lnTo>
                    <a:pt x="78" y="11630"/>
                  </a:lnTo>
                  <a:lnTo>
                    <a:pt x="157" y="12866"/>
                  </a:lnTo>
                  <a:lnTo>
                    <a:pt x="387" y="14059"/>
                  </a:lnTo>
                  <a:lnTo>
                    <a:pt x="775" y="15209"/>
                  </a:lnTo>
                  <a:lnTo>
                    <a:pt x="1162" y="16359"/>
                  </a:lnTo>
                  <a:lnTo>
                    <a:pt x="1859" y="17765"/>
                  </a:lnTo>
                  <a:lnTo>
                    <a:pt x="2246" y="18575"/>
                  </a:lnTo>
                  <a:lnTo>
                    <a:pt x="2864" y="19384"/>
                  </a:lnTo>
                  <a:lnTo>
                    <a:pt x="3173" y="19768"/>
                  </a:lnTo>
                  <a:lnTo>
                    <a:pt x="3561" y="20151"/>
                  </a:lnTo>
                  <a:lnTo>
                    <a:pt x="3948" y="20491"/>
                  </a:lnTo>
                  <a:lnTo>
                    <a:pt x="4414" y="20790"/>
                  </a:lnTo>
                  <a:lnTo>
                    <a:pt x="4876" y="21047"/>
                  </a:lnTo>
                  <a:lnTo>
                    <a:pt x="5420" y="21260"/>
                  </a:lnTo>
                  <a:lnTo>
                    <a:pt x="5960" y="21471"/>
                  </a:lnTo>
                  <a:lnTo>
                    <a:pt x="6582" y="21557"/>
                  </a:lnTo>
                  <a:lnTo>
                    <a:pt x="7043" y="21600"/>
                  </a:lnTo>
                  <a:lnTo>
                    <a:pt x="7509" y="21600"/>
                  </a:lnTo>
                  <a:lnTo>
                    <a:pt x="7975" y="21557"/>
                  </a:lnTo>
                  <a:lnTo>
                    <a:pt x="8437" y="21514"/>
                  </a:lnTo>
                  <a:lnTo>
                    <a:pt x="9446" y="21301"/>
                  </a:lnTo>
                  <a:lnTo>
                    <a:pt x="10530" y="21004"/>
                  </a:lnTo>
                  <a:lnTo>
                    <a:pt x="11457" y="20704"/>
                  </a:lnTo>
                  <a:lnTo>
                    <a:pt x="12385" y="20407"/>
                  </a:lnTo>
                  <a:lnTo>
                    <a:pt x="14013" y="19854"/>
                  </a:lnTo>
                  <a:lnTo>
                    <a:pt x="16720" y="18958"/>
                  </a:lnTo>
                  <a:lnTo>
                    <a:pt x="18113" y="18448"/>
                  </a:lnTo>
                  <a:lnTo>
                    <a:pt x="19354" y="17851"/>
                  </a:lnTo>
                  <a:lnTo>
                    <a:pt x="19045" y="17298"/>
                  </a:lnTo>
                  <a:lnTo>
                    <a:pt x="18736" y="16658"/>
                  </a:lnTo>
                  <a:lnTo>
                    <a:pt x="18579" y="15976"/>
                  </a:lnTo>
                  <a:lnTo>
                    <a:pt x="18501" y="15295"/>
                  </a:lnTo>
                  <a:lnTo>
                    <a:pt x="18423" y="14059"/>
                  </a:lnTo>
                  <a:lnTo>
                    <a:pt x="18501" y="12993"/>
                  </a:lnTo>
                  <a:lnTo>
                    <a:pt x="18657" y="12013"/>
                  </a:lnTo>
                  <a:lnTo>
                    <a:pt x="18810" y="11034"/>
                  </a:lnTo>
                  <a:lnTo>
                    <a:pt x="19123" y="10097"/>
                  </a:lnTo>
                  <a:lnTo>
                    <a:pt x="19507" y="9117"/>
                  </a:lnTo>
                  <a:lnTo>
                    <a:pt x="19972" y="8180"/>
                  </a:lnTo>
                  <a:lnTo>
                    <a:pt x="20438" y="7244"/>
                  </a:lnTo>
                  <a:lnTo>
                    <a:pt x="20978" y="6348"/>
                  </a:lnTo>
                  <a:lnTo>
                    <a:pt x="21600" y="5411"/>
                  </a:lnTo>
                  <a:lnTo>
                    <a:pt x="19663" y="4304"/>
                  </a:lnTo>
                  <a:lnTo>
                    <a:pt x="17573" y="3196"/>
                  </a:lnTo>
                  <a:lnTo>
                    <a:pt x="16490" y="2642"/>
                  </a:lnTo>
                  <a:lnTo>
                    <a:pt x="15406" y="2132"/>
                  </a:lnTo>
                  <a:lnTo>
                    <a:pt x="14243" y="1662"/>
                  </a:lnTo>
                  <a:lnTo>
                    <a:pt x="13081" y="1193"/>
                  </a:lnTo>
                  <a:lnTo>
                    <a:pt x="11923" y="810"/>
                  </a:lnTo>
                  <a:lnTo>
                    <a:pt x="10761" y="512"/>
                  </a:lnTo>
                  <a:lnTo>
                    <a:pt x="9599" y="256"/>
                  </a:lnTo>
                  <a:lnTo>
                    <a:pt x="8437" y="86"/>
                  </a:lnTo>
                  <a:lnTo>
                    <a:pt x="735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790" name="Google Shape;973;p36"/>
            <p:cNvSpPr/>
            <p:nvPr/>
          </p:nvSpPr>
          <p:spPr>
            <a:xfrm>
              <a:off x="399032" y="1242878"/>
              <a:ext cx="1199074" cy="967617"/>
            </a:xfrm>
            <a:custGeom>
              <a:avLst/>
              <a:ahLst/>
              <a:cxnLst>
                <a:cxn ang="0">
                  <a:pos x="wd2" y="hd2"/>
                </a:cxn>
                <a:cxn ang="5400000">
                  <a:pos x="wd2" y="hd2"/>
                </a:cxn>
                <a:cxn ang="10800000">
                  <a:pos x="wd2" y="hd2"/>
                </a:cxn>
                <a:cxn ang="16200000">
                  <a:pos x="wd2" y="hd2"/>
                </a:cxn>
              </a:cxnLst>
              <a:rect l="0" t="0" r="r" b="b"/>
              <a:pathLst>
                <a:path w="21600" h="21600" extrusionOk="0">
                  <a:moveTo>
                    <a:pt x="5129" y="0"/>
                  </a:moveTo>
                  <a:lnTo>
                    <a:pt x="4958" y="276"/>
                  </a:lnTo>
                  <a:lnTo>
                    <a:pt x="4770" y="595"/>
                  </a:lnTo>
                  <a:lnTo>
                    <a:pt x="4512" y="1020"/>
                  </a:lnTo>
                  <a:lnTo>
                    <a:pt x="4203" y="1552"/>
                  </a:lnTo>
                  <a:lnTo>
                    <a:pt x="3877" y="2189"/>
                  </a:lnTo>
                  <a:lnTo>
                    <a:pt x="3534" y="2891"/>
                  </a:lnTo>
                  <a:lnTo>
                    <a:pt x="3174" y="3699"/>
                  </a:lnTo>
                  <a:lnTo>
                    <a:pt x="2814" y="4570"/>
                  </a:lnTo>
                  <a:lnTo>
                    <a:pt x="2659" y="5017"/>
                  </a:lnTo>
                  <a:lnTo>
                    <a:pt x="2488" y="5485"/>
                  </a:lnTo>
                  <a:lnTo>
                    <a:pt x="2334" y="5974"/>
                  </a:lnTo>
                  <a:lnTo>
                    <a:pt x="2196" y="6484"/>
                  </a:lnTo>
                  <a:lnTo>
                    <a:pt x="2059" y="6995"/>
                  </a:lnTo>
                  <a:lnTo>
                    <a:pt x="1939" y="7504"/>
                  </a:lnTo>
                  <a:lnTo>
                    <a:pt x="1836" y="8036"/>
                  </a:lnTo>
                  <a:lnTo>
                    <a:pt x="1733" y="8568"/>
                  </a:lnTo>
                  <a:lnTo>
                    <a:pt x="1664" y="9120"/>
                  </a:lnTo>
                  <a:lnTo>
                    <a:pt x="1613" y="9673"/>
                  </a:lnTo>
                  <a:lnTo>
                    <a:pt x="1578" y="10226"/>
                  </a:lnTo>
                  <a:lnTo>
                    <a:pt x="1561" y="10779"/>
                  </a:lnTo>
                  <a:lnTo>
                    <a:pt x="1578" y="11352"/>
                  </a:lnTo>
                  <a:lnTo>
                    <a:pt x="1613" y="11926"/>
                  </a:lnTo>
                  <a:lnTo>
                    <a:pt x="1647" y="12182"/>
                  </a:lnTo>
                  <a:lnTo>
                    <a:pt x="1699" y="12437"/>
                  </a:lnTo>
                  <a:lnTo>
                    <a:pt x="1750" y="12671"/>
                  </a:lnTo>
                  <a:lnTo>
                    <a:pt x="1819" y="12905"/>
                  </a:lnTo>
                  <a:lnTo>
                    <a:pt x="1887" y="13117"/>
                  </a:lnTo>
                  <a:lnTo>
                    <a:pt x="1973" y="13330"/>
                  </a:lnTo>
                  <a:lnTo>
                    <a:pt x="2059" y="13521"/>
                  </a:lnTo>
                  <a:lnTo>
                    <a:pt x="2179" y="13712"/>
                  </a:lnTo>
                  <a:lnTo>
                    <a:pt x="2230" y="14201"/>
                  </a:lnTo>
                  <a:lnTo>
                    <a:pt x="2334" y="14670"/>
                  </a:lnTo>
                  <a:lnTo>
                    <a:pt x="2385" y="14903"/>
                  </a:lnTo>
                  <a:lnTo>
                    <a:pt x="2471" y="15137"/>
                  </a:lnTo>
                  <a:lnTo>
                    <a:pt x="2556" y="15370"/>
                  </a:lnTo>
                  <a:lnTo>
                    <a:pt x="2642" y="15583"/>
                  </a:lnTo>
                  <a:lnTo>
                    <a:pt x="2762" y="15817"/>
                  </a:lnTo>
                  <a:lnTo>
                    <a:pt x="2883" y="16030"/>
                  </a:lnTo>
                  <a:lnTo>
                    <a:pt x="3020" y="16243"/>
                  </a:lnTo>
                  <a:lnTo>
                    <a:pt x="3157" y="16434"/>
                  </a:lnTo>
                  <a:lnTo>
                    <a:pt x="3328" y="16646"/>
                  </a:lnTo>
                  <a:lnTo>
                    <a:pt x="3500" y="16817"/>
                  </a:lnTo>
                  <a:lnTo>
                    <a:pt x="3706" y="17008"/>
                  </a:lnTo>
                  <a:lnTo>
                    <a:pt x="3912" y="17178"/>
                  </a:lnTo>
                  <a:lnTo>
                    <a:pt x="3431" y="17454"/>
                  </a:lnTo>
                  <a:lnTo>
                    <a:pt x="2985" y="17773"/>
                  </a:lnTo>
                  <a:lnTo>
                    <a:pt x="2556" y="18114"/>
                  </a:lnTo>
                  <a:lnTo>
                    <a:pt x="2179" y="18453"/>
                  </a:lnTo>
                  <a:lnTo>
                    <a:pt x="1819" y="18836"/>
                  </a:lnTo>
                  <a:lnTo>
                    <a:pt x="1492" y="19198"/>
                  </a:lnTo>
                  <a:lnTo>
                    <a:pt x="1218" y="19559"/>
                  </a:lnTo>
                  <a:lnTo>
                    <a:pt x="961" y="19920"/>
                  </a:lnTo>
                  <a:lnTo>
                    <a:pt x="721" y="20261"/>
                  </a:lnTo>
                  <a:lnTo>
                    <a:pt x="532" y="20579"/>
                  </a:lnTo>
                  <a:lnTo>
                    <a:pt x="223" y="21111"/>
                  </a:lnTo>
                  <a:lnTo>
                    <a:pt x="51" y="21472"/>
                  </a:lnTo>
                  <a:lnTo>
                    <a:pt x="0" y="21600"/>
                  </a:lnTo>
                  <a:lnTo>
                    <a:pt x="21565" y="20813"/>
                  </a:lnTo>
                  <a:lnTo>
                    <a:pt x="21583" y="20431"/>
                  </a:lnTo>
                  <a:lnTo>
                    <a:pt x="21600" y="20090"/>
                  </a:lnTo>
                  <a:lnTo>
                    <a:pt x="21600" y="19729"/>
                  </a:lnTo>
                  <a:lnTo>
                    <a:pt x="21583" y="19389"/>
                  </a:lnTo>
                  <a:lnTo>
                    <a:pt x="21565" y="19070"/>
                  </a:lnTo>
                  <a:lnTo>
                    <a:pt x="21531" y="18751"/>
                  </a:lnTo>
                  <a:lnTo>
                    <a:pt x="21497" y="18432"/>
                  </a:lnTo>
                  <a:lnTo>
                    <a:pt x="21446" y="18134"/>
                  </a:lnTo>
                  <a:lnTo>
                    <a:pt x="21377" y="17837"/>
                  </a:lnTo>
                  <a:lnTo>
                    <a:pt x="21325" y="17560"/>
                  </a:lnTo>
                  <a:lnTo>
                    <a:pt x="21153" y="17030"/>
                  </a:lnTo>
                  <a:lnTo>
                    <a:pt x="20965" y="16519"/>
                  </a:lnTo>
                  <a:lnTo>
                    <a:pt x="20742" y="16052"/>
                  </a:lnTo>
                  <a:lnTo>
                    <a:pt x="20485" y="15605"/>
                  </a:lnTo>
                  <a:lnTo>
                    <a:pt x="20210" y="15201"/>
                  </a:lnTo>
                  <a:lnTo>
                    <a:pt x="19919" y="14818"/>
                  </a:lnTo>
                  <a:lnTo>
                    <a:pt x="19592" y="14457"/>
                  </a:lnTo>
                  <a:lnTo>
                    <a:pt x="19266" y="14138"/>
                  </a:lnTo>
                  <a:lnTo>
                    <a:pt x="18907" y="13819"/>
                  </a:lnTo>
                  <a:lnTo>
                    <a:pt x="18528" y="13564"/>
                  </a:lnTo>
                  <a:lnTo>
                    <a:pt x="18151" y="13308"/>
                  </a:lnTo>
                  <a:lnTo>
                    <a:pt x="17757" y="13075"/>
                  </a:lnTo>
                  <a:lnTo>
                    <a:pt x="17362" y="12862"/>
                  </a:lnTo>
                  <a:lnTo>
                    <a:pt x="16967" y="12692"/>
                  </a:lnTo>
                  <a:lnTo>
                    <a:pt x="16556" y="12522"/>
                  </a:lnTo>
                  <a:lnTo>
                    <a:pt x="16144" y="12373"/>
                  </a:lnTo>
                  <a:lnTo>
                    <a:pt x="15733" y="12245"/>
                  </a:lnTo>
                  <a:lnTo>
                    <a:pt x="15338" y="12119"/>
                  </a:lnTo>
                  <a:lnTo>
                    <a:pt x="14943" y="12033"/>
                  </a:lnTo>
                  <a:lnTo>
                    <a:pt x="14154" y="11863"/>
                  </a:lnTo>
                  <a:lnTo>
                    <a:pt x="13434" y="11756"/>
                  </a:lnTo>
                  <a:lnTo>
                    <a:pt x="12782" y="11693"/>
                  </a:lnTo>
                  <a:lnTo>
                    <a:pt x="12198" y="11672"/>
                  </a:lnTo>
                  <a:lnTo>
                    <a:pt x="12250" y="10991"/>
                  </a:lnTo>
                  <a:lnTo>
                    <a:pt x="12112" y="11013"/>
                  </a:lnTo>
                  <a:lnTo>
                    <a:pt x="11752" y="11076"/>
                  </a:lnTo>
                  <a:lnTo>
                    <a:pt x="11426" y="11140"/>
                  </a:lnTo>
                  <a:lnTo>
                    <a:pt x="11014" y="11183"/>
                  </a:lnTo>
                  <a:lnTo>
                    <a:pt x="10551" y="11226"/>
                  </a:lnTo>
                  <a:lnTo>
                    <a:pt x="10053" y="11267"/>
                  </a:lnTo>
                  <a:lnTo>
                    <a:pt x="9504" y="11246"/>
                  </a:lnTo>
                  <a:lnTo>
                    <a:pt x="8955" y="11226"/>
                  </a:lnTo>
                  <a:lnTo>
                    <a:pt x="8372" y="11140"/>
                  </a:lnTo>
                  <a:lnTo>
                    <a:pt x="8098" y="11098"/>
                  </a:lnTo>
                  <a:lnTo>
                    <a:pt x="7806" y="11013"/>
                  </a:lnTo>
                  <a:lnTo>
                    <a:pt x="7532" y="10948"/>
                  </a:lnTo>
                  <a:lnTo>
                    <a:pt x="7257" y="10842"/>
                  </a:lnTo>
                  <a:lnTo>
                    <a:pt x="6983" y="10737"/>
                  </a:lnTo>
                  <a:lnTo>
                    <a:pt x="6725" y="10609"/>
                  </a:lnTo>
                  <a:lnTo>
                    <a:pt x="6468" y="10459"/>
                  </a:lnTo>
                  <a:lnTo>
                    <a:pt x="6227" y="10290"/>
                  </a:lnTo>
                  <a:lnTo>
                    <a:pt x="6004" y="10098"/>
                  </a:lnTo>
                  <a:lnTo>
                    <a:pt x="5782" y="9885"/>
                  </a:lnTo>
                  <a:lnTo>
                    <a:pt x="5593" y="9652"/>
                  </a:lnTo>
                  <a:lnTo>
                    <a:pt x="5404" y="9418"/>
                  </a:lnTo>
                  <a:lnTo>
                    <a:pt x="5233" y="9142"/>
                  </a:lnTo>
                  <a:lnTo>
                    <a:pt x="5078" y="8844"/>
                  </a:lnTo>
                  <a:lnTo>
                    <a:pt x="4958" y="8504"/>
                  </a:lnTo>
                  <a:lnTo>
                    <a:pt x="4855" y="8164"/>
                  </a:lnTo>
                  <a:lnTo>
                    <a:pt x="4770" y="7781"/>
                  </a:lnTo>
                  <a:lnTo>
                    <a:pt x="4718" y="7377"/>
                  </a:lnTo>
                  <a:lnTo>
                    <a:pt x="11221" y="6356"/>
                  </a:lnTo>
                  <a:lnTo>
                    <a:pt x="12010" y="3571"/>
                  </a:lnTo>
                  <a:lnTo>
                    <a:pt x="8955" y="0"/>
                  </a:lnTo>
                  <a:lnTo>
                    <a:pt x="8321" y="3062"/>
                  </a:lnTo>
                  <a:lnTo>
                    <a:pt x="512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791" name="Google Shape;974;p36"/>
            <p:cNvSpPr/>
            <p:nvPr/>
          </p:nvSpPr>
          <p:spPr>
            <a:xfrm>
              <a:off x="660962" y="1524786"/>
              <a:ext cx="390466" cy="222842"/>
            </a:xfrm>
            <a:custGeom>
              <a:avLst/>
              <a:ahLst/>
              <a:cxnLst>
                <a:cxn ang="0">
                  <a:pos x="wd2" y="hd2"/>
                </a:cxn>
                <a:cxn ang="5400000">
                  <a:pos x="wd2" y="hd2"/>
                </a:cxn>
                <a:cxn ang="10800000">
                  <a:pos x="wd2" y="hd2"/>
                </a:cxn>
                <a:cxn ang="16200000">
                  <a:pos x="wd2" y="hd2"/>
                </a:cxn>
              </a:cxnLst>
              <a:rect l="0" t="0" r="r" b="b"/>
              <a:pathLst>
                <a:path w="21600" h="21600" extrusionOk="0">
                  <a:moveTo>
                    <a:pt x="21179" y="0"/>
                  </a:moveTo>
                  <a:lnTo>
                    <a:pt x="19968" y="275"/>
                  </a:lnTo>
                  <a:lnTo>
                    <a:pt x="0" y="4708"/>
                  </a:lnTo>
                  <a:lnTo>
                    <a:pt x="157" y="6463"/>
                  </a:lnTo>
                  <a:lnTo>
                    <a:pt x="421" y="8124"/>
                  </a:lnTo>
                  <a:lnTo>
                    <a:pt x="735" y="9598"/>
                  </a:lnTo>
                  <a:lnTo>
                    <a:pt x="1105" y="11078"/>
                  </a:lnTo>
                  <a:lnTo>
                    <a:pt x="1579" y="12370"/>
                  </a:lnTo>
                  <a:lnTo>
                    <a:pt x="2106" y="13569"/>
                  </a:lnTo>
                  <a:lnTo>
                    <a:pt x="2684" y="14587"/>
                  </a:lnTo>
                  <a:lnTo>
                    <a:pt x="3265" y="15599"/>
                  </a:lnTo>
                  <a:lnTo>
                    <a:pt x="3949" y="16523"/>
                  </a:lnTo>
                  <a:lnTo>
                    <a:pt x="4634" y="17354"/>
                  </a:lnTo>
                  <a:lnTo>
                    <a:pt x="5371" y="18091"/>
                  </a:lnTo>
                  <a:lnTo>
                    <a:pt x="6162" y="18740"/>
                  </a:lnTo>
                  <a:lnTo>
                    <a:pt x="6953" y="19295"/>
                  </a:lnTo>
                  <a:lnTo>
                    <a:pt x="7795" y="19752"/>
                  </a:lnTo>
                  <a:lnTo>
                    <a:pt x="8639" y="20214"/>
                  </a:lnTo>
                  <a:lnTo>
                    <a:pt x="9483" y="20494"/>
                  </a:lnTo>
                  <a:lnTo>
                    <a:pt x="10378" y="20863"/>
                  </a:lnTo>
                  <a:lnTo>
                    <a:pt x="11219" y="21045"/>
                  </a:lnTo>
                  <a:lnTo>
                    <a:pt x="13012" y="21418"/>
                  </a:lnTo>
                  <a:lnTo>
                    <a:pt x="14697" y="21507"/>
                  </a:lnTo>
                  <a:lnTo>
                    <a:pt x="16383" y="21600"/>
                  </a:lnTo>
                  <a:lnTo>
                    <a:pt x="17912" y="21418"/>
                  </a:lnTo>
                  <a:lnTo>
                    <a:pt x="19334" y="21231"/>
                  </a:lnTo>
                  <a:lnTo>
                    <a:pt x="20599" y="21045"/>
                  </a:lnTo>
                  <a:lnTo>
                    <a:pt x="21600" y="20769"/>
                  </a:lnTo>
                  <a:lnTo>
                    <a:pt x="2117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792" name="Google Shape;975;p36"/>
            <p:cNvSpPr/>
            <p:nvPr/>
          </p:nvSpPr>
          <p:spPr>
            <a:xfrm>
              <a:off x="1201911" y="1772418"/>
              <a:ext cx="400960" cy="402838"/>
            </a:xfrm>
            <a:custGeom>
              <a:avLst/>
              <a:ahLst/>
              <a:cxnLst>
                <a:cxn ang="0">
                  <a:pos x="wd2" y="hd2"/>
                </a:cxn>
                <a:cxn ang="5400000">
                  <a:pos x="wd2" y="hd2"/>
                </a:cxn>
                <a:cxn ang="10800000">
                  <a:pos x="wd2" y="hd2"/>
                </a:cxn>
                <a:cxn ang="16200000">
                  <a:pos x="wd2" y="hd2"/>
                </a:cxn>
              </a:cxnLst>
              <a:rect l="0" t="0" r="r" b="b"/>
              <a:pathLst>
                <a:path w="21600" h="21600" extrusionOk="0">
                  <a:moveTo>
                    <a:pt x="49" y="0"/>
                  </a:moveTo>
                  <a:lnTo>
                    <a:pt x="0" y="509"/>
                  </a:lnTo>
                  <a:lnTo>
                    <a:pt x="1948" y="867"/>
                  </a:lnTo>
                  <a:lnTo>
                    <a:pt x="3898" y="1275"/>
                  </a:lnTo>
                  <a:lnTo>
                    <a:pt x="5848" y="1786"/>
                  </a:lnTo>
                  <a:lnTo>
                    <a:pt x="7798" y="2450"/>
                  </a:lnTo>
                  <a:lnTo>
                    <a:pt x="8721" y="2808"/>
                  </a:lnTo>
                  <a:lnTo>
                    <a:pt x="9697" y="3165"/>
                  </a:lnTo>
                  <a:lnTo>
                    <a:pt x="10568" y="3624"/>
                  </a:lnTo>
                  <a:lnTo>
                    <a:pt x="11491" y="4032"/>
                  </a:lnTo>
                  <a:lnTo>
                    <a:pt x="12365" y="4543"/>
                  </a:lnTo>
                  <a:lnTo>
                    <a:pt x="13236" y="5054"/>
                  </a:lnTo>
                  <a:lnTo>
                    <a:pt x="14056" y="5617"/>
                  </a:lnTo>
                  <a:lnTo>
                    <a:pt x="14826" y="6229"/>
                  </a:lnTo>
                  <a:lnTo>
                    <a:pt x="15596" y="6843"/>
                  </a:lnTo>
                  <a:lnTo>
                    <a:pt x="16315" y="7506"/>
                  </a:lnTo>
                  <a:lnTo>
                    <a:pt x="16981" y="8221"/>
                  </a:lnTo>
                  <a:lnTo>
                    <a:pt x="17598" y="8936"/>
                  </a:lnTo>
                  <a:lnTo>
                    <a:pt x="18213" y="9752"/>
                  </a:lnTo>
                  <a:lnTo>
                    <a:pt x="18778" y="10570"/>
                  </a:lnTo>
                  <a:lnTo>
                    <a:pt x="19240" y="11438"/>
                  </a:lnTo>
                  <a:lnTo>
                    <a:pt x="19702" y="12408"/>
                  </a:lnTo>
                  <a:lnTo>
                    <a:pt x="20060" y="13379"/>
                  </a:lnTo>
                  <a:lnTo>
                    <a:pt x="20420" y="14349"/>
                  </a:lnTo>
                  <a:lnTo>
                    <a:pt x="20677" y="15420"/>
                  </a:lnTo>
                  <a:lnTo>
                    <a:pt x="20882" y="16543"/>
                  </a:lnTo>
                  <a:lnTo>
                    <a:pt x="21035" y="17720"/>
                  </a:lnTo>
                  <a:lnTo>
                    <a:pt x="21087" y="18944"/>
                  </a:lnTo>
                  <a:lnTo>
                    <a:pt x="21087" y="20222"/>
                  </a:lnTo>
                  <a:lnTo>
                    <a:pt x="20983" y="21548"/>
                  </a:lnTo>
                  <a:lnTo>
                    <a:pt x="21496" y="21600"/>
                  </a:lnTo>
                  <a:lnTo>
                    <a:pt x="21600" y="20222"/>
                  </a:lnTo>
                  <a:lnTo>
                    <a:pt x="21600" y="18944"/>
                  </a:lnTo>
                  <a:lnTo>
                    <a:pt x="21548" y="17669"/>
                  </a:lnTo>
                  <a:lnTo>
                    <a:pt x="21393" y="16494"/>
                  </a:lnTo>
                  <a:lnTo>
                    <a:pt x="21188" y="15320"/>
                  </a:lnTo>
                  <a:lnTo>
                    <a:pt x="20931" y="14246"/>
                  </a:lnTo>
                  <a:lnTo>
                    <a:pt x="20573" y="13175"/>
                  </a:lnTo>
                  <a:lnTo>
                    <a:pt x="20213" y="12204"/>
                  </a:lnTo>
                  <a:lnTo>
                    <a:pt x="19751" y="11234"/>
                  </a:lnTo>
                  <a:lnTo>
                    <a:pt x="19240" y="10315"/>
                  </a:lnTo>
                  <a:lnTo>
                    <a:pt x="18675" y="9447"/>
                  </a:lnTo>
                  <a:lnTo>
                    <a:pt x="18060" y="8681"/>
                  </a:lnTo>
                  <a:lnTo>
                    <a:pt x="17443" y="7914"/>
                  </a:lnTo>
                  <a:lnTo>
                    <a:pt x="16725" y="7148"/>
                  </a:lnTo>
                  <a:lnTo>
                    <a:pt x="16006" y="6484"/>
                  </a:lnTo>
                  <a:lnTo>
                    <a:pt x="15236" y="5821"/>
                  </a:lnTo>
                  <a:lnTo>
                    <a:pt x="14416" y="5206"/>
                  </a:lnTo>
                  <a:lnTo>
                    <a:pt x="13594" y="4646"/>
                  </a:lnTo>
                  <a:lnTo>
                    <a:pt x="12723" y="4135"/>
                  </a:lnTo>
                  <a:lnTo>
                    <a:pt x="11800" y="3624"/>
                  </a:lnTo>
                  <a:lnTo>
                    <a:pt x="10877" y="3165"/>
                  </a:lnTo>
                  <a:lnTo>
                    <a:pt x="9953" y="2757"/>
                  </a:lnTo>
                  <a:lnTo>
                    <a:pt x="9030" y="2349"/>
                  </a:lnTo>
                  <a:lnTo>
                    <a:pt x="8055" y="1990"/>
                  </a:lnTo>
                  <a:lnTo>
                    <a:pt x="6053" y="1327"/>
                  </a:lnTo>
                  <a:lnTo>
                    <a:pt x="4053" y="764"/>
                  </a:lnTo>
                  <a:lnTo>
                    <a:pt x="2051" y="356"/>
                  </a:lnTo>
                  <a:lnTo>
                    <a:pt x="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93" name="Google Shape;976;p36"/>
            <p:cNvSpPr/>
            <p:nvPr/>
          </p:nvSpPr>
          <p:spPr>
            <a:xfrm>
              <a:off x="495216" y="1431443"/>
              <a:ext cx="583844" cy="520973"/>
            </a:xfrm>
            <a:custGeom>
              <a:avLst/>
              <a:ahLst/>
              <a:cxnLst>
                <a:cxn ang="0">
                  <a:pos x="wd2" y="hd2"/>
                </a:cxn>
                <a:cxn ang="5400000">
                  <a:pos x="wd2" y="hd2"/>
                </a:cxn>
                <a:cxn ang="10800000">
                  <a:pos x="wd2" y="hd2"/>
                </a:cxn>
                <a:cxn ang="16200000">
                  <a:pos x="wd2" y="hd2"/>
                </a:cxn>
              </a:cxnLst>
              <a:rect l="0" t="0" r="r" b="b"/>
              <a:pathLst>
                <a:path w="21600" h="21600" extrusionOk="0">
                  <a:moveTo>
                    <a:pt x="6695" y="0"/>
                  </a:moveTo>
                  <a:lnTo>
                    <a:pt x="6590" y="238"/>
                  </a:lnTo>
                  <a:lnTo>
                    <a:pt x="6342" y="868"/>
                  </a:lnTo>
                  <a:lnTo>
                    <a:pt x="6201" y="1343"/>
                  </a:lnTo>
                  <a:lnTo>
                    <a:pt x="6061" y="1856"/>
                  </a:lnTo>
                  <a:lnTo>
                    <a:pt x="5884" y="2487"/>
                  </a:lnTo>
                  <a:lnTo>
                    <a:pt x="5779" y="3120"/>
                  </a:lnTo>
                  <a:lnTo>
                    <a:pt x="5672" y="3830"/>
                  </a:lnTo>
                  <a:lnTo>
                    <a:pt x="5639" y="4581"/>
                  </a:lnTo>
                  <a:lnTo>
                    <a:pt x="5603" y="5371"/>
                  </a:lnTo>
                  <a:lnTo>
                    <a:pt x="5672" y="6199"/>
                  </a:lnTo>
                  <a:lnTo>
                    <a:pt x="5813" y="6990"/>
                  </a:lnTo>
                  <a:lnTo>
                    <a:pt x="5884" y="7423"/>
                  </a:lnTo>
                  <a:lnTo>
                    <a:pt x="6025" y="7818"/>
                  </a:lnTo>
                  <a:lnTo>
                    <a:pt x="6166" y="8253"/>
                  </a:lnTo>
                  <a:lnTo>
                    <a:pt x="6342" y="8648"/>
                  </a:lnTo>
                  <a:lnTo>
                    <a:pt x="6518" y="9042"/>
                  </a:lnTo>
                  <a:lnTo>
                    <a:pt x="6730" y="9477"/>
                  </a:lnTo>
                  <a:lnTo>
                    <a:pt x="7117" y="10030"/>
                  </a:lnTo>
                  <a:lnTo>
                    <a:pt x="7505" y="10543"/>
                  </a:lnTo>
                  <a:lnTo>
                    <a:pt x="7963" y="11018"/>
                  </a:lnTo>
                  <a:lnTo>
                    <a:pt x="8421" y="11451"/>
                  </a:lnTo>
                  <a:lnTo>
                    <a:pt x="8914" y="11846"/>
                  </a:lnTo>
                  <a:lnTo>
                    <a:pt x="9443" y="12161"/>
                  </a:lnTo>
                  <a:lnTo>
                    <a:pt x="10007" y="12479"/>
                  </a:lnTo>
                  <a:lnTo>
                    <a:pt x="10570" y="12714"/>
                  </a:lnTo>
                  <a:lnTo>
                    <a:pt x="11135" y="12952"/>
                  </a:lnTo>
                  <a:lnTo>
                    <a:pt x="11733" y="13149"/>
                  </a:lnTo>
                  <a:lnTo>
                    <a:pt x="12298" y="13307"/>
                  </a:lnTo>
                  <a:lnTo>
                    <a:pt x="12932" y="13425"/>
                  </a:lnTo>
                  <a:lnTo>
                    <a:pt x="14129" y="13584"/>
                  </a:lnTo>
                  <a:lnTo>
                    <a:pt x="15292" y="13662"/>
                  </a:lnTo>
                  <a:lnTo>
                    <a:pt x="16455" y="13702"/>
                  </a:lnTo>
                  <a:lnTo>
                    <a:pt x="17513" y="13622"/>
                  </a:lnTo>
                  <a:lnTo>
                    <a:pt x="18499" y="13544"/>
                  </a:lnTo>
                  <a:lnTo>
                    <a:pt x="19343" y="13425"/>
                  </a:lnTo>
                  <a:lnTo>
                    <a:pt x="20578" y="13189"/>
                  </a:lnTo>
                  <a:lnTo>
                    <a:pt x="21071" y="13109"/>
                  </a:lnTo>
                  <a:lnTo>
                    <a:pt x="20578" y="20177"/>
                  </a:lnTo>
                  <a:lnTo>
                    <a:pt x="18957" y="20494"/>
                  </a:lnTo>
                  <a:lnTo>
                    <a:pt x="17441" y="20770"/>
                  </a:lnTo>
                  <a:lnTo>
                    <a:pt x="15997" y="20967"/>
                  </a:lnTo>
                  <a:lnTo>
                    <a:pt x="14622" y="21125"/>
                  </a:lnTo>
                  <a:lnTo>
                    <a:pt x="13318" y="21205"/>
                  </a:lnTo>
                  <a:lnTo>
                    <a:pt x="12086" y="21245"/>
                  </a:lnTo>
                  <a:lnTo>
                    <a:pt x="10959" y="21205"/>
                  </a:lnTo>
                  <a:lnTo>
                    <a:pt x="9901" y="21125"/>
                  </a:lnTo>
                  <a:lnTo>
                    <a:pt x="8880" y="21047"/>
                  </a:lnTo>
                  <a:lnTo>
                    <a:pt x="7963" y="20889"/>
                  </a:lnTo>
                  <a:lnTo>
                    <a:pt x="7083" y="20692"/>
                  </a:lnTo>
                  <a:lnTo>
                    <a:pt x="6273" y="20494"/>
                  </a:lnTo>
                  <a:lnTo>
                    <a:pt x="5532" y="20257"/>
                  </a:lnTo>
                  <a:lnTo>
                    <a:pt x="4862" y="19981"/>
                  </a:lnTo>
                  <a:lnTo>
                    <a:pt x="4228" y="19704"/>
                  </a:lnTo>
                  <a:lnTo>
                    <a:pt x="3665" y="19389"/>
                  </a:lnTo>
                  <a:lnTo>
                    <a:pt x="3136" y="19111"/>
                  </a:lnTo>
                  <a:lnTo>
                    <a:pt x="2643" y="18756"/>
                  </a:lnTo>
                  <a:lnTo>
                    <a:pt x="2221" y="18440"/>
                  </a:lnTo>
                  <a:lnTo>
                    <a:pt x="1833" y="18125"/>
                  </a:lnTo>
                  <a:lnTo>
                    <a:pt x="1516" y="17808"/>
                  </a:lnTo>
                  <a:lnTo>
                    <a:pt x="1199" y="17492"/>
                  </a:lnTo>
                  <a:lnTo>
                    <a:pt x="741" y="16900"/>
                  </a:lnTo>
                  <a:lnTo>
                    <a:pt x="388" y="16387"/>
                  </a:lnTo>
                  <a:lnTo>
                    <a:pt x="176" y="15991"/>
                  </a:lnTo>
                  <a:lnTo>
                    <a:pt x="0" y="15636"/>
                  </a:lnTo>
                  <a:lnTo>
                    <a:pt x="141" y="16071"/>
                  </a:lnTo>
                  <a:lnTo>
                    <a:pt x="281" y="16506"/>
                  </a:lnTo>
                  <a:lnTo>
                    <a:pt x="458" y="16900"/>
                  </a:lnTo>
                  <a:lnTo>
                    <a:pt x="670" y="17255"/>
                  </a:lnTo>
                  <a:lnTo>
                    <a:pt x="882" y="17612"/>
                  </a:lnTo>
                  <a:lnTo>
                    <a:pt x="1092" y="17967"/>
                  </a:lnTo>
                  <a:lnTo>
                    <a:pt x="1375" y="18283"/>
                  </a:lnTo>
                  <a:lnTo>
                    <a:pt x="1621" y="18558"/>
                  </a:lnTo>
                  <a:lnTo>
                    <a:pt x="1902" y="18876"/>
                  </a:lnTo>
                  <a:lnTo>
                    <a:pt x="2221" y="19111"/>
                  </a:lnTo>
                  <a:lnTo>
                    <a:pt x="2889" y="19624"/>
                  </a:lnTo>
                  <a:lnTo>
                    <a:pt x="3594" y="20019"/>
                  </a:lnTo>
                  <a:lnTo>
                    <a:pt x="4335" y="20414"/>
                  </a:lnTo>
                  <a:lnTo>
                    <a:pt x="5145" y="20692"/>
                  </a:lnTo>
                  <a:lnTo>
                    <a:pt x="5956" y="20967"/>
                  </a:lnTo>
                  <a:lnTo>
                    <a:pt x="6835" y="21165"/>
                  </a:lnTo>
                  <a:lnTo>
                    <a:pt x="7717" y="21323"/>
                  </a:lnTo>
                  <a:lnTo>
                    <a:pt x="8633" y="21442"/>
                  </a:lnTo>
                  <a:lnTo>
                    <a:pt x="9550" y="21560"/>
                  </a:lnTo>
                  <a:lnTo>
                    <a:pt x="10465" y="21600"/>
                  </a:lnTo>
                  <a:lnTo>
                    <a:pt x="12298" y="21600"/>
                  </a:lnTo>
                  <a:lnTo>
                    <a:pt x="13213" y="21560"/>
                  </a:lnTo>
                  <a:lnTo>
                    <a:pt x="14939" y="21442"/>
                  </a:lnTo>
                  <a:lnTo>
                    <a:pt x="16560" y="21245"/>
                  </a:lnTo>
                  <a:lnTo>
                    <a:pt x="17970" y="21047"/>
                  </a:lnTo>
                  <a:lnTo>
                    <a:pt x="19167" y="20850"/>
                  </a:lnTo>
                  <a:lnTo>
                    <a:pt x="20084" y="20652"/>
                  </a:lnTo>
                  <a:lnTo>
                    <a:pt x="20895" y="20454"/>
                  </a:lnTo>
                  <a:lnTo>
                    <a:pt x="21600" y="12596"/>
                  </a:lnTo>
                  <a:lnTo>
                    <a:pt x="20790" y="12754"/>
                  </a:lnTo>
                  <a:lnTo>
                    <a:pt x="19837" y="12872"/>
                  </a:lnTo>
                  <a:lnTo>
                    <a:pt x="18676" y="12992"/>
                  </a:lnTo>
                  <a:lnTo>
                    <a:pt x="17265" y="13069"/>
                  </a:lnTo>
                  <a:lnTo>
                    <a:pt x="16526" y="13109"/>
                  </a:lnTo>
                  <a:lnTo>
                    <a:pt x="15749" y="13069"/>
                  </a:lnTo>
                  <a:lnTo>
                    <a:pt x="14939" y="13031"/>
                  </a:lnTo>
                  <a:lnTo>
                    <a:pt x="14129" y="12952"/>
                  </a:lnTo>
                  <a:lnTo>
                    <a:pt x="13318" y="12834"/>
                  </a:lnTo>
                  <a:lnTo>
                    <a:pt x="12508" y="12676"/>
                  </a:lnTo>
                  <a:lnTo>
                    <a:pt x="11733" y="12439"/>
                  </a:lnTo>
                  <a:lnTo>
                    <a:pt x="10959" y="12161"/>
                  </a:lnTo>
                  <a:lnTo>
                    <a:pt x="10218" y="11846"/>
                  </a:lnTo>
                  <a:lnTo>
                    <a:pt x="9478" y="11451"/>
                  </a:lnTo>
                  <a:lnTo>
                    <a:pt x="8844" y="10978"/>
                  </a:lnTo>
                  <a:lnTo>
                    <a:pt x="8527" y="10740"/>
                  </a:lnTo>
                  <a:lnTo>
                    <a:pt x="8210" y="10465"/>
                  </a:lnTo>
                  <a:lnTo>
                    <a:pt x="7927" y="10147"/>
                  </a:lnTo>
                  <a:lnTo>
                    <a:pt x="7681" y="9832"/>
                  </a:lnTo>
                  <a:lnTo>
                    <a:pt x="7400" y="9517"/>
                  </a:lnTo>
                  <a:lnTo>
                    <a:pt x="7188" y="9121"/>
                  </a:lnTo>
                  <a:lnTo>
                    <a:pt x="6976" y="8766"/>
                  </a:lnTo>
                  <a:lnTo>
                    <a:pt x="6766" y="8371"/>
                  </a:lnTo>
                  <a:lnTo>
                    <a:pt x="6590" y="7936"/>
                  </a:lnTo>
                  <a:lnTo>
                    <a:pt x="6449" y="7463"/>
                  </a:lnTo>
                  <a:lnTo>
                    <a:pt x="6307" y="6990"/>
                  </a:lnTo>
                  <a:lnTo>
                    <a:pt x="6201" y="6515"/>
                  </a:lnTo>
                  <a:lnTo>
                    <a:pt x="6132" y="5962"/>
                  </a:lnTo>
                  <a:lnTo>
                    <a:pt x="6061" y="5409"/>
                  </a:lnTo>
                  <a:lnTo>
                    <a:pt x="6061" y="4225"/>
                  </a:lnTo>
                  <a:lnTo>
                    <a:pt x="6096" y="3593"/>
                  </a:lnTo>
                  <a:lnTo>
                    <a:pt x="6132" y="2962"/>
                  </a:lnTo>
                  <a:lnTo>
                    <a:pt x="6237" y="2251"/>
                  </a:lnTo>
                  <a:lnTo>
                    <a:pt x="6342" y="1541"/>
                  </a:lnTo>
                  <a:lnTo>
                    <a:pt x="6483" y="790"/>
                  </a:lnTo>
                  <a:lnTo>
                    <a:pt x="66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94" name="Google Shape;977;p36"/>
            <p:cNvSpPr/>
            <p:nvPr/>
          </p:nvSpPr>
          <p:spPr>
            <a:xfrm>
              <a:off x="519045" y="1852379"/>
              <a:ext cx="206667" cy="19809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96" y="1664"/>
                  </a:lnTo>
                  <a:lnTo>
                    <a:pt x="498" y="3323"/>
                  </a:lnTo>
                  <a:lnTo>
                    <a:pt x="896" y="5092"/>
                  </a:lnTo>
                  <a:lnTo>
                    <a:pt x="1489" y="6750"/>
                  </a:lnTo>
                  <a:lnTo>
                    <a:pt x="2189" y="8414"/>
                  </a:lnTo>
                  <a:lnTo>
                    <a:pt x="2984" y="10073"/>
                  </a:lnTo>
                  <a:lnTo>
                    <a:pt x="3980" y="11632"/>
                  </a:lnTo>
                  <a:lnTo>
                    <a:pt x="5172" y="13086"/>
                  </a:lnTo>
                  <a:lnTo>
                    <a:pt x="6470" y="14540"/>
                  </a:lnTo>
                  <a:lnTo>
                    <a:pt x="7960" y="15889"/>
                  </a:lnTo>
                  <a:lnTo>
                    <a:pt x="9655" y="17138"/>
                  </a:lnTo>
                  <a:lnTo>
                    <a:pt x="11643" y="18277"/>
                  </a:lnTo>
                  <a:lnTo>
                    <a:pt x="13736" y="19317"/>
                  </a:lnTo>
                  <a:lnTo>
                    <a:pt x="16126" y="20251"/>
                  </a:lnTo>
                  <a:lnTo>
                    <a:pt x="18712" y="20981"/>
                  </a:lnTo>
                  <a:lnTo>
                    <a:pt x="21600" y="21600"/>
                  </a:lnTo>
                  <a:lnTo>
                    <a:pt x="19708" y="20876"/>
                  </a:lnTo>
                  <a:lnTo>
                    <a:pt x="17615" y="19941"/>
                  </a:lnTo>
                  <a:lnTo>
                    <a:pt x="15130" y="18692"/>
                  </a:lnTo>
                  <a:lnTo>
                    <a:pt x="12443" y="17238"/>
                  </a:lnTo>
                  <a:lnTo>
                    <a:pt x="9756" y="15579"/>
                  </a:lnTo>
                  <a:lnTo>
                    <a:pt x="8558" y="14645"/>
                  </a:lnTo>
                  <a:lnTo>
                    <a:pt x="7366" y="13816"/>
                  </a:lnTo>
                  <a:lnTo>
                    <a:pt x="6370" y="12776"/>
                  </a:lnTo>
                  <a:lnTo>
                    <a:pt x="5575" y="11842"/>
                  </a:lnTo>
                  <a:lnTo>
                    <a:pt x="4775" y="10908"/>
                  </a:lnTo>
                  <a:lnTo>
                    <a:pt x="4181" y="9868"/>
                  </a:lnTo>
                  <a:lnTo>
                    <a:pt x="2984" y="7790"/>
                  </a:lnTo>
                  <a:lnTo>
                    <a:pt x="1987" y="5816"/>
                  </a:lnTo>
                  <a:lnTo>
                    <a:pt x="1192" y="3947"/>
                  </a:lnTo>
                  <a:lnTo>
                    <a:pt x="694" y="2388"/>
                  </a:lnTo>
                  <a:lnTo>
                    <a:pt x="297" y="1144"/>
                  </a:lnTo>
                  <a:lnTo>
                    <a:pt x="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95" name="Google Shape;978;p36"/>
            <p:cNvSpPr/>
            <p:nvPr/>
          </p:nvSpPr>
          <p:spPr>
            <a:xfrm>
              <a:off x="815203" y="1241915"/>
              <a:ext cx="85739" cy="312383"/>
            </a:xfrm>
            <a:custGeom>
              <a:avLst/>
              <a:ahLst/>
              <a:cxnLst>
                <a:cxn ang="0">
                  <a:pos x="wd2" y="hd2"/>
                </a:cxn>
                <a:cxn ang="5400000">
                  <a:pos x="wd2" y="hd2"/>
                </a:cxn>
                <a:cxn ang="10800000">
                  <a:pos x="wd2" y="hd2"/>
                </a:cxn>
                <a:cxn ang="16200000">
                  <a:pos x="wd2" y="hd2"/>
                </a:cxn>
              </a:cxnLst>
              <a:rect l="0" t="0" r="r" b="b"/>
              <a:pathLst>
                <a:path w="21600" h="21600" extrusionOk="0">
                  <a:moveTo>
                    <a:pt x="19199" y="0"/>
                  </a:moveTo>
                  <a:lnTo>
                    <a:pt x="0" y="21467"/>
                  </a:lnTo>
                  <a:lnTo>
                    <a:pt x="2401" y="21600"/>
                  </a:lnTo>
                  <a:lnTo>
                    <a:pt x="21600" y="133"/>
                  </a:lnTo>
                  <a:lnTo>
                    <a:pt x="1919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96" name="Google Shape;979;p36"/>
            <p:cNvSpPr/>
            <p:nvPr/>
          </p:nvSpPr>
          <p:spPr>
            <a:xfrm>
              <a:off x="1070489" y="1749552"/>
              <a:ext cx="281910" cy="138067"/>
            </a:xfrm>
            <a:custGeom>
              <a:avLst/>
              <a:ahLst/>
              <a:cxnLst>
                <a:cxn ang="0">
                  <a:pos x="wd2" y="hd2"/>
                </a:cxn>
                <a:cxn ang="5400000">
                  <a:pos x="wd2" y="hd2"/>
                </a:cxn>
                <a:cxn ang="10800000">
                  <a:pos x="wd2" y="hd2"/>
                </a:cxn>
                <a:cxn ang="16200000">
                  <a:pos x="wd2" y="hd2"/>
                </a:cxn>
              </a:cxnLst>
              <a:rect l="0" t="0" r="r" b="b"/>
              <a:pathLst>
                <a:path w="21600" h="21600" extrusionOk="0">
                  <a:moveTo>
                    <a:pt x="509" y="0"/>
                  </a:moveTo>
                  <a:lnTo>
                    <a:pt x="0" y="10875"/>
                  </a:lnTo>
                  <a:lnTo>
                    <a:pt x="2479" y="10875"/>
                  </a:lnTo>
                  <a:lnTo>
                    <a:pt x="2626" y="13112"/>
                  </a:lnTo>
                  <a:lnTo>
                    <a:pt x="2918" y="15048"/>
                  </a:lnTo>
                  <a:lnTo>
                    <a:pt x="3209" y="16388"/>
                  </a:lnTo>
                  <a:lnTo>
                    <a:pt x="3574" y="17428"/>
                  </a:lnTo>
                  <a:lnTo>
                    <a:pt x="4013" y="18173"/>
                  </a:lnTo>
                  <a:lnTo>
                    <a:pt x="4448" y="18625"/>
                  </a:lnTo>
                  <a:lnTo>
                    <a:pt x="4887" y="18768"/>
                  </a:lnTo>
                  <a:lnTo>
                    <a:pt x="5400" y="18625"/>
                  </a:lnTo>
                  <a:lnTo>
                    <a:pt x="5835" y="18474"/>
                  </a:lnTo>
                  <a:lnTo>
                    <a:pt x="6274" y="18030"/>
                  </a:lnTo>
                  <a:lnTo>
                    <a:pt x="7078" y="17285"/>
                  </a:lnTo>
                  <a:lnTo>
                    <a:pt x="7587" y="16388"/>
                  </a:lnTo>
                  <a:lnTo>
                    <a:pt x="7805" y="16087"/>
                  </a:lnTo>
                  <a:lnTo>
                    <a:pt x="14227" y="21600"/>
                  </a:lnTo>
                  <a:lnTo>
                    <a:pt x="21600" y="9233"/>
                  </a:lnTo>
                  <a:lnTo>
                    <a:pt x="20357" y="7893"/>
                  </a:lnTo>
                  <a:lnTo>
                    <a:pt x="19044" y="6552"/>
                  </a:lnTo>
                  <a:lnTo>
                    <a:pt x="17731" y="5362"/>
                  </a:lnTo>
                  <a:lnTo>
                    <a:pt x="16418" y="4466"/>
                  </a:lnTo>
                  <a:lnTo>
                    <a:pt x="15031" y="3577"/>
                  </a:lnTo>
                  <a:lnTo>
                    <a:pt x="13644" y="2681"/>
                  </a:lnTo>
                  <a:lnTo>
                    <a:pt x="12331" y="2086"/>
                  </a:lnTo>
                  <a:lnTo>
                    <a:pt x="10944" y="1491"/>
                  </a:lnTo>
                  <a:lnTo>
                    <a:pt x="9557" y="1039"/>
                  </a:lnTo>
                  <a:lnTo>
                    <a:pt x="8244" y="746"/>
                  </a:lnTo>
                  <a:lnTo>
                    <a:pt x="5544" y="151"/>
                  </a:lnTo>
                  <a:lnTo>
                    <a:pt x="2991"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797" name="Google Shape;980;p36"/>
            <p:cNvSpPr/>
            <p:nvPr/>
          </p:nvSpPr>
          <p:spPr>
            <a:xfrm>
              <a:off x="1175242" y="1795236"/>
              <a:ext cx="124732" cy="65714"/>
            </a:xfrm>
            <a:custGeom>
              <a:avLst/>
              <a:ahLst/>
              <a:cxnLst>
                <a:cxn ang="0">
                  <a:pos x="wd2" y="hd2"/>
                </a:cxn>
                <a:cxn ang="5400000">
                  <a:pos x="wd2" y="hd2"/>
                </a:cxn>
                <a:cxn ang="10800000">
                  <a:pos x="wd2" y="hd2"/>
                </a:cxn>
                <a:cxn ang="16200000">
                  <a:pos x="wd2" y="hd2"/>
                </a:cxn>
              </a:cxnLst>
              <a:rect l="0" t="0" r="r" b="b"/>
              <a:pathLst>
                <a:path w="21600" h="21600" extrusionOk="0">
                  <a:moveTo>
                    <a:pt x="1150" y="0"/>
                  </a:moveTo>
                  <a:lnTo>
                    <a:pt x="659" y="316"/>
                  </a:lnTo>
                  <a:lnTo>
                    <a:pt x="325" y="633"/>
                  </a:lnTo>
                  <a:lnTo>
                    <a:pt x="167" y="1250"/>
                  </a:lnTo>
                  <a:lnTo>
                    <a:pt x="0" y="1883"/>
                  </a:lnTo>
                  <a:lnTo>
                    <a:pt x="0" y="2200"/>
                  </a:lnTo>
                  <a:lnTo>
                    <a:pt x="167" y="2817"/>
                  </a:lnTo>
                  <a:lnTo>
                    <a:pt x="492" y="3133"/>
                  </a:lnTo>
                  <a:lnTo>
                    <a:pt x="984" y="3450"/>
                  </a:lnTo>
                  <a:lnTo>
                    <a:pt x="3460" y="3450"/>
                  </a:lnTo>
                  <a:lnTo>
                    <a:pt x="6269" y="4083"/>
                  </a:lnTo>
                  <a:lnTo>
                    <a:pt x="8903" y="5333"/>
                  </a:lnTo>
                  <a:lnTo>
                    <a:pt x="11546" y="6899"/>
                  </a:lnTo>
                  <a:lnTo>
                    <a:pt x="12863" y="8149"/>
                  </a:lnTo>
                  <a:lnTo>
                    <a:pt x="14014" y="9400"/>
                  </a:lnTo>
                  <a:lnTo>
                    <a:pt x="15173" y="10650"/>
                  </a:lnTo>
                  <a:lnTo>
                    <a:pt x="16165" y="12216"/>
                  </a:lnTo>
                  <a:lnTo>
                    <a:pt x="17148" y="14099"/>
                  </a:lnTo>
                  <a:lnTo>
                    <a:pt x="17974" y="15967"/>
                  </a:lnTo>
                  <a:lnTo>
                    <a:pt x="18632" y="18166"/>
                  </a:lnTo>
                  <a:lnTo>
                    <a:pt x="19132" y="20666"/>
                  </a:lnTo>
                  <a:lnTo>
                    <a:pt x="19291" y="21299"/>
                  </a:lnTo>
                  <a:lnTo>
                    <a:pt x="19791" y="21600"/>
                  </a:lnTo>
                  <a:lnTo>
                    <a:pt x="20616" y="21600"/>
                  </a:lnTo>
                  <a:lnTo>
                    <a:pt x="21108" y="21299"/>
                  </a:lnTo>
                  <a:lnTo>
                    <a:pt x="21442" y="20666"/>
                  </a:lnTo>
                  <a:lnTo>
                    <a:pt x="21600" y="20049"/>
                  </a:lnTo>
                  <a:lnTo>
                    <a:pt x="21600" y="19416"/>
                  </a:lnTo>
                  <a:lnTo>
                    <a:pt x="20941" y="16600"/>
                  </a:lnTo>
                  <a:lnTo>
                    <a:pt x="20283" y="14400"/>
                  </a:lnTo>
                  <a:lnTo>
                    <a:pt x="19291" y="11900"/>
                  </a:lnTo>
                  <a:lnTo>
                    <a:pt x="18307" y="10017"/>
                  </a:lnTo>
                  <a:lnTo>
                    <a:pt x="17148" y="8149"/>
                  </a:lnTo>
                  <a:lnTo>
                    <a:pt x="15831" y="6583"/>
                  </a:lnTo>
                  <a:lnTo>
                    <a:pt x="14514" y="5333"/>
                  </a:lnTo>
                  <a:lnTo>
                    <a:pt x="13188" y="4083"/>
                  </a:lnTo>
                  <a:lnTo>
                    <a:pt x="11705" y="3133"/>
                  </a:lnTo>
                  <a:lnTo>
                    <a:pt x="10221" y="2200"/>
                  </a:lnTo>
                  <a:lnTo>
                    <a:pt x="7086" y="949"/>
                  </a:lnTo>
                  <a:lnTo>
                    <a:pt x="4118" y="316"/>
                  </a:lnTo>
                  <a:lnTo>
                    <a:pt x="11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98" name="Google Shape;981;p36"/>
            <p:cNvSpPr/>
            <p:nvPr/>
          </p:nvSpPr>
          <p:spPr>
            <a:xfrm>
              <a:off x="1200948" y="1772418"/>
              <a:ext cx="124781" cy="65713"/>
            </a:xfrm>
            <a:custGeom>
              <a:avLst/>
              <a:ahLst/>
              <a:cxnLst>
                <a:cxn ang="0">
                  <a:pos x="wd2" y="hd2"/>
                </a:cxn>
                <a:cxn ang="5400000">
                  <a:pos x="wd2" y="hd2"/>
                </a:cxn>
                <a:cxn ang="10800000">
                  <a:pos x="wd2" y="hd2"/>
                </a:cxn>
                <a:cxn ang="16200000">
                  <a:pos x="wd2" y="hd2"/>
                </a:cxn>
              </a:cxnLst>
              <a:rect l="0" t="0" r="r" b="b"/>
              <a:pathLst>
                <a:path w="21600" h="21600" extrusionOk="0">
                  <a:moveTo>
                    <a:pt x="825" y="0"/>
                  </a:moveTo>
                  <a:lnTo>
                    <a:pt x="325" y="617"/>
                  </a:lnTo>
                  <a:lnTo>
                    <a:pt x="167" y="934"/>
                  </a:lnTo>
                  <a:lnTo>
                    <a:pt x="0" y="1551"/>
                  </a:lnTo>
                  <a:lnTo>
                    <a:pt x="0" y="2184"/>
                  </a:lnTo>
                  <a:lnTo>
                    <a:pt x="167" y="2817"/>
                  </a:lnTo>
                  <a:lnTo>
                    <a:pt x="492" y="3117"/>
                  </a:lnTo>
                  <a:lnTo>
                    <a:pt x="992" y="3117"/>
                  </a:lnTo>
                  <a:lnTo>
                    <a:pt x="3625" y="3434"/>
                  </a:lnTo>
                  <a:lnTo>
                    <a:pt x="6267" y="4067"/>
                  </a:lnTo>
                  <a:lnTo>
                    <a:pt x="9067" y="5317"/>
                  </a:lnTo>
                  <a:lnTo>
                    <a:pt x="11708" y="6884"/>
                  </a:lnTo>
                  <a:lnTo>
                    <a:pt x="12858" y="8134"/>
                  </a:lnTo>
                  <a:lnTo>
                    <a:pt x="14175" y="9384"/>
                  </a:lnTo>
                  <a:lnTo>
                    <a:pt x="15167" y="10634"/>
                  </a:lnTo>
                  <a:lnTo>
                    <a:pt x="16317" y="12200"/>
                  </a:lnTo>
                  <a:lnTo>
                    <a:pt x="17142" y="14084"/>
                  </a:lnTo>
                  <a:lnTo>
                    <a:pt x="17967" y="15967"/>
                  </a:lnTo>
                  <a:lnTo>
                    <a:pt x="18625" y="18150"/>
                  </a:lnTo>
                  <a:lnTo>
                    <a:pt x="19125" y="20651"/>
                  </a:lnTo>
                  <a:lnTo>
                    <a:pt x="19450" y="21284"/>
                  </a:lnTo>
                  <a:lnTo>
                    <a:pt x="19783" y="21600"/>
                  </a:lnTo>
                  <a:lnTo>
                    <a:pt x="20117" y="21600"/>
                  </a:lnTo>
                  <a:lnTo>
                    <a:pt x="20608" y="21284"/>
                  </a:lnTo>
                  <a:lnTo>
                    <a:pt x="21100" y="20967"/>
                  </a:lnTo>
                  <a:lnTo>
                    <a:pt x="21433" y="20651"/>
                  </a:lnTo>
                  <a:lnTo>
                    <a:pt x="21600" y="20033"/>
                  </a:lnTo>
                  <a:lnTo>
                    <a:pt x="21600" y="19400"/>
                  </a:lnTo>
                  <a:lnTo>
                    <a:pt x="21100" y="16584"/>
                  </a:lnTo>
                  <a:lnTo>
                    <a:pt x="20275" y="14084"/>
                  </a:lnTo>
                  <a:lnTo>
                    <a:pt x="19450" y="11884"/>
                  </a:lnTo>
                  <a:lnTo>
                    <a:pt x="18300" y="10017"/>
                  </a:lnTo>
                  <a:lnTo>
                    <a:pt x="17142" y="8134"/>
                  </a:lnTo>
                  <a:lnTo>
                    <a:pt x="15992" y="6567"/>
                  </a:lnTo>
                  <a:lnTo>
                    <a:pt x="14675" y="5317"/>
                  </a:lnTo>
                  <a:lnTo>
                    <a:pt x="13192" y="4067"/>
                  </a:lnTo>
                  <a:lnTo>
                    <a:pt x="11708" y="2817"/>
                  </a:lnTo>
                  <a:lnTo>
                    <a:pt x="10217" y="2184"/>
                  </a:lnTo>
                  <a:lnTo>
                    <a:pt x="7092" y="934"/>
                  </a:lnTo>
                  <a:lnTo>
                    <a:pt x="411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799" name="Google Shape;982;p36"/>
            <p:cNvSpPr/>
            <p:nvPr/>
          </p:nvSpPr>
          <p:spPr>
            <a:xfrm>
              <a:off x="1149535" y="1818103"/>
              <a:ext cx="124733" cy="65713"/>
            </a:xfrm>
            <a:custGeom>
              <a:avLst/>
              <a:ahLst/>
              <a:cxnLst>
                <a:cxn ang="0">
                  <a:pos x="wd2" y="hd2"/>
                </a:cxn>
                <a:cxn ang="5400000">
                  <a:pos x="wd2" y="hd2"/>
                </a:cxn>
                <a:cxn ang="10800000">
                  <a:pos x="wd2" y="hd2"/>
                </a:cxn>
                <a:cxn ang="16200000">
                  <a:pos x="wd2" y="hd2"/>
                </a:cxn>
              </a:cxnLst>
              <a:rect l="0" t="0" r="r" b="b"/>
              <a:pathLst>
                <a:path w="21600" h="21600" extrusionOk="0">
                  <a:moveTo>
                    <a:pt x="817" y="0"/>
                  </a:moveTo>
                  <a:lnTo>
                    <a:pt x="325" y="316"/>
                  </a:lnTo>
                  <a:lnTo>
                    <a:pt x="158" y="949"/>
                  </a:lnTo>
                  <a:lnTo>
                    <a:pt x="0" y="1567"/>
                  </a:lnTo>
                  <a:lnTo>
                    <a:pt x="0" y="2200"/>
                  </a:lnTo>
                  <a:lnTo>
                    <a:pt x="158" y="2817"/>
                  </a:lnTo>
                  <a:lnTo>
                    <a:pt x="492" y="3133"/>
                  </a:lnTo>
                  <a:lnTo>
                    <a:pt x="984" y="3133"/>
                  </a:lnTo>
                  <a:lnTo>
                    <a:pt x="3626" y="3450"/>
                  </a:lnTo>
                  <a:lnTo>
                    <a:pt x="6261" y="4067"/>
                  </a:lnTo>
                  <a:lnTo>
                    <a:pt x="9070" y="5016"/>
                  </a:lnTo>
                  <a:lnTo>
                    <a:pt x="11705" y="6884"/>
                  </a:lnTo>
                  <a:lnTo>
                    <a:pt x="12863" y="7833"/>
                  </a:lnTo>
                  <a:lnTo>
                    <a:pt x="14180" y="9083"/>
                  </a:lnTo>
                  <a:lnTo>
                    <a:pt x="15331" y="10650"/>
                  </a:lnTo>
                  <a:lnTo>
                    <a:pt x="16323" y="12216"/>
                  </a:lnTo>
                  <a:lnTo>
                    <a:pt x="17148" y="14084"/>
                  </a:lnTo>
                  <a:lnTo>
                    <a:pt x="17974" y="15967"/>
                  </a:lnTo>
                  <a:lnTo>
                    <a:pt x="18632" y="18166"/>
                  </a:lnTo>
                  <a:lnTo>
                    <a:pt x="19124" y="20350"/>
                  </a:lnTo>
                  <a:lnTo>
                    <a:pt x="19458" y="20983"/>
                  </a:lnTo>
                  <a:lnTo>
                    <a:pt x="19791" y="21284"/>
                  </a:lnTo>
                  <a:lnTo>
                    <a:pt x="20116" y="21600"/>
                  </a:lnTo>
                  <a:lnTo>
                    <a:pt x="20616" y="21284"/>
                  </a:lnTo>
                  <a:lnTo>
                    <a:pt x="21108" y="20983"/>
                  </a:lnTo>
                  <a:lnTo>
                    <a:pt x="21433" y="20666"/>
                  </a:lnTo>
                  <a:lnTo>
                    <a:pt x="21600" y="20033"/>
                  </a:lnTo>
                  <a:lnTo>
                    <a:pt x="21600" y="19100"/>
                  </a:lnTo>
                  <a:lnTo>
                    <a:pt x="21108" y="16600"/>
                  </a:lnTo>
                  <a:lnTo>
                    <a:pt x="20283" y="14084"/>
                  </a:lnTo>
                  <a:lnTo>
                    <a:pt x="19458" y="11900"/>
                  </a:lnTo>
                  <a:lnTo>
                    <a:pt x="18307" y="10017"/>
                  </a:lnTo>
                  <a:lnTo>
                    <a:pt x="17148" y="8149"/>
                  </a:lnTo>
                  <a:lnTo>
                    <a:pt x="15998" y="6583"/>
                  </a:lnTo>
                  <a:lnTo>
                    <a:pt x="14672" y="5016"/>
                  </a:lnTo>
                  <a:lnTo>
                    <a:pt x="13188" y="3766"/>
                  </a:lnTo>
                  <a:lnTo>
                    <a:pt x="11705" y="2817"/>
                  </a:lnTo>
                  <a:lnTo>
                    <a:pt x="10221" y="1883"/>
                  </a:lnTo>
                  <a:lnTo>
                    <a:pt x="7086" y="633"/>
                  </a:lnTo>
                  <a:lnTo>
                    <a:pt x="411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71" name="Google Shape;983;p36"/>
          <p:cNvGrpSpPr/>
          <p:nvPr/>
        </p:nvGrpSpPr>
        <p:grpSpPr>
          <a:xfrm>
            <a:off x="6047623" y="197639"/>
            <a:ext cx="657428" cy="548672"/>
            <a:chOff x="0" y="0"/>
            <a:chExt cx="657426" cy="548670"/>
          </a:xfrm>
        </p:grpSpPr>
        <p:sp>
          <p:nvSpPr>
            <p:cNvPr id="1048800" name="Google Shape;984;p36"/>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801" name="Google Shape;985;p36"/>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802" name="Google Shape;986;p36"/>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803" name="Google Shape;987;p36"/>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804" name="Google Shape;988;p36"/>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805" name="Google Shape;989;p36"/>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806" name="Google Shape;990;p36"/>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8807" name="Google Shape;1100;p38"/>
          <p:cNvSpPr/>
          <p:nvPr/>
        </p:nvSpPr>
        <p:spPr>
          <a:xfrm>
            <a:off x="670726" y="1373687"/>
            <a:ext cx="1358243" cy="482986"/>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8808" name="Google Shape;999;p37"/>
          <p:cNvSpPr txBox="1"/>
          <p:nvPr/>
        </p:nvSpPr>
        <p:spPr>
          <a:xfrm>
            <a:off x="506420" y="1373687"/>
            <a:ext cx="1686855" cy="440008"/>
          </a:xfrm>
          <a:prstGeom prst="rect"/>
          <a:ln w="12700">
            <a:miter lim="400000"/>
          </a:ln>
        </p:spPr>
        <p:txBody>
          <a:bodyPr anchor="ctr" bIns="91423" lIns="91423" rIns="91423" tIns="91423">
            <a:normAutofit/>
          </a:bodyPr>
          <a:lstStyle>
            <a:lvl1pPr algn="ctr" defTabSz="314553">
              <a:defRPr sz="1376">
                <a:solidFill>
                  <a:schemeClr val="accent4">
                    <a:satOff val="-34137"/>
                    <a:lumOff val="-13568"/>
                  </a:schemeClr>
                </a:solidFill>
                <a:latin typeface="Annai MN Regular"/>
                <a:ea typeface="Annai MN Regular"/>
                <a:cs typeface="Annai MN Regular"/>
                <a:sym typeface="Annai MN Regular"/>
              </a:defRPr>
            </a:lvl1pPr>
          </a:lstStyle>
          <a:p>
            <a:r>
              <a:rPr dirty="0" sz="1400">
                <a:solidFill>
                  <a:schemeClr val="accent3">
                    <a:lumMod val="75000"/>
                  </a:schemeClr>
                </a:solidFill>
              </a:rPr>
              <a:t>Student</a:t>
            </a:r>
          </a:p>
        </p:txBody>
      </p:sp>
      <p:sp>
        <p:nvSpPr>
          <p:cNvPr id="1048809" name="Google Shape;934;p36"/>
          <p:cNvSpPr txBox="1"/>
          <p:nvPr/>
        </p:nvSpPr>
        <p:spPr>
          <a:xfrm>
            <a:off x="2936105" y="1911518"/>
            <a:ext cx="1686854" cy="482985"/>
          </a:xfrm>
          <a:prstGeom prst="rect"/>
          <a:ln w="12700">
            <a:miter lim="400000"/>
          </a:ln>
        </p:spPr>
        <p:txBody>
          <a:bodyPr anchor="ctr" bIns="91423" lIns="91423" rIns="91423" tIns="91423">
            <a:normAutofit/>
          </a:bodyPr>
          <a:lstStyle>
            <a:lvl1pPr defTabSz="905255">
              <a:defRPr sz="1386">
                <a:solidFill>
                  <a:srgbClr val="FFFFFF"/>
                </a:solidFill>
                <a:latin typeface="Annai MN Regular"/>
                <a:ea typeface="Annai MN Regular"/>
                <a:cs typeface="Annai MN Regular"/>
                <a:sym typeface="Annai MN Regular"/>
              </a:defRPr>
            </a:lvl1pPr>
          </a:lstStyle>
          <a:p>
            <a:r>
              <a:rPr dirty="0" sz="1400" err="1"/>
              <a:t>Sumaia</a:t>
            </a:r>
            <a:r>
              <a:rPr dirty="0" sz="1400"/>
              <a:t> Al-</a:t>
            </a:r>
            <a:r>
              <a:rPr dirty="0" sz="1400" err="1"/>
              <a:t>aqrabi</a:t>
            </a:r>
            <a:r>
              <a:rPr dirty="0" sz="1400"/>
              <a:t> </a:t>
            </a:r>
          </a:p>
        </p:txBody>
      </p:sp>
      <p:sp>
        <p:nvSpPr>
          <p:cNvPr id="1048810" name="Google Shape;934;p36"/>
          <p:cNvSpPr txBox="1"/>
          <p:nvPr/>
        </p:nvSpPr>
        <p:spPr>
          <a:xfrm>
            <a:off x="781647" y="2454561"/>
            <a:ext cx="1833734" cy="482985"/>
          </a:xfrm>
          <a:prstGeom prst="rect"/>
          <a:ln w="12700">
            <a:miter lim="400000"/>
          </a:ln>
        </p:spPr>
        <p:txBody>
          <a:bodyPr anchor="ctr" bIns="91423" lIns="91423" rIns="91423" tIns="91423">
            <a:noAutofit/>
          </a:bodyPr>
          <a:lstStyle>
            <a:lvl1pPr defTabSz="768095">
              <a:defRPr sz="1175">
                <a:solidFill>
                  <a:srgbClr val="FFFFFF"/>
                </a:solidFill>
                <a:latin typeface="Annai MN Regular"/>
                <a:ea typeface="Annai MN Regular"/>
                <a:cs typeface="Annai MN Regular"/>
                <a:sym typeface="Annai MN Regular"/>
              </a:defRPr>
            </a:lvl1pPr>
          </a:lstStyle>
          <a:p>
            <a:r>
              <a:rPr dirty="0" sz="1400" err="1"/>
              <a:t>Rusaima</a:t>
            </a:r>
            <a:r>
              <a:rPr dirty="0" sz="1400"/>
              <a:t> AL </a:t>
            </a:r>
            <a:r>
              <a:rPr dirty="0" sz="1400" err="1"/>
              <a:t>Zahrawi</a:t>
            </a:r>
            <a:r>
              <a:rPr dirty="0" sz="1400"/>
              <a:t> </a:t>
            </a:r>
          </a:p>
        </p:txBody>
      </p:sp>
      <p:sp>
        <p:nvSpPr>
          <p:cNvPr id="1048811" name="Google Shape;934;p36"/>
          <p:cNvSpPr txBox="1"/>
          <p:nvPr/>
        </p:nvSpPr>
        <p:spPr>
          <a:xfrm>
            <a:off x="2936105" y="2454561"/>
            <a:ext cx="1686854" cy="482985"/>
          </a:xfrm>
          <a:prstGeom prst="rect"/>
          <a:ln w="12700">
            <a:miter lim="400000"/>
          </a:ln>
        </p:spPr>
        <p:txBody>
          <a:bodyPr anchor="ctr" bIns="91423" lIns="91423" rIns="91423" tIns="91423">
            <a:normAutofit/>
          </a:bodyPr>
          <a:lstStyle>
            <a:lvl1pPr>
              <a:defRPr>
                <a:solidFill>
                  <a:srgbClr val="FFFFFF"/>
                </a:solidFill>
                <a:latin typeface="Annai MN Regular"/>
                <a:ea typeface="Annai MN Regular"/>
                <a:cs typeface="Annai MN Regular"/>
                <a:sym typeface="Annai MN Regular"/>
              </a:defRPr>
            </a:lvl1pPr>
          </a:lstStyle>
          <a:p>
            <a:r>
              <a:rPr dirty="0" lang="en-US" err="1" smtClean="0"/>
              <a:t>Shahama</a:t>
            </a:r>
            <a:r>
              <a:rPr dirty="0" lang="en-US" smtClean="0"/>
              <a:t> </a:t>
            </a:r>
            <a:r>
              <a:rPr dirty="0" lang="en-US" smtClean="0"/>
              <a:t> </a:t>
            </a:r>
            <a:r>
              <a:rPr dirty="0" lang="en-US" smtClean="0"/>
              <a:t>Mohamed</a:t>
            </a:r>
            <a:endParaRPr dirty="0"/>
          </a:p>
        </p:txBody>
      </p:sp>
      <p:sp>
        <p:nvSpPr>
          <p:cNvPr id="1048812" name="Google Shape;1100;p38"/>
          <p:cNvSpPr/>
          <p:nvPr/>
        </p:nvSpPr>
        <p:spPr>
          <a:xfrm>
            <a:off x="661633" y="3277878"/>
            <a:ext cx="1358243" cy="482986"/>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8813" name="Google Shape;999;p37"/>
          <p:cNvSpPr txBox="1"/>
          <p:nvPr/>
        </p:nvSpPr>
        <p:spPr>
          <a:xfrm>
            <a:off x="497327" y="3320856"/>
            <a:ext cx="1686855" cy="440008"/>
          </a:xfrm>
          <a:prstGeom prst="rect"/>
          <a:ln w="12700">
            <a:miter lim="400000"/>
          </a:ln>
        </p:spPr>
        <p:txBody>
          <a:bodyPr anchor="ctr" bIns="91423" lIns="91423" rIns="91423" tIns="91423">
            <a:normAutofit/>
          </a:bodyPr>
          <a:lstStyle>
            <a:lvl1pPr algn="ctr" defTabSz="374904">
              <a:defRPr sz="1300">
                <a:solidFill>
                  <a:schemeClr val="accent4">
                    <a:satOff val="-34137"/>
                    <a:lumOff val="-13568"/>
                  </a:schemeClr>
                </a:solidFill>
                <a:latin typeface="Annai MN Regular"/>
                <a:ea typeface="Annai MN Regular"/>
                <a:cs typeface="Annai MN Regular"/>
                <a:sym typeface="Annai MN Regular"/>
              </a:defRPr>
            </a:lvl1pPr>
          </a:lstStyle>
          <a:p>
            <a:r>
              <a:rPr dirty="0" sz="1400">
                <a:solidFill>
                  <a:schemeClr val="accent3">
                    <a:lumMod val="75000"/>
                  </a:schemeClr>
                </a:solidFill>
              </a:rPr>
              <a:t>Tutor</a:t>
            </a:r>
          </a:p>
        </p:txBody>
      </p:sp>
      <p:sp>
        <p:nvSpPr>
          <p:cNvPr id="1048814" name="Google Shape;934;p36"/>
          <p:cNvSpPr txBox="1"/>
          <p:nvPr/>
        </p:nvSpPr>
        <p:spPr>
          <a:xfrm>
            <a:off x="1065967" y="3780240"/>
            <a:ext cx="1686854" cy="482985"/>
          </a:xfrm>
          <a:prstGeom prst="rect"/>
          <a:ln w="12700">
            <a:miter lim="400000"/>
          </a:ln>
        </p:spPr>
        <p:txBody>
          <a:bodyPr anchor="ctr" bIns="91423" lIns="91423" rIns="91423" tIns="91423">
            <a:normAutofit/>
          </a:bodyPr>
          <a:lstStyle>
            <a:lvl1pPr defTabSz="886968">
              <a:defRPr sz="1552">
                <a:solidFill>
                  <a:srgbClr val="FFFFFF"/>
                </a:solidFill>
                <a:latin typeface="Annai MN Regular"/>
                <a:ea typeface="Annai MN Regular"/>
                <a:cs typeface="Annai MN Regular"/>
                <a:sym typeface="Annai MN Regular"/>
              </a:defRPr>
            </a:lvl1pPr>
          </a:lstStyle>
          <a:p>
            <a:r>
              <a:t>Rami Alkhateeb</a:t>
            </a:r>
          </a:p>
        </p:txBody>
      </p:sp>
      <p:sp>
        <p:nvSpPr>
          <p:cNvPr id="1048815" name="Google Shape;1100;p38"/>
          <p:cNvSpPr/>
          <p:nvPr/>
        </p:nvSpPr>
        <p:spPr>
          <a:xfrm>
            <a:off x="3170466" y="3289946"/>
            <a:ext cx="1358242" cy="482986"/>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chemeClr val="accent4">
                    <a:satOff val="-34137"/>
                    <a:lumOff val="-13568"/>
                  </a:schemeClr>
                </a:solidFill>
              </a:defRPr>
            </a:pPr>
          </a:p>
        </p:txBody>
      </p:sp>
      <p:sp>
        <p:nvSpPr>
          <p:cNvPr id="1048816" name="Google Shape;999;p37"/>
          <p:cNvSpPr txBox="1"/>
          <p:nvPr/>
        </p:nvSpPr>
        <p:spPr>
          <a:xfrm>
            <a:off x="3006161" y="3332924"/>
            <a:ext cx="1686855" cy="397029"/>
          </a:xfrm>
          <a:prstGeom prst="rect"/>
          <a:ln w="12700">
            <a:miter lim="400000"/>
          </a:ln>
        </p:spPr>
        <p:txBody>
          <a:bodyPr anchor="ctr" bIns="91423" lIns="91423" rIns="91423" tIns="91423">
            <a:normAutofit/>
          </a:bodyPr>
          <a:lstStyle>
            <a:lvl1pPr algn="ctr" defTabSz="310895">
              <a:defRPr sz="1105">
                <a:solidFill>
                  <a:schemeClr val="accent4">
                    <a:satOff val="-34137"/>
                    <a:lumOff val="-13568"/>
                  </a:schemeClr>
                </a:solidFill>
                <a:latin typeface="Annai MN Regular"/>
                <a:ea typeface="Annai MN Regular"/>
                <a:cs typeface="Annai MN Regular"/>
                <a:sym typeface="Annai MN Regular"/>
              </a:defRPr>
            </a:lvl1pPr>
          </a:lstStyle>
          <a:p>
            <a:r>
              <a:rPr dirty="0" sz="1400">
                <a:solidFill>
                  <a:schemeClr val="accent3">
                    <a:lumMod val="75000"/>
                  </a:schemeClr>
                </a:solidFill>
              </a:rPr>
              <a:t>Mentor</a:t>
            </a:r>
          </a:p>
        </p:txBody>
      </p:sp>
      <p:sp>
        <p:nvSpPr>
          <p:cNvPr id="1048817" name="Google Shape;934;p36"/>
          <p:cNvSpPr txBox="1"/>
          <p:nvPr/>
        </p:nvSpPr>
        <p:spPr>
          <a:xfrm>
            <a:off x="3575136" y="3780240"/>
            <a:ext cx="1686854" cy="482985"/>
          </a:xfrm>
          <a:prstGeom prst="rect"/>
          <a:ln w="12700">
            <a:miter lim="400000"/>
          </a:ln>
        </p:spPr>
        <p:txBody>
          <a:bodyPr anchor="ctr" bIns="91423" lIns="91423" rIns="91423" tIns="91423">
            <a:normAutofit/>
          </a:bodyPr>
          <a:lstStyle>
            <a:lvl1pPr defTabSz="886968">
              <a:defRPr sz="1552">
                <a:solidFill>
                  <a:srgbClr val="FFFFFF"/>
                </a:solidFill>
                <a:latin typeface="Annai MN Regular"/>
                <a:ea typeface="Annai MN Regular"/>
                <a:cs typeface="Annai MN Regular"/>
                <a:sym typeface="Annai MN Regular"/>
              </a:defRPr>
            </a:lvl1pPr>
          </a:lstStyle>
          <a:p>
            <a:r>
              <a:t>Rana Rabbad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50015" name="Google Shape;1200;p39"/>
          <p:cNvSpPr/>
          <p:nvPr/>
        </p:nvSpPr>
        <p:spPr>
          <a:xfrm>
            <a:off x="2137199" y="493748"/>
            <a:ext cx="4869602"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r>
              <a:t/>
            </a:r>
          </a:p>
        </p:txBody>
      </p:sp>
      <p:sp>
        <p:nvSpPr>
          <p:cNvPr id="1050016" name="Google Shape;1202;p39"/>
          <p:cNvSpPr txBox="1">
            <a:spLocks noGrp="1"/>
          </p:cNvSpPr>
          <p:nvPr>
            <p:ph type="title"/>
          </p:nvPr>
        </p:nvSpPr>
        <p:spPr>
          <a:xfrm>
            <a:off x="719999" y="539500"/>
            <a:ext cx="7704002" cy="457202"/>
          </a:xfrm>
          <a:prstGeom prst="rect"/>
        </p:spPr>
        <p:txBody>
          <a:bodyPr/>
          <a:lstStyle>
            <a:lvl1pPr defTabSz="566927">
              <a:defRPr sz="1700">
                <a:solidFill>
                  <a:srgbClr val="634934"/>
                </a:solidFill>
                <a:latin typeface="American Typewriter"/>
                <a:ea typeface="American Typewriter"/>
                <a:cs typeface="American Typewriter"/>
                <a:sym typeface="American Typewriter"/>
              </a:defRPr>
            </a:lvl1pPr>
          </a:lstStyle>
          <a:p>
            <a:r>
              <a:rPr lang="en-US"/>
              <a:t>W</a:t>
            </a:r>
            <a:r>
              <a:rPr lang="en-US"/>
              <a:t>e</a:t>
            </a:r>
            <a:r>
              <a:rPr lang="en-US"/>
              <a:t> </a:t>
            </a:r>
            <a:r>
              <a:rPr lang="en-US"/>
              <a:t>d</a:t>
            </a:r>
            <a:r>
              <a:rPr lang="en-US"/>
              <a:t>i</a:t>
            </a:r>
            <a:r>
              <a:rPr lang="en-US"/>
              <a:t>d</a:t>
            </a:r>
            <a:r>
              <a:rPr lang="en-US"/>
              <a:t> </a:t>
            </a:r>
            <a:r>
              <a:rPr lang="en-US"/>
              <a:t>s</a:t>
            </a:r>
            <a:r>
              <a:rPr lang="en-US"/>
              <a:t>o</a:t>
            </a:r>
            <a:r>
              <a:rPr lang="en-US"/>
              <a:t>m</a:t>
            </a:r>
            <a:r>
              <a:rPr lang="en-US"/>
              <a:t>e</a:t>
            </a:r>
            <a:r>
              <a:rPr lang="en-US"/>
              <a:t> </a:t>
            </a:r>
            <a:r>
              <a:rPr lang="en-US"/>
              <a:t>f</a:t>
            </a:r>
            <a:r>
              <a:rPr lang="en-US"/>
              <a:t>o</a:t>
            </a:r>
            <a:r>
              <a:rPr lang="en-US"/>
              <a:t>r</a:t>
            </a:r>
            <a:r>
              <a:rPr lang="en-US"/>
              <a:t>m</a:t>
            </a:r>
            <a:r>
              <a:rPr lang="en-US"/>
              <a:t>u</a:t>
            </a:r>
            <a:r>
              <a:rPr lang="en-US"/>
              <a:t>l</a:t>
            </a:r>
            <a:r>
              <a:rPr lang="en-US"/>
              <a:t>a</a:t>
            </a:r>
            <a:r>
              <a:rPr lang="en-US"/>
              <a:t>s</a:t>
            </a:r>
            <a:endParaRPr altLang="en-US" lang="zh-CN"/>
          </a:p>
        </p:txBody>
      </p:sp>
      <p:grpSp>
        <p:nvGrpSpPr>
          <p:cNvPr id="179" name="Google Shape;1271;p39"/>
          <p:cNvGrpSpPr/>
          <p:nvPr/>
        </p:nvGrpSpPr>
        <p:grpSpPr>
          <a:xfrm>
            <a:off x="350074" y="321640"/>
            <a:ext cx="1502682" cy="1206276"/>
            <a:chOff x="0" y="-1"/>
            <a:chExt cx="1502681" cy="1206275"/>
          </a:xfrm>
        </p:grpSpPr>
        <p:sp>
          <p:nvSpPr>
            <p:cNvPr id="1050017" name="Google Shape;1272;p39"/>
            <p:cNvSpPr/>
            <p:nvPr/>
          </p:nvSpPr>
          <p:spPr>
            <a:xfrm>
              <a:off x="34175" y="794862"/>
              <a:ext cx="1320616" cy="406418"/>
            </a:xfrm>
            <a:custGeom>
              <a:avLst/>
              <a:ahLst/>
              <a:cxnLst>
                <a:cxn ang="0">
                  <a:pos x="wd2" y="hd2"/>
                </a:cxn>
                <a:cxn ang="5400000">
                  <a:pos x="wd2" y="hd2"/>
                </a:cxn>
                <a:cxn ang="10800000">
                  <a:pos x="wd2" y="hd2"/>
                </a:cxn>
                <a:cxn ang="16200000">
                  <a:pos x="wd2" y="hd2"/>
                </a:cxn>
              </a:cxnLst>
              <a:rect l="0" t="0" r="r" b="b"/>
              <a:pathLst>
                <a:path w="21600" h="21600" extrusionOk="0">
                  <a:moveTo>
                    <a:pt x="11242" y="0"/>
                  </a:moveTo>
                  <a:lnTo>
                    <a:pt x="10683" y="65"/>
                  </a:lnTo>
                  <a:lnTo>
                    <a:pt x="10124" y="132"/>
                  </a:lnTo>
                  <a:lnTo>
                    <a:pt x="9575" y="230"/>
                  </a:lnTo>
                  <a:lnTo>
                    <a:pt x="9036" y="362"/>
                  </a:lnTo>
                  <a:lnTo>
                    <a:pt x="8508" y="528"/>
                  </a:lnTo>
                  <a:lnTo>
                    <a:pt x="7989" y="726"/>
                  </a:lnTo>
                  <a:lnTo>
                    <a:pt x="7481" y="925"/>
                  </a:lnTo>
                  <a:lnTo>
                    <a:pt x="6973" y="1155"/>
                  </a:lnTo>
                  <a:lnTo>
                    <a:pt x="6485" y="1387"/>
                  </a:lnTo>
                  <a:lnTo>
                    <a:pt x="6007" y="1651"/>
                  </a:lnTo>
                  <a:lnTo>
                    <a:pt x="5550" y="1948"/>
                  </a:lnTo>
                  <a:lnTo>
                    <a:pt x="5103" y="2279"/>
                  </a:lnTo>
                  <a:lnTo>
                    <a:pt x="4666" y="2576"/>
                  </a:lnTo>
                  <a:lnTo>
                    <a:pt x="4249" y="2940"/>
                  </a:lnTo>
                  <a:lnTo>
                    <a:pt x="3842" y="3302"/>
                  </a:lnTo>
                  <a:lnTo>
                    <a:pt x="3456" y="3700"/>
                  </a:lnTo>
                  <a:lnTo>
                    <a:pt x="3080" y="4095"/>
                  </a:lnTo>
                  <a:lnTo>
                    <a:pt x="2724" y="4491"/>
                  </a:lnTo>
                  <a:lnTo>
                    <a:pt x="2389" y="4922"/>
                  </a:lnTo>
                  <a:lnTo>
                    <a:pt x="2074" y="5384"/>
                  </a:lnTo>
                  <a:lnTo>
                    <a:pt x="1779" y="5813"/>
                  </a:lnTo>
                  <a:lnTo>
                    <a:pt x="1504" y="6309"/>
                  </a:lnTo>
                  <a:lnTo>
                    <a:pt x="1251" y="6771"/>
                  </a:lnTo>
                  <a:lnTo>
                    <a:pt x="1017" y="7266"/>
                  </a:lnTo>
                  <a:lnTo>
                    <a:pt x="803" y="7762"/>
                  </a:lnTo>
                  <a:lnTo>
                    <a:pt x="620" y="8291"/>
                  </a:lnTo>
                  <a:lnTo>
                    <a:pt x="448" y="8785"/>
                  </a:lnTo>
                  <a:lnTo>
                    <a:pt x="315" y="9314"/>
                  </a:lnTo>
                  <a:lnTo>
                    <a:pt x="193" y="9842"/>
                  </a:lnTo>
                  <a:lnTo>
                    <a:pt x="112" y="10404"/>
                  </a:lnTo>
                  <a:lnTo>
                    <a:pt x="71" y="10668"/>
                  </a:lnTo>
                  <a:lnTo>
                    <a:pt x="41" y="10932"/>
                  </a:lnTo>
                  <a:lnTo>
                    <a:pt x="21" y="11197"/>
                  </a:lnTo>
                  <a:lnTo>
                    <a:pt x="10" y="11495"/>
                  </a:lnTo>
                  <a:lnTo>
                    <a:pt x="0" y="11758"/>
                  </a:lnTo>
                  <a:lnTo>
                    <a:pt x="0" y="12055"/>
                  </a:lnTo>
                  <a:lnTo>
                    <a:pt x="10" y="12319"/>
                  </a:lnTo>
                  <a:lnTo>
                    <a:pt x="21" y="12583"/>
                  </a:lnTo>
                  <a:lnTo>
                    <a:pt x="41" y="12848"/>
                  </a:lnTo>
                  <a:lnTo>
                    <a:pt x="71" y="13146"/>
                  </a:lnTo>
                  <a:lnTo>
                    <a:pt x="102" y="13409"/>
                  </a:lnTo>
                  <a:lnTo>
                    <a:pt x="142" y="13673"/>
                  </a:lnTo>
                  <a:lnTo>
                    <a:pt x="244" y="14169"/>
                  </a:lnTo>
                  <a:lnTo>
                    <a:pt x="366" y="14698"/>
                  </a:lnTo>
                  <a:lnTo>
                    <a:pt x="518" y="15161"/>
                  </a:lnTo>
                  <a:lnTo>
                    <a:pt x="701" y="15655"/>
                  </a:lnTo>
                  <a:lnTo>
                    <a:pt x="894" y="16117"/>
                  </a:lnTo>
                  <a:lnTo>
                    <a:pt x="1118" y="16580"/>
                  </a:lnTo>
                  <a:lnTo>
                    <a:pt x="1362" y="17009"/>
                  </a:lnTo>
                  <a:lnTo>
                    <a:pt x="1627" y="17440"/>
                  </a:lnTo>
                  <a:lnTo>
                    <a:pt x="1911" y="17835"/>
                  </a:lnTo>
                  <a:lnTo>
                    <a:pt x="2216" y="18199"/>
                  </a:lnTo>
                  <a:lnTo>
                    <a:pt x="2541" y="18595"/>
                  </a:lnTo>
                  <a:lnTo>
                    <a:pt x="2887" y="18925"/>
                  </a:lnTo>
                  <a:lnTo>
                    <a:pt x="3253" y="19256"/>
                  </a:lnTo>
                  <a:lnTo>
                    <a:pt x="3629" y="19587"/>
                  </a:lnTo>
                  <a:lnTo>
                    <a:pt x="4025" y="19850"/>
                  </a:lnTo>
                  <a:lnTo>
                    <a:pt x="4432" y="20148"/>
                  </a:lnTo>
                  <a:lnTo>
                    <a:pt x="4859" y="20378"/>
                  </a:lnTo>
                  <a:lnTo>
                    <a:pt x="5306" y="20610"/>
                  </a:lnTo>
                  <a:lnTo>
                    <a:pt x="5753" y="20809"/>
                  </a:lnTo>
                  <a:lnTo>
                    <a:pt x="6221" y="21006"/>
                  </a:lnTo>
                  <a:lnTo>
                    <a:pt x="6708" y="21171"/>
                  </a:lnTo>
                  <a:lnTo>
                    <a:pt x="7197" y="21303"/>
                  </a:lnTo>
                  <a:lnTo>
                    <a:pt x="7705" y="21403"/>
                  </a:lnTo>
                  <a:lnTo>
                    <a:pt x="8213" y="21501"/>
                  </a:lnTo>
                  <a:lnTo>
                    <a:pt x="8742" y="21568"/>
                  </a:lnTo>
                  <a:lnTo>
                    <a:pt x="9270" y="21600"/>
                  </a:lnTo>
                  <a:lnTo>
                    <a:pt x="9809" y="21600"/>
                  </a:lnTo>
                  <a:lnTo>
                    <a:pt x="10358" y="21568"/>
                  </a:lnTo>
                  <a:lnTo>
                    <a:pt x="10917" y="21535"/>
                  </a:lnTo>
                  <a:lnTo>
                    <a:pt x="11476" y="21436"/>
                  </a:lnTo>
                  <a:lnTo>
                    <a:pt x="12025" y="21336"/>
                  </a:lnTo>
                  <a:lnTo>
                    <a:pt x="12564" y="21204"/>
                  </a:lnTo>
                  <a:lnTo>
                    <a:pt x="13092" y="21039"/>
                  </a:lnTo>
                  <a:lnTo>
                    <a:pt x="13611" y="20874"/>
                  </a:lnTo>
                  <a:lnTo>
                    <a:pt x="14119" y="20675"/>
                  </a:lnTo>
                  <a:lnTo>
                    <a:pt x="14627" y="20445"/>
                  </a:lnTo>
                  <a:lnTo>
                    <a:pt x="15115" y="20181"/>
                  </a:lnTo>
                  <a:lnTo>
                    <a:pt x="15592" y="19915"/>
                  </a:lnTo>
                  <a:lnTo>
                    <a:pt x="16050" y="19618"/>
                  </a:lnTo>
                  <a:lnTo>
                    <a:pt x="16497" y="19321"/>
                  </a:lnTo>
                  <a:lnTo>
                    <a:pt x="16934" y="18992"/>
                  </a:lnTo>
                  <a:lnTo>
                    <a:pt x="17351" y="18628"/>
                  </a:lnTo>
                  <a:lnTo>
                    <a:pt x="17757" y="18264"/>
                  </a:lnTo>
                  <a:lnTo>
                    <a:pt x="18144" y="17902"/>
                  </a:lnTo>
                  <a:lnTo>
                    <a:pt x="18520" y="17505"/>
                  </a:lnTo>
                  <a:lnTo>
                    <a:pt x="18876" y="17076"/>
                  </a:lnTo>
                  <a:lnTo>
                    <a:pt x="19211" y="16647"/>
                  </a:lnTo>
                  <a:lnTo>
                    <a:pt x="19526" y="16218"/>
                  </a:lnTo>
                  <a:lnTo>
                    <a:pt x="19821" y="15755"/>
                  </a:lnTo>
                  <a:lnTo>
                    <a:pt x="20096" y="15293"/>
                  </a:lnTo>
                  <a:lnTo>
                    <a:pt x="20349" y="14797"/>
                  </a:lnTo>
                  <a:lnTo>
                    <a:pt x="20583" y="14301"/>
                  </a:lnTo>
                  <a:lnTo>
                    <a:pt x="20797" y="13805"/>
                  </a:lnTo>
                  <a:lnTo>
                    <a:pt x="20980" y="13311"/>
                  </a:lnTo>
                  <a:lnTo>
                    <a:pt x="21152" y="12782"/>
                  </a:lnTo>
                  <a:lnTo>
                    <a:pt x="21285" y="12254"/>
                  </a:lnTo>
                  <a:lnTo>
                    <a:pt x="21407" y="11725"/>
                  </a:lnTo>
                  <a:lnTo>
                    <a:pt x="21488" y="11197"/>
                  </a:lnTo>
                  <a:lnTo>
                    <a:pt x="21529" y="10899"/>
                  </a:lnTo>
                  <a:lnTo>
                    <a:pt x="21559" y="10635"/>
                  </a:lnTo>
                  <a:lnTo>
                    <a:pt x="21579" y="10371"/>
                  </a:lnTo>
                  <a:lnTo>
                    <a:pt x="21590" y="10074"/>
                  </a:lnTo>
                  <a:lnTo>
                    <a:pt x="21600" y="9810"/>
                  </a:lnTo>
                  <a:lnTo>
                    <a:pt x="21600" y="9545"/>
                  </a:lnTo>
                  <a:lnTo>
                    <a:pt x="21590" y="9247"/>
                  </a:lnTo>
                  <a:lnTo>
                    <a:pt x="21579" y="8984"/>
                  </a:lnTo>
                  <a:lnTo>
                    <a:pt x="21559" y="8720"/>
                  </a:lnTo>
                  <a:lnTo>
                    <a:pt x="21529" y="8454"/>
                  </a:lnTo>
                  <a:lnTo>
                    <a:pt x="21498" y="8191"/>
                  </a:lnTo>
                  <a:lnTo>
                    <a:pt x="21458" y="7927"/>
                  </a:lnTo>
                  <a:lnTo>
                    <a:pt x="21356" y="7398"/>
                  </a:lnTo>
                  <a:lnTo>
                    <a:pt x="21234" y="6903"/>
                  </a:lnTo>
                  <a:lnTo>
                    <a:pt x="21082" y="6408"/>
                  </a:lnTo>
                  <a:lnTo>
                    <a:pt x="20899" y="5912"/>
                  </a:lnTo>
                  <a:lnTo>
                    <a:pt x="20706" y="5449"/>
                  </a:lnTo>
                  <a:lnTo>
                    <a:pt x="20481" y="5020"/>
                  </a:lnTo>
                  <a:lnTo>
                    <a:pt x="20238" y="4558"/>
                  </a:lnTo>
                  <a:lnTo>
                    <a:pt x="19973" y="4162"/>
                  </a:lnTo>
                  <a:lnTo>
                    <a:pt x="19689" y="3765"/>
                  </a:lnTo>
                  <a:lnTo>
                    <a:pt x="19384" y="3369"/>
                  </a:lnTo>
                  <a:lnTo>
                    <a:pt x="19059" y="3005"/>
                  </a:lnTo>
                  <a:lnTo>
                    <a:pt x="18713" y="2643"/>
                  </a:lnTo>
                  <a:lnTo>
                    <a:pt x="18347" y="2312"/>
                  </a:lnTo>
                  <a:lnTo>
                    <a:pt x="17971" y="2015"/>
                  </a:lnTo>
                  <a:lnTo>
                    <a:pt x="17575" y="1718"/>
                  </a:lnTo>
                  <a:lnTo>
                    <a:pt x="17168" y="1452"/>
                  </a:lnTo>
                  <a:lnTo>
                    <a:pt x="16741" y="1189"/>
                  </a:lnTo>
                  <a:lnTo>
                    <a:pt x="16294" y="958"/>
                  </a:lnTo>
                  <a:lnTo>
                    <a:pt x="15847" y="760"/>
                  </a:lnTo>
                  <a:lnTo>
                    <a:pt x="15379" y="561"/>
                  </a:lnTo>
                  <a:lnTo>
                    <a:pt x="14891" y="429"/>
                  </a:lnTo>
                  <a:lnTo>
                    <a:pt x="14403" y="264"/>
                  </a:lnTo>
                  <a:lnTo>
                    <a:pt x="13895" y="165"/>
                  </a:lnTo>
                  <a:lnTo>
                    <a:pt x="13387" y="99"/>
                  </a:lnTo>
                  <a:lnTo>
                    <a:pt x="12858" y="33"/>
                  </a:lnTo>
                  <a:lnTo>
                    <a:pt x="1233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18" name="Google Shape;1273;p39"/>
            <p:cNvSpPr/>
            <p:nvPr/>
          </p:nvSpPr>
          <p:spPr>
            <a:xfrm>
              <a:off x="27956" y="788642"/>
              <a:ext cx="1333651" cy="417632"/>
            </a:xfrm>
            <a:custGeom>
              <a:avLst/>
              <a:ahLst/>
              <a:cxnLst>
                <a:cxn ang="0">
                  <a:pos x="wd2" y="hd2"/>
                </a:cxn>
                <a:cxn ang="5400000">
                  <a:pos x="wd2" y="hd2"/>
                </a:cxn>
                <a:cxn ang="10800000">
                  <a:pos x="wd2" y="hd2"/>
                </a:cxn>
                <a:cxn ang="16200000">
                  <a:pos x="wd2" y="hd2"/>
                </a:cxn>
              </a:cxnLst>
              <a:rect l="0" t="0" r="r" b="b"/>
              <a:pathLst>
                <a:path w="21600" h="21600" extrusionOk="0">
                  <a:moveTo>
                    <a:pt x="12491" y="515"/>
                  </a:moveTo>
                  <a:lnTo>
                    <a:pt x="13085" y="578"/>
                  </a:lnTo>
                  <a:lnTo>
                    <a:pt x="13669" y="674"/>
                  </a:lnTo>
                  <a:lnTo>
                    <a:pt x="14263" y="804"/>
                  </a:lnTo>
                  <a:lnTo>
                    <a:pt x="14846" y="965"/>
                  </a:lnTo>
                  <a:lnTo>
                    <a:pt x="15430" y="1189"/>
                  </a:lnTo>
                  <a:lnTo>
                    <a:pt x="16014" y="1413"/>
                  </a:lnTo>
                  <a:lnTo>
                    <a:pt x="16588" y="1704"/>
                  </a:lnTo>
                  <a:lnTo>
                    <a:pt x="17030" y="1961"/>
                  </a:lnTo>
                  <a:lnTo>
                    <a:pt x="17463" y="2218"/>
                  </a:lnTo>
                  <a:lnTo>
                    <a:pt x="17896" y="2539"/>
                  </a:lnTo>
                  <a:lnTo>
                    <a:pt x="18329" y="2894"/>
                  </a:lnTo>
                  <a:lnTo>
                    <a:pt x="18751" y="3311"/>
                  </a:lnTo>
                  <a:lnTo>
                    <a:pt x="19174" y="3761"/>
                  </a:lnTo>
                  <a:lnTo>
                    <a:pt x="19587" y="4275"/>
                  </a:lnTo>
                  <a:lnTo>
                    <a:pt x="19990" y="4853"/>
                  </a:lnTo>
                  <a:lnTo>
                    <a:pt x="20221" y="5240"/>
                  </a:lnTo>
                  <a:lnTo>
                    <a:pt x="20453" y="5690"/>
                  </a:lnTo>
                  <a:lnTo>
                    <a:pt x="20674" y="6203"/>
                  </a:lnTo>
                  <a:lnTo>
                    <a:pt x="20785" y="6461"/>
                  </a:lnTo>
                  <a:lnTo>
                    <a:pt x="20886" y="6751"/>
                  </a:lnTo>
                  <a:lnTo>
                    <a:pt x="20986" y="7071"/>
                  </a:lnTo>
                  <a:lnTo>
                    <a:pt x="21067" y="7392"/>
                  </a:lnTo>
                  <a:lnTo>
                    <a:pt x="21147" y="7714"/>
                  </a:lnTo>
                  <a:lnTo>
                    <a:pt x="21217" y="8068"/>
                  </a:lnTo>
                  <a:lnTo>
                    <a:pt x="21278" y="8453"/>
                  </a:lnTo>
                  <a:lnTo>
                    <a:pt x="21318" y="8840"/>
                  </a:lnTo>
                  <a:lnTo>
                    <a:pt x="21358" y="9257"/>
                  </a:lnTo>
                  <a:lnTo>
                    <a:pt x="21368" y="9677"/>
                  </a:lnTo>
                  <a:lnTo>
                    <a:pt x="21358" y="10157"/>
                  </a:lnTo>
                  <a:lnTo>
                    <a:pt x="21328" y="10671"/>
                  </a:lnTo>
                  <a:lnTo>
                    <a:pt x="21278" y="11121"/>
                  </a:lnTo>
                  <a:lnTo>
                    <a:pt x="21208" y="11571"/>
                  </a:lnTo>
                  <a:lnTo>
                    <a:pt x="21127" y="12021"/>
                  </a:lnTo>
                  <a:lnTo>
                    <a:pt x="21027" y="12408"/>
                  </a:lnTo>
                  <a:lnTo>
                    <a:pt x="20916" y="12793"/>
                  </a:lnTo>
                  <a:lnTo>
                    <a:pt x="20795" y="13178"/>
                  </a:lnTo>
                  <a:lnTo>
                    <a:pt x="20674" y="13499"/>
                  </a:lnTo>
                  <a:lnTo>
                    <a:pt x="20543" y="13821"/>
                  </a:lnTo>
                  <a:lnTo>
                    <a:pt x="20402" y="14143"/>
                  </a:lnTo>
                  <a:lnTo>
                    <a:pt x="20261" y="14432"/>
                  </a:lnTo>
                  <a:lnTo>
                    <a:pt x="19980" y="14945"/>
                  </a:lnTo>
                  <a:lnTo>
                    <a:pt x="19708" y="15395"/>
                  </a:lnTo>
                  <a:lnTo>
                    <a:pt x="19476" y="15782"/>
                  </a:lnTo>
                  <a:lnTo>
                    <a:pt x="19235" y="16135"/>
                  </a:lnTo>
                  <a:lnTo>
                    <a:pt x="18993" y="16456"/>
                  </a:lnTo>
                  <a:lnTo>
                    <a:pt x="18751" y="16745"/>
                  </a:lnTo>
                  <a:lnTo>
                    <a:pt x="18258" y="17324"/>
                  </a:lnTo>
                  <a:lnTo>
                    <a:pt x="17755" y="17806"/>
                  </a:lnTo>
                  <a:lnTo>
                    <a:pt x="17252" y="18256"/>
                  </a:lnTo>
                  <a:lnTo>
                    <a:pt x="16739" y="18674"/>
                  </a:lnTo>
                  <a:lnTo>
                    <a:pt x="16225" y="19028"/>
                  </a:lnTo>
                  <a:lnTo>
                    <a:pt x="15722" y="19350"/>
                  </a:lnTo>
                  <a:lnTo>
                    <a:pt x="15058" y="19735"/>
                  </a:lnTo>
                  <a:lnTo>
                    <a:pt x="14404" y="20089"/>
                  </a:lnTo>
                  <a:lnTo>
                    <a:pt x="13729" y="20378"/>
                  </a:lnTo>
                  <a:lnTo>
                    <a:pt x="13065" y="20635"/>
                  </a:lnTo>
                  <a:lnTo>
                    <a:pt x="12390" y="20828"/>
                  </a:lnTo>
                  <a:lnTo>
                    <a:pt x="11716" y="20989"/>
                  </a:lnTo>
                  <a:lnTo>
                    <a:pt x="11042" y="21085"/>
                  </a:lnTo>
                  <a:lnTo>
                    <a:pt x="10368" y="21150"/>
                  </a:lnTo>
                  <a:lnTo>
                    <a:pt x="9693" y="21182"/>
                  </a:lnTo>
                  <a:lnTo>
                    <a:pt x="9009" y="21117"/>
                  </a:lnTo>
                  <a:lnTo>
                    <a:pt x="8334" y="21052"/>
                  </a:lnTo>
                  <a:lnTo>
                    <a:pt x="7660" y="20924"/>
                  </a:lnTo>
                  <a:lnTo>
                    <a:pt x="6995" y="20763"/>
                  </a:lnTo>
                  <a:lnTo>
                    <a:pt x="6321" y="20539"/>
                  </a:lnTo>
                  <a:lnTo>
                    <a:pt x="5657" y="20250"/>
                  </a:lnTo>
                  <a:lnTo>
                    <a:pt x="5003" y="19928"/>
                  </a:lnTo>
                  <a:lnTo>
                    <a:pt x="4519" y="19672"/>
                  </a:lnTo>
                  <a:lnTo>
                    <a:pt x="4046" y="19382"/>
                  </a:lnTo>
                  <a:lnTo>
                    <a:pt x="3574" y="19028"/>
                  </a:lnTo>
                  <a:lnTo>
                    <a:pt x="3100" y="18611"/>
                  </a:lnTo>
                  <a:lnTo>
                    <a:pt x="2627" y="18128"/>
                  </a:lnTo>
                  <a:lnTo>
                    <a:pt x="2406" y="17871"/>
                  </a:lnTo>
                  <a:lnTo>
                    <a:pt x="2174" y="17615"/>
                  </a:lnTo>
                  <a:lnTo>
                    <a:pt x="1953" y="17293"/>
                  </a:lnTo>
                  <a:lnTo>
                    <a:pt x="1731" y="16971"/>
                  </a:lnTo>
                  <a:lnTo>
                    <a:pt x="1520" y="16617"/>
                  </a:lnTo>
                  <a:lnTo>
                    <a:pt x="1298" y="16265"/>
                  </a:lnTo>
                  <a:lnTo>
                    <a:pt x="1067" y="15782"/>
                  </a:lnTo>
                  <a:lnTo>
                    <a:pt x="946" y="15525"/>
                  </a:lnTo>
                  <a:lnTo>
                    <a:pt x="835" y="15236"/>
                  </a:lnTo>
                  <a:lnTo>
                    <a:pt x="725" y="14914"/>
                  </a:lnTo>
                  <a:lnTo>
                    <a:pt x="624" y="14593"/>
                  </a:lnTo>
                  <a:lnTo>
                    <a:pt x="534" y="14271"/>
                  </a:lnTo>
                  <a:lnTo>
                    <a:pt x="443" y="13917"/>
                  </a:lnTo>
                  <a:lnTo>
                    <a:pt x="372" y="13532"/>
                  </a:lnTo>
                  <a:lnTo>
                    <a:pt x="312" y="13147"/>
                  </a:lnTo>
                  <a:lnTo>
                    <a:pt x="272" y="12760"/>
                  </a:lnTo>
                  <a:lnTo>
                    <a:pt x="242" y="12343"/>
                  </a:lnTo>
                  <a:lnTo>
                    <a:pt x="222" y="11893"/>
                  </a:lnTo>
                  <a:lnTo>
                    <a:pt x="231" y="11475"/>
                  </a:lnTo>
                  <a:lnTo>
                    <a:pt x="262" y="10993"/>
                  </a:lnTo>
                  <a:lnTo>
                    <a:pt x="312" y="10542"/>
                  </a:lnTo>
                  <a:lnTo>
                    <a:pt x="383" y="10029"/>
                  </a:lnTo>
                  <a:lnTo>
                    <a:pt x="473" y="9547"/>
                  </a:lnTo>
                  <a:lnTo>
                    <a:pt x="584" y="9097"/>
                  </a:lnTo>
                  <a:lnTo>
                    <a:pt x="705" y="8646"/>
                  </a:lnTo>
                  <a:lnTo>
                    <a:pt x="846" y="8260"/>
                  </a:lnTo>
                  <a:lnTo>
                    <a:pt x="986" y="7875"/>
                  </a:lnTo>
                  <a:lnTo>
                    <a:pt x="1138" y="7521"/>
                  </a:lnTo>
                  <a:lnTo>
                    <a:pt x="1298" y="7201"/>
                  </a:lnTo>
                  <a:lnTo>
                    <a:pt x="1470" y="6879"/>
                  </a:lnTo>
                  <a:lnTo>
                    <a:pt x="1641" y="6590"/>
                  </a:lnTo>
                  <a:lnTo>
                    <a:pt x="1983" y="6042"/>
                  </a:lnTo>
                  <a:lnTo>
                    <a:pt x="2315" y="5592"/>
                  </a:lnTo>
                  <a:lnTo>
                    <a:pt x="2637" y="5175"/>
                  </a:lnTo>
                  <a:lnTo>
                    <a:pt x="2909" y="4822"/>
                  </a:lnTo>
                  <a:lnTo>
                    <a:pt x="3191" y="4500"/>
                  </a:lnTo>
                  <a:lnTo>
                    <a:pt x="3463" y="4179"/>
                  </a:lnTo>
                  <a:lnTo>
                    <a:pt x="3744" y="3922"/>
                  </a:lnTo>
                  <a:lnTo>
                    <a:pt x="4318" y="3374"/>
                  </a:lnTo>
                  <a:lnTo>
                    <a:pt x="4892" y="2924"/>
                  </a:lnTo>
                  <a:lnTo>
                    <a:pt x="5466" y="2539"/>
                  </a:lnTo>
                  <a:lnTo>
                    <a:pt x="6049" y="2185"/>
                  </a:lnTo>
                  <a:lnTo>
                    <a:pt x="6633" y="1863"/>
                  </a:lnTo>
                  <a:lnTo>
                    <a:pt x="7207" y="1574"/>
                  </a:lnTo>
                  <a:lnTo>
                    <a:pt x="7791" y="1318"/>
                  </a:lnTo>
                  <a:lnTo>
                    <a:pt x="8374" y="1124"/>
                  </a:lnTo>
                  <a:lnTo>
                    <a:pt x="8958" y="933"/>
                  </a:lnTo>
                  <a:lnTo>
                    <a:pt x="9542" y="772"/>
                  </a:lnTo>
                  <a:lnTo>
                    <a:pt x="10136" y="643"/>
                  </a:lnTo>
                  <a:lnTo>
                    <a:pt x="10720" y="578"/>
                  </a:lnTo>
                  <a:lnTo>
                    <a:pt x="11313" y="515"/>
                  </a:lnTo>
                  <a:close/>
                  <a:moveTo>
                    <a:pt x="11414" y="0"/>
                  </a:moveTo>
                  <a:lnTo>
                    <a:pt x="10780" y="65"/>
                  </a:lnTo>
                  <a:lnTo>
                    <a:pt x="10156" y="161"/>
                  </a:lnTo>
                  <a:lnTo>
                    <a:pt x="9522" y="289"/>
                  </a:lnTo>
                  <a:lnTo>
                    <a:pt x="8898" y="483"/>
                  </a:lnTo>
                  <a:lnTo>
                    <a:pt x="8274" y="674"/>
                  </a:lnTo>
                  <a:lnTo>
                    <a:pt x="7650" y="900"/>
                  </a:lnTo>
                  <a:lnTo>
                    <a:pt x="7036" y="1189"/>
                  </a:lnTo>
                  <a:lnTo>
                    <a:pt x="6512" y="1446"/>
                  </a:lnTo>
                  <a:lnTo>
                    <a:pt x="5999" y="1704"/>
                  </a:lnTo>
                  <a:lnTo>
                    <a:pt x="5485" y="2024"/>
                  </a:lnTo>
                  <a:lnTo>
                    <a:pt x="4972" y="2379"/>
                  </a:lnTo>
                  <a:lnTo>
                    <a:pt x="4459" y="2796"/>
                  </a:lnTo>
                  <a:lnTo>
                    <a:pt x="3956" y="3246"/>
                  </a:lnTo>
                  <a:lnTo>
                    <a:pt x="3452" y="3729"/>
                  </a:lnTo>
                  <a:lnTo>
                    <a:pt x="2959" y="4275"/>
                  </a:lnTo>
                  <a:lnTo>
                    <a:pt x="2627" y="4661"/>
                  </a:lnTo>
                  <a:lnTo>
                    <a:pt x="2295" y="5079"/>
                  </a:lnTo>
                  <a:lnTo>
                    <a:pt x="1963" y="5561"/>
                  </a:lnTo>
                  <a:lnTo>
                    <a:pt x="1641" y="6075"/>
                  </a:lnTo>
                  <a:lnTo>
                    <a:pt x="1329" y="6621"/>
                  </a:lnTo>
                  <a:lnTo>
                    <a:pt x="1178" y="6942"/>
                  </a:lnTo>
                  <a:lnTo>
                    <a:pt x="1027" y="7264"/>
                  </a:lnTo>
                  <a:lnTo>
                    <a:pt x="886" y="7586"/>
                  </a:lnTo>
                  <a:lnTo>
                    <a:pt x="745" y="7940"/>
                  </a:lnTo>
                  <a:lnTo>
                    <a:pt x="604" y="8325"/>
                  </a:lnTo>
                  <a:lnTo>
                    <a:pt x="473" y="8710"/>
                  </a:lnTo>
                  <a:lnTo>
                    <a:pt x="363" y="9097"/>
                  </a:lnTo>
                  <a:lnTo>
                    <a:pt x="272" y="9449"/>
                  </a:lnTo>
                  <a:lnTo>
                    <a:pt x="191" y="9836"/>
                  </a:lnTo>
                  <a:lnTo>
                    <a:pt x="131" y="10188"/>
                  </a:lnTo>
                  <a:lnTo>
                    <a:pt x="81" y="10542"/>
                  </a:lnTo>
                  <a:lnTo>
                    <a:pt x="40" y="10928"/>
                  </a:lnTo>
                  <a:lnTo>
                    <a:pt x="10" y="11282"/>
                  </a:lnTo>
                  <a:lnTo>
                    <a:pt x="0" y="11603"/>
                  </a:lnTo>
                  <a:lnTo>
                    <a:pt x="0" y="11958"/>
                  </a:lnTo>
                  <a:lnTo>
                    <a:pt x="10" y="12310"/>
                  </a:lnTo>
                  <a:lnTo>
                    <a:pt x="31" y="12632"/>
                  </a:lnTo>
                  <a:lnTo>
                    <a:pt x="71" y="12954"/>
                  </a:lnTo>
                  <a:lnTo>
                    <a:pt x="111" y="13275"/>
                  </a:lnTo>
                  <a:lnTo>
                    <a:pt x="161" y="13597"/>
                  </a:lnTo>
                  <a:lnTo>
                    <a:pt x="212" y="13917"/>
                  </a:lnTo>
                  <a:lnTo>
                    <a:pt x="282" y="14206"/>
                  </a:lnTo>
                  <a:lnTo>
                    <a:pt x="353" y="14495"/>
                  </a:lnTo>
                  <a:lnTo>
                    <a:pt x="433" y="14786"/>
                  </a:lnTo>
                  <a:lnTo>
                    <a:pt x="614" y="15332"/>
                  </a:lnTo>
                  <a:lnTo>
                    <a:pt x="805" y="15845"/>
                  </a:lnTo>
                  <a:lnTo>
                    <a:pt x="1017" y="16328"/>
                  </a:lnTo>
                  <a:lnTo>
                    <a:pt x="1228" y="16778"/>
                  </a:lnTo>
                  <a:lnTo>
                    <a:pt x="1449" y="17196"/>
                  </a:lnTo>
                  <a:lnTo>
                    <a:pt x="1681" y="17550"/>
                  </a:lnTo>
                  <a:lnTo>
                    <a:pt x="1893" y="17871"/>
                  </a:lnTo>
                  <a:lnTo>
                    <a:pt x="2204" y="18256"/>
                  </a:lnTo>
                  <a:lnTo>
                    <a:pt x="2527" y="18643"/>
                  </a:lnTo>
                  <a:lnTo>
                    <a:pt x="2849" y="18963"/>
                  </a:lnTo>
                  <a:lnTo>
                    <a:pt x="3171" y="19285"/>
                  </a:lnTo>
                  <a:lnTo>
                    <a:pt x="3503" y="19574"/>
                  </a:lnTo>
                  <a:lnTo>
                    <a:pt x="3835" y="19832"/>
                  </a:lnTo>
                  <a:lnTo>
                    <a:pt x="4167" y="20057"/>
                  </a:lnTo>
                  <a:lnTo>
                    <a:pt x="4499" y="20250"/>
                  </a:lnTo>
                  <a:lnTo>
                    <a:pt x="4841" y="20442"/>
                  </a:lnTo>
                  <a:lnTo>
                    <a:pt x="5174" y="20602"/>
                  </a:lnTo>
                  <a:lnTo>
                    <a:pt x="5858" y="20892"/>
                  </a:lnTo>
                  <a:lnTo>
                    <a:pt x="6533" y="21117"/>
                  </a:lnTo>
                  <a:lnTo>
                    <a:pt x="7197" y="21311"/>
                  </a:lnTo>
                  <a:lnTo>
                    <a:pt x="7650" y="21407"/>
                  </a:lnTo>
                  <a:lnTo>
                    <a:pt x="8092" y="21472"/>
                  </a:lnTo>
                  <a:lnTo>
                    <a:pt x="8546" y="21535"/>
                  </a:lnTo>
                  <a:lnTo>
                    <a:pt x="8988" y="21568"/>
                  </a:lnTo>
                  <a:lnTo>
                    <a:pt x="9441" y="21600"/>
                  </a:lnTo>
                  <a:lnTo>
                    <a:pt x="9884" y="21600"/>
                  </a:lnTo>
                  <a:lnTo>
                    <a:pt x="10337" y="21568"/>
                  </a:lnTo>
                  <a:lnTo>
                    <a:pt x="10780" y="21535"/>
                  </a:lnTo>
                  <a:lnTo>
                    <a:pt x="11676" y="21407"/>
                  </a:lnTo>
                  <a:lnTo>
                    <a:pt x="12572" y="21182"/>
                  </a:lnTo>
                  <a:lnTo>
                    <a:pt x="13467" y="20924"/>
                  </a:lnTo>
                  <a:lnTo>
                    <a:pt x="14353" y="20572"/>
                  </a:lnTo>
                  <a:lnTo>
                    <a:pt x="15037" y="20250"/>
                  </a:lnTo>
                  <a:lnTo>
                    <a:pt x="15722" y="19863"/>
                  </a:lnTo>
                  <a:lnTo>
                    <a:pt x="16396" y="19413"/>
                  </a:lnTo>
                  <a:lnTo>
                    <a:pt x="16739" y="19189"/>
                  </a:lnTo>
                  <a:lnTo>
                    <a:pt x="17081" y="18900"/>
                  </a:lnTo>
                  <a:lnTo>
                    <a:pt x="17413" y="18643"/>
                  </a:lnTo>
                  <a:lnTo>
                    <a:pt x="17745" y="18321"/>
                  </a:lnTo>
                  <a:lnTo>
                    <a:pt x="18077" y="18000"/>
                  </a:lnTo>
                  <a:lnTo>
                    <a:pt x="18410" y="17646"/>
                  </a:lnTo>
                  <a:lnTo>
                    <a:pt x="18732" y="17261"/>
                  </a:lnTo>
                  <a:lnTo>
                    <a:pt x="19054" y="16874"/>
                  </a:lnTo>
                  <a:lnTo>
                    <a:pt x="19376" y="16425"/>
                  </a:lnTo>
                  <a:lnTo>
                    <a:pt x="19688" y="15975"/>
                  </a:lnTo>
                  <a:lnTo>
                    <a:pt x="19990" y="15493"/>
                  </a:lnTo>
                  <a:lnTo>
                    <a:pt x="20312" y="14945"/>
                  </a:lnTo>
                  <a:lnTo>
                    <a:pt x="20473" y="14625"/>
                  </a:lnTo>
                  <a:lnTo>
                    <a:pt x="20634" y="14271"/>
                  </a:lnTo>
                  <a:lnTo>
                    <a:pt x="20795" y="13917"/>
                  </a:lnTo>
                  <a:lnTo>
                    <a:pt x="20936" y="13532"/>
                  </a:lnTo>
                  <a:lnTo>
                    <a:pt x="21076" y="13114"/>
                  </a:lnTo>
                  <a:lnTo>
                    <a:pt x="21208" y="12697"/>
                  </a:lnTo>
                  <a:lnTo>
                    <a:pt x="21318" y="12214"/>
                  </a:lnTo>
                  <a:lnTo>
                    <a:pt x="21419" y="11732"/>
                  </a:lnTo>
                  <a:lnTo>
                    <a:pt x="21490" y="11249"/>
                  </a:lnTo>
                  <a:lnTo>
                    <a:pt x="21550" y="10703"/>
                  </a:lnTo>
                  <a:lnTo>
                    <a:pt x="21580" y="10447"/>
                  </a:lnTo>
                  <a:lnTo>
                    <a:pt x="21590" y="10157"/>
                  </a:lnTo>
                  <a:lnTo>
                    <a:pt x="21600" y="9868"/>
                  </a:lnTo>
                  <a:lnTo>
                    <a:pt x="21600" y="9514"/>
                  </a:lnTo>
                  <a:lnTo>
                    <a:pt x="21590" y="9097"/>
                  </a:lnTo>
                  <a:lnTo>
                    <a:pt x="21560" y="8710"/>
                  </a:lnTo>
                  <a:lnTo>
                    <a:pt x="21520" y="8325"/>
                  </a:lnTo>
                  <a:lnTo>
                    <a:pt x="21469" y="7971"/>
                  </a:lnTo>
                  <a:lnTo>
                    <a:pt x="21409" y="7618"/>
                  </a:lnTo>
                  <a:lnTo>
                    <a:pt x="21338" y="7296"/>
                  </a:lnTo>
                  <a:lnTo>
                    <a:pt x="21258" y="7007"/>
                  </a:lnTo>
                  <a:lnTo>
                    <a:pt x="21177" y="6686"/>
                  </a:lnTo>
                  <a:lnTo>
                    <a:pt x="21087" y="6429"/>
                  </a:lnTo>
                  <a:lnTo>
                    <a:pt x="20996" y="6140"/>
                  </a:lnTo>
                  <a:lnTo>
                    <a:pt x="20795" y="5657"/>
                  </a:lnTo>
                  <a:lnTo>
                    <a:pt x="20583" y="5207"/>
                  </a:lnTo>
                  <a:lnTo>
                    <a:pt x="20372" y="4822"/>
                  </a:lnTo>
                  <a:lnTo>
                    <a:pt x="20181" y="4468"/>
                  </a:lnTo>
                  <a:lnTo>
                    <a:pt x="19980" y="4179"/>
                  </a:lnTo>
                  <a:lnTo>
                    <a:pt x="19788" y="3889"/>
                  </a:lnTo>
                  <a:lnTo>
                    <a:pt x="19587" y="3600"/>
                  </a:lnTo>
                  <a:lnTo>
                    <a:pt x="19174" y="3118"/>
                  </a:lnTo>
                  <a:lnTo>
                    <a:pt x="18751" y="2700"/>
                  </a:lnTo>
                  <a:lnTo>
                    <a:pt x="18329" y="2314"/>
                  </a:lnTo>
                  <a:lnTo>
                    <a:pt x="17906" y="1993"/>
                  </a:lnTo>
                  <a:lnTo>
                    <a:pt x="17473" y="1704"/>
                  </a:lnTo>
                  <a:lnTo>
                    <a:pt x="17051" y="1413"/>
                  </a:lnTo>
                  <a:lnTo>
                    <a:pt x="16437" y="1061"/>
                  </a:lnTo>
                  <a:lnTo>
                    <a:pt x="15813" y="772"/>
                  </a:lnTo>
                  <a:lnTo>
                    <a:pt x="15189" y="546"/>
                  </a:lnTo>
                  <a:lnTo>
                    <a:pt x="14564" y="322"/>
                  </a:lnTo>
                  <a:lnTo>
                    <a:pt x="13941" y="193"/>
                  </a:lnTo>
                  <a:lnTo>
                    <a:pt x="13306" y="65"/>
                  </a:lnTo>
                  <a:lnTo>
                    <a:pt x="1268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19" name="Google Shape;1274;p39"/>
            <p:cNvSpPr/>
            <p:nvPr/>
          </p:nvSpPr>
          <p:spPr>
            <a:xfrm>
              <a:off x="116226" y="834002"/>
              <a:ext cx="1181363" cy="324399"/>
            </a:xfrm>
            <a:custGeom>
              <a:avLst/>
              <a:ahLst/>
              <a:cxnLst>
                <a:cxn ang="0">
                  <a:pos x="wd2" y="hd2"/>
                </a:cxn>
                <a:cxn ang="5400000">
                  <a:pos x="wd2" y="hd2"/>
                </a:cxn>
                <a:cxn ang="10800000">
                  <a:pos x="wd2" y="hd2"/>
                </a:cxn>
                <a:cxn ang="16200000">
                  <a:pos x="wd2" y="hd2"/>
                </a:cxn>
              </a:cxnLst>
              <a:rect l="0" t="0" r="r" b="b"/>
              <a:pathLst>
                <a:path w="21600" h="21600" extrusionOk="0">
                  <a:moveTo>
                    <a:pt x="13078" y="498"/>
                  </a:moveTo>
                  <a:lnTo>
                    <a:pt x="13908" y="579"/>
                  </a:lnTo>
                  <a:lnTo>
                    <a:pt x="14737" y="745"/>
                  </a:lnTo>
                  <a:lnTo>
                    <a:pt x="15317" y="870"/>
                  </a:lnTo>
                  <a:lnTo>
                    <a:pt x="15908" y="1077"/>
                  </a:lnTo>
                  <a:lnTo>
                    <a:pt x="16499" y="1284"/>
                  </a:lnTo>
                  <a:lnTo>
                    <a:pt x="17089" y="1615"/>
                  </a:lnTo>
                  <a:lnTo>
                    <a:pt x="17669" y="1945"/>
                  </a:lnTo>
                  <a:lnTo>
                    <a:pt x="18248" y="2401"/>
                  </a:lnTo>
                  <a:lnTo>
                    <a:pt x="18816" y="2897"/>
                  </a:lnTo>
                  <a:lnTo>
                    <a:pt x="19385" y="3518"/>
                  </a:lnTo>
                  <a:lnTo>
                    <a:pt x="19668" y="3849"/>
                  </a:lnTo>
                  <a:lnTo>
                    <a:pt x="19975" y="4263"/>
                  </a:lnTo>
                  <a:lnTo>
                    <a:pt x="20282" y="4758"/>
                  </a:lnTo>
                  <a:lnTo>
                    <a:pt x="20442" y="5049"/>
                  </a:lnTo>
                  <a:lnTo>
                    <a:pt x="20589" y="5338"/>
                  </a:lnTo>
                  <a:lnTo>
                    <a:pt x="20737" y="5710"/>
                  </a:lnTo>
                  <a:lnTo>
                    <a:pt x="20862" y="6082"/>
                  </a:lnTo>
                  <a:lnTo>
                    <a:pt x="20987" y="6455"/>
                  </a:lnTo>
                  <a:lnTo>
                    <a:pt x="21089" y="6911"/>
                  </a:lnTo>
                  <a:lnTo>
                    <a:pt x="21180" y="7367"/>
                  </a:lnTo>
                  <a:lnTo>
                    <a:pt x="21259" y="7862"/>
                  </a:lnTo>
                  <a:lnTo>
                    <a:pt x="21305" y="8400"/>
                  </a:lnTo>
                  <a:lnTo>
                    <a:pt x="21339" y="8979"/>
                  </a:lnTo>
                  <a:lnTo>
                    <a:pt x="21328" y="9312"/>
                  </a:lnTo>
                  <a:lnTo>
                    <a:pt x="21316" y="9642"/>
                  </a:lnTo>
                  <a:lnTo>
                    <a:pt x="21293" y="9973"/>
                  </a:lnTo>
                  <a:lnTo>
                    <a:pt x="21271" y="10303"/>
                  </a:lnTo>
                  <a:lnTo>
                    <a:pt x="21236" y="10594"/>
                  </a:lnTo>
                  <a:lnTo>
                    <a:pt x="21191" y="10883"/>
                  </a:lnTo>
                  <a:lnTo>
                    <a:pt x="21089" y="11462"/>
                  </a:lnTo>
                  <a:lnTo>
                    <a:pt x="20953" y="12002"/>
                  </a:lnTo>
                  <a:lnTo>
                    <a:pt x="20816" y="12497"/>
                  </a:lnTo>
                  <a:lnTo>
                    <a:pt x="20646" y="12953"/>
                  </a:lnTo>
                  <a:lnTo>
                    <a:pt x="20475" y="13365"/>
                  </a:lnTo>
                  <a:lnTo>
                    <a:pt x="20293" y="13779"/>
                  </a:lnTo>
                  <a:lnTo>
                    <a:pt x="20100" y="14152"/>
                  </a:lnTo>
                  <a:lnTo>
                    <a:pt x="19907" y="14484"/>
                  </a:lnTo>
                  <a:lnTo>
                    <a:pt x="19714" y="14773"/>
                  </a:lnTo>
                  <a:lnTo>
                    <a:pt x="19350" y="15311"/>
                  </a:lnTo>
                  <a:lnTo>
                    <a:pt x="19032" y="15767"/>
                  </a:lnTo>
                  <a:lnTo>
                    <a:pt x="18714" y="16181"/>
                  </a:lnTo>
                  <a:lnTo>
                    <a:pt x="18396" y="16595"/>
                  </a:lnTo>
                  <a:lnTo>
                    <a:pt x="18067" y="16967"/>
                  </a:lnTo>
                  <a:lnTo>
                    <a:pt x="17737" y="17339"/>
                  </a:lnTo>
                  <a:lnTo>
                    <a:pt x="17078" y="17959"/>
                  </a:lnTo>
                  <a:lnTo>
                    <a:pt x="16407" y="18498"/>
                  </a:lnTo>
                  <a:lnTo>
                    <a:pt x="15737" y="18952"/>
                  </a:lnTo>
                  <a:lnTo>
                    <a:pt x="15067" y="19366"/>
                  </a:lnTo>
                  <a:lnTo>
                    <a:pt x="14385" y="19738"/>
                  </a:lnTo>
                  <a:lnTo>
                    <a:pt x="13715" y="20069"/>
                  </a:lnTo>
                  <a:lnTo>
                    <a:pt x="12885" y="20402"/>
                  </a:lnTo>
                  <a:lnTo>
                    <a:pt x="12056" y="20690"/>
                  </a:lnTo>
                  <a:lnTo>
                    <a:pt x="11238" y="20897"/>
                  </a:lnTo>
                  <a:lnTo>
                    <a:pt x="10397" y="21021"/>
                  </a:lnTo>
                  <a:lnTo>
                    <a:pt x="9567" y="21104"/>
                  </a:lnTo>
                  <a:lnTo>
                    <a:pt x="8738" y="21104"/>
                  </a:lnTo>
                  <a:lnTo>
                    <a:pt x="7908" y="21021"/>
                  </a:lnTo>
                  <a:lnTo>
                    <a:pt x="7079" y="20897"/>
                  </a:lnTo>
                  <a:lnTo>
                    <a:pt x="6465" y="20774"/>
                  </a:lnTo>
                  <a:lnTo>
                    <a:pt x="5851" y="20609"/>
                  </a:lnTo>
                  <a:lnTo>
                    <a:pt x="5227" y="20360"/>
                  </a:lnTo>
                  <a:lnTo>
                    <a:pt x="4613" y="20069"/>
                  </a:lnTo>
                  <a:lnTo>
                    <a:pt x="3999" y="19697"/>
                  </a:lnTo>
                  <a:lnTo>
                    <a:pt x="3397" y="19243"/>
                  </a:lnTo>
                  <a:lnTo>
                    <a:pt x="2795" y="18703"/>
                  </a:lnTo>
                  <a:lnTo>
                    <a:pt x="2500" y="18414"/>
                  </a:lnTo>
                  <a:lnTo>
                    <a:pt x="2204" y="18084"/>
                  </a:lnTo>
                  <a:lnTo>
                    <a:pt x="1920" y="17751"/>
                  </a:lnTo>
                  <a:lnTo>
                    <a:pt x="1602" y="17339"/>
                  </a:lnTo>
                  <a:lnTo>
                    <a:pt x="1443" y="17091"/>
                  </a:lnTo>
                  <a:lnTo>
                    <a:pt x="1284" y="16800"/>
                  </a:lnTo>
                  <a:lnTo>
                    <a:pt x="1125" y="16511"/>
                  </a:lnTo>
                  <a:lnTo>
                    <a:pt x="965" y="16181"/>
                  </a:lnTo>
                  <a:lnTo>
                    <a:pt x="818" y="15808"/>
                  </a:lnTo>
                  <a:lnTo>
                    <a:pt x="682" y="15436"/>
                  </a:lnTo>
                  <a:lnTo>
                    <a:pt x="568" y="15022"/>
                  </a:lnTo>
                  <a:lnTo>
                    <a:pt x="466" y="14566"/>
                  </a:lnTo>
                  <a:lnTo>
                    <a:pt x="374" y="14070"/>
                  </a:lnTo>
                  <a:lnTo>
                    <a:pt x="307" y="13533"/>
                  </a:lnTo>
                  <a:lnTo>
                    <a:pt x="284" y="13284"/>
                  </a:lnTo>
                  <a:lnTo>
                    <a:pt x="261" y="12993"/>
                  </a:lnTo>
                  <a:lnTo>
                    <a:pt x="261" y="12704"/>
                  </a:lnTo>
                  <a:lnTo>
                    <a:pt x="250" y="12374"/>
                  </a:lnTo>
                  <a:lnTo>
                    <a:pt x="261" y="12041"/>
                  </a:lnTo>
                  <a:lnTo>
                    <a:pt x="272" y="11711"/>
                  </a:lnTo>
                  <a:lnTo>
                    <a:pt x="295" y="11380"/>
                  </a:lnTo>
                  <a:lnTo>
                    <a:pt x="329" y="11090"/>
                  </a:lnTo>
                  <a:lnTo>
                    <a:pt x="364" y="10759"/>
                  </a:lnTo>
                  <a:lnTo>
                    <a:pt x="409" y="10471"/>
                  </a:lnTo>
                  <a:lnTo>
                    <a:pt x="466" y="10180"/>
                  </a:lnTo>
                  <a:lnTo>
                    <a:pt x="534" y="9891"/>
                  </a:lnTo>
                  <a:lnTo>
                    <a:pt x="670" y="9352"/>
                  </a:lnTo>
                  <a:lnTo>
                    <a:pt x="841" y="8856"/>
                  </a:lnTo>
                  <a:lnTo>
                    <a:pt x="1011" y="8400"/>
                  </a:lnTo>
                  <a:lnTo>
                    <a:pt x="1204" y="7986"/>
                  </a:lnTo>
                  <a:lnTo>
                    <a:pt x="1409" y="7574"/>
                  </a:lnTo>
                  <a:lnTo>
                    <a:pt x="1613" y="7201"/>
                  </a:lnTo>
                  <a:lnTo>
                    <a:pt x="2022" y="6580"/>
                  </a:lnTo>
                  <a:lnTo>
                    <a:pt x="2397" y="6043"/>
                  </a:lnTo>
                  <a:lnTo>
                    <a:pt x="2704" y="5629"/>
                  </a:lnTo>
                  <a:lnTo>
                    <a:pt x="3034" y="5214"/>
                  </a:lnTo>
                  <a:lnTo>
                    <a:pt x="3363" y="4800"/>
                  </a:lnTo>
                  <a:lnTo>
                    <a:pt x="3692" y="4428"/>
                  </a:lnTo>
                  <a:lnTo>
                    <a:pt x="4022" y="4097"/>
                  </a:lnTo>
                  <a:lnTo>
                    <a:pt x="4692" y="3476"/>
                  </a:lnTo>
                  <a:lnTo>
                    <a:pt x="5374" y="2939"/>
                  </a:lnTo>
                  <a:lnTo>
                    <a:pt x="6056" y="2483"/>
                  </a:lnTo>
                  <a:lnTo>
                    <a:pt x="6749" y="2069"/>
                  </a:lnTo>
                  <a:lnTo>
                    <a:pt x="7431" y="1738"/>
                  </a:lnTo>
                  <a:lnTo>
                    <a:pt x="8113" y="1408"/>
                  </a:lnTo>
                  <a:lnTo>
                    <a:pt x="8942" y="1117"/>
                  </a:lnTo>
                  <a:lnTo>
                    <a:pt x="9760" y="870"/>
                  </a:lnTo>
                  <a:lnTo>
                    <a:pt x="10590" y="663"/>
                  </a:lnTo>
                  <a:lnTo>
                    <a:pt x="11419" y="538"/>
                  </a:lnTo>
                  <a:lnTo>
                    <a:pt x="12248" y="498"/>
                  </a:lnTo>
                  <a:close/>
                  <a:moveTo>
                    <a:pt x="12283" y="0"/>
                  </a:moveTo>
                  <a:lnTo>
                    <a:pt x="11567" y="42"/>
                  </a:lnTo>
                  <a:lnTo>
                    <a:pt x="10863" y="125"/>
                  </a:lnTo>
                  <a:lnTo>
                    <a:pt x="10158" y="291"/>
                  </a:lnTo>
                  <a:lnTo>
                    <a:pt x="9454" y="456"/>
                  </a:lnTo>
                  <a:lnTo>
                    <a:pt x="8749" y="705"/>
                  </a:lnTo>
                  <a:lnTo>
                    <a:pt x="8056" y="994"/>
                  </a:lnTo>
                  <a:lnTo>
                    <a:pt x="7352" y="1366"/>
                  </a:lnTo>
                  <a:lnTo>
                    <a:pt x="6658" y="1738"/>
                  </a:lnTo>
                  <a:lnTo>
                    <a:pt x="5965" y="2194"/>
                  </a:lnTo>
                  <a:lnTo>
                    <a:pt x="5283" y="2690"/>
                  </a:lnTo>
                  <a:lnTo>
                    <a:pt x="4602" y="3269"/>
                  </a:lnTo>
                  <a:lnTo>
                    <a:pt x="4147" y="3641"/>
                  </a:lnTo>
                  <a:lnTo>
                    <a:pt x="3692" y="4056"/>
                  </a:lnTo>
                  <a:lnTo>
                    <a:pt x="3250" y="4551"/>
                  </a:lnTo>
                  <a:lnTo>
                    <a:pt x="2795" y="5049"/>
                  </a:lnTo>
                  <a:lnTo>
                    <a:pt x="2352" y="5629"/>
                  </a:lnTo>
                  <a:lnTo>
                    <a:pt x="1920" y="6289"/>
                  </a:lnTo>
                  <a:lnTo>
                    <a:pt x="1716" y="6662"/>
                  </a:lnTo>
                  <a:lnTo>
                    <a:pt x="1511" y="7034"/>
                  </a:lnTo>
                  <a:lnTo>
                    <a:pt x="1307" y="7448"/>
                  </a:lnTo>
                  <a:lnTo>
                    <a:pt x="1102" y="7862"/>
                  </a:lnTo>
                  <a:lnTo>
                    <a:pt x="898" y="8318"/>
                  </a:lnTo>
                  <a:lnTo>
                    <a:pt x="693" y="8856"/>
                  </a:lnTo>
                  <a:lnTo>
                    <a:pt x="488" y="9435"/>
                  </a:lnTo>
                  <a:lnTo>
                    <a:pt x="397" y="9766"/>
                  </a:lnTo>
                  <a:lnTo>
                    <a:pt x="307" y="10096"/>
                  </a:lnTo>
                  <a:lnTo>
                    <a:pt x="227" y="10429"/>
                  </a:lnTo>
                  <a:lnTo>
                    <a:pt x="159" y="10801"/>
                  </a:lnTo>
                  <a:lnTo>
                    <a:pt x="102" y="11215"/>
                  </a:lnTo>
                  <a:lnTo>
                    <a:pt x="57" y="11587"/>
                  </a:lnTo>
                  <a:lnTo>
                    <a:pt x="22" y="12041"/>
                  </a:lnTo>
                  <a:lnTo>
                    <a:pt x="0" y="12456"/>
                  </a:lnTo>
                  <a:lnTo>
                    <a:pt x="0" y="12911"/>
                  </a:lnTo>
                  <a:lnTo>
                    <a:pt x="11" y="13365"/>
                  </a:lnTo>
                  <a:lnTo>
                    <a:pt x="45" y="13905"/>
                  </a:lnTo>
                  <a:lnTo>
                    <a:pt x="102" y="14359"/>
                  </a:lnTo>
                  <a:lnTo>
                    <a:pt x="181" y="14773"/>
                  </a:lnTo>
                  <a:lnTo>
                    <a:pt x="272" y="15187"/>
                  </a:lnTo>
                  <a:lnTo>
                    <a:pt x="374" y="15601"/>
                  </a:lnTo>
                  <a:lnTo>
                    <a:pt x="488" y="15932"/>
                  </a:lnTo>
                  <a:lnTo>
                    <a:pt x="625" y="16262"/>
                  </a:lnTo>
                  <a:lnTo>
                    <a:pt x="750" y="16595"/>
                  </a:lnTo>
                  <a:lnTo>
                    <a:pt x="898" y="16883"/>
                  </a:lnTo>
                  <a:lnTo>
                    <a:pt x="1034" y="17132"/>
                  </a:lnTo>
                  <a:lnTo>
                    <a:pt x="1329" y="17586"/>
                  </a:lnTo>
                  <a:lnTo>
                    <a:pt x="1602" y="18000"/>
                  </a:lnTo>
                  <a:lnTo>
                    <a:pt x="1852" y="18291"/>
                  </a:lnTo>
                  <a:lnTo>
                    <a:pt x="2113" y="18622"/>
                  </a:lnTo>
                  <a:lnTo>
                    <a:pt x="2374" y="18952"/>
                  </a:lnTo>
                  <a:lnTo>
                    <a:pt x="2647" y="19201"/>
                  </a:lnTo>
                  <a:lnTo>
                    <a:pt x="2920" y="19450"/>
                  </a:lnTo>
                  <a:lnTo>
                    <a:pt x="3466" y="19904"/>
                  </a:lnTo>
                  <a:lnTo>
                    <a:pt x="4022" y="20276"/>
                  </a:lnTo>
                  <a:lnTo>
                    <a:pt x="4579" y="20567"/>
                  </a:lnTo>
                  <a:lnTo>
                    <a:pt x="5136" y="20814"/>
                  </a:lnTo>
                  <a:lnTo>
                    <a:pt x="5692" y="21021"/>
                  </a:lnTo>
                  <a:lnTo>
                    <a:pt x="6238" y="21188"/>
                  </a:lnTo>
                  <a:lnTo>
                    <a:pt x="6908" y="21353"/>
                  </a:lnTo>
                  <a:lnTo>
                    <a:pt x="7578" y="21477"/>
                  </a:lnTo>
                  <a:lnTo>
                    <a:pt x="8260" y="21560"/>
                  </a:lnTo>
                  <a:lnTo>
                    <a:pt x="8931" y="21600"/>
                  </a:lnTo>
                  <a:lnTo>
                    <a:pt x="9613" y="21560"/>
                  </a:lnTo>
                  <a:lnTo>
                    <a:pt x="10295" y="21518"/>
                  </a:lnTo>
                  <a:lnTo>
                    <a:pt x="10965" y="21393"/>
                  </a:lnTo>
                  <a:lnTo>
                    <a:pt x="11647" y="21270"/>
                  </a:lnTo>
                  <a:lnTo>
                    <a:pt x="12317" y="21062"/>
                  </a:lnTo>
                  <a:lnTo>
                    <a:pt x="12999" y="20814"/>
                  </a:lnTo>
                  <a:lnTo>
                    <a:pt x="13669" y="20525"/>
                  </a:lnTo>
                  <a:lnTo>
                    <a:pt x="14340" y="20194"/>
                  </a:lnTo>
                  <a:lnTo>
                    <a:pt x="15010" y="19780"/>
                  </a:lnTo>
                  <a:lnTo>
                    <a:pt x="15669" y="19366"/>
                  </a:lnTo>
                  <a:lnTo>
                    <a:pt x="16340" y="18870"/>
                  </a:lnTo>
                  <a:lnTo>
                    <a:pt x="16987" y="18331"/>
                  </a:lnTo>
                  <a:lnTo>
                    <a:pt x="17442" y="17959"/>
                  </a:lnTo>
                  <a:lnTo>
                    <a:pt x="17885" y="17505"/>
                  </a:lnTo>
                  <a:lnTo>
                    <a:pt x="18328" y="17049"/>
                  </a:lnTo>
                  <a:lnTo>
                    <a:pt x="18771" y="16511"/>
                  </a:lnTo>
                  <a:lnTo>
                    <a:pt x="19203" y="15932"/>
                  </a:lnTo>
                  <a:lnTo>
                    <a:pt x="19635" y="15311"/>
                  </a:lnTo>
                  <a:lnTo>
                    <a:pt x="20055" y="14566"/>
                  </a:lnTo>
                  <a:lnTo>
                    <a:pt x="20464" y="13779"/>
                  </a:lnTo>
                  <a:lnTo>
                    <a:pt x="20657" y="13365"/>
                  </a:lnTo>
                  <a:lnTo>
                    <a:pt x="20850" y="12870"/>
                  </a:lnTo>
                  <a:lnTo>
                    <a:pt x="21043" y="12332"/>
                  </a:lnTo>
                  <a:lnTo>
                    <a:pt x="21214" y="11753"/>
                  </a:lnTo>
                  <a:lnTo>
                    <a:pt x="21293" y="11422"/>
                  </a:lnTo>
                  <a:lnTo>
                    <a:pt x="21373" y="11090"/>
                  </a:lnTo>
                  <a:lnTo>
                    <a:pt x="21441" y="10717"/>
                  </a:lnTo>
                  <a:lnTo>
                    <a:pt x="21487" y="10345"/>
                  </a:lnTo>
                  <a:lnTo>
                    <a:pt x="21532" y="9973"/>
                  </a:lnTo>
                  <a:lnTo>
                    <a:pt x="21566" y="9559"/>
                  </a:lnTo>
                  <a:lnTo>
                    <a:pt x="21589" y="9144"/>
                  </a:lnTo>
                  <a:lnTo>
                    <a:pt x="21600" y="8691"/>
                  </a:lnTo>
                  <a:lnTo>
                    <a:pt x="21578" y="8193"/>
                  </a:lnTo>
                  <a:lnTo>
                    <a:pt x="21532" y="7739"/>
                  </a:lnTo>
                  <a:lnTo>
                    <a:pt x="21475" y="7283"/>
                  </a:lnTo>
                  <a:lnTo>
                    <a:pt x="21407" y="6869"/>
                  </a:lnTo>
                  <a:lnTo>
                    <a:pt x="21316" y="6497"/>
                  </a:lnTo>
                  <a:lnTo>
                    <a:pt x="21226" y="6124"/>
                  </a:lnTo>
                  <a:lnTo>
                    <a:pt x="21112" y="5794"/>
                  </a:lnTo>
                  <a:lnTo>
                    <a:pt x="20998" y="5463"/>
                  </a:lnTo>
                  <a:lnTo>
                    <a:pt x="20884" y="5173"/>
                  </a:lnTo>
                  <a:lnTo>
                    <a:pt x="20760" y="4884"/>
                  </a:lnTo>
                  <a:lnTo>
                    <a:pt x="20498" y="4428"/>
                  </a:lnTo>
                  <a:lnTo>
                    <a:pt x="20237" y="4014"/>
                  </a:lnTo>
                  <a:lnTo>
                    <a:pt x="19998" y="3641"/>
                  </a:lnTo>
                  <a:lnTo>
                    <a:pt x="19748" y="3311"/>
                  </a:lnTo>
                  <a:lnTo>
                    <a:pt x="19498" y="2981"/>
                  </a:lnTo>
                  <a:lnTo>
                    <a:pt x="19237" y="2690"/>
                  </a:lnTo>
                  <a:lnTo>
                    <a:pt x="18975" y="2401"/>
                  </a:lnTo>
                  <a:lnTo>
                    <a:pt x="18453" y="1945"/>
                  </a:lnTo>
                  <a:lnTo>
                    <a:pt x="17919" y="1573"/>
                  </a:lnTo>
                  <a:lnTo>
                    <a:pt x="17385" y="1242"/>
                  </a:lnTo>
                  <a:lnTo>
                    <a:pt x="16851" y="994"/>
                  </a:lnTo>
                  <a:lnTo>
                    <a:pt x="16317" y="745"/>
                  </a:lnTo>
                  <a:lnTo>
                    <a:pt x="15782" y="538"/>
                  </a:lnTo>
                  <a:lnTo>
                    <a:pt x="15089" y="330"/>
                  </a:lnTo>
                  <a:lnTo>
                    <a:pt x="14385" y="165"/>
                  </a:lnTo>
                  <a:lnTo>
                    <a:pt x="13692" y="84"/>
                  </a:lnTo>
                  <a:lnTo>
                    <a:pt x="1298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0" name="Google Shape;1275;p39"/>
            <p:cNvSpPr/>
            <p:nvPr/>
          </p:nvSpPr>
          <p:spPr>
            <a:xfrm>
              <a:off x="507720" y="958301"/>
              <a:ext cx="341204" cy="112490"/>
            </a:xfrm>
            <a:custGeom>
              <a:avLst/>
              <a:ahLst/>
              <a:cxnLst>
                <a:cxn ang="0">
                  <a:pos x="wd2" y="hd2"/>
                </a:cxn>
                <a:cxn ang="5400000">
                  <a:pos x="wd2" y="hd2"/>
                </a:cxn>
                <a:cxn ang="10800000">
                  <a:pos x="wd2" y="hd2"/>
                </a:cxn>
                <a:cxn ang="16200000">
                  <a:pos x="wd2" y="hd2"/>
                </a:cxn>
              </a:cxnLst>
              <a:rect l="0" t="0" r="r" b="b"/>
              <a:pathLst>
                <a:path w="21600" h="21600" extrusionOk="0">
                  <a:moveTo>
                    <a:pt x="16249" y="0"/>
                  </a:moveTo>
                  <a:lnTo>
                    <a:pt x="5037" y="953"/>
                  </a:lnTo>
                  <a:lnTo>
                    <a:pt x="0" y="15158"/>
                  </a:lnTo>
                  <a:lnTo>
                    <a:pt x="316" y="15749"/>
                  </a:lnTo>
                  <a:lnTo>
                    <a:pt x="708" y="16467"/>
                  </a:lnTo>
                  <a:lnTo>
                    <a:pt x="1299" y="17305"/>
                  </a:lnTo>
                  <a:lnTo>
                    <a:pt x="2046" y="18138"/>
                  </a:lnTo>
                  <a:lnTo>
                    <a:pt x="2951" y="19091"/>
                  </a:lnTo>
                  <a:lnTo>
                    <a:pt x="4013" y="19929"/>
                  </a:lnTo>
                  <a:lnTo>
                    <a:pt x="5272" y="20762"/>
                  </a:lnTo>
                  <a:lnTo>
                    <a:pt x="5942" y="21003"/>
                  </a:lnTo>
                  <a:lnTo>
                    <a:pt x="6690" y="21238"/>
                  </a:lnTo>
                  <a:lnTo>
                    <a:pt x="7475" y="21479"/>
                  </a:lnTo>
                  <a:lnTo>
                    <a:pt x="8263" y="21600"/>
                  </a:lnTo>
                  <a:lnTo>
                    <a:pt x="10032" y="21600"/>
                  </a:lnTo>
                  <a:lnTo>
                    <a:pt x="11017" y="21359"/>
                  </a:lnTo>
                  <a:lnTo>
                    <a:pt x="11999" y="21123"/>
                  </a:lnTo>
                  <a:lnTo>
                    <a:pt x="13023" y="20762"/>
                  </a:lnTo>
                  <a:lnTo>
                    <a:pt x="14125" y="20285"/>
                  </a:lnTo>
                  <a:lnTo>
                    <a:pt x="15264" y="19573"/>
                  </a:lnTo>
                  <a:lnTo>
                    <a:pt x="16446" y="18856"/>
                  </a:lnTo>
                  <a:lnTo>
                    <a:pt x="17665" y="17902"/>
                  </a:lnTo>
                  <a:lnTo>
                    <a:pt x="18923" y="16823"/>
                  </a:lnTo>
                  <a:lnTo>
                    <a:pt x="20222" y="15514"/>
                  </a:lnTo>
                  <a:lnTo>
                    <a:pt x="21600" y="14078"/>
                  </a:lnTo>
                  <a:lnTo>
                    <a:pt x="1624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1" name="Google Shape;1276;p39"/>
            <p:cNvSpPr/>
            <p:nvPr/>
          </p:nvSpPr>
          <p:spPr>
            <a:xfrm>
              <a:off x="518306" y="1017954"/>
              <a:ext cx="318179" cy="39770"/>
            </a:xfrm>
            <a:custGeom>
              <a:avLst/>
              <a:ahLst/>
              <a:cxnLst>
                <a:cxn ang="0">
                  <a:pos x="wd2" y="hd2"/>
                </a:cxn>
                <a:cxn ang="5400000">
                  <a:pos x="wd2" y="hd2"/>
                </a:cxn>
                <a:cxn ang="10800000">
                  <a:pos x="wd2" y="hd2"/>
                </a:cxn>
                <a:cxn ang="16200000">
                  <a:pos x="wd2" y="hd2"/>
                </a:cxn>
              </a:cxnLst>
              <a:rect l="0" t="0" r="r" b="b"/>
              <a:pathLst>
                <a:path w="21600" h="21600" extrusionOk="0">
                  <a:moveTo>
                    <a:pt x="21474" y="0"/>
                  </a:moveTo>
                  <a:lnTo>
                    <a:pt x="20419" y="3719"/>
                  </a:lnTo>
                  <a:lnTo>
                    <a:pt x="19363" y="6756"/>
                  </a:lnTo>
                  <a:lnTo>
                    <a:pt x="18352" y="9452"/>
                  </a:lnTo>
                  <a:lnTo>
                    <a:pt x="17339" y="11824"/>
                  </a:lnTo>
                  <a:lnTo>
                    <a:pt x="16326" y="13837"/>
                  </a:lnTo>
                  <a:lnTo>
                    <a:pt x="15356" y="15185"/>
                  </a:lnTo>
                  <a:lnTo>
                    <a:pt x="14386" y="16550"/>
                  </a:lnTo>
                  <a:lnTo>
                    <a:pt x="13415" y="17556"/>
                  </a:lnTo>
                  <a:lnTo>
                    <a:pt x="12488" y="18239"/>
                  </a:lnTo>
                  <a:lnTo>
                    <a:pt x="11558" y="18563"/>
                  </a:lnTo>
                  <a:lnTo>
                    <a:pt x="10673" y="18904"/>
                  </a:lnTo>
                  <a:lnTo>
                    <a:pt x="9788" y="18904"/>
                  </a:lnTo>
                  <a:lnTo>
                    <a:pt x="8142" y="18239"/>
                  </a:lnTo>
                  <a:lnTo>
                    <a:pt x="6624" y="16874"/>
                  </a:lnTo>
                  <a:lnTo>
                    <a:pt x="5231" y="15185"/>
                  </a:lnTo>
                  <a:lnTo>
                    <a:pt x="3964" y="13172"/>
                  </a:lnTo>
                  <a:lnTo>
                    <a:pt x="2868" y="10800"/>
                  </a:lnTo>
                  <a:lnTo>
                    <a:pt x="1941" y="8787"/>
                  </a:lnTo>
                  <a:lnTo>
                    <a:pt x="1181" y="6756"/>
                  </a:lnTo>
                  <a:lnTo>
                    <a:pt x="591" y="5067"/>
                  </a:lnTo>
                  <a:lnTo>
                    <a:pt x="126" y="3378"/>
                  </a:lnTo>
                  <a:lnTo>
                    <a:pt x="0" y="5750"/>
                  </a:lnTo>
                  <a:lnTo>
                    <a:pt x="717" y="8104"/>
                  </a:lnTo>
                  <a:lnTo>
                    <a:pt x="1561" y="10476"/>
                  </a:lnTo>
                  <a:lnTo>
                    <a:pt x="2657" y="13172"/>
                  </a:lnTo>
                  <a:lnTo>
                    <a:pt x="4050" y="15867"/>
                  </a:lnTo>
                  <a:lnTo>
                    <a:pt x="5653" y="18563"/>
                  </a:lnTo>
                  <a:lnTo>
                    <a:pt x="6538" y="19587"/>
                  </a:lnTo>
                  <a:lnTo>
                    <a:pt x="7508" y="20252"/>
                  </a:lnTo>
                  <a:lnTo>
                    <a:pt x="8479" y="20935"/>
                  </a:lnTo>
                  <a:lnTo>
                    <a:pt x="9534" y="21600"/>
                  </a:lnTo>
                  <a:lnTo>
                    <a:pt x="10842" y="21600"/>
                  </a:lnTo>
                  <a:lnTo>
                    <a:pt x="12277" y="20935"/>
                  </a:lnTo>
                  <a:lnTo>
                    <a:pt x="13710" y="19911"/>
                  </a:lnTo>
                  <a:lnTo>
                    <a:pt x="15230" y="18239"/>
                  </a:lnTo>
                  <a:lnTo>
                    <a:pt x="16791" y="15526"/>
                  </a:lnTo>
                  <a:lnTo>
                    <a:pt x="18352" y="12148"/>
                  </a:lnTo>
                  <a:lnTo>
                    <a:pt x="19152" y="10135"/>
                  </a:lnTo>
                  <a:lnTo>
                    <a:pt x="19954" y="7763"/>
                  </a:lnTo>
                  <a:lnTo>
                    <a:pt x="20798" y="5409"/>
                  </a:lnTo>
                  <a:lnTo>
                    <a:pt x="21600" y="2696"/>
                  </a:lnTo>
                  <a:lnTo>
                    <a:pt x="21474"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2" name="Google Shape;1277;p39"/>
            <p:cNvSpPr/>
            <p:nvPr/>
          </p:nvSpPr>
          <p:spPr>
            <a:xfrm>
              <a:off x="534452" y="1000551"/>
              <a:ext cx="281520" cy="36692"/>
            </a:xfrm>
            <a:custGeom>
              <a:avLst/>
              <a:ahLst/>
              <a:cxnLst>
                <a:cxn ang="0">
                  <a:pos x="wd2" y="hd2"/>
                </a:cxn>
                <a:cxn ang="5400000">
                  <a:pos x="wd2" y="hd2"/>
                </a:cxn>
                <a:cxn ang="10800000">
                  <a:pos x="wd2" y="hd2"/>
                </a:cxn>
                <a:cxn ang="16200000">
                  <a:pos x="wd2" y="hd2"/>
                </a:cxn>
              </a:cxnLst>
              <a:rect l="0" t="0" r="r" b="b"/>
              <a:pathLst>
                <a:path w="21600" h="21600" extrusionOk="0">
                  <a:moveTo>
                    <a:pt x="21458" y="0"/>
                  </a:moveTo>
                  <a:lnTo>
                    <a:pt x="20503" y="3292"/>
                  </a:lnTo>
                  <a:lnTo>
                    <a:pt x="19549" y="6232"/>
                  </a:lnTo>
                  <a:lnTo>
                    <a:pt x="18643" y="9154"/>
                  </a:lnTo>
                  <a:lnTo>
                    <a:pt x="17691" y="11355"/>
                  </a:lnTo>
                  <a:lnTo>
                    <a:pt x="16736" y="13167"/>
                  </a:lnTo>
                  <a:lnTo>
                    <a:pt x="15782" y="14998"/>
                  </a:lnTo>
                  <a:lnTo>
                    <a:pt x="14878" y="16108"/>
                  </a:lnTo>
                  <a:lnTo>
                    <a:pt x="13924" y="17199"/>
                  </a:lnTo>
                  <a:lnTo>
                    <a:pt x="13017" y="17938"/>
                  </a:lnTo>
                  <a:lnTo>
                    <a:pt x="12111" y="18660"/>
                  </a:lnTo>
                  <a:lnTo>
                    <a:pt x="10347" y="19029"/>
                  </a:lnTo>
                  <a:lnTo>
                    <a:pt x="8679" y="18290"/>
                  </a:lnTo>
                  <a:lnTo>
                    <a:pt x="7105" y="17199"/>
                  </a:lnTo>
                  <a:lnTo>
                    <a:pt x="5628" y="15738"/>
                  </a:lnTo>
                  <a:lnTo>
                    <a:pt x="4293" y="13907"/>
                  </a:lnTo>
                  <a:lnTo>
                    <a:pt x="3148" y="11706"/>
                  </a:lnTo>
                  <a:lnTo>
                    <a:pt x="2099" y="9875"/>
                  </a:lnTo>
                  <a:lnTo>
                    <a:pt x="668" y="6584"/>
                  </a:lnTo>
                  <a:lnTo>
                    <a:pt x="142" y="5123"/>
                  </a:lnTo>
                  <a:lnTo>
                    <a:pt x="0" y="7693"/>
                  </a:lnTo>
                  <a:lnTo>
                    <a:pt x="764" y="9875"/>
                  </a:lnTo>
                  <a:lnTo>
                    <a:pt x="1668" y="11706"/>
                  </a:lnTo>
                  <a:lnTo>
                    <a:pt x="2813" y="14277"/>
                  </a:lnTo>
                  <a:lnTo>
                    <a:pt x="4244" y="16829"/>
                  </a:lnTo>
                  <a:lnTo>
                    <a:pt x="5864" y="19029"/>
                  </a:lnTo>
                  <a:lnTo>
                    <a:pt x="7725" y="20490"/>
                  </a:lnTo>
                  <a:lnTo>
                    <a:pt x="8679" y="21230"/>
                  </a:lnTo>
                  <a:lnTo>
                    <a:pt x="9679" y="21600"/>
                  </a:lnTo>
                  <a:lnTo>
                    <a:pt x="11063" y="21600"/>
                  </a:lnTo>
                  <a:lnTo>
                    <a:pt x="12540" y="21230"/>
                  </a:lnTo>
                  <a:lnTo>
                    <a:pt x="14018" y="20121"/>
                  </a:lnTo>
                  <a:lnTo>
                    <a:pt x="15497" y="18290"/>
                  </a:lnTo>
                  <a:lnTo>
                    <a:pt x="17023" y="15738"/>
                  </a:lnTo>
                  <a:lnTo>
                    <a:pt x="17785" y="14277"/>
                  </a:lnTo>
                  <a:lnTo>
                    <a:pt x="18549" y="12446"/>
                  </a:lnTo>
                  <a:lnTo>
                    <a:pt x="19310" y="10245"/>
                  </a:lnTo>
                  <a:lnTo>
                    <a:pt x="20074" y="7693"/>
                  </a:lnTo>
                  <a:lnTo>
                    <a:pt x="20838" y="5123"/>
                  </a:lnTo>
                  <a:lnTo>
                    <a:pt x="21600" y="2571"/>
                  </a:lnTo>
                  <a:lnTo>
                    <a:pt x="21458"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3" name="Google Shape;1278;p39"/>
            <p:cNvSpPr/>
            <p:nvPr/>
          </p:nvSpPr>
          <p:spPr>
            <a:xfrm>
              <a:off x="1010477" y="579843"/>
              <a:ext cx="492205" cy="344284"/>
            </a:xfrm>
            <a:custGeom>
              <a:avLst/>
              <a:ahLst/>
              <a:cxnLst>
                <a:cxn ang="0">
                  <a:pos x="wd2" y="hd2"/>
                </a:cxn>
                <a:cxn ang="5400000">
                  <a:pos x="wd2" y="hd2"/>
                </a:cxn>
                <a:cxn ang="10800000">
                  <a:pos x="wd2" y="hd2"/>
                </a:cxn>
                <a:cxn ang="16200000">
                  <a:pos x="wd2" y="hd2"/>
                </a:cxn>
              </a:cxnLst>
              <a:rect l="0" t="0" r="r" b="b"/>
              <a:pathLst>
                <a:path w="21600" h="21600" extrusionOk="0">
                  <a:moveTo>
                    <a:pt x="12655" y="0"/>
                  </a:moveTo>
                  <a:lnTo>
                    <a:pt x="12028" y="77"/>
                  </a:lnTo>
                  <a:lnTo>
                    <a:pt x="11127" y="233"/>
                  </a:lnTo>
                  <a:lnTo>
                    <a:pt x="10227" y="467"/>
                  </a:lnTo>
                  <a:lnTo>
                    <a:pt x="9355" y="741"/>
                  </a:lnTo>
                  <a:lnTo>
                    <a:pt x="8510" y="1092"/>
                  </a:lnTo>
                  <a:lnTo>
                    <a:pt x="7691" y="1519"/>
                  </a:lnTo>
                  <a:lnTo>
                    <a:pt x="6873" y="1989"/>
                  </a:lnTo>
                  <a:lnTo>
                    <a:pt x="6082" y="2534"/>
                  </a:lnTo>
                  <a:lnTo>
                    <a:pt x="5318" y="3157"/>
                  </a:lnTo>
                  <a:lnTo>
                    <a:pt x="4582" y="3819"/>
                  </a:lnTo>
                  <a:lnTo>
                    <a:pt x="3874" y="4523"/>
                  </a:lnTo>
                  <a:lnTo>
                    <a:pt x="3191" y="5301"/>
                  </a:lnTo>
                  <a:lnTo>
                    <a:pt x="2510" y="6121"/>
                  </a:lnTo>
                  <a:lnTo>
                    <a:pt x="1882" y="6979"/>
                  </a:lnTo>
                  <a:lnTo>
                    <a:pt x="1254" y="7915"/>
                  </a:lnTo>
                  <a:lnTo>
                    <a:pt x="655" y="8888"/>
                  </a:lnTo>
                  <a:lnTo>
                    <a:pt x="110" y="9903"/>
                  </a:lnTo>
                  <a:lnTo>
                    <a:pt x="28" y="10059"/>
                  </a:lnTo>
                  <a:lnTo>
                    <a:pt x="0" y="10215"/>
                  </a:lnTo>
                  <a:lnTo>
                    <a:pt x="28" y="10331"/>
                  </a:lnTo>
                  <a:lnTo>
                    <a:pt x="83" y="10449"/>
                  </a:lnTo>
                  <a:lnTo>
                    <a:pt x="192" y="10526"/>
                  </a:lnTo>
                  <a:lnTo>
                    <a:pt x="301" y="10565"/>
                  </a:lnTo>
                  <a:lnTo>
                    <a:pt x="465" y="10605"/>
                  </a:lnTo>
                  <a:lnTo>
                    <a:pt x="627" y="10644"/>
                  </a:lnTo>
                  <a:lnTo>
                    <a:pt x="983" y="10605"/>
                  </a:lnTo>
                  <a:lnTo>
                    <a:pt x="1337" y="10487"/>
                  </a:lnTo>
                  <a:lnTo>
                    <a:pt x="1501" y="10410"/>
                  </a:lnTo>
                  <a:lnTo>
                    <a:pt x="1636" y="10294"/>
                  </a:lnTo>
                  <a:lnTo>
                    <a:pt x="1747" y="10215"/>
                  </a:lnTo>
                  <a:lnTo>
                    <a:pt x="1855" y="10059"/>
                  </a:lnTo>
                  <a:lnTo>
                    <a:pt x="2264" y="9318"/>
                  </a:lnTo>
                  <a:lnTo>
                    <a:pt x="2673" y="8616"/>
                  </a:lnTo>
                  <a:lnTo>
                    <a:pt x="3110" y="7915"/>
                  </a:lnTo>
                  <a:lnTo>
                    <a:pt x="3573" y="7251"/>
                  </a:lnTo>
                  <a:lnTo>
                    <a:pt x="4036" y="6628"/>
                  </a:lnTo>
                  <a:lnTo>
                    <a:pt x="4501" y="6042"/>
                  </a:lnTo>
                  <a:lnTo>
                    <a:pt x="4992" y="5497"/>
                  </a:lnTo>
                  <a:lnTo>
                    <a:pt x="5482" y="4990"/>
                  </a:lnTo>
                  <a:lnTo>
                    <a:pt x="6001" y="4484"/>
                  </a:lnTo>
                  <a:lnTo>
                    <a:pt x="6547" y="4054"/>
                  </a:lnTo>
                  <a:lnTo>
                    <a:pt x="7091" y="3626"/>
                  </a:lnTo>
                  <a:lnTo>
                    <a:pt x="7665" y="3236"/>
                  </a:lnTo>
                  <a:lnTo>
                    <a:pt x="8237" y="2885"/>
                  </a:lnTo>
                  <a:lnTo>
                    <a:pt x="8836" y="2572"/>
                  </a:lnTo>
                  <a:lnTo>
                    <a:pt x="9464" y="2300"/>
                  </a:lnTo>
                  <a:lnTo>
                    <a:pt x="10118" y="2026"/>
                  </a:lnTo>
                  <a:lnTo>
                    <a:pt x="10718" y="1870"/>
                  </a:lnTo>
                  <a:lnTo>
                    <a:pt x="11319" y="1715"/>
                  </a:lnTo>
                  <a:lnTo>
                    <a:pt x="11946" y="1598"/>
                  </a:lnTo>
                  <a:lnTo>
                    <a:pt x="12573" y="1519"/>
                  </a:lnTo>
                  <a:lnTo>
                    <a:pt x="13855" y="1519"/>
                  </a:lnTo>
                  <a:lnTo>
                    <a:pt x="14509" y="1598"/>
                  </a:lnTo>
                  <a:lnTo>
                    <a:pt x="15136" y="1754"/>
                  </a:lnTo>
                  <a:lnTo>
                    <a:pt x="15763" y="1949"/>
                  </a:lnTo>
                  <a:lnTo>
                    <a:pt x="16364" y="2221"/>
                  </a:lnTo>
                  <a:lnTo>
                    <a:pt x="16936" y="2534"/>
                  </a:lnTo>
                  <a:lnTo>
                    <a:pt x="17482" y="2962"/>
                  </a:lnTo>
                  <a:lnTo>
                    <a:pt x="17755" y="3157"/>
                  </a:lnTo>
                  <a:lnTo>
                    <a:pt x="18001" y="3431"/>
                  </a:lnTo>
                  <a:lnTo>
                    <a:pt x="18246" y="3703"/>
                  </a:lnTo>
                  <a:lnTo>
                    <a:pt x="18491" y="3977"/>
                  </a:lnTo>
                  <a:lnTo>
                    <a:pt x="18709" y="4288"/>
                  </a:lnTo>
                  <a:lnTo>
                    <a:pt x="18927" y="4639"/>
                  </a:lnTo>
                  <a:lnTo>
                    <a:pt x="19119" y="4990"/>
                  </a:lnTo>
                  <a:lnTo>
                    <a:pt x="19309" y="5341"/>
                  </a:lnTo>
                  <a:lnTo>
                    <a:pt x="19445" y="5692"/>
                  </a:lnTo>
                  <a:lnTo>
                    <a:pt x="19554" y="6082"/>
                  </a:lnTo>
                  <a:lnTo>
                    <a:pt x="19637" y="6433"/>
                  </a:lnTo>
                  <a:lnTo>
                    <a:pt x="19691" y="6823"/>
                  </a:lnTo>
                  <a:lnTo>
                    <a:pt x="19691" y="7564"/>
                  </a:lnTo>
                  <a:lnTo>
                    <a:pt x="19663" y="7954"/>
                  </a:lnTo>
                  <a:lnTo>
                    <a:pt x="19582" y="8305"/>
                  </a:lnTo>
                  <a:lnTo>
                    <a:pt x="19501" y="8693"/>
                  </a:lnTo>
                  <a:lnTo>
                    <a:pt x="19418" y="9044"/>
                  </a:lnTo>
                  <a:lnTo>
                    <a:pt x="19283" y="9397"/>
                  </a:lnTo>
                  <a:lnTo>
                    <a:pt x="19146" y="9748"/>
                  </a:lnTo>
                  <a:lnTo>
                    <a:pt x="19010" y="10059"/>
                  </a:lnTo>
                  <a:lnTo>
                    <a:pt x="18846" y="10370"/>
                  </a:lnTo>
                  <a:lnTo>
                    <a:pt x="18491" y="10956"/>
                  </a:lnTo>
                  <a:lnTo>
                    <a:pt x="18191" y="11346"/>
                  </a:lnTo>
                  <a:lnTo>
                    <a:pt x="17892" y="11697"/>
                  </a:lnTo>
                  <a:lnTo>
                    <a:pt x="17536" y="12008"/>
                  </a:lnTo>
                  <a:lnTo>
                    <a:pt x="17209" y="12319"/>
                  </a:lnTo>
                  <a:lnTo>
                    <a:pt x="16828" y="12554"/>
                  </a:lnTo>
                  <a:lnTo>
                    <a:pt x="16446" y="12789"/>
                  </a:lnTo>
                  <a:lnTo>
                    <a:pt x="16064" y="12984"/>
                  </a:lnTo>
                  <a:lnTo>
                    <a:pt x="15682" y="13179"/>
                  </a:lnTo>
                  <a:lnTo>
                    <a:pt x="15273" y="13295"/>
                  </a:lnTo>
                  <a:lnTo>
                    <a:pt x="14865" y="13411"/>
                  </a:lnTo>
                  <a:lnTo>
                    <a:pt x="14046" y="13606"/>
                  </a:lnTo>
                  <a:lnTo>
                    <a:pt x="13228" y="13685"/>
                  </a:lnTo>
                  <a:lnTo>
                    <a:pt x="12437" y="13685"/>
                  </a:lnTo>
                  <a:lnTo>
                    <a:pt x="11919" y="13646"/>
                  </a:lnTo>
                  <a:lnTo>
                    <a:pt x="11400" y="13567"/>
                  </a:lnTo>
                  <a:lnTo>
                    <a:pt x="10854" y="13411"/>
                  </a:lnTo>
                  <a:lnTo>
                    <a:pt x="10336" y="13256"/>
                  </a:lnTo>
                  <a:lnTo>
                    <a:pt x="9218" y="12865"/>
                  </a:lnTo>
                  <a:lnTo>
                    <a:pt x="8100" y="12438"/>
                  </a:lnTo>
                  <a:lnTo>
                    <a:pt x="7556" y="12243"/>
                  </a:lnTo>
                  <a:lnTo>
                    <a:pt x="6982" y="12087"/>
                  </a:lnTo>
                  <a:lnTo>
                    <a:pt x="6436" y="11969"/>
                  </a:lnTo>
                  <a:lnTo>
                    <a:pt x="5892" y="11929"/>
                  </a:lnTo>
                  <a:lnTo>
                    <a:pt x="5346" y="11929"/>
                  </a:lnTo>
                  <a:lnTo>
                    <a:pt x="4828" y="11969"/>
                  </a:lnTo>
                  <a:lnTo>
                    <a:pt x="4309" y="12124"/>
                  </a:lnTo>
                  <a:lnTo>
                    <a:pt x="4064" y="12243"/>
                  </a:lnTo>
                  <a:lnTo>
                    <a:pt x="3791" y="12359"/>
                  </a:lnTo>
                  <a:lnTo>
                    <a:pt x="3464" y="12593"/>
                  </a:lnTo>
                  <a:lnTo>
                    <a:pt x="3164" y="12828"/>
                  </a:lnTo>
                  <a:lnTo>
                    <a:pt x="2837" y="13139"/>
                  </a:lnTo>
                  <a:lnTo>
                    <a:pt x="2564" y="13490"/>
                  </a:lnTo>
                  <a:lnTo>
                    <a:pt x="2291" y="13880"/>
                  </a:lnTo>
                  <a:lnTo>
                    <a:pt x="2018" y="14308"/>
                  </a:lnTo>
                  <a:lnTo>
                    <a:pt x="1800" y="14738"/>
                  </a:lnTo>
                  <a:lnTo>
                    <a:pt x="1610" y="15205"/>
                  </a:lnTo>
                  <a:lnTo>
                    <a:pt x="1446" y="15713"/>
                  </a:lnTo>
                  <a:lnTo>
                    <a:pt x="1310" y="16220"/>
                  </a:lnTo>
                  <a:lnTo>
                    <a:pt x="1228" y="16726"/>
                  </a:lnTo>
                  <a:lnTo>
                    <a:pt x="1173" y="17233"/>
                  </a:lnTo>
                  <a:lnTo>
                    <a:pt x="1173" y="17779"/>
                  </a:lnTo>
                  <a:lnTo>
                    <a:pt x="1228" y="18325"/>
                  </a:lnTo>
                  <a:lnTo>
                    <a:pt x="1337" y="18831"/>
                  </a:lnTo>
                  <a:lnTo>
                    <a:pt x="1501" y="19338"/>
                  </a:lnTo>
                  <a:lnTo>
                    <a:pt x="1747" y="19846"/>
                  </a:lnTo>
                  <a:lnTo>
                    <a:pt x="1992" y="20274"/>
                  </a:lnTo>
                  <a:lnTo>
                    <a:pt x="2291" y="20664"/>
                  </a:lnTo>
                  <a:lnTo>
                    <a:pt x="2592" y="20975"/>
                  </a:lnTo>
                  <a:lnTo>
                    <a:pt x="2918" y="21210"/>
                  </a:lnTo>
                  <a:lnTo>
                    <a:pt x="3273" y="21365"/>
                  </a:lnTo>
                  <a:lnTo>
                    <a:pt x="3654" y="21521"/>
                  </a:lnTo>
                  <a:lnTo>
                    <a:pt x="4010" y="21561"/>
                  </a:lnTo>
                  <a:lnTo>
                    <a:pt x="4418" y="21600"/>
                  </a:lnTo>
                  <a:lnTo>
                    <a:pt x="4800" y="21600"/>
                  </a:lnTo>
                  <a:lnTo>
                    <a:pt x="5182" y="21521"/>
                  </a:lnTo>
                  <a:lnTo>
                    <a:pt x="5591" y="21405"/>
                  </a:lnTo>
                  <a:lnTo>
                    <a:pt x="5973" y="21289"/>
                  </a:lnTo>
                  <a:lnTo>
                    <a:pt x="6327" y="21094"/>
                  </a:lnTo>
                  <a:lnTo>
                    <a:pt x="6709" y="20898"/>
                  </a:lnTo>
                  <a:lnTo>
                    <a:pt x="7037" y="20664"/>
                  </a:lnTo>
                  <a:lnTo>
                    <a:pt x="7336" y="20429"/>
                  </a:lnTo>
                  <a:lnTo>
                    <a:pt x="7609" y="20118"/>
                  </a:lnTo>
                  <a:lnTo>
                    <a:pt x="7855" y="19767"/>
                  </a:lnTo>
                  <a:lnTo>
                    <a:pt x="8019" y="19416"/>
                  </a:lnTo>
                  <a:lnTo>
                    <a:pt x="8183" y="18987"/>
                  </a:lnTo>
                  <a:lnTo>
                    <a:pt x="8292" y="18598"/>
                  </a:lnTo>
                  <a:lnTo>
                    <a:pt x="8346" y="18169"/>
                  </a:lnTo>
                  <a:lnTo>
                    <a:pt x="8373" y="17739"/>
                  </a:lnTo>
                  <a:lnTo>
                    <a:pt x="8346" y="17349"/>
                  </a:lnTo>
                  <a:lnTo>
                    <a:pt x="8292" y="16921"/>
                  </a:lnTo>
                  <a:lnTo>
                    <a:pt x="8183" y="16571"/>
                  </a:lnTo>
                  <a:lnTo>
                    <a:pt x="8019" y="16180"/>
                  </a:lnTo>
                  <a:lnTo>
                    <a:pt x="7827" y="15869"/>
                  </a:lnTo>
                  <a:lnTo>
                    <a:pt x="7582" y="15595"/>
                  </a:lnTo>
                  <a:lnTo>
                    <a:pt x="7283" y="15360"/>
                  </a:lnTo>
                  <a:lnTo>
                    <a:pt x="6955" y="15167"/>
                  </a:lnTo>
                  <a:lnTo>
                    <a:pt x="6682" y="15088"/>
                  </a:lnTo>
                  <a:lnTo>
                    <a:pt x="6383" y="15049"/>
                  </a:lnTo>
                  <a:lnTo>
                    <a:pt x="6082" y="15088"/>
                  </a:lnTo>
                  <a:lnTo>
                    <a:pt x="5728" y="15128"/>
                  </a:lnTo>
                  <a:lnTo>
                    <a:pt x="5401" y="15244"/>
                  </a:lnTo>
                  <a:lnTo>
                    <a:pt x="5045" y="15360"/>
                  </a:lnTo>
                  <a:lnTo>
                    <a:pt x="4719" y="15556"/>
                  </a:lnTo>
                  <a:lnTo>
                    <a:pt x="4418" y="15790"/>
                  </a:lnTo>
                  <a:lnTo>
                    <a:pt x="4119" y="16025"/>
                  </a:lnTo>
                  <a:lnTo>
                    <a:pt x="3874" y="16297"/>
                  </a:lnTo>
                  <a:lnTo>
                    <a:pt x="3654" y="16647"/>
                  </a:lnTo>
                  <a:lnTo>
                    <a:pt x="3519" y="16998"/>
                  </a:lnTo>
                  <a:lnTo>
                    <a:pt x="3464" y="17156"/>
                  </a:lnTo>
                  <a:lnTo>
                    <a:pt x="3409" y="17349"/>
                  </a:lnTo>
                  <a:lnTo>
                    <a:pt x="3383" y="17544"/>
                  </a:lnTo>
                  <a:lnTo>
                    <a:pt x="3383" y="17779"/>
                  </a:lnTo>
                  <a:lnTo>
                    <a:pt x="3409" y="17974"/>
                  </a:lnTo>
                  <a:lnTo>
                    <a:pt x="3437" y="18208"/>
                  </a:lnTo>
                  <a:lnTo>
                    <a:pt x="3492" y="18403"/>
                  </a:lnTo>
                  <a:lnTo>
                    <a:pt x="3573" y="18636"/>
                  </a:lnTo>
                  <a:lnTo>
                    <a:pt x="3654" y="18792"/>
                  </a:lnTo>
                  <a:lnTo>
                    <a:pt x="3765" y="18870"/>
                  </a:lnTo>
                  <a:lnTo>
                    <a:pt x="3900" y="18949"/>
                  </a:lnTo>
                  <a:lnTo>
                    <a:pt x="4064" y="18987"/>
                  </a:lnTo>
                  <a:lnTo>
                    <a:pt x="4228" y="18987"/>
                  </a:lnTo>
                  <a:lnTo>
                    <a:pt x="4392" y="18949"/>
                  </a:lnTo>
                  <a:lnTo>
                    <a:pt x="4555" y="18910"/>
                  </a:lnTo>
                  <a:lnTo>
                    <a:pt x="4746" y="18831"/>
                  </a:lnTo>
                  <a:lnTo>
                    <a:pt x="4909" y="18754"/>
                  </a:lnTo>
                  <a:lnTo>
                    <a:pt x="5045" y="18636"/>
                  </a:lnTo>
                  <a:lnTo>
                    <a:pt x="5182" y="18480"/>
                  </a:lnTo>
                  <a:lnTo>
                    <a:pt x="5291" y="18364"/>
                  </a:lnTo>
                  <a:lnTo>
                    <a:pt x="5346" y="18169"/>
                  </a:lnTo>
                  <a:lnTo>
                    <a:pt x="5401" y="18013"/>
                  </a:lnTo>
                  <a:lnTo>
                    <a:pt x="5401" y="17818"/>
                  </a:lnTo>
                  <a:lnTo>
                    <a:pt x="5346" y="17662"/>
                  </a:lnTo>
                  <a:lnTo>
                    <a:pt x="5291" y="17467"/>
                  </a:lnTo>
                  <a:lnTo>
                    <a:pt x="5265" y="17312"/>
                  </a:lnTo>
                  <a:lnTo>
                    <a:pt x="5265" y="17156"/>
                  </a:lnTo>
                  <a:lnTo>
                    <a:pt x="5291" y="17038"/>
                  </a:lnTo>
                  <a:lnTo>
                    <a:pt x="5373" y="16961"/>
                  </a:lnTo>
                  <a:lnTo>
                    <a:pt x="5455" y="16921"/>
                  </a:lnTo>
                  <a:lnTo>
                    <a:pt x="5538" y="16882"/>
                  </a:lnTo>
                  <a:lnTo>
                    <a:pt x="5646" y="16842"/>
                  </a:lnTo>
                  <a:lnTo>
                    <a:pt x="5892" y="16882"/>
                  </a:lnTo>
                  <a:lnTo>
                    <a:pt x="6137" y="16998"/>
                  </a:lnTo>
                  <a:lnTo>
                    <a:pt x="6218" y="17077"/>
                  </a:lnTo>
                  <a:lnTo>
                    <a:pt x="6327" y="17193"/>
                  </a:lnTo>
                  <a:lnTo>
                    <a:pt x="6410" y="17349"/>
                  </a:lnTo>
                  <a:lnTo>
                    <a:pt x="6464" y="17507"/>
                  </a:lnTo>
                  <a:lnTo>
                    <a:pt x="6519" y="17739"/>
                  </a:lnTo>
                  <a:lnTo>
                    <a:pt x="6547" y="17974"/>
                  </a:lnTo>
                  <a:lnTo>
                    <a:pt x="6547" y="18403"/>
                  </a:lnTo>
                  <a:lnTo>
                    <a:pt x="6491" y="18598"/>
                  </a:lnTo>
                  <a:lnTo>
                    <a:pt x="6436" y="18831"/>
                  </a:lnTo>
                  <a:lnTo>
                    <a:pt x="6383" y="18987"/>
                  </a:lnTo>
                  <a:lnTo>
                    <a:pt x="6274" y="19182"/>
                  </a:lnTo>
                  <a:lnTo>
                    <a:pt x="6082" y="19495"/>
                  </a:lnTo>
                  <a:lnTo>
                    <a:pt x="5809" y="19728"/>
                  </a:lnTo>
                  <a:lnTo>
                    <a:pt x="5538" y="19923"/>
                  </a:lnTo>
                  <a:lnTo>
                    <a:pt x="5237" y="20041"/>
                  </a:lnTo>
                  <a:lnTo>
                    <a:pt x="4936" y="20079"/>
                  </a:lnTo>
                  <a:lnTo>
                    <a:pt x="4691" y="20041"/>
                  </a:lnTo>
                  <a:lnTo>
                    <a:pt x="4446" y="19962"/>
                  </a:lnTo>
                  <a:lnTo>
                    <a:pt x="4228" y="19846"/>
                  </a:lnTo>
                  <a:lnTo>
                    <a:pt x="4010" y="19688"/>
                  </a:lnTo>
                  <a:lnTo>
                    <a:pt x="3846" y="19456"/>
                  </a:lnTo>
                  <a:lnTo>
                    <a:pt x="3682" y="19221"/>
                  </a:lnTo>
                  <a:lnTo>
                    <a:pt x="3546" y="18949"/>
                  </a:lnTo>
                  <a:lnTo>
                    <a:pt x="3437" y="18675"/>
                  </a:lnTo>
                  <a:lnTo>
                    <a:pt x="3328" y="18364"/>
                  </a:lnTo>
                  <a:lnTo>
                    <a:pt x="3246" y="18013"/>
                  </a:lnTo>
                  <a:lnTo>
                    <a:pt x="3191" y="17662"/>
                  </a:lnTo>
                  <a:lnTo>
                    <a:pt x="3164" y="17349"/>
                  </a:lnTo>
                  <a:lnTo>
                    <a:pt x="3138" y="16998"/>
                  </a:lnTo>
                  <a:lnTo>
                    <a:pt x="3164" y="16647"/>
                  </a:lnTo>
                  <a:lnTo>
                    <a:pt x="3164" y="16297"/>
                  </a:lnTo>
                  <a:lnTo>
                    <a:pt x="3246" y="15790"/>
                  </a:lnTo>
                  <a:lnTo>
                    <a:pt x="3355" y="15323"/>
                  </a:lnTo>
                  <a:lnTo>
                    <a:pt x="3492" y="14972"/>
                  </a:lnTo>
                  <a:lnTo>
                    <a:pt x="3654" y="14621"/>
                  </a:lnTo>
                  <a:lnTo>
                    <a:pt x="3874" y="14347"/>
                  </a:lnTo>
                  <a:lnTo>
                    <a:pt x="4091" y="14152"/>
                  </a:lnTo>
                  <a:lnTo>
                    <a:pt x="4309" y="13997"/>
                  </a:lnTo>
                  <a:lnTo>
                    <a:pt x="4582" y="13880"/>
                  </a:lnTo>
                  <a:lnTo>
                    <a:pt x="4828" y="13802"/>
                  </a:lnTo>
                  <a:lnTo>
                    <a:pt x="5128" y="13762"/>
                  </a:lnTo>
                  <a:lnTo>
                    <a:pt x="5401" y="13725"/>
                  </a:lnTo>
                  <a:lnTo>
                    <a:pt x="5700" y="13762"/>
                  </a:lnTo>
                  <a:lnTo>
                    <a:pt x="6001" y="13802"/>
                  </a:lnTo>
                  <a:lnTo>
                    <a:pt x="6300" y="13880"/>
                  </a:lnTo>
                  <a:lnTo>
                    <a:pt x="6901" y="14075"/>
                  </a:lnTo>
                  <a:lnTo>
                    <a:pt x="7827" y="14426"/>
                  </a:lnTo>
                  <a:lnTo>
                    <a:pt x="8755" y="14738"/>
                  </a:lnTo>
                  <a:lnTo>
                    <a:pt x="9683" y="14972"/>
                  </a:lnTo>
                  <a:lnTo>
                    <a:pt x="10637" y="15167"/>
                  </a:lnTo>
                  <a:lnTo>
                    <a:pt x="11373" y="15244"/>
                  </a:lnTo>
                  <a:lnTo>
                    <a:pt x="12164" y="15284"/>
                  </a:lnTo>
                  <a:lnTo>
                    <a:pt x="13009" y="15244"/>
                  </a:lnTo>
                  <a:lnTo>
                    <a:pt x="13855" y="15128"/>
                  </a:lnTo>
                  <a:lnTo>
                    <a:pt x="14728" y="14972"/>
                  </a:lnTo>
                  <a:lnTo>
                    <a:pt x="15627" y="14698"/>
                  </a:lnTo>
                  <a:lnTo>
                    <a:pt x="16473" y="14387"/>
                  </a:lnTo>
                  <a:lnTo>
                    <a:pt x="16909" y="14192"/>
                  </a:lnTo>
                  <a:lnTo>
                    <a:pt x="17318" y="13957"/>
                  </a:lnTo>
                  <a:lnTo>
                    <a:pt x="17728" y="13725"/>
                  </a:lnTo>
                  <a:lnTo>
                    <a:pt x="18137" y="13451"/>
                  </a:lnTo>
                  <a:lnTo>
                    <a:pt x="18519" y="13179"/>
                  </a:lnTo>
                  <a:lnTo>
                    <a:pt x="18873" y="12865"/>
                  </a:lnTo>
                  <a:lnTo>
                    <a:pt x="19228" y="12554"/>
                  </a:lnTo>
                  <a:lnTo>
                    <a:pt x="19582" y="12203"/>
                  </a:lnTo>
                  <a:lnTo>
                    <a:pt x="19882" y="11813"/>
                  </a:lnTo>
                  <a:lnTo>
                    <a:pt x="20182" y="11423"/>
                  </a:lnTo>
                  <a:lnTo>
                    <a:pt x="20454" y="10995"/>
                  </a:lnTo>
                  <a:lnTo>
                    <a:pt x="20700" y="10526"/>
                  </a:lnTo>
                  <a:lnTo>
                    <a:pt x="20919" y="10059"/>
                  </a:lnTo>
                  <a:lnTo>
                    <a:pt x="21109" y="9552"/>
                  </a:lnTo>
                  <a:lnTo>
                    <a:pt x="21273" y="9007"/>
                  </a:lnTo>
                  <a:lnTo>
                    <a:pt x="21410" y="8461"/>
                  </a:lnTo>
                  <a:lnTo>
                    <a:pt x="21519" y="7875"/>
                  </a:lnTo>
                  <a:lnTo>
                    <a:pt x="21572" y="7251"/>
                  </a:lnTo>
                  <a:lnTo>
                    <a:pt x="21600" y="6667"/>
                  </a:lnTo>
                  <a:lnTo>
                    <a:pt x="21572" y="6121"/>
                  </a:lnTo>
                  <a:lnTo>
                    <a:pt x="21519" y="5575"/>
                  </a:lnTo>
                  <a:lnTo>
                    <a:pt x="21436" y="5069"/>
                  </a:lnTo>
                  <a:lnTo>
                    <a:pt x="21301" y="4600"/>
                  </a:lnTo>
                  <a:lnTo>
                    <a:pt x="21137" y="4133"/>
                  </a:lnTo>
                  <a:lnTo>
                    <a:pt x="20945" y="3743"/>
                  </a:lnTo>
                  <a:lnTo>
                    <a:pt x="20727" y="3352"/>
                  </a:lnTo>
                  <a:lnTo>
                    <a:pt x="20454" y="2962"/>
                  </a:lnTo>
                  <a:lnTo>
                    <a:pt x="20182" y="2611"/>
                  </a:lnTo>
                  <a:lnTo>
                    <a:pt x="19882" y="2300"/>
                  </a:lnTo>
                  <a:lnTo>
                    <a:pt x="19582" y="2026"/>
                  </a:lnTo>
                  <a:lnTo>
                    <a:pt x="19228" y="1754"/>
                  </a:lnTo>
                  <a:lnTo>
                    <a:pt x="18873" y="1519"/>
                  </a:lnTo>
                  <a:lnTo>
                    <a:pt x="18519" y="1287"/>
                  </a:lnTo>
                  <a:lnTo>
                    <a:pt x="18137" y="1052"/>
                  </a:lnTo>
                  <a:lnTo>
                    <a:pt x="17346" y="741"/>
                  </a:lnTo>
                  <a:lnTo>
                    <a:pt x="16527" y="467"/>
                  </a:lnTo>
                  <a:lnTo>
                    <a:pt x="15710" y="233"/>
                  </a:lnTo>
                  <a:lnTo>
                    <a:pt x="14891" y="116"/>
                  </a:lnTo>
                  <a:lnTo>
                    <a:pt x="14101" y="37"/>
                  </a:lnTo>
                  <a:lnTo>
                    <a:pt x="1333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4" name="Google Shape;1279;p39"/>
            <p:cNvSpPr/>
            <p:nvPr/>
          </p:nvSpPr>
          <p:spPr>
            <a:xfrm>
              <a:off x="186433" y="441879"/>
              <a:ext cx="983150" cy="564266"/>
            </a:xfrm>
            <a:custGeom>
              <a:avLst/>
              <a:ahLst/>
              <a:cxnLst>
                <a:cxn ang="0">
                  <a:pos x="wd2" y="hd2"/>
                </a:cxn>
                <a:cxn ang="5400000">
                  <a:pos x="wd2" y="hd2"/>
                </a:cxn>
                <a:cxn ang="10800000">
                  <a:pos x="wd2" y="hd2"/>
                </a:cxn>
                <a:cxn ang="16200000">
                  <a:pos x="wd2" y="hd2"/>
                </a:cxn>
              </a:cxnLst>
              <a:rect l="0" t="0" r="r" b="b"/>
              <a:pathLst>
                <a:path w="21600" h="21600" extrusionOk="0">
                  <a:moveTo>
                    <a:pt x="9981" y="0"/>
                  </a:moveTo>
                  <a:lnTo>
                    <a:pt x="9544" y="23"/>
                  </a:lnTo>
                  <a:lnTo>
                    <a:pt x="9107" y="71"/>
                  </a:lnTo>
                  <a:lnTo>
                    <a:pt x="8684" y="119"/>
                  </a:lnTo>
                  <a:lnTo>
                    <a:pt x="8274" y="190"/>
                  </a:lnTo>
                  <a:lnTo>
                    <a:pt x="7865" y="261"/>
                  </a:lnTo>
                  <a:lnTo>
                    <a:pt x="7469" y="356"/>
                  </a:lnTo>
                  <a:lnTo>
                    <a:pt x="6704" y="594"/>
                  </a:lnTo>
                  <a:lnTo>
                    <a:pt x="5980" y="856"/>
                  </a:lnTo>
                  <a:lnTo>
                    <a:pt x="5284" y="1165"/>
                  </a:lnTo>
                  <a:lnTo>
                    <a:pt x="4629" y="1498"/>
                  </a:lnTo>
                  <a:lnTo>
                    <a:pt x="4015" y="1855"/>
                  </a:lnTo>
                  <a:lnTo>
                    <a:pt x="3441" y="2213"/>
                  </a:lnTo>
                  <a:lnTo>
                    <a:pt x="2908" y="2593"/>
                  </a:lnTo>
                  <a:lnTo>
                    <a:pt x="2417" y="2974"/>
                  </a:lnTo>
                  <a:lnTo>
                    <a:pt x="1966" y="3354"/>
                  </a:lnTo>
                  <a:lnTo>
                    <a:pt x="1556" y="3711"/>
                  </a:lnTo>
                  <a:lnTo>
                    <a:pt x="1202" y="4068"/>
                  </a:lnTo>
                  <a:lnTo>
                    <a:pt x="888" y="4377"/>
                  </a:lnTo>
                  <a:lnTo>
                    <a:pt x="396" y="4924"/>
                  </a:lnTo>
                  <a:lnTo>
                    <a:pt x="96" y="5281"/>
                  </a:lnTo>
                  <a:lnTo>
                    <a:pt x="0" y="5423"/>
                  </a:lnTo>
                  <a:lnTo>
                    <a:pt x="1106" y="6256"/>
                  </a:lnTo>
                  <a:lnTo>
                    <a:pt x="1106" y="6446"/>
                  </a:lnTo>
                  <a:lnTo>
                    <a:pt x="1092" y="6970"/>
                  </a:lnTo>
                  <a:lnTo>
                    <a:pt x="1106" y="7755"/>
                  </a:lnTo>
                  <a:lnTo>
                    <a:pt x="1133" y="8255"/>
                  </a:lnTo>
                  <a:lnTo>
                    <a:pt x="1161" y="8802"/>
                  </a:lnTo>
                  <a:lnTo>
                    <a:pt x="1215" y="9396"/>
                  </a:lnTo>
                  <a:lnTo>
                    <a:pt x="1270" y="10015"/>
                  </a:lnTo>
                  <a:lnTo>
                    <a:pt x="1352" y="10682"/>
                  </a:lnTo>
                  <a:lnTo>
                    <a:pt x="1461" y="11371"/>
                  </a:lnTo>
                  <a:lnTo>
                    <a:pt x="1584" y="12085"/>
                  </a:lnTo>
                  <a:lnTo>
                    <a:pt x="1734" y="12822"/>
                  </a:lnTo>
                  <a:lnTo>
                    <a:pt x="1912" y="13559"/>
                  </a:lnTo>
                  <a:lnTo>
                    <a:pt x="2117" y="14297"/>
                  </a:lnTo>
                  <a:lnTo>
                    <a:pt x="2362" y="15035"/>
                  </a:lnTo>
                  <a:lnTo>
                    <a:pt x="2485" y="15416"/>
                  </a:lnTo>
                  <a:lnTo>
                    <a:pt x="2635" y="15772"/>
                  </a:lnTo>
                  <a:lnTo>
                    <a:pt x="2785" y="16129"/>
                  </a:lnTo>
                  <a:lnTo>
                    <a:pt x="2936" y="16486"/>
                  </a:lnTo>
                  <a:lnTo>
                    <a:pt x="3113" y="16843"/>
                  </a:lnTo>
                  <a:lnTo>
                    <a:pt x="3291" y="17176"/>
                  </a:lnTo>
                  <a:lnTo>
                    <a:pt x="3482" y="17509"/>
                  </a:lnTo>
                  <a:lnTo>
                    <a:pt x="3673" y="17841"/>
                  </a:lnTo>
                  <a:lnTo>
                    <a:pt x="3892" y="18174"/>
                  </a:lnTo>
                  <a:lnTo>
                    <a:pt x="4110" y="18484"/>
                  </a:lnTo>
                  <a:lnTo>
                    <a:pt x="4342" y="18769"/>
                  </a:lnTo>
                  <a:lnTo>
                    <a:pt x="4587" y="19054"/>
                  </a:lnTo>
                  <a:lnTo>
                    <a:pt x="4834" y="19341"/>
                  </a:lnTo>
                  <a:lnTo>
                    <a:pt x="5106" y="19601"/>
                  </a:lnTo>
                  <a:lnTo>
                    <a:pt x="5393" y="19864"/>
                  </a:lnTo>
                  <a:lnTo>
                    <a:pt x="5680" y="20102"/>
                  </a:lnTo>
                  <a:lnTo>
                    <a:pt x="5994" y="20316"/>
                  </a:lnTo>
                  <a:lnTo>
                    <a:pt x="6308" y="20530"/>
                  </a:lnTo>
                  <a:lnTo>
                    <a:pt x="6649" y="20720"/>
                  </a:lnTo>
                  <a:lnTo>
                    <a:pt x="6990" y="20911"/>
                  </a:lnTo>
                  <a:lnTo>
                    <a:pt x="7346" y="21053"/>
                  </a:lnTo>
                  <a:lnTo>
                    <a:pt x="7728" y="21196"/>
                  </a:lnTo>
                  <a:lnTo>
                    <a:pt x="8124" y="21315"/>
                  </a:lnTo>
                  <a:lnTo>
                    <a:pt x="8520" y="21410"/>
                  </a:lnTo>
                  <a:lnTo>
                    <a:pt x="8944" y="21505"/>
                  </a:lnTo>
                  <a:lnTo>
                    <a:pt x="9380" y="21553"/>
                  </a:lnTo>
                  <a:lnTo>
                    <a:pt x="9830" y="21577"/>
                  </a:lnTo>
                  <a:lnTo>
                    <a:pt x="10295" y="21600"/>
                  </a:lnTo>
                  <a:lnTo>
                    <a:pt x="10786" y="21577"/>
                  </a:lnTo>
                  <a:lnTo>
                    <a:pt x="11291" y="21553"/>
                  </a:lnTo>
                  <a:lnTo>
                    <a:pt x="11660" y="21505"/>
                  </a:lnTo>
                  <a:lnTo>
                    <a:pt x="12042" y="21434"/>
                  </a:lnTo>
                  <a:lnTo>
                    <a:pt x="12398" y="21339"/>
                  </a:lnTo>
                  <a:lnTo>
                    <a:pt x="12739" y="21244"/>
                  </a:lnTo>
                  <a:lnTo>
                    <a:pt x="13080" y="21125"/>
                  </a:lnTo>
                  <a:lnTo>
                    <a:pt x="13408" y="21006"/>
                  </a:lnTo>
                  <a:lnTo>
                    <a:pt x="13722" y="20839"/>
                  </a:lnTo>
                  <a:lnTo>
                    <a:pt x="14036" y="20697"/>
                  </a:lnTo>
                  <a:lnTo>
                    <a:pt x="14336" y="20506"/>
                  </a:lnTo>
                  <a:lnTo>
                    <a:pt x="14623" y="20316"/>
                  </a:lnTo>
                  <a:lnTo>
                    <a:pt x="14910" y="20126"/>
                  </a:lnTo>
                  <a:lnTo>
                    <a:pt x="15169" y="19912"/>
                  </a:lnTo>
                  <a:lnTo>
                    <a:pt x="15443" y="19674"/>
                  </a:lnTo>
                  <a:lnTo>
                    <a:pt x="15688" y="19436"/>
                  </a:lnTo>
                  <a:lnTo>
                    <a:pt x="15934" y="19197"/>
                  </a:lnTo>
                  <a:lnTo>
                    <a:pt x="16166" y="18937"/>
                  </a:lnTo>
                  <a:lnTo>
                    <a:pt x="16398" y="18674"/>
                  </a:lnTo>
                  <a:lnTo>
                    <a:pt x="16617" y="18389"/>
                  </a:lnTo>
                  <a:lnTo>
                    <a:pt x="16821" y="18103"/>
                  </a:lnTo>
                  <a:lnTo>
                    <a:pt x="17026" y="17818"/>
                  </a:lnTo>
                  <a:lnTo>
                    <a:pt x="17408" y="17223"/>
                  </a:lnTo>
                  <a:lnTo>
                    <a:pt x="17764" y="16581"/>
                  </a:lnTo>
                  <a:lnTo>
                    <a:pt x="18091" y="15939"/>
                  </a:lnTo>
                  <a:lnTo>
                    <a:pt x="18378" y="15297"/>
                  </a:lnTo>
                  <a:lnTo>
                    <a:pt x="18651" y="14630"/>
                  </a:lnTo>
                  <a:lnTo>
                    <a:pt x="18897" y="13964"/>
                  </a:lnTo>
                  <a:lnTo>
                    <a:pt x="19115" y="13322"/>
                  </a:lnTo>
                  <a:lnTo>
                    <a:pt x="19306" y="12656"/>
                  </a:lnTo>
                  <a:lnTo>
                    <a:pt x="19484" y="12013"/>
                  </a:lnTo>
                  <a:lnTo>
                    <a:pt x="19634" y="11395"/>
                  </a:lnTo>
                  <a:lnTo>
                    <a:pt x="19770" y="10799"/>
                  </a:lnTo>
                  <a:lnTo>
                    <a:pt x="19893" y="10229"/>
                  </a:lnTo>
                  <a:lnTo>
                    <a:pt x="19989" y="9682"/>
                  </a:lnTo>
                  <a:lnTo>
                    <a:pt x="20071" y="9158"/>
                  </a:lnTo>
                  <a:lnTo>
                    <a:pt x="20207" y="8278"/>
                  </a:lnTo>
                  <a:lnTo>
                    <a:pt x="20276" y="7612"/>
                  </a:lnTo>
                  <a:lnTo>
                    <a:pt x="20316" y="7161"/>
                  </a:lnTo>
                  <a:lnTo>
                    <a:pt x="20330" y="7018"/>
                  </a:lnTo>
                  <a:lnTo>
                    <a:pt x="21600" y="5233"/>
                  </a:lnTo>
                  <a:lnTo>
                    <a:pt x="21000" y="4686"/>
                  </a:lnTo>
                  <a:lnTo>
                    <a:pt x="20398" y="4187"/>
                  </a:lnTo>
                  <a:lnTo>
                    <a:pt x="19811" y="3711"/>
                  </a:lnTo>
                  <a:lnTo>
                    <a:pt x="19238" y="3259"/>
                  </a:lnTo>
                  <a:lnTo>
                    <a:pt x="18665" y="2855"/>
                  </a:lnTo>
                  <a:lnTo>
                    <a:pt x="18091" y="2473"/>
                  </a:lnTo>
                  <a:lnTo>
                    <a:pt x="17531" y="2140"/>
                  </a:lnTo>
                  <a:lnTo>
                    <a:pt x="16971" y="1807"/>
                  </a:lnTo>
                  <a:lnTo>
                    <a:pt x="16425" y="1522"/>
                  </a:lnTo>
                  <a:lnTo>
                    <a:pt x="15893" y="1260"/>
                  </a:lnTo>
                  <a:lnTo>
                    <a:pt x="15360" y="1046"/>
                  </a:lnTo>
                  <a:lnTo>
                    <a:pt x="14828" y="832"/>
                  </a:lnTo>
                  <a:lnTo>
                    <a:pt x="14309" y="642"/>
                  </a:lnTo>
                  <a:lnTo>
                    <a:pt x="13804" y="475"/>
                  </a:lnTo>
                  <a:lnTo>
                    <a:pt x="13299" y="356"/>
                  </a:lnTo>
                  <a:lnTo>
                    <a:pt x="12794" y="237"/>
                  </a:lnTo>
                  <a:lnTo>
                    <a:pt x="12302" y="142"/>
                  </a:lnTo>
                  <a:lnTo>
                    <a:pt x="11824" y="71"/>
                  </a:lnTo>
                  <a:lnTo>
                    <a:pt x="11360" y="23"/>
                  </a:lnTo>
                  <a:lnTo>
                    <a:pt x="10896"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5" name="Google Shape;1280;p39"/>
            <p:cNvSpPr/>
            <p:nvPr/>
          </p:nvSpPr>
          <p:spPr>
            <a:xfrm>
              <a:off x="515196" y="811008"/>
              <a:ext cx="313216" cy="136112"/>
            </a:xfrm>
            <a:custGeom>
              <a:avLst/>
              <a:ahLst/>
              <a:cxnLst>
                <a:cxn ang="0">
                  <a:pos x="wd2" y="hd2"/>
                </a:cxn>
                <a:cxn ang="5400000">
                  <a:pos x="wd2" y="hd2"/>
                </a:cxn>
                <a:cxn ang="10800000">
                  <a:pos x="wd2" y="hd2"/>
                </a:cxn>
                <a:cxn ang="16200000">
                  <a:pos x="wd2" y="hd2"/>
                </a:cxn>
              </a:cxnLst>
              <a:rect l="0" t="0" r="r" b="b"/>
              <a:pathLst>
                <a:path w="21600" h="21600" extrusionOk="0">
                  <a:moveTo>
                    <a:pt x="10329" y="0"/>
                  </a:moveTo>
                  <a:lnTo>
                    <a:pt x="9514" y="394"/>
                  </a:lnTo>
                  <a:lnTo>
                    <a:pt x="8700" y="887"/>
                  </a:lnTo>
                  <a:lnTo>
                    <a:pt x="8013" y="1580"/>
                  </a:lnTo>
                  <a:lnTo>
                    <a:pt x="7329" y="2468"/>
                  </a:lnTo>
                  <a:lnTo>
                    <a:pt x="6728" y="3355"/>
                  </a:lnTo>
                  <a:lnTo>
                    <a:pt x="6172" y="4437"/>
                  </a:lnTo>
                  <a:lnTo>
                    <a:pt x="5656" y="5523"/>
                  </a:lnTo>
                  <a:lnTo>
                    <a:pt x="5143" y="6710"/>
                  </a:lnTo>
                  <a:lnTo>
                    <a:pt x="4328" y="8878"/>
                  </a:lnTo>
                  <a:lnTo>
                    <a:pt x="3557" y="11047"/>
                  </a:lnTo>
                  <a:lnTo>
                    <a:pt x="2914" y="12722"/>
                  </a:lnTo>
                  <a:lnTo>
                    <a:pt x="2615" y="13415"/>
                  </a:lnTo>
                  <a:lnTo>
                    <a:pt x="2357" y="13808"/>
                  </a:lnTo>
                  <a:lnTo>
                    <a:pt x="2056" y="14202"/>
                  </a:lnTo>
                  <a:lnTo>
                    <a:pt x="1800" y="14302"/>
                  </a:lnTo>
                  <a:lnTo>
                    <a:pt x="1586" y="14402"/>
                  </a:lnTo>
                  <a:lnTo>
                    <a:pt x="1371" y="14302"/>
                  </a:lnTo>
                  <a:lnTo>
                    <a:pt x="1200" y="14103"/>
                  </a:lnTo>
                  <a:lnTo>
                    <a:pt x="1029" y="13908"/>
                  </a:lnTo>
                  <a:lnTo>
                    <a:pt x="899" y="13609"/>
                  </a:lnTo>
                  <a:lnTo>
                    <a:pt x="771" y="13215"/>
                  </a:lnTo>
                  <a:lnTo>
                    <a:pt x="557" y="12527"/>
                  </a:lnTo>
                  <a:lnTo>
                    <a:pt x="429" y="11834"/>
                  </a:lnTo>
                  <a:lnTo>
                    <a:pt x="342" y="11146"/>
                  </a:lnTo>
                  <a:lnTo>
                    <a:pt x="256" y="11540"/>
                  </a:lnTo>
                  <a:lnTo>
                    <a:pt x="171" y="12722"/>
                  </a:lnTo>
                  <a:lnTo>
                    <a:pt x="43" y="14302"/>
                  </a:lnTo>
                  <a:lnTo>
                    <a:pt x="0" y="15289"/>
                  </a:lnTo>
                  <a:lnTo>
                    <a:pt x="0" y="16176"/>
                  </a:lnTo>
                  <a:lnTo>
                    <a:pt x="43" y="17163"/>
                  </a:lnTo>
                  <a:lnTo>
                    <a:pt x="128" y="18145"/>
                  </a:lnTo>
                  <a:lnTo>
                    <a:pt x="299" y="19033"/>
                  </a:lnTo>
                  <a:lnTo>
                    <a:pt x="513" y="19825"/>
                  </a:lnTo>
                  <a:lnTo>
                    <a:pt x="771" y="20513"/>
                  </a:lnTo>
                  <a:lnTo>
                    <a:pt x="942" y="20812"/>
                  </a:lnTo>
                  <a:lnTo>
                    <a:pt x="1157" y="21106"/>
                  </a:lnTo>
                  <a:lnTo>
                    <a:pt x="1371" y="21306"/>
                  </a:lnTo>
                  <a:lnTo>
                    <a:pt x="1629" y="21500"/>
                  </a:lnTo>
                  <a:lnTo>
                    <a:pt x="1885" y="21600"/>
                  </a:lnTo>
                  <a:lnTo>
                    <a:pt x="2786" y="21600"/>
                  </a:lnTo>
                  <a:lnTo>
                    <a:pt x="3128" y="21401"/>
                  </a:lnTo>
                  <a:lnTo>
                    <a:pt x="3470" y="21206"/>
                  </a:lnTo>
                  <a:lnTo>
                    <a:pt x="4157" y="20513"/>
                  </a:lnTo>
                  <a:lnTo>
                    <a:pt x="4800" y="19726"/>
                  </a:lnTo>
                  <a:lnTo>
                    <a:pt x="5485" y="18639"/>
                  </a:lnTo>
                  <a:lnTo>
                    <a:pt x="6172" y="17457"/>
                  </a:lnTo>
                  <a:lnTo>
                    <a:pt x="6813" y="16276"/>
                  </a:lnTo>
                  <a:lnTo>
                    <a:pt x="7413" y="14990"/>
                  </a:lnTo>
                  <a:lnTo>
                    <a:pt x="8529" y="12328"/>
                  </a:lnTo>
                  <a:lnTo>
                    <a:pt x="9428" y="10159"/>
                  </a:lnTo>
                  <a:lnTo>
                    <a:pt x="10199" y="7891"/>
                  </a:lnTo>
                  <a:lnTo>
                    <a:pt x="10370" y="8579"/>
                  </a:lnTo>
                  <a:lnTo>
                    <a:pt x="10799" y="10159"/>
                  </a:lnTo>
                  <a:lnTo>
                    <a:pt x="11143" y="11246"/>
                  </a:lnTo>
                  <a:lnTo>
                    <a:pt x="11529" y="12428"/>
                  </a:lnTo>
                  <a:lnTo>
                    <a:pt x="11956" y="13709"/>
                  </a:lnTo>
                  <a:lnTo>
                    <a:pt x="12471" y="14990"/>
                  </a:lnTo>
                  <a:lnTo>
                    <a:pt x="13028" y="16176"/>
                  </a:lnTo>
                  <a:lnTo>
                    <a:pt x="13671" y="17358"/>
                  </a:lnTo>
                  <a:lnTo>
                    <a:pt x="14356" y="18444"/>
                  </a:lnTo>
                  <a:lnTo>
                    <a:pt x="15086" y="19332"/>
                  </a:lnTo>
                  <a:lnTo>
                    <a:pt x="15428" y="19626"/>
                  </a:lnTo>
                  <a:lnTo>
                    <a:pt x="15857" y="19925"/>
                  </a:lnTo>
                  <a:lnTo>
                    <a:pt x="16243" y="20119"/>
                  </a:lnTo>
                  <a:lnTo>
                    <a:pt x="16672" y="20319"/>
                  </a:lnTo>
                  <a:lnTo>
                    <a:pt x="17098" y="20414"/>
                  </a:lnTo>
                  <a:lnTo>
                    <a:pt x="17527" y="20414"/>
                  </a:lnTo>
                  <a:lnTo>
                    <a:pt x="17956" y="20319"/>
                  </a:lnTo>
                  <a:lnTo>
                    <a:pt x="18429" y="20119"/>
                  </a:lnTo>
                  <a:lnTo>
                    <a:pt x="19029" y="19726"/>
                  </a:lnTo>
                  <a:lnTo>
                    <a:pt x="19499" y="19232"/>
                  </a:lnTo>
                  <a:lnTo>
                    <a:pt x="19971" y="18739"/>
                  </a:lnTo>
                  <a:lnTo>
                    <a:pt x="20357" y="18145"/>
                  </a:lnTo>
                  <a:lnTo>
                    <a:pt x="20658" y="17457"/>
                  </a:lnTo>
                  <a:lnTo>
                    <a:pt x="20913" y="16765"/>
                  </a:lnTo>
                  <a:lnTo>
                    <a:pt x="21128" y="15977"/>
                  </a:lnTo>
                  <a:lnTo>
                    <a:pt x="21299" y="15189"/>
                  </a:lnTo>
                  <a:lnTo>
                    <a:pt x="21429" y="14302"/>
                  </a:lnTo>
                  <a:lnTo>
                    <a:pt x="21513" y="13514"/>
                  </a:lnTo>
                  <a:lnTo>
                    <a:pt x="21557" y="12627"/>
                  </a:lnTo>
                  <a:lnTo>
                    <a:pt x="21600" y="11735"/>
                  </a:lnTo>
                  <a:lnTo>
                    <a:pt x="21557" y="10159"/>
                  </a:lnTo>
                  <a:lnTo>
                    <a:pt x="21470" y="8579"/>
                  </a:lnTo>
                  <a:lnTo>
                    <a:pt x="21386" y="9467"/>
                  </a:lnTo>
                  <a:lnTo>
                    <a:pt x="21299" y="10259"/>
                  </a:lnTo>
                  <a:lnTo>
                    <a:pt x="21171" y="10947"/>
                  </a:lnTo>
                  <a:lnTo>
                    <a:pt x="21000" y="11735"/>
                  </a:lnTo>
                  <a:lnTo>
                    <a:pt x="20785" y="12328"/>
                  </a:lnTo>
                  <a:lnTo>
                    <a:pt x="20528" y="12821"/>
                  </a:lnTo>
                  <a:lnTo>
                    <a:pt x="20229" y="13116"/>
                  </a:lnTo>
                  <a:lnTo>
                    <a:pt x="19843" y="13315"/>
                  </a:lnTo>
                  <a:lnTo>
                    <a:pt x="19629" y="13215"/>
                  </a:lnTo>
                  <a:lnTo>
                    <a:pt x="19458" y="13116"/>
                  </a:lnTo>
                  <a:lnTo>
                    <a:pt x="19072" y="12722"/>
                  </a:lnTo>
                  <a:lnTo>
                    <a:pt x="18643" y="12034"/>
                  </a:lnTo>
                  <a:lnTo>
                    <a:pt x="18171" y="11047"/>
                  </a:lnTo>
                  <a:lnTo>
                    <a:pt x="17185" y="8779"/>
                  </a:lnTo>
                  <a:lnTo>
                    <a:pt x="16113" y="6216"/>
                  </a:lnTo>
                  <a:lnTo>
                    <a:pt x="15513" y="4930"/>
                  </a:lnTo>
                  <a:lnTo>
                    <a:pt x="14872" y="3749"/>
                  </a:lnTo>
                  <a:lnTo>
                    <a:pt x="14228" y="2567"/>
                  </a:lnTo>
                  <a:lnTo>
                    <a:pt x="13541" y="1580"/>
                  </a:lnTo>
                  <a:lnTo>
                    <a:pt x="13156" y="1186"/>
                  </a:lnTo>
                  <a:lnTo>
                    <a:pt x="12770" y="788"/>
                  </a:lnTo>
                  <a:lnTo>
                    <a:pt x="12385" y="494"/>
                  </a:lnTo>
                  <a:lnTo>
                    <a:pt x="11999" y="199"/>
                  </a:lnTo>
                  <a:lnTo>
                    <a:pt x="11613" y="100"/>
                  </a:lnTo>
                  <a:lnTo>
                    <a:pt x="1118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6" name="Google Shape;1281;p39"/>
            <p:cNvSpPr/>
            <p:nvPr/>
          </p:nvSpPr>
          <p:spPr>
            <a:xfrm>
              <a:off x="527604" y="758801"/>
              <a:ext cx="74575" cy="79569"/>
            </a:xfrm>
            <a:custGeom>
              <a:avLst/>
              <a:ahLst/>
              <a:cxnLst>
                <a:cxn ang="0">
                  <a:pos x="wd2" y="hd2"/>
                </a:cxn>
                <a:cxn ang="5400000">
                  <a:pos x="wd2" y="hd2"/>
                </a:cxn>
                <a:cxn ang="10800000">
                  <a:pos x="wd2" y="hd2"/>
                </a:cxn>
                <a:cxn ang="16200000">
                  <a:pos x="wd2" y="hd2"/>
                </a:cxn>
              </a:cxnLst>
              <a:rect l="0" t="0" r="r" b="b"/>
              <a:pathLst>
                <a:path w="21600" h="21600" extrusionOk="0">
                  <a:moveTo>
                    <a:pt x="20162" y="0"/>
                  </a:moveTo>
                  <a:lnTo>
                    <a:pt x="19444" y="171"/>
                  </a:lnTo>
                  <a:lnTo>
                    <a:pt x="18907" y="341"/>
                  </a:lnTo>
                  <a:lnTo>
                    <a:pt x="18543" y="844"/>
                  </a:lnTo>
                  <a:lnTo>
                    <a:pt x="18361" y="1185"/>
                  </a:lnTo>
                  <a:lnTo>
                    <a:pt x="18188" y="3036"/>
                  </a:lnTo>
                  <a:lnTo>
                    <a:pt x="17642" y="5739"/>
                  </a:lnTo>
                  <a:lnTo>
                    <a:pt x="16923" y="8945"/>
                  </a:lnTo>
                  <a:lnTo>
                    <a:pt x="16023" y="12322"/>
                  </a:lnTo>
                  <a:lnTo>
                    <a:pt x="15304" y="13840"/>
                  </a:lnTo>
                  <a:lnTo>
                    <a:pt x="14767" y="15358"/>
                  </a:lnTo>
                  <a:lnTo>
                    <a:pt x="14048" y="16705"/>
                  </a:lnTo>
                  <a:lnTo>
                    <a:pt x="13147" y="17720"/>
                  </a:lnTo>
                  <a:lnTo>
                    <a:pt x="12247" y="18564"/>
                  </a:lnTo>
                  <a:lnTo>
                    <a:pt x="11346" y="19067"/>
                  </a:lnTo>
                  <a:lnTo>
                    <a:pt x="10445" y="19408"/>
                  </a:lnTo>
                  <a:lnTo>
                    <a:pt x="9908" y="19238"/>
                  </a:lnTo>
                  <a:lnTo>
                    <a:pt x="9362" y="19067"/>
                  </a:lnTo>
                  <a:lnTo>
                    <a:pt x="8644" y="18897"/>
                  </a:lnTo>
                  <a:lnTo>
                    <a:pt x="8107" y="18394"/>
                  </a:lnTo>
                  <a:lnTo>
                    <a:pt x="7206" y="17379"/>
                  </a:lnTo>
                  <a:lnTo>
                    <a:pt x="6487" y="16032"/>
                  </a:lnTo>
                  <a:lnTo>
                    <a:pt x="5768" y="14514"/>
                  </a:lnTo>
                  <a:lnTo>
                    <a:pt x="5223" y="12996"/>
                  </a:lnTo>
                  <a:lnTo>
                    <a:pt x="4868" y="11307"/>
                  </a:lnTo>
                  <a:lnTo>
                    <a:pt x="4322" y="8775"/>
                  </a:lnTo>
                  <a:lnTo>
                    <a:pt x="3603" y="5236"/>
                  </a:lnTo>
                  <a:lnTo>
                    <a:pt x="3066" y="1518"/>
                  </a:lnTo>
                  <a:lnTo>
                    <a:pt x="2884" y="1185"/>
                  </a:lnTo>
                  <a:lnTo>
                    <a:pt x="2520" y="844"/>
                  </a:lnTo>
                  <a:lnTo>
                    <a:pt x="1447" y="844"/>
                  </a:lnTo>
                  <a:lnTo>
                    <a:pt x="901" y="1015"/>
                  </a:lnTo>
                  <a:lnTo>
                    <a:pt x="364" y="1356"/>
                  </a:lnTo>
                  <a:lnTo>
                    <a:pt x="182" y="1859"/>
                  </a:lnTo>
                  <a:lnTo>
                    <a:pt x="0" y="2362"/>
                  </a:lnTo>
                  <a:lnTo>
                    <a:pt x="546" y="7427"/>
                  </a:lnTo>
                  <a:lnTo>
                    <a:pt x="1083" y="10463"/>
                  </a:lnTo>
                  <a:lnTo>
                    <a:pt x="1983" y="13669"/>
                  </a:lnTo>
                  <a:lnTo>
                    <a:pt x="2520" y="15187"/>
                  </a:lnTo>
                  <a:lnTo>
                    <a:pt x="3066" y="16535"/>
                  </a:lnTo>
                  <a:lnTo>
                    <a:pt x="3785" y="17882"/>
                  </a:lnTo>
                  <a:lnTo>
                    <a:pt x="4686" y="19067"/>
                  </a:lnTo>
                  <a:lnTo>
                    <a:pt x="5587" y="19912"/>
                  </a:lnTo>
                  <a:lnTo>
                    <a:pt x="6660" y="20756"/>
                  </a:lnTo>
                  <a:lnTo>
                    <a:pt x="7925" y="21259"/>
                  </a:lnTo>
                  <a:lnTo>
                    <a:pt x="9180" y="21600"/>
                  </a:lnTo>
                  <a:lnTo>
                    <a:pt x="10800" y="21429"/>
                  </a:lnTo>
                  <a:lnTo>
                    <a:pt x="12429" y="21088"/>
                  </a:lnTo>
                  <a:lnTo>
                    <a:pt x="13684" y="20415"/>
                  </a:lnTo>
                  <a:lnTo>
                    <a:pt x="14940" y="19570"/>
                  </a:lnTo>
                  <a:lnTo>
                    <a:pt x="16023" y="18394"/>
                  </a:lnTo>
                  <a:lnTo>
                    <a:pt x="16923" y="17046"/>
                  </a:lnTo>
                  <a:lnTo>
                    <a:pt x="17824" y="15520"/>
                  </a:lnTo>
                  <a:lnTo>
                    <a:pt x="18543" y="13840"/>
                  </a:lnTo>
                  <a:lnTo>
                    <a:pt x="19262" y="12152"/>
                  </a:lnTo>
                  <a:lnTo>
                    <a:pt x="19808" y="10463"/>
                  </a:lnTo>
                  <a:lnTo>
                    <a:pt x="20708" y="6924"/>
                  </a:lnTo>
                  <a:lnTo>
                    <a:pt x="21245" y="3718"/>
                  </a:lnTo>
                  <a:lnTo>
                    <a:pt x="21600" y="1185"/>
                  </a:lnTo>
                  <a:lnTo>
                    <a:pt x="21427" y="682"/>
                  </a:lnTo>
                  <a:lnTo>
                    <a:pt x="21063" y="341"/>
                  </a:lnTo>
                  <a:lnTo>
                    <a:pt x="20708" y="171"/>
                  </a:lnTo>
                  <a:lnTo>
                    <a:pt x="2016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7" name="Google Shape;1282;p39"/>
            <p:cNvSpPr/>
            <p:nvPr/>
          </p:nvSpPr>
          <p:spPr>
            <a:xfrm>
              <a:off x="708477" y="753209"/>
              <a:ext cx="73947" cy="74575"/>
            </a:xfrm>
            <a:custGeom>
              <a:avLst/>
              <a:ahLst/>
              <a:cxnLst>
                <a:cxn ang="0">
                  <a:pos x="wd2" y="hd2"/>
                </a:cxn>
                <a:cxn ang="5400000">
                  <a:pos x="wd2" y="hd2"/>
                </a:cxn>
                <a:cxn ang="10800000">
                  <a:pos x="wd2" y="hd2"/>
                </a:cxn>
                <a:cxn ang="16200000">
                  <a:pos x="wd2" y="hd2"/>
                </a:cxn>
              </a:cxnLst>
              <a:rect l="0" t="0" r="r" b="b"/>
              <a:pathLst>
                <a:path w="21600" h="21600" extrusionOk="0">
                  <a:moveTo>
                    <a:pt x="21233" y="0"/>
                  </a:moveTo>
                  <a:lnTo>
                    <a:pt x="20141" y="182"/>
                  </a:lnTo>
                  <a:lnTo>
                    <a:pt x="19058" y="546"/>
                  </a:lnTo>
                  <a:lnTo>
                    <a:pt x="18691" y="719"/>
                  </a:lnTo>
                  <a:lnTo>
                    <a:pt x="18508" y="1083"/>
                  </a:lnTo>
                  <a:lnTo>
                    <a:pt x="18508" y="8644"/>
                  </a:lnTo>
                  <a:lnTo>
                    <a:pt x="18150" y="11346"/>
                  </a:lnTo>
                  <a:lnTo>
                    <a:pt x="17608" y="14039"/>
                  </a:lnTo>
                  <a:lnTo>
                    <a:pt x="16874" y="16559"/>
                  </a:lnTo>
                  <a:lnTo>
                    <a:pt x="16333" y="17642"/>
                  </a:lnTo>
                  <a:lnTo>
                    <a:pt x="15792" y="18725"/>
                  </a:lnTo>
                  <a:lnTo>
                    <a:pt x="15067" y="19626"/>
                  </a:lnTo>
                  <a:lnTo>
                    <a:pt x="14158" y="20526"/>
                  </a:lnTo>
                  <a:lnTo>
                    <a:pt x="13975" y="20526"/>
                  </a:lnTo>
                  <a:lnTo>
                    <a:pt x="13608" y="20699"/>
                  </a:lnTo>
                  <a:lnTo>
                    <a:pt x="12883" y="20344"/>
                  </a:lnTo>
                  <a:lnTo>
                    <a:pt x="12158" y="19808"/>
                  </a:lnTo>
                  <a:lnTo>
                    <a:pt x="11250" y="19080"/>
                  </a:lnTo>
                  <a:lnTo>
                    <a:pt x="9800" y="17642"/>
                  </a:lnTo>
                  <a:lnTo>
                    <a:pt x="8891" y="16559"/>
                  </a:lnTo>
                  <a:lnTo>
                    <a:pt x="7983" y="14940"/>
                  </a:lnTo>
                  <a:lnTo>
                    <a:pt x="7075" y="13320"/>
                  </a:lnTo>
                  <a:lnTo>
                    <a:pt x="5625" y="9726"/>
                  </a:lnTo>
                  <a:lnTo>
                    <a:pt x="4175" y="5587"/>
                  </a:lnTo>
                  <a:lnTo>
                    <a:pt x="3083" y="1265"/>
                  </a:lnTo>
                  <a:lnTo>
                    <a:pt x="2900" y="1083"/>
                  </a:lnTo>
                  <a:lnTo>
                    <a:pt x="1450" y="1083"/>
                  </a:lnTo>
                  <a:lnTo>
                    <a:pt x="358" y="1620"/>
                  </a:lnTo>
                  <a:lnTo>
                    <a:pt x="174" y="1802"/>
                  </a:lnTo>
                  <a:lnTo>
                    <a:pt x="0" y="1983"/>
                  </a:lnTo>
                  <a:lnTo>
                    <a:pt x="725" y="4859"/>
                  </a:lnTo>
                  <a:lnTo>
                    <a:pt x="1450" y="8280"/>
                  </a:lnTo>
                  <a:lnTo>
                    <a:pt x="2716" y="11701"/>
                  </a:lnTo>
                  <a:lnTo>
                    <a:pt x="3441" y="13320"/>
                  </a:lnTo>
                  <a:lnTo>
                    <a:pt x="4175" y="14940"/>
                  </a:lnTo>
                  <a:lnTo>
                    <a:pt x="5074" y="16559"/>
                  </a:lnTo>
                  <a:lnTo>
                    <a:pt x="6166" y="18006"/>
                  </a:lnTo>
                  <a:lnTo>
                    <a:pt x="7258" y="19262"/>
                  </a:lnTo>
                  <a:lnTo>
                    <a:pt x="8350" y="20162"/>
                  </a:lnTo>
                  <a:lnTo>
                    <a:pt x="9800" y="21063"/>
                  </a:lnTo>
                  <a:lnTo>
                    <a:pt x="11250" y="21427"/>
                  </a:lnTo>
                  <a:lnTo>
                    <a:pt x="12699" y="21600"/>
                  </a:lnTo>
                  <a:lnTo>
                    <a:pt x="14516" y="21600"/>
                  </a:lnTo>
                  <a:lnTo>
                    <a:pt x="15792" y="21063"/>
                  </a:lnTo>
                  <a:lnTo>
                    <a:pt x="16874" y="20526"/>
                  </a:lnTo>
                  <a:lnTo>
                    <a:pt x="17966" y="19444"/>
                  </a:lnTo>
                  <a:lnTo>
                    <a:pt x="18875" y="18361"/>
                  </a:lnTo>
                  <a:lnTo>
                    <a:pt x="19600" y="17105"/>
                  </a:lnTo>
                  <a:lnTo>
                    <a:pt x="20141" y="15668"/>
                  </a:lnTo>
                  <a:lnTo>
                    <a:pt x="20508" y="14221"/>
                  </a:lnTo>
                  <a:lnTo>
                    <a:pt x="20875" y="12602"/>
                  </a:lnTo>
                  <a:lnTo>
                    <a:pt x="21416" y="9180"/>
                  </a:lnTo>
                  <a:lnTo>
                    <a:pt x="21600" y="5759"/>
                  </a:lnTo>
                  <a:lnTo>
                    <a:pt x="21600" y="182"/>
                  </a:lnTo>
                  <a:lnTo>
                    <a:pt x="2123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8" name="Google Shape;1283;p39"/>
            <p:cNvSpPr/>
            <p:nvPr/>
          </p:nvSpPr>
          <p:spPr>
            <a:xfrm>
              <a:off x="507720" y="790496"/>
              <a:ext cx="83904" cy="83276"/>
            </a:xfrm>
            <a:custGeom>
              <a:avLst/>
              <a:ahLst/>
              <a:cxnLst>
                <a:cxn ang="0">
                  <a:pos x="wd2" y="hd2"/>
                </a:cxn>
                <a:cxn ang="5400000">
                  <a:pos x="wd2" y="hd2"/>
                </a:cxn>
                <a:cxn ang="10800000">
                  <a:pos x="wd2" y="hd2"/>
                </a:cxn>
                <a:cxn ang="16200000">
                  <a:pos x="wd2" y="hd2"/>
                </a:cxn>
              </a:cxnLst>
              <a:rect l="0" t="0" r="r" b="b"/>
              <a:pathLst>
                <a:path w="21600" h="21600" extrusionOk="0">
                  <a:moveTo>
                    <a:pt x="11039" y="2420"/>
                  </a:moveTo>
                  <a:lnTo>
                    <a:pt x="11686" y="2583"/>
                  </a:lnTo>
                  <a:lnTo>
                    <a:pt x="13279" y="2901"/>
                  </a:lnTo>
                  <a:lnTo>
                    <a:pt x="14718" y="3552"/>
                  </a:lnTo>
                  <a:lnTo>
                    <a:pt x="16166" y="4359"/>
                  </a:lnTo>
                  <a:lnTo>
                    <a:pt x="17120" y="5484"/>
                  </a:lnTo>
                  <a:lnTo>
                    <a:pt x="18082" y="6934"/>
                  </a:lnTo>
                  <a:lnTo>
                    <a:pt x="18721" y="8384"/>
                  </a:lnTo>
                  <a:lnTo>
                    <a:pt x="19045" y="9997"/>
                  </a:lnTo>
                  <a:lnTo>
                    <a:pt x="19045" y="11611"/>
                  </a:lnTo>
                  <a:lnTo>
                    <a:pt x="18721" y="13224"/>
                  </a:lnTo>
                  <a:lnTo>
                    <a:pt x="18082" y="14829"/>
                  </a:lnTo>
                  <a:lnTo>
                    <a:pt x="17120" y="16125"/>
                  </a:lnTo>
                  <a:lnTo>
                    <a:pt x="16004" y="17249"/>
                  </a:lnTo>
                  <a:lnTo>
                    <a:pt x="14718" y="18056"/>
                  </a:lnTo>
                  <a:lnTo>
                    <a:pt x="13279" y="18699"/>
                  </a:lnTo>
                  <a:lnTo>
                    <a:pt x="11686" y="19025"/>
                  </a:lnTo>
                  <a:lnTo>
                    <a:pt x="9923" y="19025"/>
                  </a:lnTo>
                  <a:lnTo>
                    <a:pt x="8321" y="18699"/>
                  </a:lnTo>
                  <a:lnTo>
                    <a:pt x="6882" y="18056"/>
                  </a:lnTo>
                  <a:lnTo>
                    <a:pt x="5604" y="17086"/>
                  </a:lnTo>
                  <a:lnTo>
                    <a:pt x="4480" y="15962"/>
                  </a:lnTo>
                  <a:lnTo>
                    <a:pt x="3526" y="14674"/>
                  </a:lnTo>
                  <a:lnTo>
                    <a:pt x="2879" y="13061"/>
                  </a:lnTo>
                  <a:lnTo>
                    <a:pt x="2564" y="11611"/>
                  </a:lnTo>
                  <a:lnTo>
                    <a:pt x="2564" y="9834"/>
                  </a:lnTo>
                  <a:lnTo>
                    <a:pt x="2879" y="8384"/>
                  </a:lnTo>
                  <a:lnTo>
                    <a:pt x="3526" y="6934"/>
                  </a:lnTo>
                  <a:lnTo>
                    <a:pt x="4326" y="5646"/>
                  </a:lnTo>
                  <a:lnTo>
                    <a:pt x="5442" y="4514"/>
                  </a:lnTo>
                  <a:lnTo>
                    <a:pt x="6558" y="3707"/>
                  </a:lnTo>
                  <a:lnTo>
                    <a:pt x="8006" y="2901"/>
                  </a:lnTo>
                  <a:lnTo>
                    <a:pt x="9445" y="2583"/>
                  </a:lnTo>
                  <a:lnTo>
                    <a:pt x="11039" y="2420"/>
                  </a:lnTo>
                  <a:close/>
                  <a:moveTo>
                    <a:pt x="9761" y="0"/>
                  </a:moveTo>
                  <a:lnTo>
                    <a:pt x="8645" y="163"/>
                  </a:lnTo>
                  <a:lnTo>
                    <a:pt x="7683" y="489"/>
                  </a:lnTo>
                  <a:lnTo>
                    <a:pt x="6720" y="807"/>
                  </a:lnTo>
                  <a:lnTo>
                    <a:pt x="5766" y="1296"/>
                  </a:lnTo>
                  <a:lnTo>
                    <a:pt x="4804" y="1776"/>
                  </a:lnTo>
                  <a:lnTo>
                    <a:pt x="4003" y="2420"/>
                  </a:lnTo>
                  <a:lnTo>
                    <a:pt x="3202" y="3064"/>
                  </a:lnTo>
                  <a:lnTo>
                    <a:pt x="2564" y="3870"/>
                  </a:lnTo>
                  <a:lnTo>
                    <a:pt x="1925" y="4677"/>
                  </a:lnTo>
                  <a:lnTo>
                    <a:pt x="1439" y="5484"/>
                  </a:lnTo>
                  <a:lnTo>
                    <a:pt x="962" y="6453"/>
                  </a:lnTo>
                  <a:lnTo>
                    <a:pt x="485" y="7578"/>
                  </a:lnTo>
                  <a:lnTo>
                    <a:pt x="323" y="8547"/>
                  </a:lnTo>
                  <a:lnTo>
                    <a:pt x="162" y="9672"/>
                  </a:lnTo>
                  <a:lnTo>
                    <a:pt x="0" y="10641"/>
                  </a:lnTo>
                  <a:lnTo>
                    <a:pt x="162" y="11774"/>
                  </a:lnTo>
                  <a:lnTo>
                    <a:pt x="162" y="12898"/>
                  </a:lnTo>
                  <a:lnTo>
                    <a:pt x="485" y="13868"/>
                  </a:lnTo>
                  <a:lnTo>
                    <a:pt x="801" y="14829"/>
                  </a:lnTo>
                  <a:lnTo>
                    <a:pt x="1286" y="15799"/>
                  </a:lnTo>
                  <a:lnTo>
                    <a:pt x="1763" y="16768"/>
                  </a:lnTo>
                  <a:lnTo>
                    <a:pt x="2402" y="17575"/>
                  </a:lnTo>
                  <a:lnTo>
                    <a:pt x="3202" y="18382"/>
                  </a:lnTo>
                  <a:lnTo>
                    <a:pt x="4003" y="19188"/>
                  </a:lnTo>
                  <a:lnTo>
                    <a:pt x="4804" y="19832"/>
                  </a:lnTo>
                  <a:lnTo>
                    <a:pt x="5604" y="20313"/>
                  </a:lnTo>
                  <a:lnTo>
                    <a:pt x="6558" y="20793"/>
                  </a:lnTo>
                  <a:lnTo>
                    <a:pt x="7521" y="21119"/>
                  </a:lnTo>
                  <a:lnTo>
                    <a:pt x="8645" y="21445"/>
                  </a:lnTo>
                  <a:lnTo>
                    <a:pt x="9599" y="21600"/>
                  </a:lnTo>
                  <a:lnTo>
                    <a:pt x="11524" y="21600"/>
                  </a:lnTo>
                  <a:lnTo>
                    <a:pt x="12478" y="21445"/>
                  </a:lnTo>
                  <a:lnTo>
                    <a:pt x="14564" y="20956"/>
                  </a:lnTo>
                  <a:lnTo>
                    <a:pt x="16319" y="20150"/>
                  </a:lnTo>
                  <a:lnTo>
                    <a:pt x="17920" y="18862"/>
                  </a:lnTo>
                  <a:lnTo>
                    <a:pt x="19198" y="17412"/>
                  </a:lnTo>
                  <a:lnTo>
                    <a:pt x="20322" y="15799"/>
                  </a:lnTo>
                  <a:lnTo>
                    <a:pt x="21123" y="13868"/>
                  </a:lnTo>
                  <a:lnTo>
                    <a:pt x="21285" y="12898"/>
                  </a:lnTo>
                  <a:lnTo>
                    <a:pt x="21438" y="11928"/>
                  </a:lnTo>
                  <a:lnTo>
                    <a:pt x="21600" y="10804"/>
                  </a:lnTo>
                  <a:lnTo>
                    <a:pt x="21438" y="9672"/>
                  </a:lnTo>
                  <a:lnTo>
                    <a:pt x="21285" y="8710"/>
                  </a:lnTo>
                  <a:lnTo>
                    <a:pt x="21123" y="7578"/>
                  </a:lnTo>
                  <a:lnTo>
                    <a:pt x="20799" y="6608"/>
                  </a:lnTo>
                  <a:lnTo>
                    <a:pt x="20322" y="5646"/>
                  </a:lnTo>
                  <a:lnTo>
                    <a:pt x="19845" y="4840"/>
                  </a:lnTo>
                  <a:lnTo>
                    <a:pt x="19198" y="4033"/>
                  </a:lnTo>
                  <a:lnTo>
                    <a:pt x="18398" y="3227"/>
                  </a:lnTo>
                  <a:lnTo>
                    <a:pt x="17759" y="2420"/>
                  </a:lnTo>
                  <a:lnTo>
                    <a:pt x="16958" y="1776"/>
                  </a:lnTo>
                  <a:lnTo>
                    <a:pt x="16004" y="1296"/>
                  </a:lnTo>
                  <a:lnTo>
                    <a:pt x="15042" y="807"/>
                  </a:lnTo>
                  <a:lnTo>
                    <a:pt x="14079" y="489"/>
                  </a:lnTo>
                  <a:lnTo>
                    <a:pt x="12963" y="163"/>
                  </a:lnTo>
                  <a:lnTo>
                    <a:pt x="1200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29" name="Google Shape;1284;p39"/>
            <p:cNvSpPr/>
            <p:nvPr/>
          </p:nvSpPr>
          <p:spPr>
            <a:xfrm>
              <a:off x="236159" y="609654"/>
              <a:ext cx="874400" cy="113119"/>
            </a:xfrm>
            <a:custGeom>
              <a:avLst/>
              <a:ahLst/>
              <a:cxnLst>
                <a:cxn ang="0">
                  <a:pos x="wd2" y="hd2"/>
                </a:cxn>
                <a:cxn ang="5400000">
                  <a:pos x="wd2" y="hd2"/>
                </a:cxn>
                <a:cxn ang="10800000">
                  <a:pos x="wd2" y="hd2"/>
                </a:cxn>
                <a:cxn ang="16200000">
                  <a:pos x="wd2" y="hd2"/>
                </a:cxn>
              </a:cxnLst>
              <a:rect l="0" t="0" r="r" b="b"/>
              <a:pathLst>
                <a:path w="21600" h="21600" extrusionOk="0">
                  <a:moveTo>
                    <a:pt x="199" y="0"/>
                  </a:moveTo>
                  <a:lnTo>
                    <a:pt x="0" y="2375"/>
                  </a:lnTo>
                  <a:lnTo>
                    <a:pt x="184" y="3203"/>
                  </a:lnTo>
                  <a:lnTo>
                    <a:pt x="675" y="5345"/>
                  </a:lnTo>
                  <a:lnTo>
                    <a:pt x="1028" y="6766"/>
                  </a:lnTo>
                  <a:lnTo>
                    <a:pt x="1458" y="8308"/>
                  </a:lnTo>
                  <a:lnTo>
                    <a:pt x="1949" y="9849"/>
                  </a:lnTo>
                  <a:lnTo>
                    <a:pt x="2503" y="11631"/>
                  </a:lnTo>
                  <a:lnTo>
                    <a:pt x="3116" y="13292"/>
                  </a:lnTo>
                  <a:lnTo>
                    <a:pt x="3777" y="15074"/>
                  </a:lnTo>
                  <a:lnTo>
                    <a:pt x="4498" y="16615"/>
                  </a:lnTo>
                  <a:lnTo>
                    <a:pt x="5266" y="18037"/>
                  </a:lnTo>
                  <a:lnTo>
                    <a:pt x="6079" y="19345"/>
                  </a:lnTo>
                  <a:lnTo>
                    <a:pt x="6493" y="19938"/>
                  </a:lnTo>
                  <a:lnTo>
                    <a:pt x="6923" y="20412"/>
                  </a:lnTo>
                  <a:lnTo>
                    <a:pt x="7369" y="20766"/>
                  </a:lnTo>
                  <a:lnTo>
                    <a:pt x="7814" y="21126"/>
                  </a:lnTo>
                  <a:lnTo>
                    <a:pt x="8274" y="21360"/>
                  </a:lnTo>
                  <a:lnTo>
                    <a:pt x="8751" y="21480"/>
                  </a:lnTo>
                  <a:lnTo>
                    <a:pt x="9181" y="21600"/>
                  </a:lnTo>
                  <a:lnTo>
                    <a:pt x="9625" y="21600"/>
                  </a:lnTo>
                  <a:lnTo>
                    <a:pt x="10071" y="21480"/>
                  </a:lnTo>
                  <a:lnTo>
                    <a:pt x="10516" y="21246"/>
                  </a:lnTo>
                  <a:lnTo>
                    <a:pt x="11605" y="20532"/>
                  </a:lnTo>
                  <a:lnTo>
                    <a:pt x="12680" y="19585"/>
                  </a:lnTo>
                  <a:lnTo>
                    <a:pt x="13725" y="18397"/>
                  </a:lnTo>
                  <a:lnTo>
                    <a:pt x="14722" y="17209"/>
                  </a:lnTo>
                  <a:lnTo>
                    <a:pt x="15689" y="15902"/>
                  </a:lnTo>
                  <a:lnTo>
                    <a:pt x="16595" y="14480"/>
                  </a:lnTo>
                  <a:lnTo>
                    <a:pt x="17455" y="13052"/>
                  </a:lnTo>
                  <a:lnTo>
                    <a:pt x="18238" y="11631"/>
                  </a:lnTo>
                  <a:lnTo>
                    <a:pt x="18975" y="10323"/>
                  </a:lnTo>
                  <a:lnTo>
                    <a:pt x="19619" y="9021"/>
                  </a:lnTo>
                  <a:lnTo>
                    <a:pt x="20679" y="6766"/>
                  </a:lnTo>
                  <a:lnTo>
                    <a:pt x="21354" y="5105"/>
                  </a:lnTo>
                  <a:lnTo>
                    <a:pt x="21600" y="4511"/>
                  </a:lnTo>
                  <a:lnTo>
                    <a:pt x="21477" y="1901"/>
                  </a:lnTo>
                  <a:lnTo>
                    <a:pt x="21231" y="2495"/>
                  </a:lnTo>
                  <a:lnTo>
                    <a:pt x="20571" y="4037"/>
                  </a:lnTo>
                  <a:lnTo>
                    <a:pt x="19527" y="6292"/>
                  </a:lnTo>
                  <a:lnTo>
                    <a:pt x="18867" y="7594"/>
                  </a:lnTo>
                  <a:lnTo>
                    <a:pt x="18161" y="8902"/>
                  </a:lnTo>
                  <a:lnTo>
                    <a:pt x="17362" y="10323"/>
                  </a:lnTo>
                  <a:lnTo>
                    <a:pt x="16518" y="11751"/>
                  </a:lnTo>
                  <a:lnTo>
                    <a:pt x="15613" y="13172"/>
                  </a:lnTo>
                  <a:lnTo>
                    <a:pt x="14660" y="14480"/>
                  </a:lnTo>
                  <a:lnTo>
                    <a:pt x="13663" y="15668"/>
                  </a:lnTo>
                  <a:lnTo>
                    <a:pt x="12634" y="16735"/>
                  </a:lnTo>
                  <a:lnTo>
                    <a:pt x="11575" y="17683"/>
                  </a:lnTo>
                  <a:lnTo>
                    <a:pt x="10500" y="18397"/>
                  </a:lnTo>
                  <a:lnTo>
                    <a:pt x="9948" y="18631"/>
                  </a:lnTo>
                  <a:lnTo>
                    <a:pt x="9426" y="18751"/>
                  </a:lnTo>
                  <a:lnTo>
                    <a:pt x="8904" y="18751"/>
                  </a:lnTo>
                  <a:lnTo>
                    <a:pt x="8398" y="18631"/>
                  </a:lnTo>
                  <a:lnTo>
                    <a:pt x="7891" y="18397"/>
                  </a:lnTo>
                  <a:lnTo>
                    <a:pt x="7400" y="18037"/>
                  </a:lnTo>
                  <a:lnTo>
                    <a:pt x="6923" y="17563"/>
                  </a:lnTo>
                  <a:lnTo>
                    <a:pt x="6448" y="16969"/>
                  </a:lnTo>
                  <a:lnTo>
                    <a:pt x="5987" y="16375"/>
                  </a:lnTo>
                  <a:lnTo>
                    <a:pt x="5542" y="15668"/>
                  </a:lnTo>
                  <a:lnTo>
                    <a:pt x="5112" y="14954"/>
                  </a:lnTo>
                  <a:lnTo>
                    <a:pt x="4698" y="14126"/>
                  </a:lnTo>
                  <a:lnTo>
                    <a:pt x="3915" y="12465"/>
                  </a:lnTo>
                  <a:lnTo>
                    <a:pt x="3193" y="10563"/>
                  </a:lnTo>
                  <a:lnTo>
                    <a:pt x="2533" y="8662"/>
                  </a:lnTo>
                  <a:lnTo>
                    <a:pt x="1949" y="6886"/>
                  </a:lnTo>
                  <a:lnTo>
                    <a:pt x="1443" y="5105"/>
                  </a:lnTo>
                  <a:lnTo>
                    <a:pt x="1013" y="3443"/>
                  </a:lnTo>
                  <a:lnTo>
                    <a:pt x="660" y="2135"/>
                  </a:lnTo>
                  <a:lnTo>
                    <a:pt x="414" y="1068"/>
                  </a:lnTo>
                  <a:lnTo>
                    <a:pt x="19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0" name="Google Shape;1285;p39"/>
            <p:cNvSpPr/>
            <p:nvPr/>
          </p:nvSpPr>
          <p:spPr>
            <a:xfrm>
              <a:off x="227457" y="487867"/>
              <a:ext cx="913541" cy="192656"/>
            </a:xfrm>
            <a:custGeom>
              <a:avLst/>
              <a:ahLst/>
              <a:cxnLst>
                <a:cxn ang="0">
                  <a:pos x="wd2" y="hd2"/>
                </a:cxn>
                <a:cxn ang="5400000">
                  <a:pos x="wd2" y="hd2"/>
                </a:cxn>
                <a:cxn ang="10800000">
                  <a:pos x="wd2" y="hd2"/>
                </a:cxn>
                <a:cxn ang="16200000">
                  <a:pos x="wd2" y="hd2"/>
                </a:cxn>
              </a:cxnLst>
              <a:rect l="0" t="0" r="r" b="b"/>
              <a:pathLst>
                <a:path w="21600" h="21600" extrusionOk="0">
                  <a:moveTo>
                    <a:pt x="9947" y="0"/>
                  </a:moveTo>
                  <a:lnTo>
                    <a:pt x="9081" y="137"/>
                  </a:lnTo>
                  <a:lnTo>
                    <a:pt x="8244" y="349"/>
                  </a:lnTo>
                  <a:lnTo>
                    <a:pt x="7435" y="694"/>
                  </a:lnTo>
                  <a:lnTo>
                    <a:pt x="6671" y="1183"/>
                  </a:lnTo>
                  <a:lnTo>
                    <a:pt x="5951" y="1740"/>
                  </a:lnTo>
                  <a:lnTo>
                    <a:pt x="5260" y="2367"/>
                  </a:lnTo>
                  <a:lnTo>
                    <a:pt x="4599" y="2994"/>
                  </a:lnTo>
                  <a:lnTo>
                    <a:pt x="3997" y="3761"/>
                  </a:lnTo>
                  <a:lnTo>
                    <a:pt x="3423" y="4459"/>
                  </a:lnTo>
                  <a:lnTo>
                    <a:pt x="2894" y="5293"/>
                  </a:lnTo>
                  <a:lnTo>
                    <a:pt x="2395" y="6061"/>
                  </a:lnTo>
                  <a:lnTo>
                    <a:pt x="1954" y="6826"/>
                  </a:lnTo>
                  <a:lnTo>
                    <a:pt x="1557" y="7523"/>
                  </a:lnTo>
                  <a:lnTo>
                    <a:pt x="1190" y="8291"/>
                  </a:lnTo>
                  <a:lnTo>
                    <a:pt x="882" y="8918"/>
                  </a:lnTo>
                  <a:lnTo>
                    <a:pt x="397" y="10034"/>
                  </a:lnTo>
                  <a:lnTo>
                    <a:pt x="102" y="10798"/>
                  </a:lnTo>
                  <a:lnTo>
                    <a:pt x="0" y="11006"/>
                  </a:lnTo>
                  <a:lnTo>
                    <a:pt x="382" y="12122"/>
                  </a:lnTo>
                  <a:lnTo>
                    <a:pt x="778" y="13168"/>
                  </a:lnTo>
                  <a:lnTo>
                    <a:pt x="1176" y="14074"/>
                  </a:lnTo>
                  <a:lnTo>
                    <a:pt x="1587" y="14979"/>
                  </a:lnTo>
                  <a:lnTo>
                    <a:pt x="1998" y="15817"/>
                  </a:lnTo>
                  <a:lnTo>
                    <a:pt x="2409" y="16581"/>
                  </a:lnTo>
                  <a:lnTo>
                    <a:pt x="2836" y="17279"/>
                  </a:lnTo>
                  <a:lnTo>
                    <a:pt x="3262" y="17905"/>
                  </a:lnTo>
                  <a:lnTo>
                    <a:pt x="3688" y="18462"/>
                  </a:lnTo>
                  <a:lnTo>
                    <a:pt x="4129" y="19022"/>
                  </a:lnTo>
                  <a:lnTo>
                    <a:pt x="4570" y="19438"/>
                  </a:lnTo>
                  <a:lnTo>
                    <a:pt x="5010" y="19927"/>
                  </a:lnTo>
                  <a:lnTo>
                    <a:pt x="5452" y="20276"/>
                  </a:lnTo>
                  <a:lnTo>
                    <a:pt x="5907" y="20624"/>
                  </a:lnTo>
                  <a:lnTo>
                    <a:pt x="6347" y="20832"/>
                  </a:lnTo>
                  <a:lnTo>
                    <a:pt x="6803" y="21110"/>
                  </a:lnTo>
                  <a:lnTo>
                    <a:pt x="7259" y="21251"/>
                  </a:lnTo>
                  <a:lnTo>
                    <a:pt x="7700" y="21459"/>
                  </a:lnTo>
                  <a:lnTo>
                    <a:pt x="8610" y="21600"/>
                  </a:lnTo>
                  <a:lnTo>
                    <a:pt x="9507" y="21600"/>
                  </a:lnTo>
                  <a:lnTo>
                    <a:pt x="10403" y="21530"/>
                  </a:lnTo>
                  <a:lnTo>
                    <a:pt x="11285" y="21251"/>
                  </a:lnTo>
                  <a:lnTo>
                    <a:pt x="12167" y="20903"/>
                  </a:lnTo>
                  <a:lnTo>
                    <a:pt x="13019" y="20484"/>
                  </a:lnTo>
                  <a:lnTo>
                    <a:pt x="13841" y="19927"/>
                  </a:lnTo>
                  <a:lnTo>
                    <a:pt x="14664" y="19371"/>
                  </a:lnTo>
                  <a:lnTo>
                    <a:pt x="15444" y="18740"/>
                  </a:lnTo>
                  <a:lnTo>
                    <a:pt x="16193" y="18046"/>
                  </a:lnTo>
                  <a:lnTo>
                    <a:pt x="16913" y="17279"/>
                  </a:lnTo>
                  <a:lnTo>
                    <a:pt x="17589" y="16511"/>
                  </a:lnTo>
                  <a:lnTo>
                    <a:pt x="18235" y="15817"/>
                  </a:lnTo>
                  <a:lnTo>
                    <a:pt x="19367" y="14352"/>
                  </a:lnTo>
                  <a:lnTo>
                    <a:pt x="20307" y="13028"/>
                  </a:lnTo>
                  <a:lnTo>
                    <a:pt x="21013" y="11982"/>
                  </a:lnTo>
                  <a:lnTo>
                    <a:pt x="21600" y="11006"/>
                  </a:lnTo>
                  <a:lnTo>
                    <a:pt x="20998" y="9823"/>
                  </a:lnTo>
                  <a:lnTo>
                    <a:pt x="20410" y="8777"/>
                  </a:lnTo>
                  <a:lnTo>
                    <a:pt x="19807" y="7801"/>
                  </a:lnTo>
                  <a:lnTo>
                    <a:pt x="19234" y="6896"/>
                  </a:lnTo>
                  <a:lnTo>
                    <a:pt x="18646" y="6061"/>
                  </a:lnTo>
                  <a:lnTo>
                    <a:pt x="18074" y="5223"/>
                  </a:lnTo>
                  <a:lnTo>
                    <a:pt x="17515" y="4529"/>
                  </a:lnTo>
                  <a:lnTo>
                    <a:pt x="16956" y="3902"/>
                  </a:lnTo>
                  <a:lnTo>
                    <a:pt x="16413" y="3272"/>
                  </a:lnTo>
                  <a:lnTo>
                    <a:pt x="15869" y="2715"/>
                  </a:lnTo>
                  <a:lnTo>
                    <a:pt x="15325" y="2229"/>
                  </a:lnTo>
                  <a:lnTo>
                    <a:pt x="14797" y="1810"/>
                  </a:lnTo>
                  <a:lnTo>
                    <a:pt x="14283" y="1391"/>
                  </a:lnTo>
                  <a:lnTo>
                    <a:pt x="13768" y="1042"/>
                  </a:lnTo>
                  <a:lnTo>
                    <a:pt x="13269" y="764"/>
                  </a:lnTo>
                  <a:lnTo>
                    <a:pt x="12769" y="556"/>
                  </a:lnTo>
                  <a:lnTo>
                    <a:pt x="11799" y="208"/>
                  </a:lnTo>
                  <a:lnTo>
                    <a:pt x="10859"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1" name="Google Shape;1286;p39"/>
            <p:cNvSpPr/>
            <p:nvPr/>
          </p:nvSpPr>
          <p:spPr>
            <a:xfrm>
              <a:off x="334354" y="586659"/>
              <a:ext cx="39142" cy="44138"/>
            </a:xfrm>
            <a:custGeom>
              <a:avLst/>
              <a:ahLst/>
              <a:cxnLst>
                <a:cxn ang="0">
                  <a:pos x="wd2" y="hd2"/>
                </a:cxn>
                <a:cxn ang="5400000">
                  <a:pos x="wd2" y="hd2"/>
                </a:cxn>
                <a:cxn ang="10800000">
                  <a:pos x="wd2" y="hd2"/>
                </a:cxn>
                <a:cxn ang="16200000">
                  <a:pos x="wd2" y="hd2"/>
                </a:cxn>
              </a:cxnLst>
              <a:rect l="0" t="0" r="r" b="b"/>
              <a:pathLst>
                <a:path w="21600" h="21600" extrusionOk="0">
                  <a:moveTo>
                    <a:pt x="2046" y="0"/>
                  </a:moveTo>
                  <a:lnTo>
                    <a:pt x="676" y="307"/>
                  </a:lnTo>
                  <a:lnTo>
                    <a:pt x="0" y="1215"/>
                  </a:lnTo>
                  <a:lnTo>
                    <a:pt x="0" y="1522"/>
                  </a:lnTo>
                  <a:lnTo>
                    <a:pt x="329" y="1829"/>
                  </a:lnTo>
                  <a:lnTo>
                    <a:pt x="676" y="2137"/>
                  </a:lnTo>
                  <a:lnTo>
                    <a:pt x="3762" y="2137"/>
                  </a:lnTo>
                  <a:lnTo>
                    <a:pt x="6518" y="2444"/>
                  </a:lnTo>
                  <a:lnTo>
                    <a:pt x="9257" y="2737"/>
                  </a:lnTo>
                  <a:lnTo>
                    <a:pt x="11996" y="3659"/>
                  </a:lnTo>
                  <a:lnTo>
                    <a:pt x="14406" y="4566"/>
                  </a:lnTo>
                  <a:lnTo>
                    <a:pt x="16451" y="6088"/>
                  </a:lnTo>
                  <a:lnTo>
                    <a:pt x="17145" y="6995"/>
                  </a:lnTo>
                  <a:lnTo>
                    <a:pt x="17491" y="7917"/>
                  </a:lnTo>
                  <a:lnTo>
                    <a:pt x="17821" y="9132"/>
                  </a:lnTo>
                  <a:lnTo>
                    <a:pt x="17491" y="10039"/>
                  </a:lnTo>
                  <a:lnTo>
                    <a:pt x="17145" y="11868"/>
                  </a:lnTo>
                  <a:lnTo>
                    <a:pt x="15775" y="13390"/>
                  </a:lnTo>
                  <a:lnTo>
                    <a:pt x="14059" y="14912"/>
                  </a:lnTo>
                  <a:lnTo>
                    <a:pt x="11996" y="16127"/>
                  </a:lnTo>
                  <a:lnTo>
                    <a:pt x="7888" y="18556"/>
                  </a:lnTo>
                  <a:lnTo>
                    <a:pt x="4109" y="20385"/>
                  </a:lnTo>
                  <a:lnTo>
                    <a:pt x="3762" y="20693"/>
                  </a:lnTo>
                  <a:lnTo>
                    <a:pt x="3762" y="20985"/>
                  </a:lnTo>
                  <a:lnTo>
                    <a:pt x="4455" y="21600"/>
                  </a:lnTo>
                  <a:lnTo>
                    <a:pt x="6171" y="21600"/>
                  </a:lnTo>
                  <a:lnTo>
                    <a:pt x="7194" y="21293"/>
                  </a:lnTo>
                  <a:lnTo>
                    <a:pt x="11649" y="18556"/>
                  </a:lnTo>
                  <a:lnTo>
                    <a:pt x="16451" y="15820"/>
                  </a:lnTo>
                  <a:lnTo>
                    <a:pt x="18514" y="14298"/>
                  </a:lnTo>
                  <a:lnTo>
                    <a:pt x="20230" y="12468"/>
                  </a:lnTo>
                  <a:lnTo>
                    <a:pt x="21253" y="10654"/>
                  </a:lnTo>
                  <a:lnTo>
                    <a:pt x="21600" y="9439"/>
                  </a:lnTo>
                  <a:lnTo>
                    <a:pt x="21600" y="6995"/>
                  </a:lnTo>
                  <a:lnTo>
                    <a:pt x="20907" y="5780"/>
                  </a:lnTo>
                  <a:lnTo>
                    <a:pt x="20230" y="4873"/>
                  </a:lnTo>
                  <a:lnTo>
                    <a:pt x="19208" y="3951"/>
                  </a:lnTo>
                  <a:lnTo>
                    <a:pt x="16798" y="2444"/>
                  </a:lnTo>
                  <a:lnTo>
                    <a:pt x="14059" y="1522"/>
                  </a:lnTo>
                  <a:lnTo>
                    <a:pt x="10627" y="615"/>
                  </a:lnTo>
                  <a:lnTo>
                    <a:pt x="445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2" name="Google Shape;1287;p39"/>
            <p:cNvSpPr/>
            <p:nvPr/>
          </p:nvSpPr>
          <p:spPr>
            <a:xfrm>
              <a:off x="369756" y="571141"/>
              <a:ext cx="45393" cy="61509"/>
            </a:xfrm>
            <a:custGeom>
              <a:avLst/>
              <a:ahLst/>
              <a:cxnLst>
                <a:cxn ang="0">
                  <a:pos x="wd2" y="hd2"/>
                </a:cxn>
                <a:cxn ang="5400000">
                  <a:pos x="wd2" y="hd2"/>
                </a:cxn>
                <a:cxn ang="10800000">
                  <a:pos x="wd2" y="hd2"/>
                </a:cxn>
                <a:cxn ang="16200000">
                  <a:pos x="wd2" y="hd2"/>
                </a:cxn>
              </a:cxnLst>
              <a:rect l="0" t="0" r="r" b="b"/>
              <a:pathLst>
                <a:path w="21600" h="21600" extrusionOk="0">
                  <a:moveTo>
                    <a:pt x="1181" y="0"/>
                  </a:moveTo>
                  <a:lnTo>
                    <a:pt x="598" y="210"/>
                  </a:lnTo>
                  <a:lnTo>
                    <a:pt x="299" y="651"/>
                  </a:lnTo>
                  <a:lnTo>
                    <a:pt x="0" y="872"/>
                  </a:lnTo>
                  <a:lnTo>
                    <a:pt x="0" y="1302"/>
                  </a:lnTo>
                  <a:lnTo>
                    <a:pt x="299" y="1522"/>
                  </a:lnTo>
                  <a:lnTo>
                    <a:pt x="897" y="1743"/>
                  </a:lnTo>
                  <a:lnTo>
                    <a:pt x="4141" y="1743"/>
                  </a:lnTo>
                  <a:lnTo>
                    <a:pt x="6517" y="2184"/>
                  </a:lnTo>
                  <a:lnTo>
                    <a:pt x="8879" y="2835"/>
                  </a:lnTo>
                  <a:lnTo>
                    <a:pt x="10942" y="3486"/>
                  </a:lnTo>
                  <a:lnTo>
                    <a:pt x="12721" y="4578"/>
                  </a:lnTo>
                  <a:lnTo>
                    <a:pt x="14201" y="5670"/>
                  </a:lnTo>
                  <a:lnTo>
                    <a:pt x="15681" y="6983"/>
                  </a:lnTo>
                  <a:lnTo>
                    <a:pt x="16562" y="8285"/>
                  </a:lnTo>
                  <a:lnTo>
                    <a:pt x="17459" y="9818"/>
                  </a:lnTo>
                  <a:lnTo>
                    <a:pt x="17743" y="11341"/>
                  </a:lnTo>
                  <a:lnTo>
                    <a:pt x="18042" y="12874"/>
                  </a:lnTo>
                  <a:lnTo>
                    <a:pt x="17743" y="14396"/>
                  </a:lnTo>
                  <a:lnTo>
                    <a:pt x="17160" y="16150"/>
                  </a:lnTo>
                  <a:lnTo>
                    <a:pt x="15980" y="17673"/>
                  </a:lnTo>
                  <a:lnTo>
                    <a:pt x="14500" y="19206"/>
                  </a:lnTo>
                  <a:lnTo>
                    <a:pt x="12721" y="20508"/>
                  </a:lnTo>
                  <a:lnTo>
                    <a:pt x="12422" y="20949"/>
                  </a:lnTo>
                  <a:lnTo>
                    <a:pt x="12422" y="21170"/>
                  </a:lnTo>
                  <a:lnTo>
                    <a:pt x="12721" y="21379"/>
                  </a:lnTo>
                  <a:lnTo>
                    <a:pt x="13020" y="21600"/>
                  </a:lnTo>
                  <a:lnTo>
                    <a:pt x="15083" y="21600"/>
                  </a:lnTo>
                  <a:lnTo>
                    <a:pt x="17743" y="19636"/>
                  </a:lnTo>
                  <a:lnTo>
                    <a:pt x="19522" y="17893"/>
                  </a:lnTo>
                  <a:lnTo>
                    <a:pt x="20703" y="16150"/>
                  </a:lnTo>
                  <a:lnTo>
                    <a:pt x="21301" y="14187"/>
                  </a:lnTo>
                  <a:lnTo>
                    <a:pt x="21600" y="12433"/>
                  </a:lnTo>
                  <a:lnTo>
                    <a:pt x="21301" y="10690"/>
                  </a:lnTo>
                  <a:lnTo>
                    <a:pt x="20703" y="8947"/>
                  </a:lnTo>
                  <a:lnTo>
                    <a:pt x="19821" y="7204"/>
                  </a:lnTo>
                  <a:lnTo>
                    <a:pt x="18341" y="5670"/>
                  </a:lnTo>
                  <a:lnTo>
                    <a:pt x="16861" y="4358"/>
                  </a:lnTo>
                  <a:lnTo>
                    <a:pt x="14799" y="3056"/>
                  </a:lnTo>
                  <a:lnTo>
                    <a:pt x="12721" y="1964"/>
                  </a:lnTo>
                  <a:lnTo>
                    <a:pt x="10359" y="1092"/>
                  </a:lnTo>
                  <a:lnTo>
                    <a:pt x="7698" y="430"/>
                  </a:lnTo>
                  <a:lnTo>
                    <a:pt x="473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3" name="Google Shape;1288;p39"/>
            <p:cNvSpPr/>
            <p:nvPr/>
          </p:nvSpPr>
          <p:spPr>
            <a:xfrm>
              <a:off x="468580" y="514568"/>
              <a:ext cx="544412" cy="124302"/>
            </a:xfrm>
            <a:custGeom>
              <a:avLst/>
              <a:ahLst/>
              <a:cxnLst>
                <a:cxn ang="0">
                  <a:pos x="wd2" y="hd2"/>
                </a:cxn>
                <a:cxn ang="5400000">
                  <a:pos x="wd2" y="hd2"/>
                </a:cxn>
                <a:cxn ang="10800000">
                  <a:pos x="wd2" y="hd2"/>
                </a:cxn>
                <a:cxn ang="16200000">
                  <a:pos x="wd2" y="hd2"/>
                </a:cxn>
              </a:cxnLst>
              <a:rect l="0" t="0" r="r" b="b"/>
              <a:pathLst>
                <a:path w="21600" h="21600" extrusionOk="0">
                  <a:moveTo>
                    <a:pt x="9592" y="0"/>
                  </a:moveTo>
                  <a:lnTo>
                    <a:pt x="7939" y="218"/>
                  </a:lnTo>
                  <a:lnTo>
                    <a:pt x="6313" y="540"/>
                  </a:lnTo>
                  <a:lnTo>
                    <a:pt x="4758" y="1081"/>
                  </a:lnTo>
                  <a:lnTo>
                    <a:pt x="3970" y="1408"/>
                  </a:lnTo>
                  <a:lnTo>
                    <a:pt x="3206" y="1840"/>
                  </a:lnTo>
                  <a:lnTo>
                    <a:pt x="2417" y="2380"/>
                  </a:lnTo>
                  <a:lnTo>
                    <a:pt x="1628" y="2920"/>
                  </a:lnTo>
                  <a:lnTo>
                    <a:pt x="862" y="3565"/>
                  </a:lnTo>
                  <a:lnTo>
                    <a:pt x="98" y="4323"/>
                  </a:lnTo>
                  <a:lnTo>
                    <a:pt x="50" y="4323"/>
                  </a:lnTo>
                  <a:lnTo>
                    <a:pt x="0" y="4536"/>
                  </a:lnTo>
                  <a:lnTo>
                    <a:pt x="0" y="4967"/>
                  </a:lnTo>
                  <a:lnTo>
                    <a:pt x="50" y="5077"/>
                  </a:lnTo>
                  <a:lnTo>
                    <a:pt x="148" y="5077"/>
                  </a:lnTo>
                  <a:lnTo>
                    <a:pt x="1061" y="4214"/>
                  </a:lnTo>
                  <a:lnTo>
                    <a:pt x="1973" y="3352"/>
                  </a:lnTo>
                  <a:lnTo>
                    <a:pt x="2909" y="2702"/>
                  </a:lnTo>
                  <a:lnTo>
                    <a:pt x="3846" y="2162"/>
                  </a:lnTo>
                  <a:lnTo>
                    <a:pt x="4783" y="1730"/>
                  </a:lnTo>
                  <a:lnTo>
                    <a:pt x="5721" y="1299"/>
                  </a:lnTo>
                  <a:lnTo>
                    <a:pt x="6658" y="1081"/>
                  </a:lnTo>
                  <a:lnTo>
                    <a:pt x="7619" y="868"/>
                  </a:lnTo>
                  <a:lnTo>
                    <a:pt x="8556" y="759"/>
                  </a:lnTo>
                  <a:lnTo>
                    <a:pt x="10454" y="759"/>
                  </a:lnTo>
                  <a:lnTo>
                    <a:pt x="11391" y="972"/>
                  </a:lnTo>
                  <a:lnTo>
                    <a:pt x="13266" y="1408"/>
                  </a:lnTo>
                  <a:lnTo>
                    <a:pt x="14202" y="1840"/>
                  </a:lnTo>
                  <a:lnTo>
                    <a:pt x="15139" y="2271"/>
                  </a:lnTo>
                  <a:lnTo>
                    <a:pt x="15731" y="2593"/>
                  </a:lnTo>
                  <a:lnTo>
                    <a:pt x="16767" y="3242"/>
                  </a:lnTo>
                  <a:lnTo>
                    <a:pt x="17384" y="3674"/>
                  </a:lnTo>
                  <a:lnTo>
                    <a:pt x="18024" y="4323"/>
                  </a:lnTo>
                  <a:lnTo>
                    <a:pt x="18665" y="4967"/>
                  </a:lnTo>
                  <a:lnTo>
                    <a:pt x="19282" y="5726"/>
                  </a:lnTo>
                  <a:lnTo>
                    <a:pt x="19849" y="6479"/>
                  </a:lnTo>
                  <a:lnTo>
                    <a:pt x="20366" y="7451"/>
                  </a:lnTo>
                  <a:lnTo>
                    <a:pt x="20588" y="7992"/>
                  </a:lnTo>
                  <a:lnTo>
                    <a:pt x="20786" y="8423"/>
                  </a:lnTo>
                  <a:lnTo>
                    <a:pt x="20958" y="8963"/>
                  </a:lnTo>
                  <a:lnTo>
                    <a:pt x="21082" y="9613"/>
                  </a:lnTo>
                  <a:lnTo>
                    <a:pt x="21180" y="10153"/>
                  </a:lnTo>
                  <a:lnTo>
                    <a:pt x="21230" y="10803"/>
                  </a:lnTo>
                  <a:lnTo>
                    <a:pt x="21255" y="11447"/>
                  </a:lnTo>
                  <a:lnTo>
                    <a:pt x="21230" y="12096"/>
                  </a:lnTo>
                  <a:lnTo>
                    <a:pt x="21155" y="12746"/>
                  </a:lnTo>
                  <a:lnTo>
                    <a:pt x="21033" y="13499"/>
                  </a:lnTo>
                  <a:lnTo>
                    <a:pt x="20835" y="14258"/>
                  </a:lnTo>
                  <a:lnTo>
                    <a:pt x="20588" y="15011"/>
                  </a:lnTo>
                  <a:lnTo>
                    <a:pt x="20219" y="15983"/>
                  </a:lnTo>
                  <a:lnTo>
                    <a:pt x="19824" y="16955"/>
                  </a:lnTo>
                  <a:lnTo>
                    <a:pt x="19405" y="17713"/>
                  </a:lnTo>
                  <a:lnTo>
                    <a:pt x="18985" y="18467"/>
                  </a:lnTo>
                  <a:lnTo>
                    <a:pt x="18566" y="19116"/>
                  </a:lnTo>
                  <a:lnTo>
                    <a:pt x="18123" y="19657"/>
                  </a:lnTo>
                  <a:lnTo>
                    <a:pt x="17284" y="20738"/>
                  </a:lnTo>
                  <a:lnTo>
                    <a:pt x="17235" y="20847"/>
                  </a:lnTo>
                  <a:lnTo>
                    <a:pt x="17186" y="20950"/>
                  </a:lnTo>
                  <a:lnTo>
                    <a:pt x="17161" y="21169"/>
                  </a:lnTo>
                  <a:lnTo>
                    <a:pt x="17161" y="21278"/>
                  </a:lnTo>
                  <a:lnTo>
                    <a:pt x="17186" y="21387"/>
                  </a:lnTo>
                  <a:lnTo>
                    <a:pt x="17210" y="21491"/>
                  </a:lnTo>
                  <a:lnTo>
                    <a:pt x="17260" y="21600"/>
                  </a:lnTo>
                  <a:lnTo>
                    <a:pt x="17334" y="21491"/>
                  </a:lnTo>
                  <a:lnTo>
                    <a:pt x="18246" y="20306"/>
                  </a:lnTo>
                  <a:lnTo>
                    <a:pt x="18715" y="19657"/>
                  </a:lnTo>
                  <a:lnTo>
                    <a:pt x="19183" y="18903"/>
                  </a:lnTo>
                  <a:lnTo>
                    <a:pt x="19627" y="18145"/>
                  </a:lnTo>
                  <a:lnTo>
                    <a:pt x="20071" y="17173"/>
                  </a:lnTo>
                  <a:lnTo>
                    <a:pt x="20514" y="16201"/>
                  </a:lnTo>
                  <a:lnTo>
                    <a:pt x="20933" y="15121"/>
                  </a:lnTo>
                  <a:lnTo>
                    <a:pt x="21205" y="14149"/>
                  </a:lnTo>
                  <a:lnTo>
                    <a:pt x="21427" y="13286"/>
                  </a:lnTo>
                  <a:lnTo>
                    <a:pt x="21500" y="12746"/>
                  </a:lnTo>
                  <a:lnTo>
                    <a:pt x="21550" y="12315"/>
                  </a:lnTo>
                  <a:lnTo>
                    <a:pt x="21575" y="11884"/>
                  </a:lnTo>
                  <a:lnTo>
                    <a:pt x="21600" y="11447"/>
                  </a:lnTo>
                  <a:lnTo>
                    <a:pt x="21600" y="10694"/>
                  </a:lnTo>
                  <a:lnTo>
                    <a:pt x="21525" y="9935"/>
                  </a:lnTo>
                  <a:lnTo>
                    <a:pt x="21402" y="9182"/>
                  </a:lnTo>
                  <a:lnTo>
                    <a:pt x="21255" y="8423"/>
                  </a:lnTo>
                  <a:lnTo>
                    <a:pt x="21057" y="7779"/>
                  </a:lnTo>
                  <a:lnTo>
                    <a:pt x="20860" y="7238"/>
                  </a:lnTo>
                  <a:lnTo>
                    <a:pt x="20613" y="6698"/>
                  </a:lnTo>
                  <a:lnTo>
                    <a:pt x="20366" y="6157"/>
                  </a:lnTo>
                  <a:lnTo>
                    <a:pt x="19849" y="5295"/>
                  </a:lnTo>
                  <a:lnTo>
                    <a:pt x="19380" y="4645"/>
                  </a:lnTo>
                  <a:lnTo>
                    <a:pt x="18616" y="3783"/>
                  </a:lnTo>
                  <a:lnTo>
                    <a:pt x="17802" y="2920"/>
                  </a:lnTo>
                  <a:lnTo>
                    <a:pt x="17014" y="2271"/>
                  </a:lnTo>
                  <a:lnTo>
                    <a:pt x="16200" y="1621"/>
                  </a:lnTo>
                  <a:lnTo>
                    <a:pt x="15386" y="1190"/>
                  </a:lnTo>
                  <a:lnTo>
                    <a:pt x="14547" y="759"/>
                  </a:lnTo>
                  <a:lnTo>
                    <a:pt x="13734" y="431"/>
                  </a:lnTo>
                  <a:lnTo>
                    <a:pt x="12896" y="218"/>
                  </a:lnTo>
                  <a:lnTo>
                    <a:pt x="1208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4" name="Google Shape;1289;p39"/>
            <p:cNvSpPr/>
            <p:nvPr/>
          </p:nvSpPr>
          <p:spPr>
            <a:xfrm>
              <a:off x="529489" y="545666"/>
              <a:ext cx="355465" cy="79539"/>
            </a:xfrm>
            <a:custGeom>
              <a:avLst/>
              <a:ahLst/>
              <a:cxnLst>
                <a:cxn ang="0">
                  <a:pos x="wd2" y="hd2"/>
                </a:cxn>
                <a:cxn ang="5400000">
                  <a:pos x="wd2" y="hd2"/>
                </a:cxn>
                <a:cxn ang="10800000">
                  <a:pos x="wd2" y="hd2"/>
                </a:cxn>
                <a:cxn ang="16200000">
                  <a:pos x="wd2" y="hd2"/>
                </a:cxn>
              </a:cxnLst>
              <a:rect l="0" t="0" r="r" b="b"/>
              <a:pathLst>
                <a:path w="21600" h="21600" extrusionOk="0">
                  <a:moveTo>
                    <a:pt x="7250" y="0"/>
                  </a:moveTo>
                  <a:lnTo>
                    <a:pt x="5513" y="162"/>
                  </a:lnTo>
                  <a:lnTo>
                    <a:pt x="3776" y="503"/>
                  </a:lnTo>
                  <a:lnTo>
                    <a:pt x="302" y="1177"/>
                  </a:lnTo>
                  <a:lnTo>
                    <a:pt x="38" y="1681"/>
                  </a:lnTo>
                  <a:lnTo>
                    <a:pt x="0" y="1851"/>
                  </a:lnTo>
                  <a:lnTo>
                    <a:pt x="113" y="1851"/>
                  </a:lnTo>
                  <a:lnTo>
                    <a:pt x="3172" y="1177"/>
                  </a:lnTo>
                  <a:lnTo>
                    <a:pt x="6269" y="836"/>
                  </a:lnTo>
                  <a:lnTo>
                    <a:pt x="9403" y="836"/>
                  </a:lnTo>
                  <a:lnTo>
                    <a:pt x="12461" y="1177"/>
                  </a:lnTo>
                  <a:lnTo>
                    <a:pt x="13669" y="1518"/>
                  </a:lnTo>
                  <a:lnTo>
                    <a:pt x="15293" y="2192"/>
                  </a:lnTo>
                  <a:lnTo>
                    <a:pt x="16238" y="2696"/>
                  </a:lnTo>
                  <a:lnTo>
                    <a:pt x="17145" y="3370"/>
                  </a:lnTo>
                  <a:lnTo>
                    <a:pt x="18050" y="4044"/>
                  </a:lnTo>
                  <a:lnTo>
                    <a:pt x="18918" y="5059"/>
                  </a:lnTo>
                  <a:lnTo>
                    <a:pt x="19674" y="6245"/>
                  </a:lnTo>
                  <a:lnTo>
                    <a:pt x="20014" y="6918"/>
                  </a:lnTo>
                  <a:lnTo>
                    <a:pt x="20315" y="7592"/>
                  </a:lnTo>
                  <a:lnTo>
                    <a:pt x="20581" y="8437"/>
                  </a:lnTo>
                  <a:lnTo>
                    <a:pt x="20808" y="9282"/>
                  </a:lnTo>
                  <a:lnTo>
                    <a:pt x="20997" y="10126"/>
                  </a:lnTo>
                  <a:lnTo>
                    <a:pt x="21109" y="11133"/>
                  </a:lnTo>
                  <a:lnTo>
                    <a:pt x="21184" y="12148"/>
                  </a:lnTo>
                  <a:lnTo>
                    <a:pt x="21184" y="13325"/>
                  </a:lnTo>
                  <a:lnTo>
                    <a:pt x="21109" y="14340"/>
                  </a:lnTo>
                  <a:lnTo>
                    <a:pt x="20959" y="15688"/>
                  </a:lnTo>
                  <a:lnTo>
                    <a:pt x="20770" y="17045"/>
                  </a:lnTo>
                  <a:lnTo>
                    <a:pt x="20468" y="18392"/>
                  </a:lnTo>
                  <a:lnTo>
                    <a:pt x="20090" y="19911"/>
                  </a:lnTo>
                  <a:lnTo>
                    <a:pt x="19636" y="21429"/>
                  </a:lnTo>
                  <a:lnTo>
                    <a:pt x="19636" y="21600"/>
                  </a:lnTo>
                  <a:lnTo>
                    <a:pt x="19939" y="21600"/>
                  </a:lnTo>
                  <a:lnTo>
                    <a:pt x="20014" y="21429"/>
                  </a:lnTo>
                  <a:lnTo>
                    <a:pt x="20468" y="19911"/>
                  </a:lnTo>
                  <a:lnTo>
                    <a:pt x="20808" y="18392"/>
                  </a:lnTo>
                  <a:lnTo>
                    <a:pt x="21109" y="17207"/>
                  </a:lnTo>
                  <a:lnTo>
                    <a:pt x="21337" y="15859"/>
                  </a:lnTo>
                  <a:lnTo>
                    <a:pt x="21487" y="14682"/>
                  </a:lnTo>
                  <a:lnTo>
                    <a:pt x="21562" y="13496"/>
                  </a:lnTo>
                  <a:lnTo>
                    <a:pt x="21600" y="12489"/>
                  </a:lnTo>
                  <a:lnTo>
                    <a:pt x="21600" y="11474"/>
                  </a:lnTo>
                  <a:lnTo>
                    <a:pt x="21526" y="10459"/>
                  </a:lnTo>
                  <a:lnTo>
                    <a:pt x="21411" y="9614"/>
                  </a:lnTo>
                  <a:lnTo>
                    <a:pt x="21260" y="8770"/>
                  </a:lnTo>
                  <a:lnTo>
                    <a:pt x="21071" y="8096"/>
                  </a:lnTo>
                  <a:lnTo>
                    <a:pt x="20844" y="7251"/>
                  </a:lnTo>
                  <a:lnTo>
                    <a:pt x="20581" y="6577"/>
                  </a:lnTo>
                  <a:lnTo>
                    <a:pt x="19976" y="5400"/>
                  </a:lnTo>
                  <a:lnTo>
                    <a:pt x="19258" y="4385"/>
                  </a:lnTo>
                  <a:lnTo>
                    <a:pt x="18504" y="3540"/>
                  </a:lnTo>
                  <a:lnTo>
                    <a:pt x="17710" y="2696"/>
                  </a:lnTo>
                  <a:lnTo>
                    <a:pt x="16918" y="2192"/>
                  </a:lnTo>
                  <a:lnTo>
                    <a:pt x="15408" y="1348"/>
                  </a:lnTo>
                  <a:lnTo>
                    <a:pt x="14236" y="836"/>
                  </a:lnTo>
                  <a:lnTo>
                    <a:pt x="12499" y="503"/>
                  </a:lnTo>
                  <a:lnTo>
                    <a:pt x="10762" y="162"/>
                  </a:lnTo>
                  <a:lnTo>
                    <a:pt x="902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5" name="Google Shape;1290;p39"/>
            <p:cNvSpPr/>
            <p:nvPr/>
          </p:nvSpPr>
          <p:spPr>
            <a:xfrm>
              <a:off x="3108" y="319433"/>
              <a:ext cx="323144" cy="293332"/>
            </a:xfrm>
            <a:custGeom>
              <a:avLst/>
              <a:ahLst/>
              <a:cxnLst>
                <a:cxn ang="0">
                  <a:pos x="wd2" y="hd2"/>
                </a:cxn>
                <a:cxn ang="5400000">
                  <a:pos x="wd2" y="hd2"/>
                </a:cxn>
                <a:cxn ang="10800000">
                  <a:pos x="wd2" y="hd2"/>
                </a:cxn>
                <a:cxn ang="16200000">
                  <a:pos x="wd2" y="hd2"/>
                </a:cxn>
              </a:cxnLst>
              <a:rect l="0" t="0" r="r" b="b"/>
              <a:pathLst>
                <a:path w="21600" h="21600" extrusionOk="0">
                  <a:moveTo>
                    <a:pt x="6438" y="0"/>
                  </a:moveTo>
                  <a:lnTo>
                    <a:pt x="6024" y="93"/>
                  </a:lnTo>
                  <a:lnTo>
                    <a:pt x="5608" y="229"/>
                  </a:lnTo>
                  <a:lnTo>
                    <a:pt x="5235" y="412"/>
                  </a:lnTo>
                  <a:lnTo>
                    <a:pt x="4861" y="641"/>
                  </a:lnTo>
                  <a:lnTo>
                    <a:pt x="4527" y="916"/>
                  </a:lnTo>
                  <a:lnTo>
                    <a:pt x="4237" y="1235"/>
                  </a:lnTo>
                  <a:lnTo>
                    <a:pt x="3945" y="1603"/>
                  </a:lnTo>
                  <a:lnTo>
                    <a:pt x="3698" y="1968"/>
                  </a:lnTo>
                  <a:lnTo>
                    <a:pt x="3448" y="2380"/>
                  </a:lnTo>
                  <a:lnTo>
                    <a:pt x="3240" y="2792"/>
                  </a:lnTo>
                  <a:lnTo>
                    <a:pt x="2866" y="2699"/>
                  </a:lnTo>
                  <a:lnTo>
                    <a:pt x="2492" y="2609"/>
                  </a:lnTo>
                  <a:lnTo>
                    <a:pt x="1995" y="2563"/>
                  </a:lnTo>
                  <a:lnTo>
                    <a:pt x="1537" y="2609"/>
                  </a:lnTo>
                  <a:lnTo>
                    <a:pt x="1121" y="2746"/>
                  </a:lnTo>
                  <a:lnTo>
                    <a:pt x="748" y="2975"/>
                  </a:lnTo>
                  <a:lnTo>
                    <a:pt x="582" y="3157"/>
                  </a:lnTo>
                  <a:lnTo>
                    <a:pt x="416" y="3296"/>
                  </a:lnTo>
                  <a:lnTo>
                    <a:pt x="290" y="3479"/>
                  </a:lnTo>
                  <a:lnTo>
                    <a:pt x="208" y="3708"/>
                  </a:lnTo>
                  <a:lnTo>
                    <a:pt x="84" y="3937"/>
                  </a:lnTo>
                  <a:lnTo>
                    <a:pt x="42" y="4166"/>
                  </a:lnTo>
                  <a:lnTo>
                    <a:pt x="0" y="4439"/>
                  </a:lnTo>
                  <a:lnTo>
                    <a:pt x="0" y="4714"/>
                  </a:lnTo>
                  <a:lnTo>
                    <a:pt x="42" y="5309"/>
                  </a:lnTo>
                  <a:lnTo>
                    <a:pt x="208" y="5949"/>
                  </a:lnTo>
                  <a:lnTo>
                    <a:pt x="458" y="6636"/>
                  </a:lnTo>
                  <a:lnTo>
                    <a:pt x="748" y="7323"/>
                  </a:lnTo>
                  <a:lnTo>
                    <a:pt x="540" y="8054"/>
                  </a:lnTo>
                  <a:lnTo>
                    <a:pt x="416" y="8788"/>
                  </a:lnTo>
                  <a:lnTo>
                    <a:pt x="332" y="9519"/>
                  </a:lnTo>
                  <a:lnTo>
                    <a:pt x="290" y="10298"/>
                  </a:lnTo>
                  <a:lnTo>
                    <a:pt x="290" y="10983"/>
                  </a:lnTo>
                  <a:lnTo>
                    <a:pt x="332" y="11670"/>
                  </a:lnTo>
                  <a:lnTo>
                    <a:pt x="458" y="12264"/>
                  </a:lnTo>
                  <a:lnTo>
                    <a:pt x="624" y="12768"/>
                  </a:lnTo>
                  <a:lnTo>
                    <a:pt x="748" y="13134"/>
                  </a:lnTo>
                  <a:lnTo>
                    <a:pt x="913" y="13409"/>
                  </a:lnTo>
                  <a:lnTo>
                    <a:pt x="1121" y="13638"/>
                  </a:lnTo>
                  <a:lnTo>
                    <a:pt x="1371" y="13867"/>
                  </a:lnTo>
                  <a:lnTo>
                    <a:pt x="1621" y="14004"/>
                  </a:lnTo>
                  <a:lnTo>
                    <a:pt x="1911" y="14096"/>
                  </a:lnTo>
                  <a:lnTo>
                    <a:pt x="2201" y="14186"/>
                  </a:lnTo>
                  <a:lnTo>
                    <a:pt x="2492" y="14233"/>
                  </a:lnTo>
                  <a:lnTo>
                    <a:pt x="2782" y="14233"/>
                  </a:lnTo>
                  <a:lnTo>
                    <a:pt x="3116" y="14186"/>
                  </a:lnTo>
                  <a:lnTo>
                    <a:pt x="3448" y="14096"/>
                  </a:lnTo>
                  <a:lnTo>
                    <a:pt x="3780" y="14004"/>
                  </a:lnTo>
                  <a:lnTo>
                    <a:pt x="4403" y="13728"/>
                  </a:lnTo>
                  <a:lnTo>
                    <a:pt x="5027" y="13363"/>
                  </a:lnTo>
                  <a:lnTo>
                    <a:pt x="5109" y="13638"/>
                  </a:lnTo>
                  <a:lnTo>
                    <a:pt x="5235" y="13867"/>
                  </a:lnTo>
                  <a:lnTo>
                    <a:pt x="5401" y="14050"/>
                  </a:lnTo>
                  <a:lnTo>
                    <a:pt x="5566" y="14186"/>
                  </a:lnTo>
                  <a:lnTo>
                    <a:pt x="5774" y="14279"/>
                  </a:lnTo>
                  <a:lnTo>
                    <a:pt x="6064" y="14325"/>
                  </a:lnTo>
                  <a:lnTo>
                    <a:pt x="6356" y="14325"/>
                  </a:lnTo>
                  <a:lnTo>
                    <a:pt x="6688" y="14233"/>
                  </a:lnTo>
                  <a:lnTo>
                    <a:pt x="7103" y="14050"/>
                  </a:lnTo>
                  <a:lnTo>
                    <a:pt x="7685" y="13638"/>
                  </a:lnTo>
                  <a:lnTo>
                    <a:pt x="7975" y="13409"/>
                  </a:lnTo>
                  <a:lnTo>
                    <a:pt x="8225" y="13180"/>
                  </a:lnTo>
                  <a:lnTo>
                    <a:pt x="8433" y="12905"/>
                  </a:lnTo>
                  <a:lnTo>
                    <a:pt x="8598" y="12676"/>
                  </a:lnTo>
                  <a:lnTo>
                    <a:pt x="9886" y="13363"/>
                  </a:lnTo>
                  <a:lnTo>
                    <a:pt x="11091" y="14096"/>
                  </a:lnTo>
                  <a:lnTo>
                    <a:pt x="12254" y="14873"/>
                  </a:lnTo>
                  <a:lnTo>
                    <a:pt x="13375" y="15607"/>
                  </a:lnTo>
                  <a:lnTo>
                    <a:pt x="14415" y="16384"/>
                  </a:lnTo>
                  <a:lnTo>
                    <a:pt x="15412" y="17115"/>
                  </a:lnTo>
                  <a:lnTo>
                    <a:pt x="17157" y="18535"/>
                  </a:lnTo>
                  <a:lnTo>
                    <a:pt x="18526" y="19724"/>
                  </a:lnTo>
                  <a:lnTo>
                    <a:pt x="19607" y="20730"/>
                  </a:lnTo>
                  <a:lnTo>
                    <a:pt x="20479" y="21600"/>
                  </a:lnTo>
                  <a:lnTo>
                    <a:pt x="21600" y="21188"/>
                  </a:lnTo>
                  <a:lnTo>
                    <a:pt x="20894" y="19861"/>
                  </a:lnTo>
                  <a:lnTo>
                    <a:pt x="20147" y="18625"/>
                  </a:lnTo>
                  <a:lnTo>
                    <a:pt x="19441" y="17483"/>
                  </a:lnTo>
                  <a:lnTo>
                    <a:pt x="18694" y="16384"/>
                  </a:lnTo>
                  <a:lnTo>
                    <a:pt x="17946" y="15378"/>
                  </a:lnTo>
                  <a:lnTo>
                    <a:pt x="17197" y="14415"/>
                  </a:lnTo>
                  <a:lnTo>
                    <a:pt x="16449" y="13546"/>
                  </a:lnTo>
                  <a:lnTo>
                    <a:pt x="15702" y="12768"/>
                  </a:lnTo>
                  <a:lnTo>
                    <a:pt x="14996" y="12035"/>
                  </a:lnTo>
                  <a:lnTo>
                    <a:pt x="14291" y="11351"/>
                  </a:lnTo>
                  <a:lnTo>
                    <a:pt x="13583" y="10754"/>
                  </a:lnTo>
                  <a:lnTo>
                    <a:pt x="12920" y="10206"/>
                  </a:lnTo>
                  <a:lnTo>
                    <a:pt x="12296" y="9701"/>
                  </a:lnTo>
                  <a:lnTo>
                    <a:pt x="11672" y="9246"/>
                  </a:lnTo>
                  <a:lnTo>
                    <a:pt x="10551" y="8512"/>
                  </a:lnTo>
                  <a:lnTo>
                    <a:pt x="10635" y="7825"/>
                  </a:lnTo>
                  <a:lnTo>
                    <a:pt x="10675" y="7506"/>
                  </a:lnTo>
                  <a:lnTo>
                    <a:pt x="10635" y="7185"/>
                  </a:lnTo>
                  <a:lnTo>
                    <a:pt x="10593" y="6819"/>
                  </a:lnTo>
                  <a:lnTo>
                    <a:pt x="10509" y="6500"/>
                  </a:lnTo>
                  <a:lnTo>
                    <a:pt x="10385" y="6178"/>
                  </a:lnTo>
                  <a:lnTo>
                    <a:pt x="10261" y="5903"/>
                  </a:lnTo>
                  <a:lnTo>
                    <a:pt x="10093" y="5674"/>
                  </a:lnTo>
                  <a:lnTo>
                    <a:pt x="9846" y="5491"/>
                  </a:lnTo>
                  <a:lnTo>
                    <a:pt x="9596" y="5355"/>
                  </a:lnTo>
                  <a:lnTo>
                    <a:pt x="9264" y="5262"/>
                  </a:lnTo>
                  <a:lnTo>
                    <a:pt x="9388" y="4302"/>
                  </a:lnTo>
                  <a:lnTo>
                    <a:pt x="9472" y="3525"/>
                  </a:lnTo>
                  <a:lnTo>
                    <a:pt x="9472" y="3067"/>
                  </a:lnTo>
                  <a:lnTo>
                    <a:pt x="9430" y="2655"/>
                  </a:lnTo>
                  <a:lnTo>
                    <a:pt x="9346" y="2244"/>
                  </a:lnTo>
                  <a:lnTo>
                    <a:pt x="9222" y="1832"/>
                  </a:lnTo>
                  <a:lnTo>
                    <a:pt x="9056" y="1464"/>
                  </a:lnTo>
                  <a:lnTo>
                    <a:pt x="8890" y="1145"/>
                  </a:lnTo>
                  <a:lnTo>
                    <a:pt x="8682" y="870"/>
                  </a:lnTo>
                  <a:lnTo>
                    <a:pt x="8433" y="594"/>
                  </a:lnTo>
                  <a:lnTo>
                    <a:pt x="8183" y="412"/>
                  </a:lnTo>
                  <a:lnTo>
                    <a:pt x="7893" y="229"/>
                  </a:lnTo>
                  <a:lnTo>
                    <a:pt x="7561" y="93"/>
                  </a:lnTo>
                  <a:lnTo>
                    <a:pt x="7227" y="46"/>
                  </a:lnTo>
                  <a:lnTo>
                    <a:pt x="685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6" name="Google Shape;1291;p39"/>
            <p:cNvSpPr/>
            <p:nvPr/>
          </p:nvSpPr>
          <p:spPr>
            <a:xfrm>
              <a:off x="72719" y="443732"/>
              <a:ext cx="58398" cy="69612"/>
            </a:xfrm>
            <a:custGeom>
              <a:avLst/>
              <a:ahLst/>
              <a:cxnLst>
                <a:cxn ang="0">
                  <a:pos x="wd2" y="hd2"/>
                </a:cxn>
                <a:cxn ang="5400000">
                  <a:pos x="wd2" y="hd2"/>
                </a:cxn>
                <a:cxn ang="10800000">
                  <a:pos x="wd2" y="hd2"/>
                </a:cxn>
                <a:cxn ang="16200000">
                  <a:pos x="wd2" y="hd2"/>
                </a:cxn>
              </a:cxnLst>
              <a:rect l="0" t="0" r="r" b="b"/>
              <a:pathLst>
                <a:path w="21600" h="21600" extrusionOk="0">
                  <a:moveTo>
                    <a:pt x="11491" y="0"/>
                  </a:moveTo>
                  <a:lnTo>
                    <a:pt x="10573" y="195"/>
                  </a:lnTo>
                  <a:lnTo>
                    <a:pt x="8738" y="575"/>
                  </a:lnTo>
                  <a:lnTo>
                    <a:pt x="7123" y="1345"/>
                  </a:lnTo>
                  <a:lnTo>
                    <a:pt x="5519" y="2310"/>
                  </a:lnTo>
                  <a:lnTo>
                    <a:pt x="4136" y="3275"/>
                  </a:lnTo>
                  <a:lnTo>
                    <a:pt x="2301" y="5205"/>
                  </a:lnTo>
                  <a:lnTo>
                    <a:pt x="1150" y="7525"/>
                  </a:lnTo>
                  <a:lnTo>
                    <a:pt x="232" y="9835"/>
                  </a:lnTo>
                  <a:lnTo>
                    <a:pt x="0" y="12145"/>
                  </a:lnTo>
                  <a:lnTo>
                    <a:pt x="0" y="13500"/>
                  </a:lnTo>
                  <a:lnTo>
                    <a:pt x="232" y="14660"/>
                  </a:lnTo>
                  <a:lnTo>
                    <a:pt x="686" y="15810"/>
                  </a:lnTo>
                  <a:lnTo>
                    <a:pt x="1150" y="16775"/>
                  </a:lnTo>
                  <a:lnTo>
                    <a:pt x="1836" y="17935"/>
                  </a:lnTo>
                  <a:lnTo>
                    <a:pt x="2754" y="18900"/>
                  </a:lnTo>
                  <a:lnTo>
                    <a:pt x="3672" y="19865"/>
                  </a:lnTo>
                  <a:lnTo>
                    <a:pt x="4822" y="20635"/>
                  </a:lnTo>
                  <a:lnTo>
                    <a:pt x="5972" y="21210"/>
                  </a:lnTo>
                  <a:lnTo>
                    <a:pt x="8273" y="21600"/>
                  </a:lnTo>
                  <a:lnTo>
                    <a:pt x="9656" y="21600"/>
                  </a:lnTo>
                  <a:lnTo>
                    <a:pt x="10806" y="21405"/>
                  </a:lnTo>
                  <a:lnTo>
                    <a:pt x="11944" y="21210"/>
                  </a:lnTo>
                  <a:lnTo>
                    <a:pt x="14477" y="20245"/>
                  </a:lnTo>
                  <a:lnTo>
                    <a:pt x="16778" y="19095"/>
                  </a:lnTo>
                  <a:lnTo>
                    <a:pt x="18846" y="17545"/>
                  </a:lnTo>
                  <a:lnTo>
                    <a:pt x="20450" y="15810"/>
                  </a:lnTo>
                  <a:lnTo>
                    <a:pt x="21600" y="14270"/>
                  </a:lnTo>
                  <a:lnTo>
                    <a:pt x="21379" y="14075"/>
                  </a:lnTo>
                  <a:lnTo>
                    <a:pt x="20450" y="14075"/>
                  </a:lnTo>
                  <a:lnTo>
                    <a:pt x="20229" y="14270"/>
                  </a:lnTo>
                  <a:lnTo>
                    <a:pt x="19079" y="16005"/>
                  </a:lnTo>
                  <a:lnTo>
                    <a:pt x="17464" y="17740"/>
                  </a:lnTo>
                  <a:lnTo>
                    <a:pt x="15395" y="19095"/>
                  </a:lnTo>
                  <a:lnTo>
                    <a:pt x="13095" y="20060"/>
                  </a:lnTo>
                  <a:lnTo>
                    <a:pt x="11944" y="20440"/>
                  </a:lnTo>
                  <a:lnTo>
                    <a:pt x="10806" y="20635"/>
                  </a:lnTo>
                  <a:lnTo>
                    <a:pt x="9656" y="20830"/>
                  </a:lnTo>
                  <a:lnTo>
                    <a:pt x="7355" y="20440"/>
                  </a:lnTo>
                  <a:lnTo>
                    <a:pt x="6205" y="20060"/>
                  </a:lnTo>
                  <a:lnTo>
                    <a:pt x="5054" y="19475"/>
                  </a:lnTo>
                  <a:lnTo>
                    <a:pt x="4136" y="18705"/>
                  </a:lnTo>
                  <a:lnTo>
                    <a:pt x="3219" y="17740"/>
                  </a:lnTo>
                  <a:lnTo>
                    <a:pt x="2521" y="16580"/>
                  </a:lnTo>
                  <a:lnTo>
                    <a:pt x="1836" y="15235"/>
                  </a:lnTo>
                  <a:lnTo>
                    <a:pt x="1371" y="13880"/>
                  </a:lnTo>
                  <a:lnTo>
                    <a:pt x="1150" y="12535"/>
                  </a:lnTo>
                  <a:lnTo>
                    <a:pt x="1150" y="11180"/>
                  </a:lnTo>
                  <a:lnTo>
                    <a:pt x="1371" y="9835"/>
                  </a:lnTo>
                  <a:lnTo>
                    <a:pt x="1603" y="8480"/>
                  </a:lnTo>
                  <a:lnTo>
                    <a:pt x="2754" y="6365"/>
                  </a:lnTo>
                  <a:lnTo>
                    <a:pt x="4136" y="4435"/>
                  </a:lnTo>
                  <a:lnTo>
                    <a:pt x="5972" y="2505"/>
                  </a:lnTo>
                  <a:lnTo>
                    <a:pt x="8040" y="1160"/>
                  </a:lnTo>
                  <a:lnTo>
                    <a:pt x="9423" y="575"/>
                  </a:lnTo>
                  <a:lnTo>
                    <a:pt x="10341" y="390"/>
                  </a:lnTo>
                  <a:lnTo>
                    <a:pt x="11259" y="770"/>
                  </a:lnTo>
                  <a:lnTo>
                    <a:pt x="12177" y="1160"/>
                  </a:lnTo>
                  <a:lnTo>
                    <a:pt x="12642" y="1930"/>
                  </a:lnTo>
                  <a:lnTo>
                    <a:pt x="13095" y="2895"/>
                  </a:lnTo>
                  <a:lnTo>
                    <a:pt x="13792" y="4435"/>
                  </a:lnTo>
                  <a:lnTo>
                    <a:pt x="13792" y="5595"/>
                  </a:lnTo>
                  <a:lnTo>
                    <a:pt x="13327" y="6745"/>
                  </a:lnTo>
                  <a:lnTo>
                    <a:pt x="12642" y="7710"/>
                  </a:lnTo>
                  <a:lnTo>
                    <a:pt x="11944" y="8480"/>
                  </a:lnTo>
                  <a:lnTo>
                    <a:pt x="11027" y="8870"/>
                  </a:lnTo>
                  <a:lnTo>
                    <a:pt x="10341" y="8870"/>
                  </a:lnTo>
                  <a:lnTo>
                    <a:pt x="9876" y="8675"/>
                  </a:lnTo>
                  <a:lnTo>
                    <a:pt x="9423" y="8480"/>
                  </a:lnTo>
                  <a:lnTo>
                    <a:pt x="8958" y="8100"/>
                  </a:lnTo>
                  <a:lnTo>
                    <a:pt x="8505" y="7710"/>
                  </a:lnTo>
                  <a:lnTo>
                    <a:pt x="8273" y="6940"/>
                  </a:lnTo>
                  <a:lnTo>
                    <a:pt x="8040" y="6745"/>
                  </a:lnTo>
                  <a:lnTo>
                    <a:pt x="7587" y="6940"/>
                  </a:lnTo>
                  <a:lnTo>
                    <a:pt x="7123" y="6940"/>
                  </a:lnTo>
                  <a:lnTo>
                    <a:pt x="6890" y="7135"/>
                  </a:lnTo>
                  <a:lnTo>
                    <a:pt x="7355" y="8100"/>
                  </a:lnTo>
                  <a:lnTo>
                    <a:pt x="8040" y="8870"/>
                  </a:lnTo>
                  <a:lnTo>
                    <a:pt x="8505" y="9260"/>
                  </a:lnTo>
                  <a:lnTo>
                    <a:pt x="9191" y="9640"/>
                  </a:lnTo>
                  <a:lnTo>
                    <a:pt x="9876" y="9835"/>
                  </a:lnTo>
                  <a:lnTo>
                    <a:pt x="10573" y="9835"/>
                  </a:lnTo>
                  <a:lnTo>
                    <a:pt x="11259" y="9640"/>
                  </a:lnTo>
                  <a:lnTo>
                    <a:pt x="11944" y="9260"/>
                  </a:lnTo>
                  <a:lnTo>
                    <a:pt x="13095" y="8480"/>
                  </a:lnTo>
                  <a:lnTo>
                    <a:pt x="14245" y="7135"/>
                  </a:lnTo>
                  <a:lnTo>
                    <a:pt x="14942" y="5780"/>
                  </a:lnTo>
                  <a:lnTo>
                    <a:pt x="15163" y="4240"/>
                  </a:lnTo>
                  <a:lnTo>
                    <a:pt x="14942" y="3090"/>
                  </a:lnTo>
                  <a:lnTo>
                    <a:pt x="14710" y="2125"/>
                  </a:lnTo>
                  <a:lnTo>
                    <a:pt x="14245" y="1345"/>
                  </a:lnTo>
                  <a:lnTo>
                    <a:pt x="13792" y="770"/>
                  </a:lnTo>
                  <a:lnTo>
                    <a:pt x="13095" y="390"/>
                  </a:lnTo>
                  <a:lnTo>
                    <a:pt x="12409" y="195"/>
                  </a:lnTo>
                  <a:lnTo>
                    <a:pt x="11491"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7" name="Google Shape;1292;p39"/>
            <p:cNvSpPr/>
            <p:nvPr/>
          </p:nvSpPr>
          <p:spPr>
            <a:xfrm>
              <a:off x="120561" y="388415"/>
              <a:ext cx="44136" cy="51581"/>
            </a:xfrm>
            <a:custGeom>
              <a:avLst/>
              <a:ahLst/>
              <a:cxnLst>
                <a:cxn ang="0">
                  <a:pos x="wd2" y="hd2"/>
                </a:cxn>
                <a:cxn ang="5400000">
                  <a:pos x="wd2" y="hd2"/>
                </a:cxn>
                <a:cxn ang="10800000">
                  <a:pos x="wd2" y="hd2"/>
                </a:cxn>
                <a:cxn ang="16200000">
                  <a:pos x="wd2" y="hd2"/>
                </a:cxn>
              </a:cxnLst>
              <a:rect l="0" t="0" r="r" b="b"/>
              <a:pathLst>
                <a:path w="21600" h="21600" extrusionOk="0">
                  <a:moveTo>
                    <a:pt x="10346" y="0"/>
                  </a:moveTo>
                  <a:lnTo>
                    <a:pt x="9132" y="263"/>
                  </a:lnTo>
                  <a:lnTo>
                    <a:pt x="8210" y="526"/>
                  </a:lnTo>
                  <a:lnTo>
                    <a:pt x="6995" y="1039"/>
                  </a:lnTo>
                  <a:lnTo>
                    <a:pt x="5166" y="2342"/>
                  </a:lnTo>
                  <a:lnTo>
                    <a:pt x="3351" y="4170"/>
                  </a:lnTo>
                  <a:lnTo>
                    <a:pt x="1829" y="6248"/>
                  </a:lnTo>
                  <a:lnTo>
                    <a:pt x="907" y="8327"/>
                  </a:lnTo>
                  <a:lnTo>
                    <a:pt x="307" y="10419"/>
                  </a:lnTo>
                  <a:lnTo>
                    <a:pt x="0" y="12234"/>
                  </a:lnTo>
                  <a:lnTo>
                    <a:pt x="0" y="14312"/>
                  </a:lnTo>
                  <a:lnTo>
                    <a:pt x="307" y="16404"/>
                  </a:lnTo>
                  <a:lnTo>
                    <a:pt x="907" y="18219"/>
                  </a:lnTo>
                  <a:lnTo>
                    <a:pt x="2137" y="19785"/>
                  </a:lnTo>
                  <a:lnTo>
                    <a:pt x="2737" y="20298"/>
                  </a:lnTo>
                  <a:lnTo>
                    <a:pt x="3644" y="20561"/>
                  </a:lnTo>
                  <a:lnTo>
                    <a:pt x="4566" y="20824"/>
                  </a:lnTo>
                  <a:lnTo>
                    <a:pt x="5780" y="20561"/>
                  </a:lnTo>
                  <a:lnTo>
                    <a:pt x="6995" y="20298"/>
                  </a:lnTo>
                  <a:lnTo>
                    <a:pt x="8210" y="19785"/>
                  </a:lnTo>
                  <a:lnTo>
                    <a:pt x="9424" y="18995"/>
                  </a:lnTo>
                  <a:lnTo>
                    <a:pt x="10654" y="17956"/>
                  </a:lnTo>
                  <a:lnTo>
                    <a:pt x="11561" y="16917"/>
                  </a:lnTo>
                  <a:lnTo>
                    <a:pt x="11868" y="15878"/>
                  </a:lnTo>
                  <a:lnTo>
                    <a:pt x="12468" y="14838"/>
                  </a:lnTo>
                  <a:lnTo>
                    <a:pt x="12468" y="12234"/>
                  </a:lnTo>
                  <a:lnTo>
                    <a:pt x="11868" y="10932"/>
                  </a:lnTo>
                  <a:lnTo>
                    <a:pt x="11561" y="10155"/>
                  </a:lnTo>
                  <a:lnTo>
                    <a:pt x="10946" y="9629"/>
                  </a:lnTo>
                  <a:lnTo>
                    <a:pt x="10346" y="9366"/>
                  </a:lnTo>
                  <a:lnTo>
                    <a:pt x="9732" y="9116"/>
                  </a:lnTo>
                  <a:lnTo>
                    <a:pt x="8824" y="9116"/>
                  </a:lnTo>
                  <a:lnTo>
                    <a:pt x="8210" y="9366"/>
                  </a:lnTo>
                  <a:lnTo>
                    <a:pt x="6688" y="10419"/>
                  </a:lnTo>
                  <a:lnTo>
                    <a:pt x="7302" y="10668"/>
                  </a:lnTo>
                  <a:lnTo>
                    <a:pt x="8210" y="10419"/>
                  </a:lnTo>
                  <a:lnTo>
                    <a:pt x="8824" y="9892"/>
                  </a:lnTo>
                  <a:lnTo>
                    <a:pt x="9132" y="9892"/>
                  </a:lnTo>
                  <a:lnTo>
                    <a:pt x="9424" y="10155"/>
                  </a:lnTo>
                  <a:lnTo>
                    <a:pt x="9732" y="10419"/>
                  </a:lnTo>
                  <a:lnTo>
                    <a:pt x="10346" y="11458"/>
                  </a:lnTo>
                  <a:lnTo>
                    <a:pt x="10654" y="12234"/>
                  </a:lnTo>
                  <a:lnTo>
                    <a:pt x="10654" y="14312"/>
                  </a:lnTo>
                  <a:lnTo>
                    <a:pt x="10346" y="16141"/>
                  </a:lnTo>
                  <a:lnTo>
                    <a:pt x="9732" y="17180"/>
                  </a:lnTo>
                  <a:lnTo>
                    <a:pt x="9132" y="18219"/>
                  </a:lnTo>
                  <a:lnTo>
                    <a:pt x="7902" y="18995"/>
                  </a:lnTo>
                  <a:lnTo>
                    <a:pt x="6688" y="19522"/>
                  </a:lnTo>
                  <a:lnTo>
                    <a:pt x="5473" y="19785"/>
                  </a:lnTo>
                  <a:lnTo>
                    <a:pt x="4566" y="19785"/>
                  </a:lnTo>
                  <a:lnTo>
                    <a:pt x="3351" y="19258"/>
                  </a:lnTo>
                  <a:lnTo>
                    <a:pt x="2429" y="17956"/>
                  </a:lnTo>
                  <a:lnTo>
                    <a:pt x="1829" y="16654"/>
                  </a:lnTo>
                  <a:lnTo>
                    <a:pt x="1522" y="15352"/>
                  </a:lnTo>
                  <a:lnTo>
                    <a:pt x="1522" y="12234"/>
                  </a:lnTo>
                  <a:lnTo>
                    <a:pt x="2137" y="9116"/>
                  </a:lnTo>
                  <a:lnTo>
                    <a:pt x="3351" y="6248"/>
                  </a:lnTo>
                  <a:lnTo>
                    <a:pt x="4873" y="3907"/>
                  </a:lnTo>
                  <a:lnTo>
                    <a:pt x="5780" y="2868"/>
                  </a:lnTo>
                  <a:lnTo>
                    <a:pt x="6995" y="2078"/>
                  </a:lnTo>
                  <a:lnTo>
                    <a:pt x="8210" y="1302"/>
                  </a:lnTo>
                  <a:lnTo>
                    <a:pt x="9424" y="1039"/>
                  </a:lnTo>
                  <a:lnTo>
                    <a:pt x="10946" y="1039"/>
                  </a:lnTo>
                  <a:lnTo>
                    <a:pt x="12468" y="1565"/>
                  </a:lnTo>
                  <a:lnTo>
                    <a:pt x="13990" y="2605"/>
                  </a:lnTo>
                  <a:lnTo>
                    <a:pt x="15512" y="3644"/>
                  </a:lnTo>
                  <a:lnTo>
                    <a:pt x="16419" y="5209"/>
                  </a:lnTo>
                  <a:lnTo>
                    <a:pt x="17341" y="6512"/>
                  </a:lnTo>
                  <a:lnTo>
                    <a:pt x="18249" y="8327"/>
                  </a:lnTo>
                  <a:lnTo>
                    <a:pt x="18863" y="10155"/>
                  </a:lnTo>
                  <a:lnTo>
                    <a:pt x="19463" y="11971"/>
                  </a:lnTo>
                  <a:lnTo>
                    <a:pt x="19771" y="14062"/>
                  </a:lnTo>
                  <a:lnTo>
                    <a:pt x="19771" y="17956"/>
                  </a:lnTo>
                  <a:lnTo>
                    <a:pt x="19156" y="19785"/>
                  </a:lnTo>
                  <a:lnTo>
                    <a:pt x="18556" y="21600"/>
                  </a:lnTo>
                  <a:lnTo>
                    <a:pt x="19771" y="21600"/>
                  </a:lnTo>
                  <a:lnTo>
                    <a:pt x="20078" y="21337"/>
                  </a:lnTo>
                  <a:lnTo>
                    <a:pt x="21293" y="18745"/>
                  </a:lnTo>
                  <a:lnTo>
                    <a:pt x="21600" y="16141"/>
                  </a:lnTo>
                  <a:lnTo>
                    <a:pt x="21600" y="13273"/>
                  </a:lnTo>
                  <a:lnTo>
                    <a:pt x="20985" y="10419"/>
                  </a:lnTo>
                  <a:lnTo>
                    <a:pt x="20078" y="7551"/>
                  </a:lnTo>
                  <a:lnTo>
                    <a:pt x="18556" y="4946"/>
                  </a:lnTo>
                  <a:lnTo>
                    <a:pt x="16419" y="2605"/>
                  </a:lnTo>
                  <a:lnTo>
                    <a:pt x="15512" y="1829"/>
                  </a:lnTo>
                  <a:lnTo>
                    <a:pt x="14298" y="1039"/>
                  </a:lnTo>
                  <a:lnTo>
                    <a:pt x="12776" y="526"/>
                  </a:lnTo>
                  <a:lnTo>
                    <a:pt x="11561" y="263"/>
                  </a:lnTo>
                  <a:lnTo>
                    <a:pt x="10346"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8" name="Google Shape;1293;p39"/>
            <p:cNvSpPr/>
            <p:nvPr/>
          </p:nvSpPr>
          <p:spPr>
            <a:xfrm>
              <a:off x="22365" y="423848"/>
              <a:ext cx="53466" cy="62764"/>
            </a:xfrm>
            <a:custGeom>
              <a:avLst/>
              <a:ahLst/>
              <a:cxnLst>
                <a:cxn ang="0">
                  <a:pos x="wd2" y="hd2"/>
                </a:cxn>
                <a:cxn ang="5400000">
                  <a:pos x="wd2" y="hd2"/>
                </a:cxn>
                <a:cxn ang="10800000">
                  <a:pos x="wd2" y="hd2"/>
                </a:cxn>
                <a:cxn ang="16200000">
                  <a:pos x="wd2" y="hd2"/>
                </a:cxn>
              </a:cxnLst>
              <a:rect l="0" t="0" r="r" b="b"/>
              <a:pathLst>
                <a:path w="21600" h="21600" extrusionOk="0">
                  <a:moveTo>
                    <a:pt x="10292" y="0"/>
                  </a:moveTo>
                  <a:lnTo>
                    <a:pt x="8287" y="216"/>
                  </a:lnTo>
                  <a:lnTo>
                    <a:pt x="6536" y="638"/>
                  </a:lnTo>
                  <a:lnTo>
                    <a:pt x="5026" y="1286"/>
                  </a:lnTo>
                  <a:lnTo>
                    <a:pt x="4023" y="1924"/>
                  </a:lnTo>
                  <a:lnTo>
                    <a:pt x="3020" y="2778"/>
                  </a:lnTo>
                  <a:lnTo>
                    <a:pt x="2018" y="3632"/>
                  </a:lnTo>
                  <a:lnTo>
                    <a:pt x="1510" y="4486"/>
                  </a:lnTo>
                  <a:lnTo>
                    <a:pt x="508" y="6411"/>
                  </a:lnTo>
                  <a:lnTo>
                    <a:pt x="0" y="8335"/>
                  </a:lnTo>
                  <a:lnTo>
                    <a:pt x="0" y="10476"/>
                  </a:lnTo>
                  <a:lnTo>
                    <a:pt x="508" y="12616"/>
                  </a:lnTo>
                  <a:lnTo>
                    <a:pt x="1256" y="14757"/>
                  </a:lnTo>
                  <a:lnTo>
                    <a:pt x="2513" y="16681"/>
                  </a:lnTo>
                  <a:lnTo>
                    <a:pt x="3262" y="17751"/>
                  </a:lnTo>
                  <a:lnTo>
                    <a:pt x="4277" y="18822"/>
                  </a:lnTo>
                  <a:lnTo>
                    <a:pt x="5279" y="19459"/>
                  </a:lnTo>
                  <a:lnTo>
                    <a:pt x="6282" y="20108"/>
                  </a:lnTo>
                  <a:lnTo>
                    <a:pt x="7285" y="20746"/>
                  </a:lnTo>
                  <a:lnTo>
                    <a:pt x="8541" y="21178"/>
                  </a:lnTo>
                  <a:lnTo>
                    <a:pt x="10800" y="21600"/>
                  </a:lnTo>
                  <a:lnTo>
                    <a:pt x="13313" y="21600"/>
                  </a:lnTo>
                  <a:lnTo>
                    <a:pt x="15826" y="21384"/>
                  </a:lnTo>
                  <a:lnTo>
                    <a:pt x="18580" y="20962"/>
                  </a:lnTo>
                  <a:lnTo>
                    <a:pt x="21092" y="20314"/>
                  </a:lnTo>
                  <a:lnTo>
                    <a:pt x="21600" y="19892"/>
                  </a:lnTo>
                  <a:lnTo>
                    <a:pt x="21346" y="19676"/>
                  </a:lnTo>
                  <a:lnTo>
                    <a:pt x="20597" y="19676"/>
                  </a:lnTo>
                  <a:lnTo>
                    <a:pt x="18326" y="20314"/>
                  </a:lnTo>
                  <a:lnTo>
                    <a:pt x="16321" y="20746"/>
                  </a:lnTo>
                  <a:lnTo>
                    <a:pt x="14315" y="20962"/>
                  </a:lnTo>
                  <a:lnTo>
                    <a:pt x="12551" y="20962"/>
                  </a:lnTo>
                  <a:lnTo>
                    <a:pt x="10546" y="20746"/>
                  </a:lnTo>
                  <a:lnTo>
                    <a:pt x="8795" y="20108"/>
                  </a:lnTo>
                  <a:lnTo>
                    <a:pt x="7031" y="19243"/>
                  </a:lnTo>
                  <a:lnTo>
                    <a:pt x="5279" y="17968"/>
                  </a:lnTo>
                  <a:lnTo>
                    <a:pt x="4277" y="16897"/>
                  </a:lnTo>
                  <a:lnTo>
                    <a:pt x="3515" y="15827"/>
                  </a:lnTo>
                  <a:lnTo>
                    <a:pt x="2767" y="14757"/>
                  </a:lnTo>
                  <a:lnTo>
                    <a:pt x="2259" y="13470"/>
                  </a:lnTo>
                  <a:lnTo>
                    <a:pt x="1510" y="10908"/>
                  </a:lnTo>
                  <a:lnTo>
                    <a:pt x="1510" y="6843"/>
                  </a:lnTo>
                  <a:lnTo>
                    <a:pt x="2259" y="5341"/>
                  </a:lnTo>
                  <a:lnTo>
                    <a:pt x="3020" y="4065"/>
                  </a:lnTo>
                  <a:lnTo>
                    <a:pt x="4277" y="2995"/>
                  </a:lnTo>
                  <a:lnTo>
                    <a:pt x="5521" y="2141"/>
                  </a:lnTo>
                  <a:lnTo>
                    <a:pt x="7031" y="1492"/>
                  </a:lnTo>
                  <a:lnTo>
                    <a:pt x="8795" y="1070"/>
                  </a:lnTo>
                  <a:lnTo>
                    <a:pt x="10546" y="854"/>
                  </a:lnTo>
                  <a:lnTo>
                    <a:pt x="12056" y="854"/>
                  </a:lnTo>
                  <a:lnTo>
                    <a:pt x="13313" y="1070"/>
                  </a:lnTo>
                  <a:lnTo>
                    <a:pt x="14315" y="1492"/>
                  </a:lnTo>
                  <a:lnTo>
                    <a:pt x="15064" y="1924"/>
                  </a:lnTo>
                  <a:lnTo>
                    <a:pt x="15572" y="2562"/>
                  </a:lnTo>
                  <a:lnTo>
                    <a:pt x="15826" y="3416"/>
                  </a:lnTo>
                  <a:lnTo>
                    <a:pt x="16067" y="4281"/>
                  </a:lnTo>
                  <a:lnTo>
                    <a:pt x="16067" y="5989"/>
                  </a:lnTo>
                  <a:lnTo>
                    <a:pt x="15826" y="7059"/>
                  </a:lnTo>
                  <a:lnTo>
                    <a:pt x="15318" y="7697"/>
                  </a:lnTo>
                  <a:lnTo>
                    <a:pt x="14810" y="8551"/>
                  </a:lnTo>
                  <a:lnTo>
                    <a:pt x="14062" y="8984"/>
                  </a:lnTo>
                  <a:lnTo>
                    <a:pt x="13313" y="9405"/>
                  </a:lnTo>
                  <a:lnTo>
                    <a:pt x="12310" y="9838"/>
                  </a:lnTo>
                  <a:lnTo>
                    <a:pt x="10800" y="9838"/>
                  </a:lnTo>
                  <a:lnTo>
                    <a:pt x="10292" y="10054"/>
                  </a:lnTo>
                  <a:lnTo>
                    <a:pt x="10292" y="10476"/>
                  </a:lnTo>
                  <a:lnTo>
                    <a:pt x="12310" y="10476"/>
                  </a:lnTo>
                  <a:lnTo>
                    <a:pt x="13808" y="10054"/>
                  </a:lnTo>
                  <a:lnTo>
                    <a:pt x="15064" y="9405"/>
                  </a:lnTo>
                  <a:lnTo>
                    <a:pt x="16067" y="8335"/>
                  </a:lnTo>
                  <a:lnTo>
                    <a:pt x="16828" y="7276"/>
                  </a:lnTo>
                  <a:lnTo>
                    <a:pt x="17323" y="5989"/>
                  </a:lnTo>
                  <a:lnTo>
                    <a:pt x="17577" y="4703"/>
                  </a:lnTo>
                  <a:lnTo>
                    <a:pt x="17577" y="3416"/>
                  </a:lnTo>
                  <a:lnTo>
                    <a:pt x="17323" y="2562"/>
                  </a:lnTo>
                  <a:lnTo>
                    <a:pt x="17082" y="1924"/>
                  </a:lnTo>
                  <a:lnTo>
                    <a:pt x="16574" y="1286"/>
                  </a:lnTo>
                  <a:lnTo>
                    <a:pt x="15826" y="854"/>
                  </a:lnTo>
                  <a:lnTo>
                    <a:pt x="14315" y="216"/>
                  </a:lnTo>
                  <a:lnTo>
                    <a:pt x="12310"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39" name="Google Shape;1294;p39"/>
            <p:cNvSpPr/>
            <p:nvPr/>
          </p:nvSpPr>
          <p:spPr>
            <a:xfrm>
              <a:off x="78311" y="351757"/>
              <a:ext cx="52806" cy="46618"/>
            </a:xfrm>
            <a:custGeom>
              <a:avLst/>
              <a:ahLst/>
              <a:cxnLst>
                <a:cxn ang="0">
                  <a:pos x="wd2" y="hd2"/>
                </a:cxn>
                <a:cxn ang="5400000">
                  <a:pos x="wd2" y="hd2"/>
                </a:cxn>
                <a:cxn ang="10800000">
                  <a:pos x="wd2" y="hd2"/>
                </a:cxn>
                <a:cxn ang="16200000">
                  <a:pos x="wd2" y="hd2"/>
                </a:cxn>
              </a:cxnLst>
              <a:rect l="0" t="0" r="r" b="b"/>
              <a:pathLst>
                <a:path w="21600" h="21600" extrusionOk="0">
                  <a:moveTo>
                    <a:pt x="8134" y="0"/>
                  </a:moveTo>
                  <a:lnTo>
                    <a:pt x="6862" y="291"/>
                  </a:lnTo>
                  <a:lnTo>
                    <a:pt x="5847" y="859"/>
                  </a:lnTo>
                  <a:lnTo>
                    <a:pt x="5076" y="1441"/>
                  </a:lnTo>
                  <a:lnTo>
                    <a:pt x="3559" y="2882"/>
                  </a:lnTo>
                  <a:lnTo>
                    <a:pt x="2287" y="4614"/>
                  </a:lnTo>
                  <a:lnTo>
                    <a:pt x="1272" y="6914"/>
                  </a:lnTo>
                  <a:lnTo>
                    <a:pt x="501" y="9213"/>
                  </a:lnTo>
                  <a:lnTo>
                    <a:pt x="257" y="11804"/>
                  </a:lnTo>
                  <a:lnTo>
                    <a:pt x="0" y="14104"/>
                  </a:lnTo>
                  <a:lnTo>
                    <a:pt x="0" y="15268"/>
                  </a:lnTo>
                  <a:lnTo>
                    <a:pt x="257" y="16127"/>
                  </a:lnTo>
                  <a:lnTo>
                    <a:pt x="1272" y="18136"/>
                  </a:lnTo>
                  <a:lnTo>
                    <a:pt x="2544" y="19868"/>
                  </a:lnTo>
                  <a:lnTo>
                    <a:pt x="4060" y="21018"/>
                  </a:lnTo>
                  <a:lnTo>
                    <a:pt x="5847" y="21600"/>
                  </a:lnTo>
                  <a:lnTo>
                    <a:pt x="7620" y="21600"/>
                  </a:lnTo>
                  <a:lnTo>
                    <a:pt x="8635" y="21309"/>
                  </a:lnTo>
                  <a:lnTo>
                    <a:pt x="9406" y="20727"/>
                  </a:lnTo>
                  <a:lnTo>
                    <a:pt x="10164" y="20159"/>
                  </a:lnTo>
                  <a:lnTo>
                    <a:pt x="10922" y="19286"/>
                  </a:lnTo>
                  <a:lnTo>
                    <a:pt x="11436" y="18136"/>
                  </a:lnTo>
                  <a:lnTo>
                    <a:pt x="11693" y="16986"/>
                  </a:lnTo>
                  <a:lnTo>
                    <a:pt x="11950" y="15836"/>
                  </a:lnTo>
                  <a:lnTo>
                    <a:pt x="11950" y="14686"/>
                  </a:lnTo>
                  <a:lnTo>
                    <a:pt x="11693" y="13536"/>
                  </a:lnTo>
                  <a:lnTo>
                    <a:pt x="10922" y="12663"/>
                  </a:lnTo>
                  <a:lnTo>
                    <a:pt x="10164" y="12095"/>
                  </a:lnTo>
                  <a:lnTo>
                    <a:pt x="9149" y="11804"/>
                  </a:lnTo>
                  <a:lnTo>
                    <a:pt x="7877" y="11804"/>
                  </a:lnTo>
                  <a:lnTo>
                    <a:pt x="7119" y="12387"/>
                  </a:lnTo>
                  <a:lnTo>
                    <a:pt x="6605" y="12663"/>
                  </a:lnTo>
                  <a:lnTo>
                    <a:pt x="6605" y="12954"/>
                  </a:lnTo>
                  <a:lnTo>
                    <a:pt x="6348" y="13536"/>
                  </a:lnTo>
                  <a:lnTo>
                    <a:pt x="6605" y="14395"/>
                  </a:lnTo>
                  <a:lnTo>
                    <a:pt x="7376" y="14395"/>
                  </a:lnTo>
                  <a:lnTo>
                    <a:pt x="7877" y="14104"/>
                  </a:lnTo>
                  <a:lnTo>
                    <a:pt x="8134" y="13827"/>
                  </a:lnTo>
                  <a:lnTo>
                    <a:pt x="8892" y="13245"/>
                  </a:lnTo>
                  <a:lnTo>
                    <a:pt x="9406" y="12954"/>
                  </a:lnTo>
                  <a:lnTo>
                    <a:pt x="9907" y="13536"/>
                  </a:lnTo>
                  <a:lnTo>
                    <a:pt x="10421" y="14686"/>
                  </a:lnTo>
                  <a:lnTo>
                    <a:pt x="10678" y="15545"/>
                  </a:lnTo>
                  <a:lnTo>
                    <a:pt x="10421" y="16695"/>
                  </a:lnTo>
                  <a:lnTo>
                    <a:pt x="9907" y="18718"/>
                  </a:lnTo>
                  <a:lnTo>
                    <a:pt x="9663" y="19577"/>
                  </a:lnTo>
                  <a:lnTo>
                    <a:pt x="8892" y="20450"/>
                  </a:lnTo>
                  <a:lnTo>
                    <a:pt x="8391" y="21018"/>
                  </a:lnTo>
                  <a:lnTo>
                    <a:pt x="7877" y="21309"/>
                  </a:lnTo>
                  <a:lnTo>
                    <a:pt x="6605" y="21309"/>
                  </a:lnTo>
                  <a:lnTo>
                    <a:pt x="5333" y="20727"/>
                  </a:lnTo>
                  <a:lnTo>
                    <a:pt x="4060" y="19577"/>
                  </a:lnTo>
                  <a:lnTo>
                    <a:pt x="3045" y="18427"/>
                  </a:lnTo>
                  <a:lnTo>
                    <a:pt x="2287" y="16986"/>
                  </a:lnTo>
                  <a:lnTo>
                    <a:pt x="1773" y="15836"/>
                  </a:lnTo>
                  <a:lnTo>
                    <a:pt x="1516" y="14395"/>
                  </a:lnTo>
                  <a:lnTo>
                    <a:pt x="1272" y="12954"/>
                  </a:lnTo>
                  <a:lnTo>
                    <a:pt x="1516" y="11237"/>
                  </a:lnTo>
                  <a:lnTo>
                    <a:pt x="1773" y="9505"/>
                  </a:lnTo>
                  <a:lnTo>
                    <a:pt x="2788" y="6332"/>
                  </a:lnTo>
                  <a:lnTo>
                    <a:pt x="4060" y="3741"/>
                  </a:lnTo>
                  <a:lnTo>
                    <a:pt x="4831" y="2591"/>
                  </a:lnTo>
                  <a:lnTo>
                    <a:pt x="5590" y="1732"/>
                  </a:lnTo>
                  <a:lnTo>
                    <a:pt x="6348" y="1150"/>
                  </a:lnTo>
                  <a:lnTo>
                    <a:pt x="7119" y="859"/>
                  </a:lnTo>
                  <a:lnTo>
                    <a:pt x="7877" y="582"/>
                  </a:lnTo>
                  <a:lnTo>
                    <a:pt x="8892" y="582"/>
                  </a:lnTo>
                  <a:lnTo>
                    <a:pt x="10421" y="1150"/>
                  </a:lnTo>
                  <a:lnTo>
                    <a:pt x="12194" y="2009"/>
                  </a:lnTo>
                  <a:lnTo>
                    <a:pt x="13723" y="3450"/>
                  </a:lnTo>
                  <a:lnTo>
                    <a:pt x="14995" y="4891"/>
                  </a:lnTo>
                  <a:lnTo>
                    <a:pt x="16010" y="6623"/>
                  </a:lnTo>
                  <a:lnTo>
                    <a:pt x="17797" y="9505"/>
                  </a:lnTo>
                  <a:lnTo>
                    <a:pt x="19069" y="12954"/>
                  </a:lnTo>
                  <a:lnTo>
                    <a:pt x="19827" y="16695"/>
                  </a:lnTo>
                  <a:lnTo>
                    <a:pt x="20084" y="18427"/>
                  </a:lnTo>
                  <a:lnTo>
                    <a:pt x="20328" y="20159"/>
                  </a:lnTo>
                  <a:lnTo>
                    <a:pt x="21356" y="20159"/>
                  </a:lnTo>
                  <a:lnTo>
                    <a:pt x="21600" y="19868"/>
                  </a:lnTo>
                  <a:lnTo>
                    <a:pt x="21356" y="16695"/>
                  </a:lnTo>
                  <a:lnTo>
                    <a:pt x="20842" y="13536"/>
                  </a:lnTo>
                  <a:lnTo>
                    <a:pt x="19827" y="10363"/>
                  </a:lnTo>
                  <a:lnTo>
                    <a:pt x="18298" y="7205"/>
                  </a:lnTo>
                  <a:lnTo>
                    <a:pt x="16524" y="4323"/>
                  </a:lnTo>
                  <a:lnTo>
                    <a:pt x="15509" y="3173"/>
                  </a:lnTo>
                  <a:lnTo>
                    <a:pt x="14481" y="2300"/>
                  </a:lnTo>
                  <a:lnTo>
                    <a:pt x="13222" y="1441"/>
                  </a:lnTo>
                  <a:lnTo>
                    <a:pt x="11950" y="582"/>
                  </a:lnTo>
                  <a:lnTo>
                    <a:pt x="10678" y="291"/>
                  </a:lnTo>
                  <a:lnTo>
                    <a:pt x="9149"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40" name="Google Shape;1295;p39"/>
            <p:cNvSpPr/>
            <p:nvPr/>
          </p:nvSpPr>
          <p:spPr>
            <a:xfrm>
              <a:off x="-1" y="354866"/>
              <a:ext cx="58430" cy="59026"/>
            </a:xfrm>
            <a:custGeom>
              <a:avLst/>
              <a:ahLst/>
              <a:cxnLst>
                <a:cxn ang="0">
                  <a:pos x="wd2" y="hd2"/>
                </a:cxn>
                <a:cxn ang="5400000">
                  <a:pos x="wd2" y="hd2"/>
                </a:cxn>
                <a:cxn ang="10800000">
                  <a:pos x="wd2" y="hd2"/>
                </a:cxn>
                <a:cxn ang="16200000">
                  <a:pos x="wd2" y="hd2"/>
                </a:cxn>
              </a:cxnLst>
              <a:rect l="0" t="0" r="r" b="b"/>
              <a:pathLst>
                <a:path w="21600" h="21600" extrusionOk="0">
                  <a:moveTo>
                    <a:pt x="15399" y="0"/>
                  </a:moveTo>
                  <a:lnTo>
                    <a:pt x="14470" y="230"/>
                  </a:lnTo>
                  <a:lnTo>
                    <a:pt x="12403" y="1138"/>
                  </a:lnTo>
                  <a:lnTo>
                    <a:pt x="10568" y="2276"/>
                  </a:lnTo>
                  <a:lnTo>
                    <a:pt x="8965" y="3862"/>
                  </a:lnTo>
                  <a:lnTo>
                    <a:pt x="8501" y="4771"/>
                  </a:lnTo>
                  <a:lnTo>
                    <a:pt x="8036" y="5679"/>
                  </a:lnTo>
                  <a:lnTo>
                    <a:pt x="7815" y="6598"/>
                  </a:lnTo>
                  <a:lnTo>
                    <a:pt x="7583" y="7507"/>
                  </a:lnTo>
                  <a:lnTo>
                    <a:pt x="7769" y="8231"/>
                  </a:lnTo>
                  <a:lnTo>
                    <a:pt x="7583" y="8185"/>
                  </a:lnTo>
                  <a:lnTo>
                    <a:pt x="5748" y="8185"/>
                  </a:lnTo>
                  <a:lnTo>
                    <a:pt x="3902" y="8415"/>
                  </a:lnTo>
                  <a:lnTo>
                    <a:pt x="2985" y="8863"/>
                  </a:lnTo>
                  <a:lnTo>
                    <a:pt x="2299" y="9323"/>
                  </a:lnTo>
                  <a:lnTo>
                    <a:pt x="1614" y="10001"/>
                  </a:lnTo>
                  <a:lnTo>
                    <a:pt x="1150" y="10691"/>
                  </a:lnTo>
                  <a:lnTo>
                    <a:pt x="685" y="11599"/>
                  </a:lnTo>
                  <a:lnTo>
                    <a:pt x="232" y="12507"/>
                  </a:lnTo>
                  <a:lnTo>
                    <a:pt x="232" y="13645"/>
                  </a:lnTo>
                  <a:lnTo>
                    <a:pt x="0" y="14783"/>
                  </a:lnTo>
                  <a:lnTo>
                    <a:pt x="232" y="15921"/>
                  </a:lnTo>
                  <a:lnTo>
                    <a:pt x="465" y="17059"/>
                  </a:lnTo>
                  <a:lnTo>
                    <a:pt x="917" y="18197"/>
                  </a:lnTo>
                  <a:lnTo>
                    <a:pt x="1614" y="19105"/>
                  </a:lnTo>
                  <a:lnTo>
                    <a:pt x="2299" y="19784"/>
                  </a:lnTo>
                  <a:lnTo>
                    <a:pt x="2985" y="20462"/>
                  </a:lnTo>
                  <a:lnTo>
                    <a:pt x="3902" y="20922"/>
                  </a:lnTo>
                  <a:lnTo>
                    <a:pt x="5052" y="21382"/>
                  </a:lnTo>
                  <a:lnTo>
                    <a:pt x="5969" y="21600"/>
                  </a:lnTo>
                  <a:lnTo>
                    <a:pt x="8268" y="21600"/>
                  </a:lnTo>
                  <a:lnTo>
                    <a:pt x="9186" y="21382"/>
                  </a:lnTo>
                  <a:lnTo>
                    <a:pt x="10335" y="21152"/>
                  </a:lnTo>
                  <a:lnTo>
                    <a:pt x="11253" y="20692"/>
                  </a:lnTo>
                  <a:lnTo>
                    <a:pt x="12403" y="20014"/>
                  </a:lnTo>
                  <a:lnTo>
                    <a:pt x="13099" y="19335"/>
                  </a:lnTo>
                  <a:lnTo>
                    <a:pt x="14017" y="18416"/>
                  </a:lnTo>
                  <a:lnTo>
                    <a:pt x="14702" y="17278"/>
                  </a:lnTo>
                  <a:lnTo>
                    <a:pt x="15166" y="16370"/>
                  </a:lnTo>
                  <a:lnTo>
                    <a:pt x="15166" y="14553"/>
                  </a:lnTo>
                  <a:lnTo>
                    <a:pt x="14702" y="13875"/>
                  </a:lnTo>
                  <a:lnTo>
                    <a:pt x="14249" y="13185"/>
                  </a:lnTo>
                  <a:lnTo>
                    <a:pt x="13785" y="12507"/>
                  </a:lnTo>
                  <a:lnTo>
                    <a:pt x="13099" y="12047"/>
                  </a:lnTo>
                  <a:lnTo>
                    <a:pt x="12182" y="11829"/>
                  </a:lnTo>
                  <a:lnTo>
                    <a:pt x="10568" y="11829"/>
                  </a:lnTo>
                  <a:lnTo>
                    <a:pt x="9650" y="12047"/>
                  </a:lnTo>
                  <a:lnTo>
                    <a:pt x="8733" y="12737"/>
                  </a:lnTo>
                  <a:lnTo>
                    <a:pt x="7815" y="13415"/>
                  </a:lnTo>
                  <a:lnTo>
                    <a:pt x="7119" y="14323"/>
                  </a:lnTo>
                  <a:lnTo>
                    <a:pt x="6898" y="14783"/>
                  </a:lnTo>
                  <a:lnTo>
                    <a:pt x="6898" y="15232"/>
                  </a:lnTo>
                  <a:lnTo>
                    <a:pt x="7351" y="15921"/>
                  </a:lnTo>
                  <a:lnTo>
                    <a:pt x="8036" y="16370"/>
                  </a:lnTo>
                  <a:lnTo>
                    <a:pt x="8965" y="16599"/>
                  </a:lnTo>
                  <a:lnTo>
                    <a:pt x="11032" y="16599"/>
                  </a:lnTo>
                  <a:lnTo>
                    <a:pt x="11485" y="15921"/>
                  </a:lnTo>
                  <a:lnTo>
                    <a:pt x="11717" y="15691"/>
                  </a:lnTo>
                  <a:lnTo>
                    <a:pt x="11717" y="15232"/>
                  </a:lnTo>
                  <a:lnTo>
                    <a:pt x="10568" y="15232"/>
                  </a:lnTo>
                  <a:lnTo>
                    <a:pt x="10335" y="15461"/>
                  </a:lnTo>
                  <a:lnTo>
                    <a:pt x="10335" y="15921"/>
                  </a:lnTo>
                  <a:lnTo>
                    <a:pt x="10115" y="16151"/>
                  </a:lnTo>
                  <a:lnTo>
                    <a:pt x="9418" y="15921"/>
                  </a:lnTo>
                  <a:lnTo>
                    <a:pt x="8733" y="15461"/>
                  </a:lnTo>
                  <a:lnTo>
                    <a:pt x="8268" y="15013"/>
                  </a:lnTo>
                  <a:lnTo>
                    <a:pt x="8268" y="13875"/>
                  </a:lnTo>
                  <a:lnTo>
                    <a:pt x="8733" y="13645"/>
                  </a:lnTo>
                  <a:lnTo>
                    <a:pt x="9418" y="13185"/>
                  </a:lnTo>
                  <a:lnTo>
                    <a:pt x="10335" y="13185"/>
                  </a:lnTo>
                  <a:lnTo>
                    <a:pt x="12403" y="13415"/>
                  </a:lnTo>
                  <a:lnTo>
                    <a:pt x="13320" y="13645"/>
                  </a:lnTo>
                  <a:lnTo>
                    <a:pt x="13785" y="13875"/>
                  </a:lnTo>
                  <a:lnTo>
                    <a:pt x="14017" y="14783"/>
                  </a:lnTo>
                  <a:lnTo>
                    <a:pt x="14017" y="16151"/>
                  </a:lnTo>
                  <a:lnTo>
                    <a:pt x="13785" y="16829"/>
                  </a:lnTo>
                  <a:lnTo>
                    <a:pt x="12867" y="18197"/>
                  </a:lnTo>
                  <a:lnTo>
                    <a:pt x="11950" y="19335"/>
                  </a:lnTo>
                  <a:lnTo>
                    <a:pt x="11032" y="20462"/>
                  </a:lnTo>
                  <a:lnTo>
                    <a:pt x="9883" y="21152"/>
                  </a:lnTo>
                  <a:lnTo>
                    <a:pt x="8965" y="21382"/>
                  </a:lnTo>
                  <a:lnTo>
                    <a:pt x="7815" y="21382"/>
                  </a:lnTo>
                  <a:lnTo>
                    <a:pt x="6666" y="21152"/>
                  </a:lnTo>
                  <a:lnTo>
                    <a:pt x="5748" y="20692"/>
                  </a:lnTo>
                  <a:lnTo>
                    <a:pt x="3902" y="19554"/>
                  </a:lnTo>
                  <a:lnTo>
                    <a:pt x="3217" y="18876"/>
                  </a:lnTo>
                  <a:lnTo>
                    <a:pt x="2752" y="18197"/>
                  </a:lnTo>
                  <a:lnTo>
                    <a:pt x="1835" y="16829"/>
                  </a:lnTo>
                  <a:lnTo>
                    <a:pt x="1614" y="15013"/>
                  </a:lnTo>
                  <a:lnTo>
                    <a:pt x="1382" y="13415"/>
                  </a:lnTo>
                  <a:lnTo>
                    <a:pt x="1614" y="11829"/>
                  </a:lnTo>
                  <a:lnTo>
                    <a:pt x="2299" y="10691"/>
                  </a:lnTo>
                  <a:lnTo>
                    <a:pt x="3217" y="9783"/>
                  </a:lnTo>
                  <a:lnTo>
                    <a:pt x="4599" y="9323"/>
                  </a:lnTo>
                  <a:lnTo>
                    <a:pt x="5969" y="9093"/>
                  </a:lnTo>
                  <a:lnTo>
                    <a:pt x="7351" y="9323"/>
                  </a:lnTo>
                  <a:lnTo>
                    <a:pt x="8733" y="9783"/>
                  </a:lnTo>
                  <a:lnTo>
                    <a:pt x="8965" y="10001"/>
                  </a:lnTo>
                  <a:lnTo>
                    <a:pt x="9883" y="10691"/>
                  </a:lnTo>
                  <a:lnTo>
                    <a:pt x="10800" y="10691"/>
                  </a:lnTo>
                  <a:lnTo>
                    <a:pt x="11032" y="10461"/>
                  </a:lnTo>
                  <a:lnTo>
                    <a:pt x="11032" y="10231"/>
                  </a:lnTo>
                  <a:lnTo>
                    <a:pt x="10335" y="9553"/>
                  </a:lnTo>
                  <a:lnTo>
                    <a:pt x="9813" y="9162"/>
                  </a:lnTo>
                  <a:lnTo>
                    <a:pt x="9418" y="8645"/>
                  </a:lnTo>
                  <a:lnTo>
                    <a:pt x="9186" y="7507"/>
                  </a:lnTo>
                  <a:lnTo>
                    <a:pt x="9186" y="6368"/>
                  </a:lnTo>
                  <a:lnTo>
                    <a:pt x="9418" y="5230"/>
                  </a:lnTo>
                  <a:lnTo>
                    <a:pt x="10115" y="4322"/>
                  </a:lnTo>
                  <a:lnTo>
                    <a:pt x="10800" y="3184"/>
                  </a:lnTo>
                  <a:lnTo>
                    <a:pt x="11717" y="2506"/>
                  </a:lnTo>
                  <a:lnTo>
                    <a:pt x="12867" y="1586"/>
                  </a:lnTo>
                  <a:lnTo>
                    <a:pt x="14017" y="1138"/>
                  </a:lnTo>
                  <a:lnTo>
                    <a:pt x="15166" y="908"/>
                  </a:lnTo>
                  <a:lnTo>
                    <a:pt x="16316" y="908"/>
                  </a:lnTo>
                  <a:lnTo>
                    <a:pt x="17466" y="1368"/>
                  </a:lnTo>
                  <a:lnTo>
                    <a:pt x="18383" y="2046"/>
                  </a:lnTo>
                  <a:lnTo>
                    <a:pt x="19301" y="3184"/>
                  </a:lnTo>
                  <a:lnTo>
                    <a:pt x="19986" y="5001"/>
                  </a:lnTo>
                  <a:lnTo>
                    <a:pt x="20218" y="5909"/>
                  </a:lnTo>
                  <a:lnTo>
                    <a:pt x="20218" y="6817"/>
                  </a:lnTo>
                  <a:lnTo>
                    <a:pt x="19986" y="8645"/>
                  </a:lnTo>
                  <a:lnTo>
                    <a:pt x="19533" y="9553"/>
                  </a:lnTo>
                  <a:lnTo>
                    <a:pt x="18836" y="10001"/>
                  </a:lnTo>
                  <a:lnTo>
                    <a:pt x="18151" y="10231"/>
                  </a:lnTo>
                  <a:lnTo>
                    <a:pt x="17234" y="10461"/>
                  </a:lnTo>
                  <a:lnTo>
                    <a:pt x="16537" y="10231"/>
                  </a:lnTo>
                  <a:lnTo>
                    <a:pt x="15619" y="9783"/>
                  </a:lnTo>
                  <a:lnTo>
                    <a:pt x="15166" y="9323"/>
                  </a:lnTo>
                  <a:lnTo>
                    <a:pt x="14470" y="8645"/>
                  </a:lnTo>
                  <a:lnTo>
                    <a:pt x="14249" y="7955"/>
                  </a:lnTo>
                  <a:lnTo>
                    <a:pt x="14249" y="7277"/>
                  </a:lnTo>
                  <a:lnTo>
                    <a:pt x="14470" y="5679"/>
                  </a:lnTo>
                  <a:lnTo>
                    <a:pt x="15852" y="4771"/>
                  </a:lnTo>
                  <a:lnTo>
                    <a:pt x="17001" y="4322"/>
                  </a:lnTo>
                  <a:lnTo>
                    <a:pt x="17466" y="4322"/>
                  </a:lnTo>
                  <a:lnTo>
                    <a:pt x="17919" y="4552"/>
                  </a:lnTo>
                  <a:lnTo>
                    <a:pt x="18383" y="5460"/>
                  </a:lnTo>
                  <a:lnTo>
                    <a:pt x="18383" y="6368"/>
                  </a:lnTo>
                  <a:lnTo>
                    <a:pt x="18151" y="6598"/>
                  </a:lnTo>
                  <a:lnTo>
                    <a:pt x="17686" y="7047"/>
                  </a:lnTo>
                  <a:lnTo>
                    <a:pt x="17001" y="7277"/>
                  </a:lnTo>
                  <a:lnTo>
                    <a:pt x="17001" y="7507"/>
                  </a:lnTo>
                  <a:lnTo>
                    <a:pt x="17234" y="7507"/>
                  </a:lnTo>
                  <a:lnTo>
                    <a:pt x="18615" y="7277"/>
                  </a:lnTo>
                  <a:lnTo>
                    <a:pt x="19301" y="6817"/>
                  </a:lnTo>
                  <a:lnTo>
                    <a:pt x="19533" y="5909"/>
                  </a:lnTo>
                  <a:lnTo>
                    <a:pt x="19533" y="5230"/>
                  </a:lnTo>
                  <a:lnTo>
                    <a:pt x="19068" y="4552"/>
                  </a:lnTo>
                  <a:lnTo>
                    <a:pt x="18151" y="3862"/>
                  </a:lnTo>
                  <a:lnTo>
                    <a:pt x="17234" y="3633"/>
                  </a:lnTo>
                  <a:lnTo>
                    <a:pt x="15852" y="3862"/>
                  </a:lnTo>
                  <a:lnTo>
                    <a:pt x="15166" y="4092"/>
                  </a:lnTo>
                  <a:lnTo>
                    <a:pt x="14470" y="4552"/>
                  </a:lnTo>
                  <a:lnTo>
                    <a:pt x="13785" y="5230"/>
                  </a:lnTo>
                  <a:lnTo>
                    <a:pt x="13552" y="5909"/>
                  </a:lnTo>
                  <a:lnTo>
                    <a:pt x="13099" y="7047"/>
                  </a:lnTo>
                  <a:lnTo>
                    <a:pt x="13099" y="8415"/>
                  </a:lnTo>
                  <a:lnTo>
                    <a:pt x="13785" y="9783"/>
                  </a:lnTo>
                  <a:lnTo>
                    <a:pt x="14249" y="10231"/>
                  </a:lnTo>
                  <a:lnTo>
                    <a:pt x="14702" y="10691"/>
                  </a:lnTo>
                  <a:lnTo>
                    <a:pt x="15399" y="10921"/>
                  </a:lnTo>
                  <a:lnTo>
                    <a:pt x="16084" y="11139"/>
                  </a:lnTo>
                  <a:lnTo>
                    <a:pt x="17686" y="11139"/>
                  </a:lnTo>
                  <a:lnTo>
                    <a:pt x="18836" y="10691"/>
                  </a:lnTo>
                  <a:lnTo>
                    <a:pt x="19754" y="10231"/>
                  </a:lnTo>
                  <a:lnTo>
                    <a:pt x="20450" y="9553"/>
                  </a:lnTo>
                  <a:lnTo>
                    <a:pt x="20903" y="8863"/>
                  </a:lnTo>
                  <a:lnTo>
                    <a:pt x="21135" y="7955"/>
                  </a:lnTo>
                  <a:lnTo>
                    <a:pt x="21368" y="7047"/>
                  </a:lnTo>
                  <a:lnTo>
                    <a:pt x="21600" y="6139"/>
                  </a:lnTo>
                  <a:lnTo>
                    <a:pt x="21368" y="5230"/>
                  </a:lnTo>
                  <a:lnTo>
                    <a:pt x="20903" y="3414"/>
                  </a:lnTo>
                  <a:lnTo>
                    <a:pt x="20450" y="2506"/>
                  </a:lnTo>
                  <a:lnTo>
                    <a:pt x="19754" y="1816"/>
                  </a:lnTo>
                  <a:lnTo>
                    <a:pt x="19068" y="1138"/>
                  </a:lnTo>
                  <a:lnTo>
                    <a:pt x="18383" y="678"/>
                  </a:lnTo>
                  <a:lnTo>
                    <a:pt x="17466" y="230"/>
                  </a:lnTo>
                  <a:lnTo>
                    <a:pt x="16316" y="0"/>
                  </a:lnTo>
                  <a:close/>
                </a:path>
              </a:pathLst>
            </a:custGeom>
            <a:solidFill>
              <a:srgbClr val="F4DFCD"/>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41" name="Google Shape;1296;p39"/>
            <p:cNvSpPr/>
            <p:nvPr/>
          </p:nvSpPr>
          <p:spPr>
            <a:xfrm>
              <a:off x="506495" y="13066"/>
              <a:ext cx="190770" cy="459882"/>
            </a:xfrm>
            <a:custGeom>
              <a:avLst/>
              <a:ahLst/>
              <a:cxnLst>
                <a:cxn ang="0">
                  <a:pos x="wd2" y="hd2"/>
                </a:cxn>
                <a:cxn ang="5400000">
                  <a:pos x="wd2" y="hd2"/>
                </a:cxn>
                <a:cxn ang="10800000">
                  <a:pos x="wd2" y="hd2"/>
                </a:cxn>
                <a:cxn ang="16200000">
                  <a:pos x="wd2" y="hd2"/>
                </a:cxn>
              </a:cxnLst>
              <a:rect l="0" t="0" r="r" b="b"/>
              <a:pathLst>
                <a:path w="21600" h="21600" extrusionOk="0">
                  <a:moveTo>
                    <a:pt x="5911" y="0"/>
                  </a:moveTo>
                  <a:lnTo>
                    <a:pt x="5417" y="30"/>
                  </a:lnTo>
                  <a:lnTo>
                    <a:pt x="4926" y="58"/>
                  </a:lnTo>
                  <a:lnTo>
                    <a:pt x="4503" y="146"/>
                  </a:lnTo>
                  <a:lnTo>
                    <a:pt x="4293" y="263"/>
                  </a:lnTo>
                  <a:lnTo>
                    <a:pt x="3518" y="817"/>
                  </a:lnTo>
                  <a:lnTo>
                    <a:pt x="2742" y="1400"/>
                  </a:lnTo>
                  <a:lnTo>
                    <a:pt x="2109" y="1955"/>
                  </a:lnTo>
                  <a:lnTo>
                    <a:pt x="1547" y="2539"/>
                  </a:lnTo>
                  <a:lnTo>
                    <a:pt x="1056" y="3123"/>
                  </a:lnTo>
                  <a:lnTo>
                    <a:pt x="704" y="3706"/>
                  </a:lnTo>
                  <a:lnTo>
                    <a:pt x="352" y="4290"/>
                  </a:lnTo>
                  <a:lnTo>
                    <a:pt x="139" y="4875"/>
                  </a:lnTo>
                  <a:lnTo>
                    <a:pt x="0" y="5458"/>
                  </a:lnTo>
                  <a:lnTo>
                    <a:pt x="0" y="6042"/>
                  </a:lnTo>
                  <a:lnTo>
                    <a:pt x="71" y="6656"/>
                  </a:lnTo>
                  <a:lnTo>
                    <a:pt x="210" y="7238"/>
                  </a:lnTo>
                  <a:lnTo>
                    <a:pt x="491" y="7852"/>
                  </a:lnTo>
                  <a:lnTo>
                    <a:pt x="914" y="8464"/>
                  </a:lnTo>
                  <a:lnTo>
                    <a:pt x="1405" y="9049"/>
                  </a:lnTo>
                  <a:lnTo>
                    <a:pt x="2042" y="9661"/>
                  </a:lnTo>
                  <a:lnTo>
                    <a:pt x="2390" y="9953"/>
                  </a:lnTo>
                  <a:lnTo>
                    <a:pt x="2885" y="10245"/>
                  </a:lnTo>
                  <a:lnTo>
                    <a:pt x="3518" y="10567"/>
                  </a:lnTo>
                  <a:lnTo>
                    <a:pt x="4222" y="10887"/>
                  </a:lnTo>
                  <a:lnTo>
                    <a:pt x="5911" y="11558"/>
                  </a:lnTo>
                  <a:lnTo>
                    <a:pt x="7811" y="12230"/>
                  </a:lnTo>
                  <a:lnTo>
                    <a:pt x="11961" y="13689"/>
                  </a:lnTo>
                  <a:lnTo>
                    <a:pt x="14003" y="14419"/>
                  </a:lnTo>
                  <a:lnTo>
                    <a:pt x="14917" y="14798"/>
                  </a:lnTo>
                  <a:lnTo>
                    <a:pt x="15831" y="15207"/>
                  </a:lnTo>
                  <a:lnTo>
                    <a:pt x="16677" y="15586"/>
                  </a:lnTo>
                  <a:lnTo>
                    <a:pt x="17378" y="15967"/>
                  </a:lnTo>
                  <a:lnTo>
                    <a:pt x="18011" y="16346"/>
                  </a:lnTo>
                  <a:lnTo>
                    <a:pt x="18577" y="16725"/>
                  </a:lnTo>
                  <a:lnTo>
                    <a:pt x="18996" y="17104"/>
                  </a:lnTo>
                  <a:lnTo>
                    <a:pt x="19281" y="17484"/>
                  </a:lnTo>
                  <a:lnTo>
                    <a:pt x="19420" y="17863"/>
                  </a:lnTo>
                  <a:lnTo>
                    <a:pt x="19420" y="18243"/>
                  </a:lnTo>
                  <a:lnTo>
                    <a:pt x="19349" y="18447"/>
                  </a:lnTo>
                  <a:lnTo>
                    <a:pt x="19210" y="18623"/>
                  </a:lnTo>
                  <a:lnTo>
                    <a:pt x="19068" y="18798"/>
                  </a:lnTo>
                  <a:lnTo>
                    <a:pt x="18858" y="19002"/>
                  </a:lnTo>
                  <a:lnTo>
                    <a:pt x="18577" y="19177"/>
                  </a:lnTo>
                  <a:lnTo>
                    <a:pt x="18296" y="19351"/>
                  </a:lnTo>
                  <a:lnTo>
                    <a:pt x="17944" y="19527"/>
                  </a:lnTo>
                  <a:lnTo>
                    <a:pt x="17520" y="19732"/>
                  </a:lnTo>
                  <a:lnTo>
                    <a:pt x="16464" y="20082"/>
                  </a:lnTo>
                  <a:lnTo>
                    <a:pt x="15269" y="20431"/>
                  </a:lnTo>
                  <a:lnTo>
                    <a:pt x="13789" y="20783"/>
                  </a:lnTo>
                  <a:lnTo>
                    <a:pt x="12032" y="21103"/>
                  </a:lnTo>
                  <a:lnTo>
                    <a:pt x="11538" y="21221"/>
                  </a:lnTo>
                  <a:lnTo>
                    <a:pt x="11399" y="21278"/>
                  </a:lnTo>
                  <a:lnTo>
                    <a:pt x="11257" y="21337"/>
                  </a:lnTo>
                  <a:lnTo>
                    <a:pt x="11257" y="21424"/>
                  </a:lnTo>
                  <a:lnTo>
                    <a:pt x="11470" y="21511"/>
                  </a:lnTo>
                  <a:lnTo>
                    <a:pt x="11751" y="21570"/>
                  </a:lnTo>
                  <a:lnTo>
                    <a:pt x="12171" y="21600"/>
                  </a:lnTo>
                  <a:lnTo>
                    <a:pt x="12594" y="21600"/>
                  </a:lnTo>
                  <a:lnTo>
                    <a:pt x="13089" y="21541"/>
                  </a:lnTo>
                  <a:lnTo>
                    <a:pt x="14142" y="21337"/>
                  </a:lnTo>
                  <a:lnTo>
                    <a:pt x="15198" y="21075"/>
                  </a:lnTo>
                  <a:lnTo>
                    <a:pt x="16183" y="20812"/>
                  </a:lnTo>
                  <a:lnTo>
                    <a:pt x="17168" y="20490"/>
                  </a:lnTo>
                  <a:lnTo>
                    <a:pt x="18154" y="20169"/>
                  </a:lnTo>
                  <a:lnTo>
                    <a:pt x="18996" y="19819"/>
                  </a:lnTo>
                  <a:lnTo>
                    <a:pt x="19701" y="19410"/>
                  </a:lnTo>
                  <a:lnTo>
                    <a:pt x="20405" y="19002"/>
                  </a:lnTo>
                  <a:lnTo>
                    <a:pt x="20899" y="18593"/>
                  </a:lnTo>
                  <a:lnTo>
                    <a:pt x="21319" y="18155"/>
                  </a:lnTo>
                  <a:lnTo>
                    <a:pt x="21390" y="17922"/>
                  </a:lnTo>
                  <a:lnTo>
                    <a:pt x="21532" y="17689"/>
                  </a:lnTo>
                  <a:lnTo>
                    <a:pt x="21532" y="17456"/>
                  </a:lnTo>
                  <a:lnTo>
                    <a:pt x="21600" y="17221"/>
                  </a:lnTo>
                  <a:lnTo>
                    <a:pt x="21532" y="16958"/>
                  </a:lnTo>
                  <a:lnTo>
                    <a:pt x="21390" y="16725"/>
                  </a:lnTo>
                  <a:lnTo>
                    <a:pt x="21248" y="16492"/>
                  </a:lnTo>
                  <a:lnTo>
                    <a:pt x="21109" y="16230"/>
                  </a:lnTo>
                  <a:lnTo>
                    <a:pt x="20828" y="15995"/>
                  </a:lnTo>
                  <a:lnTo>
                    <a:pt x="20476" y="15732"/>
                  </a:lnTo>
                  <a:lnTo>
                    <a:pt x="20124" y="15499"/>
                  </a:lnTo>
                  <a:lnTo>
                    <a:pt x="19701" y="15237"/>
                  </a:lnTo>
                  <a:lnTo>
                    <a:pt x="18929" y="14887"/>
                  </a:lnTo>
                  <a:lnTo>
                    <a:pt x="18154" y="14506"/>
                  </a:lnTo>
                  <a:lnTo>
                    <a:pt x="16535" y="13864"/>
                  </a:lnTo>
                  <a:lnTo>
                    <a:pt x="14846" y="13223"/>
                  </a:lnTo>
                  <a:lnTo>
                    <a:pt x="13089" y="12638"/>
                  </a:lnTo>
                  <a:lnTo>
                    <a:pt x="9500" y="11442"/>
                  </a:lnTo>
                  <a:lnTo>
                    <a:pt x="7739" y="10830"/>
                  </a:lnTo>
                  <a:lnTo>
                    <a:pt x="6121" y="10158"/>
                  </a:lnTo>
                  <a:lnTo>
                    <a:pt x="5559" y="9924"/>
                  </a:lnTo>
                  <a:lnTo>
                    <a:pt x="4994" y="9661"/>
                  </a:lnTo>
                  <a:lnTo>
                    <a:pt x="4574" y="9369"/>
                  </a:lnTo>
                  <a:lnTo>
                    <a:pt x="4151" y="9078"/>
                  </a:lnTo>
                  <a:lnTo>
                    <a:pt x="3727" y="8786"/>
                  </a:lnTo>
                  <a:lnTo>
                    <a:pt x="3446" y="8494"/>
                  </a:lnTo>
                  <a:lnTo>
                    <a:pt x="3165" y="8202"/>
                  </a:lnTo>
                  <a:lnTo>
                    <a:pt x="2956" y="7880"/>
                  </a:lnTo>
                  <a:lnTo>
                    <a:pt x="2742" y="7560"/>
                  </a:lnTo>
                  <a:lnTo>
                    <a:pt x="2604" y="7238"/>
                  </a:lnTo>
                  <a:lnTo>
                    <a:pt x="2461" y="6597"/>
                  </a:lnTo>
                  <a:lnTo>
                    <a:pt x="2390" y="5925"/>
                  </a:lnTo>
                  <a:lnTo>
                    <a:pt x="2532" y="5254"/>
                  </a:lnTo>
                  <a:lnTo>
                    <a:pt x="2742" y="4583"/>
                  </a:lnTo>
                  <a:lnTo>
                    <a:pt x="3094" y="3911"/>
                  </a:lnTo>
                  <a:lnTo>
                    <a:pt x="3518" y="3240"/>
                  </a:lnTo>
                  <a:lnTo>
                    <a:pt x="4080" y="2598"/>
                  </a:lnTo>
                  <a:lnTo>
                    <a:pt x="4645" y="1984"/>
                  </a:lnTo>
                  <a:lnTo>
                    <a:pt x="5278" y="1372"/>
                  </a:lnTo>
                  <a:lnTo>
                    <a:pt x="5979" y="817"/>
                  </a:lnTo>
                  <a:lnTo>
                    <a:pt x="6754" y="263"/>
                  </a:lnTo>
                  <a:lnTo>
                    <a:pt x="6825" y="204"/>
                  </a:lnTo>
                  <a:lnTo>
                    <a:pt x="6825" y="117"/>
                  </a:lnTo>
                  <a:lnTo>
                    <a:pt x="6754" y="87"/>
                  </a:lnTo>
                  <a:lnTo>
                    <a:pt x="6683" y="30"/>
                  </a:lnTo>
                  <a:lnTo>
                    <a:pt x="633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42" name="Google Shape;1297;p39"/>
            <p:cNvSpPr/>
            <p:nvPr/>
          </p:nvSpPr>
          <p:spPr>
            <a:xfrm>
              <a:off x="617726" y="-2"/>
              <a:ext cx="167180" cy="465474"/>
            </a:xfrm>
            <a:custGeom>
              <a:avLst/>
              <a:ahLst/>
              <a:cxnLst>
                <a:cxn ang="0">
                  <a:pos x="wd2" y="hd2"/>
                </a:cxn>
                <a:cxn ang="5400000">
                  <a:pos x="wd2" y="hd2"/>
                </a:cxn>
                <a:cxn ang="10800000">
                  <a:pos x="wd2" y="hd2"/>
                </a:cxn>
                <a:cxn ang="16200000">
                  <a:pos x="wd2" y="hd2"/>
                </a:cxn>
              </a:cxnLst>
              <a:rect l="0" t="0" r="r" b="b"/>
              <a:pathLst>
                <a:path w="21600" h="21600" extrusionOk="0">
                  <a:moveTo>
                    <a:pt x="7147" y="0"/>
                  </a:moveTo>
                  <a:lnTo>
                    <a:pt x="6583" y="87"/>
                  </a:lnTo>
                  <a:lnTo>
                    <a:pt x="5301" y="376"/>
                  </a:lnTo>
                  <a:lnTo>
                    <a:pt x="4176" y="692"/>
                  </a:lnTo>
                  <a:lnTo>
                    <a:pt x="3210" y="1039"/>
                  </a:lnTo>
                  <a:lnTo>
                    <a:pt x="2330" y="1414"/>
                  </a:lnTo>
                  <a:lnTo>
                    <a:pt x="1688" y="1818"/>
                  </a:lnTo>
                  <a:lnTo>
                    <a:pt x="1124" y="2249"/>
                  </a:lnTo>
                  <a:lnTo>
                    <a:pt x="641" y="2682"/>
                  </a:lnTo>
                  <a:lnTo>
                    <a:pt x="321" y="3144"/>
                  </a:lnTo>
                  <a:lnTo>
                    <a:pt x="162" y="3605"/>
                  </a:lnTo>
                  <a:lnTo>
                    <a:pt x="0" y="4096"/>
                  </a:lnTo>
                  <a:lnTo>
                    <a:pt x="0" y="4586"/>
                  </a:lnTo>
                  <a:lnTo>
                    <a:pt x="81" y="5105"/>
                  </a:lnTo>
                  <a:lnTo>
                    <a:pt x="162" y="5595"/>
                  </a:lnTo>
                  <a:lnTo>
                    <a:pt x="402" y="6115"/>
                  </a:lnTo>
                  <a:lnTo>
                    <a:pt x="722" y="6634"/>
                  </a:lnTo>
                  <a:lnTo>
                    <a:pt x="1043" y="7124"/>
                  </a:lnTo>
                  <a:lnTo>
                    <a:pt x="1526" y="7701"/>
                  </a:lnTo>
                  <a:lnTo>
                    <a:pt x="2086" y="8249"/>
                  </a:lnTo>
                  <a:lnTo>
                    <a:pt x="2813" y="8768"/>
                  </a:lnTo>
                  <a:lnTo>
                    <a:pt x="3693" y="9258"/>
                  </a:lnTo>
                  <a:lnTo>
                    <a:pt x="4659" y="9691"/>
                  </a:lnTo>
                  <a:lnTo>
                    <a:pt x="5784" y="10122"/>
                  </a:lnTo>
                  <a:lnTo>
                    <a:pt x="6985" y="10498"/>
                  </a:lnTo>
                  <a:lnTo>
                    <a:pt x="8271" y="10873"/>
                  </a:lnTo>
                  <a:lnTo>
                    <a:pt x="11563" y="11710"/>
                  </a:lnTo>
                  <a:lnTo>
                    <a:pt x="13089" y="12141"/>
                  </a:lnTo>
                  <a:lnTo>
                    <a:pt x="14453" y="12574"/>
                  </a:lnTo>
                  <a:lnTo>
                    <a:pt x="15094" y="12804"/>
                  </a:lnTo>
                  <a:lnTo>
                    <a:pt x="15739" y="13036"/>
                  </a:lnTo>
                  <a:lnTo>
                    <a:pt x="16299" y="13296"/>
                  </a:lnTo>
                  <a:lnTo>
                    <a:pt x="16864" y="13584"/>
                  </a:lnTo>
                  <a:lnTo>
                    <a:pt x="17343" y="13871"/>
                  </a:lnTo>
                  <a:lnTo>
                    <a:pt x="17825" y="14189"/>
                  </a:lnTo>
                  <a:lnTo>
                    <a:pt x="18308" y="14535"/>
                  </a:lnTo>
                  <a:lnTo>
                    <a:pt x="18629" y="14911"/>
                  </a:lnTo>
                  <a:lnTo>
                    <a:pt x="18869" y="15141"/>
                  </a:lnTo>
                  <a:lnTo>
                    <a:pt x="18950" y="15371"/>
                  </a:lnTo>
                  <a:lnTo>
                    <a:pt x="19031" y="15804"/>
                  </a:lnTo>
                  <a:lnTo>
                    <a:pt x="19031" y="16237"/>
                  </a:lnTo>
                  <a:lnTo>
                    <a:pt x="18787" y="16669"/>
                  </a:lnTo>
                  <a:lnTo>
                    <a:pt x="18467" y="17102"/>
                  </a:lnTo>
                  <a:lnTo>
                    <a:pt x="17988" y="17535"/>
                  </a:lnTo>
                  <a:lnTo>
                    <a:pt x="17424" y="17938"/>
                  </a:lnTo>
                  <a:lnTo>
                    <a:pt x="16701" y="18371"/>
                  </a:lnTo>
                  <a:lnTo>
                    <a:pt x="15979" y="18746"/>
                  </a:lnTo>
                  <a:lnTo>
                    <a:pt x="15175" y="19150"/>
                  </a:lnTo>
                  <a:lnTo>
                    <a:pt x="13491" y="19870"/>
                  </a:lnTo>
                  <a:lnTo>
                    <a:pt x="11802" y="20562"/>
                  </a:lnTo>
                  <a:lnTo>
                    <a:pt x="10199" y="21169"/>
                  </a:lnTo>
                  <a:lnTo>
                    <a:pt x="10037" y="21255"/>
                  </a:lnTo>
                  <a:lnTo>
                    <a:pt x="9875" y="21313"/>
                  </a:lnTo>
                  <a:lnTo>
                    <a:pt x="9875" y="21456"/>
                  </a:lnTo>
                  <a:lnTo>
                    <a:pt x="10037" y="21514"/>
                  </a:lnTo>
                  <a:lnTo>
                    <a:pt x="10199" y="21543"/>
                  </a:lnTo>
                  <a:lnTo>
                    <a:pt x="10601" y="21600"/>
                  </a:lnTo>
                  <a:lnTo>
                    <a:pt x="11725" y="21600"/>
                  </a:lnTo>
                  <a:lnTo>
                    <a:pt x="12285" y="21543"/>
                  </a:lnTo>
                  <a:lnTo>
                    <a:pt x="12687" y="21428"/>
                  </a:lnTo>
                  <a:lnTo>
                    <a:pt x="14051" y="20909"/>
                  </a:lnTo>
                  <a:lnTo>
                    <a:pt x="15338" y="20389"/>
                  </a:lnTo>
                  <a:lnTo>
                    <a:pt x="16543" y="19842"/>
                  </a:lnTo>
                  <a:lnTo>
                    <a:pt x="17744" y="19265"/>
                  </a:lnTo>
                  <a:lnTo>
                    <a:pt x="18710" y="18717"/>
                  </a:lnTo>
                  <a:lnTo>
                    <a:pt x="19672" y="18112"/>
                  </a:lnTo>
                  <a:lnTo>
                    <a:pt x="20395" y="17535"/>
                  </a:lnTo>
                  <a:lnTo>
                    <a:pt x="20959" y="16928"/>
                  </a:lnTo>
                  <a:lnTo>
                    <a:pt x="21198" y="16641"/>
                  </a:lnTo>
                  <a:lnTo>
                    <a:pt x="21438" y="16352"/>
                  </a:lnTo>
                  <a:lnTo>
                    <a:pt x="21519" y="16035"/>
                  </a:lnTo>
                  <a:lnTo>
                    <a:pt x="21600" y="15718"/>
                  </a:lnTo>
                  <a:lnTo>
                    <a:pt x="21600" y="15112"/>
                  </a:lnTo>
                  <a:lnTo>
                    <a:pt x="21438" y="14823"/>
                  </a:lnTo>
                  <a:lnTo>
                    <a:pt x="21279" y="14507"/>
                  </a:lnTo>
                  <a:lnTo>
                    <a:pt x="21117" y="14189"/>
                  </a:lnTo>
                  <a:lnTo>
                    <a:pt x="20796" y="13900"/>
                  </a:lnTo>
                  <a:lnTo>
                    <a:pt x="20395" y="13584"/>
                  </a:lnTo>
                  <a:lnTo>
                    <a:pt x="19993" y="13266"/>
                  </a:lnTo>
                  <a:lnTo>
                    <a:pt x="19433" y="12978"/>
                  </a:lnTo>
                  <a:lnTo>
                    <a:pt x="18869" y="12660"/>
                  </a:lnTo>
                  <a:lnTo>
                    <a:pt x="18227" y="12373"/>
                  </a:lnTo>
                  <a:lnTo>
                    <a:pt x="17424" y="12055"/>
                  </a:lnTo>
                  <a:lnTo>
                    <a:pt x="16620" y="11737"/>
                  </a:lnTo>
                  <a:lnTo>
                    <a:pt x="15739" y="11478"/>
                  </a:lnTo>
                  <a:lnTo>
                    <a:pt x="13970" y="10959"/>
                  </a:lnTo>
                  <a:lnTo>
                    <a:pt x="10439" y="10036"/>
                  </a:lnTo>
                  <a:lnTo>
                    <a:pt x="8832" y="9546"/>
                  </a:lnTo>
                  <a:lnTo>
                    <a:pt x="8028" y="9287"/>
                  </a:lnTo>
                  <a:lnTo>
                    <a:pt x="7306" y="8998"/>
                  </a:lnTo>
                  <a:lnTo>
                    <a:pt x="6583" y="8710"/>
                  </a:lnTo>
                  <a:lnTo>
                    <a:pt x="5942" y="8364"/>
                  </a:lnTo>
                  <a:lnTo>
                    <a:pt x="5301" y="7988"/>
                  </a:lnTo>
                  <a:lnTo>
                    <a:pt x="4736" y="7584"/>
                  </a:lnTo>
                  <a:lnTo>
                    <a:pt x="4257" y="7182"/>
                  </a:lnTo>
                  <a:lnTo>
                    <a:pt x="3856" y="6720"/>
                  </a:lnTo>
                  <a:lnTo>
                    <a:pt x="3535" y="6258"/>
                  </a:lnTo>
                  <a:lnTo>
                    <a:pt x="3210" y="5797"/>
                  </a:lnTo>
                  <a:lnTo>
                    <a:pt x="3052" y="5307"/>
                  </a:lnTo>
                  <a:lnTo>
                    <a:pt x="2890" y="4816"/>
                  </a:lnTo>
                  <a:lnTo>
                    <a:pt x="2813" y="4297"/>
                  </a:lnTo>
                  <a:lnTo>
                    <a:pt x="2890" y="3807"/>
                  </a:lnTo>
                  <a:lnTo>
                    <a:pt x="3052" y="3316"/>
                  </a:lnTo>
                  <a:lnTo>
                    <a:pt x="3373" y="2856"/>
                  </a:lnTo>
                  <a:lnTo>
                    <a:pt x="3775" y="2423"/>
                  </a:lnTo>
                  <a:lnTo>
                    <a:pt x="4257" y="1990"/>
                  </a:lnTo>
                  <a:lnTo>
                    <a:pt x="4980" y="1586"/>
                  </a:lnTo>
                  <a:lnTo>
                    <a:pt x="5784" y="1240"/>
                  </a:lnTo>
                  <a:lnTo>
                    <a:pt x="6262" y="1067"/>
                  </a:lnTo>
                  <a:lnTo>
                    <a:pt x="6745" y="923"/>
                  </a:lnTo>
                  <a:lnTo>
                    <a:pt x="7306" y="780"/>
                  </a:lnTo>
                  <a:lnTo>
                    <a:pt x="7870" y="663"/>
                  </a:lnTo>
                  <a:lnTo>
                    <a:pt x="8190" y="577"/>
                  </a:lnTo>
                  <a:lnTo>
                    <a:pt x="8430" y="519"/>
                  </a:lnTo>
                  <a:lnTo>
                    <a:pt x="8592" y="433"/>
                  </a:lnTo>
                  <a:lnTo>
                    <a:pt x="8673" y="376"/>
                  </a:lnTo>
                  <a:lnTo>
                    <a:pt x="8673" y="232"/>
                  </a:lnTo>
                  <a:lnTo>
                    <a:pt x="8511" y="115"/>
                  </a:lnTo>
                  <a:lnTo>
                    <a:pt x="8109" y="29"/>
                  </a:lnTo>
                  <a:lnTo>
                    <a:pt x="7707"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043" name="Google Shape;1384;p41"/>
          <p:cNvSpPr/>
          <p:nvPr/>
        </p:nvSpPr>
        <p:spPr>
          <a:xfrm>
            <a:off x="567773" y="1527915"/>
            <a:ext cx="8078054" cy="3278930"/>
          </a:xfrm>
          <a:prstGeom prst="roundRect">
            <a:avLst>
              <a:gd name="adj" fmla="val 23404"/>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r>
              <a:t/>
            </a:r>
          </a:p>
        </p:txBody>
      </p:sp>
      <p:grpSp>
        <p:nvGrpSpPr>
          <p:cNvPr id="180" name="Google Shape;1503;p41"/>
          <p:cNvGrpSpPr/>
          <p:nvPr/>
        </p:nvGrpSpPr>
        <p:grpSpPr>
          <a:xfrm>
            <a:off x="7454579" y="111610"/>
            <a:ext cx="1431219" cy="1154664"/>
            <a:chOff x="0" y="0"/>
            <a:chExt cx="1431217" cy="1154663"/>
          </a:xfrm>
        </p:grpSpPr>
        <p:sp>
          <p:nvSpPr>
            <p:cNvPr id="1050044" name="Google Shape;1504;p41"/>
            <p:cNvSpPr/>
            <p:nvPr/>
          </p:nvSpPr>
          <p:spPr>
            <a:xfrm>
              <a:off x="193281" y="392122"/>
              <a:ext cx="1085052" cy="717779"/>
            </a:xfrm>
            <a:custGeom>
              <a:avLst/>
              <a:ahLst/>
              <a:cxnLst>
                <a:cxn ang="0">
                  <a:pos x="wd2" y="hd2"/>
                </a:cxn>
                <a:cxn ang="5400000">
                  <a:pos x="wd2" y="hd2"/>
                </a:cxn>
                <a:cxn ang="10800000">
                  <a:pos x="wd2" y="hd2"/>
                </a:cxn>
                <a:cxn ang="16200000">
                  <a:pos x="wd2" y="hd2"/>
                </a:cxn>
              </a:cxnLst>
              <a:rect l="0" t="0" r="r" b="b"/>
              <a:pathLst>
                <a:path w="21600" h="21600" extrusionOk="0">
                  <a:moveTo>
                    <a:pt x="12260" y="0"/>
                  </a:moveTo>
                  <a:lnTo>
                    <a:pt x="11728" y="19"/>
                  </a:lnTo>
                  <a:lnTo>
                    <a:pt x="11196" y="75"/>
                  </a:lnTo>
                  <a:lnTo>
                    <a:pt x="10652" y="149"/>
                  </a:lnTo>
                  <a:lnTo>
                    <a:pt x="10095" y="262"/>
                  </a:lnTo>
                  <a:lnTo>
                    <a:pt x="9538" y="411"/>
                  </a:lnTo>
                  <a:lnTo>
                    <a:pt x="8994" y="579"/>
                  </a:lnTo>
                  <a:lnTo>
                    <a:pt x="8449" y="767"/>
                  </a:lnTo>
                  <a:lnTo>
                    <a:pt x="7917" y="973"/>
                  </a:lnTo>
                  <a:lnTo>
                    <a:pt x="7410" y="1216"/>
                  </a:lnTo>
                  <a:lnTo>
                    <a:pt x="6903" y="1477"/>
                  </a:lnTo>
                  <a:lnTo>
                    <a:pt x="6408" y="1758"/>
                  </a:lnTo>
                  <a:lnTo>
                    <a:pt x="5926" y="2057"/>
                  </a:lnTo>
                  <a:lnTo>
                    <a:pt x="5468" y="2376"/>
                  </a:lnTo>
                  <a:lnTo>
                    <a:pt x="5010" y="2712"/>
                  </a:lnTo>
                  <a:lnTo>
                    <a:pt x="4577" y="3067"/>
                  </a:lnTo>
                  <a:lnTo>
                    <a:pt x="4157" y="3441"/>
                  </a:lnTo>
                  <a:lnTo>
                    <a:pt x="3761" y="3834"/>
                  </a:lnTo>
                  <a:lnTo>
                    <a:pt x="3377" y="4245"/>
                  </a:lnTo>
                  <a:lnTo>
                    <a:pt x="3006" y="4657"/>
                  </a:lnTo>
                  <a:lnTo>
                    <a:pt x="2660" y="5106"/>
                  </a:lnTo>
                  <a:lnTo>
                    <a:pt x="2326" y="5536"/>
                  </a:lnTo>
                  <a:lnTo>
                    <a:pt x="2017" y="6004"/>
                  </a:lnTo>
                  <a:lnTo>
                    <a:pt x="1720" y="6471"/>
                  </a:lnTo>
                  <a:lnTo>
                    <a:pt x="1447" y="6957"/>
                  </a:lnTo>
                  <a:lnTo>
                    <a:pt x="1200" y="7443"/>
                  </a:lnTo>
                  <a:lnTo>
                    <a:pt x="977" y="7948"/>
                  </a:lnTo>
                  <a:lnTo>
                    <a:pt x="767" y="8453"/>
                  </a:lnTo>
                  <a:lnTo>
                    <a:pt x="582" y="8959"/>
                  </a:lnTo>
                  <a:lnTo>
                    <a:pt x="420" y="9482"/>
                  </a:lnTo>
                  <a:lnTo>
                    <a:pt x="285" y="10005"/>
                  </a:lnTo>
                  <a:lnTo>
                    <a:pt x="186" y="10529"/>
                  </a:lnTo>
                  <a:lnTo>
                    <a:pt x="99" y="11071"/>
                  </a:lnTo>
                  <a:lnTo>
                    <a:pt x="37" y="11614"/>
                  </a:lnTo>
                  <a:lnTo>
                    <a:pt x="0" y="12138"/>
                  </a:lnTo>
                  <a:lnTo>
                    <a:pt x="0" y="12680"/>
                  </a:lnTo>
                  <a:lnTo>
                    <a:pt x="24" y="13222"/>
                  </a:lnTo>
                  <a:lnTo>
                    <a:pt x="74" y="13764"/>
                  </a:lnTo>
                  <a:lnTo>
                    <a:pt x="148" y="14288"/>
                  </a:lnTo>
                  <a:lnTo>
                    <a:pt x="260" y="14812"/>
                  </a:lnTo>
                  <a:lnTo>
                    <a:pt x="383" y="15317"/>
                  </a:lnTo>
                  <a:lnTo>
                    <a:pt x="544" y="15803"/>
                  </a:lnTo>
                  <a:lnTo>
                    <a:pt x="717" y="16270"/>
                  </a:lnTo>
                  <a:lnTo>
                    <a:pt x="928" y="16719"/>
                  </a:lnTo>
                  <a:lnTo>
                    <a:pt x="1151" y="17150"/>
                  </a:lnTo>
                  <a:lnTo>
                    <a:pt x="1398" y="17580"/>
                  </a:lnTo>
                  <a:lnTo>
                    <a:pt x="1670" y="17972"/>
                  </a:lnTo>
                  <a:lnTo>
                    <a:pt x="1967" y="18365"/>
                  </a:lnTo>
                  <a:lnTo>
                    <a:pt x="2276" y="18721"/>
                  </a:lnTo>
                  <a:lnTo>
                    <a:pt x="2610" y="19076"/>
                  </a:lnTo>
                  <a:lnTo>
                    <a:pt x="2957" y="19394"/>
                  </a:lnTo>
                  <a:lnTo>
                    <a:pt x="3315" y="19692"/>
                  </a:lnTo>
                  <a:lnTo>
                    <a:pt x="3699" y="19973"/>
                  </a:lnTo>
                  <a:lnTo>
                    <a:pt x="4095" y="20254"/>
                  </a:lnTo>
                  <a:lnTo>
                    <a:pt x="4515" y="20478"/>
                  </a:lnTo>
                  <a:lnTo>
                    <a:pt x="4948" y="20703"/>
                  </a:lnTo>
                  <a:lnTo>
                    <a:pt x="5382" y="20908"/>
                  </a:lnTo>
                  <a:lnTo>
                    <a:pt x="5839" y="21076"/>
                  </a:lnTo>
                  <a:lnTo>
                    <a:pt x="6309" y="21227"/>
                  </a:lnTo>
                  <a:lnTo>
                    <a:pt x="6792" y="21357"/>
                  </a:lnTo>
                  <a:lnTo>
                    <a:pt x="7274" y="21451"/>
                  </a:lnTo>
                  <a:lnTo>
                    <a:pt x="7782" y="21525"/>
                  </a:lnTo>
                  <a:lnTo>
                    <a:pt x="8289" y="21582"/>
                  </a:lnTo>
                  <a:lnTo>
                    <a:pt x="8808" y="21600"/>
                  </a:lnTo>
                  <a:lnTo>
                    <a:pt x="9328" y="21600"/>
                  </a:lnTo>
                  <a:lnTo>
                    <a:pt x="9872" y="21582"/>
                  </a:lnTo>
                  <a:lnTo>
                    <a:pt x="10404" y="21525"/>
                  </a:lnTo>
                  <a:lnTo>
                    <a:pt x="10948" y="21451"/>
                  </a:lnTo>
                  <a:lnTo>
                    <a:pt x="11505" y="21338"/>
                  </a:lnTo>
                  <a:lnTo>
                    <a:pt x="12049" y="21189"/>
                  </a:lnTo>
                  <a:lnTo>
                    <a:pt x="12606" y="21021"/>
                  </a:lnTo>
                  <a:lnTo>
                    <a:pt x="13138" y="20833"/>
                  </a:lnTo>
                  <a:lnTo>
                    <a:pt x="13670" y="20628"/>
                  </a:lnTo>
                  <a:lnTo>
                    <a:pt x="14190" y="20384"/>
                  </a:lnTo>
                  <a:lnTo>
                    <a:pt x="14697" y="20123"/>
                  </a:lnTo>
                  <a:lnTo>
                    <a:pt x="15192" y="19843"/>
                  </a:lnTo>
                  <a:lnTo>
                    <a:pt x="15662" y="19543"/>
                  </a:lnTo>
                  <a:lnTo>
                    <a:pt x="16132" y="19225"/>
                  </a:lnTo>
                  <a:lnTo>
                    <a:pt x="16577" y="18889"/>
                  </a:lnTo>
                  <a:lnTo>
                    <a:pt x="17010" y="18533"/>
                  </a:lnTo>
                  <a:lnTo>
                    <a:pt x="17431" y="18159"/>
                  </a:lnTo>
                  <a:lnTo>
                    <a:pt x="17839" y="17767"/>
                  </a:lnTo>
                  <a:lnTo>
                    <a:pt x="18223" y="17355"/>
                  </a:lnTo>
                  <a:lnTo>
                    <a:pt x="18594" y="16943"/>
                  </a:lnTo>
                  <a:lnTo>
                    <a:pt x="18940" y="16494"/>
                  </a:lnTo>
                  <a:lnTo>
                    <a:pt x="19274" y="16064"/>
                  </a:lnTo>
                  <a:lnTo>
                    <a:pt x="19583" y="15597"/>
                  </a:lnTo>
                  <a:lnTo>
                    <a:pt x="19880" y="15129"/>
                  </a:lnTo>
                  <a:lnTo>
                    <a:pt x="20140" y="14644"/>
                  </a:lnTo>
                  <a:lnTo>
                    <a:pt x="20400" y="14157"/>
                  </a:lnTo>
                  <a:lnTo>
                    <a:pt x="20623" y="13652"/>
                  </a:lnTo>
                  <a:lnTo>
                    <a:pt x="20833" y="13147"/>
                  </a:lnTo>
                  <a:lnTo>
                    <a:pt x="21007" y="12642"/>
                  </a:lnTo>
                  <a:lnTo>
                    <a:pt x="21167" y="12119"/>
                  </a:lnTo>
                  <a:lnTo>
                    <a:pt x="21303" y="11595"/>
                  </a:lnTo>
                  <a:lnTo>
                    <a:pt x="21414" y="11071"/>
                  </a:lnTo>
                  <a:lnTo>
                    <a:pt x="21501" y="10529"/>
                  </a:lnTo>
                  <a:lnTo>
                    <a:pt x="21563" y="9987"/>
                  </a:lnTo>
                  <a:lnTo>
                    <a:pt x="21587" y="9463"/>
                  </a:lnTo>
                  <a:lnTo>
                    <a:pt x="21600" y="8921"/>
                  </a:lnTo>
                  <a:lnTo>
                    <a:pt x="21576" y="8378"/>
                  </a:lnTo>
                  <a:lnTo>
                    <a:pt x="21526" y="7836"/>
                  </a:lnTo>
                  <a:lnTo>
                    <a:pt x="21452" y="7313"/>
                  </a:lnTo>
                  <a:lnTo>
                    <a:pt x="21340" y="6789"/>
                  </a:lnTo>
                  <a:lnTo>
                    <a:pt x="21217" y="6283"/>
                  </a:lnTo>
                  <a:lnTo>
                    <a:pt x="21056" y="5797"/>
                  </a:lnTo>
                  <a:lnTo>
                    <a:pt x="20870" y="5331"/>
                  </a:lnTo>
                  <a:lnTo>
                    <a:pt x="20672" y="4882"/>
                  </a:lnTo>
                  <a:lnTo>
                    <a:pt x="20438" y="4451"/>
                  </a:lnTo>
                  <a:lnTo>
                    <a:pt x="20190" y="4021"/>
                  </a:lnTo>
                  <a:lnTo>
                    <a:pt x="19918" y="3628"/>
                  </a:lnTo>
                  <a:lnTo>
                    <a:pt x="19633" y="3236"/>
                  </a:lnTo>
                  <a:lnTo>
                    <a:pt x="19324" y="2880"/>
                  </a:lnTo>
                  <a:lnTo>
                    <a:pt x="18990" y="2525"/>
                  </a:lnTo>
                  <a:lnTo>
                    <a:pt x="18643" y="2207"/>
                  </a:lnTo>
                  <a:lnTo>
                    <a:pt x="18272" y="1908"/>
                  </a:lnTo>
                  <a:lnTo>
                    <a:pt x="17889" y="1627"/>
                  </a:lnTo>
                  <a:lnTo>
                    <a:pt x="17493" y="1365"/>
                  </a:lnTo>
                  <a:lnTo>
                    <a:pt x="17085" y="1122"/>
                  </a:lnTo>
                  <a:lnTo>
                    <a:pt x="16652" y="898"/>
                  </a:lnTo>
                  <a:lnTo>
                    <a:pt x="16206" y="692"/>
                  </a:lnTo>
                  <a:lnTo>
                    <a:pt x="15761" y="524"/>
                  </a:lnTo>
                  <a:lnTo>
                    <a:pt x="15290" y="374"/>
                  </a:lnTo>
                  <a:lnTo>
                    <a:pt x="14808" y="243"/>
                  </a:lnTo>
                  <a:lnTo>
                    <a:pt x="14314" y="149"/>
                  </a:lnTo>
                  <a:lnTo>
                    <a:pt x="13818" y="75"/>
                  </a:lnTo>
                  <a:lnTo>
                    <a:pt x="13311" y="19"/>
                  </a:lnTo>
                  <a:lnTo>
                    <a:pt x="1279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45" name="Google Shape;1506;p41"/>
            <p:cNvSpPr/>
            <p:nvPr/>
          </p:nvSpPr>
          <p:spPr>
            <a:xfrm>
              <a:off x="0" y="668679"/>
              <a:ext cx="262893" cy="216277"/>
            </a:xfrm>
            <a:custGeom>
              <a:avLst/>
              <a:ahLst/>
              <a:cxnLst>
                <a:cxn ang="0">
                  <a:pos x="wd2" y="hd2"/>
                </a:cxn>
                <a:cxn ang="5400000">
                  <a:pos x="wd2" y="hd2"/>
                </a:cxn>
                <a:cxn ang="10800000">
                  <a:pos x="wd2" y="hd2"/>
                </a:cxn>
                <a:cxn ang="16200000">
                  <a:pos x="wd2" y="hd2"/>
                </a:cxn>
              </a:cxnLst>
              <a:rect l="0" t="0" r="r" b="b"/>
              <a:pathLst>
                <a:path w="21600" h="21600" extrusionOk="0">
                  <a:moveTo>
                    <a:pt x="8375" y="0"/>
                  </a:moveTo>
                  <a:lnTo>
                    <a:pt x="7557" y="63"/>
                  </a:lnTo>
                  <a:lnTo>
                    <a:pt x="6739" y="185"/>
                  </a:lnTo>
                  <a:lnTo>
                    <a:pt x="5975" y="373"/>
                  </a:lnTo>
                  <a:lnTo>
                    <a:pt x="5208" y="684"/>
                  </a:lnTo>
                  <a:lnTo>
                    <a:pt x="4493" y="991"/>
                  </a:lnTo>
                  <a:lnTo>
                    <a:pt x="3830" y="1427"/>
                  </a:lnTo>
                  <a:lnTo>
                    <a:pt x="3216" y="1860"/>
                  </a:lnTo>
                  <a:lnTo>
                    <a:pt x="2656" y="2419"/>
                  </a:lnTo>
                  <a:lnTo>
                    <a:pt x="2093" y="3040"/>
                  </a:lnTo>
                  <a:lnTo>
                    <a:pt x="1634" y="3661"/>
                  </a:lnTo>
                  <a:lnTo>
                    <a:pt x="1174" y="4408"/>
                  </a:lnTo>
                  <a:lnTo>
                    <a:pt x="818" y="5151"/>
                  </a:lnTo>
                  <a:lnTo>
                    <a:pt x="511" y="6020"/>
                  </a:lnTo>
                  <a:lnTo>
                    <a:pt x="256" y="6952"/>
                  </a:lnTo>
                  <a:lnTo>
                    <a:pt x="103" y="7881"/>
                  </a:lnTo>
                  <a:lnTo>
                    <a:pt x="0" y="8875"/>
                  </a:lnTo>
                  <a:lnTo>
                    <a:pt x="52" y="9929"/>
                  </a:lnTo>
                  <a:lnTo>
                    <a:pt x="152" y="10861"/>
                  </a:lnTo>
                  <a:lnTo>
                    <a:pt x="359" y="11793"/>
                  </a:lnTo>
                  <a:lnTo>
                    <a:pt x="715" y="12662"/>
                  </a:lnTo>
                  <a:lnTo>
                    <a:pt x="1123" y="13468"/>
                  </a:lnTo>
                  <a:lnTo>
                    <a:pt x="1634" y="14212"/>
                  </a:lnTo>
                  <a:lnTo>
                    <a:pt x="2248" y="14896"/>
                  </a:lnTo>
                  <a:lnTo>
                    <a:pt x="2860" y="15580"/>
                  </a:lnTo>
                  <a:lnTo>
                    <a:pt x="3575" y="16198"/>
                  </a:lnTo>
                  <a:lnTo>
                    <a:pt x="4390" y="16759"/>
                  </a:lnTo>
                  <a:lnTo>
                    <a:pt x="5208" y="17318"/>
                  </a:lnTo>
                  <a:lnTo>
                    <a:pt x="6027" y="17813"/>
                  </a:lnTo>
                  <a:lnTo>
                    <a:pt x="6945" y="18246"/>
                  </a:lnTo>
                  <a:lnTo>
                    <a:pt x="7864" y="18682"/>
                  </a:lnTo>
                  <a:lnTo>
                    <a:pt x="8783" y="19056"/>
                  </a:lnTo>
                  <a:lnTo>
                    <a:pt x="9702" y="19426"/>
                  </a:lnTo>
                  <a:lnTo>
                    <a:pt x="11591" y="20047"/>
                  </a:lnTo>
                  <a:lnTo>
                    <a:pt x="13429" y="20483"/>
                  </a:lnTo>
                  <a:lnTo>
                    <a:pt x="15114" y="20853"/>
                  </a:lnTo>
                  <a:lnTo>
                    <a:pt x="16647" y="21164"/>
                  </a:lnTo>
                  <a:lnTo>
                    <a:pt x="18944" y="21475"/>
                  </a:lnTo>
                  <a:lnTo>
                    <a:pt x="19863" y="21600"/>
                  </a:lnTo>
                  <a:lnTo>
                    <a:pt x="20630" y="18557"/>
                  </a:lnTo>
                  <a:lnTo>
                    <a:pt x="19504" y="18435"/>
                  </a:lnTo>
                  <a:lnTo>
                    <a:pt x="18382" y="18372"/>
                  </a:lnTo>
                  <a:lnTo>
                    <a:pt x="17310" y="18187"/>
                  </a:lnTo>
                  <a:lnTo>
                    <a:pt x="16288" y="17998"/>
                  </a:lnTo>
                  <a:lnTo>
                    <a:pt x="15266" y="17751"/>
                  </a:lnTo>
                  <a:lnTo>
                    <a:pt x="14348" y="17503"/>
                  </a:lnTo>
                  <a:lnTo>
                    <a:pt x="13429" y="17255"/>
                  </a:lnTo>
                  <a:lnTo>
                    <a:pt x="12562" y="16882"/>
                  </a:lnTo>
                  <a:lnTo>
                    <a:pt x="11743" y="16571"/>
                  </a:lnTo>
                  <a:lnTo>
                    <a:pt x="10979" y="16198"/>
                  </a:lnTo>
                  <a:lnTo>
                    <a:pt x="10264" y="15827"/>
                  </a:lnTo>
                  <a:lnTo>
                    <a:pt x="9599" y="15391"/>
                  </a:lnTo>
                  <a:lnTo>
                    <a:pt x="8935" y="14958"/>
                  </a:lnTo>
                  <a:lnTo>
                    <a:pt x="8375" y="14522"/>
                  </a:lnTo>
                  <a:lnTo>
                    <a:pt x="7864" y="14027"/>
                  </a:lnTo>
                  <a:lnTo>
                    <a:pt x="7405" y="13531"/>
                  </a:lnTo>
                  <a:lnTo>
                    <a:pt x="6945" y="13035"/>
                  </a:lnTo>
                  <a:lnTo>
                    <a:pt x="6587" y="12536"/>
                  </a:lnTo>
                  <a:lnTo>
                    <a:pt x="6279" y="12041"/>
                  </a:lnTo>
                  <a:lnTo>
                    <a:pt x="6027" y="11545"/>
                  </a:lnTo>
                  <a:lnTo>
                    <a:pt x="5820" y="11046"/>
                  </a:lnTo>
                  <a:lnTo>
                    <a:pt x="5668" y="10488"/>
                  </a:lnTo>
                  <a:lnTo>
                    <a:pt x="5616" y="9992"/>
                  </a:lnTo>
                  <a:lnTo>
                    <a:pt x="5565" y="9496"/>
                  </a:lnTo>
                  <a:lnTo>
                    <a:pt x="5616" y="8938"/>
                  </a:lnTo>
                  <a:lnTo>
                    <a:pt x="5719" y="8442"/>
                  </a:lnTo>
                  <a:lnTo>
                    <a:pt x="5872" y="7944"/>
                  </a:lnTo>
                  <a:lnTo>
                    <a:pt x="6076" y="7448"/>
                  </a:lnTo>
                  <a:lnTo>
                    <a:pt x="6383" y="7012"/>
                  </a:lnTo>
                  <a:lnTo>
                    <a:pt x="6739" y="6516"/>
                  </a:lnTo>
                  <a:lnTo>
                    <a:pt x="7149" y="6083"/>
                  </a:lnTo>
                  <a:lnTo>
                    <a:pt x="7609" y="5647"/>
                  </a:lnTo>
                  <a:lnTo>
                    <a:pt x="8169" y="5277"/>
                  </a:lnTo>
                  <a:lnTo>
                    <a:pt x="8680" y="4966"/>
                  </a:lnTo>
                  <a:lnTo>
                    <a:pt x="9191" y="4715"/>
                  </a:lnTo>
                  <a:lnTo>
                    <a:pt x="9753" y="4593"/>
                  </a:lnTo>
                  <a:lnTo>
                    <a:pt x="10313" y="4467"/>
                  </a:lnTo>
                  <a:lnTo>
                    <a:pt x="10825" y="4408"/>
                  </a:lnTo>
                  <a:lnTo>
                    <a:pt x="11387" y="4408"/>
                  </a:lnTo>
                  <a:lnTo>
                    <a:pt x="11898" y="4467"/>
                  </a:lnTo>
                  <a:lnTo>
                    <a:pt x="12458" y="4530"/>
                  </a:lnTo>
                  <a:lnTo>
                    <a:pt x="12969" y="4656"/>
                  </a:lnTo>
                  <a:lnTo>
                    <a:pt x="13991" y="5026"/>
                  </a:lnTo>
                  <a:lnTo>
                    <a:pt x="15011" y="5525"/>
                  </a:lnTo>
                  <a:lnTo>
                    <a:pt x="15932" y="6146"/>
                  </a:lnTo>
                  <a:lnTo>
                    <a:pt x="16799" y="6764"/>
                  </a:lnTo>
                  <a:lnTo>
                    <a:pt x="17615" y="7385"/>
                  </a:lnTo>
                  <a:lnTo>
                    <a:pt x="18330" y="8006"/>
                  </a:lnTo>
                  <a:lnTo>
                    <a:pt x="18944" y="8627"/>
                  </a:lnTo>
                  <a:lnTo>
                    <a:pt x="19811" y="9559"/>
                  </a:lnTo>
                  <a:lnTo>
                    <a:pt x="20119" y="9870"/>
                  </a:lnTo>
                  <a:lnTo>
                    <a:pt x="21600" y="9186"/>
                  </a:lnTo>
                  <a:lnTo>
                    <a:pt x="20934" y="8006"/>
                  </a:lnTo>
                  <a:lnTo>
                    <a:pt x="20219" y="6889"/>
                  </a:lnTo>
                  <a:lnTo>
                    <a:pt x="19455" y="5895"/>
                  </a:lnTo>
                  <a:lnTo>
                    <a:pt x="18637" y="4966"/>
                  </a:lnTo>
                  <a:lnTo>
                    <a:pt x="17871" y="4157"/>
                  </a:lnTo>
                  <a:lnTo>
                    <a:pt x="17003" y="3351"/>
                  </a:lnTo>
                  <a:lnTo>
                    <a:pt x="16185" y="2670"/>
                  </a:lnTo>
                  <a:lnTo>
                    <a:pt x="15318" y="2111"/>
                  </a:lnTo>
                  <a:lnTo>
                    <a:pt x="14451" y="1553"/>
                  </a:lnTo>
                  <a:lnTo>
                    <a:pt x="13584" y="1117"/>
                  </a:lnTo>
                  <a:lnTo>
                    <a:pt x="12662" y="744"/>
                  </a:lnTo>
                  <a:lnTo>
                    <a:pt x="11795" y="433"/>
                  </a:lnTo>
                  <a:lnTo>
                    <a:pt x="10928" y="185"/>
                  </a:lnTo>
                  <a:lnTo>
                    <a:pt x="10058" y="63"/>
                  </a:lnTo>
                  <a:lnTo>
                    <a:pt x="919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46" name="Google Shape;1508;p41"/>
            <p:cNvSpPr/>
            <p:nvPr/>
          </p:nvSpPr>
          <p:spPr>
            <a:xfrm>
              <a:off x="362939" y="415744"/>
              <a:ext cx="634503" cy="162185"/>
            </a:xfrm>
            <a:custGeom>
              <a:avLst/>
              <a:ahLst/>
              <a:cxnLst>
                <a:cxn ang="0">
                  <a:pos x="wd2" y="hd2"/>
                </a:cxn>
                <a:cxn ang="5400000">
                  <a:pos x="wd2" y="hd2"/>
                </a:cxn>
                <a:cxn ang="10800000">
                  <a:pos x="wd2" y="hd2"/>
                </a:cxn>
                <a:cxn ang="16200000">
                  <a:pos x="wd2" y="hd2"/>
                </a:cxn>
              </a:cxnLst>
              <a:rect l="0" t="0" r="r" b="b"/>
              <a:pathLst>
                <a:path w="21600" h="21600" extrusionOk="0">
                  <a:moveTo>
                    <a:pt x="21431" y="0"/>
                  </a:moveTo>
                  <a:lnTo>
                    <a:pt x="20203" y="2895"/>
                  </a:lnTo>
                  <a:lnTo>
                    <a:pt x="19019" y="5543"/>
                  </a:lnTo>
                  <a:lnTo>
                    <a:pt x="17855" y="7945"/>
                  </a:lnTo>
                  <a:lnTo>
                    <a:pt x="16734" y="10016"/>
                  </a:lnTo>
                  <a:lnTo>
                    <a:pt x="15634" y="11919"/>
                  </a:lnTo>
                  <a:lnTo>
                    <a:pt x="14576" y="13572"/>
                  </a:lnTo>
                  <a:lnTo>
                    <a:pt x="13561" y="15065"/>
                  </a:lnTo>
                  <a:lnTo>
                    <a:pt x="12566" y="16304"/>
                  </a:lnTo>
                  <a:lnTo>
                    <a:pt x="11593" y="17299"/>
                  </a:lnTo>
                  <a:lnTo>
                    <a:pt x="10684" y="18207"/>
                  </a:lnTo>
                  <a:lnTo>
                    <a:pt x="9795" y="18872"/>
                  </a:lnTo>
                  <a:lnTo>
                    <a:pt x="8927" y="19450"/>
                  </a:lnTo>
                  <a:lnTo>
                    <a:pt x="8124" y="19780"/>
                  </a:lnTo>
                  <a:lnTo>
                    <a:pt x="7341" y="20111"/>
                  </a:lnTo>
                  <a:lnTo>
                    <a:pt x="6600" y="20194"/>
                  </a:lnTo>
                  <a:lnTo>
                    <a:pt x="5881" y="20278"/>
                  </a:lnTo>
                  <a:lnTo>
                    <a:pt x="5225" y="20194"/>
                  </a:lnTo>
                  <a:lnTo>
                    <a:pt x="4591" y="20111"/>
                  </a:lnTo>
                  <a:lnTo>
                    <a:pt x="3998" y="19864"/>
                  </a:lnTo>
                  <a:lnTo>
                    <a:pt x="3448" y="19617"/>
                  </a:lnTo>
                  <a:lnTo>
                    <a:pt x="2941" y="19286"/>
                  </a:lnTo>
                  <a:lnTo>
                    <a:pt x="2474" y="18952"/>
                  </a:lnTo>
                  <a:lnTo>
                    <a:pt x="2052" y="18538"/>
                  </a:lnTo>
                  <a:lnTo>
                    <a:pt x="1671" y="18128"/>
                  </a:lnTo>
                  <a:lnTo>
                    <a:pt x="1036" y="17383"/>
                  </a:lnTo>
                  <a:lnTo>
                    <a:pt x="571" y="16718"/>
                  </a:lnTo>
                  <a:lnTo>
                    <a:pt x="275" y="16224"/>
                  </a:lnTo>
                  <a:lnTo>
                    <a:pt x="169" y="15973"/>
                  </a:lnTo>
                  <a:lnTo>
                    <a:pt x="0" y="17132"/>
                  </a:lnTo>
                  <a:lnTo>
                    <a:pt x="106" y="17383"/>
                  </a:lnTo>
                  <a:lnTo>
                    <a:pt x="422" y="17877"/>
                  </a:lnTo>
                  <a:lnTo>
                    <a:pt x="909" y="18621"/>
                  </a:lnTo>
                  <a:lnTo>
                    <a:pt x="1566" y="19450"/>
                  </a:lnTo>
                  <a:lnTo>
                    <a:pt x="1968" y="19864"/>
                  </a:lnTo>
                  <a:lnTo>
                    <a:pt x="2411" y="20194"/>
                  </a:lnTo>
                  <a:lnTo>
                    <a:pt x="2898" y="20608"/>
                  </a:lnTo>
                  <a:lnTo>
                    <a:pt x="3427" y="20939"/>
                  </a:lnTo>
                  <a:lnTo>
                    <a:pt x="3998" y="21190"/>
                  </a:lnTo>
                  <a:lnTo>
                    <a:pt x="4612" y="21437"/>
                  </a:lnTo>
                  <a:lnTo>
                    <a:pt x="5268" y="21521"/>
                  </a:lnTo>
                  <a:lnTo>
                    <a:pt x="5966" y="21600"/>
                  </a:lnTo>
                  <a:lnTo>
                    <a:pt x="6685" y="21521"/>
                  </a:lnTo>
                  <a:lnTo>
                    <a:pt x="7426" y="21353"/>
                  </a:lnTo>
                  <a:lnTo>
                    <a:pt x="8208" y="21106"/>
                  </a:lnTo>
                  <a:lnTo>
                    <a:pt x="9054" y="20692"/>
                  </a:lnTo>
                  <a:lnTo>
                    <a:pt x="9901" y="20111"/>
                  </a:lnTo>
                  <a:lnTo>
                    <a:pt x="10810" y="19450"/>
                  </a:lnTo>
                  <a:lnTo>
                    <a:pt x="11742" y="18538"/>
                  </a:lnTo>
                  <a:lnTo>
                    <a:pt x="12693" y="17462"/>
                  </a:lnTo>
                  <a:lnTo>
                    <a:pt x="13709" y="16224"/>
                  </a:lnTo>
                  <a:lnTo>
                    <a:pt x="14745" y="14814"/>
                  </a:lnTo>
                  <a:lnTo>
                    <a:pt x="15803" y="13162"/>
                  </a:lnTo>
                  <a:lnTo>
                    <a:pt x="16903" y="11258"/>
                  </a:lnTo>
                  <a:lnTo>
                    <a:pt x="18024" y="9104"/>
                  </a:lnTo>
                  <a:lnTo>
                    <a:pt x="19189" y="6702"/>
                  </a:lnTo>
                  <a:lnTo>
                    <a:pt x="20394" y="4054"/>
                  </a:lnTo>
                  <a:lnTo>
                    <a:pt x="21600" y="1159"/>
                  </a:lnTo>
                  <a:lnTo>
                    <a:pt x="214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47" name="Google Shape;1509;p41"/>
            <p:cNvSpPr/>
            <p:nvPr/>
          </p:nvSpPr>
          <p:spPr>
            <a:xfrm>
              <a:off x="1034099" y="365390"/>
              <a:ext cx="397119" cy="331248"/>
            </a:xfrm>
            <a:custGeom>
              <a:avLst/>
              <a:ahLst/>
              <a:cxnLst>
                <a:cxn ang="0">
                  <a:pos x="wd2" y="hd2"/>
                </a:cxn>
                <a:cxn ang="5400000">
                  <a:pos x="wd2" y="hd2"/>
                </a:cxn>
                <a:cxn ang="10800000">
                  <a:pos x="wd2" y="hd2"/>
                </a:cxn>
                <a:cxn ang="16200000">
                  <a:pos x="wd2" y="hd2"/>
                </a:cxn>
              </a:cxnLst>
              <a:rect l="0" t="0" r="r" b="b"/>
              <a:pathLst>
                <a:path w="21600" h="21600" extrusionOk="0">
                  <a:moveTo>
                    <a:pt x="15482" y="0"/>
                  </a:moveTo>
                  <a:lnTo>
                    <a:pt x="14738" y="973"/>
                  </a:lnTo>
                  <a:lnTo>
                    <a:pt x="13995" y="1825"/>
                  </a:lnTo>
                  <a:lnTo>
                    <a:pt x="13284" y="2634"/>
                  </a:lnTo>
                  <a:lnTo>
                    <a:pt x="12541" y="3404"/>
                  </a:lnTo>
                  <a:lnTo>
                    <a:pt x="11832" y="4054"/>
                  </a:lnTo>
                  <a:lnTo>
                    <a:pt x="11121" y="4701"/>
                  </a:lnTo>
                  <a:lnTo>
                    <a:pt x="10445" y="5268"/>
                  </a:lnTo>
                  <a:lnTo>
                    <a:pt x="9736" y="5797"/>
                  </a:lnTo>
                  <a:lnTo>
                    <a:pt x="9059" y="6241"/>
                  </a:lnTo>
                  <a:lnTo>
                    <a:pt x="8417" y="6688"/>
                  </a:lnTo>
                  <a:lnTo>
                    <a:pt x="7774" y="7053"/>
                  </a:lnTo>
                  <a:lnTo>
                    <a:pt x="7133" y="7376"/>
                  </a:lnTo>
                  <a:lnTo>
                    <a:pt x="6523" y="7661"/>
                  </a:lnTo>
                  <a:lnTo>
                    <a:pt x="5915" y="7903"/>
                  </a:lnTo>
                  <a:lnTo>
                    <a:pt x="5341" y="8146"/>
                  </a:lnTo>
                  <a:lnTo>
                    <a:pt x="4799" y="8308"/>
                  </a:lnTo>
                  <a:lnTo>
                    <a:pt x="3752" y="8593"/>
                  </a:lnTo>
                  <a:lnTo>
                    <a:pt x="2840" y="8755"/>
                  </a:lnTo>
                  <a:lnTo>
                    <a:pt x="1994" y="8876"/>
                  </a:lnTo>
                  <a:lnTo>
                    <a:pt x="743" y="8876"/>
                  </a:lnTo>
                  <a:lnTo>
                    <a:pt x="338" y="8835"/>
                  </a:lnTo>
                  <a:lnTo>
                    <a:pt x="0" y="8796"/>
                  </a:lnTo>
                  <a:lnTo>
                    <a:pt x="11695" y="21600"/>
                  </a:lnTo>
                  <a:lnTo>
                    <a:pt x="11798" y="20588"/>
                  </a:lnTo>
                  <a:lnTo>
                    <a:pt x="11967" y="19615"/>
                  </a:lnTo>
                  <a:lnTo>
                    <a:pt x="12169" y="18642"/>
                  </a:lnTo>
                  <a:lnTo>
                    <a:pt x="12406" y="17628"/>
                  </a:lnTo>
                  <a:lnTo>
                    <a:pt x="12710" y="16696"/>
                  </a:lnTo>
                  <a:lnTo>
                    <a:pt x="13014" y="15725"/>
                  </a:lnTo>
                  <a:lnTo>
                    <a:pt x="13318" y="14793"/>
                  </a:lnTo>
                  <a:lnTo>
                    <a:pt x="13691" y="13859"/>
                  </a:lnTo>
                  <a:lnTo>
                    <a:pt x="14062" y="12968"/>
                  </a:lnTo>
                  <a:lnTo>
                    <a:pt x="14468" y="12077"/>
                  </a:lnTo>
                  <a:lnTo>
                    <a:pt x="14873" y="11227"/>
                  </a:lnTo>
                  <a:lnTo>
                    <a:pt x="15312" y="10416"/>
                  </a:lnTo>
                  <a:lnTo>
                    <a:pt x="16158" y="8796"/>
                  </a:lnTo>
                  <a:lnTo>
                    <a:pt x="17036" y="7335"/>
                  </a:lnTo>
                  <a:lnTo>
                    <a:pt x="17916" y="5959"/>
                  </a:lnTo>
                  <a:lnTo>
                    <a:pt x="18760" y="4742"/>
                  </a:lnTo>
                  <a:lnTo>
                    <a:pt x="19504" y="3689"/>
                  </a:lnTo>
                  <a:lnTo>
                    <a:pt x="20214" y="2798"/>
                  </a:lnTo>
                  <a:lnTo>
                    <a:pt x="21228" y="1540"/>
                  </a:lnTo>
                  <a:lnTo>
                    <a:pt x="21600" y="1096"/>
                  </a:lnTo>
                  <a:lnTo>
                    <a:pt x="1548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48" name="Google Shape;1510;p41"/>
            <p:cNvSpPr/>
            <p:nvPr/>
          </p:nvSpPr>
          <p:spPr>
            <a:xfrm>
              <a:off x="592879" y="756288"/>
              <a:ext cx="95088" cy="78942"/>
            </a:xfrm>
            <a:custGeom>
              <a:avLst/>
              <a:ahLst/>
              <a:cxnLst>
                <a:cxn ang="0">
                  <a:pos x="wd2" y="hd2"/>
                </a:cxn>
                <a:cxn ang="5400000">
                  <a:pos x="wd2" y="hd2"/>
                </a:cxn>
                <a:cxn ang="10800000">
                  <a:pos x="wd2" y="hd2"/>
                </a:cxn>
                <a:cxn ang="16200000">
                  <a:pos x="wd2" y="hd2"/>
                </a:cxn>
              </a:cxnLst>
              <a:rect l="0" t="0" r="r" b="b"/>
              <a:pathLst>
                <a:path w="21600" h="21600" extrusionOk="0">
                  <a:moveTo>
                    <a:pt x="16091" y="0"/>
                  </a:moveTo>
                  <a:lnTo>
                    <a:pt x="0" y="21600"/>
                  </a:lnTo>
                  <a:lnTo>
                    <a:pt x="21600" y="8845"/>
                  </a:lnTo>
                  <a:lnTo>
                    <a:pt x="1609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49" name="Google Shape;1511;p41"/>
            <p:cNvSpPr/>
            <p:nvPr/>
          </p:nvSpPr>
          <p:spPr>
            <a:xfrm>
              <a:off x="879989" y="704709"/>
              <a:ext cx="116825" cy="39802"/>
            </a:xfrm>
            <a:custGeom>
              <a:avLst/>
              <a:ahLst/>
              <a:cxnLst>
                <a:cxn ang="0">
                  <a:pos x="wd2" y="hd2"/>
                </a:cxn>
                <a:cxn ang="5400000">
                  <a:pos x="wd2" y="hd2"/>
                </a:cxn>
                <a:cxn ang="10800000">
                  <a:pos x="wd2" y="hd2"/>
                </a:cxn>
                <a:cxn ang="16200000">
                  <a:pos x="wd2" y="hd2"/>
                </a:cxn>
              </a:cxnLst>
              <a:rect l="0" t="0" r="r" b="b"/>
              <a:pathLst>
                <a:path w="21600" h="21600" extrusionOk="0">
                  <a:moveTo>
                    <a:pt x="1150" y="0"/>
                  </a:moveTo>
                  <a:lnTo>
                    <a:pt x="0" y="21600"/>
                  </a:lnTo>
                  <a:lnTo>
                    <a:pt x="21600" y="19912"/>
                  </a:lnTo>
                  <a:lnTo>
                    <a:pt x="11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0" name="Google Shape;1512;p41"/>
            <p:cNvSpPr/>
            <p:nvPr/>
          </p:nvSpPr>
          <p:spPr>
            <a:xfrm>
              <a:off x="566147" y="336805"/>
              <a:ext cx="113118" cy="121191"/>
            </a:xfrm>
            <a:custGeom>
              <a:avLst/>
              <a:ahLst/>
              <a:cxnLst>
                <a:cxn ang="0">
                  <a:pos x="wd2" y="hd2"/>
                </a:cxn>
                <a:cxn ang="5400000">
                  <a:pos x="wd2" y="hd2"/>
                </a:cxn>
                <a:cxn ang="10800000">
                  <a:pos x="wd2" y="hd2"/>
                </a:cxn>
                <a:cxn ang="16200000">
                  <a:pos x="wd2" y="hd2"/>
                </a:cxn>
              </a:cxnLst>
              <a:rect l="0" t="0" r="r" b="b"/>
              <a:pathLst>
                <a:path w="21600" h="21600" extrusionOk="0">
                  <a:moveTo>
                    <a:pt x="10203" y="0"/>
                  </a:moveTo>
                  <a:lnTo>
                    <a:pt x="9135" y="224"/>
                  </a:lnTo>
                  <a:lnTo>
                    <a:pt x="8068" y="448"/>
                  </a:lnTo>
                  <a:lnTo>
                    <a:pt x="7120" y="890"/>
                  </a:lnTo>
                  <a:lnTo>
                    <a:pt x="6172" y="1333"/>
                  </a:lnTo>
                  <a:lnTo>
                    <a:pt x="5225" y="1887"/>
                  </a:lnTo>
                  <a:lnTo>
                    <a:pt x="4391" y="2441"/>
                  </a:lnTo>
                  <a:lnTo>
                    <a:pt x="3563" y="3214"/>
                  </a:lnTo>
                  <a:lnTo>
                    <a:pt x="2849" y="3992"/>
                  </a:lnTo>
                  <a:lnTo>
                    <a:pt x="2135" y="4765"/>
                  </a:lnTo>
                  <a:lnTo>
                    <a:pt x="1542" y="5761"/>
                  </a:lnTo>
                  <a:lnTo>
                    <a:pt x="1068" y="6646"/>
                  </a:lnTo>
                  <a:lnTo>
                    <a:pt x="594" y="7754"/>
                  </a:lnTo>
                  <a:lnTo>
                    <a:pt x="354" y="8863"/>
                  </a:lnTo>
                  <a:lnTo>
                    <a:pt x="120" y="9859"/>
                  </a:lnTo>
                  <a:lnTo>
                    <a:pt x="0" y="10968"/>
                  </a:lnTo>
                  <a:lnTo>
                    <a:pt x="0" y="11965"/>
                  </a:lnTo>
                  <a:lnTo>
                    <a:pt x="120" y="13073"/>
                  </a:lnTo>
                  <a:lnTo>
                    <a:pt x="354" y="14070"/>
                  </a:lnTo>
                  <a:lnTo>
                    <a:pt x="714" y="15066"/>
                  </a:lnTo>
                  <a:lnTo>
                    <a:pt x="1068" y="15951"/>
                  </a:lnTo>
                  <a:lnTo>
                    <a:pt x="1542" y="16841"/>
                  </a:lnTo>
                  <a:lnTo>
                    <a:pt x="2135" y="17726"/>
                  </a:lnTo>
                  <a:lnTo>
                    <a:pt x="2849" y="18498"/>
                  </a:lnTo>
                  <a:lnTo>
                    <a:pt x="3563" y="19165"/>
                  </a:lnTo>
                  <a:lnTo>
                    <a:pt x="4391" y="19831"/>
                  </a:lnTo>
                  <a:lnTo>
                    <a:pt x="5225" y="20385"/>
                  </a:lnTo>
                  <a:lnTo>
                    <a:pt x="6172" y="20827"/>
                  </a:lnTo>
                  <a:lnTo>
                    <a:pt x="7240" y="21158"/>
                  </a:lnTo>
                  <a:lnTo>
                    <a:pt x="8308" y="21488"/>
                  </a:lnTo>
                  <a:lnTo>
                    <a:pt x="9375" y="21600"/>
                  </a:lnTo>
                  <a:lnTo>
                    <a:pt x="11511" y="21600"/>
                  </a:lnTo>
                  <a:lnTo>
                    <a:pt x="12579" y="21382"/>
                  </a:lnTo>
                  <a:lnTo>
                    <a:pt x="13526" y="21158"/>
                  </a:lnTo>
                  <a:lnTo>
                    <a:pt x="14594" y="20715"/>
                  </a:lnTo>
                  <a:lnTo>
                    <a:pt x="15548" y="20273"/>
                  </a:lnTo>
                  <a:lnTo>
                    <a:pt x="16375" y="19719"/>
                  </a:lnTo>
                  <a:lnTo>
                    <a:pt x="17323" y="19165"/>
                  </a:lnTo>
                  <a:lnTo>
                    <a:pt x="18037" y="18498"/>
                  </a:lnTo>
                  <a:lnTo>
                    <a:pt x="18871" y="17726"/>
                  </a:lnTo>
                  <a:lnTo>
                    <a:pt x="19465" y="16841"/>
                  </a:lnTo>
                  <a:lnTo>
                    <a:pt x="20052" y="15951"/>
                  </a:lnTo>
                  <a:lnTo>
                    <a:pt x="20646" y="14954"/>
                  </a:lnTo>
                  <a:lnTo>
                    <a:pt x="21006" y="13846"/>
                  </a:lnTo>
                  <a:lnTo>
                    <a:pt x="21360" y="12849"/>
                  </a:lnTo>
                  <a:lnTo>
                    <a:pt x="21480" y="11741"/>
                  </a:lnTo>
                  <a:lnTo>
                    <a:pt x="21600" y="10638"/>
                  </a:lnTo>
                  <a:lnTo>
                    <a:pt x="21600" y="9641"/>
                  </a:lnTo>
                  <a:lnTo>
                    <a:pt x="21480" y="8533"/>
                  </a:lnTo>
                  <a:lnTo>
                    <a:pt x="21240" y="7536"/>
                  </a:lnTo>
                  <a:lnTo>
                    <a:pt x="21006" y="6539"/>
                  </a:lnTo>
                  <a:lnTo>
                    <a:pt x="20532" y="5649"/>
                  </a:lnTo>
                  <a:lnTo>
                    <a:pt x="20052" y="4765"/>
                  </a:lnTo>
                  <a:lnTo>
                    <a:pt x="19465" y="3880"/>
                  </a:lnTo>
                  <a:lnTo>
                    <a:pt x="18871" y="3102"/>
                  </a:lnTo>
                  <a:lnTo>
                    <a:pt x="18037" y="2441"/>
                  </a:lnTo>
                  <a:lnTo>
                    <a:pt x="17323" y="1775"/>
                  </a:lnTo>
                  <a:lnTo>
                    <a:pt x="16375" y="1221"/>
                  </a:lnTo>
                  <a:lnTo>
                    <a:pt x="15428" y="778"/>
                  </a:lnTo>
                  <a:lnTo>
                    <a:pt x="14360" y="448"/>
                  </a:lnTo>
                  <a:lnTo>
                    <a:pt x="13292" y="224"/>
                  </a:lnTo>
                  <a:lnTo>
                    <a:pt x="1222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1" name="Google Shape;1513;p41"/>
            <p:cNvSpPr/>
            <p:nvPr/>
          </p:nvSpPr>
          <p:spPr>
            <a:xfrm>
              <a:off x="722141" y="723368"/>
              <a:ext cx="124270" cy="23490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496" y="170"/>
                  </a:lnTo>
                  <a:lnTo>
                    <a:pt x="21278" y="572"/>
                  </a:lnTo>
                  <a:lnTo>
                    <a:pt x="20737" y="1256"/>
                  </a:lnTo>
                  <a:lnTo>
                    <a:pt x="19875" y="2057"/>
                  </a:lnTo>
                  <a:lnTo>
                    <a:pt x="19334" y="2513"/>
                  </a:lnTo>
                  <a:lnTo>
                    <a:pt x="18684" y="2972"/>
                  </a:lnTo>
                  <a:lnTo>
                    <a:pt x="17822" y="3429"/>
                  </a:lnTo>
                  <a:lnTo>
                    <a:pt x="16959" y="3885"/>
                  </a:lnTo>
                  <a:lnTo>
                    <a:pt x="15878" y="4286"/>
                  </a:lnTo>
                  <a:lnTo>
                    <a:pt x="14688" y="4743"/>
                  </a:lnTo>
                  <a:lnTo>
                    <a:pt x="13284" y="5087"/>
                  </a:lnTo>
                  <a:lnTo>
                    <a:pt x="11772" y="5427"/>
                  </a:lnTo>
                  <a:lnTo>
                    <a:pt x="10909" y="5601"/>
                  </a:lnTo>
                  <a:lnTo>
                    <a:pt x="10150" y="5656"/>
                  </a:lnTo>
                  <a:lnTo>
                    <a:pt x="9506" y="5713"/>
                  </a:lnTo>
                  <a:lnTo>
                    <a:pt x="8103" y="5713"/>
                  </a:lnTo>
                  <a:lnTo>
                    <a:pt x="7453" y="5656"/>
                  </a:lnTo>
                  <a:lnTo>
                    <a:pt x="6263" y="5485"/>
                  </a:lnTo>
                  <a:lnTo>
                    <a:pt x="5291" y="5141"/>
                  </a:lnTo>
                  <a:lnTo>
                    <a:pt x="4319" y="4801"/>
                  </a:lnTo>
                  <a:lnTo>
                    <a:pt x="3456" y="4341"/>
                  </a:lnTo>
                  <a:lnTo>
                    <a:pt x="2697" y="3827"/>
                  </a:lnTo>
                  <a:lnTo>
                    <a:pt x="2053" y="3371"/>
                  </a:lnTo>
                  <a:lnTo>
                    <a:pt x="1622" y="2857"/>
                  </a:lnTo>
                  <a:lnTo>
                    <a:pt x="753" y="1944"/>
                  </a:lnTo>
                  <a:lnTo>
                    <a:pt x="322" y="1256"/>
                  </a:lnTo>
                  <a:lnTo>
                    <a:pt x="213" y="971"/>
                  </a:lnTo>
                  <a:lnTo>
                    <a:pt x="109" y="1944"/>
                  </a:lnTo>
                  <a:lnTo>
                    <a:pt x="0" y="4515"/>
                  </a:lnTo>
                  <a:lnTo>
                    <a:pt x="0" y="8114"/>
                  </a:lnTo>
                  <a:lnTo>
                    <a:pt x="109" y="10058"/>
                  </a:lnTo>
                  <a:lnTo>
                    <a:pt x="322" y="12114"/>
                  </a:lnTo>
                  <a:lnTo>
                    <a:pt x="644" y="14113"/>
                  </a:lnTo>
                  <a:lnTo>
                    <a:pt x="1185" y="15999"/>
                  </a:lnTo>
                  <a:lnTo>
                    <a:pt x="1512" y="16915"/>
                  </a:lnTo>
                  <a:lnTo>
                    <a:pt x="1835" y="17773"/>
                  </a:lnTo>
                  <a:lnTo>
                    <a:pt x="2266" y="18573"/>
                  </a:lnTo>
                  <a:lnTo>
                    <a:pt x="2697" y="19257"/>
                  </a:lnTo>
                  <a:lnTo>
                    <a:pt x="3238" y="19887"/>
                  </a:lnTo>
                  <a:lnTo>
                    <a:pt x="3778" y="20456"/>
                  </a:lnTo>
                  <a:lnTo>
                    <a:pt x="4428" y="20915"/>
                  </a:lnTo>
                  <a:lnTo>
                    <a:pt x="5078" y="21256"/>
                  </a:lnTo>
                  <a:lnTo>
                    <a:pt x="5831" y="21487"/>
                  </a:lnTo>
                  <a:lnTo>
                    <a:pt x="6694" y="21600"/>
                  </a:lnTo>
                  <a:lnTo>
                    <a:pt x="7562" y="21600"/>
                  </a:lnTo>
                  <a:lnTo>
                    <a:pt x="8534" y="21430"/>
                  </a:lnTo>
                  <a:lnTo>
                    <a:pt x="9506" y="21144"/>
                  </a:lnTo>
                  <a:lnTo>
                    <a:pt x="10369" y="20800"/>
                  </a:lnTo>
                  <a:lnTo>
                    <a:pt x="11341" y="20344"/>
                  </a:lnTo>
                  <a:lnTo>
                    <a:pt x="12099" y="19829"/>
                  </a:lnTo>
                  <a:lnTo>
                    <a:pt x="12962" y="19200"/>
                  </a:lnTo>
                  <a:lnTo>
                    <a:pt x="13716" y="18573"/>
                  </a:lnTo>
                  <a:lnTo>
                    <a:pt x="14365" y="17828"/>
                  </a:lnTo>
                  <a:lnTo>
                    <a:pt x="15015" y="17028"/>
                  </a:lnTo>
                  <a:lnTo>
                    <a:pt x="16309" y="15372"/>
                  </a:lnTo>
                  <a:lnTo>
                    <a:pt x="17281" y="13599"/>
                  </a:lnTo>
                  <a:lnTo>
                    <a:pt x="18253" y="11716"/>
                  </a:lnTo>
                  <a:lnTo>
                    <a:pt x="19012" y="9772"/>
                  </a:lnTo>
                  <a:lnTo>
                    <a:pt x="19765" y="7943"/>
                  </a:lnTo>
                  <a:lnTo>
                    <a:pt x="20306" y="6115"/>
                  </a:lnTo>
                  <a:lnTo>
                    <a:pt x="21065" y="2972"/>
                  </a:lnTo>
                  <a:lnTo>
                    <a:pt x="21496" y="8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2" name="Google Shape;1514;p41"/>
            <p:cNvSpPr/>
            <p:nvPr/>
          </p:nvSpPr>
          <p:spPr>
            <a:xfrm>
              <a:off x="727104" y="746990"/>
              <a:ext cx="113119" cy="65874"/>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766" y="2441"/>
                  </a:lnTo>
                  <a:lnTo>
                    <a:pt x="19818" y="4687"/>
                  </a:lnTo>
                  <a:lnTo>
                    <a:pt x="18511" y="7540"/>
                  </a:lnTo>
                  <a:lnTo>
                    <a:pt x="17683" y="8755"/>
                  </a:lnTo>
                  <a:lnTo>
                    <a:pt x="16735" y="10187"/>
                  </a:lnTo>
                  <a:lnTo>
                    <a:pt x="15782" y="11413"/>
                  </a:lnTo>
                  <a:lnTo>
                    <a:pt x="14594" y="12422"/>
                  </a:lnTo>
                  <a:lnTo>
                    <a:pt x="13412" y="13442"/>
                  </a:lnTo>
                  <a:lnTo>
                    <a:pt x="12225" y="14060"/>
                  </a:lnTo>
                  <a:lnTo>
                    <a:pt x="10797" y="14462"/>
                  </a:lnTo>
                  <a:lnTo>
                    <a:pt x="9375" y="14668"/>
                  </a:lnTo>
                  <a:lnTo>
                    <a:pt x="7954" y="14462"/>
                  </a:lnTo>
                  <a:lnTo>
                    <a:pt x="6646" y="14060"/>
                  </a:lnTo>
                  <a:lnTo>
                    <a:pt x="5578" y="13442"/>
                  </a:lnTo>
                  <a:lnTo>
                    <a:pt x="4511" y="12628"/>
                  </a:lnTo>
                  <a:lnTo>
                    <a:pt x="3677" y="11609"/>
                  </a:lnTo>
                  <a:lnTo>
                    <a:pt x="2849" y="10589"/>
                  </a:lnTo>
                  <a:lnTo>
                    <a:pt x="2255" y="9579"/>
                  </a:lnTo>
                  <a:lnTo>
                    <a:pt x="1662" y="8354"/>
                  </a:lnTo>
                  <a:lnTo>
                    <a:pt x="834" y="6108"/>
                  </a:lnTo>
                  <a:lnTo>
                    <a:pt x="354" y="4069"/>
                  </a:lnTo>
                  <a:lnTo>
                    <a:pt x="120" y="2647"/>
                  </a:lnTo>
                  <a:lnTo>
                    <a:pt x="0" y="2235"/>
                  </a:lnTo>
                  <a:lnTo>
                    <a:pt x="354" y="21600"/>
                  </a:lnTo>
                  <a:lnTo>
                    <a:pt x="20172" y="19962"/>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3" name="Google Shape;1515;p41"/>
            <p:cNvSpPr/>
            <p:nvPr/>
          </p:nvSpPr>
          <p:spPr>
            <a:xfrm>
              <a:off x="735177" y="881216"/>
              <a:ext cx="44765" cy="68984"/>
            </a:xfrm>
            <a:custGeom>
              <a:avLst/>
              <a:ahLst/>
              <a:cxnLst>
                <a:cxn ang="0">
                  <a:pos x="wd2" y="hd2"/>
                </a:cxn>
                <a:cxn ang="5400000">
                  <a:pos x="wd2" y="hd2"/>
                </a:cxn>
                <a:cxn ang="10800000">
                  <a:pos x="wd2" y="hd2"/>
                </a:cxn>
                <a:cxn ang="16200000">
                  <a:pos x="wd2" y="hd2"/>
                </a:cxn>
              </a:cxnLst>
              <a:rect l="0" t="0" r="r" b="b"/>
              <a:pathLst>
                <a:path w="21600" h="21600" extrusionOk="0">
                  <a:moveTo>
                    <a:pt x="8094" y="0"/>
                  </a:moveTo>
                  <a:lnTo>
                    <a:pt x="6306" y="393"/>
                  </a:lnTo>
                  <a:lnTo>
                    <a:pt x="4502" y="777"/>
                  </a:lnTo>
                  <a:lnTo>
                    <a:pt x="2395" y="1357"/>
                  </a:lnTo>
                  <a:lnTo>
                    <a:pt x="0" y="2331"/>
                  </a:lnTo>
                  <a:lnTo>
                    <a:pt x="0" y="3305"/>
                  </a:lnTo>
                  <a:lnTo>
                    <a:pt x="606" y="6030"/>
                  </a:lnTo>
                  <a:lnTo>
                    <a:pt x="1804" y="9925"/>
                  </a:lnTo>
                  <a:lnTo>
                    <a:pt x="2698" y="11872"/>
                  </a:lnTo>
                  <a:lnTo>
                    <a:pt x="3608" y="13820"/>
                  </a:lnTo>
                  <a:lnTo>
                    <a:pt x="4805" y="15954"/>
                  </a:lnTo>
                  <a:lnTo>
                    <a:pt x="6306" y="17705"/>
                  </a:lnTo>
                  <a:lnTo>
                    <a:pt x="8094" y="19269"/>
                  </a:lnTo>
                  <a:lnTo>
                    <a:pt x="10201" y="20430"/>
                  </a:lnTo>
                  <a:lnTo>
                    <a:pt x="11096" y="20823"/>
                  </a:lnTo>
                  <a:lnTo>
                    <a:pt x="12293" y="21207"/>
                  </a:lnTo>
                  <a:lnTo>
                    <a:pt x="13794" y="21403"/>
                  </a:lnTo>
                  <a:lnTo>
                    <a:pt x="14991" y="21600"/>
                  </a:lnTo>
                  <a:lnTo>
                    <a:pt x="16492" y="21403"/>
                  </a:lnTo>
                  <a:lnTo>
                    <a:pt x="17992" y="21207"/>
                  </a:lnTo>
                  <a:lnTo>
                    <a:pt x="19796" y="20823"/>
                  </a:lnTo>
                  <a:lnTo>
                    <a:pt x="21297" y="20233"/>
                  </a:lnTo>
                  <a:lnTo>
                    <a:pt x="21600" y="19072"/>
                  </a:lnTo>
                  <a:lnTo>
                    <a:pt x="21600" y="15954"/>
                  </a:lnTo>
                  <a:lnTo>
                    <a:pt x="21297" y="11872"/>
                  </a:lnTo>
                  <a:lnTo>
                    <a:pt x="20994" y="9531"/>
                  </a:lnTo>
                  <a:lnTo>
                    <a:pt x="20099" y="7397"/>
                  </a:lnTo>
                  <a:lnTo>
                    <a:pt x="19190" y="5252"/>
                  </a:lnTo>
                  <a:lnTo>
                    <a:pt x="17992" y="3305"/>
                  </a:lnTo>
                  <a:lnTo>
                    <a:pt x="16204" y="1751"/>
                  </a:lnTo>
                  <a:lnTo>
                    <a:pt x="15294" y="1170"/>
                  </a:lnTo>
                  <a:lnTo>
                    <a:pt x="14097" y="777"/>
                  </a:lnTo>
                  <a:lnTo>
                    <a:pt x="12899" y="393"/>
                  </a:lnTo>
                  <a:lnTo>
                    <a:pt x="1139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4" name="Google Shape;1516;p41"/>
            <p:cNvSpPr/>
            <p:nvPr/>
          </p:nvSpPr>
          <p:spPr>
            <a:xfrm>
              <a:off x="449921" y="667422"/>
              <a:ext cx="259783" cy="57801"/>
            </a:xfrm>
            <a:custGeom>
              <a:avLst/>
              <a:ahLst/>
              <a:cxnLst>
                <a:cxn ang="0">
                  <a:pos x="wd2" y="hd2"/>
                </a:cxn>
                <a:cxn ang="5400000">
                  <a:pos x="wd2" y="hd2"/>
                </a:cxn>
                <a:cxn ang="10800000">
                  <a:pos x="wd2" y="hd2"/>
                </a:cxn>
                <a:cxn ang="16200000">
                  <a:pos x="wd2" y="hd2"/>
                </a:cxn>
              </a:cxnLst>
              <a:rect l="0" t="0" r="r" b="b"/>
              <a:pathLst>
                <a:path w="21600" h="21600" extrusionOk="0">
                  <a:moveTo>
                    <a:pt x="9199" y="0"/>
                  </a:moveTo>
                  <a:lnTo>
                    <a:pt x="8269" y="235"/>
                  </a:lnTo>
                  <a:lnTo>
                    <a:pt x="7392" y="704"/>
                  </a:lnTo>
                  <a:lnTo>
                    <a:pt x="6511" y="1397"/>
                  </a:lnTo>
                  <a:lnTo>
                    <a:pt x="5634" y="2559"/>
                  </a:lnTo>
                  <a:lnTo>
                    <a:pt x="4756" y="3956"/>
                  </a:lnTo>
                  <a:lnTo>
                    <a:pt x="3876" y="5811"/>
                  </a:lnTo>
                  <a:lnTo>
                    <a:pt x="3051" y="8135"/>
                  </a:lnTo>
                  <a:lnTo>
                    <a:pt x="2275" y="10683"/>
                  </a:lnTo>
                  <a:lnTo>
                    <a:pt x="1499" y="13934"/>
                  </a:lnTo>
                  <a:lnTo>
                    <a:pt x="723" y="17421"/>
                  </a:lnTo>
                  <a:lnTo>
                    <a:pt x="0" y="21600"/>
                  </a:lnTo>
                  <a:lnTo>
                    <a:pt x="21600" y="18818"/>
                  </a:lnTo>
                  <a:lnTo>
                    <a:pt x="20981" y="16963"/>
                  </a:lnTo>
                  <a:lnTo>
                    <a:pt x="20258" y="15097"/>
                  </a:lnTo>
                  <a:lnTo>
                    <a:pt x="19275" y="12772"/>
                  </a:lnTo>
                  <a:lnTo>
                    <a:pt x="18087" y="9990"/>
                  </a:lnTo>
                  <a:lnTo>
                    <a:pt x="16742" y="7431"/>
                  </a:lnTo>
                  <a:lnTo>
                    <a:pt x="15193" y="4883"/>
                  </a:lnTo>
                  <a:lnTo>
                    <a:pt x="14417" y="3721"/>
                  </a:lnTo>
                  <a:lnTo>
                    <a:pt x="13592" y="2559"/>
                  </a:lnTo>
                  <a:lnTo>
                    <a:pt x="12712" y="1867"/>
                  </a:lnTo>
                  <a:lnTo>
                    <a:pt x="11834" y="927"/>
                  </a:lnTo>
                  <a:lnTo>
                    <a:pt x="10957" y="470"/>
                  </a:lnTo>
                  <a:lnTo>
                    <a:pt x="10077" y="235"/>
                  </a:lnTo>
                  <a:lnTo>
                    <a:pt x="919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5" name="Google Shape;1517;p41"/>
            <p:cNvSpPr/>
            <p:nvPr/>
          </p:nvSpPr>
          <p:spPr>
            <a:xfrm>
              <a:off x="500275" y="681118"/>
              <a:ext cx="26734" cy="34776"/>
            </a:xfrm>
            <a:custGeom>
              <a:avLst/>
              <a:ahLst/>
              <a:cxnLst>
                <a:cxn ang="0">
                  <a:pos x="wd2" y="hd2"/>
                </a:cxn>
                <a:cxn ang="5400000">
                  <a:pos x="wd2" y="hd2"/>
                </a:cxn>
                <a:cxn ang="10800000">
                  <a:pos x="wd2" y="hd2"/>
                </a:cxn>
                <a:cxn ang="16200000">
                  <a:pos x="wd2" y="hd2"/>
                </a:cxn>
              </a:cxnLst>
              <a:rect l="0" t="0" r="r" b="b"/>
              <a:pathLst>
                <a:path w="21600" h="21600" extrusionOk="0">
                  <a:moveTo>
                    <a:pt x="13046" y="0"/>
                  </a:moveTo>
                  <a:lnTo>
                    <a:pt x="11041" y="371"/>
                  </a:lnTo>
                  <a:lnTo>
                    <a:pt x="9036" y="761"/>
                  </a:lnTo>
                  <a:lnTo>
                    <a:pt x="7031" y="1932"/>
                  </a:lnTo>
                  <a:lnTo>
                    <a:pt x="5026" y="3083"/>
                  </a:lnTo>
                  <a:lnTo>
                    <a:pt x="3503" y="4624"/>
                  </a:lnTo>
                  <a:lnTo>
                    <a:pt x="2005" y="6556"/>
                  </a:lnTo>
                  <a:lnTo>
                    <a:pt x="1015" y="8488"/>
                  </a:lnTo>
                  <a:lnTo>
                    <a:pt x="508" y="10420"/>
                  </a:lnTo>
                  <a:lnTo>
                    <a:pt x="0" y="12722"/>
                  </a:lnTo>
                  <a:lnTo>
                    <a:pt x="508" y="14654"/>
                  </a:lnTo>
                  <a:lnTo>
                    <a:pt x="1015" y="16585"/>
                  </a:lnTo>
                  <a:lnTo>
                    <a:pt x="2005" y="18127"/>
                  </a:lnTo>
                  <a:lnTo>
                    <a:pt x="3020" y="19688"/>
                  </a:lnTo>
                  <a:lnTo>
                    <a:pt x="4518" y="20449"/>
                  </a:lnTo>
                  <a:lnTo>
                    <a:pt x="6523" y="21229"/>
                  </a:lnTo>
                  <a:lnTo>
                    <a:pt x="8528" y="21600"/>
                  </a:lnTo>
                  <a:lnTo>
                    <a:pt x="10533" y="21229"/>
                  </a:lnTo>
                  <a:lnTo>
                    <a:pt x="12564" y="20839"/>
                  </a:lnTo>
                  <a:lnTo>
                    <a:pt x="14569" y="20059"/>
                  </a:lnTo>
                  <a:lnTo>
                    <a:pt x="16574" y="18517"/>
                  </a:lnTo>
                  <a:lnTo>
                    <a:pt x="18072" y="16976"/>
                  </a:lnTo>
                  <a:lnTo>
                    <a:pt x="19595" y="15434"/>
                  </a:lnTo>
                  <a:lnTo>
                    <a:pt x="20585" y="13112"/>
                  </a:lnTo>
                  <a:lnTo>
                    <a:pt x="21092" y="11180"/>
                  </a:lnTo>
                  <a:lnTo>
                    <a:pt x="21600" y="8878"/>
                  </a:lnTo>
                  <a:lnTo>
                    <a:pt x="21092" y="6946"/>
                  </a:lnTo>
                  <a:lnTo>
                    <a:pt x="20585" y="5015"/>
                  </a:lnTo>
                  <a:lnTo>
                    <a:pt x="19595" y="3473"/>
                  </a:lnTo>
                  <a:lnTo>
                    <a:pt x="18580" y="2302"/>
                  </a:lnTo>
                  <a:lnTo>
                    <a:pt x="17082" y="1151"/>
                  </a:lnTo>
                  <a:lnTo>
                    <a:pt x="15051" y="371"/>
                  </a:lnTo>
                  <a:lnTo>
                    <a:pt x="1304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6" name="Google Shape;1518;p41"/>
            <p:cNvSpPr/>
            <p:nvPr/>
          </p:nvSpPr>
          <p:spPr>
            <a:xfrm>
              <a:off x="845184" y="584775"/>
              <a:ext cx="218130" cy="118711"/>
            </a:xfrm>
            <a:custGeom>
              <a:avLst/>
              <a:ahLst/>
              <a:cxnLst>
                <a:cxn ang="0">
                  <a:pos x="wd2" y="hd2"/>
                </a:cxn>
                <a:cxn ang="5400000">
                  <a:pos x="wd2" y="hd2"/>
                </a:cxn>
                <a:cxn ang="10800000">
                  <a:pos x="wd2" y="hd2"/>
                </a:cxn>
                <a:cxn ang="16200000">
                  <a:pos x="wd2" y="hd2"/>
                </a:cxn>
              </a:cxnLst>
              <a:rect l="0" t="0" r="r" b="b"/>
              <a:pathLst>
                <a:path w="21600" h="21600" extrusionOk="0">
                  <a:moveTo>
                    <a:pt x="15261" y="0"/>
                  </a:moveTo>
                  <a:lnTo>
                    <a:pt x="14461" y="114"/>
                  </a:lnTo>
                  <a:lnTo>
                    <a:pt x="13662" y="337"/>
                  </a:lnTo>
                  <a:lnTo>
                    <a:pt x="12862" y="566"/>
                  </a:lnTo>
                  <a:lnTo>
                    <a:pt x="12001" y="1017"/>
                  </a:lnTo>
                  <a:lnTo>
                    <a:pt x="11139" y="1583"/>
                  </a:lnTo>
                  <a:lnTo>
                    <a:pt x="10277" y="2263"/>
                  </a:lnTo>
                  <a:lnTo>
                    <a:pt x="9354" y="3052"/>
                  </a:lnTo>
                  <a:lnTo>
                    <a:pt x="8430" y="4070"/>
                  </a:lnTo>
                  <a:lnTo>
                    <a:pt x="7509" y="5201"/>
                  </a:lnTo>
                  <a:lnTo>
                    <a:pt x="6585" y="6562"/>
                  </a:lnTo>
                  <a:lnTo>
                    <a:pt x="5661" y="8031"/>
                  </a:lnTo>
                  <a:lnTo>
                    <a:pt x="4675" y="9728"/>
                  </a:lnTo>
                  <a:lnTo>
                    <a:pt x="3754" y="11649"/>
                  </a:lnTo>
                  <a:lnTo>
                    <a:pt x="2831" y="13798"/>
                  </a:lnTo>
                  <a:lnTo>
                    <a:pt x="1907" y="16170"/>
                  </a:lnTo>
                  <a:lnTo>
                    <a:pt x="924" y="18771"/>
                  </a:lnTo>
                  <a:lnTo>
                    <a:pt x="0" y="21600"/>
                  </a:lnTo>
                  <a:lnTo>
                    <a:pt x="21600" y="2486"/>
                  </a:lnTo>
                  <a:lnTo>
                    <a:pt x="21109" y="1921"/>
                  </a:lnTo>
                  <a:lnTo>
                    <a:pt x="20430" y="1469"/>
                  </a:lnTo>
                  <a:lnTo>
                    <a:pt x="19631" y="1017"/>
                  </a:lnTo>
                  <a:lnTo>
                    <a:pt x="18586" y="452"/>
                  </a:lnTo>
                  <a:lnTo>
                    <a:pt x="17354" y="114"/>
                  </a:lnTo>
                  <a:lnTo>
                    <a:pt x="1667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7" name="Google Shape;1519;p41"/>
            <p:cNvSpPr/>
            <p:nvPr/>
          </p:nvSpPr>
          <p:spPr>
            <a:xfrm>
              <a:off x="890544" y="635130"/>
              <a:ext cx="26105" cy="34179"/>
            </a:xfrm>
            <a:custGeom>
              <a:avLst/>
              <a:ahLst/>
              <a:cxnLst>
                <a:cxn ang="0">
                  <a:pos x="wd2" y="hd2"/>
                </a:cxn>
                <a:cxn ang="5400000">
                  <a:pos x="wd2" y="hd2"/>
                </a:cxn>
                <a:cxn ang="10800000">
                  <a:pos x="wd2" y="hd2"/>
                </a:cxn>
                <a:cxn ang="16200000">
                  <a:pos x="wd2" y="hd2"/>
                </a:cxn>
              </a:cxnLst>
              <a:rect l="0" t="0" r="r" b="b"/>
              <a:pathLst>
                <a:path w="21600" h="21600" extrusionOk="0">
                  <a:moveTo>
                    <a:pt x="10813" y="0"/>
                  </a:moveTo>
                  <a:lnTo>
                    <a:pt x="8734" y="774"/>
                  </a:lnTo>
                  <a:lnTo>
                    <a:pt x="6680" y="1568"/>
                  </a:lnTo>
                  <a:lnTo>
                    <a:pt x="5147" y="2740"/>
                  </a:lnTo>
                  <a:lnTo>
                    <a:pt x="3613" y="4308"/>
                  </a:lnTo>
                  <a:lnTo>
                    <a:pt x="2053" y="6274"/>
                  </a:lnTo>
                  <a:lnTo>
                    <a:pt x="1040" y="8239"/>
                  </a:lnTo>
                  <a:lnTo>
                    <a:pt x="0" y="10601"/>
                  </a:lnTo>
                  <a:lnTo>
                    <a:pt x="0" y="14532"/>
                  </a:lnTo>
                  <a:lnTo>
                    <a:pt x="520" y="16498"/>
                  </a:lnTo>
                  <a:lnTo>
                    <a:pt x="1534" y="18066"/>
                  </a:lnTo>
                  <a:lnTo>
                    <a:pt x="2573" y="19635"/>
                  </a:lnTo>
                  <a:lnTo>
                    <a:pt x="4107" y="20806"/>
                  </a:lnTo>
                  <a:lnTo>
                    <a:pt x="6186" y="21203"/>
                  </a:lnTo>
                  <a:lnTo>
                    <a:pt x="8240" y="21600"/>
                  </a:lnTo>
                  <a:lnTo>
                    <a:pt x="10293" y="21600"/>
                  </a:lnTo>
                  <a:lnTo>
                    <a:pt x="12347" y="20806"/>
                  </a:lnTo>
                  <a:lnTo>
                    <a:pt x="14400" y="20032"/>
                  </a:lnTo>
                  <a:lnTo>
                    <a:pt x="16453" y="18840"/>
                  </a:lnTo>
                  <a:lnTo>
                    <a:pt x="18013" y="17272"/>
                  </a:lnTo>
                  <a:lnTo>
                    <a:pt x="19547" y="15307"/>
                  </a:lnTo>
                  <a:lnTo>
                    <a:pt x="20560" y="13341"/>
                  </a:lnTo>
                  <a:lnTo>
                    <a:pt x="21080" y="10999"/>
                  </a:lnTo>
                  <a:lnTo>
                    <a:pt x="21600" y="9033"/>
                  </a:lnTo>
                  <a:lnTo>
                    <a:pt x="21600" y="6671"/>
                  </a:lnTo>
                  <a:lnTo>
                    <a:pt x="21080" y="5102"/>
                  </a:lnTo>
                  <a:lnTo>
                    <a:pt x="20066" y="3534"/>
                  </a:lnTo>
                  <a:lnTo>
                    <a:pt x="18507" y="1965"/>
                  </a:lnTo>
                  <a:lnTo>
                    <a:pt x="16973" y="774"/>
                  </a:lnTo>
                  <a:lnTo>
                    <a:pt x="1544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8" name="Google Shape;1520;p41"/>
            <p:cNvSpPr/>
            <p:nvPr/>
          </p:nvSpPr>
          <p:spPr>
            <a:xfrm>
              <a:off x="550598" y="994929"/>
              <a:ext cx="496570" cy="154771"/>
            </a:xfrm>
            <a:custGeom>
              <a:avLst/>
              <a:ahLst/>
              <a:cxnLst>
                <a:cxn ang="0">
                  <a:pos x="wd2" y="hd2"/>
                </a:cxn>
                <a:cxn ang="5400000">
                  <a:pos x="wd2" y="hd2"/>
                </a:cxn>
                <a:cxn ang="10800000">
                  <a:pos x="wd2" y="hd2"/>
                </a:cxn>
                <a:cxn ang="16200000">
                  <a:pos x="wd2" y="hd2"/>
                </a:cxn>
              </a:cxnLst>
              <a:rect l="0" t="0" r="r" b="b"/>
              <a:pathLst>
                <a:path w="21600" h="21600" extrusionOk="0">
                  <a:moveTo>
                    <a:pt x="18735" y="0"/>
                  </a:moveTo>
                  <a:lnTo>
                    <a:pt x="2028" y="10671"/>
                  </a:lnTo>
                  <a:lnTo>
                    <a:pt x="0" y="21600"/>
                  </a:lnTo>
                  <a:lnTo>
                    <a:pt x="21600" y="6940"/>
                  </a:lnTo>
                  <a:lnTo>
                    <a:pt x="1873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59" name="Google Shape;1522;p41"/>
            <p:cNvSpPr/>
            <p:nvPr/>
          </p:nvSpPr>
          <p:spPr>
            <a:xfrm>
              <a:off x="406446" y="505867"/>
              <a:ext cx="70209" cy="44105"/>
            </a:xfrm>
            <a:custGeom>
              <a:avLst/>
              <a:ahLst/>
              <a:cxnLst>
                <a:cxn ang="0">
                  <a:pos x="wd2" y="hd2"/>
                </a:cxn>
                <a:cxn ang="5400000">
                  <a:pos x="wd2" y="hd2"/>
                </a:cxn>
                <a:cxn ang="10800000">
                  <a:pos x="wd2" y="hd2"/>
                </a:cxn>
                <a:cxn ang="16200000">
                  <a:pos x="wd2" y="hd2"/>
                </a:cxn>
              </a:cxnLst>
              <a:rect l="0" t="0" r="r" b="b"/>
              <a:pathLst>
                <a:path w="21600" h="21600" extrusionOk="0">
                  <a:moveTo>
                    <a:pt x="11278" y="2431"/>
                  </a:moveTo>
                  <a:lnTo>
                    <a:pt x="13192" y="3031"/>
                  </a:lnTo>
                  <a:lnTo>
                    <a:pt x="14719" y="3646"/>
                  </a:lnTo>
                  <a:lnTo>
                    <a:pt x="16246" y="4554"/>
                  </a:lnTo>
                  <a:lnTo>
                    <a:pt x="17589" y="5769"/>
                  </a:lnTo>
                  <a:lnTo>
                    <a:pt x="18730" y="7292"/>
                  </a:lnTo>
                  <a:lnTo>
                    <a:pt x="19503" y="8815"/>
                  </a:lnTo>
                  <a:lnTo>
                    <a:pt x="20073" y="10338"/>
                  </a:lnTo>
                  <a:lnTo>
                    <a:pt x="20073" y="12169"/>
                  </a:lnTo>
                  <a:lnTo>
                    <a:pt x="19880" y="13692"/>
                  </a:lnTo>
                  <a:lnTo>
                    <a:pt x="19116" y="15215"/>
                  </a:lnTo>
                  <a:lnTo>
                    <a:pt x="18353" y="16431"/>
                  </a:lnTo>
                  <a:lnTo>
                    <a:pt x="17009" y="17646"/>
                  </a:lnTo>
                  <a:lnTo>
                    <a:pt x="15676" y="18262"/>
                  </a:lnTo>
                  <a:lnTo>
                    <a:pt x="13955" y="18862"/>
                  </a:lnTo>
                  <a:lnTo>
                    <a:pt x="12235" y="19169"/>
                  </a:lnTo>
                  <a:lnTo>
                    <a:pt x="10322" y="19169"/>
                  </a:lnTo>
                  <a:lnTo>
                    <a:pt x="8601" y="18554"/>
                  </a:lnTo>
                  <a:lnTo>
                    <a:pt x="6688" y="17954"/>
                  </a:lnTo>
                  <a:lnTo>
                    <a:pt x="5161" y="17031"/>
                  </a:lnTo>
                  <a:lnTo>
                    <a:pt x="3817" y="15523"/>
                  </a:lnTo>
                  <a:lnTo>
                    <a:pt x="2861" y="14292"/>
                  </a:lnTo>
                  <a:lnTo>
                    <a:pt x="2097" y="12769"/>
                  </a:lnTo>
                  <a:lnTo>
                    <a:pt x="1720" y="10954"/>
                  </a:lnTo>
                  <a:lnTo>
                    <a:pt x="1527" y="9431"/>
                  </a:lnTo>
                  <a:lnTo>
                    <a:pt x="1720" y="7908"/>
                  </a:lnTo>
                  <a:lnTo>
                    <a:pt x="2290" y="6692"/>
                  </a:lnTo>
                  <a:lnTo>
                    <a:pt x="3054" y="5477"/>
                  </a:lnTo>
                  <a:lnTo>
                    <a:pt x="4011" y="4554"/>
                  </a:lnTo>
                  <a:lnTo>
                    <a:pt x="5354" y="3646"/>
                  </a:lnTo>
                  <a:lnTo>
                    <a:pt x="6688" y="3031"/>
                  </a:lnTo>
                  <a:lnTo>
                    <a:pt x="8215" y="2431"/>
                  </a:lnTo>
                  <a:close/>
                  <a:moveTo>
                    <a:pt x="9172" y="0"/>
                  </a:moveTo>
                  <a:lnTo>
                    <a:pt x="7074" y="292"/>
                  </a:lnTo>
                  <a:lnTo>
                    <a:pt x="5161" y="908"/>
                  </a:lnTo>
                  <a:lnTo>
                    <a:pt x="3441" y="2123"/>
                  </a:lnTo>
                  <a:lnTo>
                    <a:pt x="2097" y="3646"/>
                  </a:lnTo>
                  <a:lnTo>
                    <a:pt x="1140" y="5169"/>
                  </a:lnTo>
                  <a:lnTo>
                    <a:pt x="377" y="7292"/>
                  </a:lnTo>
                  <a:lnTo>
                    <a:pt x="0" y="9431"/>
                  </a:lnTo>
                  <a:lnTo>
                    <a:pt x="184" y="11554"/>
                  </a:lnTo>
                  <a:lnTo>
                    <a:pt x="570" y="13692"/>
                  </a:lnTo>
                  <a:lnTo>
                    <a:pt x="1527" y="15815"/>
                  </a:lnTo>
                  <a:lnTo>
                    <a:pt x="2861" y="17646"/>
                  </a:lnTo>
                  <a:lnTo>
                    <a:pt x="4397" y="19169"/>
                  </a:lnTo>
                  <a:lnTo>
                    <a:pt x="6301" y="20385"/>
                  </a:lnTo>
                  <a:lnTo>
                    <a:pt x="8215" y="21000"/>
                  </a:lnTo>
                  <a:lnTo>
                    <a:pt x="10322" y="21600"/>
                  </a:lnTo>
                  <a:lnTo>
                    <a:pt x="13762" y="21600"/>
                  </a:lnTo>
                  <a:lnTo>
                    <a:pt x="15482" y="21000"/>
                  </a:lnTo>
                  <a:lnTo>
                    <a:pt x="17203" y="20077"/>
                  </a:lnTo>
                  <a:lnTo>
                    <a:pt x="18546" y="19169"/>
                  </a:lnTo>
                  <a:lnTo>
                    <a:pt x="19880" y="17646"/>
                  </a:lnTo>
                  <a:lnTo>
                    <a:pt x="20643" y="16123"/>
                  </a:lnTo>
                  <a:lnTo>
                    <a:pt x="21407" y="14292"/>
                  </a:lnTo>
                  <a:lnTo>
                    <a:pt x="21600" y="12169"/>
                  </a:lnTo>
                  <a:lnTo>
                    <a:pt x="21600" y="10031"/>
                  </a:lnTo>
                  <a:lnTo>
                    <a:pt x="21030" y="7908"/>
                  </a:lnTo>
                  <a:lnTo>
                    <a:pt x="20073" y="6077"/>
                  </a:lnTo>
                  <a:lnTo>
                    <a:pt x="18923" y="4262"/>
                  </a:lnTo>
                  <a:lnTo>
                    <a:pt x="17396" y="2738"/>
                  </a:lnTo>
                  <a:lnTo>
                    <a:pt x="15676" y="1508"/>
                  </a:lnTo>
                  <a:lnTo>
                    <a:pt x="13569" y="600"/>
                  </a:lnTo>
                  <a:lnTo>
                    <a:pt x="1147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0" name="Google Shape;1523;p41"/>
            <p:cNvSpPr/>
            <p:nvPr/>
          </p:nvSpPr>
          <p:spPr>
            <a:xfrm>
              <a:off x="435031" y="521254"/>
              <a:ext cx="16148" cy="12702"/>
            </a:xfrm>
            <a:custGeom>
              <a:avLst/>
              <a:ahLst/>
              <a:cxnLst>
                <a:cxn ang="0">
                  <a:pos x="wd2" y="hd2"/>
                </a:cxn>
                <a:cxn ang="5400000">
                  <a:pos x="wd2" y="hd2"/>
                </a:cxn>
                <a:cxn ang="10800000">
                  <a:pos x="wd2" y="hd2"/>
                </a:cxn>
                <a:cxn ang="16200000">
                  <a:pos x="wd2" y="hd2"/>
                </a:cxn>
              </a:cxnLst>
              <a:rect l="0" t="0" r="r" b="b"/>
              <a:pathLst>
                <a:path w="21600" h="21600" extrusionOk="0">
                  <a:moveTo>
                    <a:pt x="4959" y="0"/>
                  </a:moveTo>
                  <a:lnTo>
                    <a:pt x="1639" y="2427"/>
                  </a:lnTo>
                  <a:lnTo>
                    <a:pt x="0" y="6007"/>
                  </a:lnTo>
                  <a:lnTo>
                    <a:pt x="0" y="9587"/>
                  </a:lnTo>
                  <a:lnTo>
                    <a:pt x="1639" y="14380"/>
                  </a:lnTo>
                  <a:lnTo>
                    <a:pt x="4959" y="18020"/>
                  </a:lnTo>
                  <a:lnTo>
                    <a:pt x="8279" y="20387"/>
                  </a:lnTo>
                  <a:lnTo>
                    <a:pt x="12439" y="21600"/>
                  </a:lnTo>
                  <a:lnTo>
                    <a:pt x="16599" y="21600"/>
                  </a:lnTo>
                  <a:lnTo>
                    <a:pt x="19919" y="19173"/>
                  </a:lnTo>
                  <a:lnTo>
                    <a:pt x="21600" y="15593"/>
                  </a:lnTo>
                  <a:lnTo>
                    <a:pt x="21600" y="12013"/>
                  </a:lnTo>
                  <a:lnTo>
                    <a:pt x="19919" y="7220"/>
                  </a:lnTo>
                  <a:lnTo>
                    <a:pt x="16599" y="3580"/>
                  </a:lnTo>
                  <a:lnTo>
                    <a:pt x="12439" y="1213"/>
                  </a:lnTo>
                  <a:lnTo>
                    <a:pt x="827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1" name="Google Shape;1524;p41"/>
            <p:cNvSpPr/>
            <p:nvPr/>
          </p:nvSpPr>
          <p:spPr>
            <a:xfrm>
              <a:off x="432089" y="527604"/>
              <a:ext cx="12702" cy="1925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5855" y="2784"/>
                  </a:lnTo>
                  <a:lnTo>
                    <a:pt x="10109" y="5567"/>
                  </a:lnTo>
                  <a:lnTo>
                    <a:pt x="5745" y="9761"/>
                  </a:lnTo>
                  <a:lnTo>
                    <a:pt x="2909" y="13954"/>
                  </a:lnTo>
                  <a:lnTo>
                    <a:pt x="1455" y="17442"/>
                  </a:lnTo>
                  <a:lnTo>
                    <a:pt x="0" y="21600"/>
                  </a:lnTo>
                  <a:lnTo>
                    <a:pt x="7200" y="18816"/>
                  </a:lnTo>
                  <a:lnTo>
                    <a:pt x="11491" y="16033"/>
                  </a:lnTo>
                  <a:lnTo>
                    <a:pt x="15855" y="11839"/>
                  </a:lnTo>
                  <a:lnTo>
                    <a:pt x="20145" y="7682"/>
                  </a:lnTo>
                  <a:lnTo>
                    <a:pt x="21600" y="4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2" name="Google Shape;1525;p41"/>
            <p:cNvSpPr/>
            <p:nvPr/>
          </p:nvSpPr>
          <p:spPr>
            <a:xfrm>
              <a:off x="446214" y="525605"/>
              <a:ext cx="27331" cy="12702"/>
            </a:xfrm>
            <a:custGeom>
              <a:avLst/>
              <a:ahLst/>
              <a:cxnLst>
                <a:cxn ang="0">
                  <a:pos x="wd2" y="hd2"/>
                </a:cxn>
                <a:cxn ang="5400000">
                  <a:pos x="wd2" y="hd2"/>
                </a:cxn>
                <a:cxn ang="10800000">
                  <a:pos x="wd2" y="hd2"/>
                </a:cxn>
                <a:cxn ang="16200000">
                  <a:pos x="wd2" y="hd2"/>
                </a:cxn>
              </a:cxnLst>
              <a:rect l="0" t="0" r="r" b="b"/>
              <a:pathLst>
                <a:path w="21600" h="21600" extrusionOk="0">
                  <a:moveTo>
                    <a:pt x="3923" y="0"/>
                  </a:moveTo>
                  <a:lnTo>
                    <a:pt x="0" y="2083"/>
                  </a:lnTo>
                  <a:lnTo>
                    <a:pt x="3426" y="10745"/>
                  </a:lnTo>
                  <a:lnTo>
                    <a:pt x="6877" y="15131"/>
                  </a:lnTo>
                  <a:lnTo>
                    <a:pt x="10800" y="19517"/>
                  </a:lnTo>
                  <a:lnTo>
                    <a:pt x="14723" y="21600"/>
                  </a:lnTo>
                  <a:lnTo>
                    <a:pt x="18174" y="21600"/>
                  </a:lnTo>
                  <a:lnTo>
                    <a:pt x="21600" y="17324"/>
                  </a:lnTo>
                  <a:lnTo>
                    <a:pt x="18670" y="10745"/>
                  </a:lnTo>
                  <a:lnTo>
                    <a:pt x="15219" y="6469"/>
                  </a:lnTo>
                  <a:lnTo>
                    <a:pt x="11297" y="2083"/>
                  </a:lnTo>
                  <a:lnTo>
                    <a:pt x="73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3" name="Google Shape;1526;p41"/>
            <p:cNvSpPr/>
            <p:nvPr/>
          </p:nvSpPr>
          <p:spPr>
            <a:xfrm>
              <a:off x="439534" y="507720"/>
              <a:ext cx="12702" cy="19258"/>
            </a:xfrm>
            <a:custGeom>
              <a:avLst/>
              <a:ahLst/>
              <a:cxnLst>
                <a:cxn ang="0">
                  <a:pos x="wd2" y="hd2"/>
                </a:cxn>
                <a:cxn ang="5400000">
                  <a:pos x="wd2" y="hd2"/>
                </a:cxn>
                <a:cxn ang="10800000">
                  <a:pos x="wd2" y="hd2"/>
                </a:cxn>
                <a:cxn ang="16200000">
                  <a:pos x="wd2" y="hd2"/>
                </a:cxn>
              </a:cxnLst>
              <a:rect l="0" t="0" r="r" b="b"/>
              <a:pathLst>
                <a:path w="21600" h="21600" extrusionOk="0">
                  <a:moveTo>
                    <a:pt x="20003" y="0"/>
                  </a:moveTo>
                  <a:lnTo>
                    <a:pt x="13363" y="2784"/>
                  </a:lnTo>
                  <a:lnTo>
                    <a:pt x="8321" y="5567"/>
                  </a:lnTo>
                  <a:lnTo>
                    <a:pt x="3362" y="9761"/>
                  </a:lnTo>
                  <a:lnTo>
                    <a:pt x="1681" y="13954"/>
                  </a:lnTo>
                  <a:lnTo>
                    <a:pt x="0" y="18112"/>
                  </a:lnTo>
                  <a:lnTo>
                    <a:pt x="0" y="21600"/>
                  </a:lnTo>
                  <a:lnTo>
                    <a:pt x="6640" y="18816"/>
                  </a:lnTo>
                  <a:lnTo>
                    <a:pt x="11682" y="16033"/>
                  </a:lnTo>
                  <a:lnTo>
                    <a:pt x="16641" y="11839"/>
                  </a:lnTo>
                  <a:lnTo>
                    <a:pt x="20003" y="7682"/>
                  </a:lnTo>
                  <a:lnTo>
                    <a:pt x="21600" y="4193"/>
                  </a:lnTo>
                  <a:lnTo>
                    <a:pt x="2000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4" name="Google Shape;1527;p41"/>
            <p:cNvSpPr/>
            <p:nvPr/>
          </p:nvSpPr>
          <p:spPr>
            <a:xfrm>
              <a:off x="408299" y="518144"/>
              <a:ext cx="32326" cy="12702"/>
            </a:xfrm>
            <a:custGeom>
              <a:avLst/>
              <a:ahLst/>
              <a:cxnLst>
                <a:cxn ang="0">
                  <a:pos x="wd2" y="hd2"/>
                </a:cxn>
                <a:cxn ang="5400000">
                  <a:pos x="wd2" y="hd2"/>
                </a:cxn>
                <a:cxn ang="10800000">
                  <a:pos x="wd2" y="hd2"/>
                </a:cxn>
                <a:cxn ang="16200000">
                  <a:pos x="wd2" y="hd2"/>
                </a:cxn>
              </a:cxnLst>
              <a:rect l="0" t="0" r="r" b="b"/>
              <a:pathLst>
                <a:path w="21600" h="21600" extrusionOk="0">
                  <a:moveTo>
                    <a:pt x="3736" y="0"/>
                  </a:moveTo>
                  <a:lnTo>
                    <a:pt x="0" y="2182"/>
                  </a:lnTo>
                  <a:lnTo>
                    <a:pt x="3317" y="8618"/>
                  </a:lnTo>
                  <a:lnTo>
                    <a:pt x="6633" y="15164"/>
                  </a:lnTo>
                  <a:lnTo>
                    <a:pt x="10790" y="19418"/>
                  </a:lnTo>
                  <a:lnTo>
                    <a:pt x="14526" y="21600"/>
                  </a:lnTo>
                  <a:lnTo>
                    <a:pt x="17864" y="21600"/>
                  </a:lnTo>
                  <a:lnTo>
                    <a:pt x="21600" y="19418"/>
                  </a:lnTo>
                  <a:lnTo>
                    <a:pt x="18262" y="10800"/>
                  </a:lnTo>
                  <a:lnTo>
                    <a:pt x="14946" y="6545"/>
                  </a:lnTo>
                  <a:lnTo>
                    <a:pt x="11209" y="2182"/>
                  </a:lnTo>
                  <a:lnTo>
                    <a:pt x="705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5" name="Google Shape;1528;p41"/>
            <p:cNvSpPr/>
            <p:nvPr/>
          </p:nvSpPr>
          <p:spPr>
            <a:xfrm>
              <a:off x="426330" y="509573"/>
              <a:ext cx="16148" cy="1866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639" y="4327"/>
                  </a:lnTo>
                  <a:lnTo>
                    <a:pt x="4959" y="8655"/>
                  </a:lnTo>
                  <a:lnTo>
                    <a:pt x="8321" y="12945"/>
                  </a:lnTo>
                  <a:lnTo>
                    <a:pt x="12439" y="16545"/>
                  </a:lnTo>
                  <a:lnTo>
                    <a:pt x="16599" y="19418"/>
                  </a:lnTo>
                  <a:lnTo>
                    <a:pt x="21600" y="21600"/>
                  </a:lnTo>
                  <a:lnTo>
                    <a:pt x="19121" y="17273"/>
                  </a:lnTo>
                  <a:lnTo>
                    <a:pt x="16599" y="12945"/>
                  </a:lnTo>
                  <a:lnTo>
                    <a:pt x="13279" y="8655"/>
                  </a:lnTo>
                  <a:lnTo>
                    <a:pt x="9119" y="5055"/>
                  </a:lnTo>
                  <a:lnTo>
                    <a:pt x="4959" y="2182"/>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6" name="Google Shape;1529;p41"/>
            <p:cNvSpPr/>
            <p:nvPr/>
          </p:nvSpPr>
          <p:spPr>
            <a:xfrm>
              <a:off x="443104" y="516589"/>
              <a:ext cx="25478" cy="12702"/>
            </a:xfrm>
            <a:custGeom>
              <a:avLst/>
              <a:ahLst/>
              <a:cxnLst>
                <a:cxn ang="0">
                  <a:pos x="wd2" y="hd2"/>
                </a:cxn>
                <a:cxn ang="5400000">
                  <a:pos x="wd2" y="hd2"/>
                </a:cxn>
                <a:cxn ang="10800000">
                  <a:pos x="wd2" y="hd2"/>
                </a:cxn>
                <a:cxn ang="16200000">
                  <a:pos x="wd2" y="hd2"/>
                </a:cxn>
              </a:cxnLst>
              <a:rect l="0" t="0" r="r" b="b"/>
              <a:pathLst>
                <a:path w="21600" h="21600" extrusionOk="0">
                  <a:moveTo>
                    <a:pt x="17898" y="0"/>
                  </a:moveTo>
                  <a:lnTo>
                    <a:pt x="14222" y="1455"/>
                  </a:lnTo>
                  <a:lnTo>
                    <a:pt x="10014" y="5745"/>
                  </a:lnTo>
                  <a:lnTo>
                    <a:pt x="6312" y="10109"/>
                  </a:lnTo>
                  <a:lnTo>
                    <a:pt x="3169" y="14400"/>
                  </a:lnTo>
                  <a:lnTo>
                    <a:pt x="0" y="21600"/>
                  </a:lnTo>
                  <a:lnTo>
                    <a:pt x="3675" y="21600"/>
                  </a:lnTo>
                  <a:lnTo>
                    <a:pt x="7378" y="20145"/>
                  </a:lnTo>
                  <a:lnTo>
                    <a:pt x="11586" y="15855"/>
                  </a:lnTo>
                  <a:lnTo>
                    <a:pt x="15288" y="11564"/>
                  </a:lnTo>
                  <a:lnTo>
                    <a:pt x="18431" y="5745"/>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7" name="Google Shape;1530;p41"/>
            <p:cNvSpPr/>
            <p:nvPr/>
          </p:nvSpPr>
          <p:spPr>
            <a:xfrm>
              <a:off x="417000" y="527474"/>
              <a:ext cx="25478" cy="1270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392" y="1213"/>
                  </a:lnTo>
                  <a:lnTo>
                    <a:pt x="13690" y="2366"/>
                  </a:lnTo>
                  <a:lnTo>
                    <a:pt x="10014" y="6007"/>
                  </a:lnTo>
                  <a:lnTo>
                    <a:pt x="5806" y="10800"/>
                  </a:lnTo>
                  <a:lnTo>
                    <a:pt x="2637" y="15593"/>
                  </a:lnTo>
                  <a:lnTo>
                    <a:pt x="0" y="21600"/>
                  </a:lnTo>
                  <a:lnTo>
                    <a:pt x="3675" y="20387"/>
                  </a:lnTo>
                  <a:lnTo>
                    <a:pt x="7378" y="18020"/>
                  </a:lnTo>
                  <a:lnTo>
                    <a:pt x="11586" y="15593"/>
                  </a:lnTo>
                  <a:lnTo>
                    <a:pt x="15288" y="10800"/>
                  </a:lnTo>
                  <a:lnTo>
                    <a:pt x="18431" y="6007"/>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8" name="Google Shape;1531;p41"/>
            <p:cNvSpPr/>
            <p:nvPr/>
          </p:nvSpPr>
          <p:spPr>
            <a:xfrm>
              <a:off x="445455" y="531342"/>
              <a:ext cx="12702" cy="1614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4160"/>
                  </a:lnTo>
                  <a:lnTo>
                    <a:pt x="2366" y="8321"/>
                  </a:lnTo>
                  <a:lnTo>
                    <a:pt x="6007" y="12439"/>
                  </a:lnTo>
                  <a:lnTo>
                    <a:pt x="10800" y="16599"/>
                  </a:lnTo>
                  <a:lnTo>
                    <a:pt x="15593" y="19121"/>
                  </a:lnTo>
                  <a:lnTo>
                    <a:pt x="21600" y="21600"/>
                  </a:lnTo>
                  <a:lnTo>
                    <a:pt x="20387" y="17440"/>
                  </a:lnTo>
                  <a:lnTo>
                    <a:pt x="18020" y="13279"/>
                  </a:lnTo>
                  <a:lnTo>
                    <a:pt x="14380" y="9119"/>
                  </a:lnTo>
                  <a:lnTo>
                    <a:pt x="9587" y="4959"/>
                  </a:lnTo>
                  <a:lnTo>
                    <a:pt x="4793" y="247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69" name="Google Shape;1532;p41"/>
            <p:cNvSpPr/>
            <p:nvPr/>
          </p:nvSpPr>
          <p:spPr>
            <a:xfrm>
              <a:off x="648793" y="500275"/>
              <a:ext cx="70240" cy="44734"/>
            </a:xfrm>
            <a:custGeom>
              <a:avLst/>
              <a:ahLst/>
              <a:cxnLst>
                <a:cxn ang="0">
                  <a:pos x="wd2" y="hd2"/>
                </a:cxn>
                <a:cxn ang="5400000">
                  <a:pos x="wd2" y="hd2"/>
                </a:cxn>
                <a:cxn ang="10800000">
                  <a:pos x="wd2" y="hd2"/>
                </a:cxn>
                <a:cxn ang="16200000">
                  <a:pos x="wd2" y="hd2"/>
                </a:cxn>
              </a:cxnLst>
              <a:rect l="0" t="0" r="r" b="b"/>
              <a:pathLst>
                <a:path w="21600" h="21600" extrusionOk="0">
                  <a:moveTo>
                    <a:pt x="13949" y="2397"/>
                  </a:moveTo>
                  <a:lnTo>
                    <a:pt x="15292" y="2700"/>
                  </a:lnTo>
                  <a:lnTo>
                    <a:pt x="16442" y="3292"/>
                  </a:lnTo>
                  <a:lnTo>
                    <a:pt x="17581" y="3898"/>
                  </a:lnTo>
                  <a:lnTo>
                    <a:pt x="18538" y="4793"/>
                  </a:lnTo>
                  <a:lnTo>
                    <a:pt x="19117" y="5992"/>
                  </a:lnTo>
                  <a:lnTo>
                    <a:pt x="19687" y="7190"/>
                  </a:lnTo>
                  <a:lnTo>
                    <a:pt x="19881" y="8388"/>
                  </a:lnTo>
                  <a:lnTo>
                    <a:pt x="20074" y="9298"/>
                  </a:lnTo>
                  <a:lnTo>
                    <a:pt x="19881" y="10497"/>
                  </a:lnTo>
                  <a:lnTo>
                    <a:pt x="19687" y="11392"/>
                  </a:lnTo>
                  <a:lnTo>
                    <a:pt x="19117" y="12590"/>
                  </a:lnTo>
                  <a:lnTo>
                    <a:pt x="18538" y="13803"/>
                  </a:lnTo>
                  <a:lnTo>
                    <a:pt x="17968" y="14698"/>
                  </a:lnTo>
                  <a:lnTo>
                    <a:pt x="16248" y="16503"/>
                  </a:lnTo>
                  <a:lnTo>
                    <a:pt x="13949" y="18005"/>
                  </a:lnTo>
                  <a:lnTo>
                    <a:pt x="11660" y="18900"/>
                  </a:lnTo>
                  <a:lnTo>
                    <a:pt x="8984" y="19203"/>
                  </a:lnTo>
                  <a:lnTo>
                    <a:pt x="7458" y="19203"/>
                  </a:lnTo>
                  <a:lnTo>
                    <a:pt x="6308" y="18900"/>
                  </a:lnTo>
                  <a:lnTo>
                    <a:pt x="4975" y="18293"/>
                  </a:lnTo>
                  <a:lnTo>
                    <a:pt x="4019" y="17702"/>
                  </a:lnTo>
                  <a:lnTo>
                    <a:pt x="3062" y="16792"/>
                  </a:lnTo>
                  <a:lnTo>
                    <a:pt x="2299" y="15593"/>
                  </a:lnTo>
                  <a:lnTo>
                    <a:pt x="1913" y="14698"/>
                  </a:lnTo>
                  <a:lnTo>
                    <a:pt x="1536" y="13197"/>
                  </a:lnTo>
                  <a:lnTo>
                    <a:pt x="1536" y="11695"/>
                  </a:lnTo>
                  <a:lnTo>
                    <a:pt x="1913" y="9890"/>
                  </a:lnTo>
                  <a:lnTo>
                    <a:pt x="2676" y="8388"/>
                  </a:lnTo>
                  <a:lnTo>
                    <a:pt x="3632" y="6902"/>
                  </a:lnTo>
                  <a:lnTo>
                    <a:pt x="4975" y="5400"/>
                  </a:lnTo>
                  <a:lnTo>
                    <a:pt x="6501" y="4187"/>
                  </a:lnTo>
                  <a:lnTo>
                    <a:pt x="8028" y="3292"/>
                  </a:lnTo>
                  <a:lnTo>
                    <a:pt x="9940" y="2700"/>
                  </a:lnTo>
                  <a:lnTo>
                    <a:pt x="11283" y="2397"/>
                  </a:lnTo>
                  <a:close/>
                  <a:moveTo>
                    <a:pt x="11090" y="0"/>
                  </a:moveTo>
                  <a:lnTo>
                    <a:pt x="9554" y="288"/>
                  </a:lnTo>
                  <a:lnTo>
                    <a:pt x="7458" y="1198"/>
                  </a:lnTo>
                  <a:lnTo>
                    <a:pt x="5545" y="2397"/>
                  </a:lnTo>
                  <a:lnTo>
                    <a:pt x="3825" y="3595"/>
                  </a:lnTo>
                  <a:lnTo>
                    <a:pt x="2299" y="5400"/>
                  </a:lnTo>
                  <a:lnTo>
                    <a:pt x="1150" y="7190"/>
                  </a:lnTo>
                  <a:lnTo>
                    <a:pt x="386" y="9298"/>
                  </a:lnTo>
                  <a:lnTo>
                    <a:pt x="0" y="11392"/>
                  </a:lnTo>
                  <a:lnTo>
                    <a:pt x="0" y="13803"/>
                  </a:lnTo>
                  <a:lnTo>
                    <a:pt x="386" y="15290"/>
                  </a:lnTo>
                  <a:lnTo>
                    <a:pt x="956" y="17095"/>
                  </a:lnTo>
                  <a:lnTo>
                    <a:pt x="1913" y="18293"/>
                  </a:lnTo>
                  <a:lnTo>
                    <a:pt x="2869" y="19492"/>
                  </a:lnTo>
                  <a:lnTo>
                    <a:pt x="4212" y="20402"/>
                  </a:lnTo>
                  <a:lnTo>
                    <a:pt x="5738" y="20993"/>
                  </a:lnTo>
                  <a:lnTo>
                    <a:pt x="7264" y="21600"/>
                  </a:lnTo>
                  <a:lnTo>
                    <a:pt x="10510" y="21600"/>
                  </a:lnTo>
                  <a:lnTo>
                    <a:pt x="11853" y="21297"/>
                  </a:lnTo>
                  <a:lnTo>
                    <a:pt x="14529" y="20402"/>
                  </a:lnTo>
                  <a:lnTo>
                    <a:pt x="17011" y="18597"/>
                  </a:lnTo>
                  <a:lnTo>
                    <a:pt x="17968" y="17702"/>
                  </a:lnTo>
                  <a:lnTo>
                    <a:pt x="18924" y="16503"/>
                  </a:lnTo>
                  <a:lnTo>
                    <a:pt x="19881" y="15290"/>
                  </a:lnTo>
                  <a:lnTo>
                    <a:pt x="20450" y="14092"/>
                  </a:lnTo>
                  <a:lnTo>
                    <a:pt x="21020" y="12590"/>
                  </a:lnTo>
                  <a:lnTo>
                    <a:pt x="21407" y="11103"/>
                  </a:lnTo>
                  <a:lnTo>
                    <a:pt x="21600" y="9298"/>
                  </a:lnTo>
                  <a:lnTo>
                    <a:pt x="21407" y="7797"/>
                  </a:lnTo>
                  <a:lnTo>
                    <a:pt x="21214" y="6295"/>
                  </a:lnTo>
                  <a:lnTo>
                    <a:pt x="20450" y="4793"/>
                  </a:lnTo>
                  <a:lnTo>
                    <a:pt x="19687" y="3292"/>
                  </a:lnTo>
                  <a:lnTo>
                    <a:pt x="18538" y="2093"/>
                  </a:lnTo>
                  <a:lnTo>
                    <a:pt x="17398" y="1198"/>
                  </a:lnTo>
                  <a:lnTo>
                    <a:pt x="15862" y="592"/>
                  </a:lnTo>
                  <a:lnTo>
                    <a:pt x="143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0" name="Google Shape;1533;p41"/>
            <p:cNvSpPr/>
            <p:nvPr/>
          </p:nvSpPr>
          <p:spPr>
            <a:xfrm>
              <a:off x="676782" y="515663"/>
              <a:ext cx="16776" cy="12702"/>
            </a:xfrm>
            <a:custGeom>
              <a:avLst/>
              <a:ahLst/>
              <a:cxnLst>
                <a:cxn ang="0">
                  <a:pos x="wd2" y="hd2"/>
                </a:cxn>
                <a:cxn ang="5400000">
                  <a:pos x="wd2" y="hd2"/>
                </a:cxn>
                <a:cxn ang="10800000">
                  <a:pos x="wd2" y="hd2"/>
                </a:cxn>
                <a:cxn ang="16200000">
                  <a:pos x="wd2" y="hd2"/>
                </a:cxn>
              </a:cxnLst>
              <a:rect l="0" t="0" r="r" b="b"/>
              <a:pathLst>
                <a:path w="21600" h="21600" extrusionOk="0">
                  <a:moveTo>
                    <a:pt x="7200" y="0"/>
                  </a:moveTo>
                  <a:lnTo>
                    <a:pt x="3196" y="1299"/>
                  </a:lnTo>
                  <a:lnTo>
                    <a:pt x="769" y="5400"/>
                  </a:lnTo>
                  <a:lnTo>
                    <a:pt x="0" y="9433"/>
                  </a:lnTo>
                  <a:lnTo>
                    <a:pt x="769" y="14833"/>
                  </a:lnTo>
                  <a:lnTo>
                    <a:pt x="3196" y="17567"/>
                  </a:lnTo>
                  <a:lnTo>
                    <a:pt x="6391" y="20233"/>
                  </a:lnTo>
                  <a:lnTo>
                    <a:pt x="10396" y="21600"/>
                  </a:lnTo>
                  <a:lnTo>
                    <a:pt x="14400" y="21600"/>
                  </a:lnTo>
                  <a:lnTo>
                    <a:pt x="18404" y="18934"/>
                  </a:lnTo>
                  <a:lnTo>
                    <a:pt x="20791" y="16200"/>
                  </a:lnTo>
                  <a:lnTo>
                    <a:pt x="21600" y="12167"/>
                  </a:lnTo>
                  <a:lnTo>
                    <a:pt x="20791" y="6767"/>
                  </a:lnTo>
                  <a:lnTo>
                    <a:pt x="18404" y="4033"/>
                  </a:lnTo>
                  <a:lnTo>
                    <a:pt x="1516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1" name="Google Shape;1534;p41"/>
            <p:cNvSpPr/>
            <p:nvPr/>
          </p:nvSpPr>
          <p:spPr>
            <a:xfrm>
              <a:off x="676934" y="522013"/>
              <a:ext cx="12702" cy="21142"/>
            </a:xfrm>
            <a:custGeom>
              <a:avLst/>
              <a:ahLst/>
              <a:cxnLst>
                <a:cxn ang="0">
                  <a:pos x="wd2" y="hd2"/>
                </a:cxn>
                <a:cxn ang="5400000">
                  <a:pos x="wd2" y="hd2"/>
                </a:cxn>
                <a:cxn ang="10800000">
                  <a:pos x="wd2" y="hd2"/>
                </a:cxn>
                <a:cxn ang="16200000">
                  <a:pos x="wd2" y="hd2"/>
                </a:cxn>
              </a:cxnLst>
              <a:rect l="0" t="0" r="r" b="b"/>
              <a:pathLst>
                <a:path w="21600" h="21600" extrusionOk="0">
                  <a:moveTo>
                    <a:pt x="16867" y="0"/>
                  </a:moveTo>
                  <a:lnTo>
                    <a:pt x="9587" y="3177"/>
                  </a:lnTo>
                  <a:lnTo>
                    <a:pt x="4854" y="6355"/>
                  </a:lnTo>
                  <a:lnTo>
                    <a:pt x="0" y="10142"/>
                  </a:lnTo>
                  <a:lnTo>
                    <a:pt x="0" y="17781"/>
                  </a:lnTo>
                  <a:lnTo>
                    <a:pt x="2427" y="21600"/>
                  </a:lnTo>
                  <a:lnTo>
                    <a:pt x="12013" y="18423"/>
                  </a:lnTo>
                  <a:lnTo>
                    <a:pt x="16867" y="15245"/>
                  </a:lnTo>
                  <a:lnTo>
                    <a:pt x="19294" y="11426"/>
                  </a:lnTo>
                  <a:lnTo>
                    <a:pt x="21600" y="6997"/>
                  </a:lnTo>
                  <a:lnTo>
                    <a:pt x="21600" y="3819"/>
                  </a:lnTo>
                  <a:lnTo>
                    <a:pt x="1686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2" name="Google Shape;1535;p41"/>
            <p:cNvSpPr/>
            <p:nvPr/>
          </p:nvSpPr>
          <p:spPr>
            <a:xfrm>
              <a:off x="689190" y="515349"/>
              <a:ext cx="27362" cy="12702"/>
            </a:xfrm>
            <a:custGeom>
              <a:avLst/>
              <a:ahLst/>
              <a:cxnLst>
                <a:cxn ang="0">
                  <a:pos x="wd2" y="hd2"/>
                </a:cxn>
                <a:cxn ang="5400000">
                  <a:pos x="wd2" y="hd2"/>
                </a:cxn>
                <a:cxn ang="10800000">
                  <a:pos x="wd2" y="hd2"/>
                </a:cxn>
                <a:cxn ang="16200000">
                  <a:pos x="wd2" y="hd2"/>
                </a:cxn>
              </a:cxnLst>
              <a:rect l="0" t="0" r="r" b="b"/>
              <a:pathLst>
                <a:path w="21600" h="21600" extrusionOk="0">
                  <a:moveTo>
                    <a:pt x="14235" y="0"/>
                  </a:moveTo>
                  <a:lnTo>
                    <a:pt x="10316" y="2427"/>
                  </a:lnTo>
                  <a:lnTo>
                    <a:pt x="6373" y="4854"/>
                  </a:lnTo>
                  <a:lnTo>
                    <a:pt x="2951" y="9587"/>
                  </a:lnTo>
                  <a:lnTo>
                    <a:pt x="0" y="16867"/>
                  </a:lnTo>
                  <a:lnTo>
                    <a:pt x="3447" y="19173"/>
                  </a:lnTo>
                  <a:lnTo>
                    <a:pt x="6869" y="21600"/>
                  </a:lnTo>
                  <a:lnTo>
                    <a:pt x="10788" y="21600"/>
                  </a:lnTo>
                  <a:lnTo>
                    <a:pt x="14731" y="16867"/>
                  </a:lnTo>
                  <a:lnTo>
                    <a:pt x="18153" y="14440"/>
                  </a:lnTo>
                  <a:lnTo>
                    <a:pt x="21600" y="7160"/>
                  </a:lnTo>
                  <a:lnTo>
                    <a:pt x="17657" y="2427"/>
                  </a:lnTo>
                  <a:lnTo>
                    <a:pt x="1423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3" name="Google Shape;1536;p41"/>
            <p:cNvSpPr/>
            <p:nvPr/>
          </p:nvSpPr>
          <p:spPr>
            <a:xfrm>
              <a:off x="678819" y="500872"/>
              <a:ext cx="12702" cy="21143"/>
            </a:xfrm>
            <a:custGeom>
              <a:avLst/>
              <a:ahLst/>
              <a:cxnLst>
                <a:cxn ang="0">
                  <a:pos x="wd2" y="hd2"/>
                </a:cxn>
                <a:cxn ang="5400000">
                  <a:pos x="wd2" y="hd2"/>
                </a:cxn>
                <a:cxn ang="10800000">
                  <a:pos x="wd2" y="hd2"/>
                </a:cxn>
                <a:cxn ang="16200000">
                  <a:pos x="wd2" y="hd2"/>
                </a:cxn>
              </a:cxnLst>
              <a:rect l="0" t="0" r="r" b="b"/>
              <a:pathLst>
                <a:path w="21600" h="21600" extrusionOk="0">
                  <a:moveTo>
                    <a:pt x="14319" y="0"/>
                  </a:moveTo>
                  <a:lnTo>
                    <a:pt x="7160" y="3177"/>
                  </a:lnTo>
                  <a:lnTo>
                    <a:pt x="4733" y="6355"/>
                  </a:lnTo>
                  <a:lnTo>
                    <a:pt x="0" y="10816"/>
                  </a:lnTo>
                  <a:lnTo>
                    <a:pt x="0" y="14603"/>
                  </a:lnTo>
                  <a:lnTo>
                    <a:pt x="2306" y="17781"/>
                  </a:lnTo>
                  <a:lnTo>
                    <a:pt x="4733" y="21600"/>
                  </a:lnTo>
                  <a:lnTo>
                    <a:pt x="12013" y="18423"/>
                  </a:lnTo>
                  <a:lnTo>
                    <a:pt x="16746" y="15245"/>
                  </a:lnTo>
                  <a:lnTo>
                    <a:pt x="19173" y="10816"/>
                  </a:lnTo>
                  <a:lnTo>
                    <a:pt x="21600" y="6997"/>
                  </a:lnTo>
                  <a:lnTo>
                    <a:pt x="19173" y="3819"/>
                  </a:lnTo>
                  <a:lnTo>
                    <a:pt x="1431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4" name="Google Shape;1537;p41"/>
            <p:cNvSpPr/>
            <p:nvPr/>
          </p:nvSpPr>
          <p:spPr>
            <a:xfrm>
              <a:off x="650050" y="517202"/>
              <a:ext cx="32325" cy="12702"/>
            </a:xfrm>
            <a:custGeom>
              <a:avLst/>
              <a:ahLst/>
              <a:cxnLst>
                <a:cxn ang="0">
                  <a:pos x="wd2" y="hd2"/>
                </a:cxn>
                <a:cxn ang="5400000">
                  <a:pos x="wd2" y="hd2"/>
                </a:cxn>
                <a:cxn ang="10800000">
                  <a:pos x="wd2" y="hd2"/>
                </a:cxn>
                <a:cxn ang="16200000">
                  <a:pos x="wd2" y="hd2"/>
                </a:cxn>
              </a:cxnLst>
              <a:rect l="0" t="0" r="r" b="b"/>
              <a:pathLst>
                <a:path w="21600" h="21600" extrusionOk="0">
                  <a:moveTo>
                    <a:pt x="14526" y="0"/>
                  </a:moveTo>
                  <a:lnTo>
                    <a:pt x="10790" y="2427"/>
                  </a:lnTo>
                  <a:lnTo>
                    <a:pt x="6633" y="4854"/>
                  </a:lnTo>
                  <a:lnTo>
                    <a:pt x="3317" y="9708"/>
                  </a:lnTo>
                  <a:lnTo>
                    <a:pt x="0" y="16867"/>
                  </a:lnTo>
                  <a:lnTo>
                    <a:pt x="3736" y="21600"/>
                  </a:lnTo>
                  <a:lnTo>
                    <a:pt x="11209" y="21600"/>
                  </a:lnTo>
                  <a:lnTo>
                    <a:pt x="14946" y="16867"/>
                  </a:lnTo>
                  <a:lnTo>
                    <a:pt x="18262" y="12013"/>
                  </a:lnTo>
                  <a:lnTo>
                    <a:pt x="21600" y="4854"/>
                  </a:lnTo>
                  <a:lnTo>
                    <a:pt x="1826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5" name="Google Shape;1538;p41"/>
            <p:cNvSpPr/>
            <p:nvPr/>
          </p:nvSpPr>
          <p:spPr>
            <a:xfrm>
              <a:off x="664342" y="508945"/>
              <a:ext cx="19886" cy="1369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96" y="4905"/>
                  </a:lnTo>
                  <a:lnTo>
                    <a:pt x="5391" y="9809"/>
                  </a:lnTo>
                  <a:lnTo>
                    <a:pt x="9452" y="13723"/>
                  </a:lnTo>
                  <a:lnTo>
                    <a:pt x="13513" y="17686"/>
                  </a:lnTo>
                  <a:lnTo>
                    <a:pt x="17539" y="20609"/>
                  </a:lnTo>
                  <a:lnTo>
                    <a:pt x="21600" y="21600"/>
                  </a:lnTo>
                  <a:lnTo>
                    <a:pt x="19587" y="16695"/>
                  </a:lnTo>
                  <a:lnTo>
                    <a:pt x="16209" y="11791"/>
                  </a:lnTo>
                  <a:lnTo>
                    <a:pt x="12830" y="7877"/>
                  </a:lnTo>
                  <a:lnTo>
                    <a:pt x="8087" y="3963"/>
                  </a:lnTo>
                  <a:lnTo>
                    <a:pt x="4709" y="1982"/>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6" name="Google Shape;1539;p41"/>
            <p:cNvSpPr/>
            <p:nvPr/>
          </p:nvSpPr>
          <p:spPr>
            <a:xfrm>
              <a:off x="684855" y="506464"/>
              <a:ext cx="22367" cy="1555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383" y="1745"/>
                  </a:lnTo>
                  <a:lnTo>
                    <a:pt x="13803" y="4320"/>
                  </a:lnTo>
                  <a:lnTo>
                    <a:pt x="9587" y="7767"/>
                  </a:lnTo>
                  <a:lnTo>
                    <a:pt x="6007" y="12087"/>
                  </a:lnTo>
                  <a:lnTo>
                    <a:pt x="3003" y="16407"/>
                  </a:lnTo>
                  <a:lnTo>
                    <a:pt x="0" y="21600"/>
                  </a:lnTo>
                  <a:lnTo>
                    <a:pt x="4187" y="19855"/>
                  </a:lnTo>
                  <a:lnTo>
                    <a:pt x="8403" y="17280"/>
                  </a:lnTo>
                  <a:lnTo>
                    <a:pt x="12590" y="13833"/>
                  </a:lnTo>
                  <a:lnTo>
                    <a:pt x="16200" y="9513"/>
                  </a:lnTo>
                  <a:lnTo>
                    <a:pt x="19203"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7" name="Google Shape;1540;p41"/>
            <p:cNvSpPr/>
            <p:nvPr/>
          </p:nvSpPr>
          <p:spPr>
            <a:xfrm>
              <a:off x="663086" y="522641"/>
              <a:ext cx="21142" cy="1740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139" y="2300"/>
                  </a:lnTo>
                  <a:lnTo>
                    <a:pt x="13352" y="4601"/>
                  </a:lnTo>
                  <a:lnTo>
                    <a:pt x="8890" y="8461"/>
                  </a:lnTo>
                  <a:lnTo>
                    <a:pt x="5103" y="12321"/>
                  </a:lnTo>
                  <a:lnTo>
                    <a:pt x="2536" y="16960"/>
                  </a:lnTo>
                  <a:lnTo>
                    <a:pt x="0" y="21600"/>
                  </a:lnTo>
                  <a:lnTo>
                    <a:pt x="3819" y="19261"/>
                  </a:lnTo>
                  <a:lnTo>
                    <a:pt x="8248" y="16960"/>
                  </a:lnTo>
                  <a:lnTo>
                    <a:pt x="12068" y="13100"/>
                  </a:lnTo>
                  <a:lnTo>
                    <a:pt x="16529" y="9240"/>
                  </a:lnTo>
                  <a:lnTo>
                    <a:pt x="19064" y="4601"/>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8" name="Google Shape;1541;p41"/>
            <p:cNvSpPr/>
            <p:nvPr/>
          </p:nvSpPr>
          <p:spPr>
            <a:xfrm>
              <a:off x="688561" y="524992"/>
              <a:ext cx="15552" cy="1270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18" y="5400"/>
                  </a:lnTo>
                  <a:lnTo>
                    <a:pt x="5193" y="9709"/>
                  </a:lnTo>
                  <a:lnTo>
                    <a:pt x="8640" y="14018"/>
                  </a:lnTo>
                  <a:lnTo>
                    <a:pt x="12960" y="17236"/>
                  </a:lnTo>
                  <a:lnTo>
                    <a:pt x="16407" y="20509"/>
                  </a:lnTo>
                  <a:lnTo>
                    <a:pt x="21600" y="21600"/>
                  </a:lnTo>
                  <a:lnTo>
                    <a:pt x="19025" y="16200"/>
                  </a:lnTo>
                  <a:lnTo>
                    <a:pt x="16407" y="11836"/>
                  </a:lnTo>
                  <a:lnTo>
                    <a:pt x="12960" y="7527"/>
                  </a:lnTo>
                  <a:lnTo>
                    <a:pt x="8640" y="3218"/>
                  </a:lnTo>
                  <a:lnTo>
                    <a:pt x="5193" y="1091"/>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79" name="Google Shape;1542;p41"/>
            <p:cNvSpPr/>
            <p:nvPr/>
          </p:nvSpPr>
          <p:spPr>
            <a:xfrm>
              <a:off x="875026" y="409525"/>
              <a:ext cx="69581" cy="45361"/>
            </a:xfrm>
            <a:custGeom>
              <a:avLst/>
              <a:ahLst/>
              <a:cxnLst>
                <a:cxn ang="0">
                  <a:pos x="wd2" y="hd2"/>
                </a:cxn>
                <a:cxn ang="5400000">
                  <a:pos x="wd2" y="hd2"/>
                </a:cxn>
                <a:cxn ang="10800000">
                  <a:pos x="wd2" y="hd2"/>
                </a:cxn>
                <a:cxn ang="16200000">
                  <a:pos x="wd2" y="hd2"/>
                </a:cxn>
              </a:cxnLst>
              <a:rect l="0" t="0" r="r" b="b"/>
              <a:pathLst>
                <a:path w="21600" h="21600" extrusionOk="0">
                  <a:moveTo>
                    <a:pt x="12531" y="2363"/>
                  </a:moveTo>
                  <a:lnTo>
                    <a:pt x="14081" y="2663"/>
                  </a:lnTo>
                  <a:lnTo>
                    <a:pt x="15427" y="2962"/>
                  </a:lnTo>
                  <a:lnTo>
                    <a:pt x="16588" y="3261"/>
                  </a:lnTo>
                  <a:lnTo>
                    <a:pt x="17748" y="4143"/>
                  </a:lnTo>
                  <a:lnTo>
                    <a:pt x="18518" y="5026"/>
                  </a:lnTo>
                  <a:lnTo>
                    <a:pt x="19289" y="5924"/>
                  </a:lnTo>
                  <a:lnTo>
                    <a:pt x="19669" y="7105"/>
                  </a:lnTo>
                  <a:lnTo>
                    <a:pt x="20059" y="8287"/>
                  </a:lnTo>
                  <a:lnTo>
                    <a:pt x="20059" y="9469"/>
                  </a:lnTo>
                  <a:lnTo>
                    <a:pt x="19864" y="10366"/>
                  </a:lnTo>
                  <a:lnTo>
                    <a:pt x="19669" y="11548"/>
                  </a:lnTo>
                  <a:lnTo>
                    <a:pt x="19289" y="12430"/>
                  </a:lnTo>
                  <a:lnTo>
                    <a:pt x="18713" y="13612"/>
                  </a:lnTo>
                  <a:lnTo>
                    <a:pt x="17933" y="14495"/>
                  </a:lnTo>
                  <a:lnTo>
                    <a:pt x="16198" y="16574"/>
                  </a:lnTo>
                  <a:lnTo>
                    <a:pt x="14081" y="17756"/>
                  </a:lnTo>
                  <a:lnTo>
                    <a:pt x="11761" y="18638"/>
                  </a:lnTo>
                  <a:lnTo>
                    <a:pt x="10415" y="18937"/>
                  </a:lnTo>
                  <a:lnTo>
                    <a:pt x="9059" y="19237"/>
                  </a:lnTo>
                  <a:lnTo>
                    <a:pt x="7519" y="18937"/>
                  </a:lnTo>
                  <a:lnTo>
                    <a:pt x="6173" y="18638"/>
                  </a:lnTo>
                  <a:lnTo>
                    <a:pt x="5012" y="18055"/>
                  </a:lnTo>
                  <a:lnTo>
                    <a:pt x="3852" y="17457"/>
                  </a:lnTo>
                  <a:lnTo>
                    <a:pt x="3082" y="16574"/>
                  </a:lnTo>
                  <a:lnTo>
                    <a:pt x="2311" y="15691"/>
                  </a:lnTo>
                  <a:lnTo>
                    <a:pt x="1736" y="14495"/>
                  </a:lnTo>
                  <a:lnTo>
                    <a:pt x="1541" y="13313"/>
                  </a:lnTo>
                  <a:lnTo>
                    <a:pt x="1541" y="11832"/>
                  </a:lnTo>
                  <a:lnTo>
                    <a:pt x="1921" y="10067"/>
                  </a:lnTo>
                  <a:lnTo>
                    <a:pt x="2506" y="8586"/>
                  </a:lnTo>
                  <a:lnTo>
                    <a:pt x="3472" y="7105"/>
                  </a:lnTo>
                  <a:lnTo>
                    <a:pt x="4817" y="5624"/>
                  </a:lnTo>
                  <a:lnTo>
                    <a:pt x="6358" y="4443"/>
                  </a:lnTo>
                  <a:lnTo>
                    <a:pt x="8094" y="3545"/>
                  </a:lnTo>
                  <a:lnTo>
                    <a:pt x="9839" y="2962"/>
                  </a:lnTo>
                  <a:lnTo>
                    <a:pt x="11185" y="2663"/>
                  </a:lnTo>
                  <a:lnTo>
                    <a:pt x="12531" y="2363"/>
                  </a:lnTo>
                  <a:close/>
                  <a:moveTo>
                    <a:pt x="12531" y="0"/>
                  </a:moveTo>
                  <a:lnTo>
                    <a:pt x="11185" y="299"/>
                  </a:lnTo>
                  <a:lnTo>
                    <a:pt x="9644" y="299"/>
                  </a:lnTo>
                  <a:lnTo>
                    <a:pt x="7519" y="1182"/>
                  </a:lnTo>
                  <a:lnTo>
                    <a:pt x="5588" y="2363"/>
                  </a:lnTo>
                  <a:lnTo>
                    <a:pt x="3852" y="3545"/>
                  </a:lnTo>
                  <a:lnTo>
                    <a:pt x="2506" y="5325"/>
                  </a:lnTo>
                  <a:lnTo>
                    <a:pt x="1151" y="7105"/>
                  </a:lnTo>
                  <a:lnTo>
                    <a:pt x="380" y="9469"/>
                  </a:lnTo>
                  <a:lnTo>
                    <a:pt x="0" y="11548"/>
                  </a:lnTo>
                  <a:lnTo>
                    <a:pt x="0" y="13612"/>
                  </a:lnTo>
                  <a:lnTo>
                    <a:pt x="380" y="15392"/>
                  </a:lnTo>
                  <a:lnTo>
                    <a:pt x="956" y="16873"/>
                  </a:lnTo>
                  <a:lnTo>
                    <a:pt x="1736" y="18354"/>
                  </a:lnTo>
                  <a:lnTo>
                    <a:pt x="2887" y="19237"/>
                  </a:lnTo>
                  <a:lnTo>
                    <a:pt x="4047" y="20418"/>
                  </a:lnTo>
                  <a:lnTo>
                    <a:pt x="5588" y="21017"/>
                  </a:lnTo>
                  <a:lnTo>
                    <a:pt x="7138" y="21316"/>
                  </a:lnTo>
                  <a:lnTo>
                    <a:pt x="9059" y="21600"/>
                  </a:lnTo>
                  <a:lnTo>
                    <a:pt x="10415" y="21316"/>
                  </a:lnTo>
                  <a:lnTo>
                    <a:pt x="11956" y="21017"/>
                  </a:lnTo>
                  <a:lnTo>
                    <a:pt x="14657" y="20119"/>
                  </a:lnTo>
                  <a:lnTo>
                    <a:pt x="16978" y="18354"/>
                  </a:lnTo>
                  <a:lnTo>
                    <a:pt x="18128" y="17457"/>
                  </a:lnTo>
                  <a:lnTo>
                    <a:pt x="19094" y="16275"/>
                  </a:lnTo>
                  <a:lnTo>
                    <a:pt x="19864" y="15093"/>
                  </a:lnTo>
                  <a:lnTo>
                    <a:pt x="20635" y="13911"/>
                  </a:lnTo>
                  <a:lnTo>
                    <a:pt x="21220" y="12430"/>
                  </a:lnTo>
                  <a:lnTo>
                    <a:pt x="21415" y="10950"/>
                  </a:lnTo>
                  <a:lnTo>
                    <a:pt x="21600" y="9469"/>
                  </a:lnTo>
                  <a:lnTo>
                    <a:pt x="21600" y="7988"/>
                  </a:lnTo>
                  <a:lnTo>
                    <a:pt x="21220" y="6223"/>
                  </a:lnTo>
                  <a:lnTo>
                    <a:pt x="20635" y="4742"/>
                  </a:lnTo>
                  <a:lnTo>
                    <a:pt x="19864" y="3261"/>
                  </a:lnTo>
                  <a:lnTo>
                    <a:pt x="18713" y="2363"/>
                  </a:lnTo>
                  <a:lnTo>
                    <a:pt x="17358" y="1182"/>
                  </a:lnTo>
                  <a:lnTo>
                    <a:pt x="16012" y="598"/>
                  </a:lnTo>
                  <a:lnTo>
                    <a:pt x="14276" y="299"/>
                  </a:lnTo>
                  <a:lnTo>
                    <a:pt x="125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0" name="Google Shape;1543;p41"/>
            <p:cNvSpPr/>
            <p:nvPr/>
          </p:nvSpPr>
          <p:spPr>
            <a:xfrm>
              <a:off x="902983" y="425242"/>
              <a:ext cx="16148" cy="12702"/>
            </a:xfrm>
            <a:custGeom>
              <a:avLst/>
              <a:ahLst/>
              <a:cxnLst>
                <a:cxn ang="0">
                  <a:pos x="wd2" y="hd2"/>
                </a:cxn>
                <a:cxn ang="5400000">
                  <a:pos x="wd2" y="hd2"/>
                </a:cxn>
                <a:cxn ang="10800000">
                  <a:pos x="wd2" y="hd2"/>
                </a:cxn>
                <a:cxn ang="16200000">
                  <a:pos x="wd2" y="hd2"/>
                </a:cxn>
              </a:cxnLst>
              <a:rect l="0" t="0" r="r" b="b"/>
              <a:pathLst>
                <a:path w="21600" h="21600" extrusionOk="0">
                  <a:moveTo>
                    <a:pt x="6640" y="0"/>
                  </a:moveTo>
                  <a:lnTo>
                    <a:pt x="3320" y="2564"/>
                  </a:lnTo>
                  <a:lnTo>
                    <a:pt x="840" y="5064"/>
                  </a:lnTo>
                  <a:lnTo>
                    <a:pt x="0" y="10191"/>
                  </a:lnTo>
                  <a:lnTo>
                    <a:pt x="840" y="13973"/>
                  </a:lnTo>
                  <a:lnTo>
                    <a:pt x="2479" y="17754"/>
                  </a:lnTo>
                  <a:lnTo>
                    <a:pt x="5799" y="20318"/>
                  </a:lnTo>
                  <a:lnTo>
                    <a:pt x="10800" y="21600"/>
                  </a:lnTo>
                  <a:lnTo>
                    <a:pt x="14960" y="20318"/>
                  </a:lnTo>
                  <a:lnTo>
                    <a:pt x="18280" y="19036"/>
                  </a:lnTo>
                  <a:lnTo>
                    <a:pt x="20760" y="15255"/>
                  </a:lnTo>
                  <a:lnTo>
                    <a:pt x="21600" y="11409"/>
                  </a:lnTo>
                  <a:lnTo>
                    <a:pt x="20760" y="7627"/>
                  </a:lnTo>
                  <a:lnTo>
                    <a:pt x="19121" y="3846"/>
                  </a:lnTo>
                  <a:lnTo>
                    <a:pt x="15801" y="1282"/>
                  </a:lnTo>
                  <a:lnTo>
                    <a:pt x="108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1" name="Google Shape;1544;p41"/>
            <p:cNvSpPr/>
            <p:nvPr/>
          </p:nvSpPr>
          <p:spPr>
            <a:xfrm>
              <a:off x="902853" y="431294"/>
              <a:ext cx="12702" cy="21111"/>
            </a:xfrm>
            <a:custGeom>
              <a:avLst/>
              <a:ahLst/>
              <a:cxnLst>
                <a:cxn ang="0">
                  <a:pos x="wd2" y="hd2"/>
                </a:cxn>
                <a:cxn ang="5400000">
                  <a:pos x="wd2" y="hd2"/>
                </a:cxn>
                <a:cxn ang="10800000">
                  <a:pos x="wd2" y="hd2"/>
                </a:cxn>
                <a:cxn ang="16200000">
                  <a:pos x="wd2" y="hd2"/>
                </a:cxn>
              </a:cxnLst>
              <a:rect l="0" t="0" r="r" b="b"/>
              <a:pathLst>
                <a:path w="21600" h="21600" extrusionOk="0">
                  <a:moveTo>
                    <a:pt x="17236" y="0"/>
                  </a:moveTo>
                  <a:lnTo>
                    <a:pt x="10800" y="3150"/>
                  </a:lnTo>
                  <a:lnTo>
                    <a:pt x="6436" y="6332"/>
                  </a:lnTo>
                  <a:lnTo>
                    <a:pt x="2182" y="10800"/>
                  </a:lnTo>
                  <a:lnTo>
                    <a:pt x="0" y="14625"/>
                  </a:lnTo>
                  <a:lnTo>
                    <a:pt x="2182" y="17775"/>
                  </a:lnTo>
                  <a:lnTo>
                    <a:pt x="4255" y="21600"/>
                  </a:lnTo>
                  <a:lnTo>
                    <a:pt x="10800" y="18418"/>
                  </a:lnTo>
                  <a:lnTo>
                    <a:pt x="15055" y="15236"/>
                  </a:lnTo>
                  <a:lnTo>
                    <a:pt x="19418" y="11443"/>
                  </a:lnTo>
                  <a:lnTo>
                    <a:pt x="21600" y="7618"/>
                  </a:lnTo>
                  <a:lnTo>
                    <a:pt x="19418" y="3793"/>
                  </a:lnTo>
                  <a:lnTo>
                    <a:pt x="172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2" name="Google Shape;1545;p41"/>
            <p:cNvSpPr/>
            <p:nvPr/>
          </p:nvSpPr>
          <p:spPr>
            <a:xfrm>
              <a:off x="914794" y="424928"/>
              <a:ext cx="27331" cy="12702"/>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877" y="2717"/>
                  </a:lnTo>
                  <a:lnTo>
                    <a:pt x="3426" y="8151"/>
                  </a:lnTo>
                  <a:lnTo>
                    <a:pt x="0" y="16166"/>
                  </a:lnTo>
                  <a:lnTo>
                    <a:pt x="3426" y="21600"/>
                  </a:lnTo>
                  <a:lnTo>
                    <a:pt x="10800" y="21600"/>
                  </a:lnTo>
                  <a:lnTo>
                    <a:pt x="14723" y="18883"/>
                  </a:lnTo>
                  <a:lnTo>
                    <a:pt x="18174" y="13449"/>
                  </a:lnTo>
                  <a:lnTo>
                    <a:pt x="21600" y="5434"/>
                  </a:lnTo>
                  <a:lnTo>
                    <a:pt x="181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3" name="Google Shape;1546;p41"/>
            <p:cNvSpPr/>
            <p:nvPr/>
          </p:nvSpPr>
          <p:spPr>
            <a:xfrm>
              <a:off x="904706" y="410781"/>
              <a:ext cx="12702" cy="20515"/>
            </a:xfrm>
            <a:custGeom>
              <a:avLst/>
              <a:ahLst/>
              <a:cxnLst>
                <a:cxn ang="0">
                  <a:pos x="wd2" y="hd2"/>
                </a:cxn>
                <a:cxn ang="5400000">
                  <a:pos x="wd2" y="hd2"/>
                </a:cxn>
                <a:cxn ang="10800000">
                  <a:pos x="wd2" y="hd2"/>
                </a:cxn>
                <a:cxn ang="16200000">
                  <a:pos x="wd2" y="hd2"/>
                </a:cxn>
              </a:cxnLst>
              <a:rect l="0" t="0" r="r" b="b"/>
              <a:pathLst>
                <a:path w="21600" h="21600" extrusionOk="0">
                  <a:moveTo>
                    <a:pt x="16268" y="0"/>
                  </a:moveTo>
                  <a:lnTo>
                    <a:pt x="8066" y="3275"/>
                  </a:lnTo>
                  <a:lnTo>
                    <a:pt x="2734" y="6516"/>
                  </a:lnTo>
                  <a:lnTo>
                    <a:pt x="0" y="10453"/>
                  </a:lnTo>
                  <a:lnTo>
                    <a:pt x="0" y="18325"/>
                  </a:lnTo>
                  <a:lnTo>
                    <a:pt x="5332" y="21600"/>
                  </a:lnTo>
                  <a:lnTo>
                    <a:pt x="13534" y="18325"/>
                  </a:lnTo>
                  <a:lnTo>
                    <a:pt x="18866" y="15051"/>
                  </a:lnTo>
                  <a:lnTo>
                    <a:pt x="21600" y="11114"/>
                  </a:lnTo>
                  <a:lnTo>
                    <a:pt x="21600" y="3275"/>
                  </a:lnTo>
                  <a:lnTo>
                    <a:pt x="1626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4" name="Google Shape;1547;p41"/>
            <p:cNvSpPr/>
            <p:nvPr/>
          </p:nvSpPr>
          <p:spPr>
            <a:xfrm>
              <a:off x="876251" y="426483"/>
              <a:ext cx="32326" cy="12702"/>
            </a:xfrm>
            <a:custGeom>
              <a:avLst/>
              <a:ahLst/>
              <a:cxnLst>
                <a:cxn ang="0">
                  <a:pos x="wd2" y="hd2"/>
                </a:cxn>
                <a:cxn ang="5400000">
                  <a:pos x="wd2" y="hd2"/>
                </a:cxn>
                <a:cxn ang="10800000">
                  <a:pos x="wd2" y="hd2"/>
                </a:cxn>
                <a:cxn ang="16200000">
                  <a:pos x="wd2" y="hd2"/>
                </a:cxn>
              </a:cxnLst>
              <a:rect l="0" t="0" r="r" b="b"/>
              <a:pathLst>
                <a:path w="21600" h="21600" extrusionOk="0">
                  <a:moveTo>
                    <a:pt x="14547" y="0"/>
                  </a:moveTo>
                  <a:lnTo>
                    <a:pt x="10391" y="2427"/>
                  </a:lnTo>
                  <a:lnTo>
                    <a:pt x="6654" y="4854"/>
                  </a:lnTo>
                  <a:lnTo>
                    <a:pt x="3317" y="12013"/>
                  </a:lnTo>
                  <a:lnTo>
                    <a:pt x="0" y="19173"/>
                  </a:lnTo>
                  <a:lnTo>
                    <a:pt x="3317" y="21600"/>
                  </a:lnTo>
                  <a:lnTo>
                    <a:pt x="10790" y="21600"/>
                  </a:lnTo>
                  <a:lnTo>
                    <a:pt x="14946" y="16746"/>
                  </a:lnTo>
                  <a:lnTo>
                    <a:pt x="18283" y="12013"/>
                  </a:lnTo>
                  <a:lnTo>
                    <a:pt x="21600" y="4854"/>
                  </a:lnTo>
                  <a:lnTo>
                    <a:pt x="17864" y="2427"/>
                  </a:lnTo>
                  <a:lnTo>
                    <a:pt x="14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5" name="Google Shape;1548;p41"/>
            <p:cNvSpPr/>
            <p:nvPr/>
          </p:nvSpPr>
          <p:spPr>
            <a:xfrm>
              <a:off x="890544" y="418226"/>
              <a:ext cx="19886" cy="14295"/>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96" y="5649"/>
                  </a:lnTo>
                  <a:lnTo>
                    <a:pt x="5391" y="9400"/>
                  </a:lnTo>
                  <a:lnTo>
                    <a:pt x="9452" y="14099"/>
                  </a:lnTo>
                  <a:lnTo>
                    <a:pt x="13513" y="16900"/>
                  </a:lnTo>
                  <a:lnTo>
                    <a:pt x="17573" y="19749"/>
                  </a:lnTo>
                  <a:lnTo>
                    <a:pt x="21600" y="21600"/>
                  </a:lnTo>
                  <a:lnTo>
                    <a:pt x="18904" y="15951"/>
                  </a:lnTo>
                  <a:lnTo>
                    <a:pt x="16209" y="12200"/>
                  </a:lnTo>
                  <a:lnTo>
                    <a:pt x="12148" y="7501"/>
                  </a:lnTo>
                  <a:lnTo>
                    <a:pt x="8121" y="3750"/>
                  </a:lnTo>
                  <a:lnTo>
                    <a:pt x="4061" y="189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6" name="Google Shape;1549;p41"/>
            <p:cNvSpPr/>
            <p:nvPr/>
          </p:nvSpPr>
          <p:spPr>
            <a:xfrm>
              <a:off x="911056" y="415744"/>
              <a:ext cx="22368" cy="1555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413" y="1702"/>
                  </a:lnTo>
                  <a:lnTo>
                    <a:pt x="13197" y="4320"/>
                  </a:lnTo>
                  <a:lnTo>
                    <a:pt x="9617" y="8640"/>
                  </a:lnTo>
                  <a:lnTo>
                    <a:pt x="5400" y="12960"/>
                  </a:lnTo>
                  <a:lnTo>
                    <a:pt x="2397" y="17280"/>
                  </a:lnTo>
                  <a:lnTo>
                    <a:pt x="0" y="21600"/>
                  </a:lnTo>
                  <a:lnTo>
                    <a:pt x="4187" y="19855"/>
                  </a:lnTo>
                  <a:lnTo>
                    <a:pt x="7797" y="17280"/>
                  </a:lnTo>
                  <a:lnTo>
                    <a:pt x="12013" y="13789"/>
                  </a:lnTo>
                  <a:lnTo>
                    <a:pt x="15593" y="9513"/>
                  </a:lnTo>
                  <a:lnTo>
                    <a:pt x="18597"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7" name="Google Shape;1550;p41"/>
            <p:cNvSpPr/>
            <p:nvPr/>
          </p:nvSpPr>
          <p:spPr>
            <a:xfrm>
              <a:off x="888690" y="432519"/>
              <a:ext cx="21740" cy="16776"/>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1618"/>
                  </a:lnTo>
                  <a:lnTo>
                    <a:pt x="13578" y="4813"/>
                  </a:lnTo>
                  <a:lnTo>
                    <a:pt x="9271" y="8009"/>
                  </a:lnTo>
                  <a:lnTo>
                    <a:pt x="5556" y="12822"/>
                  </a:lnTo>
                  <a:lnTo>
                    <a:pt x="2466" y="16827"/>
                  </a:lnTo>
                  <a:lnTo>
                    <a:pt x="0" y="21600"/>
                  </a:lnTo>
                  <a:lnTo>
                    <a:pt x="4308" y="20022"/>
                  </a:lnTo>
                  <a:lnTo>
                    <a:pt x="8022" y="16827"/>
                  </a:lnTo>
                  <a:lnTo>
                    <a:pt x="12329" y="13591"/>
                  </a:lnTo>
                  <a:lnTo>
                    <a:pt x="16044" y="8818"/>
                  </a:lnTo>
                  <a:lnTo>
                    <a:pt x="19134" y="481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8" name="Google Shape;1551;p41"/>
            <p:cNvSpPr/>
            <p:nvPr/>
          </p:nvSpPr>
          <p:spPr>
            <a:xfrm>
              <a:off x="914794" y="434372"/>
              <a:ext cx="14923" cy="13070"/>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773" y="5140"/>
                  </a:lnTo>
                  <a:lnTo>
                    <a:pt x="4502" y="9242"/>
                  </a:lnTo>
                  <a:lnTo>
                    <a:pt x="8094" y="13396"/>
                  </a:lnTo>
                  <a:lnTo>
                    <a:pt x="12596" y="17498"/>
                  </a:lnTo>
                  <a:lnTo>
                    <a:pt x="17098" y="19523"/>
                  </a:lnTo>
                  <a:lnTo>
                    <a:pt x="21600" y="21600"/>
                  </a:lnTo>
                  <a:lnTo>
                    <a:pt x="19781" y="16460"/>
                  </a:lnTo>
                  <a:lnTo>
                    <a:pt x="17098" y="11319"/>
                  </a:lnTo>
                  <a:lnTo>
                    <a:pt x="13460" y="7217"/>
                  </a:lnTo>
                  <a:lnTo>
                    <a:pt x="9004" y="4154"/>
                  </a:lnTo>
                  <a:lnTo>
                    <a:pt x="4502" y="1038"/>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89" name="Google Shape;1552;p41"/>
            <p:cNvSpPr/>
            <p:nvPr/>
          </p:nvSpPr>
          <p:spPr>
            <a:xfrm>
              <a:off x="777459" y="454884"/>
              <a:ext cx="69580" cy="45393"/>
            </a:xfrm>
            <a:custGeom>
              <a:avLst/>
              <a:ahLst/>
              <a:cxnLst>
                <a:cxn ang="0">
                  <a:pos x="wd2" y="hd2"/>
                </a:cxn>
                <a:cxn ang="5400000">
                  <a:pos x="wd2" y="hd2"/>
                </a:cxn>
                <a:cxn ang="10800000">
                  <a:pos x="wd2" y="hd2"/>
                </a:cxn>
                <a:cxn ang="16200000">
                  <a:pos x="wd2" y="hd2"/>
                </a:cxn>
              </a:cxnLst>
              <a:rect l="0" t="0" r="r" b="b"/>
              <a:pathLst>
                <a:path w="21600" h="21600" extrusionOk="0">
                  <a:moveTo>
                    <a:pt x="12531" y="2377"/>
                  </a:moveTo>
                  <a:lnTo>
                    <a:pt x="14081" y="2661"/>
                  </a:lnTo>
                  <a:lnTo>
                    <a:pt x="15427" y="2960"/>
                  </a:lnTo>
                  <a:lnTo>
                    <a:pt x="16588" y="3558"/>
                  </a:lnTo>
                  <a:lnTo>
                    <a:pt x="17748" y="4141"/>
                  </a:lnTo>
                  <a:lnTo>
                    <a:pt x="18518" y="5038"/>
                  </a:lnTo>
                  <a:lnTo>
                    <a:pt x="19289" y="5919"/>
                  </a:lnTo>
                  <a:lnTo>
                    <a:pt x="19669" y="7100"/>
                  </a:lnTo>
                  <a:lnTo>
                    <a:pt x="20059" y="8281"/>
                  </a:lnTo>
                  <a:lnTo>
                    <a:pt x="20059" y="9761"/>
                  </a:lnTo>
                  <a:lnTo>
                    <a:pt x="19669" y="11540"/>
                  </a:lnTo>
                  <a:lnTo>
                    <a:pt x="19094" y="13020"/>
                  </a:lnTo>
                  <a:lnTo>
                    <a:pt x="18128" y="14500"/>
                  </a:lnTo>
                  <a:lnTo>
                    <a:pt x="16783" y="15980"/>
                  </a:lnTo>
                  <a:lnTo>
                    <a:pt x="15232" y="17160"/>
                  </a:lnTo>
                  <a:lnTo>
                    <a:pt x="13496" y="18042"/>
                  </a:lnTo>
                  <a:lnTo>
                    <a:pt x="11761" y="18924"/>
                  </a:lnTo>
                  <a:lnTo>
                    <a:pt x="10220" y="18924"/>
                  </a:lnTo>
                  <a:lnTo>
                    <a:pt x="9059" y="19223"/>
                  </a:lnTo>
                  <a:lnTo>
                    <a:pt x="7519" y="18924"/>
                  </a:lnTo>
                  <a:lnTo>
                    <a:pt x="6173" y="18640"/>
                  </a:lnTo>
                  <a:lnTo>
                    <a:pt x="5012" y="18341"/>
                  </a:lnTo>
                  <a:lnTo>
                    <a:pt x="3852" y="17459"/>
                  </a:lnTo>
                  <a:lnTo>
                    <a:pt x="3082" y="16562"/>
                  </a:lnTo>
                  <a:lnTo>
                    <a:pt x="2311" y="15681"/>
                  </a:lnTo>
                  <a:lnTo>
                    <a:pt x="1736" y="14500"/>
                  </a:lnTo>
                  <a:lnTo>
                    <a:pt x="1541" y="13319"/>
                  </a:lnTo>
                  <a:lnTo>
                    <a:pt x="1541" y="11839"/>
                  </a:lnTo>
                  <a:lnTo>
                    <a:pt x="1921" y="10060"/>
                  </a:lnTo>
                  <a:lnTo>
                    <a:pt x="2506" y="8580"/>
                  </a:lnTo>
                  <a:lnTo>
                    <a:pt x="3472" y="7100"/>
                  </a:lnTo>
                  <a:lnTo>
                    <a:pt x="4817" y="5620"/>
                  </a:lnTo>
                  <a:lnTo>
                    <a:pt x="6358" y="4440"/>
                  </a:lnTo>
                  <a:lnTo>
                    <a:pt x="8094" y="3558"/>
                  </a:lnTo>
                  <a:lnTo>
                    <a:pt x="9830" y="2960"/>
                  </a:lnTo>
                  <a:lnTo>
                    <a:pt x="12531" y="2377"/>
                  </a:lnTo>
                  <a:close/>
                  <a:moveTo>
                    <a:pt x="12531" y="0"/>
                  </a:moveTo>
                  <a:lnTo>
                    <a:pt x="11185" y="299"/>
                  </a:lnTo>
                  <a:lnTo>
                    <a:pt x="9644" y="598"/>
                  </a:lnTo>
                  <a:lnTo>
                    <a:pt x="7519" y="1181"/>
                  </a:lnTo>
                  <a:lnTo>
                    <a:pt x="5588" y="2377"/>
                  </a:lnTo>
                  <a:lnTo>
                    <a:pt x="3852" y="3558"/>
                  </a:lnTo>
                  <a:lnTo>
                    <a:pt x="2506" y="5322"/>
                  </a:lnTo>
                  <a:lnTo>
                    <a:pt x="1151" y="7399"/>
                  </a:lnTo>
                  <a:lnTo>
                    <a:pt x="380" y="9462"/>
                  </a:lnTo>
                  <a:lnTo>
                    <a:pt x="0" y="11540"/>
                  </a:lnTo>
                  <a:lnTo>
                    <a:pt x="0" y="13603"/>
                  </a:lnTo>
                  <a:lnTo>
                    <a:pt x="380" y="15382"/>
                  </a:lnTo>
                  <a:lnTo>
                    <a:pt x="956" y="16861"/>
                  </a:lnTo>
                  <a:lnTo>
                    <a:pt x="1736" y="18341"/>
                  </a:lnTo>
                  <a:lnTo>
                    <a:pt x="2887" y="19223"/>
                  </a:lnTo>
                  <a:lnTo>
                    <a:pt x="4047" y="20404"/>
                  </a:lnTo>
                  <a:lnTo>
                    <a:pt x="5588" y="21002"/>
                  </a:lnTo>
                  <a:lnTo>
                    <a:pt x="7138" y="21301"/>
                  </a:lnTo>
                  <a:lnTo>
                    <a:pt x="9059" y="21600"/>
                  </a:lnTo>
                  <a:lnTo>
                    <a:pt x="10415" y="21600"/>
                  </a:lnTo>
                  <a:lnTo>
                    <a:pt x="11956" y="21301"/>
                  </a:lnTo>
                  <a:lnTo>
                    <a:pt x="14081" y="20404"/>
                  </a:lnTo>
                  <a:lnTo>
                    <a:pt x="15817" y="19223"/>
                  </a:lnTo>
                  <a:lnTo>
                    <a:pt x="17553" y="18042"/>
                  </a:lnTo>
                  <a:lnTo>
                    <a:pt x="19094" y="16264"/>
                  </a:lnTo>
                  <a:lnTo>
                    <a:pt x="20254" y="14500"/>
                  </a:lnTo>
                  <a:lnTo>
                    <a:pt x="21220" y="12123"/>
                  </a:lnTo>
                  <a:lnTo>
                    <a:pt x="21600" y="10060"/>
                  </a:lnTo>
                  <a:lnTo>
                    <a:pt x="21600" y="7982"/>
                  </a:lnTo>
                  <a:lnTo>
                    <a:pt x="21220" y="6218"/>
                  </a:lnTo>
                  <a:lnTo>
                    <a:pt x="20635" y="4739"/>
                  </a:lnTo>
                  <a:lnTo>
                    <a:pt x="19669" y="3259"/>
                  </a:lnTo>
                  <a:lnTo>
                    <a:pt x="18713" y="2377"/>
                  </a:lnTo>
                  <a:lnTo>
                    <a:pt x="17358" y="1181"/>
                  </a:lnTo>
                  <a:lnTo>
                    <a:pt x="16012" y="598"/>
                  </a:lnTo>
                  <a:lnTo>
                    <a:pt x="14267" y="299"/>
                  </a:lnTo>
                  <a:lnTo>
                    <a:pt x="125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0" name="Google Shape;1553;p41"/>
            <p:cNvSpPr/>
            <p:nvPr/>
          </p:nvSpPr>
          <p:spPr>
            <a:xfrm>
              <a:off x="805416" y="470602"/>
              <a:ext cx="16148" cy="12702"/>
            </a:xfrm>
            <a:custGeom>
              <a:avLst/>
              <a:ahLst/>
              <a:cxnLst>
                <a:cxn ang="0">
                  <a:pos x="wd2" y="hd2"/>
                </a:cxn>
                <a:cxn ang="5400000">
                  <a:pos x="wd2" y="hd2"/>
                </a:cxn>
                <a:cxn ang="10800000">
                  <a:pos x="wd2" y="hd2"/>
                </a:cxn>
                <a:cxn ang="16200000">
                  <a:pos x="wd2" y="hd2"/>
                </a:cxn>
              </a:cxnLst>
              <a:rect l="0" t="0" r="r" b="b"/>
              <a:pathLst>
                <a:path w="21600" h="21600" extrusionOk="0">
                  <a:moveTo>
                    <a:pt x="6640" y="0"/>
                  </a:moveTo>
                  <a:lnTo>
                    <a:pt x="3320" y="2564"/>
                  </a:lnTo>
                  <a:lnTo>
                    <a:pt x="840" y="5128"/>
                  </a:lnTo>
                  <a:lnTo>
                    <a:pt x="0" y="10191"/>
                  </a:lnTo>
                  <a:lnTo>
                    <a:pt x="0" y="13973"/>
                  </a:lnTo>
                  <a:lnTo>
                    <a:pt x="2479" y="17754"/>
                  </a:lnTo>
                  <a:lnTo>
                    <a:pt x="5799" y="20318"/>
                  </a:lnTo>
                  <a:lnTo>
                    <a:pt x="9960" y="21600"/>
                  </a:lnTo>
                  <a:lnTo>
                    <a:pt x="14960" y="20318"/>
                  </a:lnTo>
                  <a:lnTo>
                    <a:pt x="18280" y="19036"/>
                  </a:lnTo>
                  <a:lnTo>
                    <a:pt x="20760" y="15255"/>
                  </a:lnTo>
                  <a:lnTo>
                    <a:pt x="21600" y="11473"/>
                  </a:lnTo>
                  <a:lnTo>
                    <a:pt x="20760" y="7627"/>
                  </a:lnTo>
                  <a:lnTo>
                    <a:pt x="19121" y="3846"/>
                  </a:lnTo>
                  <a:lnTo>
                    <a:pt x="15801" y="1282"/>
                  </a:lnTo>
                  <a:lnTo>
                    <a:pt x="108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1" name="Google Shape;1554;p41"/>
            <p:cNvSpPr/>
            <p:nvPr/>
          </p:nvSpPr>
          <p:spPr>
            <a:xfrm>
              <a:off x="805286" y="476653"/>
              <a:ext cx="12702" cy="21111"/>
            </a:xfrm>
            <a:custGeom>
              <a:avLst/>
              <a:ahLst/>
              <a:cxnLst>
                <a:cxn ang="0">
                  <a:pos x="wd2" y="hd2"/>
                </a:cxn>
                <a:cxn ang="5400000">
                  <a:pos x="wd2" y="hd2"/>
                </a:cxn>
                <a:cxn ang="10800000">
                  <a:pos x="wd2" y="hd2"/>
                </a:cxn>
                <a:cxn ang="16200000">
                  <a:pos x="wd2" y="hd2"/>
                </a:cxn>
              </a:cxnLst>
              <a:rect l="0" t="0" r="r" b="b"/>
              <a:pathLst>
                <a:path w="21600" h="21600" extrusionOk="0">
                  <a:moveTo>
                    <a:pt x="17236" y="0"/>
                  </a:moveTo>
                  <a:lnTo>
                    <a:pt x="10800" y="3182"/>
                  </a:lnTo>
                  <a:lnTo>
                    <a:pt x="4255" y="6364"/>
                  </a:lnTo>
                  <a:lnTo>
                    <a:pt x="2073" y="10800"/>
                  </a:lnTo>
                  <a:lnTo>
                    <a:pt x="0" y="14625"/>
                  </a:lnTo>
                  <a:lnTo>
                    <a:pt x="0" y="18418"/>
                  </a:lnTo>
                  <a:lnTo>
                    <a:pt x="4255" y="21600"/>
                  </a:lnTo>
                  <a:lnTo>
                    <a:pt x="10800" y="18418"/>
                  </a:lnTo>
                  <a:lnTo>
                    <a:pt x="15055" y="15268"/>
                  </a:lnTo>
                  <a:lnTo>
                    <a:pt x="19418" y="11443"/>
                  </a:lnTo>
                  <a:lnTo>
                    <a:pt x="21600" y="7618"/>
                  </a:lnTo>
                  <a:lnTo>
                    <a:pt x="19418" y="3793"/>
                  </a:lnTo>
                  <a:lnTo>
                    <a:pt x="172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2" name="Google Shape;1555;p41"/>
            <p:cNvSpPr/>
            <p:nvPr/>
          </p:nvSpPr>
          <p:spPr>
            <a:xfrm>
              <a:off x="817227" y="470303"/>
              <a:ext cx="27331" cy="12702"/>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877" y="2597"/>
                  </a:lnTo>
                  <a:lnTo>
                    <a:pt x="3426" y="8066"/>
                  </a:lnTo>
                  <a:lnTo>
                    <a:pt x="0" y="16132"/>
                  </a:lnTo>
                  <a:lnTo>
                    <a:pt x="3426" y="21600"/>
                  </a:lnTo>
                  <a:lnTo>
                    <a:pt x="10800" y="21600"/>
                  </a:lnTo>
                  <a:lnTo>
                    <a:pt x="14723" y="18866"/>
                  </a:lnTo>
                  <a:lnTo>
                    <a:pt x="18174" y="13534"/>
                  </a:lnTo>
                  <a:lnTo>
                    <a:pt x="21600" y="5332"/>
                  </a:lnTo>
                  <a:lnTo>
                    <a:pt x="181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3" name="Google Shape;1556;p41"/>
            <p:cNvSpPr/>
            <p:nvPr/>
          </p:nvSpPr>
          <p:spPr>
            <a:xfrm>
              <a:off x="807139" y="456141"/>
              <a:ext cx="12702" cy="20514"/>
            </a:xfrm>
            <a:custGeom>
              <a:avLst/>
              <a:ahLst/>
              <a:cxnLst>
                <a:cxn ang="0">
                  <a:pos x="wd2" y="hd2"/>
                </a:cxn>
                <a:cxn ang="5400000">
                  <a:pos x="wd2" y="hd2"/>
                </a:cxn>
                <a:cxn ang="10800000">
                  <a:pos x="wd2" y="hd2"/>
                </a:cxn>
                <a:cxn ang="16200000">
                  <a:pos x="wd2" y="hd2"/>
                </a:cxn>
              </a:cxnLst>
              <a:rect l="0" t="0" r="r" b="b"/>
              <a:pathLst>
                <a:path w="21600" h="21600" extrusionOk="0">
                  <a:moveTo>
                    <a:pt x="16268" y="0"/>
                  </a:moveTo>
                  <a:lnTo>
                    <a:pt x="8066" y="3275"/>
                  </a:lnTo>
                  <a:lnTo>
                    <a:pt x="2734" y="6549"/>
                  </a:lnTo>
                  <a:lnTo>
                    <a:pt x="0" y="10453"/>
                  </a:lnTo>
                  <a:lnTo>
                    <a:pt x="0" y="18325"/>
                  </a:lnTo>
                  <a:lnTo>
                    <a:pt x="5332" y="21600"/>
                  </a:lnTo>
                  <a:lnTo>
                    <a:pt x="13534" y="18325"/>
                  </a:lnTo>
                  <a:lnTo>
                    <a:pt x="18866" y="15051"/>
                  </a:lnTo>
                  <a:lnTo>
                    <a:pt x="21600" y="11114"/>
                  </a:lnTo>
                  <a:lnTo>
                    <a:pt x="21600" y="7178"/>
                  </a:lnTo>
                  <a:lnTo>
                    <a:pt x="18866" y="3275"/>
                  </a:lnTo>
                  <a:lnTo>
                    <a:pt x="1626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4" name="Google Shape;1557;p41"/>
            <p:cNvSpPr/>
            <p:nvPr/>
          </p:nvSpPr>
          <p:spPr>
            <a:xfrm>
              <a:off x="778684" y="472156"/>
              <a:ext cx="32325" cy="12702"/>
            </a:xfrm>
            <a:custGeom>
              <a:avLst/>
              <a:ahLst/>
              <a:cxnLst>
                <a:cxn ang="0">
                  <a:pos x="wd2" y="hd2"/>
                </a:cxn>
                <a:cxn ang="5400000">
                  <a:pos x="wd2" y="hd2"/>
                </a:cxn>
                <a:cxn ang="10800000">
                  <a:pos x="wd2" y="hd2"/>
                </a:cxn>
                <a:cxn ang="16200000">
                  <a:pos x="wd2" y="hd2"/>
                </a:cxn>
              </a:cxnLst>
              <a:rect l="0" t="0" r="r" b="b"/>
              <a:pathLst>
                <a:path w="21600" h="21600" extrusionOk="0">
                  <a:moveTo>
                    <a:pt x="14547" y="0"/>
                  </a:moveTo>
                  <a:lnTo>
                    <a:pt x="10391" y="2182"/>
                  </a:lnTo>
                  <a:lnTo>
                    <a:pt x="6654" y="4364"/>
                  </a:lnTo>
                  <a:lnTo>
                    <a:pt x="3317" y="10800"/>
                  </a:lnTo>
                  <a:lnTo>
                    <a:pt x="0" y="17236"/>
                  </a:lnTo>
                  <a:lnTo>
                    <a:pt x="3317" y="19418"/>
                  </a:lnTo>
                  <a:lnTo>
                    <a:pt x="7053" y="21600"/>
                  </a:lnTo>
                  <a:lnTo>
                    <a:pt x="10790" y="19418"/>
                  </a:lnTo>
                  <a:lnTo>
                    <a:pt x="14946" y="15164"/>
                  </a:lnTo>
                  <a:lnTo>
                    <a:pt x="18283" y="10800"/>
                  </a:lnTo>
                  <a:lnTo>
                    <a:pt x="21600" y="4364"/>
                  </a:lnTo>
                  <a:lnTo>
                    <a:pt x="17864" y="2182"/>
                  </a:lnTo>
                  <a:lnTo>
                    <a:pt x="14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5" name="Google Shape;1558;p41"/>
            <p:cNvSpPr/>
            <p:nvPr/>
          </p:nvSpPr>
          <p:spPr>
            <a:xfrm>
              <a:off x="792976" y="463586"/>
              <a:ext cx="19887" cy="1429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013" y="5649"/>
                  </a:lnTo>
                  <a:lnTo>
                    <a:pt x="5391" y="9400"/>
                  </a:lnTo>
                  <a:lnTo>
                    <a:pt x="9452" y="14099"/>
                  </a:lnTo>
                  <a:lnTo>
                    <a:pt x="13513" y="17850"/>
                  </a:lnTo>
                  <a:lnTo>
                    <a:pt x="17539" y="19749"/>
                  </a:lnTo>
                  <a:lnTo>
                    <a:pt x="21600" y="21600"/>
                  </a:lnTo>
                  <a:lnTo>
                    <a:pt x="18904" y="15998"/>
                  </a:lnTo>
                  <a:lnTo>
                    <a:pt x="16209" y="12200"/>
                  </a:lnTo>
                  <a:lnTo>
                    <a:pt x="12148" y="7548"/>
                  </a:lnTo>
                  <a:lnTo>
                    <a:pt x="8121" y="4700"/>
                  </a:lnTo>
                  <a:lnTo>
                    <a:pt x="4061" y="189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6" name="Google Shape;1559;p41"/>
            <p:cNvSpPr/>
            <p:nvPr/>
          </p:nvSpPr>
          <p:spPr>
            <a:xfrm>
              <a:off x="813489" y="461104"/>
              <a:ext cx="22367" cy="1555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413" y="1745"/>
                  </a:lnTo>
                  <a:lnTo>
                    <a:pt x="13197" y="4320"/>
                  </a:lnTo>
                  <a:lnTo>
                    <a:pt x="9010" y="8640"/>
                  </a:lnTo>
                  <a:lnTo>
                    <a:pt x="5400" y="12960"/>
                  </a:lnTo>
                  <a:lnTo>
                    <a:pt x="2397" y="17280"/>
                  </a:lnTo>
                  <a:lnTo>
                    <a:pt x="0" y="21600"/>
                  </a:lnTo>
                  <a:lnTo>
                    <a:pt x="4187" y="19855"/>
                  </a:lnTo>
                  <a:lnTo>
                    <a:pt x="7797" y="17280"/>
                  </a:lnTo>
                  <a:lnTo>
                    <a:pt x="12013" y="13833"/>
                  </a:lnTo>
                  <a:lnTo>
                    <a:pt x="15593" y="9513"/>
                  </a:lnTo>
                  <a:lnTo>
                    <a:pt x="18597"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7" name="Google Shape;1560;p41"/>
            <p:cNvSpPr/>
            <p:nvPr/>
          </p:nvSpPr>
          <p:spPr>
            <a:xfrm>
              <a:off x="791123" y="477878"/>
              <a:ext cx="21740" cy="1677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1618"/>
                  </a:lnTo>
                  <a:lnTo>
                    <a:pt x="13578" y="4813"/>
                  </a:lnTo>
                  <a:lnTo>
                    <a:pt x="9271" y="8009"/>
                  </a:lnTo>
                  <a:lnTo>
                    <a:pt x="5556" y="12822"/>
                  </a:lnTo>
                  <a:lnTo>
                    <a:pt x="2466" y="16827"/>
                  </a:lnTo>
                  <a:lnTo>
                    <a:pt x="0" y="21600"/>
                  </a:lnTo>
                  <a:lnTo>
                    <a:pt x="4308" y="20022"/>
                  </a:lnTo>
                  <a:lnTo>
                    <a:pt x="8022" y="16827"/>
                  </a:lnTo>
                  <a:lnTo>
                    <a:pt x="12329" y="13631"/>
                  </a:lnTo>
                  <a:lnTo>
                    <a:pt x="16044" y="8818"/>
                  </a:lnTo>
                  <a:lnTo>
                    <a:pt x="19134" y="481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8" name="Google Shape;1561;p41"/>
            <p:cNvSpPr/>
            <p:nvPr/>
          </p:nvSpPr>
          <p:spPr>
            <a:xfrm>
              <a:off x="817227" y="479763"/>
              <a:ext cx="14891" cy="1303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777" y="5153"/>
                  </a:lnTo>
                  <a:lnTo>
                    <a:pt x="4511" y="9265"/>
                  </a:lnTo>
                  <a:lnTo>
                    <a:pt x="8111" y="13376"/>
                  </a:lnTo>
                  <a:lnTo>
                    <a:pt x="12623" y="17488"/>
                  </a:lnTo>
                  <a:lnTo>
                    <a:pt x="17134" y="19570"/>
                  </a:lnTo>
                  <a:lnTo>
                    <a:pt x="21600" y="21600"/>
                  </a:lnTo>
                  <a:lnTo>
                    <a:pt x="19823" y="16447"/>
                  </a:lnTo>
                  <a:lnTo>
                    <a:pt x="17134" y="11294"/>
                  </a:lnTo>
                  <a:lnTo>
                    <a:pt x="13489" y="7183"/>
                  </a:lnTo>
                  <a:lnTo>
                    <a:pt x="8977" y="4112"/>
                  </a:lnTo>
                  <a:lnTo>
                    <a:pt x="4511" y="98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099" name="Google Shape;1562;p41"/>
            <p:cNvSpPr/>
            <p:nvPr/>
          </p:nvSpPr>
          <p:spPr>
            <a:xfrm>
              <a:off x="520159" y="515793"/>
              <a:ext cx="70240" cy="45362"/>
            </a:xfrm>
            <a:custGeom>
              <a:avLst/>
              <a:ahLst/>
              <a:cxnLst>
                <a:cxn ang="0">
                  <a:pos x="wd2" y="hd2"/>
                </a:cxn>
                <a:cxn ang="5400000">
                  <a:pos x="wd2" y="hd2"/>
                </a:cxn>
                <a:cxn ang="10800000">
                  <a:pos x="wd2" y="hd2"/>
                </a:cxn>
                <a:cxn ang="16200000">
                  <a:pos x="wd2" y="hd2"/>
                </a:cxn>
              </a:cxnLst>
              <a:rect l="0" t="0" r="r" b="b"/>
              <a:pathLst>
                <a:path w="21600" h="21600" extrusionOk="0">
                  <a:moveTo>
                    <a:pt x="13949" y="2363"/>
                  </a:moveTo>
                  <a:lnTo>
                    <a:pt x="15292" y="2663"/>
                  </a:lnTo>
                  <a:lnTo>
                    <a:pt x="16625" y="3261"/>
                  </a:lnTo>
                  <a:lnTo>
                    <a:pt x="17581" y="4143"/>
                  </a:lnTo>
                  <a:lnTo>
                    <a:pt x="18538" y="4742"/>
                  </a:lnTo>
                  <a:lnTo>
                    <a:pt x="19301" y="5924"/>
                  </a:lnTo>
                  <a:lnTo>
                    <a:pt x="19687" y="7105"/>
                  </a:lnTo>
                  <a:lnTo>
                    <a:pt x="20064" y="8287"/>
                  </a:lnTo>
                  <a:lnTo>
                    <a:pt x="20064" y="9768"/>
                  </a:lnTo>
                  <a:lnTo>
                    <a:pt x="19687" y="11249"/>
                  </a:lnTo>
                  <a:lnTo>
                    <a:pt x="18924" y="13029"/>
                  </a:lnTo>
                  <a:lnTo>
                    <a:pt x="17968" y="14510"/>
                  </a:lnTo>
                  <a:lnTo>
                    <a:pt x="16818" y="15976"/>
                  </a:lnTo>
                  <a:lnTo>
                    <a:pt x="15292" y="17172"/>
                  </a:lnTo>
                  <a:lnTo>
                    <a:pt x="13572" y="18055"/>
                  </a:lnTo>
                  <a:lnTo>
                    <a:pt x="11660" y="18638"/>
                  </a:lnTo>
                  <a:lnTo>
                    <a:pt x="10317" y="18937"/>
                  </a:lnTo>
                  <a:lnTo>
                    <a:pt x="7641" y="18937"/>
                  </a:lnTo>
                  <a:lnTo>
                    <a:pt x="6308" y="18638"/>
                  </a:lnTo>
                  <a:lnTo>
                    <a:pt x="4965" y="18055"/>
                  </a:lnTo>
                  <a:lnTo>
                    <a:pt x="4009" y="17457"/>
                  </a:lnTo>
                  <a:lnTo>
                    <a:pt x="3062" y="16574"/>
                  </a:lnTo>
                  <a:lnTo>
                    <a:pt x="2483" y="15691"/>
                  </a:lnTo>
                  <a:lnTo>
                    <a:pt x="1913" y="14510"/>
                  </a:lnTo>
                  <a:lnTo>
                    <a:pt x="1719" y="13313"/>
                  </a:lnTo>
                  <a:lnTo>
                    <a:pt x="1719" y="11548"/>
                  </a:lnTo>
                  <a:lnTo>
                    <a:pt x="1913" y="10067"/>
                  </a:lnTo>
                  <a:lnTo>
                    <a:pt x="2676" y="8586"/>
                  </a:lnTo>
                  <a:lnTo>
                    <a:pt x="3632" y="7105"/>
                  </a:lnTo>
                  <a:lnTo>
                    <a:pt x="4782" y="5624"/>
                  </a:lnTo>
                  <a:lnTo>
                    <a:pt x="6308" y="4443"/>
                  </a:lnTo>
                  <a:lnTo>
                    <a:pt x="8028" y="3261"/>
                  </a:lnTo>
                  <a:lnTo>
                    <a:pt x="9940" y="2663"/>
                  </a:lnTo>
                  <a:lnTo>
                    <a:pt x="11273" y="2363"/>
                  </a:lnTo>
                  <a:close/>
                  <a:moveTo>
                    <a:pt x="11080" y="0"/>
                  </a:moveTo>
                  <a:lnTo>
                    <a:pt x="9554" y="299"/>
                  </a:lnTo>
                  <a:lnTo>
                    <a:pt x="7641" y="1182"/>
                  </a:lnTo>
                  <a:lnTo>
                    <a:pt x="5738" y="2079"/>
                  </a:lnTo>
                  <a:lnTo>
                    <a:pt x="4009" y="3560"/>
                  </a:lnTo>
                  <a:lnTo>
                    <a:pt x="2483" y="5325"/>
                  </a:lnTo>
                  <a:lnTo>
                    <a:pt x="1343" y="7105"/>
                  </a:lnTo>
                  <a:lnTo>
                    <a:pt x="570" y="9170"/>
                  </a:lnTo>
                  <a:lnTo>
                    <a:pt x="0" y="11548"/>
                  </a:lnTo>
                  <a:lnTo>
                    <a:pt x="193" y="13612"/>
                  </a:lnTo>
                  <a:lnTo>
                    <a:pt x="386" y="15392"/>
                  </a:lnTo>
                  <a:lnTo>
                    <a:pt x="956" y="16873"/>
                  </a:lnTo>
                  <a:lnTo>
                    <a:pt x="1913" y="18055"/>
                  </a:lnTo>
                  <a:lnTo>
                    <a:pt x="2869" y="19237"/>
                  </a:lnTo>
                  <a:lnTo>
                    <a:pt x="4202" y="20119"/>
                  </a:lnTo>
                  <a:lnTo>
                    <a:pt x="5738" y="21017"/>
                  </a:lnTo>
                  <a:lnTo>
                    <a:pt x="7264" y="21316"/>
                  </a:lnTo>
                  <a:lnTo>
                    <a:pt x="8984" y="21600"/>
                  </a:lnTo>
                  <a:lnTo>
                    <a:pt x="10510" y="21316"/>
                  </a:lnTo>
                  <a:lnTo>
                    <a:pt x="12036" y="21017"/>
                  </a:lnTo>
                  <a:lnTo>
                    <a:pt x="13949" y="20418"/>
                  </a:lnTo>
                  <a:lnTo>
                    <a:pt x="15862" y="19237"/>
                  </a:lnTo>
                  <a:lnTo>
                    <a:pt x="17581" y="17756"/>
                  </a:lnTo>
                  <a:lnTo>
                    <a:pt x="19108" y="16275"/>
                  </a:lnTo>
                  <a:lnTo>
                    <a:pt x="20257" y="14211"/>
                  </a:lnTo>
                  <a:lnTo>
                    <a:pt x="21020" y="12131"/>
                  </a:lnTo>
                  <a:lnTo>
                    <a:pt x="21600" y="10067"/>
                  </a:lnTo>
                  <a:lnTo>
                    <a:pt x="21600" y="7988"/>
                  </a:lnTo>
                  <a:lnTo>
                    <a:pt x="21214" y="6223"/>
                  </a:lnTo>
                  <a:lnTo>
                    <a:pt x="20644" y="4742"/>
                  </a:lnTo>
                  <a:lnTo>
                    <a:pt x="19687" y="3261"/>
                  </a:lnTo>
                  <a:lnTo>
                    <a:pt x="18731" y="2079"/>
                  </a:lnTo>
                  <a:lnTo>
                    <a:pt x="17388" y="1182"/>
                  </a:lnTo>
                  <a:lnTo>
                    <a:pt x="15862" y="598"/>
                  </a:lnTo>
                  <a:lnTo>
                    <a:pt x="143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0" name="Google Shape;1563;p41"/>
            <p:cNvSpPr/>
            <p:nvPr/>
          </p:nvSpPr>
          <p:spPr>
            <a:xfrm>
              <a:off x="548116" y="531510"/>
              <a:ext cx="16776" cy="12702"/>
            </a:xfrm>
            <a:custGeom>
              <a:avLst/>
              <a:ahLst/>
              <a:cxnLst>
                <a:cxn ang="0">
                  <a:pos x="wd2" y="hd2"/>
                </a:cxn>
                <a:cxn ang="5400000">
                  <a:pos x="wd2" y="hd2"/>
                </a:cxn>
                <a:cxn ang="10800000">
                  <a:pos x="wd2" y="hd2"/>
                </a:cxn>
                <a:cxn ang="16200000">
                  <a:pos x="wd2" y="hd2"/>
                </a:cxn>
              </a:cxnLst>
              <a:rect l="0" t="0" r="r" b="b"/>
              <a:pathLst>
                <a:path w="21600" h="21600" extrusionOk="0">
                  <a:moveTo>
                    <a:pt x="7200" y="0"/>
                  </a:moveTo>
                  <a:lnTo>
                    <a:pt x="3196" y="2564"/>
                  </a:lnTo>
                  <a:lnTo>
                    <a:pt x="809" y="5064"/>
                  </a:lnTo>
                  <a:lnTo>
                    <a:pt x="0" y="8909"/>
                  </a:lnTo>
                  <a:lnTo>
                    <a:pt x="809" y="13973"/>
                  </a:lnTo>
                  <a:lnTo>
                    <a:pt x="3196" y="17754"/>
                  </a:lnTo>
                  <a:lnTo>
                    <a:pt x="6431" y="20318"/>
                  </a:lnTo>
                  <a:lnTo>
                    <a:pt x="10396" y="21600"/>
                  </a:lnTo>
                  <a:lnTo>
                    <a:pt x="14400" y="20318"/>
                  </a:lnTo>
                  <a:lnTo>
                    <a:pt x="18404" y="19036"/>
                  </a:lnTo>
                  <a:lnTo>
                    <a:pt x="20831" y="15255"/>
                  </a:lnTo>
                  <a:lnTo>
                    <a:pt x="21600" y="11409"/>
                  </a:lnTo>
                  <a:lnTo>
                    <a:pt x="20831" y="6345"/>
                  </a:lnTo>
                  <a:lnTo>
                    <a:pt x="18404" y="3846"/>
                  </a:lnTo>
                  <a:lnTo>
                    <a:pt x="15209" y="1282"/>
                  </a:lnTo>
                  <a:lnTo>
                    <a:pt x="1120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1" name="Google Shape;1564;p41"/>
            <p:cNvSpPr/>
            <p:nvPr/>
          </p:nvSpPr>
          <p:spPr>
            <a:xfrm>
              <a:off x="548300" y="537562"/>
              <a:ext cx="12702" cy="21111"/>
            </a:xfrm>
            <a:custGeom>
              <a:avLst/>
              <a:ahLst/>
              <a:cxnLst>
                <a:cxn ang="0">
                  <a:pos x="wd2" y="hd2"/>
                </a:cxn>
                <a:cxn ang="5400000">
                  <a:pos x="wd2" y="hd2"/>
                </a:cxn>
                <a:cxn ang="10800000">
                  <a:pos x="wd2" y="hd2"/>
                </a:cxn>
                <a:cxn ang="16200000">
                  <a:pos x="wd2" y="hd2"/>
                </a:cxn>
              </a:cxnLst>
              <a:rect l="0" t="0" r="r" b="b"/>
              <a:pathLst>
                <a:path w="21600" h="21600" extrusionOk="0">
                  <a:moveTo>
                    <a:pt x="19173" y="0"/>
                  </a:moveTo>
                  <a:lnTo>
                    <a:pt x="9587" y="3150"/>
                  </a:lnTo>
                  <a:lnTo>
                    <a:pt x="4854" y="6332"/>
                  </a:lnTo>
                  <a:lnTo>
                    <a:pt x="2427" y="10157"/>
                  </a:lnTo>
                  <a:lnTo>
                    <a:pt x="0" y="14625"/>
                  </a:lnTo>
                  <a:lnTo>
                    <a:pt x="0" y="17775"/>
                  </a:lnTo>
                  <a:lnTo>
                    <a:pt x="4854" y="21600"/>
                  </a:lnTo>
                  <a:lnTo>
                    <a:pt x="12013" y="18418"/>
                  </a:lnTo>
                  <a:lnTo>
                    <a:pt x="16746" y="15236"/>
                  </a:lnTo>
                  <a:lnTo>
                    <a:pt x="21600" y="11443"/>
                  </a:lnTo>
                  <a:lnTo>
                    <a:pt x="21600" y="3793"/>
                  </a:lnTo>
                  <a:lnTo>
                    <a:pt x="1917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2" name="Google Shape;1565;p41"/>
            <p:cNvSpPr/>
            <p:nvPr/>
          </p:nvSpPr>
          <p:spPr>
            <a:xfrm>
              <a:off x="560555" y="530898"/>
              <a:ext cx="27331" cy="12702"/>
            </a:xfrm>
            <a:custGeom>
              <a:avLst/>
              <a:ahLst/>
              <a:cxnLst>
                <a:cxn ang="0">
                  <a:pos x="wd2" y="hd2"/>
                </a:cxn>
                <a:cxn ang="5400000">
                  <a:pos x="wd2" y="hd2"/>
                </a:cxn>
                <a:cxn ang="10800000">
                  <a:pos x="wd2" y="hd2"/>
                </a:cxn>
                <a:cxn ang="16200000">
                  <a:pos x="wd2" y="hd2"/>
                </a:cxn>
              </a:cxnLst>
              <a:rect l="0" t="0" r="r" b="b"/>
              <a:pathLst>
                <a:path w="21600" h="21600" extrusionOk="0">
                  <a:moveTo>
                    <a:pt x="14251" y="0"/>
                  </a:moveTo>
                  <a:lnTo>
                    <a:pt x="10303" y="2306"/>
                  </a:lnTo>
                  <a:lnTo>
                    <a:pt x="6381" y="4733"/>
                  </a:lnTo>
                  <a:lnTo>
                    <a:pt x="2954" y="9587"/>
                  </a:lnTo>
                  <a:lnTo>
                    <a:pt x="0" y="16746"/>
                  </a:lnTo>
                  <a:lnTo>
                    <a:pt x="3426" y="19173"/>
                  </a:lnTo>
                  <a:lnTo>
                    <a:pt x="6877" y="21600"/>
                  </a:lnTo>
                  <a:lnTo>
                    <a:pt x="10800" y="21600"/>
                  </a:lnTo>
                  <a:lnTo>
                    <a:pt x="14723" y="19173"/>
                  </a:lnTo>
                  <a:lnTo>
                    <a:pt x="18174" y="14319"/>
                  </a:lnTo>
                  <a:lnTo>
                    <a:pt x="21600" y="7160"/>
                  </a:lnTo>
                  <a:lnTo>
                    <a:pt x="18174" y="2306"/>
                  </a:lnTo>
                  <a:lnTo>
                    <a:pt x="1425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3" name="Google Shape;1566;p41"/>
            <p:cNvSpPr/>
            <p:nvPr/>
          </p:nvSpPr>
          <p:spPr>
            <a:xfrm>
              <a:off x="550153" y="516421"/>
              <a:ext cx="12702" cy="21143"/>
            </a:xfrm>
            <a:custGeom>
              <a:avLst/>
              <a:ahLst/>
              <a:cxnLst>
                <a:cxn ang="0">
                  <a:pos x="wd2" y="hd2"/>
                </a:cxn>
                <a:cxn ang="5400000">
                  <a:pos x="wd2" y="hd2"/>
                </a:cxn>
                <a:cxn ang="10800000">
                  <a:pos x="wd2" y="hd2"/>
                </a:cxn>
                <a:cxn ang="16200000">
                  <a:pos x="wd2" y="hd2"/>
                </a:cxn>
              </a:cxnLst>
              <a:rect l="0" t="0" r="r" b="b"/>
              <a:pathLst>
                <a:path w="21600" h="21600" extrusionOk="0">
                  <a:moveTo>
                    <a:pt x="14440" y="0"/>
                  </a:moveTo>
                  <a:lnTo>
                    <a:pt x="9587" y="3177"/>
                  </a:lnTo>
                  <a:lnTo>
                    <a:pt x="4854" y="6997"/>
                  </a:lnTo>
                  <a:lnTo>
                    <a:pt x="0" y="10784"/>
                  </a:lnTo>
                  <a:lnTo>
                    <a:pt x="0" y="14603"/>
                  </a:lnTo>
                  <a:lnTo>
                    <a:pt x="2427" y="17781"/>
                  </a:lnTo>
                  <a:lnTo>
                    <a:pt x="7281" y="21600"/>
                  </a:lnTo>
                  <a:lnTo>
                    <a:pt x="14440" y="18423"/>
                  </a:lnTo>
                  <a:lnTo>
                    <a:pt x="16867" y="15245"/>
                  </a:lnTo>
                  <a:lnTo>
                    <a:pt x="21600" y="11426"/>
                  </a:lnTo>
                  <a:lnTo>
                    <a:pt x="21600" y="6997"/>
                  </a:lnTo>
                  <a:lnTo>
                    <a:pt x="19294" y="3819"/>
                  </a:lnTo>
                  <a:lnTo>
                    <a:pt x="144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4" name="Google Shape;1567;p41"/>
            <p:cNvSpPr/>
            <p:nvPr/>
          </p:nvSpPr>
          <p:spPr>
            <a:xfrm>
              <a:off x="522012" y="532751"/>
              <a:ext cx="31698" cy="12702"/>
            </a:xfrm>
            <a:custGeom>
              <a:avLst/>
              <a:ahLst/>
              <a:cxnLst>
                <a:cxn ang="0">
                  <a:pos x="wd2" y="hd2"/>
                </a:cxn>
                <a:cxn ang="5400000">
                  <a:pos x="wd2" y="hd2"/>
                </a:cxn>
                <a:cxn ang="10800000">
                  <a:pos x="wd2" y="hd2"/>
                </a:cxn>
                <a:cxn ang="16200000">
                  <a:pos x="wd2" y="hd2"/>
                </a:cxn>
              </a:cxnLst>
              <a:rect l="0" t="0" r="r" b="b"/>
              <a:pathLst>
                <a:path w="21600" h="21600" extrusionOk="0">
                  <a:moveTo>
                    <a:pt x="14835" y="0"/>
                  </a:moveTo>
                  <a:lnTo>
                    <a:pt x="10597" y="2427"/>
                  </a:lnTo>
                  <a:lnTo>
                    <a:pt x="6786" y="4854"/>
                  </a:lnTo>
                  <a:lnTo>
                    <a:pt x="2976" y="9587"/>
                  </a:lnTo>
                  <a:lnTo>
                    <a:pt x="0" y="19173"/>
                  </a:lnTo>
                  <a:lnTo>
                    <a:pt x="3404" y="21600"/>
                  </a:lnTo>
                  <a:lnTo>
                    <a:pt x="11025" y="21600"/>
                  </a:lnTo>
                  <a:lnTo>
                    <a:pt x="14835" y="16746"/>
                  </a:lnTo>
                  <a:lnTo>
                    <a:pt x="18646" y="12013"/>
                  </a:lnTo>
                  <a:lnTo>
                    <a:pt x="21600" y="4854"/>
                  </a:lnTo>
                  <a:lnTo>
                    <a:pt x="1821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5" name="Google Shape;1568;p41"/>
            <p:cNvSpPr/>
            <p:nvPr/>
          </p:nvSpPr>
          <p:spPr>
            <a:xfrm>
              <a:off x="535708" y="524494"/>
              <a:ext cx="20483" cy="1366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17" y="5909"/>
                  </a:lnTo>
                  <a:lnTo>
                    <a:pt x="5897" y="9832"/>
                  </a:lnTo>
                  <a:lnTo>
                    <a:pt x="9177" y="14748"/>
                  </a:lnTo>
                  <a:lnTo>
                    <a:pt x="13086" y="17677"/>
                  </a:lnTo>
                  <a:lnTo>
                    <a:pt x="17028" y="20657"/>
                  </a:lnTo>
                  <a:lnTo>
                    <a:pt x="21600" y="21600"/>
                  </a:lnTo>
                  <a:lnTo>
                    <a:pt x="18983" y="16684"/>
                  </a:lnTo>
                  <a:lnTo>
                    <a:pt x="15703" y="11768"/>
                  </a:lnTo>
                  <a:lnTo>
                    <a:pt x="12456" y="7846"/>
                  </a:lnTo>
                  <a:lnTo>
                    <a:pt x="8514" y="3923"/>
                  </a:lnTo>
                  <a:lnTo>
                    <a:pt x="4572" y="1986"/>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6" name="Google Shape;1569;p41"/>
            <p:cNvSpPr/>
            <p:nvPr/>
          </p:nvSpPr>
          <p:spPr>
            <a:xfrm>
              <a:off x="556817" y="522013"/>
              <a:ext cx="21771" cy="1555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68" y="1745"/>
                  </a:lnTo>
                  <a:lnTo>
                    <a:pt x="13590" y="4320"/>
                  </a:lnTo>
                  <a:lnTo>
                    <a:pt x="9257" y="7767"/>
                  </a:lnTo>
                  <a:lnTo>
                    <a:pt x="5548" y="12087"/>
                  </a:lnTo>
                  <a:lnTo>
                    <a:pt x="2462" y="16407"/>
                  </a:lnTo>
                  <a:lnTo>
                    <a:pt x="0" y="21600"/>
                  </a:lnTo>
                  <a:lnTo>
                    <a:pt x="4332" y="19855"/>
                  </a:lnTo>
                  <a:lnTo>
                    <a:pt x="8010" y="17280"/>
                  </a:lnTo>
                  <a:lnTo>
                    <a:pt x="12343" y="13789"/>
                  </a:lnTo>
                  <a:lnTo>
                    <a:pt x="16052" y="9513"/>
                  </a:lnTo>
                  <a:lnTo>
                    <a:pt x="19138"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7" name="Google Shape;1570;p41"/>
            <p:cNvSpPr/>
            <p:nvPr/>
          </p:nvSpPr>
          <p:spPr>
            <a:xfrm>
              <a:off x="534452" y="538159"/>
              <a:ext cx="21739" cy="17404"/>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2339"/>
                  </a:lnTo>
                  <a:lnTo>
                    <a:pt x="12985" y="4640"/>
                  </a:lnTo>
                  <a:lnTo>
                    <a:pt x="9271" y="8500"/>
                  </a:lnTo>
                  <a:lnTo>
                    <a:pt x="5556" y="13139"/>
                  </a:lnTo>
                  <a:lnTo>
                    <a:pt x="2466" y="16999"/>
                  </a:lnTo>
                  <a:lnTo>
                    <a:pt x="0" y="21600"/>
                  </a:lnTo>
                  <a:lnTo>
                    <a:pt x="4339" y="20079"/>
                  </a:lnTo>
                  <a:lnTo>
                    <a:pt x="8022" y="16999"/>
                  </a:lnTo>
                  <a:lnTo>
                    <a:pt x="12361" y="13139"/>
                  </a:lnTo>
                  <a:lnTo>
                    <a:pt x="16044" y="9279"/>
                  </a:lnTo>
                  <a:lnTo>
                    <a:pt x="19134" y="4640"/>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8" name="Google Shape;1571;p41"/>
            <p:cNvSpPr/>
            <p:nvPr/>
          </p:nvSpPr>
          <p:spPr>
            <a:xfrm>
              <a:off x="560555" y="540510"/>
              <a:ext cx="14923" cy="1270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819" y="5400"/>
                  </a:lnTo>
                  <a:lnTo>
                    <a:pt x="4502" y="9764"/>
                  </a:lnTo>
                  <a:lnTo>
                    <a:pt x="8094" y="14073"/>
                  </a:lnTo>
                  <a:lnTo>
                    <a:pt x="12596" y="18382"/>
                  </a:lnTo>
                  <a:lnTo>
                    <a:pt x="17098" y="20509"/>
                  </a:lnTo>
                  <a:lnTo>
                    <a:pt x="21600" y="21600"/>
                  </a:lnTo>
                  <a:lnTo>
                    <a:pt x="19781" y="16200"/>
                  </a:lnTo>
                  <a:lnTo>
                    <a:pt x="17098" y="11891"/>
                  </a:lnTo>
                  <a:lnTo>
                    <a:pt x="12596" y="7582"/>
                  </a:lnTo>
                  <a:lnTo>
                    <a:pt x="9004" y="4364"/>
                  </a:lnTo>
                  <a:lnTo>
                    <a:pt x="4502" y="1091"/>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09" name="Google Shape;1572;p41"/>
            <p:cNvSpPr/>
            <p:nvPr/>
          </p:nvSpPr>
          <p:spPr>
            <a:xfrm>
              <a:off x="549373" y="1039692"/>
              <a:ext cx="499020" cy="114972"/>
            </a:xfrm>
            <a:custGeom>
              <a:avLst/>
              <a:ahLst/>
              <a:cxnLst>
                <a:cxn ang="0">
                  <a:pos x="wd2" y="hd2"/>
                </a:cxn>
                <a:cxn ang="5400000">
                  <a:pos x="wd2" y="hd2"/>
                </a:cxn>
                <a:cxn ang="10800000">
                  <a:pos x="wd2" y="hd2"/>
                </a:cxn>
                <a:cxn ang="16200000">
                  <a:pos x="wd2" y="hd2"/>
                </a:cxn>
              </a:cxnLst>
              <a:rect l="0" t="0" r="r" b="b"/>
              <a:pathLst>
                <a:path w="21600" h="21600" extrusionOk="0">
                  <a:moveTo>
                    <a:pt x="21493" y="0"/>
                  </a:moveTo>
                  <a:lnTo>
                    <a:pt x="0" y="19729"/>
                  </a:lnTo>
                  <a:lnTo>
                    <a:pt x="80" y="21600"/>
                  </a:lnTo>
                  <a:lnTo>
                    <a:pt x="21600" y="1865"/>
                  </a:lnTo>
                  <a:lnTo>
                    <a:pt x="2149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0" name="Google Shape;1573;p41"/>
            <p:cNvSpPr/>
            <p:nvPr/>
          </p:nvSpPr>
          <p:spPr>
            <a:xfrm>
              <a:off x="221866" y="472915"/>
              <a:ext cx="929089" cy="220613"/>
            </a:xfrm>
            <a:custGeom>
              <a:avLst/>
              <a:ahLst/>
              <a:cxnLst>
                <a:cxn ang="0">
                  <a:pos x="wd2" y="hd2"/>
                </a:cxn>
                <a:cxn ang="5400000">
                  <a:pos x="wd2" y="hd2"/>
                </a:cxn>
                <a:cxn ang="10800000">
                  <a:pos x="wd2" y="hd2"/>
                </a:cxn>
                <a:cxn ang="16200000">
                  <a:pos x="wd2" y="hd2"/>
                </a:cxn>
              </a:cxnLst>
              <a:rect l="0" t="0" r="r" b="b"/>
              <a:pathLst>
                <a:path w="21600" h="21600" extrusionOk="0">
                  <a:moveTo>
                    <a:pt x="21556" y="0"/>
                  </a:moveTo>
                  <a:lnTo>
                    <a:pt x="0" y="20628"/>
                  </a:lnTo>
                  <a:lnTo>
                    <a:pt x="58" y="21600"/>
                  </a:lnTo>
                  <a:lnTo>
                    <a:pt x="21600" y="975"/>
                  </a:lnTo>
                  <a:lnTo>
                    <a:pt x="2155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1" name="Google Shape;1574;p41"/>
            <p:cNvSpPr/>
            <p:nvPr/>
          </p:nvSpPr>
          <p:spPr>
            <a:xfrm>
              <a:off x="386562" y="935905"/>
              <a:ext cx="758770" cy="131746"/>
            </a:xfrm>
            <a:custGeom>
              <a:avLst/>
              <a:ahLst/>
              <a:cxnLst>
                <a:cxn ang="0">
                  <a:pos x="wd2" y="hd2"/>
                </a:cxn>
                <a:cxn ang="5400000">
                  <a:pos x="wd2" y="hd2"/>
                </a:cxn>
                <a:cxn ang="10800000">
                  <a:pos x="wd2" y="hd2"/>
                </a:cxn>
                <a:cxn ang="16200000">
                  <a:pos x="wd2" y="hd2"/>
                </a:cxn>
              </a:cxnLst>
              <a:rect l="0" t="0" r="r" b="b"/>
              <a:pathLst>
                <a:path w="21600" h="21600" extrusionOk="0">
                  <a:moveTo>
                    <a:pt x="21547" y="0"/>
                  </a:moveTo>
                  <a:lnTo>
                    <a:pt x="0" y="19973"/>
                  </a:lnTo>
                  <a:lnTo>
                    <a:pt x="35" y="21600"/>
                  </a:lnTo>
                  <a:lnTo>
                    <a:pt x="21600" y="1627"/>
                  </a:lnTo>
                  <a:lnTo>
                    <a:pt x="21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2" name="Google Shape;1576;p41"/>
            <p:cNvSpPr/>
            <p:nvPr/>
          </p:nvSpPr>
          <p:spPr>
            <a:xfrm>
              <a:off x="234902" y="601550"/>
              <a:ext cx="110637" cy="208204"/>
            </a:xfrm>
            <a:custGeom>
              <a:avLst/>
              <a:ahLst/>
              <a:cxnLst>
                <a:cxn ang="0">
                  <a:pos x="wd2" y="hd2"/>
                </a:cxn>
                <a:cxn ang="5400000">
                  <a:pos x="wd2" y="hd2"/>
                </a:cxn>
                <a:cxn ang="10800000">
                  <a:pos x="wd2" y="hd2"/>
                </a:cxn>
                <a:cxn ang="16200000">
                  <a:pos x="wd2" y="hd2"/>
                </a:cxn>
              </a:cxnLst>
              <a:rect l="0" t="0" r="r" b="b"/>
              <a:pathLst>
                <a:path w="21600" h="21600" extrusionOk="0">
                  <a:moveTo>
                    <a:pt x="16019" y="0"/>
                  </a:moveTo>
                  <a:lnTo>
                    <a:pt x="15289" y="65"/>
                  </a:lnTo>
                  <a:lnTo>
                    <a:pt x="14443" y="196"/>
                  </a:lnTo>
                  <a:lnTo>
                    <a:pt x="13590" y="323"/>
                  </a:lnTo>
                  <a:lnTo>
                    <a:pt x="12744" y="580"/>
                  </a:lnTo>
                  <a:lnTo>
                    <a:pt x="11892" y="903"/>
                  </a:lnTo>
                  <a:lnTo>
                    <a:pt x="11045" y="1291"/>
                  </a:lnTo>
                  <a:lnTo>
                    <a:pt x="10193" y="1740"/>
                  </a:lnTo>
                  <a:lnTo>
                    <a:pt x="9347" y="2193"/>
                  </a:lnTo>
                  <a:lnTo>
                    <a:pt x="7648" y="3353"/>
                  </a:lnTo>
                  <a:lnTo>
                    <a:pt x="6065" y="4706"/>
                  </a:lnTo>
                  <a:lnTo>
                    <a:pt x="4489" y="6192"/>
                  </a:lnTo>
                  <a:lnTo>
                    <a:pt x="3158" y="7867"/>
                  </a:lnTo>
                  <a:lnTo>
                    <a:pt x="21600" y="5609"/>
                  </a:lnTo>
                  <a:lnTo>
                    <a:pt x="21600" y="4579"/>
                  </a:lnTo>
                  <a:lnTo>
                    <a:pt x="21355" y="3611"/>
                  </a:lnTo>
                  <a:lnTo>
                    <a:pt x="20993" y="2773"/>
                  </a:lnTo>
                  <a:lnTo>
                    <a:pt x="20508" y="2001"/>
                  </a:lnTo>
                  <a:lnTo>
                    <a:pt x="19901" y="1291"/>
                  </a:lnTo>
                  <a:lnTo>
                    <a:pt x="19171" y="776"/>
                  </a:lnTo>
                  <a:lnTo>
                    <a:pt x="18325" y="388"/>
                  </a:lnTo>
                  <a:lnTo>
                    <a:pt x="17834" y="257"/>
                  </a:lnTo>
                  <a:lnTo>
                    <a:pt x="17350" y="130"/>
                  </a:lnTo>
                  <a:lnTo>
                    <a:pt x="16743" y="65"/>
                  </a:lnTo>
                  <a:lnTo>
                    <a:pt x="16019" y="0"/>
                  </a:lnTo>
                  <a:close/>
                  <a:moveTo>
                    <a:pt x="21600" y="6707"/>
                  </a:moveTo>
                  <a:lnTo>
                    <a:pt x="2429" y="9027"/>
                  </a:lnTo>
                  <a:lnTo>
                    <a:pt x="2183" y="9350"/>
                  </a:lnTo>
                  <a:lnTo>
                    <a:pt x="1699" y="10318"/>
                  </a:lnTo>
                  <a:lnTo>
                    <a:pt x="1214" y="11282"/>
                  </a:lnTo>
                  <a:lnTo>
                    <a:pt x="730" y="12250"/>
                  </a:lnTo>
                  <a:lnTo>
                    <a:pt x="484" y="13153"/>
                  </a:lnTo>
                  <a:lnTo>
                    <a:pt x="1821" y="13929"/>
                  </a:lnTo>
                  <a:lnTo>
                    <a:pt x="3036" y="14701"/>
                  </a:lnTo>
                  <a:lnTo>
                    <a:pt x="4250" y="15604"/>
                  </a:lnTo>
                  <a:lnTo>
                    <a:pt x="5464" y="16506"/>
                  </a:lnTo>
                  <a:lnTo>
                    <a:pt x="1944" y="17217"/>
                  </a:lnTo>
                  <a:lnTo>
                    <a:pt x="1460" y="17021"/>
                  </a:lnTo>
                  <a:lnTo>
                    <a:pt x="0" y="16314"/>
                  </a:lnTo>
                  <a:lnTo>
                    <a:pt x="123" y="17279"/>
                  </a:lnTo>
                  <a:lnTo>
                    <a:pt x="368" y="18181"/>
                  </a:lnTo>
                  <a:lnTo>
                    <a:pt x="730" y="19019"/>
                  </a:lnTo>
                  <a:lnTo>
                    <a:pt x="1214" y="19729"/>
                  </a:lnTo>
                  <a:lnTo>
                    <a:pt x="1821" y="20375"/>
                  </a:lnTo>
                  <a:lnTo>
                    <a:pt x="2551" y="20890"/>
                  </a:lnTo>
                  <a:lnTo>
                    <a:pt x="3398" y="21212"/>
                  </a:lnTo>
                  <a:lnTo>
                    <a:pt x="4373" y="21470"/>
                  </a:lnTo>
                  <a:lnTo>
                    <a:pt x="4974" y="21535"/>
                  </a:lnTo>
                  <a:lnTo>
                    <a:pt x="5581" y="21600"/>
                  </a:lnTo>
                  <a:lnTo>
                    <a:pt x="6433" y="21535"/>
                  </a:lnTo>
                  <a:lnTo>
                    <a:pt x="7402" y="21404"/>
                  </a:lnTo>
                  <a:lnTo>
                    <a:pt x="8371" y="21212"/>
                  </a:lnTo>
                  <a:lnTo>
                    <a:pt x="9224" y="20890"/>
                  </a:lnTo>
                  <a:lnTo>
                    <a:pt x="10193" y="20505"/>
                  </a:lnTo>
                  <a:lnTo>
                    <a:pt x="11162" y="20052"/>
                  </a:lnTo>
                  <a:lnTo>
                    <a:pt x="12137" y="19537"/>
                  </a:lnTo>
                  <a:lnTo>
                    <a:pt x="12983" y="18957"/>
                  </a:lnTo>
                  <a:lnTo>
                    <a:pt x="13952" y="18312"/>
                  </a:lnTo>
                  <a:lnTo>
                    <a:pt x="14805" y="17601"/>
                  </a:lnTo>
                  <a:lnTo>
                    <a:pt x="15774" y="16829"/>
                  </a:lnTo>
                  <a:lnTo>
                    <a:pt x="16626" y="15991"/>
                  </a:lnTo>
                  <a:lnTo>
                    <a:pt x="17350" y="15151"/>
                  </a:lnTo>
                  <a:lnTo>
                    <a:pt x="18080" y="14248"/>
                  </a:lnTo>
                  <a:lnTo>
                    <a:pt x="18810" y="13283"/>
                  </a:lnTo>
                  <a:lnTo>
                    <a:pt x="19417" y="12315"/>
                  </a:lnTo>
                  <a:lnTo>
                    <a:pt x="20263" y="10833"/>
                  </a:lnTo>
                  <a:lnTo>
                    <a:pt x="20870" y="9415"/>
                  </a:lnTo>
                  <a:lnTo>
                    <a:pt x="21355" y="7994"/>
                  </a:lnTo>
                  <a:lnTo>
                    <a:pt x="21600" y="6707"/>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3" name="Google Shape;1579;p41"/>
            <p:cNvSpPr/>
            <p:nvPr/>
          </p:nvSpPr>
          <p:spPr>
            <a:xfrm>
              <a:off x="234902" y="728331"/>
              <a:ext cx="27991" cy="39173"/>
            </a:xfrm>
            <a:custGeom>
              <a:avLst/>
              <a:ahLst/>
              <a:cxnLst>
                <a:cxn ang="0">
                  <a:pos x="wd2" y="hd2"/>
                </a:cxn>
                <a:cxn ang="5400000">
                  <a:pos x="wd2" y="hd2"/>
                </a:cxn>
                <a:cxn ang="10800000">
                  <a:pos x="wd2" y="hd2"/>
                </a:cxn>
                <a:cxn ang="16200000">
                  <a:pos x="wd2" y="hd2"/>
                </a:cxn>
              </a:cxnLst>
              <a:rect l="0" t="0" r="r" b="b"/>
              <a:pathLst>
                <a:path w="21600" h="21600" extrusionOk="0">
                  <a:moveTo>
                    <a:pt x="1915" y="0"/>
                  </a:moveTo>
                  <a:lnTo>
                    <a:pt x="485" y="8574"/>
                  </a:lnTo>
                  <a:lnTo>
                    <a:pt x="0" y="16802"/>
                  </a:lnTo>
                  <a:lnTo>
                    <a:pt x="5770" y="20561"/>
                  </a:lnTo>
                  <a:lnTo>
                    <a:pt x="7685" y="21600"/>
                  </a:lnTo>
                  <a:lnTo>
                    <a:pt x="21600" y="17824"/>
                  </a:lnTo>
                  <a:lnTo>
                    <a:pt x="16800" y="13026"/>
                  </a:lnTo>
                  <a:lnTo>
                    <a:pt x="12000" y="8228"/>
                  </a:lnTo>
                  <a:lnTo>
                    <a:pt x="7200" y="4123"/>
                  </a:lnTo>
                  <a:lnTo>
                    <a:pt x="191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4" name="Google Shape;1581;p41"/>
            <p:cNvSpPr/>
            <p:nvPr/>
          </p:nvSpPr>
          <p:spPr>
            <a:xfrm>
              <a:off x="247341" y="655611"/>
              <a:ext cx="98198" cy="32954"/>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822" y="14270"/>
                  </a:lnTo>
                  <a:lnTo>
                    <a:pt x="0" y="21600"/>
                  </a:lnTo>
                  <a:lnTo>
                    <a:pt x="21600" y="6939"/>
                  </a:lnTo>
                  <a:lnTo>
                    <a:pt x="21600" y="0"/>
                  </a:lnTo>
                  <a:close/>
                </a:path>
              </a:pathLst>
            </a:custGeom>
            <a:solidFill>
              <a:srgbClr val="FFD159"/>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5" name="Google Shape;1583;p41"/>
            <p:cNvSpPr/>
            <p:nvPr/>
          </p:nvSpPr>
          <p:spPr>
            <a:xfrm>
              <a:off x="267226" y="844557"/>
              <a:ext cx="319435" cy="245460"/>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147"/>
                  </a:lnTo>
                  <a:lnTo>
                    <a:pt x="42" y="1913"/>
                  </a:lnTo>
                  <a:lnTo>
                    <a:pt x="125" y="2897"/>
                  </a:lnTo>
                  <a:lnTo>
                    <a:pt x="336" y="4047"/>
                  </a:lnTo>
                  <a:lnTo>
                    <a:pt x="631" y="5305"/>
                  </a:lnTo>
                  <a:lnTo>
                    <a:pt x="1009" y="6670"/>
                  </a:lnTo>
                  <a:lnTo>
                    <a:pt x="1262" y="7383"/>
                  </a:lnTo>
                  <a:lnTo>
                    <a:pt x="1555" y="8094"/>
                  </a:lnTo>
                  <a:lnTo>
                    <a:pt x="1890" y="8859"/>
                  </a:lnTo>
                  <a:lnTo>
                    <a:pt x="2269" y="9570"/>
                  </a:lnTo>
                  <a:lnTo>
                    <a:pt x="2689" y="10336"/>
                  </a:lnTo>
                  <a:lnTo>
                    <a:pt x="3152" y="11101"/>
                  </a:lnTo>
                  <a:lnTo>
                    <a:pt x="3656" y="11867"/>
                  </a:lnTo>
                  <a:lnTo>
                    <a:pt x="4201" y="12577"/>
                  </a:lnTo>
                  <a:lnTo>
                    <a:pt x="4832" y="13343"/>
                  </a:lnTo>
                  <a:lnTo>
                    <a:pt x="5506" y="14109"/>
                  </a:lnTo>
                  <a:lnTo>
                    <a:pt x="6262" y="14819"/>
                  </a:lnTo>
                  <a:lnTo>
                    <a:pt x="7061" y="15530"/>
                  </a:lnTo>
                  <a:lnTo>
                    <a:pt x="7942" y="16243"/>
                  </a:lnTo>
                  <a:lnTo>
                    <a:pt x="8866" y="16898"/>
                  </a:lnTo>
                  <a:lnTo>
                    <a:pt x="9875" y="17553"/>
                  </a:lnTo>
                  <a:lnTo>
                    <a:pt x="10969" y="18156"/>
                  </a:lnTo>
                  <a:lnTo>
                    <a:pt x="13909" y="17501"/>
                  </a:lnTo>
                  <a:lnTo>
                    <a:pt x="12985" y="16898"/>
                  </a:lnTo>
                  <a:lnTo>
                    <a:pt x="12018" y="16188"/>
                  </a:lnTo>
                  <a:lnTo>
                    <a:pt x="11052" y="15422"/>
                  </a:lnTo>
                  <a:lnTo>
                    <a:pt x="10043" y="14601"/>
                  </a:lnTo>
                  <a:lnTo>
                    <a:pt x="9076" y="13780"/>
                  </a:lnTo>
                  <a:lnTo>
                    <a:pt x="8110" y="12851"/>
                  </a:lnTo>
                  <a:lnTo>
                    <a:pt x="7143" y="11867"/>
                  </a:lnTo>
                  <a:lnTo>
                    <a:pt x="6219" y="10828"/>
                  </a:lnTo>
                  <a:lnTo>
                    <a:pt x="5295" y="9678"/>
                  </a:lnTo>
                  <a:lnTo>
                    <a:pt x="4412" y="8531"/>
                  </a:lnTo>
                  <a:lnTo>
                    <a:pt x="3530" y="7273"/>
                  </a:lnTo>
                  <a:lnTo>
                    <a:pt x="2732" y="5960"/>
                  </a:lnTo>
                  <a:lnTo>
                    <a:pt x="1975" y="4594"/>
                  </a:lnTo>
                  <a:lnTo>
                    <a:pt x="1262" y="3115"/>
                  </a:lnTo>
                  <a:lnTo>
                    <a:pt x="588" y="1584"/>
                  </a:lnTo>
                  <a:lnTo>
                    <a:pt x="0" y="0"/>
                  </a:lnTo>
                  <a:close/>
                  <a:moveTo>
                    <a:pt x="15003" y="18211"/>
                  </a:moveTo>
                  <a:lnTo>
                    <a:pt x="12186" y="18811"/>
                  </a:lnTo>
                  <a:lnTo>
                    <a:pt x="13195" y="19250"/>
                  </a:lnTo>
                  <a:lnTo>
                    <a:pt x="14204" y="19632"/>
                  </a:lnTo>
                  <a:lnTo>
                    <a:pt x="15296" y="20016"/>
                  </a:lnTo>
                  <a:lnTo>
                    <a:pt x="16430" y="20398"/>
                  </a:lnTo>
                  <a:lnTo>
                    <a:pt x="17649" y="20726"/>
                  </a:lnTo>
                  <a:lnTo>
                    <a:pt x="18868" y="21055"/>
                  </a:lnTo>
                  <a:lnTo>
                    <a:pt x="20170" y="21326"/>
                  </a:lnTo>
                  <a:lnTo>
                    <a:pt x="21558" y="21600"/>
                  </a:lnTo>
                  <a:lnTo>
                    <a:pt x="21600" y="21437"/>
                  </a:lnTo>
                  <a:lnTo>
                    <a:pt x="20466" y="21000"/>
                  </a:lnTo>
                  <a:lnTo>
                    <a:pt x="18953" y="20342"/>
                  </a:lnTo>
                  <a:lnTo>
                    <a:pt x="17103" y="19413"/>
                  </a:lnTo>
                  <a:lnTo>
                    <a:pt x="16052" y="18811"/>
                  </a:lnTo>
                  <a:lnTo>
                    <a:pt x="15003" y="18211"/>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6" name="Google Shape;1586;p41"/>
            <p:cNvSpPr/>
            <p:nvPr/>
          </p:nvSpPr>
          <p:spPr>
            <a:xfrm>
              <a:off x="586031" y="1083366"/>
              <a:ext cx="13070" cy="12702"/>
            </a:xfrm>
            <a:custGeom>
              <a:avLst/>
              <a:ahLst/>
              <a:cxnLst>
                <a:cxn ang="0">
                  <a:pos x="wd2" y="hd2"/>
                </a:cxn>
                <a:cxn ang="5400000">
                  <a:pos x="wd2" y="hd2"/>
                </a:cxn>
                <a:cxn ang="10800000">
                  <a:pos x="wd2" y="hd2"/>
                </a:cxn>
                <a:cxn ang="16200000">
                  <a:pos x="wd2" y="hd2"/>
                </a:cxn>
              </a:cxnLst>
              <a:rect l="0" t="0" r="r" b="b"/>
              <a:pathLst>
                <a:path w="21600" h="21600" extrusionOk="0">
                  <a:moveTo>
                    <a:pt x="1038" y="0"/>
                  </a:moveTo>
                  <a:lnTo>
                    <a:pt x="0" y="12873"/>
                  </a:lnTo>
                  <a:lnTo>
                    <a:pt x="21600" y="21600"/>
                  </a:lnTo>
                  <a:lnTo>
                    <a:pt x="1038" y="0"/>
                  </a:lnTo>
                  <a:close/>
                </a:path>
              </a:pathLst>
            </a:custGeom>
            <a:solidFill>
              <a:srgbClr val="ABAE62"/>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7" name="Google Shape;1588;p41"/>
            <p:cNvSpPr/>
            <p:nvPr/>
          </p:nvSpPr>
          <p:spPr>
            <a:xfrm>
              <a:off x="429440" y="1043430"/>
              <a:ext cx="59654" cy="14891"/>
            </a:xfrm>
            <a:custGeom>
              <a:avLst/>
              <a:ahLst/>
              <a:cxnLst>
                <a:cxn ang="0">
                  <a:pos x="wd2" y="hd2"/>
                </a:cxn>
                <a:cxn ang="5400000">
                  <a:pos x="wd2" y="hd2"/>
                </a:cxn>
                <a:cxn ang="10800000">
                  <a:pos x="wd2" y="hd2"/>
                </a:cxn>
                <a:cxn ang="16200000">
                  <a:pos x="wd2" y="hd2"/>
                </a:cxn>
              </a:cxnLst>
              <a:rect l="0" t="0" r="r" b="b"/>
              <a:pathLst>
                <a:path w="21600" h="21600" extrusionOk="0">
                  <a:moveTo>
                    <a:pt x="15742" y="0"/>
                  </a:moveTo>
                  <a:lnTo>
                    <a:pt x="0" y="10800"/>
                  </a:lnTo>
                  <a:lnTo>
                    <a:pt x="6518" y="21600"/>
                  </a:lnTo>
                  <a:lnTo>
                    <a:pt x="21600" y="11711"/>
                  </a:lnTo>
                  <a:lnTo>
                    <a:pt x="15742" y="0"/>
                  </a:lnTo>
                  <a:close/>
                </a:path>
              </a:pathLst>
            </a:custGeom>
            <a:solidFill>
              <a:srgbClr val="FFD159"/>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8" name="Google Shape;1590;p41"/>
            <p:cNvSpPr/>
            <p:nvPr/>
          </p:nvSpPr>
          <p:spPr>
            <a:xfrm>
              <a:off x="1301953" y="374720"/>
              <a:ext cx="112490" cy="32325"/>
            </a:xfrm>
            <a:custGeom>
              <a:avLst/>
              <a:ahLst/>
              <a:cxnLst>
                <a:cxn ang="0">
                  <a:pos x="wd2" y="hd2"/>
                </a:cxn>
                <a:cxn ang="5400000">
                  <a:pos x="wd2" y="hd2"/>
                </a:cxn>
                <a:cxn ang="10800000">
                  <a:pos x="wd2" y="hd2"/>
                </a:cxn>
                <a:cxn ang="16200000">
                  <a:pos x="wd2" y="hd2"/>
                </a:cxn>
              </a:cxnLst>
              <a:rect l="0" t="0" r="r" b="b"/>
              <a:pathLst>
                <a:path w="21600" h="21600" extrusionOk="0">
                  <a:moveTo>
                    <a:pt x="477" y="0"/>
                  </a:moveTo>
                  <a:lnTo>
                    <a:pt x="0" y="9551"/>
                  </a:lnTo>
                  <a:lnTo>
                    <a:pt x="21123" y="21600"/>
                  </a:lnTo>
                  <a:lnTo>
                    <a:pt x="21600" y="12049"/>
                  </a:lnTo>
                  <a:lnTo>
                    <a:pt x="47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19" name="Google Shape;1591;p41"/>
            <p:cNvSpPr/>
            <p:nvPr/>
          </p:nvSpPr>
          <p:spPr>
            <a:xfrm>
              <a:off x="1271514" y="407043"/>
              <a:ext cx="116825" cy="28587"/>
            </a:xfrm>
            <a:custGeom>
              <a:avLst/>
              <a:ahLst/>
              <a:cxnLst>
                <a:cxn ang="0">
                  <a:pos x="wd2" y="hd2"/>
                </a:cxn>
                <a:cxn ang="5400000">
                  <a:pos x="wd2" y="hd2"/>
                </a:cxn>
                <a:cxn ang="10800000">
                  <a:pos x="wd2" y="hd2"/>
                </a:cxn>
                <a:cxn ang="16200000">
                  <a:pos x="wd2" y="hd2"/>
                </a:cxn>
              </a:cxnLst>
              <a:rect l="0" t="0" r="r" b="b"/>
              <a:pathLst>
                <a:path w="21600" h="21600" extrusionOk="0">
                  <a:moveTo>
                    <a:pt x="343" y="0"/>
                  </a:moveTo>
                  <a:lnTo>
                    <a:pt x="0" y="10800"/>
                  </a:lnTo>
                  <a:lnTo>
                    <a:pt x="21257" y="21600"/>
                  </a:lnTo>
                  <a:lnTo>
                    <a:pt x="21600" y="10800"/>
                  </a:lnTo>
                  <a:lnTo>
                    <a:pt x="34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120" name="Google Shape;1592;p41"/>
            <p:cNvSpPr/>
            <p:nvPr/>
          </p:nvSpPr>
          <p:spPr>
            <a:xfrm>
              <a:off x="601580" y="0"/>
              <a:ext cx="824046" cy="344911"/>
            </a:xfrm>
            <a:custGeom>
              <a:avLst/>
              <a:ahLst/>
              <a:cxnLst>
                <a:cxn ang="0">
                  <a:pos x="wd2" y="hd2"/>
                </a:cxn>
                <a:cxn ang="5400000">
                  <a:pos x="wd2" y="hd2"/>
                </a:cxn>
                <a:cxn ang="10800000">
                  <a:pos x="wd2" y="hd2"/>
                </a:cxn>
                <a:cxn ang="16200000">
                  <a:pos x="wd2" y="hd2"/>
                </a:cxn>
              </a:cxnLst>
              <a:rect l="0" t="0" r="r" b="b"/>
              <a:pathLst>
                <a:path w="21600" h="21600" extrusionOk="0">
                  <a:moveTo>
                    <a:pt x="6565" y="0"/>
                  </a:moveTo>
                  <a:lnTo>
                    <a:pt x="6239" y="37"/>
                  </a:lnTo>
                  <a:lnTo>
                    <a:pt x="5913" y="77"/>
                  </a:lnTo>
                  <a:lnTo>
                    <a:pt x="5588" y="193"/>
                  </a:lnTo>
                  <a:lnTo>
                    <a:pt x="5261" y="311"/>
                  </a:lnTo>
                  <a:lnTo>
                    <a:pt x="4935" y="427"/>
                  </a:lnTo>
                  <a:lnTo>
                    <a:pt x="4626" y="622"/>
                  </a:lnTo>
                  <a:lnTo>
                    <a:pt x="4301" y="816"/>
                  </a:lnTo>
                  <a:lnTo>
                    <a:pt x="3991" y="1050"/>
                  </a:lnTo>
                  <a:lnTo>
                    <a:pt x="3388" y="1517"/>
                  </a:lnTo>
                  <a:lnTo>
                    <a:pt x="2802" y="2101"/>
                  </a:lnTo>
                  <a:lnTo>
                    <a:pt x="2508" y="2412"/>
                  </a:lnTo>
                  <a:lnTo>
                    <a:pt x="2231" y="2762"/>
                  </a:lnTo>
                  <a:lnTo>
                    <a:pt x="1955" y="3112"/>
                  </a:lnTo>
                  <a:lnTo>
                    <a:pt x="1677" y="3541"/>
                  </a:lnTo>
                  <a:lnTo>
                    <a:pt x="1434" y="3970"/>
                  </a:lnTo>
                  <a:lnTo>
                    <a:pt x="1189" y="4436"/>
                  </a:lnTo>
                  <a:lnTo>
                    <a:pt x="977" y="4942"/>
                  </a:lnTo>
                  <a:lnTo>
                    <a:pt x="766" y="5487"/>
                  </a:lnTo>
                  <a:lnTo>
                    <a:pt x="586" y="6031"/>
                  </a:lnTo>
                  <a:lnTo>
                    <a:pt x="423" y="6655"/>
                  </a:lnTo>
                  <a:lnTo>
                    <a:pt x="293" y="7277"/>
                  </a:lnTo>
                  <a:lnTo>
                    <a:pt x="179" y="7938"/>
                  </a:lnTo>
                  <a:lnTo>
                    <a:pt x="82" y="8640"/>
                  </a:lnTo>
                  <a:lnTo>
                    <a:pt x="32" y="9378"/>
                  </a:lnTo>
                  <a:lnTo>
                    <a:pt x="0" y="10157"/>
                  </a:lnTo>
                  <a:lnTo>
                    <a:pt x="16" y="10975"/>
                  </a:lnTo>
                  <a:lnTo>
                    <a:pt x="32" y="11441"/>
                  </a:lnTo>
                  <a:lnTo>
                    <a:pt x="65" y="11908"/>
                  </a:lnTo>
                  <a:lnTo>
                    <a:pt x="114" y="12376"/>
                  </a:lnTo>
                  <a:lnTo>
                    <a:pt x="163" y="12803"/>
                  </a:lnTo>
                  <a:lnTo>
                    <a:pt x="228" y="13231"/>
                  </a:lnTo>
                  <a:lnTo>
                    <a:pt x="310" y="13660"/>
                  </a:lnTo>
                  <a:lnTo>
                    <a:pt x="391" y="14050"/>
                  </a:lnTo>
                  <a:lnTo>
                    <a:pt x="488" y="14477"/>
                  </a:lnTo>
                  <a:lnTo>
                    <a:pt x="586" y="14827"/>
                  </a:lnTo>
                  <a:lnTo>
                    <a:pt x="700" y="15216"/>
                  </a:lnTo>
                  <a:lnTo>
                    <a:pt x="944" y="15917"/>
                  </a:lnTo>
                  <a:lnTo>
                    <a:pt x="1221" y="16578"/>
                  </a:lnTo>
                  <a:lnTo>
                    <a:pt x="1515" y="17201"/>
                  </a:lnTo>
                  <a:lnTo>
                    <a:pt x="1840" y="17746"/>
                  </a:lnTo>
                  <a:lnTo>
                    <a:pt x="2183" y="18252"/>
                  </a:lnTo>
                  <a:lnTo>
                    <a:pt x="2525" y="18681"/>
                  </a:lnTo>
                  <a:lnTo>
                    <a:pt x="2883" y="19108"/>
                  </a:lnTo>
                  <a:lnTo>
                    <a:pt x="3242" y="19458"/>
                  </a:lnTo>
                  <a:lnTo>
                    <a:pt x="3616" y="19731"/>
                  </a:lnTo>
                  <a:lnTo>
                    <a:pt x="3975" y="20003"/>
                  </a:lnTo>
                  <a:lnTo>
                    <a:pt x="4333" y="20197"/>
                  </a:lnTo>
                  <a:lnTo>
                    <a:pt x="4805" y="20353"/>
                  </a:lnTo>
                  <a:lnTo>
                    <a:pt x="5278" y="20510"/>
                  </a:lnTo>
                  <a:lnTo>
                    <a:pt x="5750" y="20587"/>
                  </a:lnTo>
                  <a:lnTo>
                    <a:pt x="6222" y="20626"/>
                  </a:lnTo>
                  <a:lnTo>
                    <a:pt x="6711" y="20666"/>
                  </a:lnTo>
                  <a:lnTo>
                    <a:pt x="7183" y="20626"/>
                  </a:lnTo>
                  <a:lnTo>
                    <a:pt x="7672" y="20510"/>
                  </a:lnTo>
                  <a:lnTo>
                    <a:pt x="8145" y="20392"/>
                  </a:lnTo>
                  <a:lnTo>
                    <a:pt x="8617" y="20237"/>
                  </a:lnTo>
                  <a:lnTo>
                    <a:pt x="9089" y="20042"/>
                  </a:lnTo>
                  <a:lnTo>
                    <a:pt x="9562" y="19847"/>
                  </a:lnTo>
                  <a:lnTo>
                    <a:pt x="10034" y="19576"/>
                  </a:lnTo>
                  <a:lnTo>
                    <a:pt x="10506" y="19302"/>
                  </a:lnTo>
                  <a:lnTo>
                    <a:pt x="10963" y="18952"/>
                  </a:lnTo>
                  <a:lnTo>
                    <a:pt x="11419" y="18641"/>
                  </a:lnTo>
                  <a:lnTo>
                    <a:pt x="11858" y="18252"/>
                  </a:lnTo>
                  <a:lnTo>
                    <a:pt x="12364" y="17786"/>
                  </a:lnTo>
                  <a:lnTo>
                    <a:pt x="12869" y="17317"/>
                  </a:lnTo>
                  <a:lnTo>
                    <a:pt x="13846" y="16346"/>
                  </a:lnTo>
                  <a:lnTo>
                    <a:pt x="14351" y="15840"/>
                  </a:lnTo>
                  <a:lnTo>
                    <a:pt x="14840" y="15372"/>
                  </a:lnTo>
                  <a:lnTo>
                    <a:pt x="15345" y="14945"/>
                  </a:lnTo>
                  <a:lnTo>
                    <a:pt x="15866" y="14555"/>
                  </a:lnTo>
                  <a:lnTo>
                    <a:pt x="16061" y="14400"/>
                  </a:lnTo>
                  <a:lnTo>
                    <a:pt x="16273" y="14321"/>
                  </a:lnTo>
                  <a:lnTo>
                    <a:pt x="16485" y="14243"/>
                  </a:lnTo>
                  <a:lnTo>
                    <a:pt x="16680" y="14205"/>
                  </a:lnTo>
                  <a:lnTo>
                    <a:pt x="16876" y="14166"/>
                  </a:lnTo>
                  <a:lnTo>
                    <a:pt x="17088" y="14166"/>
                  </a:lnTo>
                  <a:lnTo>
                    <a:pt x="17479" y="14243"/>
                  </a:lnTo>
                  <a:lnTo>
                    <a:pt x="17886" y="14400"/>
                  </a:lnTo>
                  <a:lnTo>
                    <a:pt x="18277" y="14632"/>
                  </a:lnTo>
                  <a:lnTo>
                    <a:pt x="18668" y="14945"/>
                  </a:lnTo>
                  <a:lnTo>
                    <a:pt x="19059" y="15332"/>
                  </a:lnTo>
                  <a:lnTo>
                    <a:pt x="19238" y="15567"/>
                  </a:lnTo>
                  <a:lnTo>
                    <a:pt x="19434" y="15801"/>
                  </a:lnTo>
                  <a:lnTo>
                    <a:pt x="19597" y="16072"/>
                  </a:lnTo>
                  <a:lnTo>
                    <a:pt x="19759" y="16346"/>
                  </a:lnTo>
                  <a:lnTo>
                    <a:pt x="19905" y="16656"/>
                  </a:lnTo>
                  <a:lnTo>
                    <a:pt x="20036" y="17007"/>
                  </a:lnTo>
                  <a:lnTo>
                    <a:pt x="20150" y="17357"/>
                  </a:lnTo>
                  <a:lnTo>
                    <a:pt x="20248" y="17707"/>
                  </a:lnTo>
                  <a:lnTo>
                    <a:pt x="20330" y="18096"/>
                  </a:lnTo>
                  <a:lnTo>
                    <a:pt x="20395" y="18525"/>
                  </a:lnTo>
                  <a:lnTo>
                    <a:pt x="20443" y="18952"/>
                  </a:lnTo>
                  <a:lnTo>
                    <a:pt x="20460" y="19381"/>
                  </a:lnTo>
                  <a:lnTo>
                    <a:pt x="20460" y="19847"/>
                  </a:lnTo>
                  <a:lnTo>
                    <a:pt x="20427" y="20315"/>
                  </a:lnTo>
                  <a:lnTo>
                    <a:pt x="20378" y="20821"/>
                  </a:lnTo>
                  <a:lnTo>
                    <a:pt x="20297" y="21287"/>
                  </a:lnTo>
                  <a:lnTo>
                    <a:pt x="20280" y="21405"/>
                  </a:lnTo>
                  <a:lnTo>
                    <a:pt x="20297" y="21482"/>
                  </a:lnTo>
                  <a:lnTo>
                    <a:pt x="20346" y="21521"/>
                  </a:lnTo>
                  <a:lnTo>
                    <a:pt x="20395" y="21600"/>
                  </a:lnTo>
                  <a:lnTo>
                    <a:pt x="20753" y="21600"/>
                  </a:lnTo>
                  <a:lnTo>
                    <a:pt x="20964" y="21482"/>
                  </a:lnTo>
                  <a:lnTo>
                    <a:pt x="21160" y="21327"/>
                  </a:lnTo>
                  <a:lnTo>
                    <a:pt x="21242" y="21250"/>
                  </a:lnTo>
                  <a:lnTo>
                    <a:pt x="21307" y="21132"/>
                  </a:lnTo>
                  <a:lnTo>
                    <a:pt x="21372" y="21016"/>
                  </a:lnTo>
                  <a:lnTo>
                    <a:pt x="21405" y="20860"/>
                  </a:lnTo>
                  <a:lnTo>
                    <a:pt x="21486" y="20353"/>
                  </a:lnTo>
                  <a:lnTo>
                    <a:pt x="21551" y="19810"/>
                  </a:lnTo>
                  <a:lnTo>
                    <a:pt x="21584" y="19342"/>
                  </a:lnTo>
                  <a:lnTo>
                    <a:pt x="21600" y="18836"/>
                  </a:lnTo>
                  <a:lnTo>
                    <a:pt x="21584" y="18370"/>
                  </a:lnTo>
                  <a:lnTo>
                    <a:pt x="21551" y="17941"/>
                  </a:lnTo>
                  <a:lnTo>
                    <a:pt x="21486" y="17512"/>
                  </a:lnTo>
                  <a:lnTo>
                    <a:pt x="21421" y="17085"/>
                  </a:lnTo>
                  <a:lnTo>
                    <a:pt x="21323" y="16696"/>
                  </a:lnTo>
                  <a:lnTo>
                    <a:pt x="21209" y="16306"/>
                  </a:lnTo>
                  <a:lnTo>
                    <a:pt x="21079" y="15956"/>
                  </a:lnTo>
                  <a:lnTo>
                    <a:pt x="20932" y="15606"/>
                  </a:lnTo>
                  <a:lnTo>
                    <a:pt x="20769" y="15295"/>
                  </a:lnTo>
                  <a:lnTo>
                    <a:pt x="20590" y="14982"/>
                  </a:lnTo>
                  <a:lnTo>
                    <a:pt x="20411" y="14711"/>
                  </a:lnTo>
                  <a:lnTo>
                    <a:pt x="20232" y="14437"/>
                  </a:lnTo>
                  <a:lnTo>
                    <a:pt x="20020" y="14205"/>
                  </a:lnTo>
                  <a:lnTo>
                    <a:pt x="19825" y="13971"/>
                  </a:lnTo>
                  <a:lnTo>
                    <a:pt x="19384" y="13582"/>
                  </a:lnTo>
                  <a:lnTo>
                    <a:pt x="18945" y="13271"/>
                  </a:lnTo>
                  <a:lnTo>
                    <a:pt x="18488" y="13037"/>
                  </a:lnTo>
                  <a:lnTo>
                    <a:pt x="18049" y="12881"/>
                  </a:lnTo>
                  <a:lnTo>
                    <a:pt x="17625" y="12842"/>
                  </a:lnTo>
                  <a:lnTo>
                    <a:pt x="17234" y="12842"/>
                  </a:lnTo>
                  <a:lnTo>
                    <a:pt x="17039" y="12881"/>
                  </a:lnTo>
                  <a:lnTo>
                    <a:pt x="16876" y="12960"/>
                  </a:lnTo>
                  <a:lnTo>
                    <a:pt x="16502" y="13115"/>
                  </a:lnTo>
                  <a:lnTo>
                    <a:pt x="16127" y="13310"/>
                  </a:lnTo>
                  <a:lnTo>
                    <a:pt x="15752" y="13582"/>
                  </a:lnTo>
                  <a:lnTo>
                    <a:pt x="15393" y="13816"/>
                  </a:lnTo>
                  <a:lnTo>
                    <a:pt x="14677" y="14400"/>
                  </a:lnTo>
                  <a:lnTo>
                    <a:pt x="13960" y="15061"/>
                  </a:lnTo>
                  <a:lnTo>
                    <a:pt x="12559" y="16422"/>
                  </a:lnTo>
                  <a:lnTo>
                    <a:pt x="11842" y="17085"/>
                  </a:lnTo>
                  <a:lnTo>
                    <a:pt x="11142" y="17746"/>
                  </a:lnTo>
                  <a:lnTo>
                    <a:pt x="10686" y="18096"/>
                  </a:lnTo>
                  <a:lnTo>
                    <a:pt x="10213" y="18447"/>
                  </a:lnTo>
                  <a:lnTo>
                    <a:pt x="9757" y="18720"/>
                  </a:lnTo>
                  <a:lnTo>
                    <a:pt x="9269" y="18952"/>
                  </a:lnTo>
                  <a:lnTo>
                    <a:pt x="8796" y="19147"/>
                  </a:lnTo>
                  <a:lnTo>
                    <a:pt x="8307" y="19302"/>
                  </a:lnTo>
                  <a:lnTo>
                    <a:pt x="7819" y="19381"/>
                  </a:lnTo>
                  <a:lnTo>
                    <a:pt x="7330" y="19420"/>
                  </a:lnTo>
                  <a:lnTo>
                    <a:pt x="6842" y="19420"/>
                  </a:lnTo>
                  <a:lnTo>
                    <a:pt x="6352" y="19342"/>
                  </a:lnTo>
                  <a:lnTo>
                    <a:pt x="5864" y="19226"/>
                  </a:lnTo>
                  <a:lnTo>
                    <a:pt x="5392" y="19070"/>
                  </a:lnTo>
                  <a:lnTo>
                    <a:pt x="4919" y="18836"/>
                  </a:lnTo>
                  <a:lnTo>
                    <a:pt x="4447" y="18525"/>
                  </a:lnTo>
                  <a:lnTo>
                    <a:pt x="3991" y="18175"/>
                  </a:lnTo>
                  <a:lnTo>
                    <a:pt x="3551" y="17746"/>
                  </a:lnTo>
                  <a:lnTo>
                    <a:pt x="3257" y="17396"/>
                  </a:lnTo>
                  <a:lnTo>
                    <a:pt x="2964" y="17007"/>
                  </a:lnTo>
                  <a:lnTo>
                    <a:pt x="2704" y="16540"/>
                  </a:lnTo>
                  <a:lnTo>
                    <a:pt x="2459" y="16033"/>
                  </a:lnTo>
                  <a:lnTo>
                    <a:pt x="2215" y="15490"/>
                  </a:lnTo>
                  <a:lnTo>
                    <a:pt x="2003" y="14906"/>
                  </a:lnTo>
                  <a:lnTo>
                    <a:pt x="1808" y="14282"/>
                  </a:lnTo>
                  <a:lnTo>
                    <a:pt x="1629" y="13621"/>
                  </a:lnTo>
                  <a:lnTo>
                    <a:pt x="1482" y="12921"/>
                  </a:lnTo>
                  <a:lnTo>
                    <a:pt x="1352" y="12220"/>
                  </a:lnTo>
                  <a:lnTo>
                    <a:pt x="1254" y="11481"/>
                  </a:lnTo>
                  <a:lnTo>
                    <a:pt x="1189" y="10702"/>
                  </a:lnTo>
                  <a:lnTo>
                    <a:pt x="1140" y="9962"/>
                  </a:lnTo>
                  <a:lnTo>
                    <a:pt x="1140" y="9185"/>
                  </a:lnTo>
                  <a:lnTo>
                    <a:pt x="1173" y="8406"/>
                  </a:lnTo>
                  <a:lnTo>
                    <a:pt x="1238" y="7627"/>
                  </a:lnTo>
                  <a:lnTo>
                    <a:pt x="1287" y="7277"/>
                  </a:lnTo>
                  <a:lnTo>
                    <a:pt x="1336" y="6927"/>
                  </a:lnTo>
                  <a:lnTo>
                    <a:pt x="1466" y="6305"/>
                  </a:lnTo>
                  <a:lnTo>
                    <a:pt x="1629" y="5681"/>
                  </a:lnTo>
                  <a:lnTo>
                    <a:pt x="1808" y="5136"/>
                  </a:lnTo>
                  <a:lnTo>
                    <a:pt x="2020" y="4631"/>
                  </a:lnTo>
                  <a:lnTo>
                    <a:pt x="2248" y="4163"/>
                  </a:lnTo>
                  <a:lnTo>
                    <a:pt x="2508" y="3775"/>
                  </a:lnTo>
                  <a:lnTo>
                    <a:pt x="2769" y="3386"/>
                  </a:lnTo>
                  <a:lnTo>
                    <a:pt x="3046" y="3035"/>
                  </a:lnTo>
                  <a:lnTo>
                    <a:pt x="3323" y="2723"/>
                  </a:lnTo>
                  <a:lnTo>
                    <a:pt x="3616" y="2451"/>
                  </a:lnTo>
                  <a:lnTo>
                    <a:pt x="3909" y="2217"/>
                  </a:lnTo>
                  <a:lnTo>
                    <a:pt x="4203" y="1985"/>
                  </a:lnTo>
                  <a:lnTo>
                    <a:pt x="4496" y="1828"/>
                  </a:lnTo>
                  <a:lnTo>
                    <a:pt x="5065" y="1517"/>
                  </a:lnTo>
                  <a:lnTo>
                    <a:pt x="5310" y="1440"/>
                  </a:lnTo>
                  <a:lnTo>
                    <a:pt x="5571" y="1361"/>
                  </a:lnTo>
                  <a:lnTo>
                    <a:pt x="5848" y="1322"/>
                  </a:lnTo>
                  <a:lnTo>
                    <a:pt x="6141" y="1322"/>
                  </a:lnTo>
                  <a:lnTo>
                    <a:pt x="6434" y="1361"/>
                  </a:lnTo>
                  <a:lnTo>
                    <a:pt x="6727" y="1401"/>
                  </a:lnTo>
                  <a:lnTo>
                    <a:pt x="7020" y="1517"/>
                  </a:lnTo>
                  <a:lnTo>
                    <a:pt x="7298" y="1711"/>
                  </a:lnTo>
                  <a:lnTo>
                    <a:pt x="7558" y="1906"/>
                  </a:lnTo>
                  <a:lnTo>
                    <a:pt x="7819" y="2178"/>
                  </a:lnTo>
                  <a:lnTo>
                    <a:pt x="8047" y="2490"/>
                  </a:lnTo>
                  <a:lnTo>
                    <a:pt x="8259" y="2880"/>
                  </a:lnTo>
                  <a:lnTo>
                    <a:pt x="8357" y="3112"/>
                  </a:lnTo>
                  <a:lnTo>
                    <a:pt x="8454" y="3346"/>
                  </a:lnTo>
                  <a:lnTo>
                    <a:pt x="8535" y="3618"/>
                  </a:lnTo>
                  <a:lnTo>
                    <a:pt x="8601" y="3891"/>
                  </a:lnTo>
                  <a:lnTo>
                    <a:pt x="8666" y="4163"/>
                  </a:lnTo>
                  <a:lnTo>
                    <a:pt x="8731" y="4475"/>
                  </a:lnTo>
                  <a:lnTo>
                    <a:pt x="8780" y="4826"/>
                  </a:lnTo>
                  <a:lnTo>
                    <a:pt x="8813" y="5176"/>
                  </a:lnTo>
                  <a:lnTo>
                    <a:pt x="8828" y="5526"/>
                  </a:lnTo>
                  <a:lnTo>
                    <a:pt x="8828" y="5876"/>
                  </a:lnTo>
                  <a:lnTo>
                    <a:pt x="8796" y="6266"/>
                  </a:lnTo>
                  <a:lnTo>
                    <a:pt x="8748" y="6616"/>
                  </a:lnTo>
                  <a:lnTo>
                    <a:pt x="8682" y="6927"/>
                  </a:lnTo>
                  <a:lnTo>
                    <a:pt x="8601" y="7277"/>
                  </a:lnTo>
                  <a:lnTo>
                    <a:pt x="8520" y="7588"/>
                  </a:lnTo>
                  <a:lnTo>
                    <a:pt x="8405" y="7900"/>
                  </a:lnTo>
                  <a:lnTo>
                    <a:pt x="8177" y="8483"/>
                  </a:lnTo>
                  <a:lnTo>
                    <a:pt x="7933" y="9028"/>
                  </a:lnTo>
                  <a:lnTo>
                    <a:pt x="7689" y="9496"/>
                  </a:lnTo>
                  <a:lnTo>
                    <a:pt x="7461" y="9885"/>
                  </a:lnTo>
                  <a:lnTo>
                    <a:pt x="7298" y="10117"/>
                  </a:lnTo>
                  <a:lnTo>
                    <a:pt x="7118" y="10391"/>
                  </a:lnTo>
                  <a:lnTo>
                    <a:pt x="6940" y="10586"/>
                  </a:lnTo>
                  <a:lnTo>
                    <a:pt x="6744" y="10780"/>
                  </a:lnTo>
                  <a:lnTo>
                    <a:pt x="6548" y="10857"/>
                  </a:lnTo>
                  <a:lnTo>
                    <a:pt x="6450" y="10896"/>
                  </a:lnTo>
                  <a:lnTo>
                    <a:pt x="6352" y="10896"/>
                  </a:lnTo>
                  <a:lnTo>
                    <a:pt x="6255" y="10857"/>
                  </a:lnTo>
                  <a:lnTo>
                    <a:pt x="6157" y="10818"/>
                  </a:lnTo>
                  <a:lnTo>
                    <a:pt x="6076" y="10702"/>
                  </a:lnTo>
                  <a:lnTo>
                    <a:pt x="5978" y="10586"/>
                  </a:lnTo>
                  <a:lnTo>
                    <a:pt x="5929" y="10468"/>
                  </a:lnTo>
                  <a:lnTo>
                    <a:pt x="5896" y="10351"/>
                  </a:lnTo>
                  <a:lnTo>
                    <a:pt x="5864" y="10235"/>
                  </a:lnTo>
                  <a:lnTo>
                    <a:pt x="5831" y="10080"/>
                  </a:lnTo>
                  <a:lnTo>
                    <a:pt x="5815" y="9730"/>
                  </a:lnTo>
                  <a:lnTo>
                    <a:pt x="5831" y="9417"/>
                  </a:lnTo>
                  <a:lnTo>
                    <a:pt x="5881" y="9106"/>
                  </a:lnTo>
                  <a:lnTo>
                    <a:pt x="5913" y="8951"/>
                  </a:lnTo>
                  <a:lnTo>
                    <a:pt x="5962" y="8833"/>
                  </a:lnTo>
                  <a:lnTo>
                    <a:pt x="6011" y="8717"/>
                  </a:lnTo>
                  <a:lnTo>
                    <a:pt x="6076" y="8677"/>
                  </a:lnTo>
                  <a:lnTo>
                    <a:pt x="6141" y="8601"/>
                  </a:lnTo>
                  <a:lnTo>
                    <a:pt x="6206" y="8601"/>
                  </a:lnTo>
                  <a:lnTo>
                    <a:pt x="6369" y="8522"/>
                  </a:lnTo>
                  <a:lnTo>
                    <a:pt x="6532" y="8406"/>
                  </a:lnTo>
                  <a:lnTo>
                    <a:pt x="6711" y="8211"/>
                  </a:lnTo>
                  <a:lnTo>
                    <a:pt x="6858" y="7977"/>
                  </a:lnTo>
                  <a:lnTo>
                    <a:pt x="6907" y="7861"/>
                  </a:lnTo>
                  <a:lnTo>
                    <a:pt x="6955" y="7745"/>
                  </a:lnTo>
                  <a:lnTo>
                    <a:pt x="6972" y="7627"/>
                  </a:lnTo>
                  <a:lnTo>
                    <a:pt x="6972" y="7550"/>
                  </a:lnTo>
                  <a:lnTo>
                    <a:pt x="6940" y="7471"/>
                  </a:lnTo>
                  <a:lnTo>
                    <a:pt x="6890" y="7393"/>
                  </a:lnTo>
                  <a:lnTo>
                    <a:pt x="6809" y="7355"/>
                  </a:lnTo>
                  <a:lnTo>
                    <a:pt x="6679" y="7355"/>
                  </a:lnTo>
                  <a:lnTo>
                    <a:pt x="6434" y="7393"/>
                  </a:lnTo>
                  <a:lnTo>
                    <a:pt x="6190" y="7471"/>
                  </a:lnTo>
                  <a:lnTo>
                    <a:pt x="5946" y="7588"/>
                  </a:lnTo>
                  <a:lnTo>
                    <a:pt x="5718" y="7782"/>
                  </a:lnTo>
                  <a:lnTo>
                    <a:pt x="5490" y="8016"/>
                  </a:lnTo>
                  <a:lnTo>
                    <a:pt x="5278" y="8290"/>
                  </a:lnTo>
                  <a:lnTo>
                    <a:pt x="5082" y="8640"/>
                  </a:lnTo>
                  <a:lnTo>
                    <a:pt x="4903" y="9067"/>
                  </a:lnTo>
                  <a:lnTo>
                    <a:pt x="4822" y="9262"/>
                  </a:lnTo>
                  <a:lnTo>
                    <a:pt x="4772" y="9496"/>
                  </a:lnTo>
                  <a:lnTo>
                    <a:pt x="4724" y="9690"/>
                  </a:lnTo>
                  <a:lnTo>
                    <a:pt x="4691" y="9923"/>
                  </a:lnTo>
                  <a:lnTo>
                    <a:pt x="4691" y="10351"/>
                  </a:lnTo>
                  <a:lnTo>
                    <a:pt x="4707" y="10546"/>
                  </a:lnTo>
                  <a:lnTo>
                    <a:pt x="4740" y="10780"/>
                  </a:lnTo>
                  <a:lnTo>
                    <a:pt x="4772" y="10975"/>
                  </a:lnTo>
                  <a:lnTo>
                    <a:pt x="4822" y="11130"/>
                  </a:lnTo>
                  <a:lnTo>
                    <a:pt x="4952" y="11481"/>
                  </a:lnTo>
                  <a:lnTo>
                    <a:pt x="5098" y="11791"/>
                  </a:lnTo>
                  <a:lnTo>
                    <a:pt x="5278" y="11986"/>
                  </a:lnTo>
                  <a:lnTo>
                    <a:pt x="5408" y="12102"/>
                  </a:lnTo>
                  <a:lnTo>
                    <a:pt x="5538" y="12220"/>
                  </a:lnTo>
                  <a:lnTo>
                    <a:pt x="5668" y="12258"/>
                  </a:lnTo>
                  <a:lnTo>
                    <a:pt x="5815" y="12297"/>
                  </a:lnTo>
                  <a:lnTo>
                    <a:pt x="6092" y="12297"/>
                  </a:lnTo>
                  <a:lnTo>
                    <a:pt x="6385" y="12220"/>
                  </a:lnTo>
                  <a:lnTo>
                    <a:pt x="6679" y="12065"/>
                  </a:lnTo>
                  <a:lnTo>
                    <a:pt x="6972" y="11870"/>
                  </a:lnTo>
                  <a:lnTo>
                    <a:pt x="7265" y="11597"/>
                  </a:lnTo>
                  <a:lnTo>
                    <a:pt x="7558" y="11247"/>
                  </a:lnTo>
                  <a:lnTo>
                    <a:pt x="7851" y="10857"/>
                  </a:lnTo>
                  <a:lnTo>
                    <a:pt x="8112" y="10468"/>
                  </a:lnTo>
                  <a:lnTo>
                    <a:pt x="8389" y="10041"/>
                  </a:lnTo>
                  <a:lnTo>
                    <a:pt x="8633" y="9572"/>
                  </a:lnTo>
                  <a:lnTo>
                    <a:pt x="8861" y="9106"/>
                  </a:lnTo>
                  <a:lnTo>
                    <a:pt x="9073" y="8640"/>
                  </a:lnTo>
                  <a:lnTo>
                    <a:pt x="9269" y="8211"/>
                  </a:lnTo>
                  <a:lnTo>
                    <a:pt x="9431" y="7782"/>
                  </a:lnTo>
                  <a:lnTo>
                    <a:pt x="9546" y="7432"/>
                  </a:lnTo>
                  <a:lnTo>
                    <a:pt x="9627" y="7121"/>
                  </a:lnTo>
                  <a:lnTo>
                    <a:pt x="9709" y="6810"/>
                  </a:lnTo>
                  <a:lnTo>
                    <a:pt x="9774" y="6498"/>
                  </a:lnTo>
                  <a:lnTo>
                    <a:pt x="9822" y="6187"/>
                  </a:lnTo>
                  <a:lnTo>
                    <a:pt x="9872" y="5876"/>
                  </a:lnTo>
                  <a:lnTo>
                    <a:pt x="9887" y="5565"/>
                  </a:lnTo>
                  <a:lnTo>
                    <a:pt x="9904" y="5252"/>
                  </a:lnTo>
                  <a:lnTo>
                    <a:pt x="9904" y="4670"/>
                  </a:lnTo>
                  <a:lnTo>
                    <a:pt x="9887" y="4397"/>
                  </a:lnTo>
                  <a:lnTo>
                    <a:pt x="9855" y="4125"/>
                  </a:lnTo>
                  <a:lnTo>
                    <a:pt x="9822" y="3812"/>
                  </a:lnTo>
                  <a:lnTo>
                    <a:pt x="9774" y="3580"/>
                  </a:lnTo>
                  <a:lnTo>
                    <a:pt x="9644" y="3035"/>
                  </a:lnTo>
                  <a:lnTo>
                    <a:pt x="9497" y="2567"/>
                  </a:lnTo>
                  <a:lnTo>
                    <a:pt x="9301" y="2140"/>
                  </a:lnTo>
                  <a:lnTo>
                    <a:pt x="9106" y="1711"/>
                  </a:lnTo>
                  <a:lnTo>
                    <a:pt x="8878" y="1361"/>
                  </a:lnTo>
                  <a:lnTo>
                    <a:pt x="8617" y="1011"/>
                  </a:lnTo>
                  <a:lnTo>
                    <a:pt x="8373" y="738"/>
                  </a:lnTo>
                  <a:lnTo>
                    <a:pt x="8096" y="506"/>
                  </a:lnTo>
                  <a:lnTo>
                    <a:pt x="7819" y="350"/>
                  </a:lnTo>
                  <a:lnTo>
                    <a:pt x="7509" y="193"/>
                  </a:lnTo>
                  <a:lnTo>
                    <a:pt x="7200" y="77"/>
                  </a:lnTo>
                  <a:lnTo>
                    <a:pt x="6874" y="37"/>
                  </a:lnTo>
                  <a:lnTo>
                    <a:pt x="6565"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r>
                <a:t/>
              </a:r>
            </a:p>
          </p:txBody>
        </p:sp>
      </p:grpSp>
      <p:pic>
        <p:nvPicPr>
          <p:cNvPr id="2097156" name=""/>
          <p:cNvPicPr>
            <a:picLocks/>
          </p:cNvPicPr>
          <p:nvPr/>
        </p:nvPicPr>
        <p:blipFill>
          <a:blip xmlns:r="http://schemas.openxmlformats.org/officeDocument/2006/relationships" r:embed="rId1"/>
          <a:stretch>
            <a:fillRect/>
          </a:stretch>
        </p:blipFill>
        <p:spPr>
          <a:xfrm rot="0">
            <a:off x="1229869" y="1512381"/>
            <a:ext cx="6540867" cy="3142250"/>
          </a:xfrm>
          <a:prstGeom prst="rect"/>
        </p:spPr>
      </p:pic>
      <p:cxnSp>
        <p:nvCxnSpPr>
          <p:cNvPr id="3145732" name=""/>
          <p:cNvCxnSpPr>
            <a:cxnSpLocks/>
          </p:cNvCxnSpPr>
          <p:nvPr/>
        </p:nvCxnSpPr>
        <p:spPr>
          <a:xfrm flipV="1">
            <a:off x="2425943" y="1693727"/>
            <a:ext cx="2007534" cy="1019543"/>
          </a:xfrm>
          <a:prstGeom prst="straightConnector1"/>
          <a:solidFill>
            <a:srgbClr val="E1793C"/>
          </a:solidFill>
          <a:ln w="25400">
            <a:solidFill>
              <a:srgbClr val="E1793C"/>
            </a:solidFill>
            <a:tailEnd type="triangle" w="lg" len="lg"/>
          </a:ln>
        </p:spPr>
      </p:cxnSp>
      <p:cxnSp>
        <p:nvCxnSpPr>
          <p:cNvPr id="3145733" name=""/>
          <p:cNvCxnSpPr>
            <a:cxnSpLocks/>
          </p:cNvCxnSpPr>
          <p:nvPr/>
        </p:nvCxnSpPr>
        <p:spPr>
          <a:xfrm flipV="1">
            <a:off x="2564466" y="1852181"/>
            <a:ext cx="1728891" cy="2417647"/>
          </a:xfrm>
          <a:prstGeom prst="straightConnector1"/>
          <a:solidFill>
            <a:srgbClr val="E1793C"/>
          </a:solidFill>
          <a:ln w="25400">
            <a:solidFill>
              <a:srgbClr val="E1793C"/>
            </a:solidFill>
            <a:tailEnd type="triangle" w="lg" len="lg"/>
          </a:ln>
        </p:spPr>
      </p:cxn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50121" name="Google Shape;1598;p42"/>
          <p:cNvSpPr txBox="1">
            <a:spLocks noGrp="1"/>
          </p:cNvSpPr>
          <p:nvPr>
            <p:ph type="body" sz="half" idx="1"/>
          </p:nvPr>
        </p:nvSpPr>
        <p:spPr>
          <a:xfrm>
            <a:off x="1141080" y="1377414"/>
            <a:ext cx="6691202" cy="1478404"/>
          </a:xfrm>
          <a:prstGeom prst="rect"/>
        </p:spPr>
        <p:txBody>
          <a:bodyPr/>
          <a:lstStyle>
            <a:lvl1pPr defTabSz="850391" indent="0" marL="0">
              <a:defRPr sz="2700">
                <a:latin typeface="American Typewriter"/>
                <a:ea typeface="American Typewriter"/>
                <a:cs typeface="American Typewriter"/>
                <a:sym typeface="American Typewriter"/>
              </a:defRPr>
            </a:lvl1pPr>
          </a:lstStyle>
          <a:p>
            <a:r>
              <a:rPr dirty="0" lang="en-US" smtClean="0"/>
              <a:t>The price of success </a:t>
            </a:r>
          </a:p>
          <a:p>
            <a:r>
              <a:rPr dirty="0" lang="en-US" smtClean="0"/>
              <a:t>A deep drive into coffee profitability. </a:t>
            </a:r>
            <a:endParaRPr dirty="0"/>
          </a:p>
        </p:txBody>
      </p:sp>
      <p:grpSp>
        <p:nvGrpSpPr>
          <p:cNvPr id="182" name="Google Shape;1600;p42"/>
          <p:cNvGrpSpPr/>
          <p:nvPr/>
        </p:nvGrpSpPr>
        <p:grpSpPr>
          <a:xfrm>
            <a:off x="427740" y="2991680"/>
            <a:ext cx="2190470" cy="2210496"/>
            <a:chOff x="0" y="0"/>
            <a:chExt cx="2190467" cy="2210494"/>
          </a:xfrm>
        </p:grpSpPr>
        <p:sp>
          <p:nvSpPr>
            <p:cNvPr id="1050122" name="Google Shape;1601;p42"/>
            <p:cNvSpPr/>
            <p:nvPr/>
          </p:nvSpPr>
          <p:spPr>
            <a:xfrm>
              <a:off x="1789508" y="1943845"/>
              <a:ext cx="400960" cy="21234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93"/>
                  </a:lnTo>
                  <a:lnTo>
                    <a:pt x="0" y="965"/>
                  </a:lnTo>
                  <a:lnTo>
                    <a:pt x="52" y="2032"/>
                  </a:lnTo>
                  <a:lnTo>
                    <a:pt x="156" y="3389"/>
                  </a:lnTo>
                  <a:lnTo>
                    <a:pt x="309" y="4941"/>
                  </a:lnTo>
                  <a:lnTo>
                    <a:pt x="513" y="6777"/>
                  </a:lnTo>
                  <a:lnTo>
                    <a:pt x="822" y="8618"/>
                  </a:lnTo>
                  <a:lnTo>
                    <a:pt x="1284" y="10656"/>
                  </a:lnTo>
                  <a:lnTo>
                    <a:pt x="1540" y="11625"/>
                  </a:lnTo>
                  <a:lnTo>
                    <a:pt x="1797" y="12595"/>
                  </a:lnTo>
                  <a:lnTo>
                    <a:pt x="2155" y="13559"/>
                  </a:lnTo>
                  <a:lnTo>
                    <a:pt x="2516" y="14529"/>
                  </a:lnTo>
                  <a:lnTo>
                    <a:pt x="2873" y="15499"/>
                  </a:lnTo>
                  <a:lnTo>
                    <a:pt x="3335" y="16370"/>
                  </a:lnTo>
                  <a:lnTo>
                    <a:pt x="3797" y="17144"/>
                  </a:lnTo>
                  <a:lnTo>
                    <a:pt x="4310" y="18016"/>
                  </a:lnTo>
                  <a:lnTo>
                    <a:pt x="4875" y="18696"/>
                  </a:lnTo>
                  <a:lnTo>
                    <a:pt x="5490" y="19372"/>
                  </a:lnTo>
                  <a:lnTo>
                    <a:pt x="6157" y="19955"/>
                  </a:lnTo>
                  <a:lnTo>
                    <a:pt x="6875" y="20537"/>
                  </a:lnTo>
                  <a:lnTo>
                    <a:pt x="7645" y="20924"/>
                  </a:lnTo>
                  <a:lnTo>
                    <a:pt x="8467" y="21311"/>
                  </a:lnTo>
                  <a:lnTo>
                    <a:pt x="9339" y="21507"/>
                  </a:lnTo>
                  <a:lnTo>
                    <a:pt x="10314" y="21600"/>
                  </a:lnTo>
                  <a:lnTo>
                    <a:pt x="11237" y="21600"/>
                  </a:lnTo>
                  <a:lnTo>
                    <a:pt x="12108" y="21507"/>
                  </a:lnTo>
                  <a:lnTo>
                    <a:pt x="12982" y="21213"/>
                  </a:lnTo>
                  <a:lnTo>
                    <a:pt x="13750" y="20826"/>
                  </a:lnTo>
                  <a:lnTo>
                    <a:pt x="14468" y="20439"/>
                  </a:lnTo>
                  <a:lnTo>
                    <a:pt x="15187" y="19857"/>
                  </a:lnTo>
                  <a:lnTo>
                    <a:pt x="15853" y="19181"/>
                  </a:lnTo>
                  <a:lnTo>
                    <a:pt x="16418" y="18500"/>
                  </a:lnTo>
                  <a:lnTo>
                    <a:pt x="16984" y="17727"/>
                  </a:lnTo>
                  <a:lnTo>
                    <a:pt x="17497" y="16855"/>
                  </a:lnTo>
                  <a:lnTo>
                    <a:pt x="18008" y="15983"/>
                  </a:lnTo>
                  <a:lnTo>
                    <a:pt x="18421" y="15014"/>
                  </a:lnTo>
                  <a:lnTo>
                    <a:pt x="18830" y="14044"/>
                  </a:lnTo>
                  <a:lnTo>
                    <a:pt x="19188" y="13075"/>
                  </a:lnTo>
                  <a:lnTo>
                    <a:pt x="19549" y="12110"/>
                  </a:lnTo>
                  <a:lnTo>
                    <a:pt x="19857" y="11042"/>
                  </a:lnTo>
                  <a:lnTo>
                    <a:pt x="20368" y="9010"/>
                  </a:lnTo>
                  <a:lnTo>
                    <a:pt x="20781" y="6973"/>
                  </a:lnTo>
                  <a:lnTo>
                    <a:pt x="21087" y="5132"/>
                  </a:lnTo>
                  <a:lnTo>
                    <a:pt x="21294" y="3487"/>
                  </a:lnTo>
                  <a:lnTo>
                    <a:pt x="21447" y="2032"/>
                  </a:lnTo>
                  <a:lnTo>
                    <a:pt x="21548" y="965"/>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123" name="Google Shape;1602;p42"/>
            <p:cNvSpPr/>
            <p:nvPr/>
          </p:nvSpPr>
          <p:spPr>
            <a:xfrm>
              <a:off x="1885692" y="2109543"/>
              <a:ext cx="206667" cy="57144"/>
            </a:xfrm>
            <a:custGeom>
              <a:avLst/>
              <a:ahLst/>
              <a:cxnLst>
                <a:cxn ang="0">
                  <a:pos x="wd2" y="hd2"/>
                </a:cxn>
                <a:cxn ang="5400000">
                  <a:pos x="wd2" y="hd2"/>
                </a:cxn>
                <a:cxn ang="10800000">
                  <a:pos x="wd2" y="hd2"/>
                </a:cxn>
                <a:cxn ang="16200000">
                  <a:pos x="wd2" y="hd2"/>
                </a:cxn>
              </a:cxnLst>
              <a:rect l="0" t="0" r="r" b="b"/>
              <a:pathLst>
                <a:path w="21600" h="21600" extrusionOk="0">
                  <a:moveTo>
                    <a:pt x="18319" y="0"/>
                  </a:moveTo>
                  <a:lnTo>
                    <a:pt x="1992" y="2875"/>
                  </a:lnTo>
                  <a:lnTo>
                    <a:pt x="0" y="21600"/>
                  </a:lnTo>
                  <a:lnTo>
                    <a:pt x="21600" y="21600"/>
                  </a:lnTo>
                  <a:lnTo>
                    <a:pt x="18319"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124" name="Google Shape;1603;p42"/>
            <p:cNvSpPr/>
            <p:nvPr/>
          </p:nvSpPr>
          <p:spPr>
            <a:xfrm>
              <a:off x="1800966" y="1957180"/>
              <a:ext cx="373327" cy="82850"/>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732"/>
                  </a:lnTo>
                  <a:lnTo>
                    <a:pt x="880" y="5711"/>
                  </a:lnTo>
                  <a:lnTo>
                    <a:pt x="1763" y="9187"/>
                  </a:lnTo>
                  <a:lnTo>
                    <a:pt x="2699" y="12162"/>
                  </a:lnTo>
                  <a:lnTo>
                    <a:pt x="3582" y="14647"/>
                  </a:lnTo>
                  <a:lnTo>
                    <a:pt x="4518" y="16881"/>
                  </a:lnTo>
                  <a:lnTo>
                    <a:pt x="5454" y="18374"/>
                  </a:lnTo>
                  <a:lnTo>
                    <a:pt x="6392" y="19855"/>
                  </a:lnTo>
                  <a:lnTo>
                    <a:pt x="7328" y="20608"/>
                  </a:lnTo>
                  <a:lnTo>
                    <a:pt x="8208" y="21349"/>
                  </a:lnTo>
                  <a:lnTo>
                    <a:pt x="9147" y="21600"/>
                  </a:lnTo>
                  <a:lnTo>
                    <a:pt x="10027" y="21600"/>
                  </a:lnTo>
                  <a:lnTo>
                    <a:pt x="10966" y="21098"/>
                  </a:lnTo>
                  <a:lnTo>
                    <a:pt x="11790" y="20608"/>
                  </a:lnTo>
                  <a:lnTo>
                    <a:pt x="12673" y="19855"/>
                  </a:lnTo>
                  <a:lnTo>
                    <a:pt x="13500" y="19115"/>
                  </a:lnTo>
                  <a:lnTo>
                    <a:pt x="14325" y="17872"/>
                  </a:lnTo>
                  <a:lnTo>
                    <a:pt x="15096" y="16881"/>
                  </a:lnTo>
                  <a:lnTo>
                    <a:pt x="15815" y="15387"/>
                  </a:lnTo>
                  <a:lnTo>
                    <a:pt x="17247" y="12664"/>
                  </a:lnTo>
                  <a:lnTo>
                    <a:pt x="18458" y="9677"/>
                  </a:lnTo>
                  <a:lnTo>
                    <a:pt x="19561" y="6702"/>
                  </a:lnTo>
                  <a:lnTo>
                    <a:pt x="20388" y="4217"/>
                  </a:lnTo>
                  <a:lnTo>
                    <a:pt x="21049" y="1983"/>
                  </a:lnTo>
                  <a:lnTo>
                    <a:pt x="2160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50125" name="Google Shape;1604;p42"/>
            <p:cNvSpPr/>
            <p:nvPr/>
          </p:nvSpPr>
          <p:spPr>
            <a:xfrm>
              <a:off x="1640948" y="1476213"/>
              <a:ext cx="288553" cy="16177"/>
            </a:xfrm>
            <a:prstGeom prst="rect"/>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126" name="Google Shape;1605;p42"/>
            <p:cNvSpPr/>
            <p:nvPr/>
          </p:nvSpPr>
          <p:spPr>
            <a:xfrm>
              <a:off x="1905718" y="1434283"/>
              <a:ext cx="164738" cy="10003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247" y="21600"/>
                  </a:lnTo>
                  <a:lnTo>
                    <a:pt x="19732" y="21600"/>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127" name="Google Shape;1606;p42"/>
            <p:cNvSpPr/>
            <p:nvPr/>
          </p:nvSpPr>
          <p:spPr>
            <a:xfrm>
              <a:off x="1919053" y="1441937"/>
              <a:ext cx="141920" cy="5237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4308"/>
                  </a:lnTo>
                  <a:lnTo>
                    <a:pt x="872" y="7842"/>
                  </a:lnTo>
                  <a:lnTo>
                    <a:pt x="1736" y="10999"/>
                  </a:lnTo>
                  <a:lnTo>
                    <a:pt x="2462" y="13738"/>
                  </a:lnTo>
                  <a:lnTo>
                    <a:pt x="3334" y="16101"/>
                  </a:lnTo>
                  <a:lnTo>
                    <a:pt x="4206" y="17669"/>
                  </a:lnTo>
                  <a:lnTo>
                    <a:pt x="5070" y="19238"/>
                  </a:lnTo>
                  <a:lnTo>
                    <a:pt x="5942" y="20409"/>
                  </a:lnTo>
                  <a:lnTo>
                    <a:pt x="6953" y="21203"/>
                  </a:lnTo>
                  <a:lnTo>
                    <a:pt x="7825" y="21600"/>
                  </a:lnTo>
                  <a:lnTo>
                    <a:pt x="9569" y="21600"/>
                  </a:lnTo>
                  <a:lnTo>
                    <a:pt x="10434" y="21203"/>
                  </a:lnTo>
                  <a:lnTo>
                    <a:pt x="12177" y="19635"/>
                  </a:lnTo>
                  <a:lnTo>
                    <a:pt x="13914" y="17669"/>
                  </a:lnTo>
                  <a:lnTo>
                    <a:pt x="15511" y="15307"/>
                  </a:lnTo>
                  <a:lnTo>
                    <a:pt x="16962" y="12170"/>
                  </a:lnTo>
                  <a:lnTo>
                    <a:pt x="18266" y="9410"/>
                  </a:lnTo>
                  <a:lnTo>
                    <a:pt x="19277" y="6671"/>
                  </a:lnTo>
                  <a:lnTo>
                    <a:pt x="21014" y="1946"/>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128" name="Google Shape;1607;p42"/>
            <p:cNvSpPr/>
            <p:nvPr/>
          </p:nvSpPr>
          <p:spPr>
            <a:xfrm>
              <a:off x="1416182" y="1417145"/>
              <a:ext cx="267613" cy="246671"/>
            </a:xfrm>
            <a:custGeom>
              <a:avLst/>
              <a:ahLst/>
              <a:cxnLst>
                <a:cxn ang="0">
                  <a:pos x="wd2" y="hd2"/>
                </a:cxn>
                <a:cxn ang="5400000">
                  <a:pos x="wd2" y="hd2"/>
                </a:cxn>
                <a:cxn ang="10800000">
                  <a:pos x="wd2" y="hd2"/>
                </a:cxn>
                <a:cxn ang="16200000">
                  <a:pos x="wd2" y="hd2"/>
                </a:cxn>
              </a:cxnLst>
              <a:rect l="0" t="0" r="r" b="b"/>
              <a:pathLst>
                <a:path w="21600" h="21600" extrusionOk="0">
                  <a:moveTo>
                    <a:pt x="15989" y="0"/>
                  </a:moveTo>
                  <a:lnTo>
                    <a:pt x="15527" y="84"/>
                  </a:lnTo>
                  <a:lnTo>
                    <a:pt x="15068" y="169"/>
                  </a:lnTo>
                  <a:lnTo>
                    <a:pt x="14606" y="333"/>
                  </a:lnTo>
                  <a:lnTo>
                    <a:pt x="14144" y="502"/>
                  </a:lnTo>
                  <a:lnTo>
                    <a:pt x="13223" y="1083"/>
                  </a:lnTo>
                  <a:lnTo>
                    <a:pt x="12453" y="1754"/>
                  </a:lnTo>
                  <a:lnTo>
                    <a:pt x="11684" y="2504"/>
                  </a:lnTo>
                  <a:lnTo>
                    <a:pt x="10992" y="3419"/>
                  </a:lnTo>
                  <a:lnTo>
                    <a:pt x="10301" y="4338"/>
                  </a:lnTo>
                  <a:lnTo>
                    <a:pt x="9764" y="5337"/>
                  </a:lnTo>
                  <a:lnTo>
                    <a:pt x="9224" y="6256"/>
                  </a:lnTo>
                  <a:lnTo>
                    <a:pt x="8455" y="7925"/>
                  </a:lnTo>
                  <a:lnTo>
                    <a:pt x="7997" y="9093"/>
                  </a:lnTo>
                  <a:lnTo>
                    <a:pt x="7841" y="9510"/>
                  </a:lnTo>
                  <a:lnTo>
                    <a:pt x="0" y="13595"/>
                  </a:lnTo>
                  <a:lnTo>
                    <a:pt x="1768" y="19016"/>
                  </a:lnTo>
                  <a:lnTo>
                    <a:pt x="10530" y="16596"/>
                  </a:lnTo>
                  <a:lnTo>
                    <a:pt x="10301" y="17347"/>
                  </a:lnTo>
                  <a:lnTo>
                    <a:pt x="10145" y="18097"/>
                  </a:lnTo>
                  <a:lnTo>
                    <a:pt x="10145" y="18767"/>
                  </a:lnTo>
                  <a:lnTo>
                    <a:pt x="10301" y="19433"/>
                  </a:lnTo>
                  <a:lnTo>
                    <a:pt x="10608" y="20015"/>
                  </a:lnTo>
                  <a:lnTo>
                    <a:pt x="10992" y="20517"/>
                  </a:lnTo>
                  <a:lnTo>
                    <a:pt x="11455" y="21018"/>
                  </a:lnTo>
                  <a:lnTo>
                    <a:pt x="11991" y="21351"/>
                  </a:lnTo>
                  <a:lnTo>
                    <a:pt x="12609" y="21516"/>
                  </a:lnTo>
                  <a:lnTo>
                    <a:pt x="13300" y="21600"/>
                  </a:lnTo>
                  <a:lnTo>
                    <a:pt x="14066" y="21516"/>
                  </a:lnTo>
                  <a:lnTo>
                    <a:pt x="14835" y="21267"/>
                  </a:lnTo>
                  <a:lnTo>
                    <a:pt x="15682" y="20765"/>
                  </a:lnTo>
                  <a:lnTo>
                    <a:pt x="16529" y="20099"/>
                  </a:lnTo>
                  <a:lnTo>
                    <a:pt x="17372" y="19180"/>
                  </a:lnTo>
                  <a:lnTo>
                    <a:pt x="18297" y="18013"/>
                  </a:lnTo>
                  <a:lnTo>
                    <a:pt x="19063" y="16765"/>
                  </a:lnTo>
                  <a:lnTo>
                    <a:pt x="19754" y="15344"/>
                  </a:lnTo>
                  <a:lnTo>
                    <a:pt x="20372" y="13928"/>
                  </a:lnTo>
                  <a:lnTo>
                    <a:pt x="20831" y="12511"/>
                  </a:lnTo>
                  <a:lnTo>
                    <a:pt x="21215" y="11091"/>
                  </a:lnTo>
                  <a:lnTo>
                    <a:pt x="21448" y="9674"/>
                  </a:lnTo>
                  <a:lnTo>
                    <a:pt x="21600" y="8342"/>
                  </a:lnTo>
                  <a:lnTo>
                    <a:pt x="21600" y="7006"/>
                  </a:lnTo>
                  <a:lnTo>
                    <a:pt x="21448" y="5754"/>
                  </a:lnTo>
                  <a:lnTo>
                    <a:pt x="21215" y="4506"/>
                  </a:lnTo>
                  <a:lnTo>
                    <a:pt x="20831" y="3419"/>
                  </a:lnTo>
                  <a:lnTo>
                    <a:pt x="20372" y="2504"/>
                  </a:lnTo>
                  <a:lnTo>
                    <a:pt x="20065" y="2002"/>
                  </a:lnTo>
                  <a:lnTo>
                    <a:pt x="19681" y="1669"/>
                  </a:lnTo>
                  <a:lnTo>
                    <a:pt x="19374" y="1252"/>
                  </a:lnTo>
                  <a:lnTo>
                    <a:pt x="18989" y="919"/>
                  </a:lnTo>
                  <a:lnTo>
                    <a:pt x="18526" y="666"/>
                  </a:lnTo>
                  <a:lnTo>
                    <a:pt x="18064" y="417"/>
                  </a:lnTo>
                  <a:lnTo>
                    <a:pt x="17602" y="253"/>
                  </a:lnTo>
                  <a:lnTo>
                    <a:pt x="17066" y="84"/>
                  </a:lnTo>
                  <a:lnTo>
                    <a:pt x="16529"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50129" name="Google Shape;1608;p42"/>
            <p:cNvSpPr/>
            <p:nvPr/>
          </p:nvSpPr>
          <p:spPr>
            <a:xfrm>
              <a:off x="1585732" y="1489548"/>
              <a:ext cx="24746" cy="161896"/>
            </a:xfrm>
            <a:custGeom>
              <a:avLst/>
              <a:ahLst/>
              <a:cxnLst>
                <a:cxn ang="0">
                  <a:pos x="wd2" y="hd2"/>
                </a:cxn>
                <a:cxn ang="5400000">
                  <a:pos x="wd2" y="hd2"/>
                </a:cxn>
                <a:cxn ang="10800000">
                  <a:pos x="wd2" y="hd2"/>
                </a:cxn>
                <a:cxn ang="16200000">
                  <a:pos x="wd2" y="hd2"/>
                </a:cxn>
              </a:cxnLst>
              <a:rect l="0" t="0" r="r" b="b"/>
              <a:pathLst>
                <a:path w="21600" h="21600" extrusionOk="0">
                  <a:moveTo>
                    <a:pt x="14120" y="0"/>
                  </a:moveTo>
                  <a:lnTo>
                    <a:pt x="11598" y="250"/>
                  </a:lnTo>
                  <a:lnTo>
                    <a:pt x="9960" y="379"/>
                  </a:lnTo>
                  <a:lnTo>
                    <a:pt x="9119" y="758"/>
                  </a:lnTo>
                  <a:lnTo>
                    <a:pt x="5799" y="3173"/>
                  </a:lnTo>
                  <a:lnTo>
                    <a:pt x="3320" y="5716"/>
                  </a:lnTo>
                  <a:lnTo>
                    <a:pt x="1639" y="8382"/>
                  </a:lnTo>
                  <a:lnTo>
                    <a:pt x="798" y="10925"/>
                  </a:lnTo>
                  <a:lnTo>
                    <a:pt x="0" y="13469"/>
                  </a:lnTo>
                  <a:lnTo>
                    <a:pt x="798" y="16012"/>
                  </a:lnTo>
                  <a:lnTo>
                    <a:pt x="2479" y="18549"/>
                  </a:lnTo>
                  <a:lnTo>
                    <a:pt x="4959" y="21093"/>
                  </a:lnTo>
                  <a:lnTo>
                    <a:pt x="5799" y="21343"/>
                  </a:lnTo>
                  <a:lnTo>
                    <a:pt x="7480" y="21600"/>
                  </a:lnTo>
                  <a:lnTo>
                    <a:pt x="11598" y="21600"/>
                  </a:lnTo>
                  <a:lnTo>
                    <a:pt x="14120" y="21472"/>
                  </a:lnTo>
                  <a:lnTo>
                    <a:pt x="15759" y="21221"/>
                  </a:lnTo>
                  <a:lnTo>
                    <a:pt x="16599" y="20964"/>
                  </a:lnTo>
                  <a:lnTo>
                    <a:pt x="17440" y="20585"/>
                  </a:lnTo>
                  <a:lnTo>
                    <a:pt x="14960" y="18170"/>
                  </a:lnTo>
                  <a:lnTo>
                    <a:pt x="13279" y="15627"/>
                  </a:lnTo>
                  <a:lnTo>
                    <a:pt x="12439" y="13083"/>
                  </a:lnTo>
                  <a:lnTo>
                    <a:pt x="13279" y="10546"/>
                  </a:lnTo>
                  <a:lnTo>
                    <a:pt x="14120" y="8003"/>
                  </a:lnTo>
                  <a:lnTo>
                    <a:pt x="15759" y="5588"/>
                  </a:lnTo>
                  <a:lnTo>
                    <a:pt x="18280" y="3051"/>
                  </a:lnTo>
                  <a:lnTo>
                    <a:pt x="21600" y="636"/>
                  </a:lnTo>
                  <a:lnTo>
                    <a:pt x="21600" y="250"/>
                  </a:lnTo>
                  <a:lnTo>
                    <a:pt x="19919" y="128"/>
                  </a:lnTo>
                  <a:lnTo>
                    <a:pt x="1828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30" name="Google Shape;1609;p42"/>
            <p:cNvSpPr/>
            <p:nvPr/>
          </p:nvSpPr>
          <p:spPr>
            <a:xfrm>
              <a:off x="1586646" y="1606051"/>
              <a:ext cx="65713" cy="12702"/>
            </a:xfrm>
            <a:custGeom>
              <a:avLst/>
              <a:ahLst/>
              <a:cxnLst>
                <a:cxn ang="0">
                  <a:pos x="wd2" y="hd2"/>
                </a:cxn>
                <a:cxn ang="5400000">
                  <a:pos x="wd2" y="hd2"/>
                </a:cxn>
                <a:cxn ang="10800000">
                  <a:pos x="wd2" y="hd2"/>
                </a:cxn>
                <a:cxn ang="16200000">
                  <a:pos x="wd2" y="hd2"/>
                </a:cxn>
              </a:cxnLst>
              <a:rect l="0" t="0" r="r" b="b"/>
              <a:pathLst>
                <a:path w="21600" h="21600" extrusionOk="0">
                  <a:moveTo>
                    <a:pt x="12533" y="0"/>
                  </a:moveTo>
                  <a:lnTo>
                    <a:pt x="3450" y="2734"/>
                  </a:lnTo>
                  <a:lnTo>
                    <a:pt x="1883" y="2734"/>
                  </a:lnTo>
                  <a:lnTo>
                    <a:pt x="316" y="8066"/>
                  </a:lnTo>
                  <a:lnTo>
                    <a:pt x="0" y="13534"/>
                  </a:lnTo>
                  <a:lnTo>
                    <a:pt x="0" y="16132"/>
                  </a:lnTo>
                  <a:lnTo>
                    <a:pt x="633" y="18866"/>
                  </a:lnTo>
                  <a:lnTo>
                    <a:pt x="9083" y="16132"/>
                  </a:lnTo>
                  <a:lnTo>
                    <a:pt x="13150" y="18866"/>
                  </a:lnTo>
                  <a:lnTo>
                    <a:pt x="17533" y="21600"/>
                  </a:lnTo>
                  <a:lnTo>
                    <a:pt x="19100" y="21600"/>
                  </a:lnTo>
                  <a:lnTo>
                    <a:pt x="20666" y="16132"/>
                  </a:lnTo>
                  <a:lnTo>
                    <a:pt x="21600" y="13534"/>
                  </a:lnTo>
                  <a:lnTo>
                    <a:pt x="21600" y="8066"/>
                  </a:lnTo>
                  <a:lnTo>
                    <a:pt x="21299" y="5332"/>
                  </a:lnTo>
                  <a:lnTo>
                    <a:pt x="16916" y="2734"/>
                  </a:lnTo>
                  <a:lnTo>
                    <a:pt x="1253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31" name="Google Shape;1610;p42"/>
            <p:cNvSpPr/>
            <p:nvPr/>
          </p:nvSpPr>
          <p:spPr>
            <a:xfrm>
              <a:off x="1588572" y="1556222"/>
              <a:ext cx="86654" cy="18102"/>
            </a:xfrm>
            <a:custGeom>
              <a:avLst/>
              <a:ahLst/>
              <a:cxnLst>
                <a:cxn ang="0">
                  <a:pos x="wd2" y="hd2"/>
                </a:cxn>
                <a:cxn ang="5400000">
                  <a:pos x="wd2" y="hd2"/>
                </a:cxn>
                <a:cxn ang="10800000">
                  <a:pos x="wd2" y="hd2"/>
                </a:cxn>
                <a:cxn ang="16200000">
                  <a:pos x="wd2" y="hd2"/>
                </a:cxn>
              </a:cxnLst>
              <a:rect l="0" t="0" r="r" b="b"/>
              <a:pathLst>
                <a:path w="21600" h="21600" extrusionOk="0">
                  <a:moveTo>
                    <a:pt x="7836" y="0"/>
                  </a:moveTo>
                  <a:lnTo>
                    <a:pt x="6408" y="1091"/>
                  </a:lnTo>
                  <a:lnTo>
                    <a:pt x="4980" y="3389"/>
                  </a:lnTo>
                  <a:lnTo>
                    <a:pt x="3792" y="4538"/>
                  </a:lnTo>
                  <a:lnTo>
                    <a:pt x="2376" y="4538"/>
                  </a:lnTo>
                  <a:lnTo>
                    <a:pt x="1896" y="5687"/>
                  </a:lnTo>
                  <a:lnTo>
                    <a:pt x="1188" y="5687"/>
                  </a:lnTo>
                  <a:lnTo>
                    <a:pt x="240" y="9077"/>
                  </a:lnTo>
                  <a:lnTo>
                    <a:pt x="0" y="11317"/>
                  </a:lnTo>
                  <a:lnTo>
                    <a:pt x="0" y="12466"/>
                  </a:lnTo>
                  <a:lnTo>
                    <a:pt x="468" y="13615"/>
                  </a:lnTo>
                  <a:lnTo>
                    <a:pt x="948" y="14764"/>
                  </a:lnTo>
                  <a:lnTo>
                    <a:pt x="2604" y="14764"/>
                  </a:lnTo>
                  <a:lnTo>
                    <a:pt x="4272" y="13615"/>
                  </a:lnTo>
                  <a:lnTo>
                    <a:pt x="7356" y="10226"/>
                  </a:lnTo>
                  <a:lnTo>
                    <a:pt x="8784" y="9077"/>
                  </a:lnTo>
                  <a:lnTo>
                    <a:pt x="10212" y="10226"/>
                  </a:lnTo>
                  <a:lnTo>
                    <a:pt x="13056" y="11317"/>
                  </a:lnTo>
                  <a:lnTo>
                    <a:pt x="15900" y="15913"/>
                  </a:lnTo>
                  <a:lnTo>
                    <a:pt x="18516" y="20451"/>
                  </a:lnTo>
                  <a:lnTo>
                    <a:pt x="18996" y="21600"/>
                  </a:lnTo>
                  <a:lnTo>
                    <a:pt x="19464" y="21600"/>
                  </a:lnTo>
                  <a:lnTo>
                    <a:pt x="20892" y="19302"/>
                  </a:lnTo>
                  <a:lnTo>
                    <a:pt x="21360" y="17004"/>
                  </a:lnTo>
                  <a:lnTo>
                    <a:pt x="21600" y="15913"/>
                  </a:lnTo>
                  <a:lnTo>
                    <a:pt x="21600" y="13615"/>
                  </a:lnTo>
                  <a:lnTo>
                    <a:pt x="21132" y="12466"/>
                  </a:lnTo>
                  <a:lnTo>
                    <a:pt x="18996" y="7928"/>
                  </a:lnTo>
                  <a:lnTo>
                    <a:pt x="16620" y="4538"/>
                  </a:lnTo>
                  <a:lnTo>
                    <a:pt x="14484" y="1091"/>
                  </a:lnTo>
                  <a:lnTo>
                    <a:pt x="1210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32" name="Google Shape;1611;p42"/>
            <p:cNvSpPr/>
            <p:nvPr/>
          </p:nvSpPr>
          <p:spPr>
            <a:xfrm>
              <a:off x="1593338" y="1516053"/>
              <a:ext cx="89494" cy="12702"/>
            </a:xfrm>
            <a:custGeom>
              <a:avLst/>
              <a:ahLst/>
              <a:cxnLst>
                <a:cxn ang="0">
                  <a:pos x="wd2" y="hd2"/>
                </a:cxn>
                <a:cxn ang="5400000">
                  <a:pos x="wd2" y="hd2"/>
                </a:cxn>
                <a:cxn ang="10800000">
                  <a:pos x="wd2" y="hd2"/>
                </a:cxn>
                <a:cxn ang="16200000">
                  <a:pos x="wd2" y="hd2"/>
                </a:cxn>
              </a:cxnLst>
              <a:rect l="0" t="0" r="r" b="b"/>
              <a:pathLst>
                <a:path w="21600" h="21600" extrusionOk="0">
                  <a:moveTo>
                    <a:pt x="10806" y="0"/>
                  </a:moveTo>
                  <a:lnTo>
                    <a:pt x="8273" y="1597"/>
                  </a:lnTo>
                  <a:lnTo>
                    <a:pt x="5740" y="3278"/>
                  </a:lnTo>
                  <a:lnTo>
                    <a:pt x="3219" y="8321"/>
                  </a:lnTo>
                  <a:lnTo>
                    <a:pt x="918" y="13279"/>
                  </a:lnTo>
                  <a:lnTo>
                    <a:pt x="232" y="14960"/>
                  </a:lnTo>
                  <a:lnTo>
                    <a:pt x="0" y="18238"/>
                  </a:lnTo>
                  <a:lnTo>
                    <a:pt x="232" y="19919"/>
                  </a:lnTo>
                  <a:lnTo>
                    <a:pt x="918" y="21600"/>
                  </a:lnTo>
                  <a:lnTo>
                    <a:pt x="2068" y="19919"/>
                  </a:lnTo>
                  <a:lnTo>
                    <a:pt x="4136" y="16641"/>
                  </a:lnTo>
                  <a:lnTo>
                    <a:pt x="6205" y="13279"/>
                  </a:lnTo>
                  <a:lnTo>
                    <a:pt x="8273" y="11598"/>
                  </a:lnTo>
                  <a:lnTo>
                    <a:pt x="10341" y="9918"/>
                  </a:lnTo>
                  <a:lnTo>
                    <a:pt x="14710" y="9918"/>
                  </a:lnTo>
                  <a:lnTo>
                    <a:pt x="18846" y="11598"/>
                  </a:lnTo>
                  <a:lnTo>
                    <a:pt x="19764" y="11598"/>
                  </a:lnTo>
                  <a:lnTo>
                    <a:pt x="20914" y="8321"/>
                  </a:lnTo>
                  <a:lnTo>
                    <a:pt x="21600" y="3278"/>
                  </a:lnTo>
                  <a:lnTo>
                    <a:pt x="21600" y="1597"/>
                  </a:lnTo>
                  <a:lnTo>
                    <a:pt x="21147" y="1597"/>
                  </a:lnTo>
                  <a:lnTo>
                    <a:pt x="1609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33" name="Google Shape;1612;p42"/>
            <p:cNvSpPr/>
            <p:nvPr/>
          </p:nvSpPr>
          <p:spPr>
            <a:xfrm>
              <a:off x="1533307" y="1448580"/>
              <a:ext cx="146685" cy="119053"/>
            </a:xfrm>
            <a:custGeom>
              <a:avLst/>
              <a:ahLst/>
              <a:cxnLst>
                <a:cxn ang="0">
                  <a:pos x="wd2" y="hd2"/>
                </a:cxn>
                <a:cxn ang="5400000">
                  <a:pos x="wd2" y="hd2"/>
                </a:cxn>
                <a:cxn ang="10800000">
                  <a:pos x="wd2" y="hd2"/>
                </a:cxn>
                <a:cxn ang="16200000">
                  <a:pos x="wd2" y="hd2"/>
                </a:cxn>
              </a:cxnLst>
              <a:rect l="0" t="0" r="r" b="b"/>
              <a:pathLst>
                <a:path w="21600" h="21600" extrusionOk="0">
                  <a:moveTo>
                    <a:pt x="7720" y="0"/>
                  </a:moveTo>
                  <a:lnTo>
                    <a:pt x="7295" y="349"/>
                  </a:lnTo>
                  <a:lnTo>
                    <a:pt x="7153" y="515"/>
                  </a:lnTo>
                  <a:lnTo>
                    <a:pt x="7018" y="690"/>
                  </a:lnTo>
                  <a:lnTo>
                    <a:pt x="7153" y="2935"/>
                  </a:lnTo>
                  <a:lnTo>
                    <a:pt x="7018" y="5878"/>
                  </a:lnTo>
                  <a:lnTo>
                    <a:pt x="6876" y="9328"/>
                  </a:lnTo>
                  <a:lnTo>
                    <a:pt x="6451" y="12962"/>
                  </a:lnTo>
                  <a:lnTo>
                    <a:pt x="6033" y="14691"/>
                  </a:lnTo>
                  <a:lnTo>
                    <a:pt x="5614" y="16246"/>
                  </a:lnTo>
                  <a:lnTo>
                    <a:pt x="5189" y="17626"/>
                  </a:lnTo>
                  <a:lnTo>
                    <a:pt x="4629" y="18831"/>
                  </a:lnTo>
                  <a:lnTo>
                    <a:pt x="3927" y="19696"/>
                  </a:lnTo>
                  <a:lnTo>
                    <a:pt x="3091" y="20395"/>
                  </a:lnTo>
                  <a:lnTo>
                    <a:pt x="2105" y="20735"/>
                  </a:lnTo>
                  <a:lnTo>
                    <a:pt x="1127" y="20735"/>
                  </a:lnTo>
                  <a:lnTo>
                    <a:pt x="702" y="20910"/>
                  </a:lnTo>
                  <a:lnTo>
                    <a:pt x="284" y="21085"/>
                  </a:lnTo>
                  <a:lnTo>
                    <a:pt x="0" y="21425"/>
                  </a:lnTo>
                  <a:lnTo>
                    <a:pt x="142" y="21600"/>
                  </a:lnTo>
                  <a:lnTo>
                    <a:pt x="1687" y="21600"/>
                  </a:lnTo>
                  <a:lnTo>
                    <a:pt x="2949" y="21425"/>
                  </a:lnTo>
                  <a:lnTo>
                    <a:pt x="4069" y="20735"/>
                  </a:lnTo>
                  <a:lnTo>
                    <a:pt x="5054" y="19871"/>
                  </a:lnTo>
                  <a:lnTo>
                    <a:pt x="5756" y="18665"/>
                  </a:lnTo>
                  <a:lnTo>
                    <a:pt x="6451" y="17277"/>
                  </a:lnTo>
                  <a:lnTo>
                    <a:pt x="7018" y="15722"/>
                  </a:lnTo>
                  <a:lnTo>
                    <a:pt x="7436" y="14001"/>
                  </a:lnTo>
                  <a:lnTo>
                    <a:pt x="7855" y="12097"/>
                  </a:lnTo>
                  <a:lnTo>
                    <a:pt x="8138" y="10193"/>
                  </a:lnTo>
                  <a:lnTo>
                    <a:pt x="8415" y="6568"/>
                  </a:lnTo>
                  <a:lnTo>
                    <a:pt x="8514" y="4236"/>
                  </a:lnTo>
                  <a:lnTo>
                    <a:pt x="8556" y="4323"/>
                  </a:lnTo>
                  <a:lnTo>
                    <a:pt x="9258" y="5354"/>
                  </a:lnTo>
                  <a:lnTo>
                    <a:pt x="9960" y="6394"/>
                  </a:lnTo>
                  <a:lnTo>
                    <a:pt x="10804" y="7084"/>
                  </a:lnTo>
                  <a:lnTo>
                    <a:pt x="11640" y="7774"/>
                  </a:lnTo>
                  <a:lnTo>
                    <a:pt x="12625" y="8464"/>
                  </a:lnTo>
                  <a:lnTo>
                    <a:pt x="13604" y="8988"/>
                  </a:lnTo>
                  <a:lnTo>
                    <a:pt x="14589" y="9328"/>
                  </a:lnTo>
                  <a:lnTo>
                    <a:pt x="15567" y="9678"/>
                  </a:lnTo>
                  <a:lnTo>
                    <a:pt x="16694" y="9678"/>
                  </a:lnTo>
                  <a:lnTo>
                    <a:pt x="17673" y="9852"/>
                  </a:lnTo>
                  <a:lnTo>
                    <a:pt x="18793" y="9678"/>
                  </a:lnTo>
                  <a:lnTo>
                    <a:pt x="19920" y="9503"/>
                  </a:lnTo>
                  <a:lnTo>
                    <a:pt x="21040" y="9328"/>
                  </a:lnTo>
                  <a:lnTo>
                    <a:pt x="21600" y="8988"/>
                  </a:lnTo>
                  <a:lnTo>
                    <a:pt x="21600" y="8813"/>
                  </a:lnTo>
                  <a:lnTo>
                    <a:pt x="21458" y="8638"/>
                  </a:lnTo>
                  <a:lnTo>
                    <a:pt x="20898" y="8638"/>
                  </a:lnTo>
                  <a:lnTo>
                    <a:pt x="19920" y="8988"/>
                  </a:lnTo>
                  <a:lnTo>
                    <a:pt x="16971" y="8988"/>
                  </a:lnTo>
                  <a:lnTo>
                    <a:pt x="15993" y="8813"/>
                  </a:lnTo>
                  <a:lnTo>
                    <a:pt x="15007" y="8464"/>
                  </a:lnTo>
                  <a:lnTo>
                    <a:pt x="14171" y="7948"/>
                  </a:lnTo>
                  <a:lnTo>
                    <a:pt x="13327" y="7433"/>
                  </a:lnTo>
                  <a:lnTo>
                    <a:pt x="12484" y="6909"/>
                  </a:lnTo>
                  <a:lnTo>
                    <a:pt x="11782" y="6219"/>
                  </a:lnTo>
                  <a:lnTo>
                    <a:pt x="11080" y="5354"/>
                  </a:lnTo>
                  <a:lnTo>
                    <a:pt x="10378" y="4489"/>
                  </a:lnTo>
                  <a:lnTo>
                    <a:pt x="9818" y="3459"/>
                  </a:lnTo>
                  <a:lnTo>
                    <a:pt x="9258" y="2419"/>
                  </a:lnTo>
                  <a:lnTo>
                    <a:pt x="8840" y="1380"/>
                  </a:lnTo>
                  <a:lnTo>
                    <a:pt x="8415" y="175"/>
                  </a:lnTo>
                  <a:lnTo>
                    <a:pt x="84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34" name="Google Shape;1613;p42"/>
            <p:cNvSpPr/>
            <p:nvPr/>
          </p:nvSpPr>
          <p:spPr>
            <a:xfrm>
              <a:off x="541912" y="1365732"/>
              <a:ext cx="979988" cy="660964"/>
            </a:xfrm>
            <a:custGeom>
              <a:avLst/>
              <a:ahLst/>
              <a:cxnLst>
                <a:cxn ang="0">
                  <a:pos x="wd2" y="hd2"/>
                </a:cxn>
                <a:cxn ang="5400000">
                  <a:pos x="wd2" y="hd2"/>
                </a:cxn>
                <a:cxn ang="10800000">
                  <a:pos x="wd2" y="hd2"/>
                </a:cxn>
                <a:cxn ang="16200000">
                  <a:pos x="wd2" y="hd2"/>
                </a:cxn>
              </a:cxnLst>
              <a:rect l="0" t="0" r="r" b="b"/>
              <a:pathLst>
                <a:path w="21600" h="21600" extrusionOk="0">
                  <a:moveTo>
                    <a:pt x="10055" y="0"/>
                  </a:moveTo>
                  <a:lnTo>
                    <a:pt x="1322" y="3362"/>
                  </a:lnTo>
                  <a:lnTo>
                    <a:pt x="0" y="12480"/>
                  </a:lnTo>
                  <a:lnTo>
                    <a:pt x="7808" y="21600"/>
                  </a:lnTo>
                  <a:lnTo>
                    <a:pt x="15324" y="17335"/>
                  </a:lnTo>
                  <a:lnTo>
                    <a:pt x="15974" y="17149"/>
                  </a:lnTo>
                  <a:lnTo>
                    <a:pt x="16583" y="16899"/>
                  </a:lnTo>
                  <a:lnTo>
                    <a:pt x="17191" y="16619"/>
                  </a:lnTo>
                  <a:lnTo>
                    <a:pt x="17759" y="16278"/>
                  </a:lnTo>
                  <a:lnTo>
                    <a:pt x="18326" y="15903"/>
                  </a:lnTo>
                  <a:lnTo>
                    <a:pt x="18830" y="15499"/>
                  </a:lnTo>
                  <a:lnTo>
                    <a:pt x="19312" y="15095"/>
                  </a:lnTo>
                  <a:lnTo>
                    <a:pt x="19753" y="14691"/>
                  </a:lnTo>
                  <a:lnTo>
                    <a:pt x="20173" y="14286"/>
                  </a:lnTo>
                  <a:lnTo>
                    <a:pt x="20529" y="13912"/>
                  </a:lnTo>
                  <a:lnTo>
                    <a:pt x="21096" y="13259"/>
                  </a:lnTo>
                  <a:lnTo>
                    <a:pt x="21474" y="12792"/>
                  </a:lnTo>
                  <a:lnTo>
                    <a:pt x="21600" y="12636"/>
                  </a:lnTo>
                  <a:lnTo>
                    <a:pt x="20173" y="3735"/>
                  </a:lnTo>
                  <a:lnTo>
                    <a:pt x="14946" y="8621"/>
                  </a:lnTo>
                  <a:lnTo>
                    <a:pt x="1005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135" name="Google Shape;1614;p42"/>
            <p:cNvSpPr/>
            <p:nvPr/>
          </p:nvSpPr>
          <p:spPr>
            <a:xfrm>
              <a:off x="72354" y="696200"/>
              <a:ext cx="700969" cy="562855"/>
            </a:xfrm>
            <a:custGeom>
              <a:avLst/>
              <a:ahLst/>
              <a:cxnLst>
                <a:cxn ang="0">
                  <a:pos x="wd2" y="hd2"/>
                </a:cxn>
                <a:cxn ang="5400000">
                  <a:pos x="wd2" y="hd2"/>
                </a:cxn>
                <a:cxn ang="10800000">
                  <a:pos x="wd2" y="hd2"/>
                </a:cxn>
                <a:cxn ang="16200000">
                  <a:pos x="wd2" y="hd2"/>
                </a:cxn>
              </a:cxnLst>
              <a:rect l="0" t="0" r="r" b="b"/>
              <a:pathLst>
                <a:path w="21600" h="21600" extrusionOk="0">
                  <a:moveTo>
                    <a:pt x="15730" y="0"/>
                  </a:moveTo>
                  <a:lnTo>
                    <a:pt x="14997" y="37"/>
                  </a:lnTo>
                  <a:lnTo>
                    <a:pt x="14263" y="72"/>
                  </a:lnTo>
                  <a:lnTo>
                    <a:pt x="13501" y="183"/>
                  </a:lnTo>
                  <a:lnTo>
                    <a:pt x="12766" y="329"/>
                  </a:lnTo>
                  <a:lnTo>
                    <a:pt x="12032" y="475"/>
                  </a:lnTo>
                  <a:lnTo>
                    <a:pt x="11299" y="695"/>
                  </a:lnTo>
                  <a:lnTo>
                    <a:pt x="10565" y="950"/>
                  </a:lnTo>
                  <a:lnTo>
                    <a:pt x="9860" y="1278"/>
                  </a:lnTo>
                  <a:lnTo>
                    <a:pt x="9157" y="1607"/>
                  </a:lnTo>
                  <a:lnTo>
                    <a:pt x="8482" y="2010"/>
                  </a:lnTo>
                  <a:lnTo>
                    <a:pt x="7807" y="2448"/>
                  </a:lnTo>
                  <a:lnTo>
                    <a:pt x="7190" y="2924"/>
                  </a:lnTo>
                  <a:lnTo>
                    <a:pt x="6574" y="3471"/>
                  </a:lnTo>
                  <a:lnTo>
                    <a:pt x="6017" y="4057"/>
                  </a:lnTo>
                  <a:lnTo>
                    <a:pt x="5489" y="4715"/>
                  </a:lnTo>
                  <a:lnTo>
                    <a:pt x="4989" y="5409"/>
                  </a:lnTo>
                  <a:lnTo>
                    <a:pt x="4637" y="5958"/>
                  </a:lnTo>
                  <a:lnTo>
                    <a:pt x="4314" y="6542"/>
                  </a:lnTo>
                  <a:lnTo>
                    <a:pt x="3992" y="7127"/>
                  </a:lnTo>
                  <a:lnTo>
                    <a:pt x="3698" y="7785"/>
                  </a:lnTo>
                  <a:lnTo>
                    <a:pt x="3228" y="8040"/>
                  </a:lnTo>
                  <a:lnTo>
                    <a:pt x="2817" y="8369"/>
                  </a:lnTo>
                  <a:lnTo>
                    <a:pt x="2406" y="8663"/>
                  </a:lnTo>
                  <a:lnTo>
                    <a:pt x="2114" y="8991"/>
                  </a:lnTo>
                  <a:lnTo>
                    <a:pt x="1614" y="9575"/>
                  </a:lnTo>
                  <a:lnTo>
                    <a:pt x="1173" y="10161"/>
                  </a:lnTo>
                  <a:lnTo>
                    <a:pt x="792" y="10782"/>
                  </a:lnTo>
                  <a:lnTo>
                    <a:pt x="498" y="11402"/>
                  </a:lnTo>
                  <a:lnTo>
                    <a:pt x="264" y="12025"/>
                  </a:lnTo>
                  <a:lnTo>
                    <a:pt x="117" y="12646"/>
                  </a:lnTo>
                  <a:lnTo>
                    <a:pt x="30" y="13303"/>
                  </a:lnTo>
                  <a:lnTo>
                    <a:pt x="0" y="13924"/>
                  </a:lnTo>
                  <a:lnTo>
                    <a:pt x="59" y="14547"/>
                  </a:lnTo>
                  <a:lnTo>
                    <a:pt x="147" y="15204"/>
                  </a:lnTo>
                  <a:lnTo>
                    <a:pt x="353" y="15825"/>
                  </a:lnTo>
                  <a:lnTo>
                    <a:pt x="587" y="16448"/>
                  </a:lnTo>
                  <a:lnTo>
                    <a:pt x="909" y="17068"/>
                  </a:lnTo>
                  <a:lnTo>
                    <a:pt x="1292" y="17652"/>
                  </a:lnTo>
                  <a:lnTo>
                    <a:pt x="1731" y="18238"/>
                  </a:lnTo>
                  <a:lnTo>
                    <a:pt x="2259" y="18821"/>
                  </a:lnTo>
                  <a:lnTo>
                    <a:pt x="2670" y="19224"/>
                  </a:lnTo>
                  <a:lnTo>
                    <a:pt x="3140" y="19627"/>
                  </a:lnTo>
                  <a:lnTo>
                    <a:pt x="3581" y="19956"/>
                  </a:lnTo>
                  <a:lnTo>
                    <a:pt x="4050" y="20248"/>
                  </a:lnTo>
                  <a:lnTo>
                    <a:pt x="4550" y="20540"/>
                  </a:lnTo>
                  <a:lnTo>
                    <a:pt x="5048" y="20796"/>
                  </a:lnTo>
                  <a:lnTo>
                    <a:pt x="5546" y="20979"/>
                  </a:lnTo>
                  <a:lnTo>
                    <a:pt x="6046" y="21162"/>
                  </a:lnTo>
                  <a:lnTo>
                    <a:pt x="6574" y="21308"/>
                  </a:lnTo>
                  <a:lnTo>
                    <a:pt x="7103" y="21454"/>
                  </a:lnTo>
                  <a:lnTo>
                    <a:pt x="7660" y="21526"/>
                  </a:lnTo>
                  <a:lnTo>
                    <a:pt x="8188" y="21563"/>
                  </a:lnTo>
                  <a:lnTo>
                    <a:pt x="8746" y="21600"/>
                  </a:lnTo>
                  <a:lnTo>
                    <a:pt x="9274" y="21600"/>
                  </a:lnTo>
                  <a:lnTo>
                    <a:pt x="9832" y="21563"/>
                  </a:lnTo>
                  <a:lnTo>
                    <a:pt x="10360" y="21526"/>
                  </a:lnTo>
                  <a:lnTo>
                    <a:pt x="10918" y="21454"/>
                  </a:lnTo>
                  <a:lnTo>
                    <a:pt x="11446" y="21308"/>
                  </a:lnTo>
                  <a:lnTo>
                    <a:pt x="12004" y="21197"/>
                  </a:lnTo>
                  <a:lnTo>
                    <a:pt x="12532" y="21016"/>
                  </a:lnTo>
                  <a:lnTo>
                    <a:pt x="13060" y="20833"/>
                  </a:lnTo>
                  <a:lnTo>
                    <a:pt x="13588" y="20613"/>
                  </a:lnTo>
                  <a:lnTo>
                    <a:pt x="14087" y="20394"/>
                  </a:lnTo>
                  <a:lnTo>
                    <a:pt x="14586" y="20102"/>
                  </a:lnTo>
                  <a:lnTo>
                    <a:pt x="15085" y="19845"/>
                  </a:lnTo>
                  <a:lnTo>
                    <a:pt x="15583" y="19516"/>
                  </a:lnTo>
                  <a:lnTo>
                    <a:pt x="16054" y="19187"/>
                  </a:lnTo>
                  <a:lnTo>
                    <a:pt x="16494" y="18821"/>
                  </a:lnTo>
                  <a:lnTo>
                    <a:pt x="16933" y="18458"/>
                  </a:lnTo>
                  <a:lnTo>
                    <a:pt x="17374" y="18055"/>
                  </a:lnTo>
                  <a:lnTo>
                    <a:pt x="17755" y="17652"/>
                  </a:lnTo>
                  <a:lnTo>
                    <a:pt x="18166" y="17214"/>
                  </a:lnTo>
                  <a:lnTo>
                    <a:pt x="18402" y="16885"/>
                  </a:lnTo>
                  <a:lnTo>
                    <a:pt x="18694" y="16411"/>
                  </a:lnTo>
                  <a:lnTo>
                    <a:pt x="19017" y="15862"/>
                  </a:lnTo>
                  <a:lnTo>
                    <a:pt x="19369" y="15241"/>
                  </a:lnTo>
                  <a:lnTo>
                    <a:pt x="19692" y="14547"/>
                  </a:lnTo>
                  <a:lnTo>
                    <a:pt x="20044" y="13815"/>
                  </a:lnTo>
                  <a:lnTo>
                    <a:pt x="20338" y="13011"/>
                  </a:lnTo>
                  <a:lnTo>
                    <a:pt x="20631" y="12243"/>
                  </a:lnTo>
                  <a:lnTo>
                    <a:pt x="20866" y="11439"/>
                  </a:lnTo>
                  <a:lnTo>
                    <a:pt x="21042" y="10636"/>
                  </a:lnTo>
                  <a:lnTo>
                    <a:pt x="21102" y="10270"/>
                  </a:lnTo>
                  <a:lnTo>
                    <a:pt x="21130" y="9904"/>
                  </a:lnTo>
                  <a:lnTo>
                    <a:pt x="21159" y="9538"/>
                  </a:lnTo>
                  <a:lnTo>
                    <a:pt x="21130" y="9209"/>
                  </a:lnTo>
                  <a:lnTo>
                    <a:pt x="21130" y="8881"/>
                  </a:lnTo>
                  <a:lnTo>
                    <a:pt x="21072" y="8552"/>
                  </a:lnTo>
                  <a:lnTo>
                    <a:pt x="20984" y="8260"/>
                  </a:lnTo>
                  <a:lnTo>
                    <a:pt x="20866" y="8003"/>
                  </a:lnTo>
                  <a:lnTo>
                    <a:pt x="20749" y="7748"/>
                  </a:lnTo>
                  <a:lnTo>
                    <a:pt x="20573" y="7528"/>
                  </a:lnTo>
                  <a:lnTo>
                    <a:pt x="20367" y="7310"/>
                  </a:lnTo>
                  <a:lnTo>
                    <a:pt x="20133" y="7162"/>
                  </a:lnTo>
                  <a:lnTo>
                    <a:pt x="20427" y="6798"/>
                  </a:lnTo>
                  <a:lnTo>
                    <a:pt x="20719" y="6359"/>
                  </a:lnTo>
                  <a:lnTo>
                    <a:pt x="20984" y="5884"/>
                  </a:lnTo>
                  <a:lnTo>
                    <a:pt x="21219" y="5409"/>
                  </a:lnTo>
                  <a:lnTo>
                    <a:pt x="21395" y="4898"/>
                  </a:lnTo>
                  <a:lnTo>
                    <a:pt x="21512" y="4386"/>
                  </a:lnTo>
                  <a:lnTo>
                    <a:pt x="21600" y="3911"/>
                  </a:lnTo>
                  <a:lnTo>
                    <a:pt x="21600" y="3654"/>
                  </a:lnTo>
                  <a:lnTo>
                    <a:pt x="21570" y="3436"/>
                  </a:lnTo>
                  <a:lnTo>
                    <a:pt x="21541" y="3142"/>
                  </a:lnTo>
                  <a:lnTo>
                    <a:pt x="21483" y="2888"/>
                  </a:lnTo>
                  <a:lnTo>
                    <a:pt x="21423" y="2631"/>
                  </a:lnTo>
                  <a:lnTo>
                    <a:pt x="21336" y="2413"/>
                  </a:lnTo>
                  <a:lnTo>
                    <a:pt x="21219" y="2193"/>
                  </a:lnTo>
                  <a:lnTo>
                    <a:pt x="21102" y="2010"/>
                  </a:lnTo>
                  <a:lnTo>
                    <a:pt x="20808" y="1607"/>
                  </a:lnTo>
                  <a:lnTo>
                    <a:pt x="20484" y="1315"/>
                  </a:lnTo>
                  <a:lnTo>
                    <a:pt x="20074" y="1023"/>
                  </a:lnTo>
                  <a:lnTo>
                    <a:pt x="19663" y="767"/>
                  </a:lnTo>
                  <a:lnTo>
                    <a:pt x="19224" y="584"/>
                  </a:lnTo>
                  <a:lnTo>
                    <a:pt x="18753" y="401"/>
                  </a:lnTo>
                  <a:lnTo>
                    <a:pt x="18283" y="292"/>
                  </a:lnTo>
                  <a:lnTo>
                    <a:pt x="17814" y="183"/>
                  </a:lnTo>
                  <a:lnTo>
                    <a:pt x="17344" y="109"/>
                  </a:lnTo>
                  <a:lnTo>
                    <a:pt x="16464" y="37"/>
                  </a:lnTo>
                  <a:lnTo>
                    <a:pt x="1573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36" name="Google Shape;1616;p42"/>
            <p:cNvSpPr/>
            <p:nvPr/>
          </p:nvSpPr>
          <p:spPr>
            <a:xfrm>
              <a:off x="289514" y="309540"/>
              <a:ext cx="1213322" cy="1168552"/>
            </a:xfrm>
            <a:custGeom>
              <a:avLst/>
              <a:ahLst/>
              <a:cxnLst>
                <a:cxn ang="0">
                  <a:pos x="wd2" y="hd2"/>
                </a:cxn>
                <a:cxn ang="5400000">
                  <a:pos x="wd2" y="hd2"/>
                </a:cxn>
                <a:cxn ang="10800000">
                  <a:pos x="wd2" y="hd2"/>
                </a:cxn>
                <a:cxn ang="16200000">
                  <a:pos x="wd2" y="hd2"/>
                </a:cxn>
              </a:cxnLst>
              <a:rect l="0" t="0" r="r" b="b"/>
              <a:pathLst>
                <a:path w="21600" h="21600" extrusionOk="0">
                  <a:moveTo>
                    <a:pt x="10970" y="0"/>
                  </a:moveTo>
                  <a:lnTo>
                    <a:pt x="153" y="10069"/>
                  </a:lnTo>
                  <a:lnTo>
                    <a:pt x="51" y="10527"/>
                  </a:lnTo>
                  <a:lnTo>
                    <a:pt x="17" y="10721"/>
                  </a:lnTo>
                  <a:lnTo>
                    <a:pt x="0" y="10932"/>
                  </a:lnTo>
                  <a:lnTo>
                    <a:pt x="0" y="11284"/>
                  </a:lnTo>
                  <a:lnTo>
                    <a:pt x="17" y="11442"/>
                  </a:lnTo>
                  <a:lnTo>
                    <a:pt x="33" y="11601"/>
                  </a:lnTo>
                  <a:lnTo>
                    <a:pt x="68" y="11741"/>
                  </a:lnTo>
                  <a:lnTo>
                    <a:pt x="118" y="11865"/>
                  </a:lnTo>
                  <a:lnTo>
                    <a:pt x="170" y="12006"/>
                  </a:lnTo>
                  <a:lnTo>
                    <a:pt x="220" y="12112"/>
                  </a:lnTo>
                  <a:lnTo>
                    <a:pt x="288" y="12218"/>
                  </a:lnTo>
                  <a:lnTo>
                    <a:pt x="373" y="12323"/>
                  </a:lnTo>
                  <a:lnTo>
                    <a:pt x="458" y="12411"/>
                  </a:lnTo>
                  <a:lnTo>
                    <a:pt x="560" y="12481"/>
                  </a:lnTo>
                  <a:lnTo>
                    <a:pt x="763" y="12622"/>
                  </a:lnTo>
                  <a:lnTo>
                    <a:pt x="983" y="12745"/>
                  </a:lnTo>
                  <a:lnTo>
                    <a:pt x="1238" y="12815"/>
                  </a:lnTo>
                  <a:lnTo>
                    <a:pt x="1509" y="12886"/>
                  </a:lnTo>
                  <a:lnTo>
                    <a:pt x="1797" y="12921"/>
                  </a:lnTo>
                  <a:lnTo>
                    <a:pt x="2102" y="12939"/>
                  </a:lnTo>
                  <a:lnTo>
                    <a:pt x="2407" y="12921"/>
                  </a:lnTo>
                  <a:lnTo>
                    <a:pt x="2712" y="12904"/>
                  </a:lnTo>
                  <a:lnTo>
                    <a:pt x="3035" y="12869"/>
                  </a:lnTo>
                  <a:lnTo>
                    <a:pt x="3357" y="12833"/>
                  </a:lnTo>
                  <a:lnTo>
                    <a:pt x="3984" y="12693"/>
                  </a:lnTo>
                  <a:lnTo>
                    <a:pt x="4594" y="12551"/>
                  </a:lnTo>
                  <a:lnTo>
                    <a:pt x="5137" y="12393"/>
                  </a:lnTo>
                  <a:lnTo>
                    <a:pt x="5595" y="12234"/>
                  </a:lnTo>
                  <a:lnTo>
                    <a:pt x="5968" y="12112"/>
                  </a:lnTo>
                  <a:lnTo>
                    <a:pt x="6273" y="11988"/>
                  </a:lnTo>
                  <a:lnTo>
                    <a:pt x="8223" y="21600"/>
                  </a:lnTo>
                  <a:lnTo>
                    <a:pt x="10580" y="21600"/>
                  </a:lnTo>
                  <a:lnTo>
                    <a:pt x="11037" y="20051"/>
                  </a:lnTo>
                  <a:lnTo>
                    <a:pt x="10970" y="19875"/>
                  </a:lnTo>
                  <a:lnTo>
                    <a:pt x="10902" y="19646"/>
                  </a:lnTo>
                  <a:lnTo>
                    <a:pt x="10817" y="19365"/>
                  </a:lnTo>
                  <a:lnTo>
                    <a:pt x="10715" y="19030"/>
                  </a:lnTo>
                  <a:lnTo>
                    <a:pt x="10630" y="18643"/>
                  </a:lnTo>
                  <a:lnTo>
                    <a:pt x="10563" y="18220"/>
                  </a:lnTo>
                  <a:lnTo>
                    <a:pt x="10529" y="17780"/>
                  </a:lnTo>
                  <a:lnTo>
                    <a:pt x="10512" y="17551"/>
                  </a:lnTo>
                  <a:lnTo>
                    <a:pt x="10529" y="17323"/>
                  </a:lnTo>
                  <a:lnTo>
                    <a:pt x="10529" y="17094"/>
                  </a:lnTo>
                  <a:lnTo>
                    <a:pt x="10563" y="16847"/>
                  </a:lnTo>
                  <a:lnTo>
                    <a:pt x="10597" y="16636"/>
                  </a:lnTo>
                  <a:lnTo>
                    <a:pt x="10647" y="16407"/>
                  </a:lnTo>
                  <a:lnTo>
                    <a:pt x="10715" y="16178"/>
                  </a:lnTo>
                  <a:lnTo>
                    <a:pt x="10817" y="15967"/>
                  </a:lnTo>
                  <a:lnTo>
                    <a:pt x="10919" y="15773"/>
                  </a:lnTo>
                  <a:lnTo>
                    <a:pt x="11037" y="15579"/>
                  </a:lnTo>
                  <a:lnTo>
                    <a:pt x="11190" y="15386"/>
                  </a:lnTo>
                  <a:lnTo>
                    <a:pt x="11360" y="15210"/>
                  </a:lnTo>
                  <a:lnTo>
                    <a:pt x="11546" y="15052"/>
                  </a:lnTo>
                  <a:lnTo>
                    <a:pt x="11767" y="14910"/>
                  </a:lnTo>
                  <a:lnTo>
                    <a:pt x="12004" y="14770"/>
                  </a:lnTo>
                  <a:lnTo>
                    <a:pt x="12275" y="14665"/>
                  </a:lnTo>
                  <a:lnTo>
                    <a:pt x="12970" y="14418"/>
                  </a:lnTo>
                  <a:lnTo>
                    <a:pt x="13869" y="14066"/>
                  </a:lnTo>
                  <a:lnTo>
                    <a:pt x="14920" y="13625"/>
                  </a:lnTo>
                  <a:lnTo>
                    <a:pt x="15496" y="13379"/>
                  </a:lnTo>
                  <a:lnTo>
                    <a:pt x="16073" y="13098"/>
                  </a:lnTo>
                  <a:lnTo>
                    <a:pt x="16666" y="12815"/>
                  </a:lnTo>
                  <a:lnTo>
                    <a:pt x="17260" y="12499"/>
                  </a:lnTo>
                  <a:lnTo>
                    <a:pt x="17836" y="12146"/>
                  </a:lnTo>
                  <a:lnTo>
                    <a:pt x="18396" y="11795"/>
                  </a:lnTo>
                  <a:lnTo>
                    <a:pt x="18938" y="11408"/>
                  </a:lnTo>
                  <a:lnTo>
                    <a:pt x="19464" y="11002"/>
                  </a:lnTo>
                  <a:lnTo>
                    <a:pt x="19702" y="10791"/>
                  </a:lnTo>
                  <a:lnTo>
                    <a:pt x="19939" y="10562"/>
                  </a:lnTo>
                  <a:lnTo>
                    <a:pt x="20159" y="10351"/>
                  </a:lnTo>
                  <a:lnTo>
                    <a:pt x="20362" y="10122"/>
                  </a:lnTo>
                  <a:lnTo>
                    <a:pt x="20566" y="9875"/>
                  </a:lnTo>
                  <a:lnTo>
                    <a:pt x="20752" y="9647"/>
                  </a:lnTo>
                  <a:lnTo>
                    <a:pt x="20922" y="9400"/>
                  </a:lnTo>
                  <a:lnTo>
                    <a:pt x="21058" y="9154"/>
                  </a:lnTo>
                  <a:lnTo>
                    <a:pt x="21194" y="8890"/>
                  </a:lnTo>
                  <a:lnTo>
                    <a:pt x="21312" y="8626"/>
                  </a:lnTo>
                  <a:lnTo>
                    <a:pt x="21414" y="8362"/>
                  </a:lnTo>
                  <a:lnTo>
                    <a:pt x="21499" y="8098"/>
                  </a:lnTo>
                  <a:lnTo>
                    <a:pt x="21549" y="7816"/>
                  </a:lnTo>
                  <a:lnTo>
                    <a:pt x="21584" y="7534"/>
                  </a:lnTo>
                  <a:lnTo>
                    <a:pt x="21600" y="7253"/>
                  </a:lnTo>
                  <a:lnTo>
                    <a:pt x="21584" y="6953"/>
                  </a:lnTo>
                  <a:lnTo>
                    <a:pt x="21549" y="6654"/>
                  </a:lnTo>
                  <a:lnTo>
                    <a:pt x="21482" y="6355"/>
                  </a:lnTo>
                  <a:lnTo>
                    <a:pt x="21397" y="6055"/>
                  </a:lnTo>
                  <a:lnTo>
                    <a:pt x="21278" y="5739"/>
                  </a:lnTo>
                  <a:lnTo>
                    <a:pt x="21142" y="5422"/>
                  </a:lnTo>
                  <a:lnTo>
                    <a:pt x="20973" y="5087"/>
                  </a:lnTo>
                  <a:lnTo>
                    <a:pt x="20770" y="4753"/>
                  </a:lnTo>
                  <a:lnTo>
                    <a:pt x="20532" y="4418"/>
                  </a:lnTo>
                  <a:lnTo>
                    <a:pt x="20260" y="4083"/>
                  </a:lnTo>
                  <a:lnTo>
                    <a:pt x="19973" y="3732"/>
                  </a:lnTo>
                  <a:lnTo>
                    <a:pt x="19633" y="3397"/>
                  </a:lnTo>
                  <a:lnTo>
                    <a:pt x="19260" y="3027"/>
                  </a:lnTo>
                  <a:lnTo>
                    <a:pt x="18853" y="2676"/>
                  </a:lnTo>
                  <a:lnTo>
                    <a:pt x="18413" y="2306"/>
                  </a:lnTo>
                  <a:lnTo>
                    <a:pt x="17938" y="1936"/>
                  </a:lnTo>
                  <a:lnTo>
                    <a:pt x="17430" y="1566"/>
                  </a:lnTo>
                  <a:lnTo>
                    <a:pt x="16870" y="1179"/>
                  </a:lnTo>
                  <a:lnTo>
                    <a:pt x="16259" y="792"/>
                  </a:lnTo>
                  <a:lnTo>
                    <a:pt x="15632" y="405"/>
                  </a:lnTo>
                  <a:lnTo>
                    <a:pt x="14937"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50137" name="Google Shape;1618;p42"/>
            <p:cNvSpPr/>
            <p:nvPr/>
          </p:nvSpPr>
          <p:spPr>
            <a:xfrm>
              <a:off x="819054" y="647627"/>
              <a:ext cx="228571" cy="200938"/>
            </a:xfrm>
            <a:custGeom>
              <a:avLst/>
              <a:ahLst/>
              <a:cxnLst>
                <a:cxn ang="0">
                  <a:pos x="wd2" y="hd2"/>
                </a:cxn>
                <a:cxn ang="5400000">
                  <a:pos x="wd2" y="hd2"/>
                </a:cxn>
                <a:cxn ang="10800000">
                  <a:pos x="wd2" y="hd2"/>
                </a:cxn>
                <a:cxn ang="16200000">
                  <a:pos x="wd2" y="hd2"/>
                </a:cxn>
              </a:cxnLst>
              <a:rect l="0" t="0" r="r" b="b"/>
              <a:pathLst>
                <a:path w="21600" h="21600" extrusionOk="0">
                  <a:moveTo>
                    <a:pt x="18447" y="0"/>
                  </a:moveTo>
                  <a:lnTo>
                    <a:pt x="15477" y="409"/>
                  </a:lnTo>
                  <a:lnTo>
                    <a:pt x="16286" y="2970"/>
                  </a:lnTo>
                  <a:lnTo>
                    <a:pt x="17010" y="5734"/>
                  </a:lnTo>
                  <a:lnTo>
                    <a:pt x="17369" y="7271"/>
                  </a:lnTo>
                  <a:lnTo>
                    <a:pt x="17638" y="8906"/>
                  </a:lnTo>
                  <a:lnTo>
                    <a:pt x="17911" y="10546"/>
                  </a:lnTo>
                  <a:lnTo>
                    <a:pt x="18088" y="12285"/>
                  </a:lnTo>
                  <a:lnTo>
                    <a:pt x="18179" y="13822"/>
                  </a:lnTo>
                  <a:lnTo>
                    <a:pt x="18088" y="15354"/>
                  </a:lnTo>
                  <a:lnTo>
                    <a:pt x="17820" y="16689"/>
                  </a:lnTo>
                  <a:lnTo>
                    <a:pt x="17638" y="17300"/>
                  </a:lnTo>
                  <a:lnTo>
                    <a:pt x="17460" y="17915"/>
                  </a:lnTo>
                  <a:lnTo>
                    <a:pt x="17187" y="18324"/>
                  </a:lnTo>
                  <a:lnTo>
                    <a:pt x="16828" y="18837"/>
                  </a:lnTo>
                  <a:lnTo>
                    <a:pt x="16468" y="19142"/>
                  </a:lnTo>
                  <a:lnTo>
                    <a:pt x="16018" y="19452"/>
                  </a:lnTo>
                  <a:lnTo>
                    <a:pt x="15477" y="19654"/>
                  </a:lnTo>
                  <a:lnTo>
                    <a:pt x="14940" y="19758"/>
                  </a:lnTo>
                  <a:lnTo>
                    <a:pt x="13857" y="19758"/>
                  </a:lnTo>
                  <a:lnTo>
                    <a:pt x="13229" y="19556"/>
                  </a:lnTo>
                  <a:lnTo>
                    <a:pt x="12597" y="19349"/>
                  </a:lnTo>
                  <a:lnTo>
                    <a:pt x="11337" y="18635"/>
                  </a:lnTo>
                  <a:lnTo>
                    <a:pt x="9990" y="17812"/>
                  </a:lnTo>
                  <a:lnTo>
                    <a:pt x="8639" y="16787"/>
                  </a:lnTo>
                  <a:lnTo>
                    <a:pt x="7379" y="15561"/>
                  </a:lnTo>
                  <a:lnTo>
                    <a:pt x="6028" y="14334"/>
                  </a:lnTo>
                  <a:lnTo>
                    <a:pt x="3689" y="11773"/>
                  </a:lnTo>
                  <a:lnTo>
                    <a:pt x="1797" y="9418"/>
                  </a:lnTo>
                  <a:lnTo>
                    <a:pt x="0" y="7064"/>
                  </a:lnTo>
                  <a:lnTo>
                    <a:pt x="359" y="7881"/>
                  </a:lnTo>
                  <a:lnTo>
                    <a:pt x="1347" y="9724"/>
                  </a:lnTo>
                  <a:lnTo>
                    <a:pt x="2070" y="10955"/>
                  </a:lnTo>
                  <a:lnTo>
                    <a:pt x="2966" y="12389"/>
                  </a:lnTo>
                  <a:lnTo>
                    <a:pt x="3958" y="13822"/>
                  </a:lnTo>
                  <a:lnTo>
                    <a:pt x="5036" y="15354"/>
                  </a:lnTo>
                  <a:lnTo>
                    <a:pt x="6210" y="16787"/>
                  </a:lnTo>
                  <a:lnTo>
                    <a:pt x="7556" y="18122"/>
                  </a:lnTo>
                  <a:lnTo>
                    <a:pt x="8998" y="19349"/>
                  </a:lnTo>
                  <a:lnTo>
                    <a:pt x="9717" y="19861"/>
                  </a:lnTo>
                  <a:lnTo>
                    <a:pt x="10441" y="20270"/>
                  </a:lnTo>
                  <a:lnTo>
                    <a:pt x="11250" y="20679"/>
                  </a:lnTo>
                  <a:lnTo>
                    <a:pt x="12060" y="21088"/>
                  </a:lnTo>
                  <a:lnTo>
                    <a:pt x="12779" y="21295"/>
                  </a:lnTo>
                  <a:lnTo>
                    <a:pt x="13680" y="21497"/>
                  </a:lnTo>
                  <a:lnTo>
                    <a:pt x="14489" y="21600"/>
                  </a:lnTo>
                  <a:lnTo>
                    <a:pt x="15299" y="21497"/>
                  </a:lnTo>
                  <a:lnTo>
                    <a:pt x="16200" y="21398"/>
                  </a:lnTo>
                  <a:lnTo>
                    <a:pt x="17010" y="21191"/>
                  </a:lnTo>
                  <a:lnTo>
                    <a:pt x="17820" y="20886"/>
                  </a:lnTo>
                  <a:lnTo>
                    <a:pt x="18629" y="20477"/>
                  </a:lnTo>
                  <a:lnTo>
                    <a:pt x="19257" y="19965"/>
                  </a:lnTo>
                  <a:lnTo>
                    <a:pt x="19798" y="19349"/>
                  </a:lnTo>
                  <a:lnTo>
                    <a:pt x="20249" y="18733"/>
                  </a:lnTo>
                  <a:lnTo>
                    <a:pt x="20608" y="18122"/>
                  </a:lnTo>
                  <a:lnTo>
                    <a:pt x="20968" y="17403"/>
                  </a:lnTo>
                  <a:lnTo>
                    <a:pt x="21150" y="16586"/>
                  </a:lnTo>
                  <a:lnTo>
                    <a:pt x="21327" y="15768"/>
                  </a:lnTo>
                  <a:lnTo>
                    <a:pt x="21509" y="14945"/>
                  </a:lnTo>
                  <a:lnTo>
                    <a:pt x="21600" y="13103"/>
                  </a:lnTo>
                  <a:lnTo>
                    <a:pt x="21509" y="11261"/>
                  </a:lnTo>
                  <a:lnTo>
                    <a:pt x="21241" y="9418"/>
                  </a:lnTo>
                  <a:lnTo>
                    <a:pt x="20877" y="7680"/>
                  </a:lnTo>
                  <a:lnTo>
                    <a:pt x="20431" y="5936"/>
                  </a:lnTo>
                  <a:lnTo>
                    <a:pt x="19980" y="4300"/>
                  </a:lnTo>
                  <a:lnTo>
                    <a:pt x="19530" y="2867"/>
                  </a:lnTo>
                  <a:lnTo>
                    <a:pt x="18720" y="818"/>
                  </a:lnTo>
                  <a:lnTo>
                    <a:pt x="1844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138" name="Google Shape;1619;p42"/>
            <p:cNvSpPr/>
            <p:nvPr/>
          </p:nvSpPr>
          <p:spPr>
            <a:xfrm>
              <a:off x="755220" y="755220"/>
              <a:ext cx="108558" cy="32400"/>
            </a:xfrm>
            <a:custGeom>
              <a:avLst/>
              <a:ahLst/>
              <a:cxnLst>
                <a:cxn ang="0">
                  <a:pos x="wd2" y="hd2"/>
                </a:cxn>
                <a:cxn ang="5400000">
                  <a:pos x="wd2" y="hd2"/>
                </a:cxn>
                <a:cxn ang="10800000">
                  <a:pos x="wd2" y="hd2"/>
                </a:cxn>
                <a:cxn ang="16200000">
                  <a:pos x="wd2" y="hd2"/>
                </a:cxn>
              </a:cxnLst>
              <a:rect l="0" t="0" r="r" b="b"/>
              <a:pathLst>
                <a:path w="21600" h="21600" extrusionOk="0">
                  <a:moveTo>
                    <a:pt x="4550" y="0"/>
                  </a:moveTo>
                  <a:lnTo>
                    <a:pt x="3602" y="642"/>
                  </a:lnTo>
                  <a:lnTo>
                    <a:pt x="2462" y="1284"/>
                  </a:lnTo>
                  <a:lnTo>
                    <a:pt x="757" y="3819"/>
                  </a:lnTo>
                  <a:lnTo>
                    <a:pt x="192" y="5713"/>
                  </a:lnTo>
                  <a:lnTo>
                    <a:pt x="0" y="6355"/>
                  </a:lnTo>
                  <a:lnTo>
                    <a:pt x="757" y="10816"/>
                  </a:lnTo>
                  <a:lnTo>
                    <a:pt x="1705" y="13993"/>
                  </a:lnTo>
                  <a:lnTo>
                    <a:pt x="2653" y="16529"/>
                  </a:lnTo>
                  <a:lnTo>
                    <a:pt x="3985" y="19064"/>
                  </a:lnTo>
                  <a:lnTo>
                    <a:pt x="5115" y="20348"/>
                  </a:lnTo>
                  <a:lnTo>
                    <a:pt x="6446" y="20958"/>
                  </a:lnTo>
                  <a:lnTo>
                    <a:pt x="7960" y="21600"/>
                  </a:lnTo>
                  <a:lnTo>
                    <a:pt x="9473" y="21600"/>
                  </a:lnTo>
                  <a:lnTo>
                    <a:pt x="12318" y="20958"/>
                  </a:lnTo>
                  <a:lnTo>
                    <a:pt x="15355" y="18423"/>
                  </a:lnTo>
                  <a:lnTo>
                    <a:pt x="18008" y="15887"/>
                  </a:lnTo>
                  <a:lnTo>
                    <a:pt x="20278" y="12710"/>
                  </a:lnTo>
                  <a:lnTo>
                    <a:pt x="20843" y="12068"/>
                  </a:lnTo>
                  <a:lnTo>
                    <a:pt x="21226" y="10816"/>
                  </a:lnTo>
                  <a:lnTo>
                    <a:pt x="21600" y="8890"/>
                  </a:lnTo>
                  <a:lnTo>
                    <a:pt x="21418" y="8890"/>
                  </a:lnTo>
                  <a:lnTo>
                    <a:pt x="21035" y="8281"/>
                  </a:lnTo>
                  <a:lnTo>
                    <a:pt x="20087" y="8281"/>
                  </a:lnTo>
                  <a:lnTo>
                    <a:pt x="19138" y="8890"/>
                  </a:lnTo>
                  <a:lnTo>
                    <a:pt x="17242" y="10816"/>
                  </a:lnTo>
                  <a:lnTo>
                    <a:pt x="15537" y="12710"/>
                  </a:lnTo>
                  <a:lnTo>
                    <a:pt x="14023" y="13993"/>
                  </a:lnTo>
                  <a:lnTo>
                    <a:pt x="10805" y="13993"/>
                  </a:lnTo>
                  <a:lnTo>
                    <a:pt x="9100" y="12068"/>
                  </a:lnTo>
                  <a:lnTo>
                    <a:pt x="7768" y="10174"/>
                  </a:lnTo>
                  <a:lnTo>
                    <a:pt x="6638" y="6355"/>
                  </a:lnTo>
                  <a:lnTo>
                    <a:pt x="6063" y="3819"/>
                  </a:lnTo>
                  <a:lnTo>
                    <a:pt x="5690" y="1284"/>
                  </a:lnTo>
                  <a:lnTo>
                    <a:pt x="5498" y="642"/>
                  </a:lnTo>
                  <a:lnTo>
                    <a:pt x="5307" y="642"/>
                  </a:lnTo>
                  <a:lnTo>
                    <a:pt x="45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39" name="Google Shape;1620;p42"/>
            <p:cNvSpPr/>
            <p:nvPr/>
          </p:nvSpPr>
          <p:spPr>
            <a:xfrm>
              <a:off x="748577" y="780012"/>
              <a:ext cx="136190" cy="40006"/>
            </a:xfrm>
            <a:custGeom>
              <a:avLst/>
              <a:ahLst/>
              <a:cxnLst>
                <a:cxn ang="0">
                  <a:pos x="wd2" y="hd2"/>
                </a:cxn>
                <a:cxn ang="5400000">
                  <a:pos x="wd2" y="hd2"/>
                </a:cxn>
                <a:cxn ang="10800000">
                  <a:pos x="wd2" y="hd2"/>
                </a:cxn>
                <a:cxn ang="16200000">
                  <a:pos x="wd2" y="hd2"/>
                </a:cxn>
              </a:cxnLst>
              <a:rect l="0" t="0" r="r" b="b"/>
              <a:pathLst>
                <a:path w="21600" h="21600" extrusionOk="0">
                  <a:moveTo>
                    <a:pt x="20386" y="0"/>
                  </a:moveTo>
                  <a:lnTo>
                    <a:pt x="18576" y="1014"/>
                  </a:lnTo>
                  <a:lnTo>
                    <a:pt x="17821" y="2053"/>
                  </a:lnTo>
                  <a:lnTo>
                    <a:pt x="17217" y="2573"/>
                  </a:lnTo>
                  <a:lnTo>
                    <a:pt x="15858" y="5640"/>
                  </a:lnTo>
                  <a:lnTo>
                    <a:pt x="14347" y="8214"/>
                  </a:lnTo>
                  <a:lnTo>
                    <a:pt x="12835" y="10787"/>
                  </a:lnTo>
                  <a:lnTo>
                    <a:pt x="11178" y="12840"/>
                  </a:lnTo>
                  <a:lnTo>
                    <a:pt x="9513" y="13880"/>
                  </a:lnTo>
                  <a:lnTo>
                    <a:pt x="7849" y="13880"/>
                  </a:lnTo>
                  <a:lnTo>
                    <a:pt x="7093" y="13360"/>
                  </a:lnTo>
                  <a:lnTo>
                    <a:pt x="6345" y="12347"/>
                  </a:lnTo>
                  <a:lnTo>
                    <a:pt x="5589" y="10787"/>
                  </a:lnTo>
                  <a:lnTo>
                    <a:pt x="4833" y="9253"/>
                  </a:lnTo>
                  <a:lnTo>
                    <a:pt x="4375" y="8214"/>
                  </a:lnTo>
                  <a:lnTo>
                    <a:pt x="3619" y="8214"/>
                  </a:lnTo>
                  <a:lnTo>
                    <a:pt x="2718" y="9253"/>
                  </a:lnTo>
                  <a:lnTo>
                    <a:pt x="1810" y="10267"/>
                  </a:lnTo>
                  <a:lnTo>
                    <a:pt x="1054" y="11307"/>
                  </a:lnTo>
                  <a:lnTo>
                    <a:pt x="298" y="12840"/>
                  </a:lnTo>
                  <a:lnTo>
                    <a:pt x="0" y="13880"/>
                  </a:lnTo>
                  <a:lnTo>
                    <a:pt x="0" y="14920"/>
                  </a:lnTo>
                  <a:lnTo>
                    <a:pt x="1054" y="17467"/>
                  </a:lnTo>
                  <a:lnTo>
                    <a:pt x="2260" y="19547"/>
                  </a:lnTo>
                  <a:lnTo>
                    <a:pt x="3474" y="20560"/>
                  </a:lnTo>
                  <a:lnTo>
                    <a:pt x="4833" y="21600"/>
                  </a:lnTo>
                  <a:lnTo>
                    <a:pt x="6345" y="21600"/>
                  </a:lnTo>
                  <a:lnTo>
                    <a:pt x="7704" y="21080"/>
                  </a:lnTo>
                  <a:lnTo>
                    <a:pt x="9208" y="20040"/>
                  </a:lnTo>
                  <a:lnTo>
                    <a:pt x="10720" y="19027"/>
                  </a:lnTo>
                  <a:lnTo>
                    <a:pt x="13743" y="15934"/>
                  </a:lnTo>
                  <a:lnTo>
                    <a:pt x="16462" y="11307"/>
                  </a:lnTo>
                  <a:lnTo>
                    <a:pt x="19027" y="7200"/>
                  </a:lnTo>
                  <a:lnTo>
                    <a:pt x="21142" y="2573"/>
                  </a:lnTo>
                  <a:lnTo>
                    <a:pt x="21600" y="1014"/>
                  </a:lnTo>
                  <a:lnTo>
                    <a:pt x="21600" y="520"/>
                  </a:lnTo>
                  <a:lnTo>
                    <a:pt x="211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40" name="Google Shape;1621;p42"/>
            <p:cNvSpPr/>
            <p:nvPr/>
          </p:nvSpPr>
          <p:spPr>
            <a:xfrm>
              <a:off x="1123780" y="542874"/>
              <a:ext cx="228619" cy="199976"/>
            </a:xfrm>
            <a:custGeom>
              <a:avLst/>
              <a:ahLst/>
              <a:cxnLst>
                <a:cxn ang="0">
                  <a:pos x="wd2" y="hd2"/>
                </a:cxn>
                <a:cxn ang="5400000">
                  <a:pos x="wd2" y="hd2"/>
                </a:cxn>
                <a:cxn ang="10800000">
                  <a:pos x="wd2" y="hd2"/>
                </a:cxn>
                <a:cxn ang="16200000">
                  <a:pos x="wd2" y="hd2"/>
                </a:cxn>
              </a:cxnLst>
              <a:rect l="0" t="0" r="r" b="b"/>
              <a:pathLst>
                <a:path w="21600" h="21600" extrusionOk="0">
                  <a:moveTo>
                    <a:pt x="18448" y="0"/>
                  </a:moveTo>
                  <a:lnTo>
                    <a:pt x="15478" y="307"/>
                  </a:lnTo>
                  <a:lnTo>
                    <a:pt x="16288" y="2979"/>
                  </a:lnTo>
                  <a:lnTo>
                    <a:pt x="17011" y="5657"/>
                  </a:lnTo>
                  <a:lnTo>
                    <a:pt x="17370" y="7301"/>
                  </a:lnTo>
                  <a:lnTo>
                    <a:pt x="17638" y="8949"/>
                  </a:lnTo>
                  <a:lnTo>
                    <a:pt x="17907" y="10592"/>
                  </a:lnTo>
                  <a:lnTo>
                    <a:pt x="18089" y="12240"/>
                  </a:lnTo>
                  <a:lnTo>
                    <a:pt x="18180" y="13883"/>
                  </a:lnTo>
                  <a:lnTo>
                    <a:pt x="18089" y="15324"/>
                  </a:lnTo>
                  <a:lnTo>
                    <a:pt x="17820" y="16764"/>
                  </a:lnTo>
                  <a:lnTo>
                    <a:pt x="17638" y="17383"/>
                  </a:lnTo>
                  <a:lnTo>
                    <a:pt x="17456" y="17898"/>
                  </a:lnTo>
                  <a:lnTo>
                    <a:pt x="17188" y="18413"/>
                  </a:lnTo>
                  <a:lnTo>
                    <a:pt x="16829" y="18823"/>
                  </a:lnTo>
                  <a:lnTo>
                    <a:pt x="16469" y="19234"/>
                  </a:lnTo>
                  <a:lnTo>
                    <a:pt x="15928" y="19546"/>
                  </a:lnTo>
                  <a:lnTo>
                    <a:pt x="15478" y="19749"/>
                  </a:lnTo>
                  <a:lnTo>
                    <a:pt x="14941" y="19853"/>
                  </a:lnTo>
                  <a:lnTo>
                    <a:pt x="14400" y="19853"/>
                  </a:lnTo>
                  <a:lnTo>
                    <a:pt x="13768" y="19749"/>
                  </a:lnTo>
                  <a:lnTo>
                    <a:pt x="13231" y="19645"/>
                  </a:lnTo>
                  <a:lnTo>
                    <a:pt x="12599" y="19338"/>
                  </a:lnTo>
                  <a:lnTo>
                    <a:pt x="11339" y="18719"/>
                  </a:lnTo>
                  <a:lnTo>
                    <a:pt x="9988" y="17794"/>
                  </a:lnTo>
                  <a:lnTo>
                    <a:pt x="8642" y="16764"/>
                  </a:lnTo>
                  <a:lnTo>
                    <a:pt x="7291" y="15636"/>
                  </a:lnTo>
                  <a:lnTo>
                    <a:pt x="6031" y="14299"/>
                  </a:lnTo>
                  <a:lnTo>
                    <a:pt x="3693" y="11726"/>
                  </a:lnTo>
                  <a:lnTo>
                    <a:pt x="1801" y="9464"/>
                  </a:lnTo>
                  <a:lnTo>
                    <a:pt x="0" y="7098"/>
                  </a:lnTo>
                  <a:lnTo>
                    <a:pt x="364" y="7815"/>
                  </a:lnTo>
                  <a:lnTo>
                    <a:pt x="1351" y="9770"/>
                  </a:lnTo>
                  <a:lnTo>
                    <a:pt x="2069" y="11008"/>
                  </a:lnTo>
                  <a:lnTo>
                    <a:pt x="2970" y="12344"/>
                  </a:lnTo>
                  <a:lnTo>
                    <a:pt x="3962" y="13883"/>
                  </a:lnTo>
                  <a:lnTo>
                    <a:pt x="5040" y="15324"/>
                  </a:lnTo>
                  <a:lnTo>
                    <a:pt x="6208" y="16764"/>
                  </a:lnTo>
                  <a:lnTo>
                    <a:pt x="7559" y="18106"/>
                  </a:lnTo>
                  <a:lnTo>
                    <a:pt x="9001" y="19338"/>
                  </a:lnTo>
                  <a:lnTo>
                    <a:pt x="9720" y="19853"/>
                  </a:lnTo>
                  <a:lnTo>
                    <a:pt x="10438" y="20368"/>
                  </a:lnTo>
                  <a:lnTo>
                    <a:pt x="11248" y="20778"/>
                  </a:lnTo>
                  <a:lnTo>
                    <a:pt x="11971" y="21085"/>
                  </a:lnTo>
                  <a:lnTo>
                    <a:pt x="12781" y="21397"/>
                  </a:lnTo>
                  <a:lnTo>
                    <a:pt x="13590" y="21496"/>
                  </a:lnTo>
                  <a:lnTo>
                    <a:pt x="14491" y="21600"/>
                  </a:lnTo>
                  <a:lnTo>
                    <a:pt x="15301" y="21600"/>
                  </a:lnTo>
                  <a:lnTo>
                    <a:pt x="16197" y="21496"/>
                  </a:lnTo>
                  <a:lnTo>
                    <a:pt x="17011" y="21293"/>
                  </a:lnTo>
                  <a:lnTo>
                    <a:pt x="17820" y="20882"/>
                  </a:lnTo>
                  <a:lnTo>
                    <a:pt x="18539" y="20472"/>
                  </a:lnTo>
                  <a:lnTo>
                    <a:pt x="19167" y="20056"/>
                  </a:lnTo>
                  <a:lnTo>
                    <a:pt x="19799" y="19442"/>
                  </a:lnTo>
                  <a:lnTo>
                    <a:pt x="20249" y="18823"/>
                  </a:lnTo>
                  <a:lnTo>
                    <a:pt x="20608" y="18106"/>
                  </a:lnTo>
                  <a:lnTo>
                    <a:pt x="20877" y="17383"/>
                  </a:lnTo>
                  <a:lnTo>
                    <a:pt x="21150" y="16665"/>
                  </a:lnTo>
                  <a:lnTo>
                    <a:pt x="21327" y="15839"/>
                  </a:lnTo>
                  <a:lnTo>
                    <a:pt x="21509" y="14913"/>
                  </a:lnTo>
                  <a:lnTo>
                    <a:pt x="21600" y="13166"/>
                  </a:lnTo>
                  <a:lnTo>
                    <a:pt x="21418" y="11315"/>
                  </a:lnTo>
                  <a:lnTo>
                    <a:pt x="21236" y="9464"/>
                  </a:lnTo>
                  <a:lnTo>
                    <a:pt x="20877" y="7613"/>
                  </a:lnTo>
                  <a:lnTo>
                    <a:pt x="20427" y="5860"/>
                  </a:lnTo>
                  <a:lnTo>
                    <a:pt x="19976" y="4321"/>
                  </a:lnTo>
                  <a:lnTo>
                    <a:pt x="19526" y="2881"/>
                  </a:lnTo>
                  <a:lnTo>
                    <a:pt x="18716" y="822"/>
                  </a:lnTo>
                  <a:lnTo>
                    <a:pt x="18448"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141" name="Google Shape;1622;p42"/>
            <p:cNvSpPr/>
            <p:nvPr/>
          </p:nvSpPr>
          <p:spPr>
            <a:xfrm>
              <a:off x="1321876" y="508551"/>
              <a:ext cx="76208" cy="79048"/>
            </a:xfrm>
            <a:custGeom>
              <a:avLst/>
              <a:ahLst/>
              <a:cxnLst>
                <a:cxn ang="0">
                  <a:pos x="wd2" y="hd2"/>
                </a:cxn>
                <a:cxn ang="5400000">
                  <a:pos x="wd2" y="hd2"/>
                </a:cxn>
                <a:cxn ang="10800000">
                  <a:pos x="wd2" y="hd2"/>
                </a:cxn>
                <a:cxn ang="16200000">
                  <a:pos x="wd2" y="hd2"/>
                </a:cxn>
              </a:cxnLst>
              <a:rect l="0" t="0" r="r" b="b"/>
              <a:pathLst>
                <a:path w="21600" h="21600" extrusionOk="0">
                  <a:moveTo>
                    <a:pt x="19717" y="0"/>
                  </a:moveTo>
                  <a:lnTo>
                    <a:pt x="17015" y="1052"/>
                  </a:lnTo>
                  <a:lnTo>
                    <a:pt x="15937" y="1829"/>
                  </a:lnTo>
                  <a:lnTo>
                    <a:pt x="14586" y="2605"/>
                  </a:lnTo>
                  <a:lnTo>
                    <a:pt x="14041" y="3394"/>
                  </a:lnTo>
                  <a:lnTo>
                    <a:pt x="13768" y="3644"/>
                  </a:lnTo>
                  <a:lnTo>
                    <a:pt x="14041" y="4170"/>
                  </a:lnTo>
                  <a:lnTo>
                    <a:pt x="14314" y="5209"/>
                  </a:lnTo>
                  <a:lnTo>
                    <a:pt x="14314" y="8590"/>
                  </a:lnTo>
                  <a:lnTo>
                    <a:pt x="13509" y="10682"/>
                  </a:lnTo>
                  <a:lnTo>
                    <a:pt x="12417" y="12497"/>
                  </a:lnTo>
                  <a:lnTo>
                    <a:pt x="10807" y="14325"/>
                  </a:lnTo>
                  <a:lnTo>
                    <a:pt x="8910" y="15615"/>
                  </a:lnTo>
                  <a:lnTo>
                    <a:pt x="7027" y="16917"/>
                  </a:lnTo>
                  <a:lnTo>
                    <a:pt x="4871" y="17706"/>
                  </a:lnTo>
                  <a:lnTo>
                    <a:pt x="2170" y="19009"/>
                  </a:lnTo>
                  <a:lnTo>
                    <a:pt x="1092" y="19785"/>
                  </a:lnTo>
                  <a:lnTo>
                    <a:pt x="0" y="20824"/>
                  </a:lnTo>
                  <a:lnTo>
                    <a:pt x="0" y="21600"/>
                  </a:lnTo>
                  <a:lnTo>
                    <a:pt x="1351" y="21600"/>
                  </a:lnTo>
                  <a:lnTo>
                    <a:pt x="2170" y="21350"/>
                  </a:lnTo>
                  <a:lnTo>
                    <a:pt x="5403" y="20048"/>
                  </a:lnTo>
                  <a:lnTo>
                    <a:pt x="9183" y="18219"/>
                  </a:lnTo>
                  <a:lnTo>
                    <a:pt x="12690" y="16141"/>
                  </a:lnTo>
                  <a:lnTo>
                    <a:pt x="15937" y="13536"/>
                  </a:lnTo>
                  <a:lnTo>
                    <a:pt x="17547" y="12234"/>
                  </a:lnTo>
                  <a:lnTo>
                    <a:pt x="18898" y="10682"/>
                  </a:lnTo>
                  <a:lnTo>
                    <a:pt x="19976" y="9116"/>
                  </a:lnTo>
                  <a:lnTo>
                    <a:pt x="20795" y="7551"/>
                  </a:lnTo>
                  <a:lnTo>
                    <a:pt x="21327" y="5735"/>
                  </a:lnTo>
                  <a:lnTo>
                    <a:pt x="21600" y="3907"/>
                  </a:lnTo>
                  <a:lnTo>
                    <a:pt x="21600" y="2092"/>
                  </a:lnTo>
                  <a:lnTo>
                    <a:pt x="21068" y="263"/>
                  </a:lnTo>
                  <a:lnTo>
                    <a:pt x="2052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42" name="Google Shape;1623;p42"/>
            <p:cNvSpPr/>
            <p:nvPr/>
          </p:nvSpPr>
          <p:spPr>
            <a:xfrm>
              <a:off x="1314270" y="534306"/>
              <a:ext cx="116212" cy="77122"/>
            </a:xfrm>
            <a:custGeom>
              <a:avLst/>
              <a:ahLst/>
              <a:cxnLst>
                <a:cxn ang="0">
                  <a:pos x="wd2" y="hd2"/>
                </a:cxn>
                <a:cxn ang="5400000">
                  <a:pos x="wd2" y="hd2"/>
                </a:cxn>
                <a:cxn ang="10800000">
                  <a:pos x="wd2" y="hd2"/>
                </a:cxn>
                <a:cxn ang="16200000">
                  <a:pos x="wd2" y="hd2"/>
                </a:cxn>
              </a:cxnLst>
              <a:rect l="0" t="0" r="r" b="b"/>
              <a:pathLst>
                <a:path w="21600" h="21600" extrusionOk="0">
                  <a:moveTo>
                    <a:pt x="20893" y="0"/>
                  </a:moveTo>
                  <a:lnTo>
                    <a:pt x="20007" y="256"/>
                  </a:lnTo>
                  <a:lnTo>
                    <a:pt x="18943" y="796"/>
                  </a:lnTo>
                  <a:lnTo>
                    <a:pt x="18057" y="1335"/>
                  </a:lnTo>
                  <a:lnTo>
                    <a:pt x="17171" y="2130"/>
                  </a:lnTo>
                  <a:lnTo>
                    <a:pt x="16464" y="3196"/>
                  </a:lnTo>
                  <a:lnTo>
                    <a:pt x="16106" y="3991"/>
                  </a:lnTo>
                  <a:lnTo>
                    <a:pt x="16106" y="5596"/>
                  </a:lnTo>
                  <a:lnTo>
                    <a:pt x="15757" y="6930"/>
                  </a:lnTo>
                  <a:lnTo>
                    <a:pt x="15399" y="8265"/>
                  </a:lnTo>
                  <a:lnTo>
                    <a:pt x="14871" y="9600"/>
                  </a:lnTo>
                  <a:lnTo>
                    <a:pt x="14164" y="10665"/>
                  </a:lnTo>
                  <a:lnTo>
                    <a:pt x="13457" y="11461"/>
                  </a:lnTo>
                  <a:lnTo>
                    <a:pt x="11865" y="13065"/>
                  </a:lnTo>
                  <a:lnTo>
                    <a:pt x="9914" y="14400"/>
                  </a:lnTo>
                  <a:lnTo>
                    <a:pt x="7964" y="15465"/>
                  </a:lnTo>
                  <a:lnTo>
                    <a:pt x="6022" y="16261"/>
                  </a:lnTo>
                  <a:lnTo>
                    <a:pt x="4250" y="16800"/>
                  </a:lnTo>
                  <a:lnTo>
                    <a:pt x="3543" y="17070"/>
                  </a:lnTo>
                  <a:lnTo>
                    <a:pt x="2836" y="17865"/>
                  </a:lnTo>
                  <a:lnTo>
                    <a:pt x="1065" y="19739"/>
                  </a:lnTo>
                  <a:lnTo>
                    <a:pt x="358" y="20535"/>
                  </a:lnTo>
                  <a:lnTo>
                    <a:pt x="0" y="21330"/>
                  </a:lnTo>
                  <a:lnTo>
                    <a:pt x="0" y="21600"/>
                  </a:lnTo>
                  <a:lnTo>
                    <a:pt x="886" y="21600"/>
                  </a:lnTo>
                  <a:lnTo>
                    <a:pt x="3722" y="20804"/>
                  </a:lnTo>
                  <a:lnTo>
                    <a:pt x="6908" y="19200"/>
                  </a:lnTo>
                  <a:lnTo>
                    <a:pt x="10272" y="17339"/>
                  </a:lnTo>
                  <a:lnTo>
                    <a:pt x="13636" y="14926"/>
                  </a:lnTo>
                  <a:lnTo>
                    <a:pt x="15229" y="13604"/>
                  </a:lnTo>
                  <a:lnTo>
                    <a:pt x="16643" y="12000"/>
                  </a:lnTo>
                  <a:lnTo>
                    <a:pt x="17878" y="10396"/>
                  </a:lnTo>
                  <a:lnTo>
                    <a:pt x="19121" y="8791"/>
                  </a:lnTo>
                  <a:lnTo>
                    <a:pt x="20007" y="6661"/>
                  </a:lnTo>
                  <a:lnTo>
                    <a:pt x="20893" y="4800"/>
                  </a:lnTo>
                  <a:lnTo>
                    <a:pt x="21421" y="2656"/>
                  </a:lnTo>
                  <a:lnTo>
                    <a:pt x="21600" y="256"/>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43" name="Google Shape;1624;p42"/>
            <p:cNvSpPr/>
            <p:nvPr/>
          </p:nvSpPr>
          <p:spPr>
            <a:xfrm>
              <a:off x="1074292" y="768555"/>
              <a:ext cx="79963" cy="51463"/>
            </a:xfrm>
            <a:custGeom>
              <a:avLst/>
              <a:ahLst/>
              <a:cxnLst>
                <a:cxn ang="0">
                  <a:pos x="wd2" y="hd2"/>
                </a:cxn>
                <a:cxn ang="5400000">
                  <a:pos x="wd2" y="hd2"/>
                </a:cxn>
                <a:cxn ang="10800000">
                  <a:pos x="wd2" y="hd2"/>
                </a:cxn>
                <a:cxn ang="16200000">
                  <a:pos x="wd2" y="hd2"/>
                </a:cxn>
              </a:cxnLst>
              <a:rect l="0" t="0" r="r" b="b"/>
              <a:pathLst>
                <a:path w="21600" h="21600" extrusionOk="0">
                  <a:moveTo>
                    <a:pt x="14916" y="0"/>
                  </a:moveTo>
                  <a:lnTo>
                    <a:pt x="12341" y="808"/>
                  </a:lnTo>
                  <a:lnTo>
                    <a:pt x="10026" y="2404"/>
                  </a:lnTo>
                  <a:lnTo>
                    <a:pt x="7972" y="4405"/>
                  </a:lnTo>
                  <a:lnTo>
                    <a:pt x="5917" y="6809"/>
                  </a:lnTo>
                  <a:lnTo>
                    <a:pt x="4109" y="9598"/>
                  </a:lnTo>
                  <a:lnTo>
                    <a:pt x="2562" y="12790"/>
                  </a:lnTo>
                  <a:lnTo>
                    <a:pt x="1287" y="16003"/>
                  </a:lnTo>
                  <a:lnTo>
                    <a:pt x="247" y="19600"/>
                  </a:lnTo>
                  <a:lnTo>
                    <a:pt x="0" y="20388"/>
                  </a:lnTo>
                  <a:lnTo>
                    <a:pt x="247" y="21196"/>
                  </a:lnTo>
                  <a:lnTo>
                    <a:pt x="767" y="21600"/>
                  </a:lnTo>
                  <a:lnTo>
                    <a:pt x="1534" y="21600"/>
                  </a:lnTo>
                  <a:lnTo>
                    <a:pt x="2822" y="21196"/>
                  </a:lnTo>
                  <a:lnTo>
                    <a:pt x="3342" y="20792"/>
                  </a:lnTo>
                  <a:lnTo>
                    <a:pt x="3849" y="20004"/>
                  </a:lnTo>
                  <a:lnTo>
                    <a:pt x="5137" y="15599"/>
                  </a:lnTo>
                  <a:lnTo>
                    <a:pt x="6944" y="11194"/>
                  </a:lnTo>
                  <a:lnTo>
                    <a:pt x="9259" y="7597"/>
                  </a:lnTo>
                  <a:lnTo>
                    <a:pt x="10546" y="6001"/>
                  </a:lnTo>
                  <a:lnTo>
                    <a:pt x="12081" y="4809"/>
                  </a:lnTo>
                  <a:lnTo>
                    <a:pt x="13121" y="4001"/>
                  </a:lnTo>
                  <a:lnTo>
                    <a:pt x="13889" y="3597"/>
                  </a:lnTo>
                  <a:lnTo>
                    <a:pt x="14916" y="3597"/>
                  </a:lnTo>
                  <a:lnTo>
                    <a:pt x="15436" y="4001"/>
                  </a:lnTo>
                  <a:lnTo>
                    <a:pt x="15943" y="4405"/>
                  </a:lnTo>
                  <a:lnTo>
                    <a:pt x="16463" y="5213"/>
                  </a:lnTo>
                  <a:lnTo>
                    <a:pt x="17231" y="7213"/>
                  </a:lnTo>
                  <a:lnTo>
                    <a:pt x="17491" y="9598"/>
                  </a:lnTo>
                  <a:lnTo>
                    <a:pt x="17751" y="12406"/>
                  </a:lnTo>
                  <a:lnTo>
                    <a:pt x="17491" y="17195"/>
                  </a:lnTo>
                  <a:lnTo>
                    <a:pt x="17751" y="18003"/>
                  </a:lnTo>
                  <a:lnTo>
                    <a:pt x="18011" y="18791"/>
                  </a:lnTo>
                  <a:lnTo>
                    <a:pt x="19285" y="18791"/>
                  </a:lnTo>
                  <a:lnTo>
                    <a:pt x="20573" y="18003"/>
                  </a:lnTo>
                  <a:lnTo>
                    <a:pt x="21093" y="17599"/>
                  </a:lnTo>
                  <a:lnTo>
                    <a:pt x="21353" y="16791"/>
                  </a:lnTo>
                  <a:lnTo>
                    <a:pt x="21600" y="13599"/>
                  </a:lnTo>
                  <a:lnTo>
                    <a:pt x="21600" y="10810"/>
                  </a:lnTo>
                  <a:lnTo>
                    <a:pt x="21353" y="7597"/>
                  </a:lnTo>
                  <a:lnTo>
                    <a:pt x="20833" y="5213"/>
                  </a:lnTo>
                  <a:lnTo>
                    <a:pt x="20066" y="2809"/>
                  </a:lnTo>
                  <a:lnTo>
                    <a:pt x="19545" y="1616"/>
                  </a:lnTo>
                  <a:lnTo>
                    <a:pt x="18778" y="808"/>
                  </a:lnTo>
                  <a:lnTo>
                    <a:pt x="18011" y="404"/>
                  </a:lnTo>
                  <a:lnTo>
                    <a:pt x="17231"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144" name="Google Shape;1625;p42"/>
            <p:cNvSpPr/>
            <p:nvPr/>
          </p:nvSpPr>
          <p:spPr>
            <a:xfrm>
              <a:off x="787618" y="572384"/>
              <a:ext cx="182838" cy="12478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7475"/>
                  </a:lnTo>
                  <a:lnTo>
                    <a:pt x="1797"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45" name="Google Shape;1626;p42"/>
            <p:cNvSpPr/>
            <p:nvPr/>
          </p:nvSpPr>
          <p:spPr>
            <a:xfrm>
              <a:off x="1079973" y="491413"/>
              <a:ext cx="223853" cy="40969"/>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6549"/>
                  </a:lnTo>
                  <a:lnTo>
                    <a:pt x="279"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46" name="Google Shape;1627;p42"/>
            <p:cNvSpPr/>
            <p:nvPr/>
          </p:nvSpPr>
          <p:spPr>
            <a:xfrm>
              <a:off x="856170" y="933338"/>
              <a:ext cx="95271" cy="123818"/>
            </a:xfrm>
            <a:custGeom>
              <a:avLst/>
              <a:ahLst/>
              <a:cxnLst>
                <a:cxn ang="0">
                  <a:pos x="wd2" y="hd2"/>
                </a:cxn>
                <a:cxn ang="5400000">
                  <a:pos x="wd2" y="hd2"/>
                </a:cxn>
                <a:cxn ang="10800000">
                  <a:pos x="wd2" y="hd2"/>
                </a:cxn>
                <a:cxn ang="16200000">
                  <a:pos x="wd2" y="hd2"/>
                </a:cxn>
              </a:cxnLst>
              <a:rect l="0" t="0" r="r" b="b"/>
              <a:pathLst>
                <a:path w="21600" h="21600" extrusionOk="0">
                  <a:moveTo>
                    <a:pt x="9714" y="0"/>
                  </a:moveTo>
                  <a:lnTo>
                    <a:pt x="8644" y="168"/>
                  </a:lnTo>
                  <a:lnTo>
                    <a:pt x="7564" y="495"/>
                  </a:lnTo>
                  <a:lnTo>
                    <a:pt x="6483" y="831"/>
                  </a:lnTo>
                  <a:lnTo>
                    <a:pt x="4748" y="1831"/>
                  </a:lnTo>
                  <a:lnTo>
                    <a:pt x="3242" y="3158"/>
                  </a:lnTo>
                  <a:lnTo>
                    <a:pt x="1943" y="4653"/>
                  </a:lnTo>
                  <a:lnTo>
                    <a:pt x="862" y="6643"/>
                  </a:lnTo>
                  <a:lnTo>
                    <a:pt x="218" y="8642"/>
                  </a:lnTo>
                  <a:lnTo>
                    <a:pt x="0" y="10800"/>
                  </a:lnTo>
                  <a:lnTo>
                    <a:pt x="218" y="12958"/>
                  </a:lnTo>
                  <a:lnTo>
                    <a:pt x="862" y="14957"/>
                  </a:lnTo>
                  <a:lnTo>
                    <a:pt x="1943" y="16947"/>
                  </a:lnTo>
                  <a:lnTo>
                    <a:pt x="3242" y="18442"/>
                  </a:lnTo>
                  <a:lnTo>
                    <a:pt x="4748" y="19769"/>
                  </a:lnTo>
                  <a:lnTo>
                    <a:pt x="6483" y="20769"/>
                  </a:lnTo>
                  <a:lnTo>
                    <a:pt x="7564" y="21105"/>
                  </a:lnTo>
                  <a:lnTo>
                    <a:pt x="8644" y="21432"/>
                  </a:lnTo>
                  <a:lnTo>
                    <a:pt x="9714" y="21600"/>
                  </a:lnTo>
                  <a:lnTo>
                    <a:pt x="11875" y="21600"/>
                  </a:lnTo>
                  <a:lnTo>
                    <a:pt x="12956" y="21432"/>
                  </a:lnTo>
                  <a:lnTo>
                    <a:pt x="14036" y="21105"/>
                  </a:lnTo>
                  <a:lnTo>
                    <a:pt x="14898" y="20769"/>
                  </a:lnTo>
                  <a:lnTo>
                    <a:pt x="16841" y="19769"/>
                  </a:lnTo>
                  <a:lnTo>
                    <a:pt x="18358" y="18442"/>
                  </a:lnTo>
                  <a:lnTo>
                    <a:pt x="19646" y="16947"/>
                  </a:lnTo>
                  <a:lnTo>
                    <a:pt x="20727" y="14957"/>
                  </a:lnTo>
                  <a:lnTo>
                    <a:pt x="21382" y="12958"/>
                  </a:lnTo>
                  <a:lnTo>
                    <a:pt x="21600" y="10800"/>
                  </a:lnTo>
                  <a:lnTo>
                    <a:pt x="21382" y="8642"/>
                  </a:lnTo>
                  <a:lnTo>
                    <a:pt x="20727" y="6643"/>
                  </a:lnTo>
                  <a:lnTo>
                    <a:pt x="19646" y="4653"/>
                  </a:lnTo>
                  <a:lnTo>
                    <a:pt x="18358" y="3158"/>
                  </a:lnTo>
                  <a:lnTo>
                    <a:pt x="16841" y="1831"/>
                  </a:lnTo>
                  <a:lnTo>
                    <a:pt x="14898" y="831"/>
                  </a:lnTo>
                  <a:lnTo>
                    <a:pt x="14036" y="495"/>
                  </a:lnTo>
                  <a:lnTo>
                    <a:pt x="12956" y="168"/>
                  </a:lnTo>
                  <a:lnTo>
                    <a:pt x="1187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147" name="Google Shape;1628;p42"/>
            <p:cNvSpPr/>
            <p:nvPr/>
          </p:nvSpPr>
          <p:spPr>
            <a:xfrm>
              <a:off x="819054" y="912397"/>
              <a:ext cx="192369" cy="80011"/>
            </a:xfrm>
            <a:custGeom>
              <a:avLst/>
              <a:ahLst/>
              <a:cxnLst>
                <a:cxn ang="0">
                  <a:pos x="wd2" y="hd2"/>
                </a:cxn>
                <a:cxn ang="5400000">
                  <a:pos x="wd2" y="hd2"/>
                </a:cxn>
                <a:cxn ang="10800000">
                  <a:pos x="wd2" y="hd2"/>
                </a:cxn>
                <a:cxn ang="16200000">
                  <a:pos x="wd2" y="hd2"/>
                </a:cxn>
              </a:cxnLst>
              <a:rect l="0" t="0" r="r" b="b"/>
              <a:pathLst>
                <a:path w="21600" h="21600" extrusionOk="0">
                  <a:moveTo>
                    <a:pt x="1065" y="0"/>
                  </a:moveTo>
                  <a:lnTo>
                    <a:pt x="0" y="767"/>
                  </a:lnTo>
                  <a:lnTo>
                    <a:pt x="319" y="3080"/>
                  </a:lnTo>
                  <a:lnTo>
                    <a:pt x="746" y="5134"/>
                  </a:lnTo>
                  <a:lnTo>
                    <a:pt x="1389" y="7967"/>
                  </a:lnTo>
                  <a:lnTo>
                    <a:pt x="2243" y="10800"/>
                  </a:lnTo>
                  <a:lnTo>
                    <a:pt x="3314" y="13880"/>
                  </a:lnTo>
                  <a:lnTo>
                    <a:pt x="3957" y="15167"/>
                  </a:lnTo>
                  <a:lnTo>
                    <a:pt x="4703" y="16713"/>
                  </a:lnTo>
                  <a:lnTo>
                    <a:pt x="5454" y="17740"/>
                  </a:lnTo>
                  <a:lnTo>
                    <a:pt x="6416" y="19027"/>
                  </a:lnTo>
                  <a:lnTo>
                    <a:pt x="7589" y="20053"/>
                  </a:lnTo>
                  <a:lnTo>
                    <a:pt x="8768" y="20820"/>
                  </a:lnTo>
                  <a:lnTo>
                    <a:pt x="10049" y="21340"/>
                  </a:lnTo>
                  <a:lnTo>
                    <a:pt x="11438" y="21600"/>
                  </a:lnTo>
                  <a:lnTo>
                    <a:pt x="12616" y="21340"/>
                  </a:lnTo>
                  <a:lnTo>
                    <a:pt x="13795" y="21080"/>
                  </a:lnTo>
                  <a:lnTo>
                    <a:pt x="14968" y="20560"/>
                  </a:lnTo>
                  <a:lnTo>
                    <a:pt x="16254" y="19794"/>
                  </a:lnTo>
                  <a:lnTo>
                    <a:pt x="17535" y="19027"/>
                  </a:lnTo>
                  <a:lnTo>
                    <a:pt x="18822" y="17740"/>
                  </a:lnTo>
                  <a:lnTo>
                    <a:pt x="20211" y="16453"/>
                  </a:lnTo>
                  <a:lnTo>
                    <a:pt x="21600" y="14907"/>
                  </a:lnTo>
                  <a:lnTo>
                    <a:pt x="21065" y="12594"/>
                  </a:lnTo>
                  <a:lnTo>
                    <a:pt x="18924" y="14907"/>
                  </a:lnTo>
                  <a:lnTo>
                    <a:pt x="17000" y="16713"/>
                  </a:lnTo>
                  <a:lnTo>
                    <a:pt x="14968" y="18000"/>
                  </a:lnTo>
                  <a:lnTo>
                    <a:pt x="13151" y="18767"/>
                  </a:lnTo>
                  <a:lnTo>
                    <a:pt x="11438" y="19027"/>
                  </a:lnTo>
                  <a:lnTo>
                    <a:pt x="9838" y="18767"/>
                  </a:lnTo>
                  <a:lnTo>
                    <a:pt x="8232" y="18000"/>
                  </a:lnTo>
                  <a:lnTo>
                    <a:pt x="6843" y="16713"/>
                  </a:lnTo>
                  <a:lnTo>
                    <a:pt x="5984" y="15687"/>
                  </a:lnTo>
                  <a:lnTo>
                    <a:pt x="5346" y="14400"/>
                  </a:lnTo>
                  <a:lnTo>
                    <a:pt x="4595" y="13373"/>
                  </a:lnTo>
                  <a:lnTo>
                    <a:pt x="4059" y="11827"/>
                  </a:lnTo>
                  <a:lnTo>
                    <a:pt x="3097" y="9253"/>
                  </a:lnTo>
                  <a:lnTo>
                    <a:pt x="2243" y="6420"/>
                  </a:lnTo>
                  <a:lnTo>
                    <a:pt x="1708" y="4107"/>
                  </a:lnTo>
                  <a:lnTo>
                    <a:pt x="1389" y="2053"/>
                  </a:lnTo>
                  <a:lnTo>
                    <a:pt x="106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148" name="Google Shape;1629;p42"/>
            <p:cNvSpPr/>
            <p:nvPr/>
          </p:nvSpPr>
          <p:spPr>
            <a:xfrm>
              <a:off x="787618" y="901903"/>
              <a:ext cx="70479" cy="37166"/>
            </a:xfrm>
            <a:custGeom>
              <a:avLst/>
              <a:ahLst/>
              <a:cxnLst>
                <a:cxn ang="0">
                  <a:pos x="wd2" y="hd2"/>
                </a:cxn>
                <a:cxn ang="5400000">
                  <a:pos x="wd2" y="hd2"/>
                </a:cxn>
                <a:cxn ang="10800000">
                  <a:pos x="wd2" y="hd2"/>
                </a:cxn>
                <a:cxn ang="16200000">
                  <a:pos x="wd2" y="hd2"/>
                </a:cxn>
              </a:cxnLst>
              <a:rect l="0" t="0" r="r" b="b"/>
              <a:pathLst>
                <a:path w="21600" h="21600" extrusionOk="0">
                  <a:moveTo>
                    <a:pt x="18679" y="0"/>
                  </a:moveTo>
                  <a:lnTo>
                    <a:pt x="16348" y="1119"/>
                  </a:lnTo>
                  <a:lnTo>
                    <a:pt x="13721" y="2210"/>
                  </a:lnTo>
                  <a:lnTo>
                    <a:pt x="11670" y="3330"/>
                  </a:lnTo>
                  <a:lnTo>
                    <a:pt x="9634" y="4980"/>
                  </a:lnTo>
                  <a:lnTo>
                    <a:pt x="7879" y="7191"/>
                  </a:lnTo>
                  <a:lnTo>
                    <a:pt x="4957" y="11080"/>
                  </a:lnTo>
                  <a:lnTo>
                    <a:pt x="2626" y="14941"/>
                  </a:lnTo>
                  <a:lnTo>
                    <a:pt x="1166" y="18270"/>
                  </a:lnTo>
                  <a:lnTo>
                    <a:pt x="0" y="21600"/>
                  </a:lnTo>
                  <a:lnTo>
                    <a:pt x="21600" y="6659"/>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149" name="Google Shape;1630;p42"/>
            <p:cNvSpPr/>
            <p:nvPr/>
          </p:nvSpPr>
          <p:spPr>
            <a:xfrm>
              <a:off x="0" y="-1"/>
              <a:ext cx="1539038" cy="981914"/>
            </a:xfrm>
            <a:custGeom>
              <a:avLst/>
              <a:ahLst/>
              <a:cxnLst>
                <a:cxn ang="0">
                  <a:pos x="wd2" y="hd2"/>
                </a:cxn>
                <a:cxn ang="5400000">
                  <a:pos x="wd2" y="hd2"/>
                </a:cxn>
                <a:cxn ang="10800000">
                  <a:pos x="wd2" y="hd2"/>
                </a:cxn>
                <a:cxn ang="16200000">
                  <a:pos x="wd2" y="hd2"/>
                </a:cxn>
              </a:cxnLst>
              <a:rect l="0" t="0" r="r" b="b"/>
              <a:pathLst>
                <a:path w="21600" h="21600" extrusionOk="0">
                  <a:moveTo>
                    <a:pt x="16040" y="0"/>
                  </a:moveTo>
                  <a:lnTo>
                    <a:pt x="15639" y="41"/>
                  </a:lnTo>
                  <a:lnTo>
                    <a:pt x="15238" y="126"/>
                  </a:lnTo>
                  <a:lnTo>
                    <a:pt x="14850" y="272"/>
                  </a:lnTo>
                  <a:lnTo>
                    <a:pt x="14463" y="439"/>
                  </a:lnTo>
                  <a:lnTo>
                    <a:pt x="14262" y="544"/>
                  </a:lnTo>
                  <a:lnTo>
                    <a:pt x="14075" y="670"/>
                  </a:lnTo>
                  <a:lnTo>
                    <a:pt x="13888" y="796"/>
                  </a:lnTo>
                  <a:lnTo>
                    <a:pt x="13714" y="942"/>
                  </a:lnTo>
                  <a:lnTo>
                    <a:pt x="13527" y="1090"/>
                  </a:lnTo>
                  <a:lnTo>
                    <a:pt x="13353" y="1257"/>
                  </a:lnTo>
                  <a:lnTo>
                    <a:pt x="13179" y="1446"/>
                  </a:lnTo>
                  <a:lnTo>
                    <a:pt x="13019" y="1634"/>
                  </a:lnTo>
                  <a:lnTo>
                    <a:pt x="12885" y="1823"/>
                  </a:lnTo>
                  <a:lnTo>
                    <a:pt x="12751" y="2011"/>
                  </a:lnTo>
                  <a:lnTo>
                    <a:pt x="12578" y="1823"/>
                  </a:lnTo>
                  <a:lnTo>
                    <a:pt x="12390" y="1676"/>
                  </a:lnTo>
                  <a:lnTo>
                    <a:pt x="12203" y="1529"/>
                  </a:lnTo>
                  <a:lnTo>
                    <a:pt x="11990" y="1403"/>
                  </a:lnTo>
                  <a:lnTo>
                    <a:pt x="11776" y="1298"/>
                  </a:lnTo>
                  <a:lnTo>
                    <a:pt x="11562" y="1215"/>
                  </a:lnTo>
                  <a:lnTo>
                    <a:pt x="11334" y="1152"/>
                  </a:lnTo>
                  <a:lnTo>
                    <a:pt x="11094" y="1110"/>
                  </a:lnTo>
                  <a:lnTo>
                    <a:pt x="10826" y="1069"/>
                  </a:lnTo>
                  <a:lnTo>
                    <a:pt x="10573" y="1047"/>
                  </a:lnTo>
                  <a:lnTo>
                    <a:pt x="10305" y="1047"/>
                  </a:lnTo>
                  <a:lnTo>
                    <a:pt x="10038" y="1069"/>
                  </a:lnTo>
                  <a:lnTo>
                    <a:pt x="9771" y="1090"/>
                  </a:lnTo>
                  <a:lnTo>
                    <a:pt x="9503" y="1131"/>
                  </a:lnTo>
                  <a:lnTo>
                    <a:pt x="9249" y="1173"/>
                  </a:lnTo>
                  <a:lnTo>
                    <a:pt x="8982" y="1257"/>
                  </a:lnTo>
                  <a:lnTo>
                    <a:pt x="8461" y="1424"/>
                  </a:lnTo>
                  <a:lnTo>
                    <a:pt x="7939" y="1634"/>
                  </a:lnTo>
                  <a:lnTo>
                    <a:pt x="7431" y="1906"/>
                  </a:lnTo>
                  <a:lnTo>
                    <a:pt x="6924" y="2200"/>
                  </a:lnTo>
                  <a:lnTo>
                    <a:pt x="6429" y="2535"/>
                  </a:lnTo>
                  <a:lnTo>
                    <a:pt x="5948" y="2912"/>
                  </a:lnTo>
                  <a:lnTo>
                    <a:pt x="5467" y="3310"/>
                  </a:lnTo>
                  <a:lnTo>
                    <a:pt x="5012" y="3750"/>
                  </a:lnTo>
                  <a:lnTo>
                    <a:pt x="4571" y="4211"/>
                  </a:lnTo>
                  <a:lnTo>
                    <a:pt x="4130" y="4692"/>
                  </a:lnTo>
                  <a:lnTo>
                    <a:pt x="3729" y="5195"/>
                  </a:lnTo>
                  <a:lnTo>
                    <a:pt x="3328" y="5720"/>
                  </a:lnTo>
                  <a:lnTo>
                    <a:pt x="2980" y="6223"/>
                  </a:lnTo>
                  <a:lnTo>
                    <a:pt x="2633" y="6767"/>
                  </a:lnTo>
                  <a:lnTo>
                    <a:pt x="2299" y="7332"/>
                  </a:lnTo>
                  <a:lnTo>
                    <a:pt x="1978" y="7919"/>
                  </a:lnTo>
                  <a:lnTo>
                    <a:pt x="1684" y="8527"/>
                  </a:lnTo>
                  <a:lnTo>
                    <a:pt x="1403" y="9155"/>
                  </a:lnTo>
                  <a:lnTo>
                    <a:pt x="1136" y="9825"/>
                  </a:lnTo>
                  <a:lnTo>
                    <a:pt x="895" y="10497"/>
                  </a:lnTo>
                  <a:lnTo>
                    <a:pt x="682" y="11187"/>
                  </a:lnTo>
                  <a:lnTo>
                    <a:pt x="495" y="11879"/>
                  </a:lnTo>
                  <a:lnTo>
                    <a:pt x="334" y="12612"/>
                  </a:lnTo>
                  <a:lnTo>
                    <a:pt x="200" y="13345"/>
                  </a:lnTo>
                  <a:lnTo>
                    <a:pt x="147" y="13722"/>
                  </a:lnTo>
                  <a:lnTo>
                    <a:pt x="93" y="14079"/>
                  </a:lnTo>
                  <a:lnTo>
                    <a:pt x="66" y="14456"/>
                  </a:lnTo>
                  <a:lnTo>
                    <a:pt x="26" y="14854"/>
                  </a:lnTo>
                  <a:lnTo>
                    <a:pt x="13" y="15231"/>
                  </a:lnTo>
                  <a:lnTo>
                    <a:pt x="0" y="15608"/>
                  </a:lnTo>
                  <a:lnTo>
                    <a:pt x="0" y="16006"/>
                  </a:lnTo>
                  <a:lnTo>
                    <a:pt x="13" y="16383"/>
                  </a:lnTo>
                  <a:lnTo>
                    <a:pt x="26" y="16844"/>
                  </a:lnTo>
                  <a:lnTo>
                    <a:pt x="66" y="17305"/>
                  </a:lnTo>
                  <a:lnTo>
                    <a:pt x="120" y="17766"/>
                  </a:lnTo>
                  <a:lnTo>
                    <a:pt x="200" y="18227"/>
                  </a:lnTo>
                  <a:lnTo>
                    <a:pt x="280" y="18667"/>
                  </a:lnTo>
                  <a:lnTo>
                    <a:pt x="387" y="19107"/>
                  </a:lnTo>
                  <a:lnTo>
                    <a:pt x="521" y="19505"/>
                  </a:lnTo>
                  <a:lnTo>
                    <a:pt x="655" y="19902"/>
                  </a:lnTo>
                  <a:lnTo>
                    <a:pt x="828" y="20259"/>
                  </a:lnTo>
                  <a:lnTo>
                    <a:pt x="1002" y="20574"/>
                  </a:lnTo>
                  <a:lnTo>
                    <a:pt x="1109" y="20720"/>
                  </a:lnTo>
                  <a:lnTo>
                    <a:pt x="1216" y="20867"/>
                  </a:lnTo>
                  <a:lnTo>
                    <a:pt x="1323" y="20992"/>
                  </a:lnTo>
                  <a:lnTo>
                    <a:pt x="1443" y="21118"/>
                  </a:lnTo>
                  <a:lnTo>
                    <a:pt x="1563" y="21223"/>
                  </a:lnTo>
                  <a:lnTo>
                    <a:pt x="1697" y="21307"/>
                  </a:lnTo>
                  <a:lnTo>
                    <a:pt x="1831" y="21390"/>
                  </a:lnTo>
                  <a:lnTo>
                    <a:pt x="1965" y="21474"/>
                  </a:lnTo>
                  <a:lnTo>
                    <a:pt x="2111" y="21516"/>
                  </a:lnTo>
                  <a:lnTo>
                    <a:pt x="2259" y="21558"/>
                  </a:lnTo>
                  <a:lnTo>
                    <a:pt x="2419" y="21579"/>
                  </a:lnTo>
                  <a:lnTo>
                    <a:pt x="2580" y="21600"/>
                  </a:lnTo>
                  <a:lnTo>
                    <a:pt x="2913" y="21600"/>
                  </a:lnTo>
                  <a:lnTo>
                    <a:pt x="3234" y="21558"/>
                  </a:lnTo>
                  <a:lnTo>
                    <a:pt x="3555" y="21474"/>
                  </a:lnTo>
                  <a:lnTo>
                    <a:pt x="3876" y="21390"/>
                  </a:lnTo>
                  <a:lnTo>
                    <a:pt x="4197" y="21264"/>
                  </a:lnTo>
                  <a:lnTo>
                    <a:pt x="4517" y="21118"/>
                  </a:lnTo>
                  <a:lnTo>
                    <a:pt x="4838" y="20951"/>
                  </a:lnTo>
                  <a:lnTo>
                    <a:pt x="5146" y="20762"/>
                  </a:lnTo>
                  <a:lnTo>
                    <a:pt x="5467" y="20574"/>
                  </a:lnTo>
                  <a:lnTo>
                    <a:pt x="5774" y="20343"/>
                  </a:lnTo>
                  <a:lnTo>
                    <a:pt x="6068" y="20133"/>
                  </a:lnTo>
                  <a:lnTo>
                    <a:pt x="6375" y="19882"/>
                  </a:lnTo>
                  <a:lnTo>
                    <a:pt x="6950" y="19379"/>
                  </a:lnTo>
                  <a:lnTo>
                    <a:pt x="7498" y="18876"/>
                  </a:lnTo>
                  <a:lnTo>
                    <a:pt x="8087" y="18248"/>
                  </a:lnTo>
                  <a:lnTo>
                    <a:pt x="8674" y="17598"/>
                  </a:lnTo>
                  <a:lnTo>
                    <a:pt x="9236" y="16928"/>
                  </a:lnTo>
                  <a:lnTo>
                    <a:pt x="9784" y="16216"/>
                  </a:lnTo>
                  <a:lnTo>
                    <a:pt x="10319" y="15461"/>
                  </a:lnTo>
                  <a:lnTo>
                    <a:pt x="10826" y="14686"/>
                  </a:lnTo>
                  <a:lnTo>
                    <a:pt x="11334" y="13891"/>
                  </a:lnTo>
                  <a:lnTo>
                    <a:pt x="11815" y="13052"/>
                  </a:lnTo>
                  <a:lnTo>
                    <a:pt x="12123" y="12486"/>
                  </a:lnTo>
                  <a:lnTo>
                    <a:pt x="12430" y="11900"/>
                  </a:lnTo>
                  <a:lnTo>
                    <a:pt x="12725" y="11313"/>
                  </a:lnTo>
                  <a:lnTo>
                    <a:pt x="13005" y="10726"/>
                  </a:lnTo>
                  <a:lnTo>
                    <a:pt x="13273" y="10119"/>
                  </a:lnTo>
                  <a:lnTo>
                    <a:pt x="13540" y="9491"/>
                  </a:lnTo>
                  <a:lnTo>
                    <a:pt x="13794" y="8862"/>
                  </a:lnTo>
                  <a:lnTo>
                    <a:pt x="14035" y="8191"/>
                  </a:lnTo>
                  <a:lnTo>
                    <a:pt x="14262" y="8464"/>
                  </a:lnTo>
                  <a:lnTo>
                    <a:pt x="14489" y="8694"/>
                  </a:lnTo>
                  <a:lnTo>
                    <a:pt x="14716" y="8904"/>
                  </a:lnTo>
                  <a:lnTo>
                    <a:pt x="14944" y="9114"/>
                  </a:lnTo>
                  <a:lnTo>
                    <a:pt x="15184" y="9302"/>
                  </a:lnTo>
                  <a:lnTo>
                    <a:pt x="15425" y="9469"/>
                  </a:lnTo>
                  <a:lnTo>
                    <a:pt x="15665" y="9617"/>
                  </a:lnTo>
                  <a:lnTo>
                    <a:pt x="15906" y="9742"/>
                  </a:lnTo>
                  <a:lnTo>
                    <a:pt x="16160" y="9868"/>
                  </a:lnTo>
                  <a:lnTo>
                    <a:pt x="16414" y="9951"/>
                  </a:lnTo>
                  <a:lnTo>
                    <a:pt x="16668" y="10035"/>
                  </a:lnTo>
                  <a:lnTo>
                    <a:pt x="16935" y="10098"/>
                  </a:lnTo>
                  <a:lnTo>
                    <a:pt x="17216" y="10140"/>
                  </a:lnTo>
                  <a:lnTo>
                    <a:pt x="17483" y="10161"/>
                  </a:lnTo>
                  <a:lnTo>
                    <a:pt x="17777" y="10161"/>
                  </a:lnTo>
                  <a:lnTo>
                    <a:pt x="18058" y="10140"/>
                  </a:lnTo>
                  <a:lnTo>
                    <a:pt x="18472" y="10098"/>
                  </a:lnTo>
                  <a:lnTo>
                    <a:pt x="18887" y="9994"/>
                  </a:lnTo>
                  <a:lnTo>
                    <a:pt x="19288" y="9868"/>
                  </a:lnTo>
                  <a:lnTo>
                    <a:pt x="19488" y="9784"/>
                  </a:lnTo>
                  <a:lnTo>
                    <a:pt x="19689" y="9679"/>
                  </a:lnTo>
                  <a:lnTo>
                    <a:pt x="19876" y="9553"/>
                  </a:lnTo>
                  <a:lnTo>
                    <a:pt x="20063" y="9428"/>
                  </a:lnTo>
                  <a:lnTo>
                    <a:pt x="20250" y="9281"/>
                  </a:lnTo>
                  <a:lnTo>
                    <a:pt x="20424" y="9135"/>
                  </a:lnTo>
                  <a:lnTo>
                    <a:pt x="20597" y="8946"/>
                  </a:lnTo>
                  <a:lnTo>
                    <a:pt x="20772" y="8758"/>
                  </a:lnTo>
                  <a:lnTo>
                    <a:pt x="20918" y="8527"/>
                  </a:lnTo>
                  <a:lnTo>
                    <a:pt x="21066" y="8296"/>
                  </a:lnTo>
                  <a:lnTo>
                    <a:pt x="21199" y="8066"/>
                  </a:lnTo>
                  <a:lnTo>
                    <a:pt x="21306" y="7814"/>
                  </a:lnTo>
                  <a:lnTo>
                    <a:pt x="21399" y="7563"/>
                  </a:lnTo>
                  <a:lnTo>
                    <a:pt x="21466" y="7332"/>
                  </a:lnTo>
                  <a:lnTo>
                    <a:pt x="21533" y="7060"/>
                  </a:lnTo>
                  <a:lnTo>
                    <a:pt x="21574" y="6809"/>
                  </a:lnTo>
                  <a:lnTo>
                    <a:pt x="21586" y="6557"/>
                  </a:lnTo>
                  <a:lnTo>
                    <a:pt x="21600" y="6306"/>
                  </a:lnTo>
                  <a:lnTo>
                    <a:pt x="21600" y="6034"/>
                  </a:lnTo>
                  <a:lnTo>
                    <a:pt x="21574" y="5782"/>
                  </a:lnTo>
                  <a:lnTo>
                    <a:pt x="21547" y="5531"/>
                  </a:lnTo>
                  <a:lnTo>
                    <a:pt x="21507" y="5259"/>
                  </a:lnTo>
                  <a:lnTo>
                    <a:pt x="21453" y="5007"/>
                  </a:lnTo>
                  <a:lnTo>
                    <a:pt x="21386" y="4756"/>
                  </a:lnTo>
                  <a:lnTo>
                    <a:pt x="21306" y="4504"/>
                  </a:lnTo>
                  <a:lnTo>
                    <a:pt x="21226" y="4253"/>
                  </a:lnTo>
                  <a:lnTo>
                    <a:pt x="21132" y="4022"/>
                  </a:lnTo>
                  <a:lnTo>
                    <a:pt x="21025" y="3771"/>
                  </a:lnTo>
                  <a:lnTo>
                    <a:pt x="20812" y="3310"/>
                  </a:lnTo>
                  <a:lnTo>
                    <a:pt x="20557" y="2870"/>
                  </a:lnTo>
                  <a:lnTo>
                    <a:pt x="20290" y="2452"/>
                  </a:lnTo>
                  <a:lnTo>
                    <a:pt x="20023" y="2073"/>
                  </a:lnTo>
                  <a:lnTo>
                    <a:pt x="19728" y="1739"/>
                  </a:lnTo>
                  <a:lnTo>
                    <a:pt x="19448" y="1424"/>
                  </a:lnTo>
                  <a:lnTo>
                    <a:pt x="19167" y="1173"/>
                  </a:lnTo>
                  <a:lnTo>
                    <a:pt x="18806" y="901"/>
                  </a:lnTo>
                  <a:lnTo>
                    <a:pt x="18432" y="649"/>
                  </a:lnTo>
                  <a:lnTo>
                    <a:pt x="18045" y="439"/>
                  </a:lnTo>
                  <a:lnTo>
                    <a:pt x="17657" y="272"/>
                  </a:lnTo>
                  <a:lnTo>
                    <a:pt x="17256" y="146"/>
                  </a:lnTo>
                  <a:lnTo>
                    <a:pt x="16855" y="62"/>
                  </a:lnTo>
                  <a:lnTo>
                    <a:pt x="16454" y="21"/>
                  </a:lnTo>
                  <a:lnTo>
                    <a:pt x="1604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50" name="Google Shape;1632;p42"/>
            <p:cNvSpPr/>
            <p:nvPr/>
          </p:nvSpPr>
          <p:spPr>
            <a:xfrm>
              <a:off x="13334" y="332358"/>
              <a:ext cx="918080" cy="502873"/>
            </a:xfrm>
            <a:custGeom>
              <a:avLst/>
              <a:ahLst/>
              <a:cxnLst>
                <a:cxn ang="0">
                  <a:pos x="wd2" y="hd2"/>
                </a:cxn>
                <a:cxn ang="5400000">
                  <a:pos x="wd2" y="hd2"/>
                </a:cxn>
                <a:cxn ang="10800000">
                  <a:pos x="wd2" y="hd2"/>
                </a:cxn>
                <a:cxn ang="16200000">
                  <a:pos x="wd2" y="hd2"/>
                </a:cxn>
              </a:cxnLst>
              <a:rect l="0" t="0" r="r" b="b"/>
              <a:pathLst>
                <a:path w="21600" h="21600" extrusionOk="0">
                  <a:moveTo>
                    <a:pt x="21488" y="0"/>
                  </a:moveTo>
                  <a:lnTo>
                    <a:pt x="21309" y="83"/>
                  </a:lnTo>
                  <a:lnTo>
                    <a:pt x="21219" y="124"/>
                  </a:lnTo>
                  <a:lnTo>
                    <a:pt x="21174" y="205"/>
                  </a:lnTo>
                  <a:lnTo>
                    <a:pt x="20771" y="1392"/>
                  </a:lnTo>
                  <a:lnTo>
                    <a:pt x="20368" y="2579"/>
                  </a:lnTo>
                  <a:lnTo>
                    <a:pt x="19942" y="3765"/>
                  </a:lnTo>
                  <a:lnTo>
                    <a:pt x="19493" y="4909"/>
                  </a:lnTo>
                  <a:lnTo>
                    <a:pt x="19046" y="6015"/>
                  </a:lnTo>
                  <a:lnTo>
                    <a:pt x="18552" y="7119"/>
                  </a:lnTo>
                  <a:lnTo>
                    <a:pt x="18059" y="8224"/>
                  </a:lnTo>
                  <a:lnTo>
                    <a:pt x="17567" y="9247"/>
                  </a:lnTo>
                  <a:lnTo>
                    <a:pt x="17051" y="10269"/>
                  </a:lnTo>
                  <a:lnTo>
                    <a:pt x="16513" y="11292"/>
                  </a:lnTo>
                  <a:lnTo>
                    <a:pt x="15954" y="12233"/>
                  </a:lnTo>
                  <a:lnTo>
                    <a:pt x="15371" y="13174"/>
                  </a:lnTo>
                  <a:lnTo>
                    <a:pt x="14788" y="14115"/>
                  </a:lnTo>
                  <a:lnTo>
                    <a:pt x="14184" y="14973"/>
                  </a:lnTo>
                  <a:lnTo>
                    <a:pt x="13579" y="15792"/>
                  </a:lnTo>
                  <a:lnTo>
                    <a:pt x="12951" y="16610"/>
                  </a:lnTo>
                  <a:lnTo>
                    <a:pt x="12547" y="17101"/>
                  </a:lnTo>
                  <a:lnTo>
                    <a:pt x="12144" y="17551"/>
                  </a:lnTo>
                  <a:lnTo>
                    <a:pt x="11741" y="17961"/>
                  </a:lnTo>
                  <a:lnTo>
                    <a:pt x="11315" y="18368"/>
                  </a:lnTo>
                  <a:lnTo>
                    <a:pt x="10867" y="18777"/>
                  </a:lnTo>
                  <a:lnTo>
                    <a:pt x="10419" y="19146"/>
                  </a:lnTo>
                  <a:lnTo>
                    <a:pt x="9970" y="19514"/>
                  </a:lnTo>
                  <a:lnTo>
                    <a:pt x="9500" y="19842"/>
                  </a:lnTo>
                  <a:lnTo>
                    <a:pt x="9052" y="20128"/>
                  </a:lnTo>
                  <a:lnTo>
                    <a:pt x="8582" y="20374"/>
                  </a:lnTo>
                  <a:lnTo>
                    <a:pt x="8088" y="20579"/>
                  </a:lnTo>
                  <a:lnTo>
                    <a:pt x="7618" y="20783"/>
                  </a:lnTo>
                  <a:lnTo>
                    <a:pt x="7148" y="20947"/>
                  </a:lnTo>
                  <a:lnTo>
                    <a:pt x="6677" y="21027"/>
                  </a:lnTo>
                  <a:lnTo>
                    <a:pt x="6184" y="21110"/>
                  </a:lnTo>
                  <a:lnTo>
                    <a:pt x="5713" y="21151"/>
                  </a:lnTo>
                  <a:lnTo>
                    <a:pt x="5355" y="21110"/>
                  </a:lnTo>
                  <a:lnTo>
                    <a:pt x="4996" y="21069"/>
                  </a:lnTo>
                  <a:lnTo>
                    <a:pt x="4615" y="20988"/>
                  </a:lnTo>
                  <a:lnTo>
                    <a:pt x="4256" y="20905"/>
                  </a:lnTo>
                  <a:lnTo>
                    <a:pt x="3898" y="20742"/>
                  </a:lnTo>
                  <a:lnTo>
                    <a:pt x="3562" y="20579"/>
                  </a:lnTo>
                  <a:lnTo>
                    <a:pt x="3204" y="20374"/>
                  </a:lnTo>
                  <a:lnTo>
                    <a:pt x="2868" y="20128"/>
                  </a:lnTo>
                  <a:lnTo>
                    <a:pt x="2531" y="19842"/>
                  </a:lnTo>
                  <a:lnTo>
                    <a:pt x="2218" y="19514"/>
                  </a:lnTo>
                  <a:lnTo>
                    <a:pt x="1881" y="19146"/>
                  </a:lnTo>
                  <a:lnTo>
                    <a:pt x="1590" y="18736"/>
                  </a:lnTo>
                  <a:lnTo>
                    <a:pt x="1276" y="18329"/>
                  </a:lnTo>
                  <a:lnTo>
                    <a:pt x="985" y="17837"/>
                  </a:lnTo>
                  <a:lnTo>
                    <a:pt x="694" y="17305"/>
                  </a:lnTo>
                  <a:lnTo>
                    <a:pt x="425" y="16732"/>
                  </a:lnTo>
                  <a:lnTo>
                    <a:pt x="381" y="16650"/>
                  </a:lnTo>
                  <a:lnTo>
                    <a:pt x="314" y="16650"/>
                  </a:lnTo>
                  <a:lnTo>
                    <a:pt x="202" y="16691"/>
                  </a:lnTo>
                  <a:lnTo>
                    <a:pt x="67" y="16774"/>
                  </a:lnTo>
                  <a:lnTo>
                    <a:pt x="22" y="16854"/>
                  </a:lnTo>
                  <a:lnTo>
                    <a:pt x="0" y="16896"/>
                  </a:lnTo>
                  <a:lnTo>
                    <a:pt x="0" y="17018"/>
                  </a:lnTo>
                  <a:lnTo>
                    <a:pt x="291" y="17632"/>
                  </a:lnTo>
                  <a:lnTo>
                    <a:pt x="582" y="18163"/>
                  </a:lnTo>
                  <a:lnTo>
                    <a:pt x="896" y="18655"/>
                  </a:lnTo>
                  <a:lnTo>
                    <a:pt x="1210" y="19146"/>
                  </a:lnTo>
                  <a:lnTo>
                    <a:pt x="1523" y="19555"/>
                  </a:lnTo>
                  <a:lnTo>
                    <a:pt x="1860" y="19923"/>
                  </a:lnTo>
                  <a:lnTo>
                    <a:pt x="2218" y="20250"/>
                  </a:lnTo>
                  <a:lnTo>
                    <a:pt x="2577" y="20537"/>
                  </a:lnTo>
                  <a:lnTo>
                    <a:pt x="2935" y="20783"/>
                  </a:lnTo>
                  <a:lnTo>
                    <a:pt x="3294" y="21027"/>
                  </a:lnTo>
                  <a:lnTo>
                    <a:pt x="3674" y="21191"/>
                  </a:lnTo>
                  <a:lnTo>
                    <a:pt x="4055" y="21356"/>
                  </a:lnTo>
                  <a:lnTo>
                    <a:pt x="4436" y="21437"/>
                  </a:lnTo>
                  <a:lnTo>
                    <a:pt x="4817" y="21519"/>
                  </a:lnTo>
                  <a:lnTo>
                    <a:pt x="5198" y="21559"/>
                  </a:lnTo>
                  <a:lnTo>
                    <a:pt x="5601" y="21600"/>
                  </a:lnTo>
                  <a:lnTo>
                    <a:pt x="5960" y="21559"/>
                  </a:lnTo>
                  <a:lnTo>
                    <a:pt x="6340" y="21519"/>
                  </a:lnTo>
                  <a:lnTo>
                    <a:pt x="7057" y="21395"/>
                  </a:lnTo>
                  <a:lnTo>
                    <a:pt x="7797" y="21151"/>
                  </a:lnTo>
                  <a:lnTo>
                    <a:pt x="8536" y="20823"/>
                  </a:lnTo>
                  <a:lnTo>
                    <a:pt x="9253" y="20415"/>
                  </a:lnTo>
                  <a:lnTo>
                    <a:pt x="9949" y="19964"/>
                  </a:lnTo>
                  <a:lnTo>
                    <a:pt x="10643" y="19433"/>
                  </a:lnTo>
                  <a:lnTo>
                    <a:pt x="11293" y="18860"/>
                  </a:lnTo>
                  <a:lnTo>
                    <a:pt x="12122" y="18041"/>
                  </a:lnTo>
                  <a:lnTo>
                    <a:pt x="12906" y="17183"/>
                  </a:lnTo>
                  <a:lnTo>
                    <a:pt x="13668" y="16282"/>
                  </a:lnTo>
                  <a:lnTo>
                    <a:pt x="14408" y="15302"/>
                  </a:lnTo>
                  <a:lnTo>
                    <a:pt x="15125" y="14237"/>
                  </a:lnTo>
                  <a:lnTo>
                    <a:pt x="15819" y="13174"/>
                  </a:lnTo>
                  <a:lnTo>
                    <a:pt x="16513" y="12028"/>
                  </a:lnTo>
                  <a:lnTo>
                    <a:pt x="17164" y="10883"/>
                  </a:lnTo>
                  <a:lnTo>
                    <a:pt x="17791" y="9654"/>
                  </a:lnTo>
                  <a:lnTo>
                    <a:pt x="18418" y="8387"/>
                  </a:lnTo>
                  <a:lnTo>
                    <a:pt x="19001" y="7119"/>
                  </a:lnTo>
                  <a:lnTo>
                    <a:pt x="19561" y="5769"/>
                  </a:lnTo>
                  <a:lnTo>
                    <a:pt x="20099" y="4419"/>
                  </a:lnTo>
                  <a:lnTo>
                    <a:pt x="20615" y="3027"/>
                  </a:lnTo>
                  <a:lnTo>
                    <a:pt x="21130" y="1638"/>
                  </a:lnTo>
                  <a:lnTo>
                    <a:pt x="21600" y="205"/>
                  </a:lnTo>
                  <a:lnTo>
                    <a:pt x="21600" y="41"/>
                  </a:lnTo>
                  <a:lnTo>
                    <a:pt x="21556"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50151" name="Google Shape;1633;p42"/>
            <p:cNvSpPr/>
            <p:nvPr/>
          </p:nvSpPr>
          <p:spPr>
            <a:xfrm>
              <a:off x="147597" y="117124"/>
              <a:ext cx="619082" cy="616194"/>
            </a:xfrm>
            <a:custGeom>
              <a:avLst/>
              <a:ahLst/>
              <a:cxnLst>
                <a:cxn ang="0">
                  <a:pos x="wd2" y="hd2"/>
                </a:cxn>
                <a:cxn ang="5400000">
                  <a:pos x="wd2" y="hd2"/>
                </a:cxn>
                <a:cxn ang="10800000">
                  <a:pos x="wd2" y="hd2"/>
                </a:cxn>
                <a:cxn ang="16200000">
                  <a:pos x="wd2" y="hd2"/>
                </a:cxn>
              </a:cxnLst>
              <a:rect l="0" t="0" r="r" b="b"/>
              <a:pathLst>
                <a:path w="21600" h="21600" extrusionOk="0">
                  <a:moveTo>
                    <a:pt x="21267" y="0"/>
                  </a:moveTo>
                  <a:lnTo>
                    <a:pt x="21101" y="34"/>
                  </a:lnTo>
                  <a:lnTo>
                    <a:pt x="21000" y="101"/>
                  </a:lnTo>
                  <a:lnTo>
                    <a:pt x="20935" y="201"/>
                  </a:lnTo>
                  <a:lnTo>
                    <a:pt x="20602" y="1770"/>
                  </a:lnTo>
                  <a:lnTo>
                    <a:pt x="20236" y="3306"/>
                  </a:lnTo>
                  <a:lnTo>
                    <a:pt x="19771" y="4808"/>
                  </a:lnTo>
                  <a:lnTo>
                    <a:pt x="19240" y="6310"/>
                  </a:lnTo>
                  <a:lnTo>
                    <a:pt x="18642" y="7779"/>
                  </a:lnTo>
                  <a:lnTo>
                    <a:pt x="17977" y="9215"/>
                  </a:lnTo>
                  <a:lnTo>
                    <a:pt x="17246" y="10618"/>
                  </a:lnTo>
                  <a:lnTo>
                    <a:pt x="16449" y="12018"/>
                  </a:lnTo>
                  <a:lnTo>
                    <a:pt x="15950" y="12786"/>
                  </a:lnTo>
                  <a:lnTo>
                    <a:pt x="15419" y="13588"/>
                  </a:lnTo>
                  <a:lnTo>
                    <a:pt x="14821" y="14389"/>
                  </a:lnTo>
                  <a:lnTo>
                    <a:pt x="14189" y="15157"/>
                  </a:lnTo>
                  <a:lnTo>
                    <a:pt x="13524" y="15959"/>
                  </a:lnTo>
                  <a:lnTo>
                    <a:pt x="12827" y="16727"/>
                  </a:lnTo>
                  <a:lnTo>
                    <a:pt x="12095" y="17461"/>
                  </a:lnTo>
                  <a:lnTo>
                    <a:pt x="11299" y="18163"/>
                  </a:lnTo>
                  <a:lnTo>
                    <a:pt x="10501" y="18797"/>
                  </a:lnTo>
                  <a:lnTo>
                    <a:pt x="9670" y="19398"/>
                  </a:lnTo>
                  <a:lnTo>
                    <a:pt x="8840" y="19931"/>
                  </a:lnTo>
                  <a:lnTo>
                    <a:pt x="8407" y="20166"/>
                  </a:lnTo>
                  <a:lnTo>
                    <a:pt x="7941" y="20399"/>
                  </a:lnTo>
                  <a:lnTo>
                    <a:pt x="7510" y="20566"/>
                  </a:lnTo>
                  <a:lnTo>
                    <a:pt x="7044" y="20766"/>
                  </a:lnTo>
                  <a:lnTo>
                    <a:pt x="6613" y="20900"/>
                  </a:lnTo>
                  <a:lnTo>
                    <a:pt x="6147" y="21033"/>
                  </a:lnTo>
                  <a:lnTo>
                    <a:pt x="5682" y="21133"/>
                  </a:lnTo>
                  <a:lnTo>
                    <a:pt x="5217" y="21200"/>
                  </a:lnTo>
                  <a:lnTo>
                    <a:pt x="4752" y="21234"/>
                  </a:lnTo>
                  <a:lnTo>
                    <a:pt x="4286" y="21268"/>
                  </a:lnTo>
                  <a:lnTo>
                    <a:pt x="3855" y="21234"/>
                  </a:lnTo>
                  <a:lnTo>
                    <a:pt x="3389" y="21200"/>
                  </a:lnTo>
                  <a:lnTo>
                    <a:pt x="2924" y="21133"/>
                  </a:lnTo>
                  <a:lnTo>
                    <a:pt x="2459" y="21033"/>
                  </a:lnTo>
                  <a:lnTo>
                    <a:pt x="2027" y="20900"/>
                  </a:lnTo>
                  <a:lnTo>
                    <a:pt x="1562" y="20699"/>
                  </a:lnTo>
                  <a:lnTo>
                    <a:pt x="1097" y="20500"/>
                  </a:lnTo>
                  <a:lnTo>
                    <a:pt x="665" y="20265"/>
                  </a:lnTo>
                  <a:lnTo>
                    <a:pt x="532" y="20265"/>
                  </a:lnTo>
                  <a:lnTo>
                    <a:pt x="366" y="20299"/>
                  </a:lnTo>
                  <a:lnTo>
                    <a:pt x="166" y="20365"/>
                  </a:lnTo>
                  <a:lnTo>
                    <a:pt x="34" y="20432"/>
                  </a:lnTo>
                  <a:lnTo>
                    <a:pt x="0" y="20500"/>
                  </a:lnTo>
                  <a:lnTo>
                    <a:pt x="34" y="20500"/>
                  </a:lnTo>
                  <a:lnTo>
                    <a:pt x="532" y="20766"/>
                  </a:lnTo>
                  <a:lnTo>
                    <a:pt x="1030" y="20999"/>
                  </a:lnTo>
                  <a:lnTo>
                    <a:pt x="1528" y="21200"/>
                  </a:lnTo>
                  <a:lnTo>
                    <a:pt x="2027" y="21333"/>
                  </a:lnTo>
                  <a:lnTo>
                    <a:pt x="2526" y="21467"/>
                  </a:lnTo>
                  <a:lnTo>
                    <a:pt x="3023" y="21534"/>
                  </a:lnTo>
                  <a:lnTo>
                    <a:pt x="3522" y="21568"/>
                  </a:lnTo>
                  <a:lnTo>
                    <a:pt x="4021" y="21600"/>
                  </a:lnTo>
                  <a:lnTo>
                    <a:pt x="4619" y="21568"/>
                  </a:lnTo>
                  <a:lnTo>
                    <a:pt x="5217" y="21500"/>
                  </a:lnTo>
                  <a:lnTo>
                    <a:pt x="5815" y="21401"/>
                  </a:lnTo>
                  <a:lnTo>
                    <a:pt x="6413" y="21234"/>
                  </a:lnTo>
                  <a:lnTo>
                    <a:pt x="7011" y="21033"/>
                  </a:lnTo>
                  <a:lnTo>
                    <a:pt x="7577" y="20832"/>
                  </a:lnTo>
                  <a:lnTo>
                    <a:pt x="8141" y="20566"/>
                  </a:lnTo>
                  <a:lnTo>
                    <a:pt x="8706" y="20265"/>
                  </a:lnTo>
                  <a:lnTo>
                    <a:pt x="9272" y="19965"/>
                  </a:lnTo>
                  <a:lnTo>
                    <a:pt x="9802" y="19631"/>
                  </a:lnTo>
                  <a:lnTo>
                    <a:pt x="10335" y="19265"/>
                  </a:lnTo>
                  <a:lnTo>
                    <a:pt x="10866" y="18863"/>
                  </a:lnTo>
                  <a:lnTo>
                    <a:pt x="11897" y="18029"/>
                  </a:lnTo>
                  <a:lnTo>
                    <a:pt x="12859" y="17160"/>
                  </a:lnTo>
                  <a:lnTo>
                    <a:pt x="13724" y="16293"/>
                  </a:lnTo>
                  <a:lnTo>
                    <a:pt x="14554" y="15424"/>
                  </a:lnTo>
                  <a:lnTo>
                    <a:pt x="15318" y="14489"/>
                  </a:lnTo>
                  <a:lnTo>
                    <a:pt x="16051" y="13522"/>
                  </a:lnTo>
                  <a:lnTo>
                    <a:pt x="16748" y="12520"/>
                  </a:lnTo>
                  <a:lnTo>
                    <a:pt x="17413" y="11485"/>
                  </a:lnTo>
                  <a:lnTo>
                    <a:pt x="18011" y="10417"/>
                  </a:lnTo>
                  <a:lnTo>
                    <a:pt x="18575" y="9315"/>
                  </a:lnTo>
                  <a:lnTo>
                    <a:pt x="19107" y="8213"/>
                  </a:lnTo>
                  <a:lnTo>
                    <a:pt x="19573" y="7077"/>
                  </a:lnTo>
                  <a:lnTo>
                    <a:pt x="20004" y="5943"/>
                  </a:lnTo>
                  <a:lnTo>
                    <a:pt x="20402" y="4808"/>
                  </a:lnTo>
                  <a:lnTo>
                    <a:pt x="20769" y="3640"/>
                  </a:lnTo>
                  <a:lnTo>
                    <a:pt x="21101" y="2438"/>
                  </a:lnTo>
                  <a:lnTo>
                    <a:pt x="21367" y="1269"/>
                  </a:lnTo>
                  <a:lnTo>
                    <a:pt x="21600" y="101"/>
                  </a:lnTo>
                  <a:lnTo>
                    <a:pt x="21600" y="34"/>
                  </a:lnTo>
                  <a:lnTo>
                    <a:pt x="21566"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50152" name="Google Shape;1634;p42"/>
            <p:cNvSpPr/>
            <p:nvPr/>
          </p:nvSpPr>
          <p:spPr>
            <a:xfrm>
              <a:off x="964774" y="76204"/>
              <a:ext cx="511393" cy="331399"/>
            </a:xfrm>
            <a:custGeom>
              <a:avLst/>
              <a:ahLst/>
              <a:cxnLst>
                <a:cxn ang="0">
                  <a:pos x="wd2" y="hd2"/>
                </a:cxn>
                <a:cxn ang="5400000">
                  <a:pos x="wd2" y="hd2"/>
                </a:cxn>
                <a:cxn ang="10800000">
                  <a:pos x="wd2" y="hd2"/>
                </a:cxn>
                <a:cxn ang="16200000">
                  <a:pos x="wd2" y="hd2"/>
                </a:cxn>
              </a:cxnLst>
              <a:rect l="0" t="0" r="r" b="b"/>
              <a:pathLst>
                <a:path w="21600" h="21600" extrusionOk="0">
                  <a:moveTo>
                    <a:pt x="724" y="0"/>
                  </a:moveTo>
                  <a:lnTo>
                    <a:pt x="523" y="60"/>
                  </a:lnTo>
                  <a:lnTo>
                    <a:pt x="362" y="122"/>
                  </a:lnTo>
                  <a:lnTo>
                    <a:pt x="199" y="248"/>
                  </a:lnTo>
                  <a:lnTo>
                    <a:pt x="120" y="433"/>
                  </a:lnTo>
                  <a:lnTo>
                    <a:pt x="39" y="1117"/>
                  </a:lnTo>
                  <a:lnTo>
                    <a:pt x="0" y="1861"/>
                  </a:lnTo>
                  <a:lnTo>
                    <a:pt x="0" y="3288"/>
                  </a:lnTo>
                  <a:lnTo>
                    <a:pt x="39" y="3972"/>
                  </a:lnTo>
                  <a:lnTo>
                    <a:pt x="120" y="4716"/>
                  </a:lnTo>
                  <a:lnTo>
                    <a:pt x="321" y="6144"/>
                  </a:lnTo>
                  <a:lnTo>
                    <a:pt x="602" y="7571"/>
                  </a:lnTo>
                  <a:lnTo>
                    <a:pt x="964" y="8999"/>
                  </a:lnTo>
                  <a:lnTo>
                    <a:pt x="1407" y="10364"/>
                  </a:lnTo>
                  <a:lnTo>
                    <a:pt x="1930" y="11732"/>
                  </a:lnTo>
                  <a:lnTo>
                    <a:pt x="2493" y="13034"/>
                  </a:lnTo>
                  <a:lnTo>
                    <a:pt x="3137" y="14214"/>
                  </a:lnTo>
                  <a:lnTo>
                    <a:pt x="3780" y="15394"/>
                  </a:lnTo>
                  <a:lnTo>
                    <a:pt x="4504" y="16511"/>
                  </a:lnTo>
                  <a:lnTo>
                    <a:pt x="5228" y="17505"/>
                  </a:lnTo>
                  <a:lnTo>
                    <a:pt x="5992" y="18374"/>
                  </a:lnTo>
                  <a:lnTo>
                    <a:pt x="6757" y="19181"/>
                  </a:lnTo>
                  <a:lnTo>
                    <a:pt x="7521" y="19862"/>
                  </a:lnTo>
                  <a:lnTo>
                    <a:pt x="8166" y="20298"/>
                  </a:lnTo>
                  <a:lnTo>
                    <a:pt x="8808" y="20671"/>
                  </a:lnTo>
                  <a:lnTo>
                    <a:pt x="9453" y="20982"/>
                  </a:lnTo>
                  <a:lnTo>
                    <a:pt x="10136" y="21230"/>
                  </a:lnTo>
                  <a:lnTo>
                    <a:pt x="10781" y="21415"/>
                  </a:lnTo>
                  <a:lnTo>
                    <a:pt x="11464" y="21540"/>
                  </a:lnTo>
                  <a:lnTo>
                    <a:pt x="12188" y="21600"/>
                  </a:lnTo>
                  <a:lnTo>
                    <a:pt x="12871" y="21600"/>
                  </a:lnTo>
                  <a:lnTo>
                    <a:pt x="13957" y="21540"/>
                  </a:lnTo>
                  <a:lnTo>
                    <a:pt x="15045" y="21415"/>
                  </a:lnTo>
                  <a:lnTo>
                    <a:pt x="16171" y="21167"/>
                  </a:lnTo>
                  <a:lnTo>
                    <a:pt x="17257" y="20794"/>
                  </a:lnTo>
                  <a:lnTo>
                    <a:pt x="18302" y="20420"/>
                  </a:lnTo>
                  <a:lnTo>
                    <a:pt x="19349" y="19987"/>
                  </a:lnTo>
                  <a:lnTo>
                    <a:pt x="20394" y="19491"/>
                  </a:lnTo>
                  <a:lnTo>
                    <a:pt x="21360" y="18933"/>
                  </a:lnTo>
                  <a:lnTo>
                    <a:pt x="21480" y="18870"/>
                  </a:lnTo>
                  <a:lnTo>
                    <a:pt x="21561" y="18745"/>
                  </a:lnTo>
                  <a:lnTo>
                    <a:pt x="21600" y="18685"/>
                  </a:lnTo>
                  <a:lnTo>
                    <a:pt x="21600" y="18622"/>
                  </a:lnTo>
                  <a:lnTo>
                    <a:pt x="21480" y="18497"/>
                  </a:lnTo>
                  <a:lnTo>
                    <a:pt x="21279" y="18434"/>
                  </a:lnTo>
                  <a:lnTo>
                    <a:pt x="21077" y="18497"/>
                  </a:lnTo>
                  <a:lnTo>
                    <a:pt x="20152" y="18993"/>
                  </a:lnTo>
                  <a:lnTo>
                    <a:pt x="19186" y="19491"/>
                  </a:lnTo>
                  <a:lnTo>
                    <a:pt x="18261" y="19862"/>
                  </a:lnTo>
                  <a:lnTo>
                    <a:pt x="17297" y="20172"/>
                  </a:lnTo>
                  <a:lnTo>
                    <a:pt x="16332" y="20483"/>
                  </a:lnTo>
                  <a:lnTo>
                    <a:pt x="15366" y="20671"/>
                  </a:lnTo>
                  <a:lnTo>
                    <a:pt x="14400" y="20794"/>
                  </a:lnTo>
                  <a:lnTo>
                    <a:pt x="13434" y="20856"/>
                  </a:lnTo>
                  <a:lnTo>
                    <a:pt x="12590" y="20794"/>
                  </a:lnTo>
                  <a:lnTo>
                    <a:pt x="11785" y="20731"/>
                  </a:lnTo>
                  <a:lnTo>
                    <a:pt x="10941" y="20546"/>
                  </a:lnTo>
                  <a:lnTo>
                    <a:pt x="10136" y="20235"/>
                  </a:lnTo>
                  <a:lnTo>
                    <a:pt x="9331" y="19924"/>
                  </a:lnTo>
                  <a:lnTo>
                    <a:pt x="8528" y="19429"/>
                  </a:lnTo>
                  <a:lnTo>
                    <a:pt x="7763" y="18933"/>
                  </a:lnTo>
                  <a:lnTo>
                    <a:pt x="6999" y="18249"/>
                  </a:lnTo>
                  <a:lnTo>
                    <a:pt x="6316" y="17565"/>
                  </a:lnTo>
                  <a:lnTo>
                    <a:pt x="5671" y="16821"/>
                  </a:lnTo>
                  <a:lnTo>
                    <a:pt x="5067" y="15952"/>
                  </a:lnTo>
                  <a:lnTo>
                    <a:pt x="4465" y="14957"/>
                  </a:lnTo>
                  <a:lnTo>
                    <a:pt x="3861" y="13903"/>
                  </a:lnTo>
                  <a:lnTo>
                    <a:pt x="3298" y="12786"/>
                  </a:lnTo>
                  <a:lnTo>
                    <a:pt x="2814" y="11669"/>
                  </a:lnTo>
                  <a:lnTo>
                    <a:pt x="2332" y="10427"/>
                  </a:lnTo>
                  <a:lnTo>
                    <a:pt x="1930" y="9187"/>
                  </a:lnTo>
                  <a:lnTo>
                    <a:pt x="1568" y="7882"/>
                  </a:lnTo>
                  <a:lnTo>
                    <a:pt x="1287" y="6580"/>
                  </a:lnTo>
                  <a:lnTo>
                    <a:pt x="1045" y="5274"/>
                  </a:lnTo>
                  <a:lnTo>
                    <a:pt x="884" y="3972"/>
                  </a:lnTo>
                  <a:lnTo>
                    <a:pt x="803" y="2730"/>
                  </a:lnTo>
                  <a:lnTo>
                    <a:pt x="844" y="1487"/>
                  </a:lnTo>
                  <a:lnTo>
                    <a:pt x="884" y="869"/>
                  </a:lnTo>
                  <a:lnTo>
                    <a:pt x="925" y="248"/>
                  </a:lnTo>
                  <a:lnTo>
                    <a:pt x="925" y="122"/>
                  </a:lnTo>
                  <a:lnTo>
                    <a:pt x="884" y="60"/>
                  </a:lnTo>
                  <a:lnTo>
                    <a:pt x="724"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50153" name="Google Shape;1635;p42"/>
            <p:cNvSpPr/>
            <p:nvPr/>
          </p:nvSpPr>
          <p:spPr>
            <a:xfrm>
              <a:off x="1034288" y="144757"/>
              <a:ext cx="448570" cy="164785"/>
            </a:xfrm>
            <a:custGeom>
              <a:avLst/>
              <a:ahLst/>
              <a:cxnLst>
                <a:cxn ang="0">
                  <a:pos x="wd2" y="hd2"/>
                </a:cxn>
                <a:cxn ang="5400000">
                  <a:pos x="wd2" y="hd2"/>
                </a:cxn>
                <a:cxn ang="10800000">
                  <a:pos x="wd2" y="hd2"/>
                </a:cxn>
                <a:cxn ang="16200000">
                  <a:pos x="wd2" y="hd2"/>
                </a:cxn>
              </a:cxnLst>
              <a:rect l="0" t="0" r="r" b="b"/>
              <a:pathLst>
                <a:path w="21600" h="21600" extrusionOk="0">
                  <a:moveTo>
                    <a:pt x="413" y="0"/>
                  </a:moveTo>
                  <a:lnTo>
                    <a:pt x="229" y="252"/>
                  </a:lnTo>
                  <a:lnTo>
                    <a:pt x="46" y="625"/>
                  </a:lnTo>
                  <a:lnTo>
                    <a:pt x="0" y="751"/>
                  </a:lnTo>
                  <a:lnTo>
                    <a:pt x="0" y="997"/>
                  </a:lnTo>
                  <a:lnTo>
                    <a:pt x="90" y="2619"/>
                  </a:lnTo>
                  <a:lnTo>
                    <a:pt x="274" y="4247"/>
                  </a:lnTo>
                  <a:lnTo>
                    <a:pt x="596" y="5742"/>
                  </a:lnTo>
                  <a:lnTo>
                    <a:pt x="962" y="7364"/>
                  </a:lnTo>
                  <a:lnTo>
                    <a:pt x="1375" y="8866"/>
                  </a:lnTo>
                  <a:lnTo>
                    <a:pt x="1880" y="10235"/>
                  </a:lnTo>
                  <a:lnTo>
                    <a:pt x="2383" y="11611"/>
                  </a:lnTo>
                  <a:lnTo>
                    <a:pt x="2981" y="12987"/>
                  </a:lnTo>
                  <a:lnTo>
                    <a:pt x="3577" y="14230"/>
                  </a:lnTo>
                  <a:lnTo>
                    <a:pt x="4173" y="15479"/>
                  </a:lnTo>
                  <a:lnTo>
                    <a:pt x="4815" y="16476"/>
                  </a:lnTo>
                  <a:lnTo>
                    <a:pt x="5457" y="17479"/>
                  </a:lnTo>
                  <a:lnTo>
                    <a:pt x="6099" y="18350"/>
                  </a:lnTo>
                  <a:lnTo>
                    <a:pt x="6695" y="19101"/>
                  </a:lnTo>
                  <a:lnTo>
                    <a:pt x="7290" y="19726"/>
                  </a:lnTo>
                  <a:lnTo>
                    <a:pt x="7842" y="20224"/>
                  </a:lnTo>
                  <a:lnTo>
                    <a:pt x="8804" y="20849"/>
                  </a:lnTo>
                  <a:lnTo>
                    <a:pt x="9768" y="21221"/>
                  </a:lnTo>
                  <a:lnTo>
                    <a:pt x="10730" y="21474"/>
                  </a:lnTo>
                  <a:lnTo>
                    <a:pt x="11695" y="21600"/>
                  </a:lnTo>
                  <a:lnTo>
                    <a:pt x="12979" y="21474"/>
                  </a:lnTo>
                  <a:lnTo>
                    <a:pt x="14217" y="20975"/>
                  </a:lnTo>
                  <a:lnTo>
                    <a:pt x="15455" y="20351"/>
                  </a:lnTo>
                  <a:lnTo>
                    <a:pt x="16693" y="19354"/>
                  </a:lnTo>
                  <a:lnTo>
                    <a:pt x="17930" y="18224"/>
                  </a:lnTo>
                  <a:lnTo>
                    <a:pt x="19124" y="16728"/>
                  </a:lnTo>
                  <a:lnTo>
                    <a:pt x="20269" y="15233"/>
                  </a:lnTo>
                  <a:lnTo>
                    <a:pt x="21417" y="13359"/>
                  </a:lnTo>
                  <a:lnTo>
                    <a:pt x="21600" y="12987"/>
                  </a:lnTo>
                  <a:lnTo>
                    <a:pt x="21600" y="12734"/>
                  </a:lnTo>
                  <a:lnTo>
                    <a:pt x="21463" y="12608"/>
                  </a:lnTo>
                  <a:lnTo>
                    <a:pt x="21278" y="12482"/>
                  </a:lnTo>
                  <a:lnTo>
                    <a:pt x="21048" y="12608"/>
                  </a:lnTo>
                  <a:lnTo>
                    <a:pt x="20865" y="12734"/>
                  </a:lnTo>
                  <a:lnTo>
                    <a:pt x="19810" y="14356"/>
                  </a:lnTo>
                  <a:lnTo>
                    <a:pt x="18756" y="15858"/>
                  </a:lnTo>
                  <a:lnTo>
                    <a:pt x="17655" y="17101"/>
                  </a:lnTo>
                  <a:lnTo>
                    <a:pt x="16556" y="18224"/>
                  </a:lnTo>
                  <a:lnTo>
                    <a:pt x="15408" y="19101"/>
                  </a:lnTo>
                  <a:lnTo>
                    <a:pt x="14261" y="19726"/>
                  </a:lnTo>
                  <a:lnTo>
                    <a:pt x="13116" y="20098"/>
                  </a:lnTo>
                  <a:lnTo>
                    <a:pt x="11968" y="20351"/>
                  </a:lnTo>
                  <a:lnTo>
                    <a:pt x="11189" y="20224"/>
                  </a:lnTo>
                  <a:lnTo>
                    <a:pt x="10411" y="19972"/>
                  </a:lnTo>
                  <a:lnTo>
                    <a:pt x="9629" y="19726"/>
                  </a:lnTo>
                  <a:lnTo>
                    <a:pt x="8850" y="19227"/>
                  </a:lnTo>
                  <a:lnTo>
                    <a:pt x="8116" y="18476"/>
                  </a:lnTo>
                  <a:lnTo>
                    <a:pt x="7337" y="17726"/>
                  </a:lnTo>
                  <a:lnTo>
                    <a:pt x="6604" y="16728"/>
                  </a:lnTo>
                  <a:lnTo>
                    <a:pt x="5869" y="15605"/>
                  </a:lnTo>
                  <a:lnTo>
                    <a:pt x="5137" y="14230"/>
                  </a:lnTo>
                  <a:lnTo>
                    <a:pt x="4356" y="12734"/>
                  </a:lnTo>
                  <a:lnTo>
                    <a:pt x="3577" y="10986"/>
                  </a:lnTo>
                  <a:lnTo>
                    <a:pt x="2798" y="9112"/>
                  </a:lnTo>
                  <a:lnTo>
                    <a:pt x="2429" y="8115"/>
                  </a:lnTo>
                  <a:lnTo>
                    <a:pt x="2109" y="7118"/>
                  </a:lnTo>
                  <a:lnTo>
                    <a:pt x="1787" y="6115"/>
                  </a:lnTo>
                  <a:lnTo>
                    <a:pt x="1514" y="4991"/>
                  </a:lnTo>
                  <a:lnTo>
                    <a:pt x="1284" y="3868"/>
                  </a:lnTo>
                  <a:lnTo>
                    <a:pt x="1101" y="2745"/>
                  </a:lnTo>
                  <a:lnTo>
                    <a:pt x="962" y="1496"/>
                  </a:lnTo>
                  <a:lnTo>
                    <a:pt x="916" y="372"/>
                  </a:lnTo>
                  <a:lnTo>
                    <a:pt x="872" y="126"/>
                  </a:lnTo>
                  <a:lnTo>
                    <a:pt x="825"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50154" name="Google Shape;1636;p42"/>
            <p:cNvSpPr/>
            <p:nvPr/>
          </p:nvSpPr>
          <p:spPr>
            <a:xfrm>
              <a:off x="349496" y="1768567"/>
              <a:ext cx="363844" cy="309542"/>
            </a:xfrm>
            <a:custGeom>
              <a:avLst/>
              <a:ahLst/>
              <a:cxnLst>
                <a:cxn ang="0">
                  <a:pos x="wd2" y="hd2"/>
                </a:cxn>
                <a:cxn ang="5400000">
                  <a:pos x="wd2" y="hd2"/>
                </a:cxn>
                <a:cxn ang="10800000">
                  <a:pos x="wd2" y="hd2"/>
                </a:cxn>
                <a:cxn ang="16200000">
                  <a:pos x="wd2" y="hd2"/>
                </a:cxn>
              </a:cxnLst>
              <a:rect l="0" t="0" r="r" b="b"/>
              <a:pathLst>
                <a:path w="21600" h="21600" extrusionOk="0">
                  <a:moveTo>
                    <a:pt x="8934" y="0"/>
                  </a:moveTo>
                  <a:lnTo>
                    <a:pt x="7465" y="134"/>
                  </a:lnTo>
                  <a:lnTo>
                    <a:pt x="6050" y="400"/>
                  </a:lnTo>
                  <a:lnTo>
                    <a:pt x="4636" y="800"/>
                  </a:lnTo>
                  <a:lnTo>
                    <a:pt x="5201" y="1263"/>
                  </a:lnTo>
                  <a:lnTo>
                    <a:pt x="5710" y="1730"/>
                  </a:lnTo>
                  <a:lnTo>
                    <a:pt x="6164" y="2194"/>
                  </a:lnTo>
                  <a:lnTo>
                    <a:pt x="6559" y="2728"/>
                  </a:lnTo>
                  <a:lnTo>
                    <a:pt x="6899" y="3191"/>
                  </a:lnTo>
                  <a:lnTo>
                    <a:pt x="7125" y="3658"/>
                  </a:lnTo>
                  <a:lnTo>
                    <a:pt x="7351" y="4055"/>
                  </a:lnTo>
                  <a:lnTo>
                    <a:pt x="7465" y="4522"/>
                  </a:lnTo>
                  <a:lnTo>
                    <a:pt x="7519" y="4918"/>
                  </a:lnTo>
                  <a:lnTo>
                    <a:pt x="7519" y="5385"/>
                  </a:lnTo>
                  <a:lnTo>
                    <a:pt x="7465" y="5785"/>
                  </a:lnTo>
                  <a:lnTo>
                    <a:pt x="7351" y="6181"/>
                  </a:lnTo>
                  <a:lnTo>
                    <a:pt x="7239" y="6581"/>
                  </a:lnTo>
                  <a:lnTo>
                    <a:pt x="7068" y="6981"/>
                  </a:lnTo>
                  <a:lnTo>
                    <a:pt x="6616" y="7777"/>
                  </a:lnTo>
                  <a:lnTo>
                    <a:pt x="5599" y="9440"/>
                  </a:lnTo>
                  <a:lnTo>
                    <a:pt x="4467" y="11233"/>
                  </a:lnTo>
                  <a:lnTo>
                    <a:pt x="3618" y="12496"/>
                  </a:lnTo>
                  <a:lnTo>
                    <a:pt x="2772" y="13958"/>
                  </a:lnTo>
                  <a:lnTo>
                    <a:pt x="1923" y="15553"/>
                  </a:lnTo>
                  <a:lnTo>
                    <a:pt x="1075" y="17149"/>
                  </a:lnTo>
                  <a:lnTo>
                    <a:pt x="734" y="17945"/>
                  </a:lnTo>
                  <a:lnTo>
                    <a:pt x="452" y="18741"/>
                  </a:lnTo>
                  <a:lnTo>
                    <a:pt x="171" y="19541"/>
                  </a:lnTo>
                  <a:lnTo>
                    <a:pt x="0" y="20337"/>
                  </a:lnTo>
                  <a:lnTo>
                    <a:pt x="906" y="20004"/>
                  </a:lnTo>
                  <a:lnTo>
                    <a:pt x="1866" y="19739"/>
                  </a:lnTo>
                  <a:lnTo>
                    <a:pt x="2884" y="19541"/>
                  </a:lnTo>
                  <a:lnTo>
                    <a:pt x="3901" y="19474"/>
                  </a:lnTo>
                  <a:lnTo>
                    <a:pt x="4918" y="19406"/>
                  </a:lnTo>
                  <a:lnTo>
                    <a:pt x="5939" y="19406"/>
                  </a:lnTo>
                  <a:lnTo>
                    <a:pt x="6956" y="19474"/>
                  </a:lnTo>
                  <a:lnTo>
                    <a:pt x="7974" y="19541"/>
                  </a:lnTo>
                  <a:lnTo>
                    <a:pt x="9048" y="19739"/>
                  </a:lnTo>
                  <a:lnTo>
                    <a:pt x="10066" y="19873"/>
                  </a:lnTo>
                  <a:lnTo>
                    <a:pt x="12043" y="20404"/>
                  </a:lnTo>
                  <a:lnTo>
                    <a:pt x="13967" y="20935"/>
                  </a:lnTo>
                  <a:lnTo>
                    <a:pt x="15776" y="21600"/>
                  </a:lnTo>
                  <a:lnTo>
                    <a:pt x="16341" y="20669"/>
                  </a:lnTo>
                  <a:lnTo>
                    <a:pt x="16793" y="19739"/>
                  </a:lnTo>
                  <a:lnTo>
                    <a:pt x="17642" y="18012"/>
                  </a:lnTo>
                  <a:lnTo>
                    <a:pt x="18942" y="15486"/>
                  </a:lnTo>
                  <a:lnTo>
                    <a:pt x="19677" y="14025"/>
                  </a:lnTo>
                  <a:lnTo>
                    <a:pt x="20411" y="12429"/>
                  </a:lnTo>
                  <a:lnTo>
                    <a:pt x="20977" y="10901"/>
                  </a:lnTo>
                  <a:lnTo>
                    <a:pt x="21203" y="10105"/>
                  </a:lnTo>
                  <a:lnTo>
                    <a:pt x="21429" y="9305"/>
                  </a:lnTo>
                  <a:lnTo>
                    <a:pt x="21543" y="8509"/>
                  </a:lnTo>
                  <a:lnTo>
                    <a:pt x="21600" y="7777"/>
                  </a:lnTo>
                  <a:lnTo>
                    <a:pt x="21600" y="7112"/>
                  </a:lnTo>
                  <a:lnTo>
                    <a:pt x="21486" y="6383"/>
                  </a:lnTo>
                  <a:lnTo>
                    <a:pt x="21371" y="5983"/>
                  </a:lnTo>
                  <a:lnTo>
                    <a:pt x="21146" y="5583"/>
                  </a:lnTo>
                  <a:lnTo>
                    <a:pt x="20920" y="5187"/>
                  </a:lnTo>
                  <a:lnTo>
                    <a:pt x="20637" y="4720"/>
                  </a:lnTo>
                  <a:lnTo>
                    <a:pt x="19902" y="3987"/>
                  </a:lnTo>
                  <a:lnTo>
                    <a:pt x="19111" y="3258"/>
                  </a:lnTo>
                  <a:lnTo>
                    <a:pt x="18208" y="2526"/>
                  </a:lnTo>
                  <a:lnTo>
                    <a:pt x="17359" y="1995"/>
                  </a:lnTo>
                  <a:lnTo>
                    <a:pt x="16510" y="1465"/>
                  </a:lnTo>
                  <a:lnTo>
                    <a:pt x="15833" y="1132"/>
                  </a:lnTo>
                  <a:lnTo>
                    <a:pt x="14587" y="665"/>
                  </a:lnTo>
                  <a:lnTo>
                    <a:pt x="13232" y="333"/>
                  </a:lnTo>
                  <a:lnTo>
                    <a:pt x="11817" y="67"/>
                  </a:lnTo>
                  <a:lnTo>
                    <a:pt x="10348"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155" name="Google Shape;1637;p42"/>
            <p:cNvSpPr/>
            <p:nvPr/>
          </p:nvSpPr>
          <p:spPr>
            <a:xfrm>
              <a:off x="306651" y="1438086"/>
              <a:ext cx="265735" cy="482894"/>
            </a:xfrm>
            <a:custGeom>
              <a:avLst/>
              <a:ahLst/>
              <a:cxnLst>
                <a:cxn ang="0">
                  <a:pos x="wd2" y="hd2"/>
                </a:cxn>
                <a:cxn ang="5400000">
                  <a:pos x="wd2" y="hd2"/>
                </a:cxn>
                <a:cxn ang="10800000">
                  <a:pos x="wd2" y="hd2"/>
                </a:cxn>
                <a:cxn ang="16200000">
                  <a:pos x="wd2" y="hd2"/>
                </a:cxn>
              </a:cxnLst>
              <a:rect l="0" t="0" r="r" b="b"/>
              <a:pathLst>
                <a:path w="21600" h="21600" extrusionOk="0">
                  <a:moveTo>
                    <a:pt x="6813" y="0"/>
                  </a:moveTo>
                  <a:lnTo>
                    <a:pt x="6269" y="43"/>
                  </a:lnTo>
                  <a:lnTo>
                    <a:pt x="5729" y="86"/>
                  </a:lnTo>
                  <a:lnTo>
                    <a:pt x="5185" y="172"/>
                  </a:lnTo>
                  <a:lnTo>
                    <a:pt x="4723" y="299"/>
                  </a:lnTo>
                  <a:lnTo>
                    <a:pt x="4179" y="426"/>
                  </a:lnTo>
                  <a:lnTo>
                    <a:pt x="3639" y="683"/>
                  </a:lnTo>
                  <a:lnTo>
                    <a:pt x="3095" y="980"/>
                  </a:lnTo>
                  <a:lnTo>
                    <a:pt x="2633" y="1279"/>
                  </a:lnTo>
                  <a:lnTo>
                    <a:pt x="2246" y="1662"/>
                  </a:lnTo>
                  <a:lnTo>
                    <a:pt x="1937" y="2046"/>
                  </a:lnTo>
                  <a:lnTo>
                    <a:pt x="1624" y="2472"/>
                  </a:lnTo>
                  <a:lnTo>
                    <a:pt x="1162" y="3366"/>
                  </a:lnTo>
                  <a:lnTo>
                    <a:pt x="853" y="4304"/>
                  </a:lnTo>
                  <a:lnTo>
                    <a:pt x="618" y="5241"/>
                  </a:lnTo>
                  <a:lnTo>
                    <a:pt x="309" y="6860"/>
                  </a:lnTo>
                  <a:lnTo>
                    <a:pt x="78" y="8010"/>
                  </a:lnTo>
                  <a:lnTo>
                    <a:pt x="0" y="9203"/>
                  </a:lnTo>
                  <a:lnTo>
                    <a:pt x="0" y="10437"/>
                  </a:lnTo>
                  <a:lnTo>
                    <a:pt x="78" y="11630"/>
                  </a:lnTo>
                  <a:lnTo>
                    <a:pt x="157" y="12866"/>
                  </a:lnTo>
                  <a:lnTo>
                    <a:pt x="387" y="14059"/>
                  </a:lnTo>
                  <a:lnTo>
                    <a:pt x="775" y="15209"/>
                  </a:lnTo>
                  <a:lnTo>
                    <a:pt x="1162" y="16359"/>
                  </a:lnTo>
                  <a:lnTo>
                    <a:pt x="1859" y="17765"/>
                  </a:lnTo>
                  <a:lnTo>
                    <a:pt x="2246" y="18575"/>
                  </a:lnTo>
                  <a:lnTo>
                    <a:pt x="2864" y="19384"/>
                  </a:lnTo>
                  <a:lnTo>
                    <a:pt x="3173" y="19768"/>
                  </a:lnTo>
                  <a:lnTo>
                    <a:pt x="3561" y="20151"/>
                  </a:lnTo>
                  <a:lnTo>
                    <a:pt x="3948" y="20491"/>
                  </a:lnTo>
                  <a:lnTo>
                    <a:pt x="4414" y="20790"/>
                  </a:lnTo>
                  <a:lnTo>
                    <a:pt x="4876" y="21047"/>
                  </a:lnTo>
                  <a:lnTo>
                    <a:pt x="5420" y="21260"/>
                  </a:lnTo>
                  <a:lnTo>
                    <a:pt x="5960" y="21471"/>
                  </a:lnTo>
                  <a:lnTo>
                    <a:pt x="6582" y="21557"/>
                  </a:lnTo>
                  <a:lnTo>
                    <a:pt x="7043" y="21600"/>
                  </a:lnTo>
                  <a:lnTo>
                    <a:pt x="7509" y="21600"/>
                  </a:lnTo>
                  <a:lnTo>
                    <a:pt x="7975" y="21557"/>
                  </a:lnTo>
                  <a:lnTo>
                    <a:pt x="8437" y="21514"/>
                  </a:lnTo>
                  <a:lnTo>
                    <a:pt x="9446" y="21301"/>
                  </a:lnTo>
                  <a:lnTo>
                    <a:pt x="10530" y="21004"/>
                  </a:lnTo>
                  <a:lnTo>
                    <a:pt x="11457" y="20704"/>
                  </a:lnTo>
                  <a:lnTo>
                    <a:pt x="12385" y="20407"/>
                  </a:lnTo>
                  <a:lnTo>
                    <a:pt x="14013" y="19854"/>
                  </a:lnTo>
                  <a:lnTo>
                    <a:pt x="16720" y="18958"/>
                  </a:lnTo>
                  <a:lnTo>
                    <a:pt x="18113" y="18448"/>
                  </a:lnTo>
                  <a:lnTo>
                    <a:pt x="19354" y="17851"/>
                  </a:lnTo>
                  <a:lnTo>
                    <a:pt x="19045" y="17298"/>
                  </a:lnTo>
                  <a:lnTo>
                    <a:pt x="18736" y="16658"/>
                  </a:lnTo>
                  <a:lnTo>
                    <a:pt x="18579" y="15976"/>
                  </a:lnTo>
                  <a:lnTo>
                    <a:pt x="18501" y="15295"/>
                  </a:lnTo>
                  <a:lnTo>
                    <a:pt x="18423" y="14059"/>
                  </a:lnTo>
                  <a:lnTo>
                    <a:pt x="18501" y="12993"/>
                  </a:lnTo>
                  <a:lnTo>
                    <a:pt x="18657" y="12013"/>
                  </a:lnTo>
                  <a:lnTo>
                    <a:pt x="18810" y="11034"/>
                  </a:lnTo>
                  <a:lnTo>
                    <a:pt x="19123" y="10097"/>
                  </a:lnTo>
                  <a:lnTo>
                    <a:pt x="19507" y="9117"/>
                  </a:lnTo>
                  <a:lnTo>
                    <a:pt x="19972" y="8180"/>
                  </a:lnTo>
                  <a:lnTo>
                    <a:pt x="20438" y="7244"/>
                  </a:lnTo>
                  <a:lnTo>
                    <a:pt x="20978" y="6348"/>
                  </a:lnTo>
                  <a:lnTo>
                    <a:pt x="21600" y="5411"/>
                  </a:lnTo>
                  <a:lnTo>
                    <a:pt x="19663" y="4304"/>
                  </a:lnTo>
                  <a:lnTo>
                    <a:pt x="17573" y="3196"/>
                  </a:lnTo>
                  <a:lnTo>
                    <a:pt x="16490" y="2642"/>
                  </a:lnTo>
                  <a:lnTo>
                    <a:pt x="15406" y="2132"/>
                  </a:lnTo>
                  <a:lnTo>
                    <a:pt x="14243" y="1662"/>
                  </a:lnTo>
                  <a:lnTo>
                    <a:pt x="13081" y="1193"/>
                  </a:lnTo>
                  <a:lnTo>
                    <a:pt x="11923" y="810"/>
                  </a:lnTo>
                  <a:lnTo>
                    <a:pt x="10761" y="512"/>
                  </a:lnTo>
                  <a:lnTo>
                    <a:pt x="9599" y="256"/>
                  </a:lnTo>
                  <a:lnTo>
                    <a:pt x="8437" y="86"/>
                  </a:lnTo>
                  <a:lnTo>
                    <a:pt x="735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156" name="Google Shape;1638;p42"/>
            <p:cNvSpPr/>
            <p:nvPr/>
          </p:nvSpPr>
          <p:spPr>
            <a:xfrm>
              <a:off x="399032" y="1242878"/>
              <a:ext cx="1199074" cy="967617"/>
            </a:xfrm>
            <a:custGeom>
              <a:avLst/>
              <a:ahLst/>
              <a:cxnLst>
                <a:cxn ang="0">
                  <a:pos x="wd2" y="hd2"/>
                </a:cxn>
                <a:cxn ang="5400000">
                  <a:pos x="wd2" y="hd2"/>
                </a:cxn>
                <a:cxn ang="10800000">
                  <a:pos x="wd2" y="hd2"/>
                </a:cxn>
                <a:cxn ang="16200000">
                  <a:pos x="wd2" y="hd2"/>
                </a:cxn>
              </a:cxnLst>
              <a:rect l="0" t="0" r="r" b="b"/>
              <a:pathLst>
                <a:path w="21600" h="21600" extrusionOk="0">
                  <a:moveTo>
                    <a:pt x="5129" y="0"/>
                  </a:moveTo>
                  <a:lnTo>
                    <a:pt x="4958" y="276"/>
                  </a:lnTo>
                  <a:lnTo>
                    <a:pt x="4770" y="595"/>
                  </a:lnTo>
                  <a:lnTo>
                    <a:pt x="4512" y="1020"/>
                  </a:lnTo>
                  <a:lnTo>
                    <a:pt x="4203" y="1552"/>
                  </a:lnTo>
                  <a:lnTo>
                    <a:pt x="3877" y="2189"/>
                  </a:lnTo>
                  <a:lnTo>
                    <a:pt x="3534" y="2891"/>
                  </a:lnTo>
                  <a:lnTo>
                    <a:pt x="3174" y="3699"/>
                  </a:lnTo>
                  <a:lnTo>
                    <a:pt x="2814" y="4570"/>
                  </a:lnTo>
                  <a:lnTo>
                    <a:pt x="2659" y="5017"/>
                  </a:lnTo>
                  <a:lnTo>
                    <a:pt x="2488" y="5485"/>
                  </a:lnTo>
                  <a:lnTo>
                    <a:pt x="2334" y="5974"/>
                  </a:lnTo>
                  <a:lnTo>
                    <a:pt x="2196" y="6484"/>
                  </a:lnTo>
                  <a:lnTo>
                    <a:pt x="2059" y="6995"/>
                  </a:lnTo>
                  <a:lnTo>
                    <a:pt x="1939" y="7504"/>
                  </a:lnTo>
                  <a:lnTo>
                    <a:pt x="1836" y="8036"/>
                  </a:lnTo>
                  <a:lnTo>
                    <a:pt x="1733" y="8568"/>
                  </a:lnTo>
                  <a:lnTo>
                    <a:pt x="1664" y="9120"/>
                  </a:lnTo>
                  <a:lnTo>
                    <a:pt x="1613" y="9673"/>
                  </a:lnTo>
                  <a:lnTo>
                    <a:pt x="1578" y="10226"/>
                  </a:lnTo>
                  <a:lnTo>
                    <a:pt x="1561" y="10779"/>
                  </a:lnTo>
                  <a:lnTo>
                    <a:pt x="1578" y="11352"/>
                  </a:lnTo>
                  <a:lnTo>
                    <a:pt x="1613" y="11926"/>
                  </a:lnTo>
                  <a:lnTo>
                    <a:pt x="1647" y="12182"/>
                  </a:lnTo>
                  <a:lnTo>
                    <a:pt x="1699" y="12437"/>
                  </a:lnTo>
                  <a:lnTo>
                    <a:pt x="1750" y="12671"/>
                  </a:lnTo>
                  <a:lnTo>
                    <a:pt x="1819" y="12905"/>
                  </a:lnTo>
                  <a:lnTo>
                    <a:pt x="1887" y="13117"/>
                  </a:lnTo>
                  <a:lnTo>
                    <a:pt x="1973" y="13330"/>
                  </a:lnTo>
                  <a:lnTo>
                    <a:pt x="2059" y="13521"/>
                  </a:lnTo>
                  <a:lnTo>
                    <a:pt x="2179" y="13712"/>
                  </a:lnTo>
                  <a:lnTo>
                    <a:pt x="2230" y="14201"/>
                  </a:lnTo>
                  <a:lnTo>
                    <a:pt x="2334" y="14670"/>
                  </a:lnTo>
                  <a:lnTo>
                    <a:pt x="2385" y="14903"/>
                  </a:lnTo>
                  <a:lnTo>
                    <a:pt x="2471" y="15137"/>
                  </a:lnTo>
                  <a:lnTo>
                    <a:pt x="2556" y="15370"/>
                  </a:lnTo>
                  <a:lnTo>
                    <a:pt x="2642" y="15583"/>
                  </a:lnTo>
                  <a:lnTo>
                    <a:pt x="2762" y="15817"/>
                  </a:lnTo>
                  <a:lnTo>
                    <a:pt x="2883" y="16030"/>
                  </a:lnTo>
                  <a:lnTo>
                    <a:pt x="3020" y="16243"/>
                  </a:lnTo>
                  <a:lnTo>
                    <a:pt x="3157" y="16434"/>
                  </a:lnTo>
                  <a:lnTo>
                    <a:pt x="3328" y="16646"/>
                  </a:lnTo>
                  <a:lnTo>
                    <a:pt x="3500" y="16817"/>
                  </a:lnTo>
                  <a:lnTo>
                    <a:pt x="3706" y="17008"/>
                  </a:lnTo>
                  <a:lnTo>
                    <a:pt x="3912" y="17178"/>
                  </a:lnTo>
                  <a:lnTo>
                    <a:pt x="3431" y="17454"/>
                  </a:lnTo>
                  <a:lnTo>
                    <a:pt x="2985" y="17773"/>
                  </a:lnTo>
                  <a:lnTo>
                    <a:pt x="2556" y="18114"/>
                  </a:lnTo>
                  <a:lnTo>
                    <a:pt x="2179" y="18453"/>
                  </a:lnTo>
                  <a:lnTo>
                    <a:pt x="1819" y="18836"/>
                  </a:lnTo>
                  <a:lnTo>
                    <a:pt x="1492" y="19198"/>
                  </a:lnTo>
                  <a:lnTo>
                    <a:pt x="1218" y="19559"/>
                  </a:lnTo>
                  <a:lnTo>
                    <a:pt x="961" y="19920"/>
                  </a:lnTo>
                  <a:lnTo>
                    <a:pt x="721" y="20261"/>
                  </a:lnTo>
                  <a:lnTo>
                    <a:pt x="532" y="20579"/>
                  </a:lnTo>
                  <a:lnTo>
                    <a:pt x="223" y="21111"/>
                  </a:lnTo>
                  <a:lnTo>
                    <a:pt x="51" y="21472"/>
                  </a:lnTo>
                  <a:lnTo>
                    <a:pt x="0" y="21600"/>
                  </a:lnTo>
                  <a:lnTo>
                    <a:pt x="21565" y="20813"/>
                  </a:lnTo>
                  <a:lnTo>
                    <a:pt x="21583" y="20431"/>
                  </a:lnTo>
                  <a:lnTo>
                    <a:pt x="21600" y="20090"/>
                  </a:lnTo>
                  <a:lnTo>
                    <a:pt x="21600" y="19729"/>
                  </a:lnTo>
                  <a:lnTo>
                    <a:pt x="21583" y="19389"/>
                  </a:lnTo>
                  <a:lnTo>
                    <a:pt x="21565" y="19070"/>
                  </a:lnTo>
                  <a:lnTo>
                    <a:pt x="21531" y="18751"/>
                  </a:lnTo>
                  <a:lnTo>
                    <a:pt x="21497" y="18432"/>
                  </a:lnTo>
                  <a:lnTo>
                    <a:pt x="21446" y="18134"/>
                  </a:lnTo>
                  <a:lnTo>
                    <a:pt x="21377" y="17837"/>
                  </a:lnTo>
                  <a:lnTo>
                    <a:pt x="21325" y="17560"/>
                  </a:lnTo>
                  <a:lnTo>
                    <a:pt x="21153" y="17030"/>
                  </a:lnTo>
                  <a:lnTo>
                    <a:pt x="20965" y="16519"/>
                  </a:lnTo>
                  <a:lnTo>
                    <a:pt x="20742" y="16052"/>
                  </a:lnTo>
                  <a:lnTo>
                    <a:pt x="20485" y="15605"/>
                  </a:lnTo>
                  <a:lnTo>
                    <a:pt x="20210" y="15201"/>
                  </a:lnTo>
                  <a:lnTo>
                    <a:pt x="19919" y="14818"/>
                  </a:lnTo>
                  <a:lnTo>
                    <a:pt x="19592" y="14457"/>
                  </a:lnTo>
                  <a:lnTo>
                    <a:pt x="19266" y="14138"/>
                  </a:lnTo>
                  <a:lnTo>
                    <a:pt x="18907" y="13819"/>
                  </a:lnTo>
                  <a:lnTo>
                    <a:pt x="18528" y="13564"/>
                  </a:lnTo>
                  <a:lnTo>
                    <a:pt x="18151" y="13308"/>
                  </a:lnTo>
                  <a:lnTo>
                    <a:pt x="17757" y="13075"/>
                  </a:lnTo>
                  <a:lnTo>
                    <a:pt x="17362" y="12862"/>
                  </a:lnTo>
                  <a:lnTo>
                    <a:pt x="16967" y="12692"/>
                  </a:lnTo>
                  <a:lnTo>
                    <a:pt x="16556" y="12522"/>
                  </a:lnTo>
                  <a:lnTo>
                    <a:pt x="16144" y="12373"/>
                  </a:lnTo>
                  <a:lnTo>
                    <a:pt x="15733" y="12245"/>
                  </a:lnTo>
                  <a:lnTo>
                    <a:pt x="15338" y="12119"/>
                  </a:lnTo>
                  <a:lnTo>
                    <a:pt x="14943" y="12033"/>
                  </a:lnTo>
                  <a:lnTo>
                    <a:pt x="14154" y="11863"/>
                  </a:lnTo>
                  <a:lnTo>
                    <a:pt x="13434" y="11756"/>
                  </a:lnTo>
                  <a:lnTo>
                    <a:pt x="12782" y="11693"/>
                  </a:lnTo>
                  <a:lnTo>
                    <a:pt x="12198" y="11672"/>
                  </a:lnTo>
                  <a:lnTo>
                    <a:pt x="12250" y="10991"/>
                  </a:lnTo>
                  <a:lnTo>
                    <a:pt x="12112" y="11013"/>
                  </a:lnTo>
                  <a:lnTo>
                    <a:pt x="11752" y="11076"/>
                  </a:lnTo>
                  <a:lnTo>
                    <a:pt x="11426" y="11140"/>
                  </a:lnTo>
                  <a:lnTo>
                    <a:pt x="11014" y="11183"/>
                  </a:lnTo>
                  <a:lnTo>
                    <a:pt x="10551" y="11226"/>
                  </a:lnTo>
                  <a:lnTo>
                    <a:pt x="10053" y="11267"/>
                  </a:lnTo>
                  <a:lnTo>
                    <a:pt x="9504" y="11246"/>
                  </a:lnTo>
                  <a:lnTo>
                    <a:pt x="8955" y="11226"/>
                  </a:lnTo>
                  <a:lnTo>
                    <a:pt x="8372" y="11140"/>
                  </a:lnTo>
                  <a:lnTo>
                    <a:pt x="8098" y="11098"/>
                  </a:lnTo>
                  <a:lnTo>
                    <a:pt x="7806" y="11013"/>
                  </a:lnTo>
                  <a:lnTo>
                    <a:pt x="7532" y="10948"/>
                  </a:lnTo>
                  <a:lnTo>
                    <a:pt x="7257" y="10842"/>
                  </a:lnTo>
                  <a:lnTo>
                    <a:pt x="6983" y="10737"/>
                  </a:lnTo>
                  <a:lnTo>
                    <a:pt x="6725" y="10609"/>
                  </a:lnTo>
                  <a:lnTo>
                    <a:pt x="6468" y="10459"/>
                  </a:lnTo>
                  <a:lnTo>
                    <a:pt x="6227" y="10290"/>
                  </a:lnTo>
                  <a:lnTo>
                    <a:pt x="6004" y="10098"/>
                  </a:lnTo>
                  <a:lnTo>
                    <a:pt x="5782" y="9885"/>
                  </a:lnTo>
                  <a:lnTo>
                    <a:pt x="5593" y="9652"/>
                  </a:lnTo>
                  <a:lnTo>
                    <a:pt x="5404" y="9418"/>
                  </a:lnTo>
                  <a:lnTo>
                    <a:pt x="5233" y="9142"/>
                  </a:lnTo>
                  <a:lnTo>
                    <a:pt x="5078" y="8844"/>
                  </a:lnTo>
                  <a:lnTo>
                    <a:pt x="4958" y="8504"/>
                  </a:lnTo>
                  <a:lnTo>
                    <a:pt x="4855" y="8164"/>
                  </a:lnTo>
                  <a:lnTo>
                    <a:pt x="4770" y="7781"/>
                  </a:lnTo>
                  <a:lnTo>
                    <a:pt x="4718" y="7377"/>
                  </a:lnTo>
                  <a:lnTo>
                    <a:pt x="11221" y="6356"/>
                  </a:lnTo>
                  <a:lnTo>
                    <a:pt x="12010" y="3571"/>
                  </a:lnTo>
                  <a:lnTo>
                    <a:pt x="8955" y="0"/>
                  </a:lnTo>
                  <a:lnTo>
                    <a:pt x="8321" y="3062"/>
                  </a:lnTo>
                  <a:lnTo>
                    <a:pt x="512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157" name="Google Shape;1639;p42"/>
            <p:cNvSpPr/>
            <p:nvPr/>
          </p:nvSpPr>
          <p:spPr>
            <a:xfrm>
              <a:off x="660962" y="1524786"/>
              <a:ext cx="390466" cy="222842"/>
            </a:xfrm>
            <a:custGeom>
              <a:avLst/>
              <a:ahLst/>
              <a:cxnLst>
                <a:cxn ang="0">
                  <a:pos x="wd2" y="hd2"/>
                </a:cxn>
                <a:cxn ang="5400000">
                  <a:pos x="wd2" y="hd2"/>
                </a:cxn>
                <a:cxn ang="10800000">
                  <a:pos x="wd2" y="hd2"/>
                </a:cxn>
                <a:cxn ang="16200000">
                  <a:pos x="wd2" y="hd2"/>
                </a:cxn>
              </a:cxnLst>
              <a:rect l="0" t="0" r="r" b="b"/>
              <a:pathLst>
                <a:path w="21600" h="21600" extrusionOk="0">
                  <a:moveTo>
                    <a:pt x="21179" y="0"/>
                  </a:moveTo>
                  <a:lnTo>
                    <a:pt x="19968" y="275"/>
                  </a:lnTo>
                  <a:lnTo>
                    <a:pt x="0" y="4708"/>
                  </a:lnTo>
                  <a:lnTo>
                    <a:pt x="157" y="6463"/>
                  </a:lnTo>
                  <a:lnTo>
                    <a:pt x="421" y="8124"/>
                  </a:lnTo>
                  <a:lnTo>
                    <a:pt x="735" y="9598"/>
                  </a:lnTo>
                  <a:lnTo>
                    <a:pt x="1105" y="11078"/>
                  </a:lnTo>
                  <a:lnTo>
                    <a:pt x="1579" y="12370"/>
                  </a:lnTo>
                  <a:lnTo>
                    <a:pt x="2106" y="13569"/>
                  </a:lnTo>
                  <a:lnTo>
                    <a:pt x="2684" y="14587"/>
                  </a:lnTo>
                  <a:lnTo>
                    <a:pt x="3265" y="15599"/>
                  </a:lnTo>
                  <a:lnTo>
                    <a:pt x="3949" y="16523"/>
                  </a:lnTo>
                  <a:lnTo>
                    <a:pt x="4634" y="17354"/>
                  </a:lnTo>
                  <a:lnTo>
                    <a:pt x="5371" y="18091"/>
                  </a:lnTo>
                  <a:lnTo>
                    <a:pt x="6162" y="18740"/>
                  </a:lnTo>
                  <a:lnTo>
                    <a:pt x="6953" y="19295"/>
                  </a:lnTo>
                  <a:lnTo>
                    <a:pt x="7795" y="19752"/>
                  </a:lnTo>
                  <a:lnTo>
                    <a:pt x="8639" y="20214"/>
                  </a:lnTo>
                  <a:lnTo>
                    <a:pt x="9483" y="20494"/>
                  </a:lnTo>
                  <a:lnTo>
                    <a:pt x="10378" y="20863"/>
                  </a:lnTo>
                  <a:lnTo>
                    <a:pt x="11219" y="21045"/>
                  </a:lnTo>
                  <a:lnTo>
                    <a:pt x="13012" y="21418"/>
                  </a:lnTo>
                  <a:lnTo>
                    <a:pt x="14697" y="21507"/>
                  </a:lnTo>
                  <a:lnTo>
                    <a:pt x="16383" y="21600"/>
                  </a:lnTo>
                  <a:lnTo>
                    <a:pt x="17912" y="21418"/>
                  </a:lnTo>
                  <a:lnTo>
                    <a:pt x="19334" y="21231"/>
                  </a:lnTo>
                  <a:lnTo>
                    <a:pt x="20599" y="21045"/>
                  </a:lnTo>
                  <a:lnTo>
                    <a:pt x="21600" y="20769"/>
                  </a:lnTo>
                  <a:lnTo>
                    <a:pt x="2117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50158" name="Google Shape;1640;p42"/>
            <p:cNvSpPr/>
            <p:nvPr/>
          </p:nvSpPr>
          <p:spPr>
            <a:xfrm>
              <a:off x="1201911" y="1772418"/>
              <a:ext cx="400960" cy="402838"/>
            </a:xfrm>
            <a:custGeom>
              <a:avLst/>
              <a:ahLst/>
              <a:cxnLst>
                <a:cxn ang="0">
                  <a:pos x="wd2" y="hd2"/>
                </a:cxn>
                <a:cxn ang="5400000">
                  <a:pos x="wd2" y="hd2"/>
                </a:cxn>
                <a:cxn ang="10800000">
                  <a:pos x="wd2" y="hd2"/>
                </a:cxn>
                <a:cxn ang="16200000">
                  <a:pos x="wd2" y="hd2"/>
                </a:cxn>
              </a:cxnLst>
              <a:rect l="0" t="0" r="r" b="b"/>
              <a:pathLst>
                <a:path w="21600" h="21600" extrusionOk="0">
                  <a:moveTo>
                    <a:pt x="49" y="0"/>
                  </a:moveTo>
                  <a:lnTo>
                    <a:pt x="0" y="509"/>
                  </a:lnTo>
                  <a:lnTo>
                    <a:pt x="1948" y="867"/>
                  </a:lnTo>
                  <a:lnTo>
                    <a:pt x="3898" y="1275"/>
                  </a:lnTo>
                  <a:lnTo>
                    <a:pt x="5848" y="1786"/>
                  </a:lnTo>
                  <a:lnTo>
                    <a:pt x="7798" y="2450"/>
                  </a:lnTo>
                  <a:lnTo>
                    <a:pt x="8721" y="2808"/>
                  </a:lnTo>
                  <a:lnTo>
                    <a:pt x="9697" y="3165"/>
                  </a:lnTo>
                  <a:lnTo>
                    <a:pt x="10568" y="3624"/>
                  </a:lnTo>
                  <a:lnTo>
                    <a:pt x="11491" y="4032"/>
                  </a:lnTo>
                  <a:lnTo>
                    <a:pt x="12365" y="4543"/>
                  </a:lnTo>
                  <a:lnTo>
                    <a:pt x="13236" y="5054"/>
                  </a:lnTo>
                  <a:lnTo>
                    <a:pt x="14056" y="5617"/>
                  </a:lnTo>
                  <a:lnTo>
                    <a:pt x="14826" y="6229"/>
                  </a:lnTo>
                  <a:lnTo>
                    <a:pt x="15596" y="6843"/>
                  </a:lnTo>
                  <a:lnTo>
                    <a:pt x="16315" y="7506"/>
                  </a:lnTo>
                  <a:lnTo>
                    <a:pt x="16981" y="8221"/>
                  </a:lnTo>
                  <a:lnTo>
                    <a:pt x="17598" y="8936"/>
                  </a:lnTo>
                  <a:lnTo>
                    <a:pt x="18213" y="9752"/>
                  </a:lnTo>
                  <a:lnTo>
                    <a:pt x="18778" y="10570"/>
                  </a:lnTo>
                  <a:lnTo>
                    <a:pt x="19240" y="11438"/>
                  </a:lnTo>
                  <a:lnTo>
                    <a:pt x="19702" y="12408"/>
                  </a:lnTo>
                  <a:lnTo>
                    <a:pt x="20060" y="13379"/>
                  </a:lnTo>
                  <a:lnTo>
                    <a:pt x="20420" y="14349"/>
                  </a:lnTo>
                  <a:lnTo>
                    <a:pt x="20677" y="15420"/>
                  </a:lnTo>
                  <a:lnTo>
                    <a:pt x="20882" y="16543"/>
                  </a:lnTo>
                  <a:lnTo>
                    <a:pt x="21035" y="17720"/>
                  </a:lnTo>
                  <a:lnTo>
                    <a:pt x="21087" y="18944"/>
                  </a:lnTo>
                  <a:lnTo>
                    <a:pt x="21087" y="20222"/>
                  </a:lnTo>
                  <a:lnTo>
                    <a:pt x="20983" y="21548"/>
                  </a:lnTo>
                  <a:lnTo>
                    <a:pt x="21496" y="21600"/>
                  </a:lnTo>
                  <a:lnTo>
                    <a:pt x="21600" y="20222"/>
                  </a:lnTo>
                  <a:lnTo>
                    <a:pt x="21600" y="18944"/>
                  </a:lnTo>
                  <a:lnTo>
                    <a:pt x="21548" y="17669"/>
                  </a:lnTo>
                  <a:lnTo>
                    <a:pt x="21393" y="16494"/>
                  </a:lnTo>
                  <a:lnTo>
                    <a:pt x="21188" y="15320"/>
                  </a:lnTo>
                  <a:lnTo>
                    <a:pt x="20931" y="14246"/>
                  </a:lnTo>
                  <a:lnTo>
                    <a:pt x="20573" y="13175"/>
                  </a:lnTo>
                  <a:lnTo>
                    <a:pt x="20213" y="12204"/>
                  </a:lnTo>
                  <a:lnTo>
                    <a:pt x="19751" y="11234"/>
                  </a:lnTo>
                  <a:lnTo>
                    <a:pt x="19240" y="10315"/>
                  </a:lnTo>
                  <a:lnTo>
                    <a:pt x="18675" y="9447"/>
                  </a:lnTo>
                  <a:lnTo>
                    <a:pt x="18060" y="8681"/>
                  </a:lnTo>
                  <a:lnTo>
                    <a:pt x="17443" y="7914"/>
                  </a:lnTo>
                  <a:lnTo>
                    <a:pt x="16725" y="7148"/>
                  </a:lnTo>
                  <a:lnTo>
                    <a:pt x="16006" y="6484"/>
                  </a:lnTo>
                  <a:lnTo>
                    <a:pt x="15236" y="5821"/>
                  </a:lnTo>
                  <a:lnTo>
                    <a:pt x="14416" y="5206"/>
                  </a:lnTo>
                  <a:lnTo>
                    <a:pt x="13594" y="4646"/>
                  </a:lnTo>
                  <a:lnTo>
                    <a:pt x="12723" y="4135"/>
                  </a:lnTo>
                  <a:lnTo>
                    <a:pt x="11800" y="3624"/>
                  </a:lnTo>
                  <a:lnTo>
                    <a:pt x="10877" y="3165"/>
                  </a:lnTo>
                  <a:lnTo>
                    <a:pt x="9953" y="2757"/>
                  </a:lnTo>
                  <a:lnTo>
                    <a:pt x="9030" y="2349"/>
                  </a:lnTo>
                  <a:lnTo>
                    <a:pt x="8055" y="1990"/>
                  </a:lnTo>
                  <a:lnTo>
                    <a:pt x="6053" y="1327"/>
                  </a:lnTo>
                  <a:lnTo>
                    <a:pt x="4053" y="764"/>
                  </a:lnTo>
                  <a:lnTo>
                    <a:pt x="2051" y="356"/>
                  </a:lnTo>
                  <a:lnTo>
                    <a:pt x="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59" name="Google Shape;1641;p42"/>
            <p:cNvSpPr/>
            <p:nvPr/>
          </p:nvSpPr>
          <p:spPr>
            <a:xfrm>
              <a:off x="495216" y="1431443"/>
              <a:ext cx="583844" cy="520973"/>
            </a:xfrm>
            <a:custGeom>
              <a:avLst/>
              <a:ahLst/>
              <a:cxnLst>
                <a:cxn ang="0">
                  <a:pos x="wd2" y="hd2"/>
                </a:cxn>
                <a:cxn ang="5400000">
                  <a:pos x="wd2" y="hd2"/>
                </a:cxn>
                <a:cxn ang="10800000">
                  <a:pos x="wd2" y="hd2"/>
                </a:cxn>
                <a:cxn ang="16200000">
                  <a:pos x="wd2" y="hd2"/>
                </a:cxn>
              </a:cxnLst>
              <a:rect l="0" t="0" r="r" b="b"/>
              <a:pathLst>
                <a:path w="21600" h="21600" extrusionOk="0">
                  <a:moveTo>
                    <a:pt x="6695" y="0"/>
                  </a:moveTo>
                  <a:lnTo>
                    <a:pt x="6590" y="238"/>
                  </a:lnTo>
                  <a:lnTo>
                    <a:pt x="6342" y="868"/>
                  </a:lnTo>
                  <a:lnTo>
                    <a:pt x="6201" y="1343"/>
                  </a:lnTo>
                  <a:lnTo>
                    <a:pt x="6061" y="1856"/>
                  </a:lnTo>
                  <a:lnTo>
                    <a:pt x="5884" y="2487"/>
                  </a:lnTo>
                  <a:lnTo>
                    <a:pt x="5779" y="3120"/>
                  </a:lnTo>
                  <a:lnTo>
                    <a:pt x="5672" y="3830"/>
                  </a:lnTo>
                  <a:lnTo>
                    <a:pt x="5639" y="4581"/>
                  </a:lnTo>
                  <a:lnTo>
                    <a:pt x="5603" y="5371"/>
                  </a:lnTo>
                  <a:lnTo>
                    <a:pt x="5672" y="6199"/>
                  </a:lnTo>
                  <a:lnTo>
                    <a:pt x="5813" y="6990"/>
                  </a:lnTo>
                  <a:lnTo>
                    <a:pt x="5884" y="7423"/>
                  </a:lnTo>
                  <a:lnTo>
                    <a:pt x="6025" y="7818"/>
                  </a:lnTo>
                  <a:lnTo>
                    <a:pt x="6166" y="8253"/>
                  </a:lnTo>
                  <a:lnTo>
                    <a:pt x="6342" y="8648"/>
                  </a:lnTo>
                  <a:lnTo>
                    <a:pt x="6518" y="9042"/>
                  </a:lnTo>
                  <a:lnTo>
                    <a:pt x="6730" y="9477"/>
                  </a:lnTo>
                  <a:lnTo>
                    <a:pt x="7117" y="10030"/>
                  </a:lnTo>
                  <a:lnTo>
                    <a:pt x="7505" y="10543"/>
                  </a:lnTo>
                  <a:lnTo>
                    <a:pt x="7963" y="11018"/>
                  </a:lnTo>
                  <a:lnTo>
                    <a:pt x="8421" y="11451"/>
                  </a:lnTo>
                  <a:lnTo>
                    <a:pt x="8914" y="11846"/>
                  </a:lnTo>
                  <a:lnTo>
                    <a:pt x="9443" y="12161"/>
                  </a:lnTo>
                  <a:lnTo>
                    <a:pt x="10007" y="12479"/>
                  </a:lnTo>
                  <a:lnTo>
                    <a:pt x="10570" y="12714"/>
                  </a:lnTo>
                  <a:lnTo>
                    <a:pt x="11135" y="12952"/>
                  </a:lnTo>
                  <a:lnTo>
                    <a:pt x="11733" y="13149"/>
                  </a:lnTo>
                  <a:lnTo>
                    <a:pt x="12298" y="13307"/>
                  </a:lnTo>
                  <a:lnTo>
                    <a:pt x="12932" y="13425"/>
                  </a:lnTo>
                  <a:lnTo>
                    <a:pt x="14129" y="13584"/>
                  </a:lnTo>
                  <a:lnTo>
                    <a:pt x="15292" y="13662"/>
                  </a:lnTo>
                  <a:lnTo>
                    <a:pt x="16455" y="13702"/>
                  </a:lnTo>
                  <a:lnTo>
                    <a:pt x="17513" y="13622"/>
                  </a:lnTo>
                  <a:lnTo>
                    <a:pt x="18499" y="13544"/>
                  </a:lnTo>
                  <a:lnTo>
                    <a:pt x="19343" y="13425"/>
                  </a:lnTo>
                  <a:lnTo>
                    <a:pt x="20578" y="13189"/>
                  </a:lnTo>
                  <a:lnTo>
                    <a:pt x="21071" y="13109"/>
                  </a:lnTo>
                  <a:lnTo>
                    <a:pt x="20578" y="20177"/>
                  </a:lnTo>
                  <a:lnTo>
                    <a:pt x="18957" y="20494"/>
                  </a:lnTo>
                  <a:lnTo>
                    <a:pt x="17441" y="20770"/>
                  </a:lnTo>
                  <a:lnTo>
                    <a:pt x="15997" y="20967"/>
                  </a:lnTo>
                  <a:lnTo>
                    <a:pt x="14622" y="21125"/>
                  </a:lnTo>
                  <a:lnTo>
                    <a:pt x="13318" y="21205"/>
                  </a:lnTo>
                  <a:lnTo>
                    <a:pt x="12086" y="21245"/>
                  </a:lnTo>
                  <a:lnTo>
                    <a:pt x="10959" y="21205"/>
                  </a:lnTo>
                  <a:lnTo>
                    <a:pt x="9901" y="21125"/>
                  </a:lnTo>
                  <a:lnTo>
                    <a:pt x="8880" y="21047"/>
                  </a:lnTo>
                  <a:lnTo>
                    <a:pt x="7963" y="20889"/>
                  </a:lnTo>
                  <a:lnTo>
                    <a:pt x="7083" y="20692"/>
                  </a:lnTo>
                  <a:lnTo>
                    <a:pt x="6273" y="20494"/>
                  </a:lnTo>
                  <a:lnTo>
                    <a:pt x="5532" y="20257"/>
                  </a:lnTo>
                  <a:lnTo>
                    <a:pt x="4862" y="19981"/>
                  </a:lnTo>
                  <a:lnTo>
                    <a:pt x="4228" y="19704"/>
                  </a:lnTo>
                  <a:lnTo>
                    <a:pt x="3665" y="19389"/>
                  </a:lnTo>
                  <a:lnTo>
                    <a:pt x="3136" y="19111"/>
                  </a:lnTo>
                  <a:lnTo>
                    <a:pt x="2643" y="18756"/>
                  </a:lnTo>
                  <a:lnTo>
                    <a:pt x="2221" y="18440"/>
                  </a:lnTo>
                  <a:lnTo>
                    <a:pt x="1833" y="18125"/>
                  </a:lnTo>
                  <a:lnTo>
                    <a:pt x="1516" y="17808"/>
                  </a:lnTo>
                  <a:lnTo>
                    <a:pt x="1199" y="17492"/>
                  </a:lnTo>
                  <a:lnTo>
                    <a:pt x="741" y="16900"/>
                  </a:lnTo>
                  <a:lnTo>
                    <a:pt x="388" y="16387"/>
                  </a:lnTo>
                  <a:lnTo>
                    <a:pt x="176" y="15991"/>
                  </a:lnTo>
                  <a:lnTo>
                    <a:pt x="0" y="15636"/>
                  </a:lnTo>
                  <a:lnTo>
                    <a:pt x="141" y="16071"/>
                  </a:lnTo>
                  <a:lnTo>
                    <a:pt x="281" y="16506"/>
                  </a:lnTo>
                  <a:lnTo>
                    <a:pt x="458" y="16900"/>
                  </a:lnTo>
                  <a:lnTo>
                    <a:pt x="670" y="17255"/>
                  </a:lnTo>
                  <a:lnTo>
                    <a:pt x="882" y="17612"/>
                  </a:lnTo>
                  <a:lnTo>
                    <a:pt x="1092" y="17967"/>
                  </a:lnTo>
                  <a:lnTo>
                    <a:pt x="1375" y="18283"/>
                  </a:lnTo>
                  <a:lnTo>
                    <a:pt x="1621" y="18558"/>
                  </a:lnTo>
                  <a:lnTo>
                    <a:pt x="1902" y="18876"/>
                  </a:lnTo>
                  <a:lnTo>
                    <a:pt x="2221" y="19111"/>
                  </a:lnTo>
                  <a:lnTo>
                    <a:pt x="2889" y="19624"/>
                  </a:lnTo>
                  <a:lnTo>
                    <a:pt x="3594" y="20019"/>
                  </a:lnTo>
                  <a:lnTo>
                    <a:pt x="4335" y="20414"/>
                  </a:lnTo>
                  <a:lnTo>
                    <a:pt x="5145" y="20692"/>
                  </a:lnTo>
                  <a:lnTo>
                    <a:pt x="5956" y="20967"/>
                  </a:lnTo>
                  <a:lnTo>
                    <a:pt x="6835" y="21165"/>
                  </a:lnTo>
                  <a:lnTo>
                    <a:pt x="7717" y="21323"/>
                  </a:lnTo>
                  <a:lnTo>
                    <a:pt x="8633" y="21442"/>
                  </a:lnTo>
                  <a:lnTo>
                    <a:pt x="9550" y="21560"/>
                  </a:lnTo>
                  <a:lnTo>
                    <a:pt x="10465" y="21600"/>
                  </a:lnTo>
                  <a:lnTo>
                    <a:pt x="12298" y="21600"/>
                  </a:lnTo>
                  <a:lnTo>
                    <a:pt x="13213" y="21560"/>
                  </a:lnTo>
                  <a:lnTo>
                    <a:pt x="14939" y="21442"/>
                  </a:lnTo>
                  <a:lnTo>
                    <a:pt x="16560" y="21245"/>
                  </a:lnTo>
                  <a:lnTo>
                    <a:pt x="17970" y="21047"/>
                  </a:lnTo>
                  <a:lnTo>
                    <a:pt x="19167" y="20850"/>
                  </a:lnTo>
                  <a:lnTo>
                    <a:pt x="20084" y="20652"/>
                  </a:lnTo>
                  <a:lnTo>
                    <a:pt x="20895" y="20454"/>
                  </a:lnTo>
                  <a:lnTo>
                    <a:pt x="21600" y="12596"/>
                  </a:lnTo>
                  <a:lnTo>
                    <a:pt x="20790" y="12754"/>
                  </a:lnTo>
                  <a:lnTo>
                    <a:pt x="19837" y="12872"/>
                  </a:lnTo>
                  <a:lnTo>
                    <a:pt x="18676" y="12992"/>
                  </a:lnTo>
                  <a:lnTo>
                    <a:pt x="17265" y="13069"/>
                  </a:lnTo>
                  <a:lnTo>
                    <a:pt x="16526" y="13109"/>
                  </a:lnTo>
                  <a:lnTo>
                    <a:pt x="15749" y="13069"/>
                  </a:lnTo>
                  <a:lnTo>
                    <a:pt x="14939" y="13031"/>
                  </a:lnTo>
                  <a:lnTo>
                    <a:pt x="14129" y="12952"/>
                  </a:lnTo>
                  <a:lnTo>
                    <a:pt x="13318" y="12834"/>
                  </a:lnTo>
                  <a:lnTo>
                    <a:pt x="12508" y="12676"/>
                  </a:lnTo>
                  <a:lnTo>
                    <a:pt x="11733" y="12439"/>
                  </a:lnTo>
                  <a:lnTo>
                    <a:pt x="10959" y="12161"/>
                  </a:lnTo>
                  <a:lnTo>
                    <a:pt x="10218" y="11846"/>
                  </a:lnTo>
                  <a:lnTo>
                    <a:pt x="9478" y="11451"/>
                  </a:lnTo>
                  <a:lnTo>
                    <a:pt x="8844" y="10978"/>
                  </a:lnTo>
                  <a:lnTo>
                    <a:pt x="8527" y="10740"/>
                  </a:lnTo>
                  <a:lnTo>
                    <a:pt x="8210" y="10465"/>
                  </a:lnTo>
                  <a:lnTo>
                    <a:pt x="7927" y="10147"/>
                  </a:lnTo>
                  <a:lnTo>
                    <a:pt x="7681" y="9832"/>
                  </a:lnTo>
                  <a:lnTo>
                    <a:pt x="7400" y="9517"/>
                  </a:lnTo>
                  <a:lnTo>
                    <a:pt x="7188" y="9121"/>
                  </a:lnTo>
                  <a:lnTo>
                    <a:pt x="6976" y="8766"/>
                  </a:lnTo>
                  <a:lnTo>
                    <a:pt x="6766" y="8371"/>
                  </a:lnTo>
                  <a:lnTo>
                    <a:pt x="6590" y="7936"/>
                  </a:lnTo>
                  <a:lnTo>
                    <a:pt x="6449" y="7463"/>
                  </a:lnTo>
                  <a:lnTo>
                    <a:pt x="6307" y="6990"/>
                  </a:lnTo>
                  <a:lnTo>
                    <a:pt x="6201" y="6515"/>
                  </a:lnTo>
                  <a:lnTo>
                    <a:pt x="6132" y="5962"/>
                  </a:lnTo>
                  <a:lnTo>
                    <a:pt x="6061" y="5409"/>
                  </a:lnTo>
                  <a:lnTo>
                    <a:pt x="6061" y="4225"/>
                  </a:lnTo>
                  <a:lnTo>
                    <a:pt x="6096" y="3593"/>
                  </a:lnTo>
                  <a:lnTo>
                    <a:pt x="6132" y="2962"/>
                  </a:lnTo>
                  <a:lnTo>
                    <a:pt x="6237" y="2251"/>
                  </a:lnTo>
                  <a:lnTo>
                    <a:pt x="6342" y="1541"/>
                  </a:lnTo>
                  <a:lnTo>
                    <a:pt x="6483" y="790"/>
                  </a:lnTo>
                  <a:lnTo>
                    <a:pt x="66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60" name="Google Shape;1642;p42"/>
            <p:cNvSpPr/>
            <p:nvPr/>
          </p:nvSpPr>
          <p:spPr>
            <a:xfrm>
              <a:off x="519045" y="1852379"/>
              <a:ext cx="206667" cy="19809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96" y="1664"/>
                  </a:lnTo>
                  <a:lnTo>
                    <a:pt x="498" y="3323"/>
                  </a:lnTo>
                  <a:lnTo>
                    <a:pt x="896" y="5092"/>
                  </a:lnTo>
                  <a:lnTo>
                    <a:pt x="1489" y="6750"/>
                  </a:lnTo>
                  <a:lnTo>
                    <a:pt x="2189" y="8414"/>
                  </a:lnTo>
                  <a:lnTo>
                    <a:pt x="2984" y="10073"/>
                  </a:lnTo>
                  <a:lnTo>
                    <a:pt x="3980" y="11632"/>
                  </a:lnTo>
                  <a:lnTo>
                    <a:pt x="5172" y="13086"/>
                  </a:lnTo>
                  <a:lnTo>
                    <a:pt x="6470" y="14540"/>
                  </a:lnTo>
                  <a:lnTo>
                    <a:pt x="7960" y="15889"/>
                  </a:lnTo>
                  <a:lnTo>
                    <a:pt x="9655" y="17138"/>
                  </a:lnTo>
                  <a:lnTo>
                    <a:pt x="11643" y="18277"/>
                  </a:lnTo>
                  <a:lnTo>
                    <a:pt x="13736" y="19317"/>
                  </a:lnTo>
                  <a:lnTo>
                    <a:pt x="16126" y="20251"/>
                  </a:lnTo>
                  <a:lnTo>
                    <a:pt x="18712" y="20981"/>
                  </a:lnTo>
                  <a:lnTo>
                    <a:pt x="21600" y="21600"/>
                  </a:lnTo>
                  <a:lnTo>
                    <a:pt x="19708" y="20876"/>
                  </a:lnTo>
                  <a:lnTo>
                    <a:pt x="17615" y="19941"/>
                  </a:lnTo>
                  <a:lnTo>
                    <a:pt x="15130" y="18692"/>
                  </a:lnTo>
                  <a:lnTo>
                    <a:pt x="12443" y="17238"/>
                  </a:lnTo>
                  <a:lnTo>
                    <a:pt x="9756" y="15579"/>
                  </a:lnTo>
                  <a:lnTo>
                    <a:pt x="8558" y="14645"/>
                  </a:lnTo>
                  <a:lnTo>
                    <a:pt x="7366" y="13816"/>
                  </a:lnTo>
                  <a:lnTo>
                    <a:pt x="6370" y="12776"/>
                  </a:lnTo>
                  <a:lnTo>
                    <a:pt x="5575" y="11842"/>
                  </a:lnTo>
                  <a:lnTo>
                    <a:pt x="4775" y="10908"/>
                  </a:lnTo>
                  <a:lnTo>
                    <a:pt x="4181" y="9868"/>
                  </a:lnTo>
                  <a:lnTo>
                    <a:pt x="2984" y="7790"/>
                  </a:lnTo>
                  <a:lnTo>
                    <a:pt x="1987" y="5816"/>
                  </a:lnTo>
                  <a:lnTo>
                    <a:pt x="1192" y="3947"/>
                  </a:lnTo>
                  <a:lnTo>
                    <a:pt x="694" y="2388"/>
                  </a:lnTo>
                  <a:lnTo>
                    <a:pt x="297" y="1144"/>
                  </a:lnTo>
                  <a:lnTo>
                    <a:pt x="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61" name="Google Shape;1643;p42"/>
            <p:cNvSpPr/>
            <p:nvPr/>
          </p:nvSpPr>
          <p:spPr>
            <a:xfrm>
              <a:off x="815203" y="1241915"/>
              <a:ext cx="85739" cy="312383"/>
            </a:xfrm>
            <a:custGeom>
              <a:avLst/>
              <a:ahLst/>
              <a:cxnLst>
                <a:cxn ang="0">
                  <a:pos x="wd2" y="hd2"/>
                </a:cxn>
                <a:cxn ang="5400000">
                  <a:pos x="wd2" y="hd2"/>
                </a:cxn>
                <a:cxn ang="10800000">
                  <a:pos x="wd2" y="hd2"/>
                </a:cxn>
                <a:cxn ang="16200000">
                  <a:pos x="wd2" y="hd2"/>
                </a:cxn>
              </a:cxnLst>
              <a:rect l="0" t="0" r="r" b="b"/>
              <a:pathLst>
                <a:path w="21600" h="21600" extrusionOk="0">
                  <a:moveTo>
                    <a:pt x="19199" y="0"/>
                  </a:moveTo>
                  <a:lnTo>
                    <a:pt x="0" y="21467"/>
                  </a:lnTo>
                  <a:lnTo>
                    <a:pt x="2401" y="21600"/>
                  </a:lnTo>
                  <a:lnTo>
                    <a:pt x="21600" y="133"/>
                  </a:lnTo>
                  <a:lnTo>
                    <a:pt x="1919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62" name="Google Shape;1644;p42"/>
            <p:cNvSpPr/>
            <p:nvPr/>
          </p:nvSpPr>
          <p:spPr>
            <a:xfrm>
              <a:off x="1070489" y="1749552"/>
              <a:ext cx="281910" cy="138067"/>
            </a:xfrm>
            <a:custGeom>
              <a:avLst/>
              <a:ahLst/>
              <a:cxnLst>
                <a:cxn ang="0">
                  <a:pos x="wd2" y="hd2"/>
                </a:cxn>
                <a:cxn ang="5400000">
                  <a:pos x="wd2" y="hd2"/>
                </a:cxn>
                <a:cxn ang="10800000">
                  <a:pos x="wd2" y="hd2"/>
                </a:cxn>
                <a:cxn ang="16200000">
                  <a:pos x="wd2" y="hd2"/>
                </a:cxn>
              </a:cxnLst>
              <a:rect l="0" t="0" r="r" b="b"/>
              <a:pathLst>
                <a:path w="21600" h="21600" extrusionOk="0">
                  <a:moveTo>
                    <a:pt x="509" y="0"/>
                  </a:moveTo>
                  <a:lnTo>
                    <a:pt x="0" y="10875"/>
                  </a:lnTo>
                  <a:lnTo>
                    <a:pt x="2479" y="10875"/>
                  </a:lnTo>
                  <a:lnTo>
                    <a:pt x="2626" y="13112"/>
                  </a:lnTo>
                  <a:lnTo>
                    <a:pt x="2918" y="15048"/>
                  </a:lnTo>
                  <a:lnTo>
                    <a:pt x="3209" y="16388"/>
                  </a:lnTo>
                  <a:lnTo>
                    <a:pt x="3574" y="17428"/>
                  </a:lnTo>
                  <a:lnTo>
                    <a:pt x="4013" y="18173"/>
                  </a:lnTo>
                  <a:lnTo>
                    <a:pt x="4448" y="18625"/>
                  </a:lnTo>
                  <a:lnTo>
                    <a:pt x="4887" y="18768"/>
                  </a:lnTo>
                  <a:lnTo>
                    <a:pt x="5400" y="18625"/>
                  </a:lnTo>
                  <a:lnTo>
                    <a:pt x="5835" y="18474"/>
                  </a:lnTo>
                  <a:lnTo>
                    <a:pt x="6274" y="18030"/>
                  </a:lnTo>
                  <a:lnTo>
                    <a:pt x="7078" y="17285"/>
                  </a:lnTo>
                  <a:lnTo>
                    <a:pt x="7587" y="16388"/>
                  </a:lnTo>
                  <a:lnTo>
                    <a:pt x="7805" y="16087"/>
                  </a:lnTo>
                  <a:lnTo>
                    <a:pt x="14227" y="21600"/>
                  </a:lnTo>
                  <a:lnTo>
                    <a:pt x="21600" y="9233"/>
                  </a:lnTo>
                  <a:lnTo>
                    <a:pt x="20357" y="7893"/>
                  </a:lnTo>
                  <a:lnTo>
                    <a:pt x="19044" y="6552"/>
                  </a:lnTo>
                  <a:lnTo>
                    <a:pt x="17731" y="5362"/>
                  </a:lnTo>
                  <a:lnTo>
                    <a:pt x="16418" y="4466"/>
                  </a:lnTo>
                  <a:lnTo>
                    <a:pt x="15031" y="3577"/>
                  </a:lnTo>
                  <a:lnTo>
                    <a:pt x="13644" y="2681"/>
                  </a:lnTo>
                  <a:lnTo>
                    <a:pt x="12331" y="2086"/>
                  </a:lnTo>
                  <a:lnTo>
                    <a:pt x="10944" y="1491"/>
                  </a:lnTo>
                  <a:lnTo>
                    <a:pt x="9557" y="1039"/>
                  </a:lnTo>
                  <a:lnTo>
                    <a:pt x="8244" y="746"/>
                  </a:lnTo>
                  <a:lnTo>
                    <a:pt x="5544" y="151"/>
                  </a:lnTo>
                  <a:lnTo>
                    <a:pt x="2991"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50163" name="Google Shape;1645;p42"/>
            <p:cNvSpPr/>
            <p:nvPr/>
          </p:nvSpPr>
          <p:spPr>
            <a:xfrm>
              <a:off x="1175242" y="1795236"/>
              <a:ext cx="124732" cy="65714"/>
            </a:xfrm>
            <a:custGeom>
              <a:avLst/>
              <a:ahLst/>
              <a:cxnLst>
                <a:cxn ang="0">
                  <a:pos x="wd2" y="hd2"/>
                </a:cxn>
                <a:cxn ang="5400000">
                  <a:pos x="wd2" y="hd2"/>
                </a:cxn>
                <a:cxn ang="10800000">
                  <a:pos x="wd2" y="hd2"/>
                </a:cxn>
                <a:cxn ang="16200000">
                  <a:pos x="wd2" y="hd2"/>
                </a:cxn>
              </a:cxnLst>
              <a:rect l="0" t="0" r="r" b="b"/>
              <a:pathLst>
                <a:path w="21600" h="21600" extrusionOk="0">
                  <a:moveTo>
                    <a:pt x="1150" y="0"/>
                  </a:moveTo>
                  <a:lnTo>
                    <a:pt x="659" y="316"/>
                  </a:lnTo>
                  <a:lnTo>
                    <a:pt x="325" y="633"/>
                  </a:lnTo>
                  <a:lnTo>
                    <a:pt x="167" y="1250"/>
                  </a:lnTo>
                  <a:lnTo>
                    <a:pt x="0" y="1883"/>
                  </a:lnTo>
                  <a:lnTo>
                    <a:pt x="0" y="2200"/>
                  </a:lnTo>
                  <a:lnTo>
                    <a:pt x="167" y="2817"/>
                  </a:lnTo>
                  <a:lnTo>
                    <a:pt x="492" y="3133"/>
                  </a:lnTo>
                  <a:lnTo>
                    <a:pt x="984" y="3450"/>
                  </a:lnTo>
                  <a:lnTo>
                    <a:pt x="3460" y="3450"/>
                  </a:lnTo>
                  <a:lnTo>
                    <a:pt x="6269" y="4083"/>
                  </a:lnTo>
                  <a:lnTo>
                    <a:pt x="8903" y="5333"/>
                  </a:lnTo>
                  <a:lnTo>
                    <a:pt x="11546" y="6899"/>
                  </a:lnTo>
                  <a:lnTo>
                    <a:pt x="12863" y="8149"/>
                  </a:lnTo>
                  <a:lnTo>
                    <a:pt x="14014" y="9400"/>
                  </a:lnTo>
                  <a:lnTo>
                    <a:pt x="15173" y="10650"/>
                  </a:lnTo>
                  <a:lnTo>
                    <a:pt x="16165" y="12216"/>
                  </a:lnTo>
                  <a:lnTo>
                    <a:pt x="17148" y="14099"/>
                  </a:lnTo>
                  <a:lnTo>
                    <a:pt x="17974" y="15967"/>
                  </a:lnTo>
                  <a:lnTo>
                    <a:pt x="18632" y="18166"/>
                  </a:lnTo>
                  <a:lnTo>
                    <a:pt x="19132" y="20666"/>
                  </a:lnTo>
                  <a:lnTo>
                    <a:pt x="19291" y="21299"/>
                  </a:lnTo>
                  <a:lnTo>
                    <a:pt x="19791" y="21600"/>
                  </a:lnTo>
                  <a:lnTo>
                    <a:pt x="20616" y="21600"/>
                  </a:lnTo>
                  <a:lnTo>
                    <a:pt x="21108" y="21299"/>
                  </a:lnTo>
                  <a:lnTo>
                    <a:pt x="21442" y="20666"/>
                  </a:lnTo>
                  <a:lnTo>
                    <a:pt x="21600" y="20049"/>
                  </a:lnTo>
                  <a:lnTo>
                    <a:pt x="21600" y="19416"/>
                  </a:lnTo>
                  <a:lnTo>
                    <a:pt x="20941" y="16600"/>
                  </a:lnTo>
                  <a:lnTo>
                    <a:pt x="20283" y="14400"/>
                  </a:lnTo>
                  <a:lnTo>
                    <a:pt x="19291" y="11900"/>
                  </a:lnTo>
                  <a:lnTo>
                    <a:pt x="18307" y="10017"/>
                  </a:lnTo>
                  <a:lnTo>
                    <a:pt x="17148" y="8149"/>
                  </a:lnTo>
                  <a:lnTo>
                    <a:pt x="15831" y="6583"/>
                  </a:lnTo>
                  <a:lnTo>
                    <a:pt x="14514" y="5333"/>
                  </a:lnTo>
                  <a:lnTo>
                    <a:pt x="13188" y="4083"/>
                  </a:lnTo>
                  <a:lnTo>
                    <a:pt x="11705" y="3133"/>
                  </a:lnTo>
                  <a:lnTo>
                    <a:pt x="10221" y="2200"/>
                  </a:lnTo>
                  <a:lnTo>
                    <a:pt x="7086" y="949"/>
                  </a:lnTo>
                  <a:lnTo>
                    <a:pt x="4118" y="316"/>
                  </a:lnTo>
                  <a:lnTo>
                    <a:pt x="11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64" name="Google Shape;1646;p42"/>
            <p:cNvSpPr/>
            <p:nvPr/>
          </p:nvSpPr>
          <p:spPr>
            <a:xfrm>
              <a:off x="1200948" y="1772418"/>
              <a:ext cx="124781" cy="65713"/>
            </a:xfrm>
            <a:custGeom>
              <a:avLst/>
              <a:ahLst/>
              <a:cxnLst>
                <a:cxn ang="0">
                  <a:pos x="wd2" y="hd2"/>
                </a:cxn>
                <a:cxn ang="5400000">
                  <a:pos x="wd2" y="hd2"/>
                </a:cxn>
                <a:cxn ang="10800000">
                  <a:pos x="wd2" y="hd2"/>
                </a:cxn>
                <a:cxn ang="16200000">
                  <a:pos x="wd2" y="hd2"/>
                </a:cxn>
              </a:cxnLst>
              <a:rect l="0" t="0" r="r" b="b"/>
              <a:pathLst>
                <a:path w="21600" h="21600" extrusionOk="0">
                  <a:moveTo>
                    <a:pt x="825" y="0"/>
                  </a:moveTo>
                  <a:lnTo>
                    <a:pt x="325" y="617"/>
                  </a:lnTo>
                  <a:lnTo>
                    <a:pt x="167" y="934"/>
                  </a:lnTo>
                  <a:lnTo>
                    <a:pt x="0" y="1551"/>
                  </a:lnTo>
                  <a:lnTo>
                    <a:pt x="0" y="2184"/>
                  </a:lnTo>
                  <a:lnTo>
                    <a:pt x="167" y="2817"/>
                  </a:lnTo>
                  <a:lnTo>
                    <a:pt x="492" y="3117"/>
                  </a:lnTo>
                  <a:lnTo>
                    <a:pt x="992" y="3117"/>
                  </a:lnTo>
                  <a:lnTo>
                    <a:pt x="3625" y="3434"/>
                  </a:lnTo>
                  <a:lnTo>
                    <a:pt x="6267" y="4067"/>
                  </a:lnTo>
                  <a:lnTo>
                    <a:pt x="9067" y="5317"/>
                  </a:lnTo>
                  <a:lnTo>
                    <a:pt x="11708" y="6884"/>
                  </a:lnTo>
                  <a:lnTo>
                    <a:pt x="12858" y="8134"/>
                  </a:lnTo>
                  <a:lnTo>
                    <a:pt x="14175" y="9384"/>
                  </a:lnTo>
                  <a:lnTo>
                    <a:pt x="15167" y="10634"/>
                  </a:lnTo>
                  <a:lnTo>
                    <a:pt x="16317" y="12200"/>
                  </a:lnTo>
                  <a:lnTo>
                    <a:pt x="17142" y="14084"/>
                  </a:lnTo>
                  <a:lnTo>
                    <a:pt x="17967" y="15967"/>
                  </a:lnTo>
                  <a:lnTo>
                    <a:pt x="18625" y="18150"/>
                  </a:lnTo>
                  <a:lnTo>
                    <a:pt x="19125" y="20651"/>
                  </a:lnTo>
                  <a:lnTo>
                    <a:pt x="19450" y="21284"/>
                  </a:lnTo>
                  <a:lnTo>
                    <a:pt x="19783" y="21600"/>
                  </a:lnTo>
                  <a:lnTo>
                    <a:pt x="20117" y="21600"/>
                  </a:lnTo>
                  <a:lnTo>
                    <a:pt x="20608" y="21284"/>
                  </a:lnTo>
                  <a:lnTo>
                    <a:pt x="21100" y="20967"/>
                  </a:lnTo>
                  <a:lnTo>
                    <a:pt x="21433" y="20651"/>
                  </a:lnTo>
                  <a:lnTo>
                    <a:pt x="21600" y="20033"/>
                  </a:lnTo>
                  <a:lnTo>
                    <a:pt x="21600" y="19400"/>
                  </a:lnTo>
                  <a:lnTo>
                    <a:pt x="21100" y="16584"/>
                  </a:lnTo>
                  <a:lnTo>
                    <a:pt x="20275" y="14084"/>
                  </a:lnTo>
                  <a:lnTo>
                    <a:pt x="19450" y="11884"/>
                  </a:lnTo>
                  <a:lnTo>
                    <a:pt x="18300" y="10017"/>
                  </a:lnTo>
                  <a:lnTo>
                    <a:pt x="17142" y="8134"/>
                  </a:lnTo>
                  <a:lnTo>
                    <a:pt x="15992" y="6567"/>
                  </a:lnTo>
                  <a:lnTo>
                    <a:pt x="14675" y="5317"/>
                  </a:lnTo>
                  <a:lnTo>
                    <a:pt x="13192" y="4067"/>
                  </a:lnTo>
                  <a:lnTo>
                    <a:pt x="11708" y="2817"/>
                  </a:lnTo>
                  <a:lnTo>
                    <a:pt x="10217" y="2184"/>
                  </a:lnTo>
                  <a:lnTo>
                    <a:pt x="7092" y="934"/>
                  </a:lnTo>
                  <a:lnTo>
                    <a:pt x="411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65" name="Google Shape;1647;p42"/>
            <p:cNvSpPr/>
            <p:nvPr/>
          </p:nvSpPr>
          <p:spPr>
            <a:xfrm>
              <a:off x="1149535" y="1818103"/>
              <a:ext cx="124733" cy="65713"/>
            </a:xfrm>
            <a:custGeom>
              <a:avLst/>
              <a:ahLst/>
              <a:cxnLst>
                <a:cxn ang="0">
                  <a:pos x="wd2" y="hd2"/>
                </a:cxn>
                <a:cxn ang="5400000">
                  <a:pos x="wd2" y="hd2"/>
                </a:cxn>
                <a:cxn ang="10800000">
                  <a:pos x="wd2" y="hd2"/>
                </a:cxn>
                <a:cxn ang="16200000">
                  <a:pos x="wd2" y="hd2"/>
                </a:cxn>
              </a:cxnLst>
              <a:rect l="0" t="0" r="r" b="b"/>
              <a:pathLst>
                <a:path w="21600" h="21600" extrusionOk="0">
                  <a:moveTo>
                    <a:pt x="817" y="0"/>
                  </a:moveTo>
                  <a:lnTo>
                    <a:pt x="325" y="316"/>
                  </a:lnTo>
                  <a:lnTo>
                    <a:pt x="158" y="949"/>
                  </a:lnTo>
                  <a:lnTo>
                    <a:pt x="0" y="1567"/>
                  </a:lnTo>
                  <a:lnTo>
                    <a:pt x="0" y="2200"/>
                  </a:lnTo>
                  <a:lnTo>
                    <a:pt x="158" y="2817"/>
                  </a:lnTo>
                  <a:lnTo>
                    <a:pt x="492" y="3133"/>
                  </a:lnTo>
                  <a:lnTo>
                    <a:pt x="984" y="3133"/>
                  </a:lnTo>
                  <a:lnTo>
                    <a:pt x="3626" y="3450"/>
                  </a:lnTo>
                  <a:lnTo>
                    <a:pt x="6261" y="4067"/>
                  </a:lnTo>
                  <a:lnTo>
                    <a:pt x="9070" y="5016"/>
                  </a:lnTo>
                  <a:lnTo>
                    <a:pt x="11705" y="6884"/>
                  </a:lnTo>
                  <a:lnTo>
                    <a:pt x="12863" y="7833"/>
                  </a:lnTo>
                  <a:lnTo>
                    <a:pt x="14180" y="9083"/>
                  </a:lnTo>
                  <a:lnTo>
                    <a:pt x="15331" y="10650"/>
                  </a:lnTo>
                  <a:lnTo>
                    <a:pt x="16323" y="12216"/>
                  </a:lnTo>
                  <a:lnTo>
                    <a:pt x="17148" y="14084"/>
                  </a:lnTo>
                  <a:lnTo>
                    <a:pt x="17974" y="15967"/>
                  </a:lnTo>
                  <a:lnTo>
                    <a:pt x="18632" y="18166"/>
                  </a:lnTo>
                  <a:lnTo>
                    <a:pt x="19124" y="20350"/>
                  </a:lnTo>
                  <a:lnTo>
                    <a:pt x="19458" y="20983"/>
                  </a:lnTo>
                  <a:lnTo>
                    <a:pt x="19791" y="21284"/>
                  </a:lnTo>
                  <a:lnTo>
                    <a:pt x="20116" y="21600"/>
                  </a:lnTo>
                  <a:lnTo>
                    <a:pt x="20616" y="21284"/>
                  </a:lnTo>
                  <a:lnTo>
                    <a:pt x="21108" y="20983"/>
                  </a:lnTo>
                  <a:lnTo>
                    <a:pt x="21433" y="20666"/>
                  </a:lnTo>
                  <a:lnTo>
                    <a:pt x="21600" y="20033"/>
                  </a:lnTo>
                  <a:lnTo>
                    <a:pt x="21600" y="19100"/>
                  </a:lnTo>
                  <a:lnTo>
                    <a:pt x="21108" y="16600"/>
                  </a:lnTo>
                  <a:lnTo>
                    <a:pt x="20283" y="14084"/>
                  </a:lnTo>
                  <a:lnTo>
                    <a:pt x="19458" y="11900"/>
                  </a:lnTo>
                  <a:lnTo>
                    <a:pt x="18307" y="10017"/>
                  </a:lnTo>
                  <a:lnTo>
                    <a:pt x="17148" y="8149"/>
                  </a:lnTo>
                  <a:lnTo>
                    <a:pt x="15998" y="6583"/>
                  </a:lnTo>
                  <a:lnTo>
                    <a:pt x="14672" y="5016"/>
                  </a:lnTo>
                  <a:lnTo>
                    <a:pt x="13188" y="3766"/>
                  </a:lnTo>
                  <a:lnTo>
                    <a:pt x="11705" y="2817"/>
                  </a:lnTo>
                  <a:lnTo>
                    <a:pt x="10221" y="1883"/>
                  </a:lnTo>
                  <a:lnTo>
                    <a:pt x="7086" y="633"/>
                  </a:lnTo>
                  <a:lnTo>
                    <a:pt x="411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50166" name="Google Shape;2547;p52"/>
          <p:cNvSpPr/>
          <p:nvPr/>
        </p:nvSpPr>
        <p:spPr>
          <a:xfrm>
            <a:off x="334953" y="1050935"/>
            <a:ext cx="4653279" cy="3860800"/>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50167" name="Google Shape;2547;p52"/>
          <p:cNvSpPr/>
          <p:nvPr/>
        </p:nvSpPr>
        <p:spPr>
          <a:xfrm>
            <a:off x="6406045" y="1566852"/>
            <a:ext cx="2490617" cy="1031895"/>
          </a:xfrm>
          <a:prstGeom prst="roundRect">
            <a:avLst>
              <a:gd name="adj" fmla="val 50000"/>
            </a:avLst>
          </a:prstGeom>
          <a:solidFill>
            <a:schemeClr val="accent3">
              <a:lumMod val="50000"/>
            </a:schemeClr>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endParaRPr dirty="0"/>
          </a:p>
        </p:txBody>
      </p:sp>
      <p:cxnSp>
        <p:nvCxnSpPr>
          <p:cNvPr id="3145734" name="رابط كسهم مستقيم 7"/>
          <p:cNvCxnSpPr>
            <a:cxnSpLocks/>
          </p:cNvCxnSpPr>
          <p:nvPr/>
        </p:nvCxnSpPr>
        <p:spPr>
          <a:xfrm flipV="1">
            <a:off x="2888603" y="2163097"/>
            <a:ext cx="3517440" cy="8193"/>
          </a:xfrm>
          <a:prstGeom prst="straightConnector1"/>
          <a:noFill/>
          <a:ln w="25400" cap="flat">
            <a:solidFill>
              <a:schemeClr val="accent3">
                <a:lumMod val="50000"/>
              </a:schemeClr>
            </a:solidFill>
            <a:prstDash val="solid"/>
            <a:round/>
            <a:tailEnd type="triangle"/>
          </a:ln>
          <a:effectLst/>
          <a:sp3d/>
        </p:spPr>
        <p:style>
          <a:lnRef idx="0">
            <a:scrgbClr r="0" g="0" b="0"/>
          </a:lnRef>
          <a:fillRef idx="0">
            <a:scrgbClr r="0" g="0" b="0"/>
          </a:fillRef>
          <a:effectRef idx="0">
            <a:scrgbClr r="0" g="0" b="0"/>
          </a:effectRef>
          <a:fontRef idx="none">
            <a:srgbClr val="000000"/>
          </a:fontRef>
        </p:style>
      </p:cxnSp>
      <p:sp>
        <p:nvSpPr>
          <p:cNvPr id="1050168" name="Google Shape;2947;p56"/>
          <p:cNvSpPr txBox="1">
            <a:spLocks noGrp="1"/>
          </p:cNvSpPr>
          <p:nvPr>
            <p:ph type="body" sz="quarter" idx="1"/>
          </p:nvPr>
        </p:nvSpPr>
        <p:spPr>
          <a:xfrm>
            <a:off x="6652514" y="1679676"/>
            <a:ext cx="2060401" cy="806245"/>
          </a:xfrm>
          <a:prstGeom prst="rect"/>
        </p:spPr>
        <p:txBody>
          <a:bodyPr>
            <a:normAutofit/>
          </a:bodyPr>
          <a:lstStyle>
            <a:lvl1pPr defTabSz="598473" indent="0" marL="0">
              <a:lnSpc>
                <a:spcPct val="90000"/>
              </a:lnSpc>
              <a:defRPr sz="1020"/>
            </a:lvl1pPr>
          </a:lstStyle>
          <a:p>
            <a:r>
              <a:rPr b="1" dirty="0" sz="1600" lang="en-US" smtClean="0">
                <a:solidFill>
                  <a:schemeClr val="accent1">
                    <a:lumMod val="40000"/>
                    <a:lumOff val="60000"/>
                  </a:schemeClr>
                </a:solidFill>
              </a:rPr>
              <a:t> </a:t>
            </a:r>
            <a:r>
              <a:rPr b="1" dirty="0" sz="1700" lang="en-US" smtClean="0">
                <a:solidFill>
                  <a:schemeClr val="accent1">
                    <a:lumMod val="40000"/>
                    <a:lumOff val="60000"/>
                  </a:schemeClr>
                </a:solidFill>
              </a:rPr>
              <a:t>Equation</a:t>
            </a:r>
          </a:p>
          <a:p>
            <a:endParaRPr b="1" dirty="0" sz="1700" lang="en-US" smtClean="0">
              <a:solidFill>
                <a:schemeClr val="accent1">
                  <a:lumMod val="40000"/>
                  <a:lumOff val="60000"/>
                </a:schemeClr>
              </a:solidFill>
            </a:endParaRPr>
          </a:p>
          <a:p>
            <a:r>
              <a:rPr b="1" dirty="0" sz="1600" lang="en-US" smtClean="0">
                <a:solidFill>
                  <a:schemeClr val="accent1">
                    <a:lumMod val="40000"/>
                    <a:lumOff val="60000"/>
                  </a:schemeClr>
                </a:solidFill>
              </a:rPr>
              <a:t>y </a:t>
            </a:r>
            <a:r>
              <a:rPr b="1" dirty="0" sz="1600" lang="en-US">
                <a:solidFill>
                  <a:schemeClr val="accent1">
                    <a:lumMod val="40000"/>
                    <a:lumOff val="60000"/>
                  </a:schemeClr>
                </a:solidFill>
              </a:rPr>
              <a:t>= 0.1108x + 0.44</a:t>
            </a:r>
            <a:endParaRPr b="1" dirty="0" sz="1600">
              <a:solidFill>
                <a:schemeClr val="accent1">
                  <a:lumMod val="40000"/>
                  <a:lumOff val="60000"/>
                </a:schemeClr>
              </a:solidFill>
            </a:endParaRPr>
          </a:p>
        </p:txBody>
      </p:sp>
      <p:cxnSp>
        <p:nvCxnSpPr>
          <p:cNvPr id="3145735" name="رابط كسهم مستقيم 13"/>
          <p:cNvCxnSpPr>
            <a:cxnSpLocks/>
          </p:cNvCxnSpPr>
          <p:nvPr/>
        </p:nvCxnSpPr>
        <p:spPr>
          <a:xfrm>
            <a:off x="7866461" y="2683714"/>
            <a:ext cx="0" cy="639589"/>
          </a:xfrm>
          <a:prstGeom prst="straightConnector1"/>
          <a:noFill/>
          <a:ln w="25400" cap="flat">
            <a:solidFill>
              <a:schemeClr val="accent3">
                <a:lumMod val="50000"/>
              </a:schemeClr>
            </a:solidFill>
            <a:prstDash val="solid"/>
            <a:round/>
            <a:tailEnd type="triangle"/>
          </a:ln>
          <a:effectLst/>
          <a:sp3d/>
        </p:spPr>
        <p:style>
          <a:lnRef idx="0">
            <a:scrgbClr r="0" g="0" b="0"/>
          </a:lnRef>
          <a:fillRef idx="0">
            <a:scrgbClr r="0" g="0" b="0"/>
          </a:fillRef>
          <a:effectRef idx="0">
            <a:scrgbClr r="0" g="0" b="0"/>
          </a:effectRef>
          <a:fontRef idx="none">
            <a:srgbClr val="000000"/>
          </a:fontRef>
        </p:style>
      </p:cxnSp>
      <p:sp>
        <p:nvSpPr>
          <p:cNvPr id="1050169" name="Google Shape;2547;p52"/>
          <p:cNvSpPr/>
          <p:nvPr/>
        </p:nvSpPr>
        <p:spPr>
          <a:xfrm>
            <a:off x="6406045" y="3408270"/>
            <a:ext cx="2490617" cy="1031895"/>
          </a:xfrm>
          <a:prstGeom prst="roundRect">
            <a:avLst>
              <a:gd name="adj" fmla="val 50000"/>
            </a:avLst>
          </a:prstGeom>
          <a:solidFill>
            <a:schemeClr val="accent3">
              <a:lumMod val="50000"/>
            </a:schemeClr>
          </a:solidFill>
          <a:ln w="12700">
            <a:miter lim="400000"/>
          </a:ln>
          <a:effectLst>
            <a:outerShdw dir="3000000" dist="95250" rotWithShape="0">
              <a:srgbClr val="000000">
                <a:alpha val="10000"/>
              </a:srgbClr>
            </a:outerShdw>
          </a:effectLst>
        </p:spPr>
        <p:txBody>
          <a:bodyPr anchor="ctr" bIns="0" lIns="0" rIns="0" tIns="0"/>
          <a:p>
            <a:pPr algn="ctr" eaLnBrk="0" fontAlgn="base" lvl="0">
              <a:spcBef>
                <a:spcPct val="0"/>
              </a:spcBef>
              <a:spcAft>
                <a:spcPct val="0"/>
              </a:spcAft>
              <a:buFontTx/>
              <a:buChar char="•"/>
            </a:pPr>
            <a:r>
              <a:rPr altLang="en-US" dirty="0" lang="en-US">
                <a:solidFill>
                  <a:schemeClr val="accent1">
                    <a:lumMod val="40000"/>
                    <a:lumOff val="60000"/>
                  </a:schemeClr>
                </a:solidFill>
                <a:latin typeface="Arial" panose="020B0604020202020204" pitchFamily="34" charset="0"/>
              </a:rPr>
              <a:t>x</a:t>
            </a:r>
            <a:r>
              <a:rPr altLang="en-US" dirty="0" lang="en-US" smtClean="0">
                <a:solidFill>
                  <a:schemeClr val="accent1">
                    <a:lumMod val="40000"/>
                    <a:lumOff val="60000"/>
                  </a:schemeClr>
                </a:solidFill>
                <a:latin typeface="Arial" panose="020B0604020202020204" pitchFamily="34" charset="0"/>
              </a:rPr>
              <a:t>: </a:t>
            </a:r>
            <a:r>
              <a:rPr altLang="en-US" dirty="0" lang="en-US">
                <a:solidFill>
                  <a:schemeClr val="accent1">
                    <a:lumMod val="40000"/>
                    <a:lumOff val="60000"/>
                  </a:schemeClr>
                </a:solidFill>
                <a:latin typeface="Arial" panose="020B0604020202020204" pitchFamily="34" charset="0"/>
              </a:rPr>
              <a:t>This is the independent variable (unit price). </a:t>
            </a:r>
          </a:p>
          <a:p>
            <a:pPr algn="ctr" eaLnBrk="0" fontAlgn="base" lvl="0">
              <a:spcBef>
                <a:spcPct val="0"/>
              </a:spcBef>
              <a:spcAft>
                <a:spcPct val="0"/>
              </a:spcAft>
              <a:buFontTx/>
              <a:buChar char="•"/>
            </a:pPr>
            <a:r>
              <a:rPr altLang="en-US" dirty="0" lang="en-US">
                <a:solidFill>
                  <a:schemeClr val="accent1">
                    <a:lumMod val="40000"/>
                    <a:lumOff val="60000"/>
                  </a:schemeClr>
                </a:solidFill>
                <a:latin typeface="Arial" panose="020B0604020202020204" pitchFamily="34" charset="0"/>
              </a:rPr>
              <a:t>y: This is the dependent variable (profit). </a:t>
            </a:r>
            <a:endParaRPr dirty="0">
              <a:solidFill>
                <a:schemeClr val="accent1">
                  <a:lumMod val="40000"/>
                  <a:lumOff val="60000"/>
                </a:schemeClr>
              </a:solidFill>
            </a:endParaRPr>
          </a:p>
        </p:txBody>
      </p:sp>
      <p:graphicFrame>
        <p:nvGraphicFramePr>
          <p:cNvPr id="4194317" name="Image1"/>
          <p:cNvGraphicFramePr>
            <a:graphicFrameLocks/>
          </p:cNvGraphicFramePr>
          <p:nvPr/>
        </p:nvGraphicFramePr>
        <p:xfrm>
          <a:off x="858283" y="1548774"/>
          <a:ext cx="3763911" cy="2866884"/>
        </p:xfrm>
        <a:graphic>
          <a:graphicData uri="http://schemas.openxmlformats.org/drawingml/2006/chart">
            <c:chart xmlns:c="http://schemas.openxmlformats.org/drawingml/2006/chart" xmlns:r="http://schemas.openxmlformats.org/officeDocument/2006/relationships" r:id="rId1"/>
          </a:graphicData>
        </a:graphic>
      </p:graphicFrame>
      <p:sp>
        <p:nvSpPr>
          <p:cNvPr id="1050170" name="مستطيل 24"/>
          <p:cNvSpPr/>
          <p:nvPr/>
        </p:nvSpPr>
        <p:spPr>
          <a:xfrm>
            <a:off x="1077130" y="1181836"/>
            <a:ext cx="3054091" cy="447040"/>
          </a:xfrm>
          <a:prstGeom prst="rect"/>
        </p:spPr>
        <p:txBody>
          <a:bodyPr wrap="square">
            <a:spAutoFit/>
          </a:bodyPr>
          <a:p>
            <a:pPr algn="ctr"/>
            <a:r>
              <a:rPr b="1" dirty="0" sz="1200" lang="en-US" smtClean="0"/>
              <a:t>A </a:t>
            </a:r>
            <a:r>
              <a:rPr b="1" dirty="0" sz="1200" lang="en-US"/>
              <a:t>linear relationship between two </a:t>
            </a:r>
            <a:r>
              <a:rPr b="1" dirty="0" sz="1200" lang="en-US" smtClean="0"/>
              <a:t>variables</a:t>
            </a:r>
            <a:endParaRPr b="1" dirty="0" sz="1200" lang="en-US"/>
          </a:p>
        </p:txBody>
      </p:sp>
      <p:sp>
        <p:nvSpPr>
          <p:cNvPr id="1050171" name="Google Shape;996;p37"/>
          <p:cNvSpPr/>
          <p:nvPr/>
        </p:nvSpPr>
        <p:spPr>
          <a:xfrm>
            <a:off x="334953" y="209559"/>
            <a:ext cx="3130852" cy="582789"/>
          </a:xfrm>
          <a:prstGeom prst="roundRect">
            <a:avLst>
              <a:gd name="adj" fmla="val 50000"/>
            </a:avLst>
          </a:prstGeom>
          <a:solidFill>
            <a:srgbClr val="E7C9A5"/>
          </a:solidFill>
          <a:ln w="25400" cap="flat" cmpd="sng" algn="ctr">
            <a:solidFill>
              <a:srgbClr val="E0B785"/>
            </a:solidFill>
            <a:prstDash val="solid"/>
          </a:ln>
        </p:spPr>
        <p:txBody>
          <a:bodyPr anchor="ctr" bIns="0" lIns="0" rIns="0" tIns="0"/>
          <a:ls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1pPr>
            <a:lvl2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2pPr>
            <a:lvl3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3pPr>
            <a:lvl4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4pPr>
            <a:lvl5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5pPr>
            <a:lvl6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6pPr>
            <a:lvl7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7pPr>
            <a:lvl8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8pPr>
            <a:lvl9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lvl9pPr>
          </a:lstStyle>
          <a:p>
            <a:pPr algn="ctr">
              <a:defRPr>
                <a:solidFill>
                  <a:srgbClr val="000000"/>
                </a:solidFill>
              </a:defRPr>
            </a:pPr>
            <a:r>
              <a:rPr b="1" dirty="0" sz="2000" lang="en-US">
                <a:solidFill>
                  <a:srgbClr val="65473B"/>
                </a:solidFill>
                <a:latin typeface="Arial"/>
              </a:rPr>
              <a:t>L</a:t>
            </a:r>
            <a:r>
              <a:rPr b="1" dirty="0" sz="2000" lang="en-US">
                <a:solidFill>
                  <a:srgbClr val="65473B"/>
                </a:solidFill>
                <a:latin typeface="Arial"/>
              </a:rPr>
              <a:t>i</a:t>
            </a:r>
            <a:r>
              <a:rPr b="1" dirty="0" sz="2000" lang="en-US">
                <a:solidFill>
                  <a:srgbClr val="65473B"/>
                </a:solidFill>
                <a:latin typeface="Arial"/>
              </a:rPr>
              <a:t>n</a:t>
            </a:r>
            <a:r>
              <a:rPr b="1" dirty="0" sz="2000" lang="en-US">
                <a:solidFill>
                  <a:srgbClr val="65473B"/>
                </a:solidFill>
                <a:latin typeface="Arial"/>
              </a:rPr>
              <a:t>e</a:t>
            </a:r>
            <a:r>
              <a:rPr b="1" dirty="0" sz="2000" lang="en-US">
                <a:solidFill>
                  <a:srgbClr val="65473B"/>
                </a:solidFill>
                <a:latin typeface="Arial"/>
              </a:rPr>
              <a:t>ar</a:t>
            </a:r>
            <a:r>
              <a:rPr b="1" dirty="0" sz="2000" lang="en-US">
                <a:solidFill>
                  <a:srgbClr val="65473B"/>
                </a:solidFill>
                <a:latin typeface="Arial"/>
              </a:rPr>
              <a:t> </a:t>
            </a:r>
            <a:r>
              <a:rPr b="1" dirty="0" sz="2000" lang="en-US">
                <a:solidFill>
                  <a:srgbClr val="65473B"/>
                </a:solidFill>
                <a:latin typeface="Arial"/>
              </a:rPr>
              <a:t>R</a:t>
            </a:r>
            <a:r>
              <a:rPr b="1" dirty="0" sz="2000" lang="en-US">
                <a:solidFill>
                  <a:srgbClr val="65473B"/>
                </a:solidFill>
                <a:latin typeface="Arial"/>
              </a:rPr>
              <a:t>e</a:t>
            </a:r>
            <a:r>
              <a:rPr b="1" dirty="0" sz="2000" lang="en-US">
                <a:solidFill>
                  <a:srgbClr val="65473B"/>
                </a:solidFill>
                <a:latin typeface="Arial"/>
              </a:rPr>
              <a:t>gression</a:t>
            </a:r>
            <a:r>
              <a:rPr dirty="0" lang="en-US">
                <a:latin typeface="Arial"/>
              </a:rPr>
              <a:t>	</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50172" name="Google Shape;997;p37"/>
          <p:cNvSpPr txBox="1">
            <a:spLocks noGrp="1"/>
          </p:cNvSpPr>
          <p:nvPr>
            <p:ph type="title"/>
          </p:nvPr>
        </p:nvSpPr>
        <p:spPr>
          <a:xfrm>
            <a:off x="3246600" y="259484"/>
            <a:ext cx="5067603" cy="841800"/>
          </a:xfrm>
          <a:prstGeom prst="rect"/>
        </p:spPr>
        <p:txBody>
          <a:bodyPr/>
          <a:p>
            <a:pPr defTabSz="438911">
              <a:defRPr sz="2800">
                <a:latin typeface="AkayaKanadaka"/>
                <a:ea typeface="AkayaKanadaka"/>
                <a:cs typeface="AkayaKanadaka"/>
                <a:sym typeface="AkayaKanadaka"/>
              </a:defRPr>
            </a:pPr>
            <a:r>
              <a:rPr dirty="0"/>
              <a:t>OUR </a:t>
            </a:r>
            <a:r>
              <a:rPr dirty="0" lang="en-US" smtClean="0">
                <a:solidFill>
                  <a:srgbClr val="5F4A37"/>
                </a:solidFill>
              </a:rPr>
              <a:t>Result</a:t>
            </a:r>
            <a:endParaRPr dirty="0">
              <a:solidFill>
                <a:srgbClr val="5F4A37"/>
              </a:solidFill>
            </a:endParaRPr>
          </a:p>
        </p:txBody>
      </p:sp>
      <p:sp>
        <p:nvSpPr>
          <p:cNvPr id="1050173" name="Google Shape;1000;p37"/>
          <p:cNvSpPr/>
          <p:nvPr/>
        </p:nvSpPr>
        <p:spPr>
          <a:xfrm rot="5400000" flipH="1">
            <a:off x="4368189" y="1647487"/>
            <a:ext cx="9144002" cy="40760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1"/>
          </a:solidFill>
          <a:ln w="12700">
            <a:miter lim="400000"/>
          </a:ln>
        </p:spPr>
        <p:txBody>
          <a:bodyPr anchor="ctr" bIns="0" lIns="0" rIns="0" tIns="0"/>
          <a:p>
            <a:pPr>
              <a:defRPr>
                <a:solidFill>
                  <a:srgbClr val="000000"/>
                </a:solidFill>
              </a:defRPr>
            </a:pPr>
          </a:p>
        </p:txBody>
      </p:sp>
      <p:grpSp>
        <p:nvGrpSpPr>
          <p:cNvPr id="185" name="Google Shape;1090;p37"/>
          <p:cNvGrpSpPr/>
          <p:nvPr/>
        </p:nvGrpSpPr>
        <p:grpSpPr>
          <a:xfrm>
            <a:off x="1104499" y="1109969"/>
            <a:ext cx="1053464" cy="675769"/>
            <a:chOff x="1" y="1"/>
            <a:chExt cx="1053463" cy="675768"/>
          </a:xfrm>
        </p:grpSpPr>
        <p:sp>
          <p:nvSpPr>
            <p:cNvPr id="1050174" name="Google Shape;1091;p37"/>
            <p:cNvSpPr/>
            <p:nvPr/>
          </p:nvSpPr>
          <p:spPr>
            <a:xfrm rot="2970597">
              <a:off x="148749" y="232474"/>
              <a:ext cx="294116" cy="203083"/>
            </a:xfrm>
            <a:custGeom>
              <a:avLst/>
              <a:ahLst/>
              <a:cxnLst>
                <a:cxn ang="0">
                  <a:pos x="wd2" y="hd2"/>
                </a:cxn>
                <a:cxn ang="5400000">
                  <a:pos x="wd2" y="hd2"/>
                </a:cxn>
                <a:cxn ang="10800000">
                  <a:pos x="wd2" y="hd2"/>
                </a:cxn>
                <a:cxn ang="16200000">
                  <a:pos x="wd2" y="hd2"/>
                </a:cxn>
              </a:cxnLst>
              <a:rect l="0" t="0" r="r" b="b"/>
              <a:pathLst>
                <a:path w="20138" h="21600" extrusionOk="0">
                  <a:moveTo>
                    <a:pt x="4466" y="0"/>
                  </a:moveTo>
                  <a:cubicBezTo>
                    <a:pt x="2621" y="0"/>
                    <a:pt x="729" y="1512"/>
                    <a:pt x="152" y="4197"/>
                  </a:cubicBezTo>
                  <a:cubicBezTo>
                    <a:pt x="-317" y="6564"/>
                    <a:pt x="350" y="9242"/>
                    <a:pt x="1483" y="10941"/>
                  </a:cubicBezTo>
                  <a:cubicBezTo>
                    <a:pt x="2619" y="12706"/>
                    <a:pt x="4067" y="13799"/>
                    <a:pt x="5553" y="14831"/>
                  </a:cubicBezTo>
                  <a:cubicBezTo>
                    <a:pt x="8058" y="16596"/>
                    <a:pt x="10483" y="18357"/>
                    <a:pt x="12987" y="20060"/>
                  </a:cubicBezTo>
                  <a:cubicBezTo>
                    <a:pt x="14112" y="20830"/>
                    <a:pt x="15264" y="21600"/>
                    <a:pt x="16443" y="21600"/>
                  </a:cubicBezTo>
                  <a:cubicBezTo>
                    <a:pt x="16660" y="21600"/>
                    <a:pt x="16877" y="21573"/>
                    <a:pt x="17095" y="21518"/>
                  </a:cubicBezTo>
                  <a:cubicBezTo>
                    <a:pt x="21283" y="20241"/>
                    <a:pt x="20812" y="10880"/>
                    <a:pt x="17722" y="8087"/>
                  </a:cubicBezTo>
                  <a:cubicBezTo>
                    <a:pt x="16077" y="6564"/>
                    <a:pt x="14044" y="5655"/>
                    <a:pt x="12283" y="4316"/>
                  </a:cubicBezTo>
                  <a:cubicBezTo>
                    <a:pt x="9856" y="2616"/>
                    <a:pt x="7275" y="123"/>
                    <a:pt x="4575" y="0"/>
                  </a:cubicBezTo>
                  <a:cubicBezTo>
                    <a:pt x="4538" y="0"/>
                    <a:pt x="4503" y="0"/>
                    <a:pt x="4466"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175" name="Google Shape;1092;p37"/>
            <p:cNvSpPr/>
            <p:nvPr/>
          </p:nvSpPr>
          <p:spPr>
            <a:xfrm rot="2970597">
              <a:off x="512097" y="409171"/>
              <a:ext cx="157856" cy="114851"/>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9"/>
                    <a:pt x="200" y="8607"/>
                    <a:pt x="1300" y="10324"/>
                  </a:cubicBezTo>
                  <a:cubicBezTo>
                    <a:pt x="2399" y="12155"/>
                    <a:pt x="3860" y="13336"/>
                    <a:pt x="5325" y="14408"/>
                  </a:cubicBezTo>
                  <a:cubicBezTo>
                    <a:pt x="7816" y="16239"/>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9"/>
                    <a:pt x="12502" y="4740"/>
                  </a:cubicBezTo>
                  <a:cubicBezTo>
                    <a:pt x="10233" y="2909"/>
                    <a:pt x="7668" y="331"/>
                    <a:pt x="4886" y="6"/>
                  </a:cubicBezTo>
                  <a:cubicBezTo>
                    <a:pt x="4808" y="6"/>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176" name="Google Shape;1093;p37"/>
            <p:cNvSpPr/>
            <p:nvPr/>
          </p:nvSpPr>
          <p:spPr>
            <a:xfrm rot="2970597">
              <a:off x="409342" y="41057"/>
              <a:ext cx="165859" cy="125547"/>
            </a:xfrm>
            <a:custGeom>
              <a:avLst/>
              <a:ahLst/>
              <a:cxnLst>
                <a:cxn ang="0">
                  <a:pos x="wd2" y="hd2"/>
                </a:cxn>
                <a:cxn ang="5400000">
                  <a:pos x="wd2" y="hd2"/>
                </a:cxn>
                <a:cxn ang="10800000">
                  <a:pos x="wd2" y="hd2"/>
                </a:cxn>
                <a:cxn ang="16200000">
                  <a:pos x="wd2" y="hd2"/>
                </a:cxn>
              </a:cxnLst>
              <a:rect l="0" t="0" r="r" b="b"/>
              <a:pathLst>
                <a:path w="20287" h="21600" extrusionOk="0">
                  <a:moveTo>
                    <a:pt x="4637" y="0"/>
                  </a:moveTo>
                  <a:cubicBezTo>
                    <a:pt x="2816" y="0"/>
                    <a:pt x="975" y="1097"/>
                    <a:pt x="266" y="3367"/>
                  </a:cubicBezTo>
                  <a:cubicBezTo>
                    <a:pt x="-365" y="5428"/>
                    <a:pt x="195" y="8083"/>
                    <a:pt x="1245" y="9852"/>
                  </a:cubicBezTo>
                  <a:cubicBezTo>
                    <a:pt x="2291" y="11720"/>
                    <a:pt x="3760" y="12806"/>
                    <a:pt x="5229" y="13985"/>
                  </a:cubicBezTo>
                  <a:cubicBezTo>
                    <a:pt x="7673" y="15952"/>
                    <a:pt x="10122" y="17721"/>
                    <a:pt x="12566" y="19688"/>
                  </a:cubicBezTo>
                  <a:cubicBezTo>
                    <a:pt x="13753" y="20564"/>
                    <a:pt x="14995" y="21600"/>
                    <a:pt x="16295" y="21600"/>
                  </a:cubicBezTo>
                  <a:cubicBezTo>
                    <a:pt x="16448" y="21600"/>
                    <a:pt x="16605" y="21583"/>
                    <a:pt x="16761" y="21556"/>
                  </a:cubicBezTo>
                  <a:cubicBezTo>
                    <a:pt x="21235" y="20966"/>
                    <a:pt x="21164" y="12117"/>
                    <a:pt x="18160" y="9163"/>
                  </a:cubicBezTo>
                  <a:cubicBezTo>
                    <a:pt x="16479" y="7593"/>
                    <a:pt x="14525" y="6414"/>
                    <a:pt x="12778" y="4937"/>
                  </a:cubicBezTo>
                  <a:cubicBezTo>
                    <a:pt x="10329" y="3168"/>
                    <a:pt x="7885" y="413"/>
                    <a:pt x="5088" y="22"/>
                  </a:cubicBezTo>
                  <a:cubicBezTo>
                    <a:pt x="4939" y="6"/>
                    <a:pt x="4786" y="0"/>
                    <a:pt x="4637"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177" name="Google Shape;1094;p37"/>
            <p:cNvSpPr/>
            <p:nvPr/>
          </p:nvSpPr>
          <p:spPr>
            <a:xfrm rot="2970597">
              <a:off x="13061" y="533846"/>
              <a:ext cx="149373" cy="103224"/>
            </a:xfrm>
            <a:custGeom>
              <a:avLst/>
              <a:ahLst/>
              <a:cxnLst>
                <a:cxn ang="0">
                  <a:pos x="wd2" y="hd2"/>
                </a:cxn>
                <a:cxn ang="5400000">
                  <a:pos x="wd2" y="hd2"/>
                </a:cxn>
                <a:cxn ang="10800000">
                  <a:pos x="wd2" y="hd2"/>
                </a:cxn>
                <a:cxn ang="16200000">
                  <a:pos x="wd2" y="hd2"/>
                </a:cxn>
              </a:cxnLst>
              <a:rect l="0" t="0" r="r" b="b"/>
              <a:pathLst>
                <a:path w="20091" h="21600" extrusionOk="0">
                  <a:moveTo>
                    <a:pt x="4535" y="0"/>
                  </a:moveTo>
                  <a:cubicBezTo>
                    <a:pt x="2691" y="0"/>
                    <a:pt x="692" y="1555"/>
                    <a:pt x="154" y="4189"/>
                  </a:cubicBezTo>
                  <a:cubicBezTo>
                    <a:pt x="-307" y="6581"/>
                    <a:pt x="309" y="9088"/>
                    <a:pt x="1464" y="11004"/>
                  </a:cubicBezTo>
                  <a:cubicBezTo>
                    <a:pt x="2614" y="12794"/>
                    <a:pt x="4074" y="13752"/>
                    <a:pt x="5535" y="14831"/>
                  </a:cubicBezTo>
                  <a:cubicBezTo>
                    <a:pt x="7994" y="16621"/>
                    <a:pt x="10454" y="18296"/>
                    <a:pt x="12914" y="20092"/>
                  </a:cubicBezTo>
                  <a:cubicBezTo>
                    <a:pt x="13961" y="20802"/>
                    <a:pt x="15176" y="21600"/>
                    <a:pt x="16416" y="21600"/>
                  </a:cubicBezTo>
                  <a:cubicBezTo>
                    <a:pt x="16632" y="21600"/>
                    <a:pt x="16847" y="21580"/>
                    <a:pt x="17067" y="21526"/>
                  </a:cubicBezTo>
                  <a:cubicBezTo>
                    <a:pt x="21293" y="20327"/>
                    <a:pt x="20677" y="11004"/>
                    <a:pt x="17756" y="8250"/>
                  </a:cubicBezTo>
                  <a:cubicBezTo>
                    <a:pt x="16067" y="6816"/>
                    <a:pt x="14069" y="5857"/>
                    <a:pt x="12376" y="4544"/>
                  </a:cubicBezTo>
                  <a:cubicBezTo>
                    <a:pt x="9843" y="2634"/>
                    <a:pt x="7228" y="0"/>
                    <a:pt x="453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178" name="Google Shape;1095;p37"/>
            <p:cNvSpPr/>
            <p:nvPr/>
          </p:nvSpPr>
          <p:spPr>
            <a:xfrm rot="2970597">
              <a:off x="766047" y="236244"/>
              <a:ext cx="254576" cy="203756"/>
            </a:xfrm>
            <a:custGeom>
              <a:avLst/>
              <a:ahLst/>
              <a:cxnLst>
                <a:cxn ang="0">
                  <a:pos x="wd2" y="hd2"/>
                </a:cxn>
                <a:cxn ang="5400000">
                  <a:pos x="wd2" y="hd2"/>
                </a:cxn>
                <a:cxn ang="10800000">
                  <a:pos x="wd2" y="hd2"/>
                </a:cxn>
                <a:cxn ang="16200000">
                  <a:pos x="wd2" y="hd2"/>
                </a:cxn>
              </a:cxnLst>
              <a:rect l="0" t="0" r="r" b="b"/>
              <a:pathLst>
                <a:path w="20216" h="21600" extrusionOk="0">
                  <a:moveTo>
                    <a:pt x="4541" y="0"/>
                  </a:moveTo>
                  <a:cubicBezTo>
                    <a:pt x="2827" y="0"/>
                    <a:pt x="1100" y="995"/>
                    <a:pt x="357" y="2981"/>
                  </a:cubicBezTo>
                  <a:cubicBezTo>
                    <a:pt x="-370" y="4981"/>
                    <a:pt x="85" y="7524"/>
                    <a:pt x="1082" y="9221"/>
                  </a:cubicBezTo>
                  <a:cubicBezTo>
                    <a:pt x="2127" y="11038"/>
                    <a:pt x="3580" y="12250"/>
                    <a:pt x="4986" y="13462"/>
                  </a:cubicBezTo>
                  <a:cubicBezTo>
                    <a:pt x="7435" y="15523"/>
                    <a:pt x="9841" y="17519"/>
                    <a:pt x="12245" y="19519"/>
                  </a:cubicBezTo>
                  <a:cubicBezTo>
                    <a:pt x="13427" y="20534"/>
                    <a:pt x="14724" y="21600"/>
                    <a:pt x="16103" y="21600"/>
                  </a:cubicBezTo>
                  <a:cubicBezTo>
                    <a:pt x="16210" y="21600"/>
                    <a:pt x="16314" y="21593"/>
                    <a:pt x="16421" y="21580"/>
                  </a:cubicBezTo>
                  <a:cubicBezTo>
                    <a:pt x="20958" y="21216"/>
                    <a:pt x="21230" y="12735"/>
                    <a:pt x="18282" y="9707"/>
                  </a:cubicBezTo>
                  <a:cubicBezTo>
                    <a:pt x="16693" y="8009"/>
                    <a:pt x="14651" y="6797"/>
                    <a:pt x="12926" y="5405"/>
                  </a:cubicBezTo>
                  <a:cubicBezTo>
                    <a:pt x="10658" y="3344"/>
                    <a:pt x="8163" y="618"/>
                    <a:pt x="5347" y="75"/>
                  </a:cubicBezTo>
                  <a:cubicBezTo>
                    <a:pt x="5083" y="24"/>
                    <a:pt x="4813" y="0"/>
                    <a:pt x="4541"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179" name="Google Shape;996;p37"/>
          <p:cNvSpPr/>
          <p:nvPr/>
        </p:nvSpPr>
        <p:spPr>
          <a:xfrm>
            <a:off x="227225" y="1424311"/>
            <a:ext cx="1857721" cy="824744"/>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anchor="ctr" bIns="0" lIns="0" rIns="0" tIns="0"/>
          <a:p>
            <a:pPr algn="ctr">
              <a:defRPr>
                <a:solidFill>
                  <a:srgbClr val="000000"/>
                </a:solidFill>
              </a:defRPr>
            </a:pPr>
            <a:r>
              <a:rPr b="1" dirty="0" sz="2000" lang="en-US">
                <a:solidFill>
                  <a:schemeClr val="accent3">
                    <a:lumMod val="75000"/>
                  </a:schemeClr>
                </a:solidFill>
              </a:rPr>
              <a:t>Regression Statistics</a:t>
            </a:r>
            <a:r>
              <a:rPr dirty="0" lang="en-US"/>
              <a:t>	</a:t>
            </a:r>
            <a:endParaRPr dirty="0"/>
          </a:p>
        </p:txBody>
      </p:sp>
      <p:graphicFrame>
        <p:nvGraphicFramePr>
          <p:cNvPr id="4194318" name="جدول 3"/>
          <p:cNvGraphicFramePr>
            <a:graphicFrameLocks noGrp="1"/>
          </p:cNvGraphicFramePr>
          <p:nvPr/>
        </p:nvGraphicFramePr>
        <p:xfrm>
          <a:off x="3769970" y="1441233"/>
          <a:ext cx="4603002" cy="1188720"/>
        </p:xfrm>
        <a:graphic>
          <a:graphicData uri="http://schemas.openxmlformats.org/drawingml/2006/table">
            <a:tbl>
              <a:tblPr firstRow="1" bandRow="1">
                <a:tableStyleId>{CF821DB8-F4EB-4A41-A1BA-3FCAFE7338EE}</a:tableStyleId>
              </a:tblPr>
              <a:tblGrid>
                <a:gridCol w="2301501"/>
                <a:gridCol w="2301501"/>
              </a:tblGrid>
              <a:tr h="1032916">
                <a:tc>
                  <a:txBody>
                    <a:bodyPr/>
                    <a:p>
                      <a:pPr algn="ctr">
                        <a:lnSpc>
                          <a:spcPct val="300000"/>
                        </a:lnSpc>
                      </a:pPr>
                      <a:r>
                        <a:rPr dirty="0" sz="2000" lang="en-US" smtClean="0"/>
                        <a:t>Multiple R </a:t>
                      </a:r>
                      <a:endParaRPr dirty="0" sz="2000" lang="en-US"/>
                    </a:p>
                  </a:txBody>
                </a:tc>
                <a:tc>
                  <a:txBody>
                    <a:bodyPr/>
                    <a:p>
                      <a:pPr algn="ctr" defTabSz="914400" eaLnBrk="1" fontAlgn="auto" hangingPunct="1" indent="0" latinLnBrk="0" marL="0" marR="0" rtl="0">
                        <a:lnSpc>
                          <a:spcPct val="300000"/>
                        </a:lnSpc>
                        <a:spcBef>
                          <a:spcPts val="0"/>
                        </a:spcBef>
                        <a:spcAft>
                          <a:spcPts val="0"/>
                        </a:spcAft>
                        <a:buClrTx/>
                        <a:buSzTx/>
                        <a:buFontTx/>
                        <a:buNone/>
                      </a:pPr>
                      <a:r>
                        <a:rPr dirty="0" sz="2000" lang="en-US" smtClean="0">
                          <a:effectLst/>
                        </a:rPr>
                        <a:t>0.903169969</a:t>
                      </a:r>
                    </a:p>
                    <a:p>
                      <a:endParaRPr dirty="0" lang="en-US"/>
                    </a:p>
                  </a:txBody>
                </a:tc>
              </a:tr>
            </a:tbl>
          </a:graphicData>
        </a:graphic>
      </p:graphicFrame>
      <p:graphicFrame>
        <p:nvGraphicFramePr>
          <p:cNvPr id="4194319" name="جدول 4"/>
          <p:cNvGraphicFramePr>
            <a:graphicFrameLocks noGrp="1"/>
          </p:cNvGraphicFramePr>
          <p:nvPr/>
        </p:nvGraphicFramePr>
        <p:xfrm>
          <a:off x="255638" y="2446927"/>
          <a:ext cx="2113936" cy="2210666"/>
        </p:xfrm>
        <a:graphic>
          <a:graphicData uri="http://schemas.openxmlformats.org/drawingml/2006/table">
            <a:tbl>
              <a:tblPr bandRow="1">
                <a:tableStyleId>{3C2FFA5D-87B4-456A-9821-1D502468CF0F}</a:tableStyleId>
              </a:tblPr>
              <a:tblGrid>
                <a:gridCol w="1056968"/>
                <a:gridCol w="1056968"/>
              </a:tblGrid>
              <a:tr h="421560">
                <a:tc>
                  <a:txBody>
                    <a:bodyPr/>
                    <a:p>
                      <a:pPr algn="ctr">
                        <a:lnSpc>
                          <a:spcPct val="115000"/>
                        </a:lnSpc>
                        <a:spcAft>
                          <a:spcPts val="1000"/>
                        </a:spcAft>
                      </a:pPr>
                      <a:r>
                        <a:rPr dirty="0" sz="1100" lang="en-US">
                          <a:effectLst/>
                          <a:highlight>
                            <a:srgbClr val="FFFF00"/>
                          </a:highlight>
                        </a:rPr>
                        <a:t>Regression Statistics</a:t>
                      </a:r>
                      <a:r>
                        <a:rPr dirty="0" sz="1100" lang="en-US">
                          <a:effectLst/>
                        </a:rPr>
                        <a:t>	</a:t>
                      </a:r>
                      <a:endParaRPr dirty="0"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dirty="0" sz="1100" lang="en-US">
                          <a:effectLst/>
                        </a:rPr>
                        <a:t> </a:t>
                      </a:r>
                      <a:endParaRPr dirty="0"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r>
              <a:tr h="210780">
                <a:tc>
                  <a:txBody>
                    <a:bodyPr/>
                    <a:p>
                      <a:pPr>
                        <a:lnSpc>
                          <a:spcPct val="115000"/>
                        </a:lnSpc>
                        <a:spcAft>
                          <a:spcPts val="1000"/>
                        </a:spcAft>
                      </a:pPr>
                      <a:r>
                        <a:rPr sz="1100" lang="en-US">
                          <a:effectLst/>
                          <a:highlight>
                            <a:srgbClr val="FFFF00"/>
                          </a:highlight>
                        </a:rPr>
                        <a:t> </a:t>
                      </a:r>
                      <a:endParaRPr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dirty="0" sz="1100" lang="en-US">
                          <a:effectLst/>
                        </a:rPr>
                        <a:t> </a:t>
                      </a:r>
                      <a:endParaRPr dirty="0"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nchor="ctr"/>
                </a:tc>
              </a:tr>
              <a:tr h="210780">
                <a:tc>
                  <a:txBody>
                    <a:bodyPr/>
                    <a:p>
                      <a:pPr>
                        <a:lnSpc>
                          <a:spcPct val="115000"/>
                        </a:lnSpc>
                        <a:spcAft>
                          <a:spcPts val="1000"/>
                        </a:spcAft>
                      </a:pPr>
                      <a:r>
                        <a:rPr sz="1100" lang="en-US">
                          <a:effectLst/>
                        </a:rPr>
                        <a:t>Multiple R</a:t>
                      </a:r>
                      <a:endParaRPr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dirty="0" sz="1100" lang="en-US">
                          <a:effectLst/>
                        </a:rPr>
                        <a:t>0.903169969</a:t>
                      </a:r>
                      <a:endParaRPr dirty="0"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10780">
                <a:tc>
                  <a:txBody>
                    <a:bodyPr/>
                    <a:p>
                      <a:pPr>
                        <a:lnSpc>
                          <a:spcPct val="115000"/>
                        </a:lnSpc>
                        <a:spcAft>
                          <a:spcPts val="1000"/>
                        </a:spcAft>
                      </a:pPr>
                      <a:r>
                        <a:rPr dirty="0" sz="1100" lang="en-US">
                          <a:effectLst/>
                        </a:rPr>
                        <a:t>R Square</a:t>
                      </a:r>
                      <a:endParaRPr dirty="0"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sz="1100" lang="en-US">
                          <a:effectLst/>
                        </a:rPr>
                        <a:t>0.815715992	</a:t>
                      </a:r>
                      <a:endParaRPr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10780">
                <a:tc>
                  <a:txBody>
                    <a:bodyPr/>
                    <a:p>
                      <a:pPr>
                        <a:lnSpc>
                          <a:spcPct val="115000"/>
                        </a:lnSpc>
                        <a:spcAft>
                          <a:spcPts val="1000"/>
                        </a:spcAft>
                      </a:pPr>
                      <a:r>
                        <a:rPr sz="1100" lang="en-US">
                          <a:effectLst/>
                        </a:rPr>
                        <a:t>Adjusted R Square</a:t>
                      </a:r>
                      <a:endParaRPr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sz="1100" lang="en-US">
                          <a:effectLst/>
                        </a:rPr>
                        <a:t>0.814941689	</a:t>
                      </a:r>
                      <a:endParaRPr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560414">
                <a:tc>
                  <a:txBody>
                    <a:bodyPr/>
                    <a:p>
                      <a:pPr>
                        <a:lnSpc>
                          <a:spcPct val="115000"/>
                        </a:lnSpc>
                        <a:spcAft>
                          <a:spcPts val="1000"/>
                        </a:spcAft>
                      </a:pPr>
                      <a:r>
                        <a:rPr sz="1100" lang="en-US">
                          <a:effectLst/>
                        </a:rPr>
                        <a:t>Standard Error</a:t>
                      </a:r>
                      <a:endParaRPr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dirty="0" sz="1100" lang="en-US">
                          <a:effectLst/>
                        </a:rPr>
                        <a:t>0.521451802	</a:t>
                      </a:r>
                    </a:p>
                    <a:p>
                      <a:pPr>
                        <a:lnSpc>
                          <a:spcPct val="115000"/>
                        </a:lnSpc>
                        <a:spcAft>
                          <a:spcPts val="1000"/>
                        </a:spcAft>
                      </a:pPr>
                      <a:r>
                        <a:rPr dirty="0" sz="1100" lang="en-US">
                          <a:effectLst/>
                        </a:rPr>
                        <a:t> </a:t>
                      </a:r>
                      <a:endParaRPr dirty="0"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10780">
                <a:tc>
                  <a:txBody>
                    <a:bodyPr/>
                    <a:p>
                      <a:pPr>
                        <a:lnSpc>
                          <a:spcPct val="115000"/>
                        </a:lnSpc>
                        <a:spcAft>
                          <a:spcPts val="1000"/>
                        </a:spcAft>
                      </a:pPr>
                      <a:r>
                        <a:rPr sz="1100" lang="en-US">
                          <a:effectLst/>
                        </a:rPr>
                        <a:t>Observations</a:t>
                      </a:r>
                      <a:endParaRPr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p>
                      <a:pPr>
                        <a:lnSpc>
                          <a:spcPct val="115000"/>
                        </a:lnSpc>
                        <a:spcAft>
                          <a:spcPts val="1000"/>
                        </a:spcAft>
                      </a:pPr>
                      <a:r>
                        <a:rPr dirty="0" sz="1100" lang="en-US">
                          <a:effectLst/>
                        </a:rPr>
                        <a:t>240</a:t>
                      </a:r>
                      <a:endParaRPr dirty="0" sz="1100" lang="en-US">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1050180" name="Rectangle 3"/>
          <p:cNvSpPr>
            <a:spLocks noChangeArrowheads="1"/>
          </p:cNvSpPr>
          <p:nvPr/>
        </p:nvSpPr>
        <p:spPr bwMode="auto">
          <a:xfrm>
            <a:off x="-882097" y="2564747"/>
            <a:ext cx="3880862" cy="261610"/>
          </a:xfrm>
          <a:prstGeom prst="rect"/>
          <a:noFill/>
          <a:ln>
            <a:noFill/>
          </a:ln>
          <a:effectLst/>
        </p:spPr>
        <p:txBody>
          <a:bodyPr anchor="ctr" anchorCtr="0" bIns="45720" compatLnSpc="1" lIns="91440" numCol="1" rIns="91440" tIns="45720" vert="horz" wrap="square">
            <a:prstTxWarp prst="textNoShape"/>
            <a:spAutoFit/>
          </a:bodyPr>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dirty="0" sz="1100" i="0" kumimoji="0" lang="en-US" normalizeH="0" strike="noStrike" u="none" smtClean="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a:t>
            </a:r>
            <a:endParaRPr altLang="zh-CN" baseline="0" b="0" cap="none" dirty="0" sz="1800" i="0" kumimoji="0" lang="en-US" normalizeH="0" strike="noStrike" u="none" smtClean="0">
              <a:ln>
                <a:noFill/>
              </a:ln>
              <a:solidFill>
                <a:schemeClr val="tx1"/>
              </a:solidFill>
              <a:effectLst/>
              <a:latin typeface="Arial" panose="020B0604020202020204" pitchFamily="34" charset="0"/>
            </a:endParaRPr>
          </a:p>
        </p:txBody>
      </p:sp>
      <p:sp>
        <p:nvSpPr>
          <p:cNvPr id="1050181" name="Google Shape;2476;p50"/>
          <p:cNvSpPr/>
          <p:nvPr/>
        </p:nvSpPr>
        <p:spPr>
          <a:xfrm>
            <a:off x="4717683" y="3126121"/>
            <a:ext cx="3039969" cy="875608"/>
          </a:xfrm>
          <a:custGeom>
            <a:av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ln w="28575">
            <a:solidFill>
              <a:schemeClr val="accent2"/>
            </a:solidFill>
            <a:tailEnd type="triangle"/>
          </a:ln>
        </p:spPr>
        <p:txBody>
          <a:bodyPr bIns="0" lIns="0" rIns="0" tIns="0"/>
          <a:p>
            <a:pPr algn="ctr"/>
            <a:r>
              <a:rPr dirty="0" sz="1800" lang="en-US">
                <a:solidFill>
                  <a:schemeClr val="accent3">
                    <a:lumMod val="75000"/>
                  </a:schemeClr>
                </a:solidFill>
              </a:rPr>
              <a:t>A value closer to 1 signifies a stronger positive relationship.	</a:t>
            </a:r>
          </a:p>
        </p:txBody>
      </p:sp>
      <p:sp>
        <p:nvSpPr>
          <p:cNvPr id="1050182" name="Google Shape;2476;p50"/>
          <p:cNvSpPr/>
          <p:nvPr/>
        </p:nvSpPr>
        <p:spPr>
          <a:xfrm flipV="1">
            <a:off x="1600600" y="2458064"/>
            <a:ext cx="1988174" cy="835741"/>
          </a:xfrm>
          <a:custGeom>
            <a:av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ln w="28575">
            <a:solidFill>
              <a:schemeClr val="accent3">
                <a:lumMod val="50000"/>
              </a:schemeClr>
            </a:solidFill>
            <a:tailEnd type="triangle"/>
          </a:ln>
        </p:spPr>
        <p:txBody>
          <a:bodyPr bIns="0" lIns="0" rIns="0" tIns="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50190" name="Google Shape;1303;p40"/>
          <p:cNvSpPr/>
          <p:nvPr/>
        </p:nvSpPr>
        <p:spPr>
          <a:xfrm>
            <a:off x="110743" y="1381711"/>
            <a:ext cx="2996596" cy="2434780"/>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50191" name="Google Shape;1304;p40"/>
          <p:cNvSpPr/>
          <p:nvPr/>
        </p:nvSpPr>
        <p:spPr>
          <a:xfrm>
            <a:off x="2117853" y="3924043"/>
            <a:ext cx="4869602" cy="779274"/>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r>
              <a:rPr dirty="0" lang="en-US">
                <a:solidFill>
                  <a:schemeClr val="accent3">
                    <a:lumMod val="50000"/>
                  </a:schemeClr>
                </a:solidFill>
              </a:rPr>
              <a:t>The high F-statistic and the extremely low p-value </a:t>
            </a:r>
            <a:endParaRPr dirty="0" lang="en-US" smtClean="0">
              <a:solidFill>
                <a:schemeClr val="accent3">
                  <a:lumMod val="50000"/>
                </a:schemeClr>
              </a:solidFill>
            </a:endParaRPr>
          </a:p>
          <a:p>
            <a:pPr algn="ctr">
              <a:defRPr>
                <a:solidFill>
                  <a:srgbClr val="000000"/>
                </a:solidFill>
              </a:defRPr>
            </a:pPr>
            <a:r>
              <a:rPr dirty="0" lang="en-US" smtClean="0">
                <a:solidFill>
                  <a:schemeClr val="accent3">
                    <a:lumMod val="50000"/>
                  </a:schemeClr>
                </a:solidFill>
              </a:rPr>
              <a:t>indicate </a:t>
            </a:r>
            <a:r>
              <a:rPr dirty="0" lang="en-US">
                <a:solidFill>
                  <a:schemeClr val="accent3">
                    <a:lumMod val="50000"/>
                  </a:schemeClr>
                </a:solidFill>
              </a:rPr>
              <a:t>that the overall regression model is statistically significant</a:t>
            </a:r>
            <a:endParaRPr dirty="0">
              <a:solidFill>
                <a:schemeClr val="accent3">
                  <a:lumMod val="50000"/>
                </a:schemeClr>
              </a:solidFill>
            </a:endParaRPr>
          </a:p>
        </p:txBody>
      </p:sp>
      <p:sp>
        <p:nvSpPr>
          <p:cNvPr id="1050192" name="Google Shape;1306;p40"/>
          <p:cNvSpPr txBox="1"/>
          <p:nvPr/>
        </p:nvSpPr>
        <p:spPr>
          <a:xfrm>
            <a:off x="719999" y="539500"/>
            <a:ext cx="7704002" cy="457202"/>
          </a:xfrm>
          <a:prstGeom prst="rect"/>
          <a:ln w="12700">
            <a:miter lim="400000"/>
          </a:ln>
        </p:spPr>
        <p:txBody>
          <a:bodyPr anchor="ctr" bIns="91423" lIns="91423" rIns="91423" tIns="91423">
            <a:normAutofit/>
          </a:bodyPr>
          <a:lstStyle>
            <a:lvl1pPr algn="ctr" defTabSz="464880">
              <a:defRPr sz="1394">
                <a:solidFill>
                  <a:srgbClr val="634934"/>
                </a:solidFill>
                <a:latin typeface="Annai MN Regular"/>
                <a:ea typeface="Annai MN Regular"/>
                <a:cs typeface="Annai MN Regular"/>
                <a:sym typeface="Annai MN Regular"/>
              </a:defRPr>
            </a:lvl1pPr>
          </a:lstStyle>
          <a:p>
            <a:endParaRPr dirty="0"/>
          </a:p>
        </p:txBody>
      </p:sp>
      <p:grpSp>
        <p:nvGrpSpPr>
          <p:cNvPr id="188" name="Google Shape;1310;p40"/>
          <p:cNvGrpSpPr/>
          <p:nvPr/>
        </p:nvGrpSpPr>
        <p:grpSpPr>
          <a:xfrm>
            <a:off x="149728" y="86286"/>
            <a:ext cx="1268361" cy="1146987"/>
            <a:chOff x="0" y="0"/>
            <a:chExt cx="1432090" cy="1496814"/>
          </a:xfrm>
        </p:grpSpPr>
        <p:sp>
          <p:nvSpPr>
            <p:cNvPr id="1050193" name="Google Shape;1311;p40"/>
            <p:cNvSpPr/>
            <p:nvPr/>
          </p:nvSpPr>
          <p:spPr>
            <a:xfrm>
              <a:off x="-1" y="796836"/>
              <a:ext cx="398405" cy="454997"/>
            </a:xfrm>
            <a:custGeom>
              <a:avLst/>
              <a:ahLst/>
              <a:cxnLst>
                <a:cxn ang="0">
                  <a:pos x="wd2" y="hd2"/>
                </a:cxn>
                <a:cxn ang="5400000">
                  <a:pos x="wd2" y="hd2"/>
                </a:cxn>
                <a:cxn ang="10800000">
                  <a:pos x="wd2" y="hd2"/>
                </a:cxn>
                <a:cxn ang="16200000">
                  <a:pos x="wd2" y="hd2"/>
                </a:cxn>
              </a:cxnLst>
              <a:rect l="0" t="0" r="r" b="b"/>
              <a:pathLst>
                <a:path w="21600" h="21600" extrusionOk="0">
                  <a:moveTo>
                    <a:pt x="11702" y="0"/>
                  </a:moveTo>
                  <a:lnTo>
                    <a:pt x="11164" y="28"/>
                  </a:lnTo>
                  <a:lnTo>
                    <a:pt x="10595" y="56"/>
                  </a:lnTo>
                  <a:lnTo>
                    <a:pt x="10057" y="137"/>
                  </a:lnTo>
                  <a:lnTo>
                    <a:pt x="9519" y="221"/>
                  </a:lnTo>
                  <a:lnTo>
                    <a:pt x="8983" y="304"/>
                  </a:lnTo>
                  <a:lnTo>
                    <a:pt x="8445" y="443"/>
                  </a:lnTo>
                  <a:lnTo>
                    <a:pt x="7907" y="608"/>
                  </a:lnTo>
                  <a:lnTo>
                    <a:pt x="7369" y="803"/>
                  </a:lnTo>
                  <a:lnTo>
                    <a:pt x="6863" y="996"/>
                  </a:lnTo>
                  <a:lnTo>
                    <a:pt x="6325" y="1246"/>
                  </a:lnTo>
                  <a:lnTo>
                    <a:pt x="5819" y="1495"/>
                  </a:lnTo>
                  <a:lnTo>
                    <a:pt x="5313" y="1800"/>
                  </a:lnTo>
                  <a:lnTo>
                    <a:pt x="4712" y="2188"/>
                  </a:lnTo>
                  <a:lnTo>
                    <a:pt x="4144" y="2603"/>
                  </a:lnTo>
                  <a:lnTo>
                    <a:pt x="3638" y="3046"/>
                  </a:lnTo>
                  <a:lnTo>
                    <a:pt x="3132" y="3490"/>
                  </a:lnTo>
                  <a:lnTo>
                    <a:pt x="2689" y="3959"/>
                  </a:lnTo>
                  <a:lnTo>
                    <a:pt x="2277" y="4458"/>
                  </a:lnTo>
                  <a:lnTo>
                    <a:pt x="1897" y="4956"/>
                  </a:lnTo>
                  <a:lnTo>
                    <a:pt x="1550" y="5483"/>
                  </a:lnTo>
                  <a:lnTo>
                    <a:pt x="1234" y="6037"/>
                  </a:lnTo>
                  <a:lnTo>
                    <a:pt x="949" y="6590"/>
                  </a:lnTo>
                  <a:lnTo>
                    <a:pt x="697" y="7144"/>
                  </a:lnTo>
                  <a:lnTo>
                    <a:pt x="506" y="7699"/>
                  </a:lnTo>
                  <a:lnTo>
                    <a:pt x="347" y="8279"/>
                  </a:lnTo>
                  <a:lnTo>
                    <a:pt x="190" y="8861"/>
                  </a:lnTo>
                  <a:lnTo>
                    <a:pt x="95" y="9444"/>
                  </a:lnTo>
                  <a:lnTo>
                    <a:pt x="32" y="10052"/>
                  </a:lnTo>
                  <a:lnTo>
                    <a:pt x="0" y="10634"/>
                  </a:lnTo>
                  <a:lnTo>
                    <a:pt x="0" y="11242"/>
                  </a:lnTo>
                  <a:lnTo>
                    <a:pt x="63" y="11824"/>
                  </a:lnTo>
                  <a:lnTo>
                    <a:pt x="127" y="12433"/>
                  </a:lnTo>
                  <a:lnTo>
                    <a:pt x="222" y="13015"/>
                  </a:lnTo>
                  <a:lnTo>
                    <a:pt x="379" y="13597"/>
                  </a:lnTo>
                  <a:lnTo>
                    <a:pt x="570" y="14178"/>
                  </a:lnTo>
                  <a:lnTo>
                    <a:pt x="790" y="14760"/>
                  </a:lnTo>
                  <a:lnTo>
                    <a:pt x="1012" y="15314"/>
                  </a:lnTo>
                  <a:lnTo>
                    <a:pt x="1296" y="15895"/>
                  </a:lnTo>
                  <a:lnTo>
                    <a:pt x="1645" y="16421"/>
                  </a:lnTo>
                  <a:lnTo>
                    <a:pt x="1993" y="16976"/>
                  </a:lnTo>
                  <a:lnTo>
                    <a:pt x="2372" y="17474"/>
                  </a:lnTo>
                  <a:lnTo>
                    <a:pt x="2783" y="17999"/>
                  </a:lnTo>
                  <a:lnTo>
                    <a:pt x="3257" y="18470"/>
                  </a:lnTo>
                  <a:lnTo>
                    <a:pt x="3731" y="18941"/>
                  </a:lnTo>
                  <a:lnTo>
                    <a:pt x="4176" y="19329"/>
                  </a:lnTo>
                  <a:lnTo>
                    <a:pt x="4587" y="19661"/>
                  </a:lnTo>
                  <a:lnTo>
                    <a:pt x="5029" y="19994"/>
                  </a:lnTo>
                  <a:lnTo>
                    <a:pt x="5472" y="20271"/>
                  </a:lnTo>
                  <a:lnTo>
                    <a:pt x="5914" y="20547"/>
                  </a:lnTo>
                  <a:lnTo>
                    <a:pt x="6389" y="20769"/>
                  </a:lnTo>
                  <a:lnTo>
                    <a:pt x="6831" y="20962"/>
                  </a:lnTo>
                  <a:lnTo>
                    <a:pt x="7306" y="21129"/>
                  </a:lnTo>
                  <a:lnTo>
                    <a:pt x="7748" y="21268"/>
                  </a:lnTo>
                  <a:lnTo>
                    <a:pt x="8223" y="21378"/>
                  </a:lnTo>
                  <a:lnTo>
                    <a:pt x="8697" y="21489"/>
                  </a:lnTo>
                  <a:lnTo>
                    <a:pt x="9171" y="21544"/>
                  </a:lnTo>
                  <a:lnTo>
                    <a:pt x="9646" y="21572"/>
                  </a:lnTo>
                  <a:lnTo>
                    <a:pt x="10120" y="21600"/>
                  </a:lnTo>
                  <a:lnTo>
                    <a:pt x="10595" y="21572"/>
                  </a:lnTo>
                  <a:lnTo>
                    <a:pt x="11069" y="21544"/>
                  </a:lnTo>
                  <a:lnTo>
                    <a:pt x="11543" y="21489"/>
                  </a:lnTo>
                  <a:lnTo>
                    <a:pt x="12018" y="21433"/>
                  </a:lnTo>
                  <a:lnTo>
                    <a:pt x="12492" y="21324"/>
                  </a:lnTo>
                  <a:lnTo>
                    <a:pt x="12966" y="21212"/>
                  </a:lnTo>
                  <a:lnTo>
                    <a:pt x="13441" y="21073"/>
                  </a:lnTo>
                  <a:lnTo>
                    <a:pt x="13915" y="20907"/>
                  </a:lnTo>
                  <a:lnTo>
                    <a:pt x="14358" y="20742"/>
                  </a:lnTo>
                  <a:lnTo>
                    <a:pt x="14832" y="20547"/>
                  </a:lnTo>
                  <a:lnTo>
                    <a:pt x="15751" y="20104"/>
                  </a:lnTo>
                  <a:lnTo>
                    <a:pt x="16668" y="19579"/>
                  </a:lnTo>
                  <a:lnTo>
                    <a:pt x="17521" y="19024"/>
                  </a:lnTo>
                  <a:lnTo>
                    <a:pt x="18375" y="18415"/>
                  </a:lnTo>
                  <a:lnTo>
                    <a:pt x="19228" y="17723"/>
                  </a:lnTo>
                  <a:lnTo>
                    <a:pt x="20083" y="16948"/>
                  </a:lnTo>
                  <a:lnTo>
                    <a:pt x="20494" y="16560"/>
                  </a:lnTo>
                  <a:lnTo>
                    <a:pt x="20905" y="16145"/>
                  </a:lnTo>
                  <a:lnTo>
                    <a:pt x="21253" y="15702"/>
                  </a:lnTo>
                  <a:lnTo>
                    <a:pt x="21600" y="15259"/>
                  </a:lnTo>
                  <a:lnTo>
                    <a:pt x="20272" y="12959"/>
                  </a:lnTo>
                  <a:lnTo>
                    <a:pt x="19641" y="13486"/>
                  </a:lnTo>
                  <a:lnTo>
                    <a:pt x="18944" y="14040"/>
                  </a:lnTo>
                  <a:lnTo>
                    <a:pt x="18186" y="14565"/>
                  </a:lnTo>
                  <a:lnTo>
                    <a:pt x="17394" y="15092"/>
                  </a:lnTo>
                  <a:lnTo>
                    <a:pt x="16541" y="15618"/>
                  </a:lnTo>
                  <a:lnTo>
                    <a:pt x="15687" y="16061"/>
                  </a:lnTo>
                  <a:lnTo>
                    <a:pt x="14770" y="16505"/>
                  </a:lnTo>
                  <a:lnTo>
                    <a:pt x="13883" y="16864"/>
                  </a:lnTo>
                  <a:lnTo>
                    <a:pt x="13409" y="17003"/>
                  </a:lnTo>
                  <a:lnTo>
                    <a:pt x="12966" y="17141"/>
                  </a:lnTo>
                  <a:lnTo>
                    <a:pt x="12492" y="17252"/>
                  </a:lnTo>
                  <a:lnTo>
                    <a:pt x="12049" y="17363"/>
                  </a:lnTo>
                  <a:lnTo>
                    <a:pt x="11575" y="17419"/>
                  </a:lnTo>
                  <a:lnTo>
                    <a:pt x="11132" y="17474"/>
                  </a:lnTo>
                  <a:lnTo>
                    <a:pt x="10690" y="17502"/>
                  </a:lnTo>
                  <a:lnTo>
                    <a:pt x="10247" y="17502"/>
                  </a:lnTo>
                  <a:lnTo>
                    <a:pt x="9805" y="17446"/>
                  </a:lnTo>
                  <a:lnTo>
                    <a:pt x="9394" y="17391"/>
                  </a:lnTo>
                  <a:lnTo>
                    <a:pt x="8951" y="17307"/>
                  </a:lnTo>
                  <a:lnTo>
                    <a:pt x="8538" y="17169"/>
                  </a:lnTo>
                  <a:lnTo>
                    <a:pt x="8159" y="17003"/>
                  </a:lnTo>
                  <a:lnTo>
                    <a:pt x="7748" y="16809"/>
                  </a:lnTo>
                  <a:lnTo>
                    <a:pt x="7401" y="16560"/>
                  </a:lnTo>
                  <a:lnTo>
                    <a:pt x="7022" y="16282"/>
                  </a:lnTo>
                  <a:lnTo>
                    <a:pt x="6736" y="16034"/>
                  </a:lnTo>
                  <a:lnTo>
                    <a:pt x="6516" y="15785"/>
                  </a:lnTo>
                  <a:lnTo>
                    <a:pt x="6294" y="15507"/>
                  </a:lnTo>
                  <a:lnTo>
                    <a:pt x="6105" y="15231"/>
                  </a:lnTo>
                  <a:lnTo>
                    <a:pt x="5946" y="14954"/>
                  </a:lnTo>
                  <a:lnTo>
                    <a:pt x="5851" y="14649"/>
                  </a:lnTo>
                  <a:lnTo>
                    <a:pt x="5724" y="14344"/>
                  </a:lnTo>
                  <a:lnTo>
                    <a:pt x="5661" y="14040"/>
                  </a:lnTo>
                  <a:lnTo>
                    <a:pt x="5629" y="13735"/>
                  </a:lnTo>
                  <a:lnTo>
                    <a:pt x="5599" y="13430"/>
                  </a:lnTo>
                  <a:lnTo>
                    <a:pt x="5599" y="13098"/>
                  </a:lnTo>
                  <a:lnTo>
                    <a:pt x="5629" y="12794"/>
                  </a:lnTo>
                  <a:lnTo>
                    <a:pt x="5661" y="12461"/>
                  </a:lnTo>
                  <a:lnTo>
                    <a:pt x="5724" y="12156"/>
                  </a:lnTo>
                  <a:lnTo>
                    <a:pt x="5914" y="11520"/>
                  </a:lnTo>
                  <a:lnTo>
                    <a:pt x="6198" y="10883"/>
                  </a:lnTo>
                  <a:lnTo>
                    <a:pt x="6516" y="10274"/>
                  </a:lnTo>
                  <a:lnTo>
                    <a:pt x="6895" y="9692"/>
                  </a:lnTo>
                  <a:lnTo>
                    <a:pt x="7338" y="9138"/>
                  </a:lnTo>
                  <a:lnTo>
                    <a:pt x="7812" y="8611"/>
                  </a:lnTo>
                  <a:lnTo>
                    <a:pt x="8318" y="8142"/>
                  </a:lnTo>
                  <a:lnTo>
                    <a:pt x="8856" y="7699"/>
                  </a:lnTo>
                  <a:lnTo>
                    <a:pt x="9394" y="7337"/>
                  </a:lnTo>
                  <a:lnTo>
                    <a:pt x="9709" y="7144"/>
                  </a:lnTo>
                  <a:lnTo>
                    <a:pt x="10057" y="6978"/>
                  </a:lnTo>
                  <a:lnTo>
                    <a:pt x="10438" y="6812"/>
                  </a:lnTo>
                  <a:lnTo>
                    <a:pt x="10848" y="6646"/>
                  </a:lnTo>
                  <a:lnTo>
                    <a:pt x="11259" y="6507"/>
                  </a:lnTo>
                  <a:lnTo>
                    <a:pt x="11702" y="6397"/>
                  </a:lnTo>
                  <a:lnTo>
                    <a:pt x="12176" y="6286"/>
                  </a:lnTo>
                  <a:lnTo>
                    <a:pt x="12651" y="6175"/>
                  </a:lnTo>
                  <a:lnTo>
                    <a:pt x="13125" y="6119"/>
                  </a:lnTo>
                  <a:lnTo>
                    <a:pt x="13631" y="6065"/>
                  </a:lnTo>
                  <a:lnTo>
                    <a:pt x="14137" y="6010"/>
                  </a:lnTo>
                  <a:lnTo>
                    <a:pt x="15118" y="6010"/>
                  </a:lnTo>
                  <a:lnTo>
                    <a:pt x="15624" y="6037"/>
                  </a:lnTo>
                  <a:lnTo>
                    <a:pt x="16098" y="6065"/>
                  </a:lnTo>
                  <a:lnTo>
                    <a:pt x="16572" y="6147"/>
                  </a:lnTo>
                  <a:lnTo>
                    <a:pt x="16350" y="5676"/>
                  </a:lnTo>
                  <a:lnTo>
                    <a:pt x="15719" y="4374"/>
                  </a:lnTo>
                  <a:lnTo>
                    <a:pt x="15054" y="2991"/>
                  </a:lnTo>
                  <a:lnTo>
                    <a:pt x="14739" y="2298"/>
                  </a:lnTo>
                  <a:lnTo>
                    <a:pt x="14421" y="1578"/>
                  </a:lnTo>
                  <a:lnTo>
                    <a:pt x="14137" y="859"/>
                  </a:lnTo>
                  <a:lnTo>
                    <a:pt x="13915" y="137"/>
                  </a:lnTo>
                  <a:lnTo>
                    <a:pt x="13347" y="83"/>
                  </a:lnTo>
                  <a:lnTo>
                    <a:pt x="12809" y="28"/>
                  </a:lnTo>
                  <a:lnTo>
                    <a:pt x="122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194" name="Google Shape;1312;p40"/>
            <p:cNvSpPr/>
            <p:nvPr/>
          </p:nvSpPr>
          <p:spPr>
            <a:xfrm>
              <a:off x="117838" y="327237"/>
              <a:ext cx="1055253" cy="1020839"/>
            </a:xfrm>
            <a:custGeom>
              <a:avLst/>
              <a:ahLst/>
              <a:cxnLst>
                <a:cxn ang="0">
                  <a:pos x="wd2" y="hd2"/>
                </a:cxn>
                <a:cxn ang="5400000">
                  <a:pos x="wd2" y="hd2"/>
                </a:cxn>
                <a:cxn ang="10800000">
                  <a:pos x="wd2" y="hd2"/>
                </a:cxn>
                <a:cxn ang="16200000">
                  <a:pos x="wd2" y="hd2"/>
                </a:cxn>
              </a:cxnLst>
              <a:rect l="0" t="0" r="r" b="b"/>
              <a:pathLst>
                <a:path w="21600" h="21600" extrusionOk="0">
                  <a:moveTo>
                    <a:pt x="17265" y="0"/>
                  </a:moveTo>
                  <a:lnTo>
                    <a:pt x="16848" y="12"/>
                  </a:lnTo>
                  <a:lnTo>
                    <a:pt x="16418" y="25"/>
                  </a:lnTo>
                  <a:lnTo>
                    <a:pt x="15522" y="87"/>
                  </a:lnTo>
                  <a:lnTo>
                    <a:pt x="14591" y="161"/>
                  </a:lnTo>
                  <a:lnTo>
                    <a:pt x="13636" y="284"/>
                  </a:lnTo>
                  <a:lnTo>
                    <a:pt x="12645" y="420"/>
                  </a:lnTo>
                  <a:lnTo>
                    <a:pt x="11654" y="580"/>
                  </a:lnTo>
                  <a:lnTo>
                    <a:pt x="10651" y="778"/>
                  </a:lnTo>
                  <a:lnTo>
                    <a:pt x="9636" y="988"/>
                  </a:lnTo>
                  <a:lnTo>
                    <a:pt x="8645" y="1210"/>
                  </a:lnTo>
                  <a:lnTo>
                    <a:pt x="7666" y="1457"/>
                  </a:lnTo>
                  <a:lnTo>
                    <a:pt x="6710" y="1728"/>
                  </a:lnTo>
                  <a:lnTo>
                    <a:pt x="5791" y="2012"/>
                  </a:lnTo>
                  <a:lnTo>
                    <a:pt x="4907" y="2296"/>
                  </a:lnTo>
                  <a:lnTo>
                    <a:pt x="4072" y="2605"/>
                  </a:lnTo>
                  <a:lnTo>
                    <a:pt x="3678" y="2765"/>
                  </a:lnTo>
                  <a:lnTo>
                    <a:pt x="3296" y="2913"/>
                  </a:lnTo>
                  <a:lnTo>
                    <a:pt x="2925" y="3074"/>
                  </a:lnTo>
                  <a:lnTo>
                    <a:pt x="2579" y="3234"/>
                  </a:lnTo>
                  <a:lnTo>
                    <a:pt x="2245" y="3407"/>
                  </a:lnTo>
                  <a:lnTo>
                    <a:pt x="1934" y="3568"/>
                  </a:lnTo>
                  <a:lnTo>
                    <a:pt x="1648" y="3728"/>
                  </a:lnTo>
                  <a:lnTo>
                    <a:pt x="1373" y="3901"/>
                  </a:lnTo>
                  <a:lnTo>
                    <a:pt x="1122" y="4073"/>
                  </a:lnTo>
                  <a:lnTo>
                    <a:pt x="895" y="4234"/>
                  </a:lnTo>
                  <a:lnTo>
                    <a:pt x="692" y="4407"/>
                  </a:lnTo>
                  <a:lnTo>
                    <a:pt x="501" y="4567"/>
                  </a:lnTo>
                  <a:lnTo>
                    <a:pt x="358" y="4740"/>
                  </a:lnTo>
                  <a:lnTo>
                    <a:pt x="227" y="4912"/>
                  </a:lnTo>
                  <a:lnTo>
                    <a:pt x="119" y="5073"/>
                  </a:lnTo>
                  <a:lnTo>
                    <a:pt x="48" y="5246"/>
                  </a:lnTo>
                  <a:lnTo>
                    <a:pt x="24" y="5320"/>
                  </a:lnTo>
                  <a:lnTo>
                    <a:pt x="12" y="5407"/>
                  </a:lnTo>
                  <a:lnTo>
                    <a:pt x="0" y="5493"/>
                  </a:lnTo>
                  <a:lnTo>
                    <a:pt x="0" y="5826"/>
                  </a:lnTo>
                  <a:lnTo>
                    <a:pt x="24" y="6097"/>
                  </a:lnTo>
                  <a:lnTo>
                    <a:pt x="48" y="6369"/>
                  </a:lnTo>
                  <a:lnTo>
                    <a:pt x="95" y="6640"/>
                  </a:lnTo>
                  <a:lnTo>
                    <a:pt x="131" y="6925"/>
                  </a:lnTo>
                  <a:lnTo>
                    <a:pt x="191" y="7208"/>
                  </a:lnTo>
                  <a:lnTo>
                    <a:pt x="322" y="7813"/>
                  </a:lnTo>
                  <a:lnTo>
                    <a:pt x="477" y="8418"/>
                  </a:lnTo>
                  <a:lnTo>
                    <a:pt x="668" y="9048"/>
                  </a:lnTo>
                  <a:lnTo>
                    <a:pt x="883" y="9702"/>
                  </a:lnTo>
                  <a:lnTo>
                    <a:pt x="1110" y="10356"/>
                  </a:lnTo>
                  <a:lnTo>
                    <a:pt x="1373" y="11010"/>
                  </a:lnTo>
                  <a:lnTo>
                    <a:pt x="1636" y="11677"/>
                  </a:lnTo>
                  <a:lnTo>
                    <a:pt x="1922" y="12343"/>
                  </a:lnTo>
                  <a:lnTo>
                    <a:pt x="2221" y="13010"/>
                  </a:lnTo>
                  <a:lnTo>
                    <a:pt x="2531" y="13676"/>
                  </a:lnTo>
                  <a:lnTo>
                    <a:pt x="2841" y="14330"/>
                  </a:lnTo>
                  <a:lnTo>
                    <a:pt x="3164" y="14972"/>
                  </a:lnTo>
                  <a:lnTo>
                    <a:pt x="3475" y="15614"/>
                  </a:lnTo>
                  <a:lnTo>
                    <a:pt x="4119" y="16823"/>
                  </a:lnTo>
                  <a:lnTo>
                    <a:pt x="4740" y="17946"/>
                  </a:lnTo>
                  <a:lnTo>
                    <a:pt x="5313" y="18971"/>
                  </a:lnTo>
                  <a:lnTo>
                    <a:pt x="5827" y="19860"/>
                  </a:lnTo>
                  <a:lnTo>
                    <a:pt x="6269" y="20588"/>
                  </a:lnTo>
                  <a:lnTo>
                    <a:pt x="6603" y="21131"/>
                  </a:lnTo>
                  <a:lnTo>
                    <a:pt x="6889" y="21600"/>
                  </a:lnTo>
                  <a:lnTo>
                    <a:pt x="18125" y="19971"/>
                  </a:lnTo>
                  <a:lnTo>
                    <a:pt x="18281" y="19341"/>
                  </a:lnTo>
                  <a:lnTo>
                    <a:pt x="18711" y="17638"/>
                  </a:lnTo>
                  <a:lnTo>
                    <a:pt x="18985" y="16490"/>
                  </a:lnTo>
                  <a:lnTo>
                    <a:pt x="19295" y="15169"/>
                  </a:lnTo>
                  <a:lnTo>
                    <a:pt x="19629" y="13738"/>
                  </a:lnTo>
                  <a:lnTo>
                    <a:pt x="19964" y="12220"/>
                  </a:lnTo>
                  <a:lnTo>
                    <a:pt x="20310" y="10664"/>
                  </a:lnTo>
                  <a:lnTo>
                    <a:pt x="20621" y="9097"/>
                  </a:lnTo>
                  <a:lnTo>
                    <a:pt x="20919" y="7554"/>
                  </a:lnTo>
                  <a:lnTo>
                    <a:pt x="21051" y="6801"/>
                  </a:lnTo>
                  <a:lnTo>
                    <a:pt x="21170" y="6073"/>
                  </a:lnTo>
                  <a:lnTo>
                    <a:pt x="21277" y="5369"/>
                  </a:lnTo>
                  <a:lnTo>
                    <a:pt x="21373" y="4691"/>
                  </a:lnTo>
                  <a:lnTo>
                    <a:pt x="21456" y="4049"/>
                  </a:lnTo>
                  <a:lnTo>
                    <a:pt x="21516" y="3456"/>
                  </a:lnTo>
                  <a:lnTo>
                    <a:pt x="21564" y="2901"/>
                  </a:lnTo>
                  <a:lnTo>
                    <a:pt x="21588" y="2383"/>
                  </a:lnTo>
                  <a:lnTo>
                    <a:pt x="21600" y="1926"/>
                  </a:lnTo>
                  <a:lnTo>
                    <a:pt x="21576" y="1531"/>
                  </a:lnTo>
                  <a:lnTo>
                    <a:pt x="21564" y="1445"/>
                  </a:lnTo>
                  <a:lnTo>
                    <a:pt x="21552" y="1358"/>
                  </a:lnTo>
                  <a:lnTo>
                    <a:pt x="21528" y="1272"/>
                  </a:lnTo>
                  <a:lnTo>
                    <a:pt x="21492" y="1185"/>
                  </a:lnTo>
                  <a:lnTo>
                    <a:pt x="21445" y="1111"/>
                  </a:lnTo>
                  <a:lnTo>
                    <a:pt x="21397" y="1037"/>
                  </a:lnTo>
                  <a:lnTo>
                    <a:pt x="21289" y="889"/>
                  </a:lnTo>
                  <a:lnTo>
                    <a:pt x="21146" y="765"/>
                  </a:lnTo>
                  <a:lnTo>
                    <a:pt x="20967" y="642"/>
                  </a:lnTo>
                  <a:lnTo>
                    <a:pt x="20776" y="531"/>
                  </a:lnTo>
                  <a:lnTo>
                    <a:pt x="20561" y="432"/>
                  </a:lnTo>
                  <a:lnTo>
                    <a:pt x="20322" y="346"/>
                  </a:lnTo>
                  <a:lnTo>
                    <a:pt x="20059" y="272"/>
                  </a:lnTo>
                  <a:lnTo>
                    <a:pt x="19773" y="210"/>
                  </a:lnTo>
                  <a:lnTo>
                    <a:pt x="19462" y="149"/>
                  </a:lnTo>
                  <a:lnTo>
                    <a:pt x="19140" y="99"/>
                  </a:lnTo>
                  <a:lnTo>
                    <a:pt x="18794" y="62"/>
                  </a:lnTo>
                  <a:lnTo>
                    <a:pt x="18436" y="37"/>
                  </a:lnTo>
                  <a:lnTo>
                    <a:pt x="18065" y="12"/>
                  </a:lnTo>
                  <a:lnTo>
                    <a:pt x="17671" y="12"/>
                  </a:lnTo>
                  <a:lnTo>
                    <a:pt x="1726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50195" name="Google Shape;1314;p40"/>
            <p:cNvSpPr/>
            <p:nvPr/>
          </p:nvSpPr>
          <p:spPr>
            <a:xfrm>
              <a:off x="622989" y="963658"/>
              <a:ext cx="164515" cy="263098"/>
            </a:xfrm>
            <a:custGeom>
              <a:avLst/>
              <a:ahLst/>
              <a:cxnLst>
                <a:cxn ang="0">
                  <a:pos x="wd2" y="hd2"/>
                </a:cxn>
                <a:cxn ang="5400000">
                  <a:pos x="wd2" y="hd2"/>
                </a:cxn>
                <a:cxn ang="10800000">
                  <a:pos x="wd2" y="hd2"/>
                </a:cxn>
                <a:cxn ang="16200000">
                  <a:pos x="wd2" y="hd2"/>
                </a:cxn>
              </a:cxnLst>
              <a:rect l="0" t="0" r="r" b="b"/>
              <a:pathLst>
                <a:path w="21600" h="21600" extrusionOk="0">
                  <a:moveTo>
                    <a:pt x="9805" y="0"/>
                  </a:moveTo>
                  <a:lnTo>
                    <a:pt x="9344" y="478"/>
                  </a:lnTo>
                  <a:lnTo>
                    <a:pt x="8041" y="1773"/>
                  </a:lnTo>
                  <a:lnTo>
                    <a:pt x="7200" y="2729"/>
                  </a:lnTo>
                  <a:lnTo>
                    <a:pt x="6205" y="3832"/>
                  </a:lnTo>
                  <a:lnTo>
                    <a:pt x="5210" y="5028"/>
                  </a:lnTo>
                  <a:lnTo>
                    <a:pt x="4215" y="6369"/>
                  </a:lnTo>
                  <a:lnTo>
                    <a:pt x="3297" y="7760"/>
                  </a:lnTo>
                  <a:lnTo>
                    <a:pt x="2374" y="9244"/>
                  </a:lnTo>
                  <a:lnTo>
                    <a:pt x="1533" y="10775"/>
                  </a:lnTo>
                  <a:lnTo>
                    <a:pt x="845" y="12356"/>
                  </a:lnTo>
                  <a:lnTo>
                    <a:pt x="538" y="13170"/>
                  </a:lnTo>
                  <a:lnTo>
                    <a:pt x="307" y="13936"/>
                  </a:lnTo>
                  <a:lnTo>
                    <a:pt x="154" y="14703"/>
                  </a:lnTo>
                  <a:lnTo>
                    <a:pt x="0" y="15517"/>
                  </a:lnTo>
                  <a:lnTo>
                    <a:pt x="0" y="17050"/>
                  </a:lnTo>
                  <a:lnTo>
                    <a:pt x="77" y="17768"/>
                  </a:lnTo>
                  <a:lnTo>
                    <a:pt x="231" y="18535"/>
                  </a:lnTo>
                  <a:lnTo>
                    <a:pt x="307" y="18964"/>
                  </a:lnTo>
                  <a:lnTo>
                    <a:pt x="538" y="19397"/>
                  </a:lnTo>
                  <a:lnTo>
                    <a:pt x="692" y="19731"/>
                  </a:lnTo>
                  <a:lnTo>
                    <a:pt x="922" y="20067"/>
                  </a:lnTo>
                  <a:lnTo>
                    <a:pt x="1226" y="20353"/>
                  </a:lnTo>
                  <a:lnTo>
                    <a:pt x="1533" y="20641"/>
                  </a:lnTo>
                  <a:lnTo>
                    <a:pt x="1840" y="20834"/>
                  </a:lnTo>
                  <a:lnTo>
                    <a:pt x="2148" y="21023"/>
                  </a:lnTo>
                  <a:lnTo>
                    <a:pt x="2528" y="21216"/>
                  </a:lnTo>
                  <a:lnTo>
                    <a:pt x="2912" y="21312"/>
                  </a:lnTo>
                  <a:lnTo>
                    <a:pt x="3297" y="21456"/>
                  </a:lnTo>
                  <a:lnTo>
                    <a:pt x="3677" y="21504"/>
                  </a:lnTo>
                  <a:lnTo>
                    <a:pt x="4595" y="21600"/>
                  </a:lnTo>
                  <a:lnTo>
                    <a:pt x="5517" y="21552"/>
                  </a:lnTo>
                  <a:lnTo>
                    <a:pt x="21600" y="6179"/>
                  </a:lnTo>
                  <a:lnTo>
                    <a:pt x="20836" y="6227"/>
                  </a:lnTo>
                  <a:lnTo>
                    <a:pt x="20221" y="6227"/>
                  </a:lnTo>
                  <a:lnTo>
                    <a:pt x="19533" y="6179"/>
                  </a:lnTo>
                  <a:lnTo>
                    <a:pt x="18918" y="6083"/>
                  </a:lnTo>
                  <a:lnTo>
                    <a:pt x="18307" y="5987"/>
                  </a:lnTo>
                  <a:lnTo>
                    <a:pt x="17693" y="5843"/>
                  </a:lnTo>
                  <a:lnTo>
                    <a:pt x="17082" y="5650"/>
                  </a:lnTo>
                  <a:lnTo>
                    <a:pt x="16544" y="5461"/>
                  </a:lnTo>
                  <a:lnTo>
                    <a:pt x="15472" y="5028"/>
                  </a:lnTo>
                  <a:lnTo>
                    <a:pt x="14554" y="4502"/>
                  </a:lnTo>
                  <a:lnTo>
                    <a:pt x="13636" y="3928"/>
                  </a:lnTo>
                  <a:lnTo>
                    <a:pt x="12867" y="3306"/>
                  </a:lnTo>
                  <a:lnTo>
                    <a:pt x="12179" y="2681"/>
                  </a:lnTo>
                  <a:lnTo>
                    <a:pt x="11564" y="2107"/>
                  </a:lnTo>
                  <a:lnTo>
                    <a:pt x="10569" y="1055"/>
                  </a:lnTo>
                  <a:lnTo>
                    <a:pt x="10036" y="288"/>
                  </a:lnTo>
                  <a:lnTo>
                    <a:pt x="980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196" name="Google Shape;1315;p40"/>
            <p:cNvSpPr/>
            <p:nvPr/>
          </p:nvSpPr>
          <p:spPr>
            <a:xfrm>
              <a:off x="619508" y="956665"/>
              <a:ext cx="209987" cy="272987"/>
            </a:xfrm>
            <a:custGeom>
              <a:avLst/>
              <a:ahLst/>
              <a:cxnLst>
                <a:cxn ang="0">
                  <a:pos x="wd2" y="hd2"/>
                </a:cxn>
                <a:cxn ang="5400000">
                  <a:pos x="wd2" y="hd2"/>
                </a:cxn>
                <a:cxn ang="10800000">
                  <a:pos x="wd2" y="hd2"/>
                </a:cxn>
                <a:cxn ang="16200000">
                  <a:pos x="wd2" y="hd2"/>
                </a:cxn>
              </a:cxnLst>
              <a:rect l="0" t="0" r="r" b="b"/>
              <a:pathLst>
                <a:path w="21600" h="21600" extrusionOk="0">
                  <a:moveTo>
                    <a:pt x="8160" y="0"/>
                  </a:moveTo>
                  <a:lnTo>
                    <a:pt x="7799" y="368"/>
                  </a:lnTo>
                  <a:lnTo>
                    <a:pt x="7260" y="970"/>
                  </a:lnTo>
                  <a:lnTo>
                    <a:pt x="6180" y="2355"/>
                  </a:lnTo>
                  <a:lnTo>
                    <a:pt x="5520" y="3276"/>
                  </a:lnTo>
                  <a:lnTo>
                    <a:pt x="4798" y="4339"/>
                  </a:lnTo>
                  <a:lnTo>
                    <a:pt x="4018" y="5492"/>
                  </a:lnTo>
                  <a:lnTo>
                    <a:pt x="3239" y="6784"/>
                  </a:lnTo>
                  <a:lnTo>
                    <a:pt x="2459" y="8122"/>
                  </a:lnTo>
                  <a:lnTo>
                    <a:pt x="1800" y="9553"/>
                  </a:lnTo>
                  <a:lnTo>
                    <a:pt x="1138" y="11030"/>
                  </a:lnTo>
                  <a:lnTo>
                    <a:pt x="659" y="12554"/>
                  </a:lnTo>
                  <a:lnTo>
                    <a:pt x="418" y="13292"/>
                  </a:lnTo>
                  <a:lnTo>
                    <a:pt x="238" y="14031"/>
                  </a:lnTo>
                  <a:lnTo>
                    <a:pt x="120" y="14816"/>
                  </a:lnTo>
                  <a:lnTo>
                    <a:pt x="60" y="15555"/>
                  </a:lnTo>
                  <a:lnTo>
                    <a:pt x="0" y="16293"/>
                  </a:lnTo>
                  <a:lnTo>
                    <a:pt x="0" y="17032"/>
                  </a:lnTo>
                  <a:lnTo>
                    <a:pt x="60" y="17724"/>
                  </a:lnTo>
                  <a:lnTo>
                    <a:pt x="181" y="18416"/>
                  </a:lnTo>
                  <a:lnTo>
                    <a:pt x="358" y="18970"/>
                  </a:lnTo>
                  <a:lnTo>
                    <a:pt x="539" y="19477"/>
                  </a:lnTo>
                  <a:lnTo>
                    <a:pt x="780" y="19940"/>
                  </a:lnTo>
                  <a:lnTo>
                    <a:pt x="1020" y="20354"/>
                  </a:lnTo>
                  <a:lnTo>
                    <a:pt x="1379" y="20679"/>
                  </a:lnTo>
                  <a:lnTo>
                    <a:pt x="1740" y="20954"/>
                  </a:lnTo>
                  <a:lnTo>
                    <a:pt x="2158" y="21186"/>
                  </a:lnTo>
                  <a:lnTo>
                    <a:pt x="2640" y="21371"/>
                  </a:lnTo>
                  <a:lnTo>
                    <a:pt x="3118" y="21507"/>
                  </a:lnTo>
                  <a:lnTo>
                    <a:pt x="3660" y="21600"/>
                  </a:lnTo>
                  <a:lnTo>
                    <a:pt x="4259" y="21600"/>
                  </a:lnTo>
                  <a:lnTo>
                    <a:pt x="4918" y="21554"/>
                  </a:lnTo>
                  <a:lnTo>
                    <a:pt x="5520" y="21463"/>
                  </a:lnTo>
                  <a:lnTo>
                    <a:pt x="6180" y="21325"/>
                  </a:lnTo>
                  <a:lnTo>
                    <a:pt x="6899" y="21139"/>
                  </a:lnTo>
                  <a:lnTo>
                    <a:pt x="7618" y="20908"/>
                  </a:lnTo>
                  <a:lnTo>
                    <a:pt x="8341" y="20632"/>
                  </a:lnTo>
                  <a:lnTo>
                    <a:pt x="9181" y="20262"/>
                  </a:lnTo>
                  <a:lnTo>
                    <a:pt x="9960" y="19894"/>
                  </a:lnTo>
                  <a:lnTo>
                    <a:pt x="10860" y="19430"/>
                  </a:lnTo>
                  <a:lnTo>
                    <a:pt x="10439" y="19016"/>
                  </a:lnTo>
                  <a:lnTo>
                    <a:pt x="9539" y="19477"/>
                  </a:lnTo>
                  <a:lnTo>
                    <a:pt x="8579" y="19940"/>
                  </a:lnTo>
                  <a:lnTo>
                    <a:pt x="7558" y="20354"/>
                  </a:lnTo>
                  <a:lnTo>
                    <a:pt x="6541" y="20679"/>
                  </a:lnTo>
                  <a:lnTo>
                    <a:pt x="5581" y="20954"/>
                  </a:lnTo>
                  <a:lnTo>
                    <a:pt x="5099" y="21000"/>
                  </a:lnTo>
                  <a:lnTo>
                    <a:pt x="4620" y="21093"/>
                  </a:lnTo>
                  <a:lnTo>
                    <a:pt x="3720" y="21093"/>
                  </a:lnTo>
                  <a:lnTo>
                    <a:pt x="3239" y="21000"/>
                  </a:lnTo>
                  <a:lnTo>
                    <a:pt x="2881" y="20908"/>
                  </a:lnTo>
                  <a:lnTo>
                    <a:pt x="2519" y="20771"/>
                  </a:lnTo>
                  <a:lnTo>
                    <a:pt x="2158" y="20586"/>
                  </a:lnTo>
                  <a:lnTo>
                    <a:pt x="1860" y="20308"/>
                  </a:lnTo>
                  <a:lnTo>
                    <a:pt x="1559" y="20033"/>
                  </a:lnTo>
                  <a:lnTo>
                    <a:pt x="1318" y="19662"/>
                  </a:lnTo>
                  <a:lnTo>
                    <a:pt x="1138" y="19294"/>
                  </a:lnTo>
                  <a:lnTo>
                    <a:pt x="960" y="18831"/>
                  </a:lnTo>
                  <a:lnTo>
                    <a:pt x="840" y="18370"/>
                  </a:lnTo>
                  <a:lnTo>
                    <a:pt x="719" y="17724"/>
                  </a:lnTo>
                  <a:lnTo>
                    <a:pt x="659" y="17124"/>
                  </a:lnTo>
                  <a:lnTo>
                    <a:pt x="659" y="15830"/>
                  </a:lnTo>
                  <a:lnTo>
                    <a:pt x="719" y="15184"/>
                  </a:lnTo>
                  <a:lnTo>
                    <a:pt x="840" y="14538"/>
                  </a:lnTo>
                  <a:lnTo>
                    <a:pt x="1138" y="13200"/>
                  </a:lnTo>
                  <a:lnTo>
                    <a:pt x="1559" y="11908"/>
                  </a:lnTo>
                  <a:lnTo>
                    <a:pt x="2041" y="10570"/>
                  </a:lnTo>
                  <a:lnTo>
                    <a:pt x="2640" y="9278"/>
                  </a:lnTo>
                  <a:lnTo>
                    <a:pt x="3299" y="8032"/>
                  </a:lnTo>
                  <a:lnTo>
                    <a:pt x="3958" y="6830"/>
                  </a:lnTo>
                  <a:lnTo>
                    <a:pt x="4620" y="5724"/>
                  </a:lnTo>
                  <a:lnTo>
                    <a:pt x="5340" y="4661"/>
                  </a:lnTo>
                  <a:lnTo>
                    <a:pt x="5999" y="3693"/>
                  </a:lnTo>
                  <a:lnTo>
                    <a:pt x="7140" y="2123"/>
                  </a:lnTo>
                  <a:lnTo>
                    <a:pt x="7980" y="1060"/>
                  </a:lnTo>
                  <a:lnTo>
                    <a:pt x="8341" y="1662"/>
                  </a:lnTo>
                  <a:lnTo>
                    <a:pt x="8819" y="2355"/>
                  </a:lnTo>
                  <a:lnTo>
                    <a:pt x="9479" y="3184"/>
                  </a:lnTo>
                  <a:lnTo>
                    <a:pt x="10261" y="4015"/>
                  </a:lnTo>
                  <a:lnTo>
                    <a:pt x="10740" y="4432"/>
                  </a:lnTo>
                  <a:lnTo>
                    <a:pt x="11221" y="4846"/>
                  </a:lnTo>
                  <a:lnTo>
                    <a:pt x="11760" y="5260"/>
                  </a:lnTo>
                  <a:lnTo>
                    <a:pt x="12299" y="5631"/>
                  </a:lnTo>
                  <a:lnTo>
                    <a:pt x="12901" y="5953"/>
                  </a:lnTo>
                  <a:lnTo>
                    <a:pt x="13560" y="6231"/>
                  </a:lnTo>
                  <a:lnTo>
                    <a:pt x="14219" y="6462"/>
                  </a:lnTo>
                  <a:lnTo>
                    <a:pt x="14882" y="6645"/>
                  </a:lnTo>
                  <a:lnTo>
                    <a:pt x="15721" y="6784"/>
                  </a:lnTo>
                  <a:lnTo>
                    <a:pt x="16501" y="6830"/>
                  </a:lnTo>
                  <a:lnTo>
                    <a:pt x="17341" y="6784"/>
                  </a:lnTo>
                  <a:lnTo>
                    <a:pt x="18181" y="6645"/>
                  </a:lnTo>
                  <a:lnTo>
                    <a:pt x="19020" y="6416"/>
                  </a:lnTo>
                  <a:lnTo>
                    <a:pt x="19860" y="6138"/>
                  </a:lnTo>
                  <a:lnTo>
                    <a:pt x="20760" y="5724"/>
                  </a:lnTo>
                  <a:lnTo>
                    <a:pt x="21600" y="5260"/>
                  </a:lnTo>
                  <a:lnTo>
                    <a:pt x="21182" y="4846"/>
                  </a:lnTo>
                  <a:lnTo>
                    <a:pt x="20402" y="5307"/>
                  </a:lnTo>
                  <a:lnTo>
                    <a:pt x="19619" y="5677"/>
                  </a:lnTo>
                  <a:lnTo>
                    <a:pt x="18840" y="5953"/>
                  </a:lnTo>
                  <a:lnTo>
                    <a:pt x="18060" y="6138"/>
                  </a:lnTo>
                  <a:lnTo>
                    <a:pt x="17281" y="6277"/>
                  </a:lnTo>
                  <a:lnTo>
                    <a:pt x="16561" y="6323"/>
                  </a:lnTo>
                  <a:lnTo>
                    <a:pt x="15839" y="6277"/>
                  </a:lnTo>
                  <a:lnTo>
                    <a:pt x="15059" y="6138"/>
                  </a:lnTo>
                  <a:lnTo>
                    <a:pt x="14280" y="5953"/>
                  </a:lnTo>
                  <a:lnTo>
                    <a:pt x="13560" y="5677"/>
                  </a:lnTo>
                  <a:lnTo>
                    <a:pt x="12901" y="5307"/>
                  </a:lnTo>
                  <a:lnTo>
                    <a:pt x="12239" y="4892"/>
                  </a:lnTo>
                  <a:lnTo>
                    <a:pt x="11640" y="4432"/>
                  </a:lnTo>
                  <a:lnTo>
                    <a:pt x="11101" y="3968"/>
                  </a:lnTo>
                  <a:lnTo>
                    <a:pt x="10559" y="3461"/>
                  </a:lnTo>
                  <a:lnTo>
                    <a:pt x="10141" y="3001"/>
                  </a:lnTo>
                  <a:lnTo>
                    <a:pt x="9361" y="2031"/>
                  </a:lnTo>
                  <a:lnTo>
                    <a:pt x="8819" y="1246"/>
                  </a:lnTo>
                  <a:lnTo>
                    <a:pt x="8341" y="461"/>
                  </a:lnTo>
                  <a:lnTo>
                    <a:pt x="816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97" name="Google Shape;1316;p40"/>
            <p:cNvSpPr/>
            <p:nvPr/>
          </p:nvSpPr>
          <p:spPr>
            <a:xfrm>
              <a:off x="678997" y="953519"/>
              <a:ext cx="29177" cy="12702"/>
            </a:xfrm>
            <a:custGeom>
              <a:avLst/>
              <a:ahLst/>
              <a:cxnLst>
                <a:cxn ang="0">
                  <a:pos x="wd2" y="hd2"/>
                </a:cxn>
                <a:cxn ang="5400000">
                  <a:pos x="wd2" y="hd2"/>
                </a:cxn>
                <a:cxn ang="10800000">
                  <a:pos x="wd2" y="hd2"/>
                </a:cxn>
                <a:cxn ang="16200000">
                  <a:pos x="wd2" y="hd2"/>
                </a:cxn>
              </a:cxnLst>
              <a:rect l="0" t="0" r="r" b="b"/>
              <a:pathLst>
                <a:path w="21600" h="21600" extrusionOk="0">
                  <a:moveTo>
                    <a:pt x="16422" y="0"/>
                  </a:moveTo>
                  <a:lnTo>
                    <a:pt x="14256" y="1031"/>
                  </a:lnTo>
                  <a:lnTo>
                    <a:pt x="10789" y="4125"/>
                  </a:lnTo>
                  <a:lnTo>
                    <a:pt x="7344" y="8249"/>
                  </a:lnTo>
                  <a:lnTo>
                    <a:pt x="4311" y="13351"/>
                  </a:lnTo>
                  <a:lnTo>
                    <a:pt x="2167" y="17475"/>
                  </a:lnTo>
                  <a:lnTo>
                    <a:pt x="0" y="21600"/>
                  </a:lnTo>
                  <a:lnTo>
                    <a:pt x="3878" y="16444"/>
                  </a:lnTo>
                  <a:lnTo>
                    <a:pt x="7344" y="12320"/>
                  </a:lnTo>
                  <a:lnTo>
                    <a:pt x="10789" y="10312"/>
                  </a:lnTo>
                  <a:lnTo>
                    <a:pt x="16422" y="10312"/>
                  </a:lnTo>
                  <a:lnTo>
                    <a:pt x="18566" y="11343"/>
                  </a:lnTo>
                  <a:lnTo>
                    <a:pt x="20300" y="12320"/>
                  </a:lnTo>
                  <a:lnTo>
                    <a:pt x="21600" y="2062"/>
                  </a:lnTo>
                  <a:lnTo>
                    <a:pt x="1813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198" name="Google Shape;1317;p40"/>
            <p:cNvSpPr/>
            <p:nvPr/>
          </p:nvSpPr>
          <p:spPr>
            <a:xfrm>
              <a:off x="662669" y="972993"/>
              <a:ext cx="113159" cy="98000"/>
            </a:xfrm>
            <a:custGeom>
              <a:avLst/>
              <a:ahLst/>
              <a:cxnLst>
                <a:cxn ang="0">
                  <a:pos x="wd2" y="hd2"/>
                </a:cxn>
                <a:cxn ang="5400000">
                  <a:pos x="wd2" y="hd2"/>
                </a:cxn>
                <a:cxn ang="10800000">
                  <a:pos x="wd2" y="hd2"/>
                </a:cxn>
                <a:cxn ang="16200000">
                  <a:pos x="wd2" y="hd2"/>
                </a:cxn>
              </a:cxnLst>
              <a:rect l="0" t="0" r="r" b="b"/>
              <a:pathLst>
                <a:path w="21600" h="21600" extrusionOk="0">
                  <a:moveTo>
                    <a:pt x="6234" y="0"/>
                  </a:moveTo>
                  <a:lnTo>
                    <a:pt x="0" y="14912"/>
                  </a:lnTo>
                  <a:lnTo>
                    <a:pt x="18371" y="21600"/>
                  </a:lnTo>
                  <a:lnTo>
                    <a:pt x="21600" y="15428"/>
                  </a:lnTo>
                  <a:lnTo>
                    <a:pt x="19154" y="14660"/>
                  </a:lnTo>
                  <a:lnTo>
                    <a:pt x="17037" y="13757"/>
                  </a:lnTo>
                  <a:lnTo>
                    <a:pt x="15143" y="12732"/>
                  </a:lnTo>
                  <a:lnTo>
                    <a:pt x="13585" y="11571"/>
                  </a:lnTo>
                  <a:lnTo>
                    <a:pt x="12138" y="10416"/>
                  </a:lnTo>
                  <a:lnTo>
                    <a:pt x="10803" y="9126"/>
                  </a:lnTo>
                  <a:lnTo>
                    <a:pt x="9797" y="7714"/>
                  </a:lnTo>
                  <a:lnTo>
                    <a:pt x="8909" y="6430"/>
                  </a:lnTo>
                  <a:lnTo>
                    <a:pt x="8127" y="5140"/>
                  </a:lnTo>
                  <a:lnTo>
                    <a:pt x="7569" y="3986"/>
                  </a:lnTo>
                  <a:lnTo>
                    <a:pt x="6792" y="1928"/>
                  </a:lnTo>
                  <a:lnTo>
                    <a:pt x="6345" y="516"/>
                  </a:lnTo>
                  <a:lnTo>
                    <a:pt x="6234"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199" name="Google Shape;1318;p40"/>
            <p:cNvSpPr/>
            <p:nvPr/>
          </p:nvSpPr>
          <p:spPr>
            <a:xfrm>
              <a:off x="624160" y="1143913"/>
              <a:ext cx="35584" cy="78746"/>
            </a:xfrm>
            <a:custGeom>
              <a:avLst/>
              <a:ahLst/>
              <a:cxnLst>
                <a:cxn ang="0">
                  <a:pos x="wd2" y="hd2"/>
                </a:cxn>
                <a:cxn ang="5400000">
                  <a:pos x="wd2" y="hd2"/>
                </a:cxn>
                <a:cxn ang="10800000">
                  <a:pos x="wd2" y="hd2"/>
                </a:cxn>
                <a:cxn ang="16200000">
                  <a:pos x="wd2" y="hd2"/>
                </a:cxn>
              </a:cxnLst>
              <a:rect l="0" t="0" r="r" b="b"/>
              <a:pathLst>
                <a:path w="21600" h="21600" extrusionOk="0">
                  <a:moveTo>
                    <a:pt x="711" y="0"/>
                  </a:moveTo>
                  <a:lnTo>
                    <a:pt x="0" y="2882"/>
                  </a:lnTo>
                  <a:lnTo>
                    <a:pt x="0" y="5924"/>
                  </a:lnTo>
                  <a:lnTo>
                    <a:pt x="355" y="9439"/>
                  </a:lnTo>
                  <a:lnTo>
                    <a:pt x="1066" y="11358"/>
                  </a:lnTo>
                  <a:lnTo>
                    <a:pt x="2132" y="13285"/>
                  </a:lnTo>
                  <a:lnTo>
                    <a:pt x="3198" y="15042"/>
                  </a:lnTo>
                  <a:lnTo>
                    <a:pt x="4956" y="16800"/>
                  </a:lnTo>
                  <a:lnTo>
                    <a:pt x="7088" y="18397"/>
                  </a:lnTo>
                  <a:lnTo>
                    <a:pt x="9556" y="19682"/>
                  </a:lnTo>
                  <a:lnTo>
                    <a:pt x="12754" y="20797"/>
                  </a:lnTo>
                  <a:lnTo>
                    <a:pt x="14531" y="21279"/>
                  </a:lnTo>
                  <a:lnTo>
                    <a:pt x="16644" y="21600"/>
                  </a:lnTo>
                  <a:lnTo>
                    <a:pt x="17355" y="20645"/>
                  </a:lnTo>
                  <a:lnTo>
                    <a:pt x="19131" y="18237"/>
                  </a:lnTo>
                  <a:lnTo>
                    <a:pt x="20889" y="14882"/>
                  </a:lnTo>
                  <a:lnTo>
                    <a:pt x="21245" y="12963"/>
                  </a:lnTo>
                  <a:lnTo>
                    <a:pt x="21600" y="10876"/>
                  </a:lnTo>
                  <a:lnTo>
                    <a:pt x="21600" y="8958"/>
                  </a:lnTo>
                  <a:lnTo>
                    <a:pt x="20889" y="6879"/>
                  </a:lnTo>
                  <a:lnTo>
                    <a:pt x="19842" y="5121"/>
                  </a:lnTo>
                  <a:lnTo>
                    <a:pt x="18776" y="4318"/>
                  </a:lnTo>
                  <a:lnTo>
                    <a:pt x="17710" y="3515"/>
                  </a:lnTo>
                  <a:lnTo>
                    <a:pt x="16644" y="2721"/>
                  </a:lnTo>
                  <a:lnTo>
                    <a:pt x="15223" y="2079"/>
                  </a:lnTo>
                  <a:lnTo>
                    <a:pt x="13465" y="1437"/>
                  </a:lnTo>
                  <a:lnTo>
                    <a:pt x="11333" y="963"/>
                  </a:lnTo>
                  <a:lnTo>
                    <a:pt x="9220" y="642"/>
                  </a:lnTo>
                  <a:lnTo>
                    <a:pt x="6732" y="321"/>
                  </a:lnTo>
                  <a:lnTo>
                    <a:pt x="3890" y="161"/>
                  </a:lnTo>
                  <a:lnTo>
                    <a:pt x="711"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200" name="Google Shape;1319;p40"/>
            <p:cNvSpPr/>
            <p:nvPr/>
          </p:nvSpPr>
          <p:spPr>
            <a:xfrm>
              <a:off x="698253" y="791567"/>
              <a:ext cx="142918" cy="183769"/>
            </a:xfrm>
            <a:custGeom>
              <a:avLst/>
              <a:ahLst/>
              <a:cxnLst>
                <a:cxn ang="0">
                  <a:pos x="wd2" y="hd2"/>
                </a:cxn>
                <a:cxn ang="5400000">
                  <a:pos x="wd2" y="hd2"/>
                </a:cxn>
                <a:cxn ang="10800000">
                  <a:pos x="wd2" y="hd2"/>
                </a:cxn>
                <a:cxn ang="16200000">
                  <a:pos x="wd2" y="hd2"/>
                </a:cxn>
              </a:cxnLst>
              <a:rect l="0" t="0" r="r" b="b"/>
              <a:pathLst>
                <a:path w="21600" h="21600" extrusionOk="0">
                  <a:moveTo>
                    <a:pt x="9964" y="0"/>
                  </a:moveTo>
                  <a:lnTo>
                    <a:pt x="8903" y="69"/>
                  </a:lnTo>
                  <a:lnTo>
                    <a:pt x="7757" y="275"/>
                  </a:lnTo>
                  <a:lnTo>
                    <a:pt x="6789" y="550"/>
                  </a:lnTo>
                  <a:lnTo>
                    <a:pt x="5820" y="894"/>
                  </a:lnTo>
                  <a:lnTo>
                    <a:pt x="4936" y="1372"/>
                  </a:lnTo>
                  <a:lnTo>
                    <a:pt x="4056" y="1923"/>
                  </a:lnTo>
                  <a:lnTo>
                    <a:pt x="3259" y="2538"/>
                  </a:lnTo>
                  <a:lnTo>
                    <a:pt x="2556" y="3292"/>
                  </a:lnTo>
                  <a:lnTo>
                    <a:pt x="1937" y="4048"/>
                  </a:lnTo>
                  <a:lnTo>
                    <a:pt x="1411" y="4870"/>
                  </a:lnTo>
                  <a:lnTo>
                    <a:pt x="968" y="5761"/>
                  </a:lnTo>
                  <a:lnTo>
                    <a:pt x="531" y="6721"/>
                  </a:lnTo>
                  <a:lnTo>
                    <a:pt x="265" y="7680"/>
                  </a:lnTo>
                  <a:lnTo>
                    <a:pt x="88" y="8709"/>
                  </a:lnTo>
                  <a:lnTo>
                    <a:pt x="0" y="9806"/>
                  </a:lnTo>
                  <a:lnTo>
                    <a:pt x="88" y="10903"/>
                  </a:lnTo>
                  <a:lnTo>
                    <a:pt x="177" y="12000"/>
                  </a:lnTo>
                  <a:lnTo>
                    <a:pt x="442" y="13098"/>
                  </a:lnTo>
                  <a:lnTo>
                    <a:pt x="792" y="14126"/>
                  </a:lnTo>
                  <a:lnTo>
                    <a:pt x="1234" y="15154"/>
                  </a:lnTo>
                  <a:lnTo>
                    <a:pt x="1853" y="16045"/>
                  </a:lnTo>
                  <a:lnTo>
                    <a:pt x="2379" y="16936"/>
                  </a:lnTo>
                  <a:lnTo>
                    <a:pt x="3087" y="17758"/>
                  </a:lnTo>
                  <a:lnTo>
                    <a:pt x="3879" y="18584"/>
                  </a:lnTo>
                  <a:lnTo>
                    <a:pt x="4670" y="19268"/>
                  </a:lnTo>
                  <a:lnTo>
                    <a:pt x="5555" y="19884"/>
                  </a:lnTo>
                  <a:lnTo>
                    <a:pt x="6523" y="20365"/>
                  </a:lnTo>
                  <a:lnTo>
                    <a:pt x="7492" y="20847"/>
                  </a:lnTo>
                  <a:lnTo>
                    <a:pt x="8465" y="21187"/>
                  </a:lnTo>
                  <a:lnTo>
                    <a:pt x="9522" y="21462"/>
                  </a:lnTo>
                  <a:lnTo>
                    <a:pt x="10579" y="21600"/>
                  </a:lnTo>
                  <a:lnTo>
                    <a:pt x="12781" y="21600"/>
                  </a:lnTo>
                  <a:lnTo>
                    <a:pt x="13843" y="21394"/>
                  </a:lnTo>
                  <a:lnTo>
                    <a:pt x="14811" y="21118"/>
                  </a:lnTo>
                  <a:lnTo>
                    <a:pt x="15780" y="20778"/>
                  </a:lnTo>
                  <a:lnTo>
                    <a:pt x="16748" y="20296"/>
                  </a:lnTo>
                  <a:lnTo>
                    <a:pt x="17544" y="19750"/>
                  </a:lnTo>
                  <a:lnTo>
                    <a:pt x="18336" y="19062"/>
                  </a:lnTo>
                  <a:lnTo>
                    <a:pt x="19044" y="18377"/>
                  </a:lnTo>
                  <a:lnTo>
                    <a:pt x="19658" y="17624"/>
                  </a:lnTo>
                  <a:lnTo>
                    <a:pt x="20189" y="16730"/>
                  </a:lnTo>
                  <a:lnTo>
                    <a:pt x="20720" y="15839"/>
                  </a:lnTo>
                  <a:lnTo>
                    <a:pt x="21069" y="14948"/>
                  </a:lnTo>
                  <a:lnTo>
                    <a:pt x="21335" y="13920"/>
                  </a:lnTo>
                  <a:lnTo>
                    <a:pt x="21512" y="12891"/>
                  </a:lnTo>
                  <a:lnTo>
                    <a:pt x="21600" y="11863"/>
                  </a:lnTo>
                  <a:lnTo>
                    <a:pt x="21512" y="10766"/>
                  </a:lnTo>
                  <a:lnTo>
                    <a:pt x="21423" y="9668"/>
                  </a:lnTo>
                  <a:lnTo>
                    <a:pt x="21158" y="8571"/>
                  </a:lnTo>
                  <a:lnTo>
                    <a:pt x="20804" y="7543"/>
                  </a:lnTo>
                  <a:lnTo>
                    <a:pt x="20366" y="6514"/>
                  </a:lnTo>
                  <a:lnTo>
                    <a:pt x="19835" y="5555"/>
                  </a:lnTo>
                  <a:lnTo>
                    <a:pt x="19221" y="4664"/>
                  </a:lnTo>
                  <a:lnTo>
                    <a:pt x="18513" y="3842"/>
                  </a:lnTo>
                  <a:lnTo>
                    <a:pt x="17721" y="3085"/>
                  </a:lnTo>
                  <a:lnTo>
                    <a:pt x="16925" y="2401"/>
                  </a:lnTo>
                  <a:lnTo>
                    <a:pt x="16045" y="1785"/>
                  </a:lnTo>
                  <a:lnTo>
                    <a:pt x="15077" y="1235"/>
                  </a:lnTo>
                  <a:lnTo>
                    <a:pt x="14104" y="826"/>
                  </a:lnTo>
                  <a:lnTo>
                    <a:pt x="13135" y="482"/>
                  </a:lnTo>
                  <a:lnTo>
                    <a:pt x="12078" y="206"/>
                  </a:lnTo>
                  <a:lnTo>
                    <a:pt x="11021" y="69"/>
                  </a:lnTo>
                  <a:lnTo>
                    <a:pt x="9964"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01" name="Google Shape;1320;p40"/>
            <p:cNvSpPr/>
            <p:nvPr/>
          </p:nvSpPr>
          <p:spPr>
            <a:xfrm>
              <a:off x="818402" y="704074"/>
              <a:ext cx="215254" cy="281767"/>
            </a:xfrm>
            <a:custGeom>
              <a:avLst/>
              <a:ahLst/>
              <a:cxnLst>
                <a:cxn ang="0">
                  <a:pos x="wd2" y="hd2"/>
                </a:cxn>
                <a:cxn ang="5400000">
                  <a:pos x="wd2" y="hd2"/>
                </a:cxn>
                <a:cxn ang="10800000">
                  <a:pos x="wd2" y="hd2"/>
                </a:cxn>
                <a:cxn ang="16200000">
                  <a:pos x="wd2" y="hd2"/>
                </a:cxn>
              </a:cxnLst>
              <a:rect l="0" t="0" r="r" b="b"/>
              <a:pathLst>
                <a:path w="21600" h="21600" extrusionOk="0">
                  <a:moveTo>
                    <a:pt x="9367" y="0"/>
                  </a:moveTo>
                  <a:lnTo>
                    <a:pt x="8842" y="45"/>
                  </a:lnTo>
                  <a:lnTo>
                    <a:pt x="8254" y="135"/>
                  </a:lnTo>
                  <a:lnTo>
                    <a:pt x="7729" y="224"/>
                  </a:lnTo>
                  <a:lnTo>
                    <a:pt x="7200" y="359"/>
                  </a:lnTo>
                  <a:lnTo>
                    <a:pt x="6733" y="491"/>
                  </a:lnTo>
                  <a:lnTo>
                    <a:pt x="5738" y="850"/>
                  </a:lnTo>
                  <a:lnTo>
                    <a:pt x="4860" y="1341"/>
                  </a:lnTo>
                  <a:lnTo>
                    <a:pt x="3982" y="1878"/>
                  </a:lnTo>
                  <a:lnTo>
                    <a:pt x="3221" y="2506"/>
                  </a:lnTo>
                  <a:lnTo>
                    <a:pt x="2520" y="3219"/>
                  </a:lnTo>
                  <a:lnTo>
                    <a:pt x="1873" y="3979"/>
                  </a:lnTo>
                  <a:lnTo>
                    <a:pt x="1348" y="4830"/>
                  </a:lnTo>
                  <a:lnTo>
                    <a:pt x="878" y="5725"/>
                  </a:lnTo>
                  <a:lnTo>
                    <a:pt x="529" y="6662"/>
                  </a:lnTo>
                  <a:lnTo>
                    <a:pt x="235" y="7647"/>
                  </a:lnTo>
                  <a:lnTo>
                    <a:pt x="59" y="8677"/>
                  </a:lnTo>
                  <a:lnTo>
                    <a:pt x="0" y="9749"/>
                  </a:lnTo>
                  <a:lnTo>
                    <a:pt x="0" y="10821"/>
                  </a:lnTo>
                  <a:lnTo>
                    <a:pt x="176" y="11941"/>
                  </a:lnTo>
                  <a:lnTo>
                    <a:pt x="411" y="13013"/>
                  </a:lnTo>
                  <a:lnTo>
                    <a:pt x="764" y="14087"/>
                  </a:lnTo>
                  <a:lnTo>
                    <a:pt x="1230" y="15070"/>
                  </a:lnTo>
                  <a:lnTo>
                    <a:pt x="1756" y="16010"/>
                  </a:lnTo>
                  <a:lnTo>
                    <a:pt x="2402" y="16905"/>
                  </a:lnTo>
                  <a:lnTo>
                    <a:pt x="3104" y="17753"/>
                  </a:lnTo>
                  <a:lnTo>
                    <a:pt x="3864" y="18513"/>
                  </a:lnTo>
                  <a:lnTo>
                    <a:pt x="4684" y="19184"/>
                  </a:lnTo>
                  <a:lnTo>
                    <a:pt x="5562" y="19810"/>
                  </a:lnTo>
                  <a:lnTo>
                    <a:pt x="6498" y="20346"/>
                  </a:lnTo>
                  <a:lnTo>
                    <a:pt x="7494" y="20750"/>
                  </a:lnTo>
                  <a:lnTo>
                    <a:pt x="8489" y="21106"/>
                  </a:lnTo>
                  <a:lnTo>
                    <a:pt x="9543" y="21376"/>
                  </a:lnTo>
                  <a:lnTo>
                    <a:pt x="10598" y="21510"/>
                  </a:lnTo>
                  <a:lnTo>
                    <a:pt x="11123" y="21555"/>
                  </a:lnTo>
                  <a:lnTo>
                    <a:pt x="11707" y="21600"/>
                  </a:lnTo>
                  <a:lnTo>
                    <a:pt x="12236" y="21555"/>
                  </a:lnTo>
                  <a:lnTo>
                    <a:pt x="12762" y="21510"/>
                  </a:lnTo>
                  <a:lnTo>
                    <a:pt x="13349" y="21465"/>
                  </a:lnTo>
                  <a:lnTo>
                    <a:pt x="13874" y="21331"/>
                  </a:lnTo>
                  <a:lnTo>
                    <a:pt x="14400" y="21241"/>
                  </a:lnTo>
                  <a:lnTo>
                    <a:pt x="14870" y="21062"/>
                  </a:lnTo>
                  <a:lnTo>
                    <a:pt x="15865" y="20705"/>
                  </a:lnTo>
                  <a:lnTo>
                    <a:pt x="16743" y="20214"/>
                  </a:lnTo>
                  <a:lnTo>
                    <a:pt x="17621" y="19675"/>
                  </a:lnTo>
                  <a:lnTo>
                    <a:pt x="18382" y="19049"/>
                  </a:lnTo>
                  <a:lnTo>
                    <a:pt x="19084" y="18334"/>
                  </a:lnTo>
                  <a:lnTo>
                    <a:pt x="19727" y="17576"/>
                  </a:lnTo>
                  <a:lnTo>
                    <a:pt x="20255" y="16725"/>
                  </a:lnTo>
                  <a:lnTo>
                    <a:pt x="20722" y="15830"/>
                  </a:lnTo>
                  <a:lnTo>
                    <a:pt x="21074" y="14890"/>
                  </a:lnTo>
                  <a:lnTo>
                    <a:pt x="21368" y="13908"/>
                  </a:lnTo>
                  <a:lnTo>
                    <a:pt x="21541" y="12878"/>
                  </a:lnTo>
                  <a:lnTo>
                    <a:pt x="21600" y="11806"/>
                  </a:lnTo>
                  <a:lnTo>
                    <a:pt x="21600" y="10734"/>
                  </a:lnTo>
                  <a:lnTo>
                    <a:pt x="21427" y="9659"/>
                  </a:lnTo>
                  <a:lnTo>
                    <a:pt x="21192" y="8542"/>
                  </a:lnTo>
                  <a:lnTo>
                    <a:pt x="20840" y="7513"/>
                  </a:lnTo>
                  <a:lnTo>
                    <a:pt x="20373" y="6485"/>
                  </a:lnTo>
                  <a:lnTo>
                    <a:pt x="19844" y="5545"/>
                  </a:lnTo>
                  <a:lnTo>
                    <a:pt x="19201" y="4650"/>
                  </a:lnTo>
                  <a:lnTo>
                    <a:pt x="18499" y="3847"/>
                  </a:lnTo>
                  <a:lnTo>
                    <a:pt x="17739" y="3087"/>
                  </a:lnTo>
                  <a:lnTo>
                    <a:pt x="16920" y="2371"/>
                  </a:lnTo>
                  <a:lnTo>
                    <a:pt x="16042" y="1790"/>
                  </a:lnTo>
                  <a:lnTo>
                    <a:pt x="15105" y="1252"/>
                  </a:lnTo>
                  <a:lnTo>
                    <a:pt x="14109" y="805"/>
                  </a:lnTo>
                  <a:lnTo>
                    <a:pt x="13114" y="449"/>
                  </a:lnTo>
                  <a:lnTo>
                    <a:pt x="12060" y="179"/>
                  </a:lnTo>
                  <a:lnTo>
                    <a:pt x="11006" y="45"/>
                  </a:lnTo>
                  <a:lnTo>
                    <a:pt x="1048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02" name="Google Shape;1321;p40"/>
            <p:cNvSpPr/>
            <p:nvPr/>
          </p:nvSpPr>
          <p:spPr>
            <a:xfrm>
              <a:off x="708173" y="859837"/>
              <a:ext cx="46090" cy="59491"/>
            </a:xfrm>
            <a:custGeom>
              <a:avLst/>
              <a:ahLst/>
              <a:cxnLst>
                <a:cxn ang="0">
                  <a:pos x="wd2" y="hd2"/>
                </a:cxn>
                <a:cxn ang="5400000">
                  <a:pos x="wd2" y="hd2"/>
                </a:cxn>
                <a:cxn ang="10800000">
                  <a:pos x="wd2" y="hd2"/>
                </a:cxn>
                <a:cxn ang="16200000">
                  <a:pos x="wd2" y="hd2"/>
                </a:cxn>
              </a:cxnLst>
              <a:rect l="0" t="0" r="r" b="b"/>
              <a:pathLst>
                <a:path w="21600" h="21600" extrusionOk="0">
                  <a:moveTo>
                    <a:pt x="8750" y="0"/>
                  </a:moveTo>
                  <a:lnTo>
                    <a:pt x="6555" y="425"/>
                  </a:lnTo>
                  <a:lnTo>
                    <a:pt x="4649" y="1264"/>
                  </a:lnTo>
                  <a:lnTo>
                    <a:pt x="3003" y="2539"/>
                  </a:lnTo>
                  <a:lnTo>
                    <a:pt x="1906" y="4027"/>
                  </a:lnTo>
                  <a:lnTo>
                    <a:pt x="823" y="5716"/>
                  </a:lnTo>
                  <a:lnTo>
                    <a:pt x="0" y="7618"/>
                  </a:lnTo>
                  <a:lnTo>
                    <a:pt x="0" y="12070"/>
                  </a:lnTo>
                  <a:lnTo>
                    <a:pt x="549" y="14184"/>
                  </a:lnTo>
                  <a:lnTo>
                    <a:pt x="1632" y="16097"/>
                  </a:lnTo>
                  <a:lnTo>
                    <a:pt x="3003" y="17786"/>
                  </a:lnTo>
                  <a:lnTo>
                    <a:pt x="4649" y="19273"/>
                  </a:lnTo>
                  <a:lnTo>
                    <a:pt x="6281" y="20537"/>
                  </a:lnTo>
                  <a:lnTo>
                    <a:pt x="8475" y="21175"/>
                  </a:lnTo>
                  <a:lnTo>
                    <a:pt x="10381" y="21600"/>
                  </a:lnTo>
                  <a:lnTo>
                    <a:pt x="12576" y="21600"/>
                  </a:lnTo>
                  <a:lnTo>
                    <a:pt x="14756" y="21175"/>
                  </a:lnTo>
                  <a:lnTo>
                    <a:pt x="16676" y="20325"/>
                  </a:lnTo>
                  <a:lnTo>
                    <a:pt x="18308" y="19273"/>
                  </a:lnTo>
                  <a:lnTo>
                    <a:pt x="19680" y="17573"/>
                  </a:lnTo>
                  <a:lnTo>
                    <a:pt x="20503" y="15884"/>
                  </a:lnTo>
                  <a:lnTo>
                    <a:pt x="21326" y="13971"/>
                  </a:lnTo>
                  <a:lnTo>
                    <a:pt x="21600" y="11857"/>
                  </a:lnTo>
                  <a:lnTo>
                    <a:pt x="21326" y="9743"/>
                  </a:lnTo>
                  <a:lnTo>
                    <a:pt x="20777" y="7618"/>
                  </a:lnTo>
                  <a:lnTo>
                    <a:pt x="19680" y="5503"/>
                  </a:lnTo>
                  <a:lnTo>
                    <a:pt x="18308" y="3814"/>
                  </a:lnTo>
                  <a:lnTo>
                    <a:pt x="16676" y="2327"/>
                  </a:lnTo>
                  <a:lnTo>
                    <a:pt x="15030" y="1264"/>
                  </a:lnTo>
                  <a:lnTo>
                    <a:pt x="13125" y="425"/>
                  </a:lnTo>
                  <a:lnTo>
                    <a:pt x="1093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03" name="Google Shape;1322;p40"/>
            <p:cNvSpPr/>
            <p:nvPr/>
          </p:nvSpPr>
          <p:spPr>
            <a:xfrm>
              <a:off x="832419" y="837655"/>
              <a:ext cx="33244" cy="43164"/>
            </a:xfrm>
            <a:custGeom>
              <a:avLst/>
              <a:ahLst/>
              <a:cxnLst>
                <a:cxn ang="0">
                  <a:pos x="wd2" y="hd2"/>
                </a:cxn>
                <a:cxn ang="5400000">
                  <a:pos x="wd2" y="hd2"/>
                </a:cxn>
                <a:cxn ang="10800000">
                  <a:pos x="wd2" y="hd2"/>
                </a:cxn>
                <a:cxn ang="16200000">
                  <a:pos x="wd2" y="hd2"/>
                </a:cxn>
              </a:cxnLst>
              <a:rect l="0" t="0" r="r" b="b"/>
              <a:pathLst>
                <a:path w="21600" h="21600" extrusionOk="0">
                  <a:moveTo>
                    <a:pt x="8708" y="0"/>
                  </a:moveTo>
                  <a:lnTo>
                    <a:pt x="6446" y="586"/>
                  </a:lnTo>
                  <a:lnTo>
                    <a:pt x="4544" y="1465"/>
                  </a:lnTo>
                  <a:lnTo>
                    <a:pt x="3023" y="2636"/>
                  </a:lnTo>
                  <a:lnTo>
                    <a:pt x="1902" y="4086"/>
                  </a:lnTo>
                  <a:lnTo>
                    <a:pt x="761" y="5843"/>
                  </a:lnTo>
                  <a:lnTo>
                    <a:pt x="0" y="7601"/>
                  </a:lnTo>
                  <a:lnTo>
                    <a:pt x="0" y="11979"/>
                  </a:lnTo>
                  <a:lnTo>
                    <a:pt x="761" y="14015"/>
                  </a:lnTo>
                  <a:lnTo>
                    <a:pt x="1521" y="16065"/>
                  </a:lnTo>
                  <a:lnTo>
                    <a:pt x="3023" y="17807"/>
                  </a:lnTo>
                  <a:lnTo>
                    <a:pt x="4544" y="19272"/>
                  </a:lnTo>
                  <a:lnTo>
                    <a:pt x="6446" y="20444"/>
                  </a:lnTo>
                  <a:lnTo>
                    <a:pt x="8328" y="21307"/>
                  </a:lnTo>
                  <a:lnTo>
                    <a:pt x="10229" y="21600"/>
                  </a:lnTo>
                  <a:lnTo>
                    <a:pt x="12512" y="21600"/>
                  </a:lnTo>
                  <a:lnTo>
                    <a:pt x="14774" y="21030"/>
                  </a:lnTo>
                  <a:lnTo>
                    <a:pt x="16675" y="20444"/>
                  </a:lnTo>
                  <a:lnTo>
                    <a:pt x="18197" y="18979"/>
                  </a:lnTo>
                  <a:lnTo>
                    <a:pt x="19698" y="17514"/>
                  </a:lnTo>
                  <a:lnTo>
                    <a:pt x="20459" y="15772"/>
                  </a:lnTo>
                  <a:lnTo>
                    <a:pt x="21220" y="14015"/>
                  </a:lnTo>
                  <a:lnTo>
                    <a:pt x="21600" y="11979"/>
                  </a:lnTo>
                  <a:lnTo>
                    <a:pt x="21220" y="9636"/>
                  </a:lnTo>
                  <a:lnTo>
                    <a:pt x="20459" y="7601"/>
                  </a:lnTo>
                  <a:lnTo>
                    <a:pt x="19698" y="5550"/>
                  </a:lnTo>
                  <a:lnTo>
                    <a:pt x="18197" y="3793"/>
                  </a:lnTo>
                  <a:lnTo>
                    <a:pt x="16675" y="2343"/>
                  </a:lnTo>
                  <a:lnTo>
                    <a:pt x="14774" y="1172"/>
                  </a:lnTo>
                  <a:lnTo>
                    <a:pt x="12892" y="586"/>
                  </a:lnTo>
                  <a:lnTo>
                    <a:pt x="1099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04" name="Google Shape;1323;p40"/>
            <p:cNvSpPr/>
            <p:nvPr/>
          </p:nvSpPr>
          <p:spPr>
            <a:xfrm>
              <a:off x="155177" y="389067"/>
              <a:ext cx="994562" cy="385004"/>
            </a:xfrm>
            <a:custGeom>
              <a:avLst/>
              <a:ahLst/>
              <a:cxnLst>
                <a:cxn ang="0">
                  <a:pos x="wd2" y="hd2"/>
                </a:cxn>
                <a:cxn ang="5400000">
                  <a:pos x="wd2" y="hd2"/>
                </a:cxn>
                <a:cxn ang="10800000">
                  <a:pos x="wd2" y="hd2"/>
                </a:cxn>
                <a:cxn ang="16200000">
                  <a:pos x="wd2" y="hd2"/>
                </a:cxn>
              </a:cxnLst>
              <a:rect l="0" t="0" r="r" b="b"/>
              <a:pathLst>
                <a:path w="21600" h="21600" extrusionOk="0">
                  <a:moveTo>
                    <a:pt x="15748" y="0"/>
                  </a:moveTo>
                  <a:lnTo>
                    <a:pt x="15279" y="33"/>
                  </a:lnTo>
                  <a:lnTo>
                    <a:pt x="14797" y="99"/>
                  </a:lnTo>
                  <a:lnTo>
                    <a:pt x="14303" y="164"/>
                  </a:lnTo>
                  <a:lnTo>
                    <a:pt x="13809" y="296"/>
                  </a:lnTo>
                  <a:lnTo>
                    <a:pt x="13289" y="427"/>
                  </a:lnTo>
                  <a:lnTo>
                    <a:pt x="12770" y="589"/>
                  </a:lnTo>
                  <a:lnTo>
                    <a:pt x="12238" y="754"/>
                  </a:lnTo>
                  <a:lnTo>
                    <a:pt x="11706" y="983"/>
                  </a:lnTo>
                  <a:lnTo>
                    <a:pt x="11161" y="1212"/>
                  </a:lnTo>
                  <a:lnTo>
                    <a:pt x="10604" y="1505"/>
                  </a:lnTo>
                  <a:lnTo>
                    <a:pt x="10059" y="1801"/>
                  </a:lnTo>
                  <a:lnTo>
                    <a:pt x="9502" y="2095"/>
                  </a:lnTo>
                  <a:lnTo>
                    <a:pt x="8957" y="2456"/>
                  </a:lnTo>
                  <a:lnTo>
                    <a:pt x="8424" y="2816"/>
                  </a:lnTo>
                  <a:lnTo>
                    <a:pt x="7893" y="3175"/>
                  </a:lnTo>
                  <a:lnTo>
                    <a:pt x="7386" y="3567"/>
                  </a:lnTo>
                  <a:lnTo>
                    <a:pt x="6879" y="3962"/>
                  </a:lnTo>
                  <a:lnTo>
                    <a:pt x="6398" y="4387"/>
                  </a:lnTo>
                  <a:lnTo>
                    <a:pt x="5916" y="4812"/>
                  </a:lnTo>
                  <a:lnTo>
                    <a:pt x="5460" y="5270"/>
                  </a:lnTo>
                  <a:lnTo>
                    <a:pt x="5004" y="5728"/>
                  </a:lnTo>
                  <a:lnTo>
                    <a:pt x="4573" y="6186"/>
                  </a:lnTo>
                  <a:lnTo>
                    <a:pt x="4155" y="6677"/>
                  </a:lnTo>
                  <a:lnTo>
                    <a:pt x="3750" y="7135"/>
                  </a:lnTo>
                  <a:lnTo>
                    <a:pt x="3370" y="7659"/>
                  </a:lnTo>
                  <a:lnTo>
                    <a:pt x="3002" y="8149"/>
                  </a:lnTo>
                  <a:lnTo>
                    <a:pt x="2648" y="8640"/>
                  </a:lnTo>
                  <a:lnTo>
                    <a:pt x="2318" y="9164"/>
                  </a:lnTo>
                  <a:lnTo>
                    <a:pt x="2014" y="9688"/>
                  </a:lnTo>
                  <a:lnTo>
                    <a:pt x="1723" y="10179"/>
                  </a:lnTo>
                  <a:lnTo>
                    <a:pt x="1444" y="10702"/>
                  </a:lnTo>
                  <a:lnTo>
                    <a:pt x="1204" y="11226"/>
                  </a:lnTo>
                  <a:lnTo>
                    <a:pt x="963" y="11750"/>
                  </a:lnTo>
                  <a:lnTo>
                    <a:pt x="760" y="12273"/>
                  </a:lnTo>
                  <a:lnTo>
                    <a:pt x="583" y="12797"/>
                  </a:lnTo>
                  <a:lnTo>
                    <a:pt x="418" y="13321"/>
                  </a:lnTo>
                  <a:lnTo>
                    <a:pt x="291" y="13812"/>
                  </a:lnTo>
                  <a:lnTo>
                    <a:pt x="177" y="14335"/>
                  </a:lnTo>
                  <a:lnTo>
                    <a:pt x="88" y="14826"/>
                  </a:lnTo>
                  <a:lnTo>
                    <a:pt x="38" y="15317"/>
                  </a:lnTo>
                  <a:lnTo>
                    <a:pt x="0" y="15808"/>
                  </a:lnTo>
                  <a:lnTo>
                    <a:pt x="0" y="16299"/>
                  </a:lnTo>
                  <a:lnTo>
                    <a:pt x="25" y="16757"/>
                  </a:lnTo>
                  <a:lnTo>
                    <a:pt x="76" y="17215"/>
                  </a:lnTo>
                  <a:lnTo>
                    <a:pt x="152" y="17673"/>
                  </a:lnTo>
                  <a:lnTo>
                    <a:pt x="266" y="18065"/>
                  </a:lnTo>
                  <a:lnTo>
                    <a:pt x="393" y="18459"/>
                  </a:lnTo>
                  <a:lnTo>
                    <a:pt x="557" y="18819"/>
                  </a:lnTo>
                  <a:lnTo>
                    <a:pt x="735" y="19178"/>
                  </a:lnTo>
                  <a:lnTo>
                    <a:pt x="937" y="19507"/>
                  </a:lnTo>
                  <a:lnTo>
                    <a:pt x="1166" y="19801"/>
                  </a:lnTo>
                  <a:lnTo>
                    <a:pt x="1406" y="20095"/>
                  </a:lnTo>
                  <a:lnTo>
                    <a:pt x="1685" y="20357"/>
                  </a:lnTo>
                  <a:lnTo>
                    <a:pt x="1976" y="20585"/>
                  </a:lnTo>
                  <a:lnTo>
                    <a:pt x="2280" y="20782"/>
                  </a:lnTo>
                  <a:lnTo>
                    <a:pt x="2609" y="20979"/>
                  </a:lnTo>
                  <a:lnTo>
                    <a:pt x="2964" y="21142"/>
                  </a:lnTo>
                  <a:lnTo>
                    <a:pt x="3332" y="21273"/>
                  </a:lnTo>
                  <a:lnTo>
                    <a:pt x="3712" y="21405"/>
                  </a:lnTo>
                  <a:lnTo>
                    <a:pt x="4105" y="21470"/>
                  </a:lnTo>
                  <a:lnTo>
                    <a:pt x="4522" y="21534"/>
                  </a:lnTo>
                  <a:lnTo>
                    <a:pt x="4953" y="21600"/>
                  </a:lnTo>
                  <a:lnTo>
                    <a:pt x="5853" y="21600"/>
                  </a:lnTo>
                  <a:lnTo>
                    <a:pt x="6321" y="21567"/>
                  </a:lnTo>
                  <a:lnTo>
                    <a:pt x="6803" y="21503"/>
                  </a:lnTo>
                  <a:lnTo>
                    <a:pt x="7297" y="21438"/>
                  </a:lnTo>
                  <a:lnTo>
                    <a:pt x="7804" y="21306"/>
                  </a:lnTo>
                  <a:lnTo>
                    <a:pt x="8311" y="21175"/>
                  </a:lnTo>
                  <a:lnTo>
                    <a:pt x="8830" y="21012"/>
                  </a:lnTo>
                  <a:lnTo>
                    <a:pt x="9362" y="20815"/>
                  </a:lnTo>
                  <a:lnTo>
                    <a:pt x="9894" y="20618"/>
                  </a:lnTo>
                  <a:lnTo>
                    <a:pt x="10439" y="20357"/>
                  </a:lnTo>
                  <a:lnTo>
                    <a:pt x="10996" y="20095"/>
                  </a:lnTo>
                  <a:lnTo>
                    <a:pt x="11554" y="19801"/>
                  </a:lnTo>
                  <a:lnTo>
                    <a:pt x="12098" y="19474"/>
                  </a:lnTo>
                  <a:lnTo>
                    <a:pt x="12644" y="19146"/>
                  </a:lnTo>
                  <a:lnTo>
                    <a:pt x="13188" y="18786"/>
                  </a:lnTo>
                  <a:lnTo>
                    <a:pt x="13707" y="18427"/>
                  </a:lnTo>
                  <a:lnTo>
                    <a:pt x="14214" y="18033"/>
                  </a:lnTo>
                  <a:lnTo>
                    <a:pt x="14721" y="17640"/>
                  </a:lnTo>
                  <a:lnTo>
                    <a:pt x="15215" y="17215"/>
                  </a:lnTo>
                  <a:lnTo>
                    <a:pt x="15684" y="16790"/>
                  </a:lnTo>
                  <a:lnTo>
                    <a:pt x="16152" y="16332"/>
                  </a:lnTo>
                  <a:lnTo>
                    <a:pt x="16596" y="15874"/>
                  </a:lnTo>
                  <a:lnTo>
                    <a:pt x="17027" y="15416"/>
                  </a:lnTo>
                  <a:lnTo>
                    <a:pt x="17445" y="14925"/>
                  </a:lnTo>
                  <a:lnTo>
                    <a:pt x="17850" y="14434"/>
                  </a:lnTo>
                  <a:lnTo>
                    <a:pt x="18231" y="13943"/>
                  </a:lnTo>
                  <a:lnTo>
                    <a:pt x="18598" y="13452"/>
                  </a:lnTo>
                  <a:lnTo>
                    <a:pt x="18952" y="12961"/>
                  </a:lnTo>
                  <a:lnTo>
                    <a:pt x="19282" y="12438"/>
                  </a:lnTo>
                  <a:lnTo>
                    <a:pt x="19599" y="11914"/>
                  </a:lnTo>
                  <a:lnTo>
                    <a:pt x="19890" y="11390"/>
                  </a:lnTo>
                  <a:lnTo>
                    <a:pt x="20156" y="10899"/>
                  </a:lnTo>
                  <a:lnTo>
                    <a:pt x="20409" y="10376"/>
                  </a:lnTo>
                  <a:lnTo>
                    <a:pt x="20637" y="9852"/>
                  </a:lnTo>
                  <a:lnTo>
                    <a:pt x="20840" y="9328"/>
                  </a:lnTo>
                  <a:lnTo>
                    <a:pt x="21030" y="8805"/>
                  </a:lnTo>
                  <a:lnTo>
                    <a:pt x="21182" y="8281"/>
                  </a:lnTo>
                  <a:lnTo>
                    <a:pt x="21322" y="7757"/>
                  </a:lnTo>
                  <a:lnTo>
                    <a:pt x="21423" y="7266"/>
                  </a:lnTo>
                  <a:lnTo>
                    <a:pt x="21512" y="6775"/>
                  </a:lnTo>
                  <a:lnTo>
                    <a:pt x="21575" y="6252"/>
                  </a:lnTo>
                  <a:lnTo>
                    <a:pt x="21600" y="5794"/>
                  </a:lnTo>
                  <a:lnTo>
                    <a:pt x="21600" y="5303"/>
                  </a:lnTo>
                  <a:lnTo>
                    <a:pt x="21575" y="4812"/>
                  </a:lnTo>
                  <a:lnTo>
                    <a:pt x="21524" y="4354"/>
                  </a:lnTo>
                  <a:lnTo>
                    <a:pt x="21448" y="3929"/>
                  </a:lnTo>
                  <a:lnTo>
                    <a:pt x="21347" y="3535"/>
                  </a:lnTo>
                  <a:lnTo>
                    <a:pt x="21207" y="3142"/>
                  </a:lnTo>
                  <a:lnTo>
                    <a:pt x="21055" y="2750"/>
                  </a:lnTo>
                  <a:lnTo>
                    <a:pt x="20878" y="2423"/>
                  </a:lnTo>
                  <a:lnTo>
                    <a:pt x="20663" y="2095"/>
                  </a:lnTo>
                  <a:lnTo>
                    <a:pt x="20447" y="1801"/>
                  </a:lnTo>
                  <a:lnTo>
                    <a:pt x="20194" y="1505"/>
                  </a:lnTo>
                  <a:lnTo>
                    <a:pt x="19928" y="1244"/>
                  </a:lnTo>
                  <a:lnTo>
                    <a:pt x="19636" y="1015"/>
                  </a:lnTo>
                  <a:lnTo>
                    <a:pt x="19320" y="819"/>
                  </a:lnTo>
                  <a:lnTo>
                    <a:pt x="18991" y="622"/>
                  </a:lnTo>
                  <a:lnTo>
                    <a:pt x="18649" y="460"/>
                  </a:lnTo>
                  <a:lnTo>
                    <a:pt x="18281" y="328"/>
                  </a:lnTo>
                  <a:lnTo>
                    <a:pt x="17888" y="197"/>
                  </a:lnTo>
                  <a:lnTo>
                    <a:pt x="17495" y="99"/>
                  </a:lnTo>
                  <a:lnTo>
                    <a:pt x="17078" y="33"/>
                  </a:lnTo>
                  <a:lnTo>
                    <a:pt x="16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205" name="Google Shape;1325;p40"/>
            <p:cNvSpPr/>
            <p:nvPr/>
          </p:nvSpPr>
          <p:spPr>
            <a:xfrm>
              <a:off x="319658" y="434570"/>
              <a:ext cx="644589" cy="278255"/>
            </a:xfrm>
            <a:custGeom>
              <a:avLst/>
              <a:ahLst/>
              <a:cxnLst>
                <a:cxn ang="0">
                  <a:pos x="wd2" y="hd2"/>
                </a:cxn>
                <a:cxn ang="5400000">
                  <a:pos x="wd2" y="hd2"/>
                </a:cxn>
                <a:cxn ang="10800000">
                  <a:pos x="wd2" y="hd2"/>
                </a:cxn>
                <a:cxn ang="16200000">
                  <a:pos x="wd2" y="hd2"/>
                </a:cxn>
              </a:cxnLst>
              <a:rect l="0" t="0" r="r" b="b"/>
              <a:pathLst>
                <a:path w="21600" h="21600" extrusionOk="0">
                  <a:moveTo>
                    <a:pt x="16010" y="0"/>
                  </a:moveTo>
                  <a:lnTo>
                    <a:pt x="15071" y="91"/>
                  </a:lnTo>
                  <a:lnTo>
                    <a:pt x="14094" y="318"/>
                  </a:lnTo>
                  <a:lnTo>
                    <a:pt x="13078" y="634"/>
                  </a:lnTo>
                  <a:lnTo>
                    <a:pt x="12022" y="1043"/>
                  </a:lnTo>
                  <a:lnTo>
                    <a:pt x="10927" y="1586"/>
                  </a:lnTo>
                  <a:lnTo>
                    <a:pt x="9832" y="2174"/>
                  </a:lnTo>
                  <a:lnTo>
                    <a:pt x="8738" y="2898"/>
                  </a:lnTo>
                  <a:lnTo>
                    <a:pt x="7683" y="3669"/>
                  </a:lnTo>
                  <a:lnTo>
                    <a:pt x="6666" y="4529"/>
                  </a:lnTo>
                  <a:lnTo>
                    <a:pt x="5708" y="5436"/>
                  </a:lnTo>
                  <a:lnTo>
                    <a:pt x="4809" y="6340"/>
                  </a:lnTo>
                  <a:lnTo>
                    <a:pt x="3988" y="7337"/>
                  </a:lnTo>
                  <a:lnTo>
                    <a:pt x="3207" y="8332"/>
                  </a:lnTo>
                  <a:lnTo>
                    <a:pt x="2502" y="9329"/>
                  </a:lnTo>
                  <a:lnTo>
                    <a:pt x="2190" y="9872"/>
                  </a:lnTo>
                  <a:lnTo>
                    <a:pt x="1877" y="10370"/>
                  </a:lnTo>
                  <a:lnTo>
                    <a:pt x="1603" y="10915"/>
                  </a:lnTo>
                  <a:lnTo>
                    <a:pt x="1330" y="11412"/>
                  </a:lnTo>
                  <a:lnTo>
                    <a:pt x="1095" y="11955"/>
                  </a:lnTo>
                  <a:lnTo>
                    <a:pt x="880" y="12453"/>
                  </a:lnTo>
                  <a:lnTo>
                    <a:pt x="684" y="12952"/>
                  </a:lnTo>
                  <a:lnTo>
                    <a:pt x="509" y="13495"/>
                  </a:lnTo>
                  <a:lnTo>
                    <a:pt x="372" y="13993"/>
                  </a:lnTo>
                  <a:lnTo>
                    <a:pt x="235" y="14490"/>
                  </a:lnTo>
                  <a:lnTo>
                    <a:pt x="137" y="14990"/>
                  </a:lnTo>
                  <a:lnTo>
                    <a:pt x="59" y="15487"/>
                  </a:lnTo>
                  <a:lnTo>
                    <a:pt x="20" y="15939"/>
                  </a:lnTo>
                  <a:lnTo>
                    <a:pt x="0" y="16439"/>
                  </a:lnTo>
                  <a:lnTo>
                    <a:pt x="0" y="16891"/>
                  </a:lnTo>
                  <a:lnTo>
                    <a:pt x="39" y="17343"/>
                  </a:lnTo>
                  <a:lnTo>
                    <a:pt x="118" y="17798"/>
                  </a:lnTo>
                  <a:lnTo>
                    <a:pt x="196" y="18204"/>
                  </a:lnTo>
                  <a:lnTo>
                    <a:pt x="313" y="18568"/>
                  </a:lnTo>
                  <a:lnTo>
                    <a:pt x="470" y="18929"/>
                  </a:lnTo>
                  <a:lnTo>
                    <a:pt x="626" y="19292"/>
                  </a:lnTo>
                  <a:lnTo>
                    <a:pt x="822" y="19608"/>
                  </a:lnTo>
                  <a:lnTo>
                    <a:pt x="1036" y="19926"/>
                  </a:lnTo>
                  <a:lnTo>
                    <a:pt x="1271" y="20196"/>
                  </a:lnTo>
                  <a:lnTo>
                    <a:pt x="1525" y="20423"/>
                  </a:lnTo>
                  <a:lnTo>
                    <a:pt x="1818" y="20651"/>
                  </a:lnTo>
                  <a:lnTo>
                    <a:pt x="2111" y="20875"/>
                  </a:lnTo>
                  <a:lnTo>
                    <a:pt x="2424" y="21057"/>
                  </a:lnTo>
                  <a:lnTo>
                    <a:pt x="2776" y="21193"/>
                  </a:lnTo>
                  <a:lnTo>
                    <a:pt x="3128" y="21330"/>
                  </a:lnTo>
                  <a:lnTo>
                    <a:pt x="3500" y="21418"/>
                  </a:lnTo>
                  <a:lnTo>
                    <a:pt x="3890" y="21509"/>
                  </a:lnTo>
                  <a:lnTo>
                    <a:pt x="4712" y="21600"/>
                  </a:lnTo>
                  <a:lnTo>
                    <a:pt x="5591" y="21600"/>
                  </a:lnTo>
                  <a:lnTo>
                    <a:pt x="6529" y="21509"/>
                  </a:lnTo>
                  <a:lnTo>
                    <a:pt x="7506" y="21284"/>
                  </a:lnTo>
                  <a:lnTo>
                    <a:pt x="8543" y="20966"/>
                  </a:lnTo>
                  <a:lnTo>
                    <a:pt x="9598" y="20560"/>
                  </a:lnTo>
                  <a:lnTo>
                    <a:pt x="10674" y="20017"/>
                  </a:lnTo>
                  <a:lnTo>
                    <a:pt x="11787" y="19426"/>
                  </a:lnTo>
                  <a:lnTo>
                    <a:pt x="12882" y="18702"/>
                  </a:lnTo>
                  <a:lnTo>
                    <a:pt x="13938" y="17934"/>
                  </a:lnTo>
                  <a:lnTo>
                    <a:pt x="14934" y="17073"/>
                  </a:lnTo>
                  <a:lnTo>
                    <a:pt x="15892" y="16167"/>
                  </a:lnTo>
                  <a:lnTo>
                    <a:pt x="16791" y="15260"/>
                  </a:lnTo>
                  <a:lnTo>
                    <a:pt x="17632" y="14265"/>
                  </a:lnTo>
                  <a:lnTo>
                    <a:pt x="18395" y="13268"/>
                  </a:lnTo>
                  <a:lnTo>
                    <a:pt x="19098" y="12273"/>
                  </a:lnTo>
                  <a:lnTo>
                    <a:pt x="19430" y="11728"/>
                  </a:lnTo>
                  <a:lnTo>
                    <a:pt x="19723" y="11230"/>
                  </a:lnTo>
                  <a:lnTo>
                    <a:pt x="20016" y="10688"/>
                  </a:lnTo>
                  <a:lnTo>
                    <a:pt x="20271" y="10190"/>
                  </a:lnTo>
                  <a:lnTo>
                    <a:pt x="20506" y="9645"/>
                  </a:lnTo>
                  <a:lnTo>
                    <a:pt x="20720" y="9147"/>
                  </a:lnTo>
                  <a:lnTo>
                    <a:pt x="20916" y="8650"/>
                  </a:lnTo>
                  <a:lnTo>
                    <a:pt x="21092" y="8107"/>
                  </a:lnTo>
                  <a:lnTo>
                    <a:pt x="21248" y="7607"/>
                  </a:lnTo>
                  <a:lnTo>
                    <a:pt x="21366" y="7110"/>
                  </a:lnTo>
                  <a:lnTo>
                    <a:pt x="21464" y="6612"/>
                  </a:lnTo>
                  <a:lnTo>
                    <a:pt x="21541" y="6115"/>
                  </a:lnTo>
                  <a:lnTo>
                    <a:pt x="21580" y="5615"/>
                  </a:lnTo>
                  <a:lnTo>
                    <a:pt x="21600" y="5163"/>
                  </a:lnTo>
                  <a:lnTo>
                    <a:pt x="21600" y="4711"/>
                  </a:lnTo>
                  <a:lnTo>
                    <a:pt x="21561" y="4257"/>
                  </a:lnTo>
                  <a:lnTo>
                    <a:pt x="21502" y="3805"/>
                  </a:lnTo>
                  <a:lnTo>
                    <a:pt x="21405" y="3396"/>
                  </a:lnTo>
                  <a:lnTo>
                    <a:pt x="21287" y="3035"/>
                  </a:lnTo>
                  <a:lnTo>
                    <a:pt x="21151" y="2628"/>
                  </a:lnTo>
                  <a:lnTo>
                    <a:pt x="20974" y="2310"/>
                  </a:lnTo>
                  <a:lnTo>
                    <a:pt x="20779" y="1995"/>
                  </a:lnTo>
                  <a:lnTo>
                    <a:pt x="20565" y="1676"/>
                  </a:lnTo>
                  <a:lnTo>
                    <a:pt x="20329" y="1404"/>
                  </a:lnTo>
                  <a:lnTo>
                    <a:pt x="20075" y="1179"/>
                  </a:lnTo>
                  <a:lnTo>
                    <a:pt x="19802" y="952"/>
                  </a:lnTo>
                  <a:lnTo>
                    <a:pt x="19489" y="725"/>
                  </a:lnTo>
                  <a:lnTo>
                    <a:pt x="19176" y="545"/>
                  </a:lnTo>
                  <a:lnTo>
                    <a:pt x="18844" y="409"/>
                  </a:lnTo>
                  <a:lnTo>
                    <a:pt x="18492" y="273"/>
                  </a:lnTo>
                  <a:lnTo>
                    <a:pt x="18101" y="182"/>
                  </a:lnTo>
                  <a:lnTo>
                    <a:pt x="17730" y="91"/>
                  </a:lnTo>
                  <a:lnTo>
                    <a:pt x="168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206" name="Google Shape;1327;p40"/>
            <p:cNvSpPr/>
            <p:nvPr/>
          </p:nvSpPr>
          <p:spPr>
            <a:xfrm>
              <a:off x="221074" y="512174"/>
              <a:ext cx="700011" cy="239746"/>
            </a:xfrm>
            <a:custGeom>
              <a:avLst/>
              <a:ahLst/>
              <a:cxnLst>
                <a:cxn ang="0">
                  <a:pos x="wd2" y="hd2"/>
                </a:cxn>
                <a:cxn ang="5400000">
                  <a:pos x="wd2" y="hd2"/>
                </a:cxn>
                <a:cxn ang="10800000">
                  <a:pos x="wd2" y="hd2"/>
                </a:cxn>
                <a:cxn ang="16200000">
                  <a:pos x="wd2" y="hd2"/>
                </a:cxn>
              </a:cxnLst>
              <a:rect l="0" t="0" r="r" b="b"/>
              <a:pathLst>
                <a:path w="21600" h="21600" extrusionOk="0">
                  <a:moveTo>
                    <a:pt x="5526" y="0"/>
                  </a:moveTo>
                  <a:lnTo>
                    <a:pt x="5437" y="53"/>
                  </a:lnTo>
                  <a:lnTo>
                    <a:pt x="5076" y="577"/>
                  </a:lnTo>
                  <a:lnTo>
                    <a:pt x="4609" y="1260"/>
                  </a:lnTo>
                  <a:lnTo>
                    <a:pt x="4087" y="2154"/>
                  </a:lnTo>
                  <a:lnTo>
                    <a:pt x="3529" y="3153"/>
                  </a:lnTo>
                  <a:lnTo>
                    <a:pt x="2935" y="4308"/>
                  </a:lnTo>
                  <a:lnTo>
                    <a:pt x="2340" y="5571"/>
                  </a:lnTo>
                  <a:lnTo>
                    <a:pt x="1764" y="6936"/>
                  </a:lnTo>
                  <a:lnTo>
                    <a:pt x="1494" y="7619"/>
                  </a:lnTo>
                  <a:lnTo>
                    <a:pt x="1242" y="8302"/>
                  </a:lnTo>
                  <a:lnTo>
                    <a:pt x="991" y="9037"/>
                  </a:lnTo>
                  <a:lnTo>
                    <a:pt x="775" y="9776"/>
                  </a:lnTo>
                  <a:lnTo>
                    <a:pt x="576" y="10511"/>
                  </a:lnTo>
                  <a:lnTo>
                    <a:pt x="396" y="11194"/>
                  </a:lnTo>
                  <a:lnTo>
                    <a:pt x="252" y="11930"/>
                  </a:lnTo>
                  <a:lnTo>
                    <a:pt x="144" y="12665"/>
                  </a:lnTo>
                  <a:lnTo>
                    <a:pt x="54" y="13401"/>
                  </a:lnTo>
                  <a:lnTo>
                    <a:pt x="0" y="14084"/>
                  </a:lnTo>
                  <a:lnTo>
                    <a:pt x="0" y="14766"/>
                  </a:lnTo>
                  <a:lnTo>
                    <a:pt x="18" y="15136"/>
                  </a:lnTo>
                  <a:lnTo>
                    <a:pt x="36" y="15449"/>
                  </a:lnTo>
                  <a:lnTo>
                    <a:pt x="72" y="15766"/>
                  </a:lnTo>
                  <a:lnTo>
                    <a:pt x="108" y="16082"/>
                  </a:lnTo>
                  <a:lnTo>
                    <a:pt x="163" y="16396"/>
                  </a:lnTo>
                  <a:lnTo>
                    <a:pt x="235" y="16712"/>
                  </a:lnTo>
                  <a:lnTo>
                    <a:pt x="324" y="17029"/>
                  </a:lnTo>
                  <a:lnTo>
                    <a:pt x="414" y="17342"/>
                  </a:lnTo>
                  <a:lnTo>
                    <a:pt x="522" y="17606"/>
                  </a:lnTo>
                  <a:lnTo>
                    <a:pt x="630" y="17920"/>
                  </a:lnTo>
                  <a:lnTo>
                    <a:pt x="918" y="18447"/>
                  </a:lnTo>
                  <a:lnTo>
                    <a:pt x="1261" y="18971"/>
                  </a:lnTo>
                  <a:lnTo>
                    <a:pt x="1549" y="19341"/>
                  </a:lnTo>
                  <a:lnTo>
                    <a:pt x="1819" y="19654"/>
                  </a:lnTo>
                  <a:lnTo>
                    <a:pt x="2395" y="20182"/>
                  </a:lnTo>
                  <a:lnTo>
                    <a:pt x="2989" y="20654"/>
                  </a:lnTo>
                  <a:lnTo>
                    <a:pt x="3582" y="21023"/>
                  </a:lnTo>
                  <a:lnTo>
                    <a:pt x="4194" y="21284"/>
                  </a:lnTo>
                  <a:lnTo>
                    <a:pt x="4806" y="21442"/>
                  </a:lnTo>
                  <a:lnTo>
                    <a:pt x="5437" y="21547"/>
                  </a:lnTo>
                  <a:lnTo>
                    <a:pt x="6048" y="21600"/>
                  </a:lnTo>
                  <a:lnTo>
                    <a:pt x="6660" y="21547"/>
                  </a:lnTo>
                  <a:lnTo>
                    <a:pt x="7254" y="21495"/>
                  </a:lnTo>
                  <a:lnTo>
                    <a:pt x="7848" y="21336"/>
                  </a:lnTo>
                  <a:lnTo>
                    <a:pt x="8442" y="21178"/>
                  </a:lnTo>
                  <a:lnTo>
                    <a:pt x="9595" y="20812"/>
                  </a:lnTo>
                  <a:lnTo>
                    <a:pt x="10728" y="20337"/>
                  </a:lnTo>
                  <a:lnTo>
                    <a:pt x="11412" y="20023"/>
                  </a:lnTo>
                  <a:lnTo>
                    <a:pt x="12096" y="19654"/>
                  </a:lnTo>
                  <a:lnTo>
                    <a:pt x="12798" y="19235"/>
                  </a:lnTo>
                  <a:lnTo>
                    <a:pt x="13464" y="18813"/>
                  </a:lnTo>
                  <a:lnTo>
                    <a:pt x="14833" y="17867"/>
                  </a:lnTo>
                  <a:lnTo>
                    <a:pt x="16182" y="16765"/>
                  </a:lnTo>
                  <a:lnTo>
                    <a:pt x="17514" y="15607"/>
                  </a:lnTo>
                  <a:lnTo>
                    <a:pt x="18864" y="14347"/>
                  </a:lnTo>
                  <a:lnTo>
                    <a:pt x="20178" y="13032"/>
                  </a:lnTo>
                  <a:lnTo>
                    <a:pt x="21492" y="11719"/>
                  </a:lnTo>
                  <a:lnTo>
                    <a:pt x="21582" y="11561"/>
                  </a:lnTo>
                  <a:lnTo>
                    <a:pt x="21600" y="11508"/>
                  </a:lnTo>
                  <a:lnTo>
                    <a:pt x="21600" y="11352"/>
                  </a:lnTo>
                  <a:lnTo>
                    <a:pt x="21582" y="11300"/>
                  </a:lnTo>
                  <a:lnTo>
                    <a:pt x="21510" y="11247"/>
                  </a:lnTo>
                  <a:lnTo>
                    <a:pt x="21438" y="11300"/>
                  </a:lnTo>
                  <a:lnTo>
                    <a:pt x="20286" y="12507"/>
                  </a:lnTo>
                  <a:lnTo>
                    <a:pt x="19116" y="13612"/>
                  </a:lnTo>
                  <a:lnTo>
                    <a:pt x="17964" y="14714"/>
                  </a:lnTo>
                  <a:lnTo>
                    <a:pt x="16776" y="15766"/>
                  </a:lnTo>
                  <a:lnTo>
                    <a:pt x="15606" y="16765"/>
                  </a:lnTo>
                  <a:lnTo>
                    <a:pt x="14418" y="17659"/>
                  </a:lnTo>
                  <a:lnTo>
                    <a:pt x="13230" y="18447"/>
                  </a:lnTo>
                  <a:lnTo>
                    <a:pt x="12024" y="19182"/>
                  </a:lnTo>
                  <a:lnTo>
                    <a:pt x="11358" y="19549"/>
                  </a:lnTo>
                  <a:lnTo>
                    <a:pt x="10675" y="19918"/>
                  </a:lnTo>
                  <a:lnTo>
                    <a:pt x="9990" y="20182"/>
                  </a:lnTo>
                  <a:lnTo>
                    <a:pt x="9289" y="20443"/>
                  </a:lnTo>
                  <a:lnTo>
                    <a:pt x="8604" y="20654"/>
                  </a:lnTo>
                  <a:lnTo>
                    <a:pt x="7903" y="20812"/>
                  </a:lnTo>
                  <a:lnTo>
                    <a:pt x="7218" y="20917"/>
                  </a:lnTo>
                  <a:lnTo>
                    <a:pt x="6517" y="20970"/>
                  </a:lnTo>
                  <a:lnTo>
                    <a:pt x="6030" y="20917"/>
                  </a:lnTo>
                  <a:lnTo>
                    <a:pt x="5526" y="20864"/>
                  </a:lnTo>
                  <a:lnTo>
                    <a:pt x="5040" y="20812"/>
                  </a:lnTo>
                  <a:lnTo>
                    <a:pt x="4554" y="20654"/>
                  </a:lnTo>
                  <a:lnTo>
                    <a:pt x="4069" y="20495"/>
                  </a:lnTo>
                  <a:lnTo>
                    <a:pt x="3582" y="20234"/>
                  </a:lnTo>
                  <a:lnTo>
                    <a:pt x="3096" y="19971"/>
                  </a:lnTo>
                  <a:lnTo>
                    <a:pt x="2628" y="19654"/>
                  </a:lnTo>
                  <a:lnTo>
                    <a:pt x="2268" y="19393"/>
                  </a:lnTo>
                  <a:lnTo>
                    <a:pt x="1873" y="19024"/>
                  </a:lnTo>
                  <a:lnTo>
                    <a:pt x="1494" y="18552"/>
                  </a:lnTo>
                  <a:lnTo>
                    <a:pt x="1315" y="18236"/>
                  </a:lnTo>
                  <a:lnTo>
                    <a:pt x="1152" y="17972"/>
                  </a:lnTo>
                  <a:lnTo>
                    <a:pt x="972" y="17606"/>
                  </a:lnTo>
                  <a:lnTo>
                    <a:pt x="828" y="17237"/>
                  </a:lnTo>
                  <a:lnTo>
                    <a:pt x="684" y="16870"/>
                  </a:lnTo>
                  <a:lnTo>
                    <a:pt x="558" y="16396"/>
                  </a:lnTo>
                  <a:lnTo>
                    <a:pt x="469" y="15977"/>
                  </a:lnTo>
                  <a:lnTo>
                    <a:pt x="378" y="15449"/>
                  </a:lnTo>
                  <a:lnTo>
                    <a:pt x="324" y="14872"/>
                  </a:lnTo>
                  <a:lnTo>
                    <a:pt x="288" y="14295"/>
                  </a:lnTo>
                  <a:lnTo>
                    <a:pt x="288" y="13506"/>
                  </a:lnTo>
                  <a:lnTo>
                    <a:pt x="324" y="13084"/>
                  </a:lnTo>
                  <a:lnTo>
                    <a:pt x="360" y="12665"/>
                  </a:lnTo>
                  <a:lnTo>
                    <a:pt x="414" y="12296"/>
                  </a:lnTo>
                  <a:lnTo>
                    <a:pt x="469" y="11930"/>
                  </a:lnTo>
                  <a:lnTo>
                    <a:pt x="612" y="11141"/>
                  </a:lnTo>
                  <a:lnTo>
                    <a:pt x="775" y="10459"/>
                  </a:lnTo>
                  <a:lnTo>
                    <a:pt x="972" y="9776"/>
                  </a:lnTo>
                  <a:lnTo>
                    <a:pt x="1350" y="8566"/>
                  </a:lnTo>
                  <a:lnTo>
                    <a:pt x="1782" y="7305"/>
                  </a:lnTo>
                  <a:lnTo>
                    <a:pt x="2250" y="6148"/>
                  </a:lnTo>
                  <a:lnTo>
                    <a:pt x="2754" y="4991"/>
                  </a:lnTo>
                  <a:lnTo>
                    <a:pt x="3276" y="3941"/>
                  </a:lnTo>
                  <a:lnTo>
                    <a:pt x="3817" y="2942"/>
                  </a:lnTo>
                  <a:lnTo>
                    <a:pt x="4374" y="2048"/>
                  </a:lnTo>
                  <a:lnTo>
                    <a:pt x="4932" y="1207"/>
                  </a:lnTo>
                  <a:lnTo>
                    <a:pt x="5490" y="472"/>
                  </a:lnTo>
                  <a:lnTo>
                    <a:pt x="5562" y="314"/>
                  </a:lnTo>
                  <a:lnTo>
                    <a:pt x="5598" y="155"/>
                  </a:lnTo>
                  <a:lnTo>
                    <a:pt x="5598" y="105"/>
                  </a:lnTo>
                  <a:lnTo>
                    <a:pt x="5580" y="53"/>
                  </a:lnTo>
                  <a:lnTo>
                    <a:pt x="5526" y="0"/>
                  </a:lnTo>
                  <a:close/>
                </a:path>
              </a:pathLst>
            </a:custGeom>
            <a:solidFill>
              <a:srgbClr val="986756"/>
            </a:solidFill>
            <a:ln w="12700" cap="flat">
              <a:noFill/>
              <a:miter lim="400000"/>
            </a:ln>
            <a:effectLst/>
          </p:spPr>
          <p:txBody>
            <a:bodyPr anchor="ctr" bIns="0" lIns="0" numCol="1" rIns="0" tIns="0" wrap="square">
              <a:noAutofit/>
            </a:bodyPr>
            <a:p>
              <a:pPr>
                <a:defRPr>
                  <a:solidFill>
                    <a:srgbClr val="000000"/>
                  </a:solidFill>
                </a:defRPr>
              </a:pPr>
            </a:p>
          </p:txBody>
        </p:sp>
        <p:sp>
          <p:nvSpPr>
            <p:cNvPr id="1050207" name="Google Shape;1329;p40"/>
            <p:cNvSpPr/>
            <p:nvPr/>
          </p:nvSpPr>
          <p:spPr>
            <a:xfrm>
              <a:off x="521509" y="448002"/>
              <a:ext cx="510976" cy="167410"/>
            </a:xfrm>
            <a:custGeom>
              <a:avLst/>
              <a:ahLst/>
              <a:cxnLst>
                <a:cxn ang="0">
                  <a:pos x="wd2" y="hd2"/>
                </a:cxn>
                <a:cxn ang="5400000">
                  <a:pos x="wd2" y="hd2"/>
                </a:cxn>
                <a:cxn ang="10800000">
                  <a:pos x="wd2" y="hd2"/>
                </a:cxn>
                <a:cxn ang="16200000">
                  <a:pos x="wd2" y="hd2"/>
                </a:cxn>
              </a:cxnLst>
              <a:rect l="0" t="0" r="r" b="b"/>
              <a:pathLst>
                <a:path w="21600" h="21600" extrusionOk="0">
                  <a:moveTo>
                    <a:pt x="4068" y="1729"/>
                  </a:moveTo>
                  <a:lnTo>
                    <a:pt x="3870" y="1880"/>
                  </a:lnTo>
                  <a:lnTo>
                    <a:pt x="3795" y="1948"/>
                  </a:lnTo>
                  <a:lnTo>
                    <a:pt x="4068" y="1729"/>
                  </a:lnTo>
                  <a:close/>
                  <a:moveTo>
                    <a:pt x="3795" y="1948"/>
                  </a:moveTo>
                  <a:lnTo>
                    <a:pt x="3033" y="2560"/>
                  </a:lnTo>
                  <a:lnTo>
                    <a:pt x="1996" y="3462"/>
                  </a:lnTo>
                  <a:lnTo>
                    <a:pt x="986" y="4516"/>
                  </a:lnTo>
                  <a:lnTo>
                    <a:pt x="0" y="5644"/>
                  </a:lnTo>
                  <a:lnTo>
                    <a:pt x="912" y="4667"/>
                  </a:lnTo>
                  <a:lnTo>
                    <a:pt x="1874" y="3689"/>
                  </a:lnTo>
                  <a:lnTo>
                    <a:pt x="2860" y="2782"/>
                  </a:lnTo>
                  <a:lnTo>
                    <a:pt x="3795" y="1948"/>
                  </a:lnTo>
                  <a:close/>
                  <a:moveTo>
                    <a:pt x="16595" y="0"/>
                  </a:moveTo>
                  <a:lnTo>
                    <a:pt x="16891" y="302"/>
                  </a:lnTo>
                  <a:lnTo>
                    <a:pt x="17186" y="676"/>
                  </a:lnTo>
                  <a:lnTo>
                    <a:pt x="17434" y="1129"/>
                  </a:lnTo>
                  <a:lnTo>
                    <a:pt x="17680" y="1582"/>
                  </a:lnTo>
                  <a:lnTo>
                    <a:pt x="18247" y="2031"/>
                  </a:lnTo>
                  <a:lnTo>
                    <a:pt x="18864" y="2711"/>
                  </a:lnTo>
                  <a:lnTo>
                    <a:pt x="19480" y="3538"/>
                  </a:lnTo>
                  <a:lnTo>
                    <a:pt x="19775" y="3987"/>
                  </a:lnTo>
                  <a:lnTo>
                    <a:pt x="20072" y="4516"/>
                  </a:lnTo>
                  <a:lnTo>
                    <a:pt x="20343" y="5040"/>
                  </a:lnTo>
                  <a:lnTo>
                    <a:pt x="20565" y="5644"/>
                  </a:lnTo>
                  <a:lnTo>
                    <a:pt x="20787" y="6320"/>
                  </a:lnTo>
                  <a:lnTo>
                    <a:pt x="20959" y="7000"/>
                  </a:lnTo>
                  <a:lnTo>
                    <a:pt x="21083" y="7676"/>
                  </a:lnTo>
                  <a:lnTo>
                    <a:pt x="21182" y="8431"/>
                  </a:lnTo>
                  <a:lnTo>
                    <a:pt x="21207" y="9258"/>
                  </a:lnTo>
                  <a:lnTo>
                    <a:pt x="21207" y="10085"/>
                  </a:lnTo>
                  <a:lnTo>
                    <a:pt x="21132" y="10836"/>
                  </a:lnTo>
                  <a:lnTo>
                    <a:pt x="21033" y="11515"/>
                  </a:lnTo>
                  <a:lnTo>
                    <a:pt x="20885" y="12116"/>
                  </a:lnTo>
                  <a:lnTo>
                    <a:pt x="20713" y="12720"/>
                  </a:lnTo>
                  <a:lnTo>
                    <a:pt x="20515" y="13320"/>
                  </a:lnTo>
                  <a:lnTo>
                    <a:pt x="20294" y="13849"/>
                  </a:lnTo>
                  <a:lnTo>
                    <a:pt x="20048" y="14298"/>
                  </a:lnTo>
                  <a:lnTo>
                    <a:pt x="19800" y="14751"/>
                  </a:lnTo>
                  <a:lnTo>
                    <a:pt x="19258" y="15578"/>
                  </a:lnTo>
                  <a:lnTo>
                    <a:pt x="18715" y="16333"/>
                  </a:lnTo>
                  <a:lnTo>
                    <a:pt x="17804" y="17462"/>
                  </a:lnTo>
                  <a:lnTo>
                    <a:pt x="16990" y="18364"/>
                  </a:lnTo>
                  <a:lnTo>
                    <a:pt x="16176" y="19191"/>
                  </a:lnTo>
                  <a:lnTo>
                    <a:pt x="15337" y="19946"/>
                  </a:lnTo>
                  <a:lnTo>
                    <a:pt x="14523" y="20622"/>
                  </a:lnTo>
                  <a:lnTo>
                    <a:pt x="13932" y="21600"/>
                  </a:lnTo>
                  <a:lnTo>
                    <a:pt x="15238" y="20547"/>
                  </a:lnTo>
                  <a:lnTo>
                    <a:pt x="16176" y="19644"/>
                  </a:lnTo>
                  <a:lnTo>
                    <a:pt x="17088" y="18742"/>
                  </a:lnTo>
                  <a:lnTo>
                    <a:pt x="17976" y="17689"/>
                  </a:lnTo>
                  <a:lnTo>
                    <a:pt x="18864" y="16560"/>
                  </a:lnTo>
                  <a:lnTo>
                    <a:pt x="19604" y="15502"/>
                  </a:lnTo>
                  <a:lnTo>
                    <a:pt x="19998" y="14827"/>
                  </a:lnTo>
                  <a:lnTo>
                    <a:pt x="20393" y="14151"/>
                  </a:lnTo>
                  <a:lnTo>
                    <a:pt x="20763" y="13320"/>
                  </a:lnTo>
                  <a:lnTo>
                    <a:pt x="20935" y="12871"/>
                  </a:lnTo>
                  <a:lnTo>
                    <a:pt x="21108" y="12342"/>
                  </a:lnTo>
                  <a:lnTo>
                    <a:pt x="21230" y="11893"/>
                  </a:lnTo>
                  <a:lnTo>
                    <a:pt x="21354" y="11364"/>
                  </a:lnTo>
                  <a:lnTo>
                    <a:pt x="21453" y="10836"/>
                  </a:lnTo>
                  <a:lnTo>
                    <a:pt x="21527" y="10236"/>
                  </a:lnTo>
                  <a:lnTo>
                    <a:pt x="21577" y="9409"/>
                  </a:lnTo>
                  <a:lnTo>
                    <a:pt x="21600" y="8654"/>
                  </a:lnTo>
                  <a:lnTo>
                    <a:pt x="21527" y="7827"/>
                  </a:lnTo>
                  <a:lnTo>
                    <a:pt x="21453" y="7151"/>
                  </a:lnTo>
                  <a:lnTo>
                    <a:pt x="21304" y="6471"/>
                  </a:lnTo>
                  <a:lnTo>
                    <a:pt x="21132" y="5796"/>
                  </a:lnTo>
                  <a:lnTo>
                    <a:pt x="20935" y="5191"/>
                  </a:lnTo>
                  <a:lnTo>
                    <a:pt x="20713" y="4667"/>
                  </a:lnTo>
                  <a:lnTo>
                    <a:pt x="20466" y="4138"/>
                  </a:lnTo>
                  <a:lnTo>
                    <a:pt x="20195" y="3689"/>
                  </a:lnTo>
                  <a:lnTo>
                    <a:pt x="19678" y="2858"/>
                  </a:lnTo>
                  <a:lnTo>
                    <a:pt x="19159" y="2182"/>
                  </a:lnTo>
                  <a:lnTo>
                    <a:pt x="18715" y="1654"/>
                  </a:lnTo>
                  <a:lnTo>
                    <a:pt x="18197" y="1129"/>
                  </a:lnTo>
                  <a:lnTo>
                    <a:pt x="17655" y="676"/>
                  </a:lnTo>
                  <a:lnTo>
                    <a:pt x="17137" y="302"/>
                  </a:lnTo>
                  <a:lnTo>
                    <a:pt x="16595" y="0"/>
                  </a:lnTo>
                  <a:close/>
                </a:path>
              </a:pathLst>
            </a:custGeom>
            <a:solidFill>
              <a:srgbClr val="986756"/>
            </a:solidFill>
            <a:ln w="12700" cap="flat">
              <a:noFill/>
              <a:miter lim="400000"/>
            </a:ln>
            <a:effectLst/>
          </p:spPr>
          <p:txBody>
            <a:bodyPr anchor="ctr" bIns="0" lIns="0" numCol="1" rIns="0" tIns="0" wrap="square">
              <a:noAutofit/>
            </a:bodyPr>
            <a:p>
              <a:pPr>
                <a:defRPr>
                  <a:solidFill>
                    <a:srgbClr val="000000"/>
                  </a:solidFill>
                </a:defRPr>
              </a:pPr>
            </a:p>
          </p:txBody>
        </p:sp>
        <p:sp>
          <p:nvSpPr>
            <p:cNvPr id="1050208" name="Google Shape;1332;p40"/>
            <p:cNvSpPr/>
            <p:nvPr/>
          </p:nvSpPr>
          <p:spPr>
            <a:xfrm>
              <a:off x="380349" y="439253"/>
              <a:ext cx="559406" cy="215839"/>
            </a:xfrm>
            <a:custGeom>
              <a:avLst/>
              <a:ahLst/>
              <a:cxnLst>
                <a:cxn ang="0">
                  <a:pos x="wd2" y="hd2"/>
                </a:cxn>
                <a:cxn ang="5400000">
                  <a:pos x="wd2" y="hd2"/>
                </a:cxn>
                <a:cxn ang="10800000">
                  <a:pos x="wd2" y="hd2"/>
                </a:cxn>
                <a:cxn ang="16200000">
                  <a:pos x="wd2" y="hd2"/>
                </a:cxn>
              </a:cxnLst>
              <a:rect l="0" t="0" r="r" b="b"/>
              <a:pathLst>
                <a:path w="21600" h="21600" extrusionOk="0">
                  <a:moveTo>
                    <a:pt x="16735" y="0"/>
                  </a:moveTo>
                  <a:lnTo>
                    <a:pt x="15563" y="59"/>
                  </a:lnTo>
                  <a:lnTo>
                    <a:pt x="14415" y="234"/>
                  </a:lnTo>
                  <a:lnTo>
                    <a:pt x="13762" y="348"/>
                  </a:lnTo>
                  <a:lnTo>
                    <a:pt x="13086" y="466"/>
                  </a:lnTo>
                  <a:lnTo>
                    <a:pt x="12432" y="700"/>
                  </a:lnTo>
                  <a:lnTo>
                    <a:pt x="11779" y="934"/>
                  </a:lnTo>
                  <a:lnTo>
                    <a:pt x="11126" y="1168"/>
                  </a:lnTo>
                  <a:lnTo>
                    <a:pt x="10473" y="1517"/>
                  </a:lnTo>
                  <a:lnTo>
                    <a:pt x="9820" y="1868"/>
                  </a:lnTo>
                  <a:lnTo>
                    <a:pt x="9167" y="2217"/>
                  </a:lnTo>
                  <a:lnTo>
                    <a:pt x="8986" y="2334"/>
                  </a:lnTo>
                  <a:lnTo>
                    <a:pt x="8063" y="3034"/>
                  </a:lnTo>
                  <a:lnTo>
                    <a:pt x="7162" y="3737"/>
                  </a:lnTo>
                  <a:lnTo>
                    <a:pt x="6283" y="4495"/>
                  </a:lnTo>
                  <a:lnTo>
                    <a:pt x="5451" y="5254"/>
                  </a:lnTo>
                  <a:lnTo>
                    <a:pt x="4730" y="6012"/>
                  </a:lnTo>
                  <a:lnTo>
                    <a:pt x="4031" y="6829"/>
                  </a:lnTo>
                  <a:lnTo>
                    <a:pt x="3356" y="7705"/>
                  </a:lnTo>
                  <a:lnTo>
                    <a:pt x="2657" y="8639"/>
                  </a:lnTo>
                  <a:lnTo>
                    <a:pt x="1982" y="9573"/>
                  </a:lnTo>
                  <a:lnTo>
                    <a:pt x="1329" y="10624"/>
                  </a:lnTo>
                  <a:lnTo>
                    <a:pt x="697" y="11734"/>
                  </a:lnTo>
                  <a:lnTo>
                    <a:pt x="44" y="12841"/>
                  </a:lnTo>
                  <a:lnTo>
                    <a:pt x="0" y="12958"/>
                  </a:lnTo>
                  <a:lnTo>
                    <a:pt x="0" y="13075"/>
                  </a:lnTo>
                  <a:lnTo>
                    <a:pt x="21" y="13134"/>
                  </a:lnTo>
                  <a:lnTo>
                    <a:pt x="67" y="13134"/>
                  </a:lnTo>
                  <a:lnTo>
                    <a:pt x="180" y="13075"/>
                  </a:lnTo>
                  <a:lnTo>
                    <a:pt x="270" y="12958"/>
                  </a:lnTo>
                  <a:lnTo>
                    <a:pt x="1058" y="11558"/>
                  </a:lnTo>
                  <a:lnTo>
                    <a:pt x="1846" y="10273"/>
                  </a:lnTo>
                  <a:lnTo>
                    <a:pt x="2657" y="9107"/>
                  </a:lnTo>
                  <a:lnTo>
                    <a:pt x="3468" y="7939"/>
                  </a:lnTo>
                  <a:lnTo>
                    <a:pt x="4324" y="6946"/>
                  </a:lnTo>
                  <a:lnTo>
                    <a:pt x="5158" y="6012"/>
                  </a:lnTo>
                  <a:lnTo>
                    <a:pt x="6036" y="5136"/>
                  </a:lnTo>
                  <a:lnTo>
                    <a:pt x="6914" y="4378"/>
                  </a:lnTo>
                  <a:lnTo>
                    <a:pt x="7793" y="3620"/>
                  </a:lnTo>
                  <a:lnTo>
                    <a:pt x="8693" y="3034"/>
                  </a:lnTo>
                  <a:lnTo>
                    <a:pt x="9595" y="2451"/>
                  </a:lnTo>
                  <a:lnTo>
                    <a:pt x="10518" y="1985"/>
                  </a:lnTo>
                  <a:lnTo>
                    <a:pt x="11419" y="1575"/>
                  </a:lnTo>
                  <a:lnTo>
                    <a:pt x="12343" y="1224"/>
                  </a:lnTo>
                  <a:lnTo>
                    <a:pt x="13289" y="934"/>
                  </a:lnTo>
                  <a:lnTo>
                    <a:pt x="14212" y="700"/>
                  </a:lnTo>
                  <a:lnTo>
                    <a:pt x="15293" y="583"/>
                  </a:lnTo>
                  <a:lnTo>
                    <a:pt x="16374" y="524"/>
                  </a:lnTo>
                  <a:lnTo>
                    <a:pt x="16960" y="524"/>
                  </a:lnTo>
                  <a:lnTo>
                    <a:pt x="17546" y="583"/>
                  </a:lnTo>
                  <a:lnTo>
                    <a:pt x="18131" y="641"/>
                  </a:lnTo>
                  <a:lnTo>
                    <a:pt x="18739" y="817"/>
                  </a:lnTo>
                  <a:lnTo>
                    <a:pt x="19324" y="993"/>
                  </a:lnTo>
                  <a:lnTo>
                    <a:pt x="19911" y="1168"/>
                  </a:lnTo>
                  <a:lnTo>
                    <a:pt x="20473" y="1458"/>
                  </a:lnTo>
                  <a:lnTo>
                    <a:pt x="21059" y="1751"/>
                  </a:lnTo>
                  <a:lnTo>
                    <a:pt x="21600" y="2103"/>
                  </a:lnTo>
                  <a:lnTo>
                    <a:pt x="21375" y="1751"/>
                  </a:lnTo>
                  <a:lnTo>
                    <a:pt x="21149" y="1400"/>
                  </a:lnTo>
                  <a:lnTo>
                    <a:pt x="20879" y="1110"/>
                  </a:lnTo>
                  <a:lnTo>
                    <a:pt x="20609" y="876"/>
                  </a:lnTo>
                  <a:lnTo>
                    <a:pt x="20113" y="641"/>
                  </a:lnTo>
                  <a:lnTo>
                    <a:pt x="19641" y="466"/>
                  </a:lnTo>
                  <a:lnTo>
                    <a:pt x="18671" y="176"/>
                  </a:lnTo>
                  <a:lnTo>
                    <a:pt x="17703" y="59"/>
                  </a:lnTo>
                  <a:lnTo>
                    <a:pt x="16735" y="0"/>
                  </a:lnTo>
                  <a:close/>
                  <a:moveTo>
                    <a:pt x="18717" y="16871"/>
                  </a:moveTo>
                  <a:lnTo>
                    <a:pt x="18469" y="17046"/>
                  </a:lnTo>
                  <a:lnTo>
                    <a:pt x="17095" y="17980"/>
                  </a:lnTo>
                  <a:lnTo>
                    <a:pt x="15721" y="18797"/>
                  </a:lnTo>
                  <a:lnTo>
                    <a:pt x="14347" y="19497"/>
                  </a:lnTo>
                  <a:lnTo>
                    <a:pt x="12951" y="20080"/>
                  </a:lnTo>
                  <a:lnTo>
                    <a:pt x="11554" y="20549"/>
                  </a:lnTo>
                  <a:lnTo>
                    <a:pt x="10135" y="20842"/>
                  </a:lnTo>
                  <a:lnTo>
                    <a:pt x="8738" y="21073"/>
                  </a:lnTo>
                  <a:lnTo>
                    <a:pt x="7319" y="21131"/>
                  </a:lnTo>
                  <a:lnTo>
                    <a:pt x="6238" y="21073"/>
                  </a:lnTo>
                  <a:lnTo>
                    <a:pt x="5158" y="20956"/>
                  </a:lnTo>
                  <a:lnTo>
                    <a:pt x="4099" y="20783"/>
                  </a:lnTo>
                  <a:lnTo>
                    <a:pt x="3018" y="20490"/>
                  </a:lnTo>
                  <a:lnTo>
                    <a:pt x="2995" y="20490"/>
                  </a:lnTo>
                  <a:lnTo>
                    <a:pt x="2905" y="20549"/>
                  </a:lnTo>
                  <a:lnTo>
                    <a:pt x="2792" y="20724"/>
                  </a:lnTo>
                  <a:lnTo>
                    <a:pt x="2725" y="20897"/>
                  </a:lnTo>
                  <a:lnTo>
                    <a:pt x="2725" y="20956"/>
                  </a:lnTo>
                  <a:lnTo>
                    <a:pt x="2748" y="20956"/>
                  </a:lnTo>
                  <a:lnTo>
                    <a:pt x="3805" y="21249"/>
                  </a:lnTo>
                  <a:lnTo>
                    <a:pt x="4887" y="21483"/>
                  </a:lnTo>
                  <a:lnTo>
                    <a:pt x="5945" y="21600"/>
                  </a:lnTo>
                  <a:lnTo>
                    <a:pt x="7004" y="21600"/>
                  </a:lnTo>
                  <a:lnTo>
                    <a:pt x="8423" y="21541"/>
                  </a:lnTo>
                  <a:lnTo>
                    <a:pt x="9820" y="21366"/>
                  </a:lnTo>
                  <a:lnTo>
                    <a:pt x="11239" y="21014"/>
                  </a:lnTo>
                  <a:lnTo>
                    <a:pt x="12635" y="20549"/>
                  </a:lnTo>
                  <a:lnTo>
                    <a:pt x="14032" y="20021"/>
                  </a:lnTo>
                  <a:lnTo>
                    <a:pt x="15429" y="19322"/>
                  </a:lnTo>
                  <a:lnTo>
                    <a:pt x="16803" y="18563"/>
                  </a:lnTo>
                  <a:lnTo>
                    <a:pt x="18176" y="17629"/>
                  </a:lnTo>
                  <a:lnTo>
                    <a:pt x="18717" y="16871"/>
                  </a:lnTo>
                  <a:close/>
                </a:path>
              </a:pathLst>
            </a:custGeom>
            <a:solidFill>
              <a:srgbClr val="B97963"/>
            </a:solidFill>
            <a:ln w="12700" cap="flat">
              <a:noFill/>
              <a:miter lim="400000"/>
            </a:ln>
            <a:effectLst/>
          </p:spPr>
          <p:txBody>
            <a:bodyPr anchor="ctr" bIns="0" lIns="0" numCol="1" rIns="0" tIns="0" wrap="square">
              <a:noAutofit/>
            </a:bodyPr>
            <a:p>
              <a:pPr>
                <a:defRPr>
                  <a:solidFill>
                    <a:srgbClr val="000000"/>
                  </a:solidFill>
                </a:defRPr>
              </a:pPr>
            </a:p>
          </p:txBody>
        </p:sp>
        <p:sp>
          <p:nvSpPr>
            <p:cNvPr id="1050209" name="Google Shape;1335;p40"/>
            <p:cNvSpPr/>
            <p:nvPr/>
          </p:nvSpPr>
          <p:spPr>
            <a:xfrm>
              <a:off x="515070" y="494676"/>
              <a:ext cx="206506" cy="111987"/>
            </a:xfrm>
            <a:custGeom>
              <a:avLst/>
              <a:ahLst/>
              <a:cxnLst>
                <a:cxn ang="0">
                  <a:pos x="wd2" y="hd2"/>
                </a:cxn>
                <a:cxn ang="5400000">
                  <a:pos x="wd2" y="hd2"/>
                </a:cxn>
                <a:cxn ang="10800000">
                  <a:pos x="wd2" y="hd2"/>
                </a:cxn>
                <a:cxn ang="16200000">
                  <a:pos x="wd2" y="hd2"/>
                </a:cxn>
              </a:cxnLst>
              <a:rect l="0" t="0" r="r" b="b"/>
              <a:pathLst>
                <a:path w="21600" h="21600" extrusionOk="0">
                  <a:moveTo>
                    <a:pt x="16721" y="0"/>
                  </a:moveTo>
                  <a:lnTo>
                    <a:pt x="15864" y="113"/>
                  </a:lnTo>
                  <a:lnTo>
                    <a:pt x="15071" y="226"/>
                  </a:lnTo>
                  <a:lnTo>
                    <a:pt x="13486" y="559"/>
                  </a:lnTo>
                  <a:lnTo>
                    <a:pt x="12023" y="1010"/>
                  </a:lnTo>
                  <a:lnTo>
                    <a:pt x="10802" y="1575"/>
                  </a:lnTo>
                  <a:lnTo>
                    <a:pt x="10618" y="1575"/>
                  </a:lnTo>
                  <a:lnTo>
                    <a:pt x="10495" y="1800"/>
                  </a:lnTo>
                  <a:lnTo>
                    <a:pt x="10373" y="2133"/>
                  </a:lnTo>
                  <a:lnTo>
                    <a:pt x="10373" y="2472"/>
                  </a:lnTo>
                  <a:lnTo>
                    <a:pt x="10434" y="2585"/>
                  </a:lnTo>
                  <a:lnTo>
                    <a:pt x="10557" y="2698"/>
                  </a:lnTo>
                  <a:lnTo>
                    <a:pt x="10740" y="2585"/>
                  </a:lnTo>
                  <a:lnTo>
                    <a:pt x="11656" y="2359"/>
                  </a:lnTo>
                  <a:lnTo>
                    <a:pt x="12877" y="2020"/>
                  </a:lnTo>
                  <a:lnTo>
                    <a:pt x="14279" y="1800"/>
                  </a:lnTo>
                  <a:lnTo>
                    <a:pt x="15803" y="1688"/>
                  </a:lnTo>
                  <a:lnTo>
                    <a:pt x="16963" y="1800"/>
                  </a:lnTo>
                  <a:lnTo>
                    <a:pt x="18001" y="1913"/>
                  </a:lnTo>
                  <a:lnTo>
                    <a:pt x="18977" y="2359"/>
                  </a:lnTo>
                  <a:lnTo>
                    <a:pt x="19406" y="2585"/>
                  </a:lnTo>
                  <a:lnTo>
                    <a:pt x="19708" y="2924"/>
                  </a:lnTo>
                  <a:lnTo>
                    <a:pt x="20015" y="3262"/>
                  </a:lnTo>
                  <a:lnTo>
                    <a:pt x="20259" y="3708"/>
                  </a:lnTo>
                  <a:lnTo>
                    <a:pt x="20382" y="4160"/>
                  </a:lnTo>
                  <a:lnTo>
                    <a:pt x="20443" y="4724"/>
                  </a:lnTo>
                  <a:lnTo>
                    <a:pt x="20443" y="5401"/>
                  </a:lnTo>
                  <a:lnTo>
                    <a:pt x="20382" y="6073"/>
                  </a:lnTo>
                  <a:lnTo>
                    <a:pt x="20137" y="6863"/>
                  </a:lnTo>
                  <a:lnTo>
                    <a:pt x="19831" y="7648"/>
                  </a:lnTo>
                  <a:lnTo>
                    <a:pt x="19283" y="8884"/>
                  </a:lnTo>
                  <a:lnTo>
                    <a:pt x="18671" y="10126"/>
                  </a:lnTo>
                  <a:lnTo>
                    <a:pt x="18001" y="11136"/>
                  </a:lnTo>
                  <a:lnTo>
                    <a:pt x="17330" y="12265"/>
                  </a:lnTo>
                  <a:lnTo>
                    <a:pt x="16599" y="13162"/>
                  </a:lnTo>
                  <a:lnTo>
                    <a:pt x="15864" y="14059"/>
                  </a:lnTo>
                  <a:lnTo>
                    <a:pt x="15071" y="14850"/>
                  </a:lnTo>
                  <a:lnTo>
                    <a:pt x="14279" y="15640"/>
                  </a:lnTo>
                  <a:lnTo>
                    <a:pt x="13425" y="16311"/>
                  </a:lnTo>
                  <a:lnTo>
                    <a:pt x="12632" y="16989"/>
                  </a:lnTo>
                  <a:lnTo>
                    <a:pt x="10924" y="17999"/>
                  </a:lnTo>
                  <a:lnTo>
                    <a:pt x="9216" y="18902"/>
                  </a:lnTo>
                  <a:lnTo>
                    <a:pt x="7505" y="19574"/>
                  </a:lnTo>
                  <a:lnTo>
                    <a:pt x="6226" y="19912"/>
                  </a:lnTo>
                  <a:lnTo>
                    <a:pt x="4821" y="20025"/>
                  </a:lnTo>
                  <a:lnTo>
                    <a:pt x="4028" y="19912"/>
                  </a:lnTo>
                  <a:lnTo>
                    <a:pt x="3297" y="19800"/>
                  </a:lnTo>
                  <a:lnTo>
                    <a:pt x="2504" y="19687"/>
                  </a:lnTo>
                  <a:lnTo>
                    <a:pt x="1772" y="19348"/>
                  </a:lnTo>
                  <a:lnTo>
                    <a:pt x="1711" y="17999"/>
                  </a:lnTo>
                  <a:lnTo>
                    <a:pt x="1772" y="16876"/>
                  </a:lnTo>
                  <a:lnTo>
                    <a:pt x="1953" y="15753"/>
                  </a:lnTo>
                  <a:lnTo>
                    <a:pt x="2136" y="14850"/>
                  </a:lnTo>
                  <a:lnTo>
                    <a:pt x="2443" y="14059"/>
                  </a:lnTo>
                  <a:lnTo>
                    <a:pt x="2868" y="13388"/>
                  </a:lnTo>
                  <a:lnTo>
                    <a:pt x="3358" y="12936"/>
                  </a:lnTo>
                  <a:lnTo>
                    <a:pt x="3906" y="12485"/>
                  </a:lnTo>
                  <a:lnTo>
                    <a:pt x="4943" y="11700"/>
                  </a:lnTo>
                  <a:lnTo>
                    <a:pt x="5981" y="11023"/>
                  </a:lnTo>
                  <a:lnTo>
                    <a:pt x="7080" y="10577"/>
                  </a:lnTo>
                  <a:lnTo>
                    <a:pt x="7689" y="10464"/>
                  </a:lnTo>
                  <a:lnTo>
                    <a:pt x="8240" y="10351"/>
                  </a:lnTo>
                  <a:lnTo>
                    <a:pt x="8910" y="10464"/>
                  </a:lnTo>
                  <a:lnTo>
                    <a:pt x="9580" y="10684"/>
                  </a:lnTo>
                  <a:lnTo>
                    <a:pt x="9642" y="10684"/>
                  </a:lnTo>
                  <a:lnTo>
                    <a:pt x="9948" y="10577"/>
                  </a:lnTo>
                  <a:lnTo>
                    <a:pt x="10251" y="10238"/>
                  </a:lnTo>
                  <a:lnTo>
                    <a:pt x="10373" y="10013"/>
                  </a:lnTo>
                  <a:lnTo>
                    <a:pt x="10434" y="9787"/>
                  </a:lnTo>
                  <a:lnTo>
                    <a:pt x="10373" y="9674"/>
                  </a:lnTo>
                  <a:lnTo>
                    <a:pt x="10312" y="9561"/>
                  </a:lnTo>
                  <a:lnTo>
                    <a:pt x="9458" y="9335"/>
                  </a:lnTo>
                  <a:lnTo>
                    <a:pt x="8604" y="9222"/>
                  </a:lnTo>
                  <a:lnTo>
                    <a:pt x="7995" y="9222"/>
                  </a:lnTo>
                  <a:lnTo>
                    <a:pt x="7386" y="9448"/>
                  </a:lnTo>
                  <a:lnTo>
                    <a:pt x="6774" y="9674"/>
                  </a:lnTo>
                  <a:lnTo>
                    <a:pt x="6103" y="9900"/>
                  </a:lnTo>
                  <a:lnTo>
                    <a:pt x="4882" y="10684"/>
                  </a:lnTo>
                  <a:lnTo>
                    <a:pt x="3664" y="11587"/>
                  </a:lnTo>
                  <a:lnTo>
                    <a:pt x="2688" y="12485"/>
                  </a:lnTo>
                  <a:lnTo>
                    <a:pt x="2014" y="13049"/>
                  </a:lnTo>
                  <a:lnTo>
                    <a:pt x="1405" y="13839"/>
                  </a:lnTo>
                  <a:lnTo>
                    <a:pt x="796" y="14624"/>
                  </a:lnTo>
                  <a:lnTo>
                    <a:pt x="367" y="15527"/>
                  </a:lnTo>
                  <a:lnTo>
                    <a:pt x="184" y="15973"/>
                  </a:lnTo>
                  <a:lnTo>
                    <a:pt x="61" y="16537"/>
                  </a:lnTo>
                  <a:lnTo>
                    <a:pt x="0" y="16989"/>
                  </a:lnTo>
                  <a:lnTo>
                    <a:pt x="0" y="17547"/>
                  </a:lnTo>
                  <a:lnTo>
                    <a:pt x="122" y="18564"/>
                  </a:lnTo>
                  <a:lnTo>
                    <a:pt x="367" y="19461"/>
                  </a:lnTo>
                  <a:lnTo>
                    <a:pt x="673" y="20138"/>
                  </a:lnTo>
                  <a:lnTo>
                    <a:pt x="1160" y="20703"/>
                  </a:lnTo>
                  <a:lnTo>
                    <a:pt x="1650" y="21035"/>
                  </a:lnTo>
                  <a:lnTo>
                    <a:pt x="2259" y="21374"/>
                  </a:lnTo>
                  <a:lnTo>
                    <a:pt x="2929" y="21487"/>
                  </a:lnTo>
                  <a:lnTo>
                    <a:pt x="3664" y="21600"/>
                  </a:lnTo>
                  <a:lnTo>
                    <a:pt x="5066" y="21374"/>
                  </a:lnTo>
                  <a:lnTo>
                    <a:pt x="6529" y="21035"/>
                  </a:lnTo>
                  <a:lnTo>
                    <a:pt x="7995" y="20477"/>
                  </a:lnTo>
                  <a:lnTo>
                    <a:pt x="9458" y="19800"/>
                  </a:lnTo>
                  <a:lnTo>
                    <a:pt x="10802" y="19128"/>
                  </a:lnTo>
                  <a:lnTo>
                    <a:pt x="11962" y="18338"/>
                  </a:lnTo>
                  <a:lnTo>
                    <a:pt x="13608" y="17215"/>
                  </a:lnTo>
                  <a:lnTo>
                    <a:pt x="14585" y="16311"/>
                  </a:lnTo>
                  <a:lnTo>
                    <a:pt x="15925" y="14963"/>
                  </a:lnTo>
                  <a:lnTo>
                    <a:pt x="17575" y="13049"/>
                  </a:lnTo>
                  <a:lnTo>
                    <a:pt x="18368" y="11926"/>
                  </a:lnTo>
                  <a:lnTo>
                    <a:pt x="19161" y="10797"/>
                  </a:lnTo>
                  <a:lnTo>
                    <a:pt x="19892" y="9674"/>
                  </a:lnTo>
                  <a:lnTo>
                    <a:pt x="20501" y="8438"/>
                  </a:lnTo>
                  <a:lnTo>
                    <a:pt x="20991" y="7309"/>
                  </a:lnTo>
                  <a:lnTo>
                    <a:pt x="21416" y="6073"/>
                  </a:lnTo>
                  <a:lnTo>
                    <a:pt x="21539" y="5508"/>
                  </a:lnTo>
                  <a:lnTo>
                    <a:pt x="21600" y="4950"/>
                  </a:lnTo>
                  <a:lnTo>
                    <a:pt x="21600" y="3821"/>
                  </a:lnTo>
                  <a:lnTo>
                    <a:pt x="21478" y="3375"/>
                  </a:lnTo>
                  <a:lnTo>
                    <a:pt x="21358" y="2811"/>
                  </a:lnTo>
                  <a:lnTo>
                    <a:pt x="21113" y="2359"/>
                  </a:lnTo>
                  <a:lnTo>
                    <a:pt x="20869" y="1913"/>
                  </a:lnTo>
                  <a:lnTo>
                    <a:pt x="20443" y="1462"/>
                  </a:lnTo>
                  <a:lnTo>
                    <a:pt x="20015" y="1010"/>
                  </a:lnTo>
                  <a:lnTo>
                    <a:pt x="19528" y="671"/>
                  </a:lnTo>
                  <a:lnTo>
                    <a:pt x="19038" y="446"/>
                  </a:lnTo>
                  <a:lnTo>
                    <a:pt x="18490" y="226"/>
                  </a:lnTo>
                  <a:lnTo>
                    <a:pt x="17878" y="113"/>
                  </a:lnTo>
                  <a:lnTo>
                    <a:pt x="16721" y="0"/>
                  </a:lnTo>
                  <a:close/>
                </a:path>
              </a:pathLst>
            </a:custGeom>
            <a:solidFill>
              <a:srgbClr val="B97963"/>
            </a:solidFill>
            <a:ln w="12700" cap="flat">
              <a:noFill/>
              <a:miter lim="400000"/>
            </a:ln>
            <a:effectLst/>
          </p:spPr>
          <p:txBody>
            <a:bodyPr anchor="ctr" bIns="0" lIns="0" numCol="1" rIns="0" tIns="0" wrap="square">
              <a:noAutofit/>
            </a:bodyPr>
            <a:p>
              <a:pPr>
                <a:defRPr>
                  <a:solidFill>
                    <a:srgbClr val="000000"/>
                  </a:solidFill>
                </a:defRPr>
              </a:pPr>
            </a:p>
          </p:txBody>
        </p:sp>
        <p:sp>
          <p:nvSpPr>
            <p:cNvPr id="1050210" name="Google Shape;1337;p40"/>
            <p:cNvSpPr/>
            <p:nvPr/>
          </p:nvSpPr>
          <p:spPr>
            <a:xfrm>
              <a:off x="523265" y="1069821"/>
              <a:ext cx="553552" cy="426994"/>
            </a:xfrm>
            <a:custGeom>
              <a:avLst/>
              <a:ahLst/>
              <a:cxnLst>
                <a:cxn ang="0">
                  <a:pos x="wd2" y="hd2"/>
                </a:cxn>
                <a:cxn ang="5400000">
                  <a:pos x="wd2" y="hd2"/>
                </a:cxn>
                <a:cxn ang="10800000">
                  <a:pos x="wd2" y="hd2"/>
                </a:cxn>
                <a:cxn ang="16200000">
                  <a:pos x="wd2" y="hd2"/>
                </a:cxn>
              </a:cxnLst>
              <a:rect l="0" t="0" r="r" b="b"/>
              <a:pathLst>
                <a:path w="21600" h="21600" extrusionOk="0">
                  <a:moveTo>
                    <a:pt x="21327" y="0"/>
                  </a:moveTo>
                  <a:lnTo>
                    <a:pt x="21168" y="30"/>
                  </a:lnTo>
                  <a:lnTo>
                    <a:pt x="20986" y="118"/>
                  </a:lnTo>
                  <a:lnTo>
                    <a:pt x="20781" y="237"/>
                  </a:lnTo>
                  <a:lnTo>
                    <a:pt x="20303" y="531"/>
                  </a:lnTo>
                  <a:lnTo>
                    <a:pt x="19734" y="944"/>
                  </a:lnTo>
                  <a:lnTo>
                    <a:pt x="19120" y="1417"/>
                  </a:lnTo>
                  <a:lnTo>
                    <a:pt x="18482" y="1948"/>
                  </a:lnTo>
                  <a:lnTo>
                    <a:pt x="17799" y="2509"/>
                  </a:lnTo>
                  <a:lnTo>
                    <a:pt x="16502" y="3659"/>
                  </a:lnTo>
                  <a:lnTo>
                    <a:pt x="15363" y="4692"/>
                  </a:lnTo>
                  <a:lnTo>
                    <a:pt x="14272" y="5726"/>
                  </a:lnTo>
                  <a:lnTo>
                    <a:pt x="15227" y="7702"/>
                  </a:lnTo>
                  <a:lnTo>
                    <a:pt x="15045" y="8174"/>
                  </a:lnTo>
                  <a:lnTo>
                    <a:pt x="14476" y="9443"/>
                  </a:lnTo>
                  <a:lnTo>
                    <a:pt x="14089" y="10269"/>
                  </a:lnTo>
                  <a:lnTo>
                    <a:pt x="13611" y="11213"/>
                  </a:lnTo>
                  <a:lnTo>
                    <a:pt x="13065" y="12246"/>
                  </a:lnTo>
                  <a:lnTo>
                    <a:pt x="12451" y="13309"/>
                  </a:lnTo>
                  <a:lnTo>
                    <a:pt x="11813" y="14400"/>
                  </a:lnTo>
                  <a:lnTo>
                    <a:pt x="11085" y="15463"/>
                  </a:lnTo>
                  <a:lnTo>
                    <a:pt x="10721" y="15994"/>
                  </a:lnTo>
                  <a:lnTo>
                    <a:pt x="10334" y="16496"/>
                  </a:lnTo>
                  <a:lnTo>
                    <a:pt x="9946" y="16968"/>
                  </a:lnTo>
                  <a:lnTo>
                    <a:pt x="9537" y="17441"/>
                  </a:lnTo>
                  <a:lnTo>
                    <a:pt x="9127" y="17883"/>
                  </a:lnTo>
                  <a:lnTo>
                    <a:pt x="8717" y="18296"/>
                  </a:lnTo>
                  <a:lnTo>
                    <a:pt x="8285" y="18650"/>
                  </a:lnTo>
                  <a:lnTo>
                    <a:pt x="7875" y="19004"/>
                  </a:lnTo>
                  <a:lnTo>
                    <a:pt x="7420" y="19300"/>
                  </a:lnTo>
                  <a:lnTo>
                    <a:pt x="6987" y="19535"/>
                  </a:lnTo>
                  <a:lnTo>
                    <a:pt x="6555" y="19742"/>
                  </a:lnTo>
                  <a:lnTo>
                    <a:pt x="6100" y="19889"/>
                  </a:lnTo>
                  <a:lnTo>
                    <a:pt x="5872" y="19948"/>
                  </a:lnTo>
                  <a:lnTo>
                    <a:pt x="5667" y="19978"/>
                  </a:lnTo>
                  <a:lnTo>
                    <a:pt x="5440" y="19978"/>
                  </a:lnTo>
                  <a:lnTo>
                    <a:pt x="5234" y="19948"/>
                  </a:lnTo>
                  <a:lnTo>
                    <a:pt x="5030" y="19918"/>
                  </a:lnTo>
                  <a:lnTo>
                    <a:pt x="4848" y="19889"/>
                  </a:lnTo>
                  <a:lnTo>
                    <a:pt x="4643" y="19800"/>
                  </a:lnTo>
                  <a:lnTo>
                    <a:pt x="4461" y="19713"/>
                  </a:lnTo>
                  <a:lnTo>
                    <a:pt x="4097" y="19505"/>
                  </a:lnTo>
                  <a:lnTo>
                    <a:pt x="3755" y="19211"/>
                  </a:lnTo>
                  <a:lnTo>
                    <a:pt x="3437" y="18885"/>
                  </a:lnTo>
                  <a:lnTo>
                    <a:pt x="3118" y="18472"/>
                  </a:lnTo>
                  <a:lnTo>
                    <a:pt x="2844" y="18030"/>
                  </a:lnTo>
                  <a:lnTo>
                    <a:pt x="2571" y="17557"/>
                  </a:lnTo>
                  <a:lnTo>
                    <a:pt x="2298" y="17056"/>
                  </a:lnTo>
                  <a:lnTo>
                    <a:pt x="2071" y="16496"/>
                  </a:lnTo>
                  <a:lnTo>
                    <a:pt x="1843" y="15935"/>
                  </a:lnTo>
                  <a:lnTo>
                    <a:pt x="1639" y="15344"/>
                  </a:lnTo>
                  <a:lnTo>
                    <a:pt x="1433" y="14726"/>
                  </a:lnTo>
                  <a:lnTo>
                    <a:pt x="1251" y="14135"/>
                  </a:lnTo>
                  <a:lnTo>
                    <a:pt x="933" y="12896"/>
                  </a:lnTo>
                  <a:lnTo>
                    <a:pt x="660" y="11685"/>
                  </a:lnTo>
                  <a:lnTo>
                    <a:pt x="454" y="10565"/>
                  </a:lnTo>
                  <a:lnTo>
                    <a:pt x="273" y="9531"/>
                  </a:lnTo>
                  <a:lnTo>
                    <a:pt x="159" y="8676"/>
                  </a:lnTo>
                  <a:lnTo>
                    <a:pt x="67" y="7998"/>
                  </a:lnTo>
                  <a:lnTo>
                    <a:pt x="0" y="7407"/>
                  </a:lnTo>
                  <a:lnTo>
                    <a:pt x="22" y="8026"/>
                  </a:lnTo>
                  <a:lnTo>
                    <a:pt x="67" y="8765"/>
                  </a:lnTo>
                  <a:lnTo>
                    <a:pt x="136" y="9709"/>
                  </a:lnTo>
                  <a:lnTo>
                    <a:pt x="250" y="10830"/>
                  </a:lnTo>
                  <a:lnTo>
                    <a:pt x="386" y="12070"/>
                  </a:lnTo>
                  <a:lnTo>
                    <a:pt x="591" y="13398"/>
                  </a:lnTo>
                  <a:lnTo>
                    <a:pt x="727" y="14076"/>
                  </a:lnTo>
                  <a:lnTo>
                    <a:pt x="864" y="14755"/>
                  </a:lnTo>
                  <a:lnTo>
                    <a:pt x="1024" y="15433"/>
                  </a:lnTo>
                  <a:lnTo>
                    <a:pt x="1183" y="16083"/>
                  </a:lnTo>
                  <a:lnTo>
                    <a:pt x="1388" y="16761"/>
                  </a:lnTo>
                  <a:lnTo>
                    <a:pt x="1593" y="17381"/>
                  </a:lnTo>
                  <a:lnTo>
                    <a:pt x="1843" y="18000"/>
                  </a:lnTo>
                  <a:lnTo>
                    <a:pt x="2093" y="18591"/>
                  </a:lnTo>
                  <a:lnTo>
                    <a:pt x="2367" y="19152"/>
                  </a:lnTo>
                  <a:lnTo>
                    <a:pt x="2663" y="19654"/>
                  </a:lnTo>
                  <a:lnTo>
                    <a:pt x="3004" y="20096"/>
                  </a:lnTo>
                  <a:lnTo>
                    <a:pt x="3346" y="20509"/>
                  </a:lnTo>
                  <a:lnTo>
                    <a:pt x="3733" y="20863"/>
                  </a:lnTo>
                  <a:lnTo>
                    <a:pt x="3937" y="21011"/>
                  </a:lnTo>
                  <a:lnTo>
                    <a:pt x="4143" y="21157"/>
                  </a:lnTo>
                  <a:lnTo>
                    <a:pt x="4347" y="21276"/>
                  </a:lnTo>
                  <a:lnTo>
                    <a:pt x="4574" y="21365"/>
                  </a:lnTo>
                  <a:lnTo>
                    <a:pt x="4803" y="21454"/>
                  </a:lnTo>
                  <a:lnTo>
                    <a:pt x="5030" y="21513"/>
                  </a:lnTo>
                  <a:lnTo>
                    <a:pt x="5280" y="21570"/>
                  </a:lnTo>
                  <a:lnTo>
                    <a:pt x="5531" y="21600"/>
                  </a:lnTo>
                  <a:lnTo>
                    <a:pt x="5781" y="21600"/>
                  </a:lnTo>
                  <a:lnTo>
                    <a:pt x="6054" y="21570"/>
                  </a:lnTo>
                  <a:lnTo>
                    <a:pt x="6578" y="21483"/>
                  </a:lnTo>
                  <a:lnTo>
                    <a:pt x="7124" y="21305"/>
                  </a:lnTo>
                  <a:lnTo>
                    <a:pt x="7648" y="21100"/>
                  </a:lnTo>
                  <a:lnTo>
                    <a:pt x="8148" y="20833"/>
                  </a:lnTo>
                  <a:lnTo>
                    <a:pt x="8649" y="20509"/>
                  </a:lnTo>
                  <a:lnTo>
                    <a:pt x="9149" y="20155"/>
                  </a:lnTo>
                  <a:lnTo>
                    <a:pt x="9628" y="19742"/>
                  </a:lnTo>
                  <a:lnTo>
                    <a:pt x="10105" y="19328"/>
                  </a:lnTo>
                  <a:lnTo>
                    <a:pt x="10561" y="18856"/>
                  </a:lnTo>
                  <a:lnTo>
                    <a:pt x="11016" y="18355"/>
                  </a:lnTo>
                  <a:lnTo>
                    <a:pt x="11449" y="17854"/>
                  </a:lnTo>
                  <a:lnTo>
                    <a:pt x="11858" y="17292"/>
                  </a:lnTo>
                  <a:lnTo>
                    <a:pt x="12268" y="16761"/>
                  </a:lnTo>
                  <a:lnTo>
                    <a:pt x="12655" y="16200"/>
                  </a:lnTo>
                  <a:lnTo>
                    <a:pt x="13019" y="15611"/>
                  </a:lnTo>
                  <a:lnTo>
                    <a:pt x="13383" y="15050"/>
                  </a:lnTo>
                  <a:lnTo>
                    <a:pt x="14043" y="13928"/>
                  </a:lnTo>
                  <a:lnTo>
                    <a:pt x="14635" y="12837"/>
                  </a:lnTo>
                  <a:lnTo>
                    <a:pt x="15159" y="11804"/>
                  </a:lnTo>
                  <a:lnTo>
                    <a:pt x="15592" y="10918"/>
                  </a:lnTo>
                  <a:lnTo>
                    <a:pt x="15933" y="10152"/>
                  </a:lnTo>
                  <a:lnTo>
                    <a:pt x="16183" y="9561"/>
                  </a:lnTo>
                  <a:lnTo>
                    <a:pt x="16388" y="9059"/>
                  </a:lnTo>
                  <a:lnTo>
                    <a:pt x="16410" y="9148"/>
                  </a:lnTo>
                  <a:lnTo>
                    <a:pt x="16479" y="9383"/>
                  </a:lnTo>
                  <a:lnTo>
                    <a:pt x="16616" y="9709"/>
                  </a:lnTo>
                  <a:lnTo>
                    <a:pt x="16707" y="9915"/>
                  </a:lnTo>
                  <a:lnTo>
                    <a:pt x="16820" y="10092"/>
                  </a:lnTo>
                  <a:lnTo>
                    <a:pt x="16935" y="10269"/>
                  </a:lnTo>
                  <a:lnTo>
                    <a:pt x="17070" y="10446"/>
                  </a:lnTo>
                  <a:lnTo>
                    <a:pt x="17230" y="10594"/>
                  </a:lnTo>
                  <a:lnTo>
                    <a:pt x="17413" y="10741"/>
                  </a:lnTo>
                  <a:lnTo>
                    <a:pt x="17617" y="10830"/>
                  </a:lnTo>
                  <a:lnTo>
                    <a:pt x="17822" y="10889"/>
                  </a:lnTo>
                  <a:lnTo>
                    <a:pt x="18073" y="10889"/>
                  </a:lnTo>
                  <a:lnTo>
                    <a:pt x="18346" y="10859"/>
                  </a:lnTo>
                  <a:lnTo>
                    <a:pt x="18482" y="10800"/>
                  </a:lnTo>
                  <a:lnTo>
                    <a:pt x="18619" y="10713"/>
                  </a:lnTo>
                  <a:lnTo>
                    <a:pt x="18756" y="10624"/>
                  </a:lnTo>
                  <a:lnTo>
                    <a:pt x="18869" y="10505"/>
                  </a:lnTo>
                  <a:lnTo>
                    <a:pt x="19006" y="10387"/>
                  </a:lnTo>
                  <a:lnTo>
                    <a:pt x="19120" y="10241"/>
                  </a:lnTo>
                  <a:lnTo>
                    <a:pt x="19347" y="9885"/>
                  </a:lnTo>
                  <a:lnTo>
                    <a:pt x="19529" y="9472"/>
                  </a:lnTo>
                  <a:lnTo>
                    <a:pt x="19620" y="9237"/>
                  </a:lnTo>
                  <a:lnTo>
                    <a:pt x="19689" y="9000"/>
                  </a:lnTo>
                  <a:lnTo>
                    <a:pt x="19734" y="8765"/>
                  </a:lnTo>
                  <a:lnTo>
                    <a:pt x="19780" y="8528"/>
                  </a:lnTo>
                  <a:lnTo>
                    <a:pt x="19803" y="8292"/>
                  </a:lnTo>
                  <a:lnTo>
                    <a:pt x="19803" y="7791"/>
                  </a:lnTo>
                  <a:lnTo>
                    <a:pt x="19780" y="7526"/>
                  </a:lnTo>
                  <a:lnTo>
                    <a:pt x="19734" y="7259"/>
                  </a:lnTo>
                  <a:lnTo>
                    <a:pt x="19666" y="7024"/>
                  </a:lnTo>
                  <a:lnTo>
                    <a:pt x="19574" y="6757"/>
                  </a:lnTo>
                  <a:lnTo>
                    <a:pt x="19461" y="6522"/>
                  </a:lnTo>
                  <a:lnTo>
                    <a:pt x="19324" y="6285"/>
                  </a:lnTo>
                  <a:lnTo>
                    <a:pt x="19164" y="6079"/>
                  </a:lnTo>
                  <a:lnTo>
                    <a:pt x="18983" y="5843"/>
                  </a:lnTo>
                  <a:lnTo>
                    <a:pt x="18756" y="5637"/>
                  </a:lnTo>
                  <a:lnTo>
                    <a:pt x="18504" y="5459"/>
                  </a:lnTo>
                  <a:lnTo>
                    <a:pt x="18254" y="5283"/>
                  </a:lnTo>
                  <a:lnTo>
                    <a:pt x="17936" y="5105"/>
                  </a:lnTo>
                  <a:lnTo>
                    <a:pt x="17617" y="4957"/>
                  </a:lnTo>
                  <a:lnTo>
                    <a:pt x="17253" y="4841"/>
                  </a:lnTo>
                  <a:lnTo>
                    <a:pt x="16843" y="4722"/>
                  </a:lnTo>
                  <a:lnTo>
                    <a:pt x="17640" y="4161"/>
                  </a:lnTo>
                  <a:lnTo>
                    <a:pt x="18437" y="3541"/>
                  </a:lnTo>
                  <a:lnTo>
                    <a:pt x="19347" y="2804"/>
                  </a:lnTo>
                  <a:lnTo>
                    <a:pt x="19803" y="2420"/>
                  </a:lnTo>
                  <a:lnTo>
                    <a:pt x="20234" y="2037"/>
                  </a:lnTo>
                  <a:lnTo>
                    <a:pt x="20644" y="1654"/>
                  </a:lnTo>
                  <a:lnTo>
                    <a:pt x="20986" y="1269"/>
                  </a:lnTo>
                  <a:lnTo>
                    <a:pt x="21281" y="915"/>
                  </a:lnTo>
                  <a:lnTo>
                    <a:pt x="21487" y="620"/>
                  </a:lnTo>
                  <a:lnTo>
                    <a:pt x="21556" y="472"/>
                  </a:lnTo>
                  <a:lnTo>
                    <a:pt x="21600" y="326"/>
                  </a:lnTo>
                  <a:lnTo>
                    <a:pt x="21600" y="89"/>
                  </a:lnTo>
                  <a:lnTo>
                    <a:pt x="21533" y="30"/>
                  </a:lnTo>
                  <a:lnTo>
                    <a:pt x="21464"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211" name="Google Shape;1338;p40"/>
            <p:cNvSpPr/>
            <p:nvPr/>
          </p:nvSpPr>
          <p:spPr>
            <a:xfrm>
              <a:off x="961318" y="1173087"/>
              <a:ext cx="25110" cy="85740"/>
            </a:xfrm>
            <a:custGeom>
              <a:avLst/>
              <a:ahLst/>
              <a:cxnLst>
                <a:cxn ang="0">
                  <a:pos x="wd2" y="hd2"/>
                </a:cxn>
                <a:cxn ang="5400000">
                  <a:pos x="wd2" y="hd2"/>
                </a:cxn>
                <a:cxn ang="10800000">
                  <a:pos x="wd2" y="hd2"/>
                </a:cxn>
                <a:cxn ang="16200000">
                  <a:pos x="wd2" y="hd2"/>
                </a:cxn>
              </a:cxnLst>
              <a:rect l="0" t="0" r="r" b="b"/>
              <a:pathLst>
                <a:path w="21600" h="21600" extrusionOk="0">
                  <a:moveTo>
                    <a:pt x="6043" y="0"/>
                  </a:moveTo>
                  <a:lnTo>
                    <a:pt x="3021" y="147"/>
                  </a:lnTo>
                  <a:lnTo>
                    <a:pt x="1007" y="582"/>
                  </a:lnTo>
                  <a:lnTo>
                    <a:pt x="0" y="877"/>
                  </a:lnTo>
                  <a:lnTo>
                    <a:pt x="504" y="1025"/>
                  </a:lnTo>
                  <a:lnTo>
                    <a:pt x="3525" y="2204"/>
                  </a:lnTo>
                  <a:lnTo>
                    <a:pt x="6043" y="3376"/>
                  </a:lnTo>
                  <a:lnTo>
                    <a:pt x="8030" y="4556"/>
                  </a:lnTo>
                  <a:lnTo>
                    <a:pt x="10045" y="5875"/>
                  </a:lnTo>
                  <a:lnTo>
                    <a:pt x="11555" y="7055"/>
                  </a:lnTo>
                  <a:lnTo>
                    <a:pt x="12562" y="8375"/>
                  </a:lnTo>
                  <a:lnTo>
                    <a:pt x="13570" y="9547"/>
                  </a:lnTo>
                  <a:lnTo>
                    <a:pt x="14073" y="10874"/>
                  </a:lnTo>
                  <a:lnTo>
                    <a:pt x="14073" y="13373"/>
                  </a:lnTo>
                  <a:lnTo>
                    <a:pt x="13570" y="14692"/>
                  </a:lnTo>
                  <a:lnTo>
                    <a:pt x="12562" y="16020"/>
                  </a:lnTo>
                  <a:lnTo>
                    <a:pt x="10045" y="18658"/>
                  </a:lnTo>
                  <a:lnTo>
                    <a:pt x="6043" y="21158"/>
                  </a:lnTo>
                  <a:lnTo>
                    <a:pt x="6043" y="21453"/>
                  </a:lnTo>
                  <a:lnTo>
                    <a:pt x="6546" y="21600"/>
                  </a:lnTo>
                  <a:lnTo>
                    <a:pt x="9038" y="21600"/>
                  </a:lnTo>
                  <a:lnTo>
                    <a:pt x="11555" y="21305"/>
                  </a:lnTo>
                  <a:lnTo>
                    <a:pt x="12562" y="21158"/>
                  </a:lnTo>
                  <a:lnTo>
                    <a:pt x="13570" y="20863"/>
                  </a:lnTo>
                  <a:lnTo>
                    <a:pt x="17572" y="18224"/>
                  </a:lnTo>
                  <a:lnTo>
                    <a:pt x="20089" y="15577"/>
                  </a:lnTo>
                  <a:lnTo>
                    <a:pt x="21096" y="14102"/>
                  </a:lnTo>
                  <a:lnTo>
                    <a:pt x="21600" y="12783"/>
                  </a:lnTo>
                  <a:lnTo>
                    <a:pt x="21600" y="10136"/>
                  </a:lnTo>
                  <a:lnTo>
                    <a:pt x="21096" y="8964"/>
                  </a:lnTo>
                  <a:lnTo>
                    <a:pt x="20593" y="7637"/>
                  </a:lnTo>
                  <a:lnTo>
                    <a:pt x="19586" y="6318"/>
                  </a:lnTo>
                  <a:lnTo>
                    <a:pt x="18075" y="4991"/>
                  </a:lnTo>
                  <a:lnTo>
                    <a:pt x="16061" y="3819"/>
                  </a:lnTo>
                  <a:lnTo>
                    <a:pt x="13570" y="2499"/>
                  </a:lnTo>
                  <a:lnTo>
                    <a:pt x="11052" y="1319"/>
                  </a:lnTo>
                  <a:lnTo>
                    <a:pt x="8030" y="147"/>
                  </a:lnTo>
                  <a:lnTo>
                    <a:pt x="70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12" name="Google Shape;1339;p40"/>
            <p:cNvSpPr/>
            <p:nvPr/>
          </p:nvSpPr>
          <p:spPr>
            <a:xfrm>
              <a:off x="979402" y="1234918"/>
              <a:ext cx="29177" cy="41407"/>
            </a:xfrm>
            <a:custGeom>
              <a:avLst/>
              <a:ahLst/>
              <a:cxnLst>
                <a:cxn ang="0">
                  <a:pos x="wd2" y="hd2"/>
                </a:cxn>
                <a:cxn ang="5400000">
                  <a:pos x="wd2" y="hd2"/>
                </a:cxn>
                <a:cxn ang="10800000">
                  <a:pos x="wd2" y="hd2"/>
                </a:cxn>
                <a:cxn ang="16200000">
                  <a:pos x="wd2" y="hd2"/>
                </a:cxn>
              </a:cxnLst>
              <a:rect l="0" t="0" r="r" b="b"/>
              <a:pathLst>
                <a:path w="21600" h="21600" extrusionOk="0">
                  <a:moveTo>
                    <a:pt x="4334" y="0"/>
                  </a:moveTo>
                  <a:lnTo>
                    <a:pt x="3034" y="611"/>
                  </a:lnTo>
                  <a:lnTo>
                    <a:pt x="867" y="1511"/>
                  </a:lnTo>
                  <a:lnTo>
                    <a:pt x="433" y="2121"/>
                  </a:lnTo>
                  <a:lnTo>
                    <a:pt x="0" y="2732"/>
                  </a:lnTo>
                  <a:lnTo>
                    <a:pt x="433" y="3037"/>
                  </a:lnTo>
                  <a:lnTo>
                    <a:pt x="1733" y="3037"/>
                  </a:lnTo>
                  <a:lnTo>
                    <a:pt x="3467" y="3343"/>
                  </a:lnTo>
                  <a:lnTo>
                    <a:pt x="5200" y="3648"/>
                  </a:lnTo>
                  <a:lnTo>
                    <a:pt x="6911" y="4259"/>
                  </a:lnTo>
                  <a:lnTo>
                    <a:pt x="8645" y="5175"/>
                  </a:lnTo>
                  <a:lnTo>
                    <a:pt x="9945" y="6075"/>
                  </a:lnTo>
                  <a:lnTo>
                    <a:pt x="11245" y="7296"/>
                  </a:lnTo>
                  <a:lnTo>
                    <a:pt x="12955" y="9739"/>
                  </a:lnTo>
                  <a:lnTo>
                    <a:pt x="14256" y="12471"/>
                  </a:lnTo>
                  <a:lnTo>
                    <a:pt x="14689" y="15509"/>
                  </a:lnTo>
                  <a:lnTo>
                    <a:pt x="15122" y="18257"/>
                  </a:lnTo>
                  <a:lnTo>
                    <a:pt x="14689" y="20684"/>
                  </a:lnTo>
                  <a:lnTo>
                    <a:pt x="14689" y="21295"/>
                  </a:lnTo>
                  <a:lnTo>
                    <a:pt x="15122" y="21600"/>
                  </a:lnTo>
                  <a:lnTo>
                    <a:pt x="17289" y="21600"/>
                  </a:lnTo>
                  <a:lnTo>
                    <a:pt x="19867" y="20684"/>
                  </a:lnTo>
                  <a:lnTo>
                    <a:pt x="20733" y="20073"/>
                  </a:lnTo>
                  <a:lnTo>
                    <a:pt x="21167" y="19479"/>
                  </a:lnTo>
                  <a:lnTo>
                    <a:pt x="21600" y="16425"/>
                  </a:lnTo>
                  <a:lnTo>
                    <a:pt x="21600" y="13388"/>
                  </a:lnTo>
                  <a:lnTo>
                    <a:pt x="20733" y="10045"/>
                  </a:lnTo>
                  <a:lnTo>
                    <a:pt x="19023" y="6991"/>
                  </a:lnTo>
                  <a:lnTo>
                    <a:pt x="16422" y="4259"/>
                  </a:lnTo>
                  <a:lnTo>
                    <a:pt x="15122" y="3037"/>
                  </a:lnTo>
                  <a:lnTo>
                    <a:pt x="13389" y="2121"/>
                  </a:lnTo>
                  <a:lnTo>
                    <a:pt x="11678" y="1205"/>
                  </a:lnTo>
                  <a:lnTo>
                    <a:pt x="9511" y="611"/>
                  </a:lnTo>
                  <a:lnTo>
                    <a:pt x="7344" y="305"/>
                  </a:lnTo>
                  <a:lnTo>
                    <a:pt x="52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13" name="Google Shape;1340;p40"/>
            <p:cNvSpPr/>
            <p:nvPr/>
          </p:nvSpPr>
          <p:spPr>
            <a:xfrm>
              <a:off x="979987" y="1203987"/>
              <a:ext cx="45505" cy="23355"/>
            </a:xfrm>
            <a:custGeom>
              <a:avLst/>
              <a:ahLst/>
              <a:cxnLst>
                <a:cxn ang="0">
                  <a:pos x="wd2" y="hd2"/>
                </a:cxn>
                <a:cxn ang="5400000">
                  <a:pos x="wd2" y="hd2"/>
                </a:cxn>
                <a:cxn ang="10800000">
                  <a:pos x="wd2" y="hd2"/>
                </a:cxn>
                <a:cxn ang="16200000">
                  <a:pos x="wd2" y="hd2"/>
                </a:cxn>
              </a:cxnLst>
              <a:rect l="0" t="0" r="r" b="b"/>
              <a:pathLst>
                <a:path w="21600" h="21600" extrusionOk="0">
                  <a:moveTo>
                    <a:pt x="6654" y="0"/>
                  </a:moveTo>
                  <a:lnTo>
                    <a:pt x="5265" y="541"/>
                  </a:lnTo>
                  <a:lnTo>
                    <a:pt x="3875" y="1624"/>
                  </a:lnTo>
                  <a:lnTo>
                    <a:pt x="2501" y="3790"/>
                  </a:lnTo>
                  <a:lnTo>
                    <a:pt x="1389" y="5927"/>
                  </a:lnTo>
                  <a:lnTo>
                    <a:pt x="278" y="8634"/>
                  </a:lnTo>
                  <a:lnTo>
                    <a:pt x="0" y="10259"/>
                  </a:lnTo>
                  <a:lnTo>
                    <a:pt x="278" y="11341"/>
                  </a:lnTo>
                  <a:lnTo>
                    <a:pt x="556" y="12424"/>
                  </a:lnTo>
                  <a:lnTo>
                    <a:pt x="2223" y="12424"/>
                  </a:lnTo>
                  <a:lnTo>
                    <a:pt x="3056" y="11883"/>
                  </a:lnTo>
                  <a:lnTo>
                    <a:pt x="3598" y="11341"/>
                  </a:lnTo>
                  <a:lnTo>
                    <a:pt x="4153" y="10259"/>
                  </a:lnTo>
                  <a:lnTo>
                    <a:pt x="4709" y="8634"/>
                  </a:lnTo>
                  <a:lnTo>
                    <a:pt x="5543" y="7551"/>
                  </a:lnTo>
                  <a:lnTo>
                    <a:pt x="6376" y="6469"/>
                  </a:lnTo>
                  <a:lnTo>
                    <a:pt x="8029" y="6469"/>
                  </a:lnTo>
                  <a:lnTo>
                    <a:pt x="9140" y="7010"/>
                  </a:lnTo>
                  <a:lnTo>
                    <a:pt x="11085" y="8634"/>
                  </a:lnTo>
                  <a:lnTo>
                    <a:pt x="13016" y="11341"/>
                  </a:lnTo>
                  <a:lnTo>
                    <a:pt x="14961" y="14049"/>
                  </a:lnTo>
                  <a:lnTo>
                    <a:pt x="16335" y="17269"/>
                  </a:lnTo>
                  <a:lnTo>
                    <a:pt x="17447" y="19976"/>
                  </a:lnTo>
                  <a:lnTo>
                    <a:pt x="17725" y="21059"/>
                  </a:lnTo>
                  <a:lnTo>
                    <a:pt x="18558" y="21600"/>
                  </a:lnTo>
                  <a:lnTo>
                    <a:pt x="19392" y="21600"/>
                  </a:lnTo>
                  <a:lnTo>
                    <a:pt x="20225" y="21059"/>
                  </a:lnTo>
                  <a:lnTo>
                    <a:pt x="21044" y="19976"/>
                  </a:lnTo>
                  <a:lnTo>
                    <a:pt x="21600" y="18893"/>
                  </a:lnTo>
                  <a:lnTo>
                    <a:pt x="21600" y="16727"/>
                  </a:lnTo>
                  <a:lnTo>
                    <a:pt x="19670" y="11883"/>
                  </a:lnTo>
                  <a:lnTo>
                    <a:pt x="17169" y="7551"/>
                  </a:lnTo>
                  <a:lnTo>
                    <a:pt x="14405" y="3790"/>
                  </a:lnTo>
                  <a:lnTo>
                    <a:pt x="13016" y="2166"/>
                  </a:lnTo>
                  <a:lnTo>
                    <a:pt x="11363" y="1083"/>
                  </a:lnTo>
                  <a:lnTo>
                    <a:pt x="9696" y="541"/>
                  </a:lnTo>
                  <a:lnTo>
                    <a:pt x="830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14" name="Google Shape;1341;p40"/>
            <p:cNvSpPr/>
            <p:nvPr/>
          </p:nvSpPr>
          <p:spPr>
            <a:xfrm>
              <a:off x="1051153" y="936239"/>
              <a:ext cx="380938" cy="317936"/>
            </a:xfrm>
            <a:custGeom>
              <a:avLst/>
              <a:ahLst/>
              <a:cxnLst>
                <a:cxn ang="0">
                  <a:pos x="wd2" y="hd2"/>
                </a:cxn>
                <a:cxn ang="5400000">
                  <a:pos x="wd2" y="hd2"/>
                </a:cxn>
                <a:cxn ang="10800000">
                  <a:pos x="wd2" y="hd2"/>
                </a:cxn>
                <a:cxn ang="16200000">
                  <a:pos x="wd2" y="hd2"/>
                </a:cxn>
              </a:cxnLst>
              <a:rect l="0" t="0" r="r" b="b"/>
              <a:pathLst>
                <a:path w="21600" h="21600" extrusionOk="0">
                  <a:moveTo>
                    <a:pt x="6947" y="0"/>
                  </a:moveTo>
                  <a:lnTo>
                    <a:pt x="5756" y="80"/>
                  </a:lnTo>
                  <a:lnTo>
                    <a:pt x="4531" y="199"/>
                  </a:lnTo>
                  <a:lnTo>
                    <a:pt x="3209" y="398"/>
                  </a:lnTo>
                  <a:lnTo>
                    <a:pt x="17631" y="6382"/>
                  </a:lnTo>
                  <a:lnTo>
                    <a:pt x="6682" y="10503"/>
                  </a:lnTo>
                  <a:lnTo>
                    <a:pt x="6516" y="10423"/>
                  </a:lnTo>
                  <a:lnTo>
                    <a:pt x="6053" y="10264"/>
                  </a:lnTo>
                  <a:lnTo>
                    <a:pt x="5723" y="10185"/>
                  </a:lnTo>
                  <a:lnTo>
                    <a:pt x="5359" y="10145"/>
                  </a:lnTo>
                  <a:lnTo>
                    <a:pt x="4930" y="10107"/>
                  </a:lnTo>
                  <a:lnTo>
                    <a:pt x="4498" y="10107"/>
                  </a:lnTo>
                  <a:lnTo>
                    <a:pt x="4002" y="10145"/>
                  </a:lnTo>
                  <a:lnTo>
                    <a:pt x="3506" y="10264"/>
                  </a:lnTo>
                  <a:lnTo>
                    <a:pt x="3010" y="10463"/>
                  </a:lnTo>
                  <a:lnTo>
                    <a:pt x="2514" y="10702"/>
                  </a:lnTo>
                  <a:lnTo>
                    <a:pt x="2283" y="10898"/>
                  </a:lnTo>
                  <a:lnTo>
                    <a:pt x="2018" y="11097"/>
                  </a:lnTo>
                  <a:lnTo>
                    <a:pt x="1787" y="11296"/>
                  </a:lnTo>
                  <a:lnTo>
                    <a:pt x="1555" y="11572"/>
                  </a:lnTo>
                  <a:lnTo>
                    <a:pt x="1324" y="11851"/>
                  </a:lnTo>
                  <a:lnTo>
                    <a:pt x="1092" y="12167"/>
                  </a:lnTo>
                  <a:lnTo>
                    <a:pt x="894" y="12485"/>
                  </a:lnTo>
                  <a:lnTo>
                    <a:pt x="662" y="12880"/>
                  </a:lnTo>
                  <a:lnTo>
                    <a:pt x="496" y="13276"/>
                  </a:lnTo>
                  <a:lnTo>
                    <a:pt x="332" y="13674"/>
                  </a:lnTo>
                  <a:lnTo>
                    <a:pt x="199" y="14109"/>
                  </a:lnTo>
                  <a:lnTo>
                    <a:pt x="100" y="14505"/>
                  </a:lnTo>
                  <a:lnTo>
                    <a:pt x="33" y="14942"/>
                  </a:lnTo>
                  <a:lnTo>
                    <a:pt x="0" y="15377"/>
                  </a:lnTo>
                  <a:lnTo>
                    <a:pt x="0" y="16208"/>
                  </a:lnTo>
                  <a:lnTo>
                    <a:pt x="33" y="16646"/>
                  </a:lnTo>
                  <a:lnTo>
                    <a:pt x="100" y="17041"/>
                  </a:lnTo>
                  <a:lnTo>
                    <a:pt x="199" y="17437"/>
                  </a:lnTo>
                  <a:lnTo>
                    <a:pt x="299" y="17835"/>
                  </a:lnTo>
                  <a:lnTo>
                    <a:pt x="431" y="18230"/>
                  </a:lnTo>
                  <a:lnTo>
                    <a:pt x="596" y="18626"/>
                  </a:lnTo>
                  <a:lnTo>
                    <a:pt x="762" y="18984"/>
                  </a:lnTo>
                  <a:lnTo>
                    <a:pt x="959" y="19300"/>
                  </a:lnTo>
                  <a:lnTo>
                    <a:pt x="1158" y="19658"/>
                  </a:lnTo>
                  <a:lnTo>
                    <a:pt x="1391" y="19934"/>
                  </a:lnTo>
                  <a:lnTo>
                    <a:pt x="1621" y="20252"/>
                  </a:lnTo>
                  <a:lnTo>
                    <a:pt x="1887" y="20489"/>
                  </a:lnTo>
                  <a:lnTo>
                    <a:pt x="2184" y="20727"/>
                  </a:lnTo>
                  <a:lnTo>
                    <a:pt x="2481" y="20966"/>
                  </a:lnTo>
                  <a:lnTo>
                    <a:pt x="2779" y="21123"/>
                  </a:lnTo>
                  <a:lnTo>
                    <a:pt x="3076" y="21282"/>
                  </a:lnTo>
                  <a:lnTo>
                    <a:pt x="3408" y="21401"/>
                  </a:lnTo>
                  <a:lnTo>
                    <a:pt x="3771" y="21520"/>
                  </a:lnTo>
                  <a:lnTo>
                    <a:pt x="4102" y="21560"/>
                  </a:lnTo>
                  <a:lnTo>
                    <a:pt x="4467" y="21600"/>
                  </a:lnTo>
                  <a:lnTo>
                    <a:pt x="4863" y="21560"/>
                  </a:lnTo>
                  <a:lnTo>
                    <a:pt x="5227" y="21520"/>
                  </a:lnTo>
                  <a:lnTo>
                    <a:pt x="5623" y="21401"/>
                  </a:lnTo>
                  <a:lnTo>
                    <a:pt x="6020" y="21282"/>
                  </a:lnTo>
                  <a:lnTo>
                    <a:pt x="6418" y="21083"/>
                  </a:lnTo>
                  <a:lnTo>
                    <a:pt x="6815" y="20847"/>
                  </a:lnTo>
                  <a:lnTo>
                    <a:pt x="7145" y="20608"/>
                  </a:lnTo>
                  <a:lnTo>
                    <a:pt x="7443" y="20371"/>
                  </a:lnTo>
                  <a:lnTo>
                    <a:pt x="7707" y="20133"/>
                  </a:lnTo>
                  <a:lnTo>
                    <a:pt x="7940" y="19854"/>
                  </a:lnTo>
                  <a:lnTo>
                    <a:pt x="8104" y="19578"/>
                  </a:lnTo>
                  <a:lnTo>
                    <a:pt x="8270" y="19300"/>
                  </a:lnTo>
                  <a:lnTo>
                    <a:pt x="8369" y="18984"/>
                  </a:lnTo>
                  <a:lnTo>
                    <a:pt x="8469" y="18705"/>
                  </a:lnTo>
                  <a:lnTo>
                    <a:pt x="8502" y="18429"/>
                  </a:lnTo>
                  <a:lnTo>
                    <a:pt x="8535" y="18190"/>
                  </a:lnTo>
                  <a:lnTo>
                    <a:pt x="8535" y="17914"/>
                  </a:lnTo>
                  <a:lnTo>
                    <a:pt x="8502" y="17676"/>
                  </a:lnTo>
                  <a:lnTo>
                    <a:pt x="8436" y="17437"/>
                  </a:lnTo>
                  <a:lnTo>
                    <a:pt x="8336" y="17240"/>
                  </a:lnTo>
                  <a:lnTo>
                    <a:pt x="8502" y="16962"/>
                  </a:lnTo>
                  <a:lnTo>
                    <a:pt x="8600" y="16606"/>
                  </a:lnTo>
                  <a:lnTo>
                    <a:pt x="8699" y="16248"/>
                  </a:lnTo>
                  <a:lnTo>
                    <a:pt x="8733" y="15813"/>
                  </a:lnTo>
                  <a:lnTo>
                    <a:pt x="8733" y="15338"/>
                  </a:lnTo>
                  <a:lnTo>
                    <a:pt x="8666" y="14783"/>
                  </a:lnTo>
                  <a:lnTo>
                    <a:pt x="8600" y="14228"/>
                  </a:lnTo>
                  <a:lnTo>
                    <a:pt x="8436" y="13554"/>
                  </a:lnTo>
                  <a:lnTo>
                    <a:pt x="21600" y="8046"/>
                  </a:lnTo>
                  <a:lnTo>
                    <a:pt x="21368" y="7610"/>
                  </a:lnTo>
                  <a:lnTo>
                    <a:pt x="21104" y="7133"/>
                  </a:lnTo>
                  <a:lnTo>
                    <a:pt x="20706" y="6499"/>
                  </a:lnTo>
                  <a:lnTo>
                    <a:pt x="20209" y="5787"/>
                  </a:lnTo>
                  <a:lnTo>
                    <a:pt x="19516" y="4954"/>
                  </a:lnTo>
                  <a:lnTo>
                    <a:pt x="19153" y="4559"/>
                  </a:lnTo>
                  <a:lnTo>
                    <a:pt x="18721" y="4121"/>
                  </a:lnTo>
                  <a:lnTo>
                    <a:pt x="18258" y="3686"/>
                  </a:lnTo>
                  <a:lnTo>
                    <a:pt x="17729" y="3290"/>
                  </a:lnTo>
                  <a:lnTo>
                    <a:pt x="17200" y="2853"/>
                  </a:lnTo>
                  <a:lnTo>
                    <a:pt x="16606" y="2457"/>
                  </a:lnTo>
                  <a:lnTo>
                    <a:pt x="15977" y="2062"/>
                  </a:lnTo>
                  <a:lnTo>
                    <a:pt x="15282" y="1704"/>
                  </a:lnTo>
                  <a:lnTo>
                    <a:pt x="14555" y="1348"/>
                  </a:lnTo>
                  <a:lnTo>
                    <a:pt x="13793" y="1070"/>
                  </a:lnTo>
                  <a:lnTo>
                    <a:pt x="12967" y="753"/>
                  </a:lnTo>
                  <a:lnTo>
                    <a:pt x="12106" y="515"/>
                  </a:lnTo>
                  <a:lnTo>
                    <a:pt x="11180" y="318"/>
                  </a:lnTo>
                  <a:lnTo>
                    <a:pt x="10188" y="159"/>
                  </a:lnTo>
                  <a:lnTo>
                    <a:pt x="9162" y="40"/>
                  </a:lnTo>
                  <a:lnTo>
                    <a:pt x="8104"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215" name="Google Shape;1342;p40"/>
            <p:cNvSpPr/>
            <p:nvPr/>
          </p:nvSpPr>
          <p:spPr>
            <a:xfrm>
              <a:off x="1156761" y="1061071"/>
              <a:ext cx="96244" cy="91008"/>
            </a:xfrm>
            <a:custGeom>
              <a:avLst/>
              <a:ahLst/>
              <a:cxnLst>
                <a:cxn ang="0">
                  <a:pos x="wd2" y="hd2"/>
                </a:cxn>
                <a:cxn ang="5400000">
                  <a:pos x="wd2" y="hd2"/>
                </a:cxn>
                <a:cxn ang="10800000">
                  <a:pos x="wd2" y="hd2"/>
                </a:cxn>
                <a:cxn ang="16200000">
                  <a:pos x="wd2" y="hd2"/>
                </a:cxn>
              </a:cxnLst>
              <a:rect l="0" t="0" r="r" b="b"/>
              <a:pathLst>
                <a:path w="21600" h="21600" extrusionOk="0">
                  <a:moveTo>
                    <a:pt x="12694" y="0"/>
                  </a:moveTo>
                  <a:lnTo>
                    <a:pt x="0" y="4014"/>
                  </a:lnTo>
                  <a:lnTo>
                    <a:pt x="12045" y="21600"/>
                  </a:lnTo>
                  <a:lnTo>
                    <a:pt x="21600" y="17169"/>
                  </a:lnTo>
                  <a:lnTo>
                    <a:pt x="1269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16" name="Google Shape;1343;p40"/>
            <p:cNvSpPr/>
            <p:nvPr/>
          </p:nvSpPr>
          <p:spPr>
            <a:xfrm>
              <a:off x="1119422" y="1037165"/>
              <a:ext cx="146985" cy="85154"/>
            </a:xfrm>
            <a:custGeom>
              <a:avLst/>
              <a:ahLst/>
              <a:cxnLst>
                <a:cxn ang="0">
                  <a:pos x="wd2" y="hd2"/>
                </a:cxn>
                <a:cxn ang="5400000">
                  <a:pos x="wd2" y="hd2"/>
                </a:cxn>
                <a:cxn ang="10800000">
                  <a:pos x="wd2" y="hd2"/>
                </a:cxn>
                <a:cxn ang="16200000">
                  <a:pos x="wd2" y="hd2"/>
                </a:cxn>
              </a:cxnLst>
              <a:rect l="0" t="0" r="r" b="b"/>
              <a:pathLst>
                <a:path w="21600" h="21600" extrusionOk="0">
                  <a:moveTo>
                    <a:pt x="12170" y="0"/>
                  </a:moveTo>
                  <a:lnTo>
                    <a:pt x="11056" y="148"/>
                  </a:lnTo>
                  <a:lnTo>
                    <a:pt x="9942" y="297"/>
                  </a:lnTo>
                  <a:lnTo>
                    <a:pt x="8828" y="742"/>
                  </a:lnTo>
                  <a:lnTo>
                    <a:pt x="7801" y="1032"/>
                  </a:lnTo>
                  <a:lnTo>
                    <a:pt x="6773" y="1625"/>
                  </a:lnTo>
                  <a:lnTo>
                    <a:pt x="5827" y="2219"/>
                  </a:lnTo>
                  <a:lnTo>
                    <a:pt x="4885" y="2813"/>
                  </a:lnTo>
                  <a:lnTo>
                    <a:pt x="4029" y="3548"/>
                  </a:lnTo>
                  <a:lnTo>
                    <a:pt x="3255" y="4439"/>
                  </a:lnTo>
                  <a:lnTo>
                    <a:pt x="2572" y="5330"/>
                  </a:lnTo>
                  <a:lnTo>
                    <a:pt x="1883" y="6213"/>
                  </a:lnTo>
                  <a:lnTo>
                    <a:pt x="1372" y="7104"/>
                  </a:lnTo>
                  <a:lnTo>
                    <a:pt x="856" y="8135"/>
                  </a:lnTo>
                  <a:lnTo>
                    <a:pt x="512" y="9175"/>
                  </a:lnTo>
                  <a:lnTo>
                    <a:pt x="258" y="10206"/>
                  </a:lnTo>
                  <a:lnTo>
                    <a:pt x="0" y="11245"/>
                  </a:lnTo>
                  <a:lnTo>
                    <a:pt x="0" y="13465"/>
                  </a:lnTo>
                  <a:lnTo>
                    <a:pt x="172" y="14496"/>
                  </a:lnTo>
                  <a:lnTo>
                    <a:pt x="340" y="15536"/>
                  </a:lnTo>
                  <a:lnTo>
                    <a:pt x="684" y="16427"/>
                  </a:lnTo>
                  <a:lnTo>
                    <a:pt x="1200" y="17310"/>
                  </a:lnTo>
                  <a:lnTo>
                    <a:pt x="1711" y="18052"/>
                  </a:lnTo>
                  <a:lnTo>
                    <a:pt x="2313" y="18795"/>
                  </a:lnTo>
                  <a:lnTo>
                    <a:pt x="2997" y="19529"/>
                  </a:lnTo>
                  <a:lnTo>
                    <a:pt x="3771" y="20123"/>
                  </a:lnTo>
                  <a:lnTo>
                    <a:pt x="4541" y="20568"/>
                  </a:lnTo>
                  <a:lnTo>
                    <a:pt x="5487" y="21014"/>
                  </a:lnTo>
                  <a:lnTo>
                    <a:pt x="6429" y="21303"/>
                  </a:lnTo>
                  <a:lnTo>
                    <a:pt x="7371" y="21452"/>
                  </a:lnTo>
                  <a:lnTo>
                    <a:pt x="8398" y="21600"/>
                  </a:lnTo>
                  <a:lnTo>
                    <a:pt x="9430" y="21600"/>
                  </a:lnTo>
                  <a:lnTo>
                    <a:pt x="10544" y="21452"/>
                  </a:lnTo>
                  <a:lnTo>
                    <a:pt x="11658" y="21303"/>
                  </a:lnTo>
                  <a:lnTo>
                    <a:pt x="12772" y="21014"/>
                  </a:lnTo>
                  <a:lnTo>
                    <a:pt x="13799" y="20568"/>
                  </a:lnTo>
                  <a:lnTo>
                    <a:pt x="14827" y="19975"/>
                  </a:lnTo>
                  <a:lnTo>
                    <a:pt x="15773" y="19381"/>
                  </a:lnTo>
                  <a:lnTo>
                    <a:pt x="16715" y="18795"/>
                  </a:lnTo>
                  <a:lnTo>
                    <a:pt x="17571" y="18052"/>
                  </a:lnTo>
                  <a:lnTo>
                    <a:pt x="18345" y="17161"/>
                  </a:lnTo>
                  <a:lnTo>
                    <a:pt x="19028" y="16427"/>
                  </a:lnTo>
                  <a:lnTo>
                    <a:pt x="19717" y="15387"/>
                  </a:lnTo>
                  <a:lnTo>
                    <a:pt x="20228" y="14496"/>
                  </a:lnTo>
                  <a:lnTo>
                    <a:pt x="20744" y="13465"/>
                  </a:lnTo>
                  <a:lnTo>
                    <a:pt x="21088" y="12425"/>
                  </a:lnTo>
                  <a:lnTo>
                    <a:pt x="21342" y="11394"/>
                  </a:lnTo>
                  <a:lnTo>
                    <a:pt x="21514" y="10355"/>
                  </a:lnTo>
                  <a:lnTo>
                    <a:pt x="21600" y="9323"/>
                  </a:lnTo>
                  <a:lnTo>
                    <a:pt x="21600" y="8135"/>
                  </a:lnTo>
                  <a:lnTo>
                    <a:pt x="21428" y="7104"/>
                  </a:lnTo>
                  <a:lnTo>
                    <a:pt x="21174" y="6064"/>
                  </a:lnTo>
                  <a:lnTo>
                    <a:pt x="20830" y="5181"/>
                  </a:lnTo>
                  <a:lnTo>
                    <a:pt x="20400" y="4290"/>
                  </a:lnTo>
                  <a:lnTo>
                    <a:pt x="19889" y="3548"/>
                  </a:lnTo>
                  <a:lnTo>
                    <a:pt x="19287" y="2813"/>
                  </a:lnTo>
                  <a:lnTo>
                    <a:pt x="18603" y="2071"/>
                  </a:lnTo>
                  <a:lnTo>
                    <a:pt x="17829" y="1625"/>
                  </a:lnTo>
                  <a:lnTo>
                    <a:pt x="16973" y="1032"/>
                  </a:lnTo>
                  <a:lnTo>
                    <a:pt x="16113" y="742"/>
                  </a:lnTo>
                  <a:lnTo>
                    <a:pt x="15171" y="297"/>
                  </a:lnTo>
                  <a:lnTo>
                    <a:pt x="14229" y="148"/>
                  </a:lnTo>
                  <a:lnTo>
                    <a:pt x="1320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17" name="Google Shape;1344;p40"/>
            <p:cNvSpPr/>
            <p:nvPr/>
          </p:nvSpPr>
          <p:spPr>
            <a:xfrm>
              <a:off x="1047671" y="1081497"/>
              <a:ext cx="158661" cy="174988"/>
            </a:xfrm>
            <a:custGeom>
              <a:avLst/>
              <a:ahLst/>
              <a:cxnLst>
                <a:cxn ang="0">
                  <a:pos x="wd2" y="hd2"/>
                </a:cxn>
                <a:cxn ang="5400000">
                  <a:pos x="wd2" y="hd2"/>
                </a:cxn>
                <a:cxn ang="10800000">
                  <a:pos x="wd2" y="hd2"/>
                </a:cxn>
                <a:cxn ang="16200000">
                  <a:pos x="wd2" y="hd2"/>
                </a:cxn>
              </a:cxnLst>
              <a:rect l="0" t="0" r="r" b="b"/>
              <a:pathLst>
                <a:path w="21600" h="21600" extrusionOk="0">
                  <a:moveTo>
                    <a:pt x="11433" y="0"/>
                  </a:moveTo>
                  <a:lnTo>
                    <a:pt x="10481" y="72"/>
                  </a:lnTo>
                  <a:lnTo>
                    <a:pt x="9529" y="217"/>
                  </a:lnTo>
                  <a:lnTo>
                    <a:pt x="8657" y="434"/>
                  </a:lnTo>
                  <a:lnTo>
                    <a:pt x="7701" y="646"/>
                  </a:lnTo>
                  <a:lnTo>
                    <a:pt x="6828" y="1008"/>
                  </a:lnTo>
                  <a:lnTo>
                    <a:pt x="6035" y="1369"/>
                  </a:lnTo>
                  <a:lnTo>
                    <a:pt x="5239" y="1799"/>
                  </a:lnTo>
                  <a:lnTo>
                    <a:pt x="4446" y="2305"/>
                  </a:lnTo>
                  <a:lnTo>
                    <a:pt x="3733" y="2879"/>
                  </a:lnTo>
                  <a:lnTo>
                    <a:pt x="3095" y="3529"/>
                  </a:lnTo>
                  <a:lnTo>
                    <a:pt x="2303" y="4465"/>
                  </a:lnTo>
                  <a:lnTo>
                    <a:pt x="1665" y="5472"/>
                  </a:lnTo>
                  <a:lnTo>
                    <a:pt x="1032" y="6625"/>
                  </a:lnTo>
                  <a:lnTo>
                    <a:pt x="554" y="7705"/>
                  </a:lnTo>
                  <a:lnTo>
                    <a:pt x="239" y="8857"/>
                  </a:lnTo>
                  <a:lnTo>
                    <a:pt x="80" y="10081"/>
                  </a:lnTo>
                  <a:lnTo>
                    <a:pt x="0" y="11234"/>
                  </a:lnTo>
                  <a:lnTo>
                    <a:pt x="0" y="12386"/>
                  </a:lnTo>
                  <a:lnTo>
                    <a:pt x="239" y="13610"/>
                  </a:lnTo>
                  <a:lnTo>
                    <a:pt x="554" y="14690"/>
                  </a:lnTo>
                  <a:lnTo>
                    <a:pt x="952" y="15770"/>
                  </a:lnTo>
                  <a:lnTo>
                    <a:pt x="1585" y="16850"/>
                  </a:lnTo>
                  <a:lnTo>
                    <a:pt x="2303" y="17786"/>
                  </a:lnTo>
                  <a:lnTo>
                    <a:pt x="3255" y="18721"/>
                  </a:lnTo>
                  <a:lnTo>
                    <a:pt x="4286" y="19512"/>
                  </a:lnTo>
                  <a:lnTo>
                    <a:pt x="5478" y="20235"/>
                  </a:lnTo>
                  <a:lnTo>
                    <a:pt x="6509" y="20665"/>
                  </a:lnTo>
                  <a:lnTo>
                    <a:pt x="7545" y="21026"/>
                  </a:lnTo>
                  <a:lnTo>
                    <a:pt x="8657" y="21315"/>
                  </a:lnTo>
                  <a:lnTo>
                    <a:pt x="9768" y="21528"/>
                  </a:lnTo>
                  <a:lnTo>
                    <a:pt x="10880" y="21600"/>
                  </a:lnTo>
                  <a:lnTo>
                    <a:pt x="12071" y="21600"/>
                  </a:lnTo>
                  <a:lnTo>
                    <a:pt x="13262" y="21455"/>
                  </a:lnTo>
                  <a:lnTo>
                    <a:pt x="14373" y="21243"/>
                  </a:lnTo>
                  <a:lnTo>
                    <a:pt x="15485" y="20954"/>
                  </a:lnTo>
                  <a:lnTo>
                    <a:pt x="16517" y="20592"/>
                  </a:lnTo>
                  <a:lnTo>
                    <a:pt x="17548" y="20090"/>
                  </a:lnTo>
                  <a:lnTo>
                    <a:pt x="18505" y="19512"/>
                  </a:lnTo>
                  <a:lnTo>
                    <a:pt x="19377" y="18866"/>
                  </a:lnTo>
                  <a:lnTo>
                    <a:pt x="20090" y="18075"/>
                  </a:lnTo>
                  <a:lnTo>
                    <a:pt x="20728" y="17280"/>
                  </a:lnTo>
                  <a:lnTo>
                    <a:pt x="21281" y="16272"/>
                  </a:lnTo>
                  <a:lnTo>
                    <a:pt x="21520" y="15770"/>
                  </a:lnTo>
                  <a:lnTo>
                    <a:pt x="21600" y="15192"/>
                  </a:lnTo>
                  <a:lnTo>
                    <a:pt x="21600" y="14546"/>
                  </a:lnTo>
                  <a:lnTo>
                    <a:pt x="21520" y="13968"/>
                  </a:lnTo>
                  <a:lnTo>
                    <a:pt x="21281" y="13394"/>
                  </a:lnTo>
                  <a:lnTo>
                    <a:pt x="20967" y="12888"/>
                  </a:lnTo>
                  <a:lnTo>
                    <a:pt x="20568" y="12458"/>
                  </a:lnTo>
                  <a:lnTo>
                    <a:pt x="20010" y="12169"/>
                  </a:lnTo>
                  <a:lnTo>
                    <a:pt x="19218" y="11808"/>
                  </a:lnTo>
                  <a:lnTo>
                    <a:pt x="18425" y="11735"/>
                  </a:lnTo>
                  <a:lnTo>
                    <a:pt x="17548" y="11735"/>
                  </a:lnTo>
                  <a:lnTo>
                    <a:pt x="16756" y="11880"/>
                  </a:lnTo>
                  <a:lnTo>
                    <a:pt x="15963" y="12097"/>
                  </a:lnTo>
                  <a:lnTo>
                    <a:pt x="15246" y="12458"/>
                  </a:lnTo>
                  <a:lnTo>
                    <a:pt x="14533" y="12888"/>
                  </a:lnTo>
                  <a:lnTo>
                    <a:pt x="13816" y="13321"/>
                  </a:lnTo>
                  <a:lnTo>
                    <a:pt x="13581" y="13466"/>
                  </a:lnTo>
                  <a:lnTo>
                    <a:pt x="13501" y="13610"/>
                  </a:lnTo>
                  <a:lnTo>
                    <a:pt x="13501" y="13751"/>
                  </a:lnTo>
                  <a:lnTo>
                    <a:pt x="13660" y="13823"/>
                  </a:lnTo>
                  <a:lnTo>
                    <a:pt x="13816" y="13895"/>
                  </a:lnTo>
                  <a:lnTo>
                    <a:pt x="14214" y="13895"/>
                  </a:lnTo>
                  <a:lnTo>
                    <a:pt x="14373" y="13751"/>
                  </a:lnTo>
                  <a:lnTo>
                    <a:pt x="15405" y="13177"/>
                  </a:lnTo>
                  <a:lnTo>
                    <a:pt x="16357" y="12815"/>
                  </a:lnTo>
                  <a:lnTo>
                    <a:pt x="17234" y="12599"/>
                  </a:lnTo>
                  <a:lnTo>
                    <a:pt x="17947" y="12599"/>
                  </a:lnTo>
                  <a:lnTo>
                    <a:pt x="18580" y="12743"/>
                  </a:lnTo>
                  <a:lnTo>
                    <a:pt x="19058" y="13032"/>
                  </a:lnTo>
                  <a:lnTo>
                    <a:pt x="19536" y="13466"/>
                  </a:lnTo>
                  <a:lnTo>
                    <a:pt x="19771" y="13968"/>
                  </a:lnTo>
                  <a:lnTo>
                    <a:pt x="19931" y="14546"/>
                  </a:lnTo>
                  <a:lnTo>
                    <a:pt x="20010" y="15192"/>
                  </a:lnTo>
                  <a:lnTo>
                    <a:pt x="19931" y="15843"/>
                  </a:lnTo>
                  <a:lnTo>
                    <a:pt x="19696" y="16561"/>
                  </a:lnTo>
                  <a:lnTo>
                    <a:pt x="19377" y="17280"/>
                  </a:lnTo>
                  <a:lnTo>
                    <a:pt x="18899" y="18003"/>
                  </a:lnTo>
                  <a:lnTo>
                    <a:pt x="18266" y="18649"/>
                  </a:lnTo>
                  <a:lnTo>
                    <a:pt x="17469" y="19223"/>
                  </a:lnTo>
                  <a:lnTo>
                    <a:pt x="16517" y="19801"/>
                  </a:lnTo>
                  <a:lnTo>
                    <a:pt x="15485" y="20235"/>
                  </a:lnTo>
                  <a:lnTo>
                    <a:pt x="14533" y="20592"/>
                  </a:lnTo>
                  <a:lnTo>
                    <a:pt x="13501" y="20809"/>
                  </a:lnTo>
                  <a:lnTo>
                    <a:pt x="12469" y="20881"/>
                  </a:lnTo>
                  <a:lnTo>
                    <a:pt x="11433" y="20881"/>
                  </a:lnTo>
                  <a:lnTo>
                    <a:pt x="10481" y="20809"/>
                  </a:lnTo>
                  <a:lnTo>
                    <a:pt x="9449" y="20592"/>
                  </a:lnTo>
                  <a:lnTo>
                    <a:pt x="8497" y="20375"/>
                  </a:lnTo>
                  <a:lnTo>
                    <a:pt x="7545" y="20018"/>
                  </a:lnTo>
                  <a:lnTo>
                    <a:pt x="6669" y="19512"/>
                  </a:lnTo>
                  <a:lnTo>
                    <a:pt x="5796" y="19010"/>
                  </a:lnTo>
                  <a:lnTo>
                    <a:pt x="5004" y="18432"/>
                  </a:lnTo>
                  <a:lnTo>
                    <a:pt x="4207" y="17786"/>
                  </a:lnTo>
                  <a:lnTo>
                    <a:pt x="3494" y="17063"/>
                  </a:lnTo>
                  <a:lnTo>
                    <a:pt x="2856" y="16272"/>
                  </a:lnTo>
                  <a:lnTo>
                    <a:pt x="2382" y="15481"/>
                  </a:lnTo>
                  <a:lnTo>
                    <a:pt x="1904" y="14763"/>
                  </a:lnTo>
                  <a:lnTo>
                    <a:pt x="1585" y="13968"/>
                  </a:lnTo>
                  <a:lnTo>
                    <a:pt x="1351" y="13177"/>
                  </a:lnTo>
                  <a:lnTo>
                    <a:pt x="1191" y="12386"/>
                  </a:lnTo>
                  <a:lnTo>
                    <a:pt x="1032" y="11663"/>
                  </a:lnTo>
                  <a:lnTo>
                    <a:pt x="1032" y="10081"/>
                  </a:lnTo>
                  <a:lnTo>
                    <a:pt x="1191" y="9359"/>
                  </a:lnTo>
                  <a:lnTo>
                    <a:pt x="1351" y="8568"/>
                  </a:lnTo>
                  <a:lnTo>
                    <a:pt x="1585" y="7849"/>
                  </a:lnTo>
                  <a:lnTo>
                    <a:pt x="1904" y="7199"/>
                  </a:lnTo>
                  <a:lnTo>
                    <a:pt x="2223" y="6480"/>
                  </a:lnTo>
                  <a:lnTo>
                    <a:pt x="2621" y="5834"/>
                  </a:lnTo>
                  <a:lnTo>
                    <a:pt x="3095" y="5183"/>
                  </a:lnTo>
                  <a:lnTo>
                    <a:pt x="3573" y="4609"/>
                  </a:lnTo>
                  <a:lnTo>
                    <a:pt x="4127" y="4031"/>
                  </a:lnTo>
                  <a:lnTo>
                    <a:pt x="4765" y="3529"/>
                  </a:lnTo>
                  <a:lnTo>
                    <a:pt x="5398" y="3023"/>
                  </a:lnTo>
                  <a:lnTo>
                    <a:pt x="6035" y="2594"/>
                  </a:lnTo>
                  <a:lnTo>
                    <a:pt x="6748" y="2160"/>
                  </a:lnTo>
                  <a:lnTo>
                    <a:pt x="7466" y="1799"/>
                  </a:lnTo>
                  <a:lnTo>
                    <a:pt x="8258" y="1514"/>
                  </a:lnTo>
                  <a:lnTo>
                    <a:pt x="9051" y="1225"/>
                  </a:lnTo>
                  <a:lnTo>
                    <a:pt x="9848" y="1080"/>
                  </a:lnTo>
                  <a:lnTo>
                    <a:pt x="10720" y="935"/>
                  </a:lnTo>
                  <a:lnTo>
                    <a:pt x="11593" y="863"/>
                  </a:lnTo>
                  <a:lnTo>
                    <a:pt x="13342" y="863"/>
                  </a:lnTo>
                  <a:lnTo>
                    <a:pt x="14214" y="1008"/>
                  </a:lnTo>
                  <a:lnTo>
                    <a:pt x="15166" y="1225"/>
                  </a:lnTo>
                  <a:lnTo>
                    <a:pt x="16043" y="1514"/>
                  </a:lnTo>
                  <a:lnTo>
                    <a:pt x="16437" y="1514"/>
                  </a:lnTo>
                  <a:lnTo>
                    <a:pt x="16915" y="1297"/>
                  </a:lnTo>
                  <a:lnTo>
                    <a:pt x="17074" y="1152"/>
                  </a:lnTo>
                  <a:lnTo>
                    <a:pt x="17154" y="1008"/>
                  </a:lnTo>
                  <a:lnTo>
                    <a:pt x="17154" y="863"/>
                  </a:lnTo>
                  <a:lnTo>
                    <a:pt x="16995" y="791"/>
                  </a:lnTo>
                  <a:lnTo>
                    <a:pt x="16118" y="502"/>
                  </a:lnTo>
                  <a:lnTo>
                    <a:pt x="15166" y="289"/>
                  </a:lnTo>
                  <a:lnTo>
                    <a:pt x="14294" y="145"/>
                  </a:lnTo>
                  <a:lnTo>
                    <a:pt x="13342" y="72"/>
                  </a:lnTo>
                  <a:lnTo>
                    <a:pt x="1239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18" name="Google Shape;1345;p40"/>
            <p:cNvSpPr/>
            <p:nvPr/>
          </p:nvSpPr>
          <p:spPr>
            <a:xfrm>
              <a:off x="1094345" y="1171331"/>
              <a:ext cx="17501" cy="76990"/>
            </a:xfrm>
            <a:custGeom>
              <a:avLst/>
              <a:ahLst/>
              <a:cxnLst>
                <a:cxn ang="0">
                  <a:pos x="wd2" y="hd2"/>
                </a:cxn>
                <a:cxn ang="5400000">
                  <a:pos x="wd2" y="hd2"/>
                </a:cxn>
                <a:cxn ang="10800000">
                  <a:pos x="wd2" y="hd2"/>
                </a:cxn>
                <a:cxn ang="16200000">
                  <a:pos x="wd2" y="hd2"/>
                </a:cxn>
              </a:cxnLst>
              <a:rect l="0" t="0" r="r" b="b"/>
              <a:pathLst>
                <a:path w="21600" h="21600" extrusionOk="0">
                  <a:moveTo>
                    <a:pt x="13652" y="0"/>
                  </a:moveTo>
                  <a:lnTo>
                    <a:pt x="11485" y="164"/>
                  </a:lnTo>
                  <a:lnTo>
                    <a:pt x="10077" y="493"/>
                  </a:lnTo>
                  <a:lnTo>
                    <a:pt x="8632" y="977"/>
                  </a:lnTo>
                  <a:lnTo>
                    <a:pt x="5020" y="3431"/>
                  </a:lnTo>
                  <a:lnTo>
                    <a:pt x="2852" y="6050"/>
                  </a:lnTo>
                  <a:lnTo>
                    <a:pt x="685" y="8669"/>
                  </a:lnTo>
                  <a:lnTo>
                    <a:pt x="0" y="11124"/>
                  </a:lnTo>
                  <a:lnTo>
                    <a:pt x="685" y="13743"/>
                  </a:lnTo>
                  <a:lnTo>
                    <a:pt x="2130" y="16198"/>
                  </a:lnTo>
                  <a:lnTo>
                    <a:pt x="5020" y="18653"/>
                  </a:lnTo>
                  <a:lnTo>
                    <a:pt x="10077" y="21272"/>
                  </a:lnTo>
                  <a:lnTo>
                    <a:pt x="11485" y="21600"/>
                  </a:lnTo>
                  <a:lnTo>
                    <a:pt x="15097" y="21600"/>
                  </a:lnTo>
                  <a:lnTo>
                    <a:pt x="17265" y="21436"/>
                  </a:lnTo>
                  <a:lnTo>
                    <a:pt x="19432" y="21272"/>
                  </a:lnTo>
                  <a:lnTo>
                    <a:pt x="20877" y="20952"/>
                  </a:lnTo>
                  <a:lnTo>
                    <a:pt x="21600" y="20623"/>
                  </a:lnTo>
                  <a:lnTo>
                    <a:pt x="20877" y="20131"/>
                  </a:lnTo>
                  <a:lnTo>
                    <a:pt x="16542" y="17840"/>
                  </a:lnTo>
                  <a:lnTo>
                    <a:pt x="13652" y="15385"/>
                  </a:lnTo>
                  <a:lnTo>
                    <a:pt x="11485" y="12931"/>
                  </a:lnTo>
                  <a:lnTo>
                    <a:pt x="11485" y="10640"/>
                  </a:lnTo>
                  <a:lnTo>
                    <a:pt x="12207" y="8185"/>
                  </a:lnTo>
                  <a:lnTo>
                    <a:pt x="14375" y="5731"/>
                  </a:lnTo>
                  <a:lnTo>
                    <a:pt x="16542" y="3276"/>
                  </a:lnTo>
                  <a:lnTo>
                    <a:pt x="20155" y="821"/>
                  </a:lnTo>
                  <a:lnTo>
                    <a:pt x="20155" y="328"/>
                  </a:lnTo>
                  <a:lnTo>
                    <a:pt x="19432" y="164"/>
                  </a:lnTo>
                  <a:lnTo>
                    <a:pt x="1798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19" name="Google Shape;1346;p40"/>
            <p:cNvSpPr/>
            <p:nvPr/>
          </p:nvSpPr>
          <p:spPr>
            <a:xfrm>
              <a:off x="1062829" y="1163753"/>
              <a:ext cx="34999" cy="63588"/>
            </a:xfrm>
            <a:custGeom>
              <a:avLst/>
              <a:ahLst/>
              <a:cxnLst>
                <a:cxn ang="0">
                  <a:pos x="wd2" y="hd2"/>
                </a:cxn>
                <a:cxn ang="5400000">
                  <a:pos x="wd2" y="hd2"/>
                </a:cxn>
                <a:cxn ang="10800000">
                  <a:pos x="wd2" y="hd2"/>
                </a:cxn>
                <a:cxn ang="16200000">
                  <a:pos x="wd2" y="hd2"/>
                </a:cxn>
              </a:cxnLst>
              <a:rect l="0" t="0" r="r" b="b"/>
              <a:pathLst>
                <a:path w="21600" h="21600" extrusionOk="0">
                  <a:moveTo>
                    <a:pt x="21239" y="0"/>
                  </a:moveTo>
                  <a:lnTo>
                    <a:pt x="19794" y="199"/>
                  </a:lnTo>
                  <a:lnTo>
                    <a:pt x="17645" y="398"/>
                  </a:lnTo>
                  <a:lnTo>
                    <a:pt x="16200" y="984"/>
                  </a:lnTo>
                  <a:lnTo>
                    <a:pt x="9716" y="5149"/>
                  </a:lnTo>
                  <a:lnTo>
                    <a:pt x="6123" y="7723"/>
                  </a:lnTo>
                  <a:lnTo>
                    <a:pt x="3232" y="10497"/>
                  </a:lnTo>
                  <a:lnTo>
                    <a:pt x="2168" y="11888"/>
                  </a:lnTo>
                  <a:lnTo>
                    <a:pt x="1084" y="13270"/>
                  </a:lnTo>
                  <a:lnTo>
                    <a:pt x="361" y="14662"/>
                  </a:lnTo>
                  <a:lnTo>
                    <a:pt x="0" y="16043"/>
                  </a:lnTo>
                  <a:lnTo>
                    <a:pt x="0" y="17435"/>
                  </a:lnTo>
                  <a:lnTo>
                    <a:pt x="361" y="18827"/>
                  </a:lnTo>
                  <a:lnTo>
                    <a:pt x="1084" y="20208"/>
                  </a:lnTo>
                  <a:lnTo>
                    <a:pt x="2529" y="21401"/>
                  </a:lnTo>
                  <a:lnTo>
                    <a:pt x="3232" y="21600"/>
                  </a:lnTo>
                  <a:lnTo>
                    <a:pt x="3955" y="21600"/>
                  </a:lnTo>
                  <a:lnTo>
                    <a:pt x="6123" y="21202"/>
                  </a:lnTo>
                  <a:lnTo>
                    <a:pt x="7568" y="20606"/>
                  </a:lnTo>
                  <a:lnTo>
                    <a:pt x="8290" y="20407"/>
                  </a:lnTo>
                  <a:lnTo>
                    <a:pt x="8290" y="20208"/>
                  </a:lnTo>
                  <a:lnTo>
                    <a:pt x="6845" y="18827"/>
                  </a:lnTo>
                  <a:lnTo>
                    <a:pt x="5761" y="17634"/>
                  </a:lnTo>
                  <a:lnTo>
                    <a:pt x="5400" y="16242"/>
                  </a:lnTo>
                  <a:lnTo>
                    <a:pt x="5400" y="15059"/>
                  </a:lnTo>
                  <a:lnTo>
                    <a:pt x="5761" y="13667"/>
                  </a:lnTo>
                  <a:lnTo>
                    <a:pt x="6484" y="12286"/>
                  </a:lnTo>
                  <a:lnTo>
                    <a:pt x="7568" y="10894"/>
                  </a:lnTo>
                  <a:lnTo>
                    <a:pt x="8632" y="9712"/>
                  </a:lnTo>
                  <a:lnTo>
                    <a:pt x="11523" y="6928"/>
                  </a:lnTo>
                  <a:lnTo>
                    <a:pt x="15116" y="4552"/>
                  </a:lnTo>
                  <a:lnTo>
                    <a:pt x="21239" y="398"/>
                  </a:lnTo>
                  <a:lnTo>
                    <a:pt x="21600" y="199"/>
                  </a:lnTo>
                  <a:lnTo>
                    <a:pt x="2123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20" name="Google Shape;1347;p40"/>
            <p:cNvSpPr/>
            <p:nvPr/>
          </p:nvSpPr>
          <p:spPr>
            <a:xfrm>
              <a:off x="1070407" y="1131651"/>
              <a:ext cx="69412" cy="49017"/>
            </a:xfrm>
            <a:custGeom>
              <a:avLst/>
              <a:ahLst/>
              <a:cxnLst>
                <a:cxn ang="0">
                  <a:pos x="wd2" y="hd2"/>
                </a:cxn>
                <a:cxn ang="5400000">
                  <a:pos x="wd2" y="hd2"/>
                </a:cxn>
                <a:cxn ang="10800000">
                  <a:pos x="wd2" y="hd2"/>
                </a:cxn>
                <a:cxn ang="16200000">
                  <a:pos x="wd2" y="hd2"/>
                </a:cxn>
              </a:cxnLst>
              <a:rect l="0" t="0" r="r" b="b"/>
              <a:pathLst>
                <a:path w="21600" h="21600" extrusionOk="0">
                  <a:moveTo>
                    <a:pt x="2541" y="0"/>
                  </a:moveTo>
                  <a:lnTo>
                    <a:pt x="1457" y="258"/>
                  </a:lnTo>
                  <a:lnTo>
                    <a:pt x="1093" y="516"/>
                  </a:lnTo>
                  <a:lnTo>
                    <a:pt x="729" y="774"/>
                  </a:lnTo>
                  <a:lnTo>
                    <a:pt x="364" y="1806"/>
                  </a:lnTo>
                  <a:lnTo>
                    <a:pt x="182" y="2580"/>
                  </a:lnTo>
                  <a:lnTo>
                    <a:pt x="0" y="3598"/>
                  </a:lnTo>
                  <a:lnTo>
                    <a:pt x="182" y="4372"/>
                  </a:lnTo>
                  <a:lnTo>
                    <a:pt x="546" y="6435"/>
                  </a:lnTo>
                  <a:lnTo>
                    <a:pt x="1457" y="8227"/>
                  </a:lnTo>
                  <a:lnTo>
                    <a:pt x="2541" y="10033"/>
                  </a:lnTo>
                  <a:lnTo>
                    <a:pt x="3634" y="11825"/>
                  </a:lnTo>
                  <a:lnTo>
                    <a:pt x="5628" y="14405"/>
                  </a:lnTo>
                  <a:lnTo>
                    <a:pt x="7267" y="15939"/>
                  </a:lnTo>
                  <a:lnTo>
                    <a:pt x="8715" y="17486"/>
                  </a:lnTo>
                  <a:lnTo>
                    <a:pt x="10527" y="18518"/>
                  </a:lnTo>
                  <a:lnTo>
                    <a:pt x="12166" y="19536"/>
                  </a:lnTo>
                  <a:lnTo>
                    <a:pt x="13978" y="20310"/>
                  </a:lnTo>
                  <a:lnTo>
                    <a:pt x="15800" y="20826"/>
                  </a:lnTo>
                  <a:lnTo>
                    <a:pt x="19606" y="21600"/>
                  </a:lnTo>
                  <a:lnTo>
                    <a:pt x="19970" y="21342"/>
                  </a:lnTo>
                  <a:lnTo>
                    <a:pt x="20334" y="21084"/>
                  </a:lnTo>
                  <a:lnTo>
                    <a:pt x="21245" y="20310"/>
                  </a:lnTo>
                  <a:lnTo>
                    <a:pt x="21600" y="19794"/>
                  </a:lnTo>
                  <a:lnTo>
                    <a:pt x="21600" y="19278"/>
                  </a:lnTo>
                  <a:lnTo>
                    <a:pt x="21063" y="19020"/>
                  </a:lnTo>
                  <a:lnTo>
                    <a:pt x="17976" y="18518"/>
                  </a:lnTo>
                  <a:lnTo>
                    <a:pt x="15071" y="17486"/>
                  </a:lnTo>
                  <a:lnTo>
                    <a:pt x="12348" y="15939"/>
                  </a:lnTo>
                  <a:lnTo>
                    <a:pt x="10891" y="14920"/>
                  </a:lnTo>
                  <a:lnTo>
                    <a:pt x="9626" y="13631"/>
                  </a:lnTo>
                  <a:lnTo>
                    <a:pt x="7622" y="11567"/>
                  </a:lnTo>
                  <a:lnTo>
                    <a:pt x="6356" y="10033"/>
                  </a:lnTo>
                  <a:lnTo>
                    <a:pt x="5081" y="7969"/>
                  </a:lnTo>
                  <a:lnTo>
                    <a:pt x="3998" y="6177"/>
                  </a:lnTo>
                  <a:lnTo>
                    <a:pt x="3087" y="4114"/>
                  </a:lnTo>
                  <a:lnTo>
                    <a:pt x="2905" y="3340"/>
                  </a:lnTo>
                  <a:lnTo>
                    <a:pt x="2723" y="2322"/>
                  </a:lnTo>
                  <a:lnTo>
                    <a:pt x="2905" y="1806"/>
                  </a:lnTo>
                  <a:lnTo>
                    <a:pt x="3087" y="1032"/>
                  </a:lnTo>
                  <a:lnTo>
                    <a:pt x="3269" y="516"/>
                  </a:lnTo>
                  <a:lnTo>
                    <a:pt x="326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21" name="Google Shape;1348;p40"/>
            <p:cNvSpPr/>
            <p:nvPr/>
          </p:nvSpPr>
          <p:spPr>
            <a:xfrm>
              <a:off x="1142743" y="1047670"/>
              <a:ext cx="92764" cy="57150"/>
            </a:xfrm>
            <a:custGeom>
              <a:avLst/>
              <a:ahLst/>
              <a:cxnLst>
                <a:cxn ang="0">
                  <a:pos x="wd2" y="hd2"/>
                </a:cxn>
                <a:cxn ang="5400000">
                  <a:pos x="wd2" y="hd2"/>
                </a:cxn>
                <a:cxn ang="10800000">
                  <a:pos x="wd2" y="hd2"/>
                </a:cxn>
                <a:cxn ang="16200000">
                  <a:pos x="wd2" y="hd2"/>
                </a:cxn>
              </a:cxnLst>
              <a:rect l="0" t="0" r="r" b="b"/>
              <a:pathLst>
                <a:path w="21600" h="21600" extrusionOk="0">
                  <a:moveTo>
                    <a:pt x="11951" y="0"/>
                  </a:moveTo>
                  <a:lnTo>
                    <a:pt x="9778" y="221"/>
                  </a:lnTo>
                  <a:lnTo>
                    <a:pt x="7740" y="873"/>
                  </a:lnTo>
                  <a:lnTo>
                    <a:pt x="5703" y="1980"/>
                  </a:lnTo>
                  <a:lnTo>
                    <a:pt x="3938" y="3528"/>
                  </a:lnTo>
                  <a:lnTo>
                    <a:pt x="2446" y="5065"/>
                  </a:lnTo>
                  <a:lnTo>
                    <a:pt x="1356" y="6835"/>
                  </a:lnTo>
                  <a:lnTo>
                    <a:pt x="818" y="7930"/>
                  </a:lnTo>
                  <a:lnTo>
                    <a:pt x="545" y="9036"/>
                  </a:lnTo>
                  <a:lnTo>
                    <a:pt x="136" y="9921"/>
                  </a:lnTo>
                  <a:lnTo>
                    <a:pt x="0" y="11015"/>
                  </a:lnTo>
                  <a:lnTo>
                    <a:pt x="0" y="13228"/>
                  </a:lnTo>
                  <a:lnTo>
                    <a:pt x="136" y="14322"/>
                  </a:lnTo>
                  <a:lnTo>
                    <a:pt x="409" y="15207"/>
                  </a:lnTo>
                  <a:lnTo>
                    <a:pt x="682" y="16314"/>
                  </a:lnTo>
                  <a:lnTo>
                    <a:pt x="1227" y="17198"/>
                  </a:lnTo>
                  <a:lnTo>
                    <a:pt x="1765" y="17851"/>
                  </a:lnTo>
                  <a:lnTo>
                    <a:pt x="2310" y="18736"/>
                  </a:lnTo>
                  <a:lnTo>
                    <a:pt x="3802" y="20063"/>
                  </a:lnTo>
                  <a:lnTo>
                    <a:pt x="5430" y="20948"/>
                  </a:lnTo>
                  <a:lnTo>
                    <a:pt x="7339" y="21379"/>
                  </a:lnTo>
                  <a:lnTo>
                    <a:pt x="9512" y="21600"/>
                  </a:lnTo>
                  <a:lnTo>
                    <a:pt x="11679" y="21379"/>
                  </a:lnTo>
                  <a:lnTo>
                    <a:pt x="13852" y="20505"/>
                  </a:lnTo>
                  <a:lnTo>
                    <a:pt x="15761" y="19620"/>
                  </a:lnTo>
                  <a:lnTo>
                    <a:pt x="17525" y="18072"/>
                  </a:lnTo>
                  <a:lnTo>
                    <a:pt x="19017" y="16535"/>
                  </a:lnTo>
                  <a:lnTo>
                    <a:pt x="20237" y="14544"/>
                  </a:lnTo>
                  <a:lnTo>
                    <a:pt x="20646" y="13670"/>
                  </a:lnTo>
                  <a:lnTo>
                    <a:pt x="21055" y="12564"/>
                  </a:lnTo>
                  <a:lnTo>
                    <a:pt x="21327" y="11458"/>
                  </a:lnTo>
                  <a:lnTo>
                    <a:pt x="21464" y="10585"/>
                  </a:lnTo>
                  <a:lnTo>
                    <a:pt x="21600" y="9478"/>
                  </a:lnTo>
                  <a:lnTo>
                    <a:pt x="21464" y="8372"/>
                  </a:lnTo>
                  <a:lnTo>
                    <a:pt x="21327" y="7278"/>
                  </a:lnTo>
                  <a:lnTo>
                    <a:pt x="21055" y="6171"/>
                  </a:lnTo>
                  <a:lnTo>
                    <a:pt x="20782" y="5286"/>
                  </a:lnTo>
                  <a:lnTo>
                    <a:pt x="20237" y="4402"/>
                  </a:lnTo>
                  <a:lnTo>
                    <a:pt x="19835" y="3528"/>
                  </a:lnTo>
                  <a:lnTo>
                    <a:pt x="19154" y="2864"/>
                  </a:lnTo>
                  <a:lnTo>
                    <a:pt x="17662" y="1537"/>
                  </a:lnTo>
                  <a:lnTo>
                    <a:pt x="16026" y="664"/>
                  </a:lnTo>
                  <a:lnTo>
                    <a:pt x="14125" y="221"/>
                  </a:lnTo>
                  <a:lnTo>
                    <a:pt x="11951"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22" name="Google Shape;1349;p40"/>
            <p:cNvSpPr/>
            <p:nvPr/>
          </p:nvSpPr>
          <p:spPr>
            <a:xfrm>
              <a:off x="1161413" y="1066339"/>
              <a:ext cx="49016" cy="28561"/>
            </a:xfrm>
            <a:custGeom>
              <a:avLst/>
              <a:ahLst/>
              <a:cxnLst>
                <a:cxn ang="0">
                  <a:pos x="wd2" y="hd2"/>
                </a:cxn>
                <a:cxn ang="5400000">
                  <a:pos x="wd2" y="hd2"/>
                </a:cxn>
                <a:cxn ang="10800000">
                  <a:pos x="wd2" y="hd2"/>
                </a:cxn>
                <a:cxn ang="16200000">
                  <a:pos x="wd2" y="hd2"/>
                </a:cxn>
              </a:cxnLst>
              <a:rect l="0" t="0" r="r" b="b"/>
              <a:pathLst>
                <a:path w="21600" h="21600" extrusionOk="0">
                  <a:moveTo>
                    <a:pt x="10793" y="0"/>
                  </a:moveTo>
                  <a:lnTo>
                    <a:pt x="0" y="14983"/>
                  </a:lnTo>
                  <a:lnTo>
                    <a:pt x="1806" y="18967"/>
                  </a:lnTo>
                  <a:lnTo>
                    <a:pt x="10793" y="6617"/>
                  </a:lnTo>
                  <a:lnTo>
                    <a:pt x="19536" y="21600"/>
                  </a:lnTo>
                  <a:lnTo>
                    <a:pt x="21600" y="18524"/>
                  </a:lnTo>
                  <a:lnTo>
                    <a:pt x="1079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50223" name="Google Shape;1350;p40"/>
            <p:cNvSpPr/>
            <p:nvPr/>
          </p:nvSpPr>
          <p:spPr>
            <a:xfrm>
              <a:off x="493505" y="-1"/>
              <a:ext cx="152253" cy="328410"/>
            </a:xfrm>
            <a:custGeom>
              <a:avLst/>
              <a:ahLst/>
              <a:cxnLst>
                <a:cxn ang="0">
                  <a:pos x="wd2" y="hd2"/>
                </a:cxn>
                <a:cxn ang="5400000">
                  <a:pos x="wd2" y="hd2"/>
                </a:cxn>
                <a:cxn ang="10800000">
                  <a:pos x="wd2" y="hd2"/>
                </a:cxn>
                <a:cxn ang="16200000">
                  <a:pos x="wd2" y="hd2"/>
                </a:cxn>
              </a:cxnLst>
              <a:rect l="0" t="0" r="r" b="b"/>
              <a:pathLst>
                <a:path w="21600" h="21600" extrusionOk="0">
                  <a:moveTo>
                    <a:pt x="14480" y="0"/>
                  </a:moveTo>
                  <a:lnTo>
                    <a:pt x="13903" y="77"/>
                  </a:lnTo>
                  <a:lnTo>
                    <a:pt x="13488" y="154"/>
                  </a:lnTo>
                  <a:lnTo>
                    <a:pt x="11998" y="575"/>
                  </a:lnTo>
                  <a:lnTo>
                    <a:pt x="10512" y="997"/>
                  </a:lnTo>
                  <a:lnTo>
                    <a:pt x="9021" y="1495"/>
                  </a:lnTo>
                  <a:lnTo>
                    <a:pt x="7614" y="1996"/>
                  </a:lnTo>
                  <a:lnTo>
                    <a:pt x="6289" y="2533"/>
                  </a:lnTo>
                  <a:lnTo>
                    <a:pt x="4965" y="3108"/>
                  </a:lnTo>
                  <a:lnTo>
                    <a:pt x="3807" y="3722"/>
                  </a:lnTo>
                  <a:lnTo>
                    <a:pt x="2815" y="4336"/>
                  </a:lnTo>
                  <a:lnTo>
                    <a:pt x="1901" y="4989"/>
                  </a:lnTo>
                  <a:lnTo>
                    <a:pt x="1158" y="5678"/>
                  </a:lnTo>
                  <a:lnTo>
                    <a:pt x="826" y="6024"/>
                  </a:lnTo>
                  <a:lnTo>
                    <a:pt x="577" y="6407"/>
                  </a:lnTo>
                  <a:lnTo>
                    <a:pt x="332" y="6790"/>
                  </a:lnTo>
                  <a:lnTo>
                    <a:pt x="166" y="7137"/>
                  </a:lnTo>
                  <a:lnTo>
                    <a:pt x="83" y="7519"/>
                  </a:lnTo>
                  <a:lnTo>
                    <a:pt x="0" y="7943"/>
                  </a:lnTo>
                  <a:lnTo>
                    <a:pt x="0" y="8326"/>
                  </a:lnTo>
                  <a:lnTo>
                    <a:pt x="83" y="8747"/>
                  </a:lnTo>
                  <a:lnTo>
                    <a:pt x="249" y="9169"/>
                  </a:lnTo>
                  <a:lnTo>
                    <a:pt x="415" y="9592"/>
                  </a:lnTo>
                  <a:lnTo>
                    <a:pt x="660" y="10014"/>
                  </a:lnTo>
                  <a:lnTo>
                    <a:pt x="992" y="10435"/>
                  </a:lnTo>
                  <a:lnTo>
                    <a:pt x="1324" y="10820"/>
                  </a:lnTo>
                  <a:lnTo>
                    <a:pt x="1735" y="11165"/>
                  </a:lnTo>
                  <a:lnTo>
                    <a:pt x="2233" y="11473"/>
                  </a:lnTo>
                  <a:lnTo>
                    <a:pt x="2732" y="11779"/>
                  </a:lnTo>
                  <a:lnTo>
                    <a:pt x="3309" y="12085"/>
                  </a:lnTo>
                  <a:lnTo>
                    <a:pt x="3973" y="12354"/>
                  </a:lnTo>
                  <a:lnTo>
                    <a:pt x="5297" y="12853"/>
                  </a:lnTo>
                  <a:lnTo>
                    <a:pt x="6705" y="13274"/>
                  </a:lnTo>
                  <a:lnTo>
                    <a:pt x="8191" y="13698"/>
                  </a:lnTo>
                  <a:lnTo>
                    <a:pt x="11172" y="14463"/>
                  </a:lnTo>
                  <a:lnTo>
                    <a:pt x="13156" y="15002"/>
                  </a:lnTo>
                  <a:lnTo>
                    <a:pt x="14152" y="15270"/>
                  </a:lnTo>
                  <a:lnTo>
                    <a:pt x="14978" y="15614"/>
                  </a:lnTo>
                  <a:lnTo>
                    <a:pt x="15887" y="15961"/>
                  </a:lnTo>
                  <a:lnTo>
                    <a:pt x="16635" y="16305"/>
                  </a:lnTo>
                  <a:lnTo>
                    <a:pt x="17378" y="16729"/>
                  </a:lnTo>
                  <a:lnTo>
                    <a:pt x="17959" y="17189"/>
                  </a:lnTo>
                  <a:lnTo>
                    <a:pt x="18204" y="17456"/>
                  </a:lnTo>
                  <a:lnTo>
                    <a:pt x="18370" y="17687"/>
                  </a:lnTo>
                  <a:lnTo>
                    <a:pt x="18453" y="17918"/>
                  </a:lnTo>
                  <a:lnTo>
                    <a:pt x="18536" y="18109"/>
                  </a:lnTo>
                  <a:lnTo>
                    <a:pt x="18453" y="18301"/>
                  </a:lnTo>
                  <a:lnTo>
                    <a:pt x="18370" y="18494"/>
                  </a:lnTo>
                  <a:lnTo>
                    <a:pt x="18287" y="18684"/>
                  </a:lnTo>
                  <a:lnTo>
                    <a:pt x="18125" y="18877"/>
                  </a:lnTo>
                  <a:lnTo>
                    <a:pt x="17627" y="19183"/>
                  </a:lnTo>
                  <a:lnTo>
                    <a:pt x="16963" y="19491"/>
                  </a:lnTo>
                  <a:lnTo>
                    <a:pt x="16137" y="19758"/>
                  </a:lnTo>
                  <a:lnTo>
                    <a:pt x="15228" y="19989"/>
                  </a:lnTo>
                  <a:lnTo>
                    <a:pt x="14318" y="20182"/>
                  </a:lnTo>
                  <a:lnTo>
                    <a:pt x="13322" y="20334"/>
                  </a:lnTo>
                  <a:lnTo>
                    <a:pt x="12247" y="20488"/>
                  </a:lnTo>
                  <a:lnTo>
                    <a:pt x="11255" y="20603"/>
                  </a:lnTo>
                  <a:lnTo>
                    <a:pt x="9349" y="20757"/>
                  </a:lnTo>
                  <a:lnTo>
                    <a:pt x="7780" y="20834"/>
                  </a:lnTo>
                  <a:lnTo>
                    <a:pt x="7365" y="20873"/>
                  </a:lnTo>
                  <a:lnTo>
                    <a:pt x="6866" y="20948"/>
                  </a:lnTo>
                  <a:lnTo>
                    <a:pt x="6289" y="21102"/>
                  </a:lnTo>
                  <a:lnTo>
                    <a:pt x="5874" y="21217"/>
                  </a:lnTo>
                  <a:lnTo>
                    <a:pt x="5625" y="21371"/>
                  </a:lnTo>
                  <a:lnTo>
                    <a:pt x="5542" y="21448"/>
                  </a:lnTo>
                  <a:lnTo>
                    <a:pt x="5542" y="21485"/>
                  </a:lnTo>
                  <a:lnTo>
                    <a:pt x="5625" y="21523"/>
                  </a:lnTo>
                  <a:lnTo>
                    <a:pt x="5791" y="21562"/>
                  </a:lnTo>
                  <a:lnTo>
                    <a:pt x="6456" y="21600"/>
                  </a:lnTo>
                  <a:lnTo>
                    <a:pt x="7697" y="21562"/>
                  </a:lnTo>
                  <a:lnTo>
                    <a:pt x="9104" y="21485"/>
                  </a:lnTo>
                  <a:lnTo>
                    <a:pt x="10590" y="21371"/>
                  </a:lnTo>
                  <a:lnTo>
                    <a:pt x="12081" y="21179"/>
                  </a:lnTo>
                  <a:lnTo>
                    <a:pt x="13654" y="20986"/>
                  </a:lnTo>
                  <a:lnTo>
                    <a:pt x="15144" y="20757"/>
                  </a:lnTo>
                  <a:lnTo>
                    <a:pt x="16635" y="20449"/>
                  </a:lnTo>
                  <a:lnTo>
                    <a:pt x="17959" y="20143"/>
                  </a:lnTo>
                  <a:lnTo>
                    <a:pt x="19200" y="19758"/>
                  </a:lnTo>
                  <a:lnTo>
                    <a:pt x="19694" y="19529"/>
                  </a:lnTo>
                  <a:lnTo>
                    <a:pt x="20193" y="19337"/>
                  </a:lnTo>
                  <a:lnTo>
                    <a:pt x="20608" y="19069"/>
                  </a:lnTo>
                  <a:lnTo>
                    <a:pt x="20936" y="18838"/>
                  </a:lnTo>
                  <a:lnTo>
                    <a:pt x="21185" y="18607"/>
                  </a:lnTo>
                  <a:lnTo>
                    <a:pt x="21434" y="18340"/>
                  </a:lnTo>
                  <a:lnTo>
                    <a:pt x="21600" y="18032"/>
                  </a:lnTo>
                  <a:lnTo>
                    <a:pt x="21600" y="17456"/>
                  </a:lnTo>
                  <a:lnTo>
                    <a:pt x="21434" y="17112"/>
                  </a:lnTo>
                  <a:lnTo>
                    <a:pt x="21185" y="16804"/>
                  </a:lnTo>
                  <a:lnTo>
                    <a:pt x="20853" y="16459"/>
                  </a:lnTo>
                  <a:lnTo>
                    <a:pt x="20442" y="16115"/>
                  </a:lnTo>
                  <a:lnTo>
                    <a:pt x="19860" y="15730"/>
                  </a:lnTo>
                  <a:lnTo>
                    <a:pt x="19034" y="15270"/>
                  </a:lnTo>
                  <a:lnTo>
                    <a:pt x="18125" y="14887"/>
                  </a:lnTo>
                  <a:lnTo>
                    <a:pt x="17129" y="14502"/>
                  </a:lnTo>
                  <a:lnTo>
                    <a:pt x="16137" y="14196"/>
                  </a:lnTo>
                  <a:lnTo>
                    <a:pt x="15144" y="13888"/>
                  </a:lnTo>
                  <a:lnTo>
                    <a:pt x="14069" y="13621"/>
                  </a:lnTo>
                  <a:lnTo>
                    <a:pt x="11831" y="13045"/>
                  </a:lnTo>
                  <a:lnTo>
                    <a:pt x="9681" y="12470"/>
                  </a:lnTo>
                  <a:lnTo>
                    <a:pt x="8689" y="12162"/>
                  </a:lnTo>
                  <a:lnTo>
                    <a:pt x="7697" y="11817"/>
                  </a:lnTo>
                  <a:lnTo>
                    <a:pt x="6705" y="11434"/>
                  </a:lnTo>
                  <a:lnTo>
                    <a:pt x="5874" y="11011"/>
                  </a:lnTo>
                  <a:lnTo>
                    <a:pt x="5048" y="10551"/>
                  </a:lnTo>
                  <a:lnTo>
                    <a:pt x="4384" y="10014"/>
                  </a:lnTo>
                  <a:lnTo>
                    <a:pt x="3973" y="9631"/>
                  </a:lnTo>
                  <a:lnTo>
                    <a:pt x="3641" y="9284"/>
                  </a:lnTo>
                  <a:lnTo>
                    <a:pt x="3392" y="8901"/>
                  </a:lnTo>
                  <a:lnTo>
                    <a:pt x="3226" y="8518"/>
                  </a:lnTo>
                  <a:lnTo>
                    <a:pt x="3143" y="8172"/>
                  </a:lnTo>
                  <a:lnTo>
                    <a:pt x="3059" y="7789"/>
                  </a:lnTo>
                  <a:lnTo>
                    <a:pt x="3059" y="7442"/>
                  </a:lnTo>
                  <a:lnTo>
                    <a:pt x="3143" y="7060"/>
                  </a:lnTo>
                  <a:lnTo>
                    <a:pt x="3309" y="6715"/>
                  </a:lnTo>
                  <a:lnTo>
                    <a:pt x="3475" y="6369"/>
                  </a:lnTo>
                  <a:lnTo>
                    <a:pt x="3724" y="6024"/>
                  </a:lnTo>
                  <a:lnTo>
                    <a:pt x="4056" y="5678"/>
                  </a:lnTo>
                  <a:lnTo>
                    <a:pt x="4799" y="5025"/>
                  </a:lnTo>
                  <a:lnTo>
                    <a:pt x="5625" y="4413"/>
                  </a:lnTo>
                  <a:lnTo>
                    <a:pt x="6705" y="3799"/>
                  </a:lnTo>
                  <a:lnTo>
                    <a:pt x="7780" y="3224"/>
                  </a:lnTo>
                  <a:lnTo>
                    <a:pt x="9021" y="2685"/>
                  </a:lnTo>
                  <a:lnTo>
                    <a:pt x="10262" y="2148"/>
                  </a:lnTo>
                  <a:lnTo>
                    <a:pt x="11587" y="1688"/>
                  </a:lnTo>
                  <a:lnTo>
                    <a:pt x="12911" y="1228"/>
                  </a:lnTo>
                  <a:lnTo>
                    <a:pt x="14235" y="845"/>
                  </a:lnTo>
                  <a:lnTo>
                    <a:pt x="15560" y="498"/>
                  </a:lnTo>
                  <a:lnTo>
                    <a:pt x="16054" y="308"/>
                  </a:lnTo>
                  <a:lnTo>
                    <a:pt x="16137" y="231"/>
                  </a:lnTo>
                  <a:lnTo>
                    <a:pt x="16137" y="115"/>
                  </a:lnTo>
                  <a:lnTo>
                    <a:pt x="15971" y="77"/>
                  </a:lnTo>
                  <a:lnTo>
                    <a:pt x="15560" y="38"/>
                  </a:lnTo>
                  <a:lnTo>
                    <a:pt x="1506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50224" name="Google Shape;1351;p40"/>
            <p:cNvSpPr/>
            <p:nvPr/>
          </p:nvSpPr>
          <p:spPr>
            <a:xfrm>
              <a:off x="586821" y="1169"/>
              <a:ext cx="152254" cy="327826"/>
            </a:xfrm>
            <a:custGeom>
              <a:avLst/>
              <a:ahLst/>
              <a:cxnLst>
                <a:cxn ang="0">
                  <a:pos x="wd2" y="hd2"/>
                </a:cxn>
                <a:cxn ang="5400000">
                  <a:pos x="wd2" y="hd2"/>
                </a:cxn>
                <a:cxn ang="10800000">
                  <a:pos x="wd2" y="hd2"/>
                </a:cxn>
                <a:cxn ang="16200000">
                  <a:pos x="wd2" y="hd2"/>
                </a:cxn>
              </a:cxnLst>
              <a:rect l="0" t="0" r="r" b="b"/>
              <a:pathLst>
                <a:path w="21600" h="21600" extrusionOk="0">
                  <a:moveTo>
                    <a:pt x="14484" y="0"/>
                  </a:moveTo>
                  <a:lnTo>
                    <a:pt x="13903" y="39"/>
                  </a:lnTo>
                  <a:lnTo>
                    <a:pt x="13492" y="116"/>
                  </a:lnTo>
                  <a:lnTo>
                    <a:pt x="12002" y="538"/>
                  </a:lnTo>
                  <a:lnTo>
                    <a:pt x="10512" y="999"/>
                  </a:lnTo>
                  <a:lnTo>
                    <a:pt x="9021" y="1498"/>
                  </a:lnTo>
                  <a:lnTo>
                    <a:pt x="7614" y="1999"/>
                  </a:lnTo>
                  <a:lnTo>
                    <a:pt x="6289" y="2537"/>
                  </a:lnTo>
                  <a:lnTo>
                    <a:pt x="4965" y="3114"/>
                  </a:lnTo>
                  <a:lnTo>
                    <a:pt x="3807" y="3690"/>
                  </a:lnTo>
                  <a:lnTo>
                    <a:pt x="2815" y="4344"/>
                  </a:lnTo>
                  <a:lnTo>
                    <a:pt x="1906" y="4996"/>
                  </a:lnTo>
                  <a:lnTo>
                    <a:pt x="1158" y="5688"/>
                  </a:lnTo>
                  <a:lnTo>
                    <a:pt x="830" y="6035"/>
                  </a:lnTo>
                  <a:lnTo>
                    <a:pt x="581" y="6418"/>
                  </a:lnTo>
                  <a:lnTo>
                    <a:pt x="332" y="6764"/>
                  </a:lnTo>
                  <a:lnTo>
                    <a:pt x="166" y="7149"/>
                  </a:lnTo>
                  <a:lnTo>
                    <a:pt x="0" y="7917"/>
                  </a:lnTo>
                  <a:lnTo>
                    <a:pt x="0" y="8341"/>
                  </a:lnTo>
                  <a:lnTo>
                    <a:pt x="83" y="8763"/>
                  </a:lnTo>
                  <a:lnTo>
                    <a:pt x="249" y="9147"/>
                  </a:lnTo>
                  <a:lnTo>
                    <a:pt x="415" y="9571"/>
                  </a:lnTo>
                  <a:lnTo>
                    <a:pt x="664" y="10032"/>
                  </a:lnTo>
                  <a:lnTo>
                    <a:pt x="997" y="10454"/>
                  </a:lnTo>
                  <a:lnTo>
                    <a:pt x="1324" y="10801"/>
                  </a:lnTo>
                  <a:lnTo>
                    <a:pt x="1740" y="11146"/>
                  </a:lnTo>
                  <a:lnTo>
                    <a:pt x="2238" y="11491"/>
                  </a:lnTo>
                  <a:lnTo>
                    <a:pt x="2732" y="11800"/>
                  </a:lnTo>
                  <a:lnTo>
                    <a:pt x="3313" y="12068"/>
                  </a:lnTo>
                  <a:lnTo>
                    <a:pt x="3973" y="12338"/>
                  </a:lnTo>
                  <a:lnTo>
                    <a:pt x="5297" y="12837"/>
                  </a:lnTo>
                  <a:lnTo>
                    <a:pt x="6705" y="13298"/>
                  </a:lnTo>
                  <a:lnTo>
                    <a:pt x="8195" y="13722"/>
                  </a:lnTo>
                  <a:lnTo>
                    <a:pt x="11176" y="14451"/>
                  </a:lnTo>
                  <a:lnTo>
                    <a:pt x="13160" y="15027"/>
                  </a:lnTo>
                  <a:lnTo>
                    <a:pt x="14152" y="15297"/>
                  </a:lnTo>
                  <a:lnTo>
                    <a:pt x="14983" y="15604"/>
                  </a:lnTo>
                  <a:lnTo>
                    <a:pt x="15892" y="15951"/>
                  </a:lnTo>
                  <a:lnTo>
                    <a:pt x="16635" y="16334"/>
                  </a:lnTo>
                  <a:lnTo>
                    <a:pt x="17382" y="16757"/>
                  </a:lnTo>
                  <a:lnTo>
                    <a:pt x="17959" y="17220"/>
                  </a:lnTo>
                  <a:lnTo>
                    <a:pt x="18208" y="17449"/>
                  </a:lnTo>
                  <a:lnTo>
                    <a:pt x="18374" y="17719"/>
                  </a:lnTo>
                  <a:lnTo>
                    <a:pt x="18457" y="17910"/>
                  </a:lnTo>
                  <a:lnTo>
                    <a:pt x="18541" y="18141"/>
                  </a:lnTo>
                  <a:lnTo>
                    <a:pt x="18457" y="18334"/>
                  </a:lnTo>
                  <a:lnTo>
                    <a:pt x="18374" y="18525"/>
                  </a:lnTo>
                  <a:lnTo>
                    <a:pt x="18291" y="18718"/>
                  </a:lnTo>
                  <a:lnTo>
                    <a:pt x="18125" y="18910"/>
                  </a:lnTo>
                  <a:lnTo>
                    <a:pt x="17627" y="19217"/>
                  </a:lnTo>
                  <a:lnTo>
                    <a:pt x="16967" y="19525"/>
                  </a:lnTo>
                  <a:lnTo>
                    <a:pt x="16141" y="19755"/>
                  </a:lnTo>
                  <a:lnTo>
                    <a:pt x="15228" y="19986"/>
                  </a:lnTo>
                  <a:lnTo>
                    <a:pt x="14318" y="20218"/>
                  </a:lnTo>
                  <a:lnTo>
                    <a:pt x="13326" y="20370"/>
                  </a:lnTo>
                  <a:lnTo>
                    <a:pt x="12251" y="20524"/>
                  </a:lnTo>
                  <a:lnTo>
                    <a:pt x="11255" y="20640"/>
                  </a:lnTo>
                  <a:lnTo>
                    <a:pt x="9353" y="20794"/>
                  </a:lnTo>
                  <a:lnTo>
                    <a:pt x="7780" y="20869"/>
                  </a:lnTo>
                  <a:lnTo>
                    <a:pt x="7369" y="20908"/>
                  </a:lnTo>
                  <a:lnTo>
                    <a:pt x="6871" y="20985"/>
                  </a:lnTo>
                  <a:lnTo>
                    <a:pt x="6289" y="21101"/>
                  </a:lnTo>
                  <a:lnTo>
                    <a:pt x="5879" y="21255"/>
                  </a:lnTo>
                  <a:lnTo>
                    <a:pt x="5629" y="21409"/>
                  </a:lnTo>
                  <a:lnTo>
                    <a:pt x="5546" y="21446"/>
                  </a:lnTo>
                  <a:lnTo>
                    <a:pt x="5546" y="21523"/>
                  </a:lnTo>
                  <a:lnTo>
                    <a:pt x="5629" y="21561"/>
                  </a:lnTo>
                  <a:lnTo>
                    <a:pt x="5796" y="21600"/>
                  </a:lnTo>
                  <a:lnTo>
                    <a:pt x="6456" y="21600"/>
                  </a:lnTo>
                  <a:lnTo>
                    <a:pt x="7697" y="21561"/>
                  </a:lnTo>
                  <a:lnTo>
                    <a:pt x="9104" y="21484"/>
                  </a:lnTo>
                  <a:lnTo>
                    <a:pt x="10595" y="21371"/>
                  </a:lnTo>
                  <a:lnTo>
                    <a:pt x="12085" y="21216"/>
                  </a:lnTo>
                  <a:lnTo>
                    <a:pt x="13658" y="21024"/>
                  </a:lnTo>
                  <a:lnTo>
                    <a:pt x="15144" y="20756"/>
                  </a:lnTo>
                  <a:lnTo>
                    <a:pt x="16635" y="20486"/>
                  </a:lnTo>
                  <a:lnTo>
                    <a:pt x="17959" y="20141"/>
                  </a:lnTo>
                  <a:lnTo>
                    <a:pt x="19200" y="19755"/>
                  </a:lnTo>
                  <a:lnTo>
                    <a:pt x="19699" y="19564"/>
                  </a:lnTo>
                  <a:lnTo>
                    <a:pt x="20193" y="19333"/>
                  </a:lnTo>
                  <a:lnTo>
                    <a:pt x="20608" y="19101"/>
                  </a:lnTo>
                  <a:lnTo>
                    <a:pt x="20940" y="18872"/>
                  </a:lnTo>
                  <a:lnTo>
                    <a:pt x="21189" y="18602"/>
                  </a:lnTo>
                  <a:lnTo>
                    <a:pt x="21434" y="18334"/>
                  </a:lnTo>
                  <a:lnTo>
                    <a:pt x="21600" y="18064"/>
                  </a:lnTo>
                  <a:lnTo>
                    <a:pt x="21600" y="17449"/>
                  </a:lnTo>
                  <a:lnTo>
                    <a:pt x="21434" y="17142"/>
                  </a:lnTo>
                  <a:lnTo>
                    <a:pt x="21189" y="16834"/>
                  </a:lnTo>
                  <a:lnTo>
                    <a:pt x="20857" y="16489"/>
                  </a:lnTo>
                  <a:lnTo>
                    <a:pt x="20442" y="16105"/>
                  </a:lnTo>
                  <a:lnTo>
                    <a:pt x="19865" y="15758"/>
                  </a:lnTo>
                  <a:lnTo>
                    <a:pt x="19034" y="15297"/>
                  </a:lnTo>
                  <a:lnTo>
                    <a:pt x="18125" y="14914"/>
                  </a:lnTo>
                  <a:lnTo>
                    <a:pt x="17133" y="14528"/>
                  </a:lnTo>
                  <a:lnTo>
                    <a:pt x="16141" y="14221"/>
                  </a:lnTo>
                  <a:lnTo>
                    <a:pt x="15144" y="13913"/>
                  </a:lnTo>
                  <a:lnTo>
                    <a:pt x="14069" y="13606"/>
                  </a:lnTo>
                  <a:lnTo>
                    <a:pt x="11836" y="13068"/>
                  </a:lnTo>
                  <a:lnTo>
                    <a:pt x="9685" y="12492"/>
                  </a:lnTo>
                  <a:lnTo>
                    <a:pt x="8693" y="12183"/>
                  </a:lnTo>
                  <a:lnTo>
                    <a:pt x="7697" y="11838"/>
                  </a:lnTo>
                  <a:lnTo>
                    <a:pt x="6705" y="11453"/>
                  </a:lnTo>
                  <a:lnTo>
                    <a:pt x="5879" y="11030"/>
                  </a:lnTo>
                  <a:lnTo>
                    <a:pt x="5048" y="10570"/>
                  </a:lnTo>
                  <a:lnTo>
                    <a:pt x="4388" y="10032"/>
                  </a:lnTo>
                  <a:lnTo>
                    <a:pt x="3973" y="9648"/>
                  </a:lnTo>
                  <a:lnTo>
                    <a:pt x="3645" y="9262"/>
                  </a:lnTo>
                  <a:lnTo>
                    <a:pt x="3396" y="8917"/>
                  </a:lnTo>
                  <a:lnTo>
                    <a:pt x="3230" y="8532"/>
                  </a:lnTo>
                  <a:lnTo>
                    <a:pt x="3147" y="8148"/>
                  </a:lnTo>
                  <a:lnTo>
                    <a:pt x="3064" y="7803"/>
                  </a:lnTo>
                  <a:lnTo>
                    <a:pt x="3064" y="7417"/>
                  </a:lnTo>
                  <a:lnTo>
                    <a:pt x="3147" y="7072"/>
                  </a:lnTo>
                  <a:lnTo>
                    <a:pt x="3313" y="6725"/>
                  </a:lnTo>
                  <a:lnTo>
                    <a:pt x="3479" y="6380"/>
                  </a:lnTo>
                  <a:lnTo>
                    <a:pt x="3724" y="6035"/>
                  </a:lnTo>
                  <a:lnTo>
                    <a:pt x="4056" y="5688"/>
                  </a:lnTo>
                  <a:lnTo>
                    <a:pt x="4803" y="5034"/>
                  </a:lnTo>
                  <a:lnTo>
                    <a:pt x="5629" y="4419"/>
                  </a:lnTo>
                  <a:lnTo>
                    <a:pt x="6705" y="3804"/>
                  </a:lnTo>
                  <a:lnTo>
                    <a:pt x="7780" y="3228"/>
                  </a:lnTo>
                  <a:lnTo>
                    <a:pt x="9021" y="2651"/>
                  </a:lnTo>
                  <a:lnTo>
                    <a:pt x="10262" y="2152"/>
                  </a:lnTo>
                  <a:lnTo>
                    <a:pt x="11587" y="1691"/>
                  </a:lnTo>
                  <a:lnTo>
                    <a:pt x="12911" y="1230"/>
                  </a:lnTo>
                  <a:lnTo>
                    <a:pt x="14235" y="844"/>
                  </a:lnTo>
                  <a:lnTo>
                    <a:pt x="15560" y="461"/>
                  </a:lnTo>
                  <a:lnTo>
                    <a:pt x="16058" y="307"/>
                  </a:lnTo>
                  <a:lnTo>
                    <a:pt x="16141" y="231"/>
                  </a:lnTo>
                  <a:lnTo>
                    <a:pt x="16141" y="116"/>
                  </a:lnTo>
                  <a:lnTo>
                    <a:pt x="15975" y="77"/>
                  </a:lnTo>
                  <a:lnTo>
                    <a:pt x="1556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225" name="Google Shape;1303;p40"/>
          <p:cNvSpPr/>
          <p:nvPr/>
        </p:nvSpPr>
        <p:spPr>
          <a:xfrm>
            <a:off x="5997676" y="1381711"/>
            <a:ext cx="2940046" cy="2434780"/>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graphicFrame>
        <p:nvGraphicFramePr>
          <p:cNvPr id="4194320" name="جدول 16"/>
          <p:cNvGraphicFramePr>
            <a:graphicFrameLocks noGrp="1"/>
          </p:cNvGraphicFramePr>
          <p:nvPr/>
        </p:nvGraphicFramePr>
        <p:xfrm>
          <a:off x="424613" y="1759075"/>
          <a:ext cx="1109219" cy="350520"/>
        </p:xfrm>
        <a:graphic>
          <a:graphicData uri="http://schemas.openxmlformats.org/drawingml/2006/table">
            <a:tbl>
              <a:tblPr bandRow="1">
                <a:tableStyleId>{D03447BB-5D67-496B-8E87-E561075AD55C}</a:tableStyleId>
              </a:tblPr>
              <a:tblGrid>
                <a:gridCol w="1109219"/>
              </a:tblGrid>
              <a:tr h="329945">
                <a:tc>
                  <a:txBody>
                    <a:bodyPr/>
                    <a:p>
                      <a:pPr algn="ctr">
                        <a:lnSpc>
                          <a:spcPct val="115000"/>
                        </a:lnSpc>
                        <a:spcAft>
                          <a:spcPts val="1000"/>
                        </a:spcAft>
                      </a:pPr>
                      <a:r>
                        <a:rPr dirty="0" sz="2000" lang="en-US" smtClean="0">
                          <a:effectLst/>
                        </a:rPr>
                        <a:t>ANOVA</a:t>
                      </a:r>
                      <a:endParaRPr dirty="0" sz="2000" lang="en-US">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4194321" name="جدول 19"/>
          <p:cNvGraphicFramePr>
            <a:graphicFrameLocks noGrp="1"/>
          </p:cNvGraphicFramePr>
          <p:nvPr/>
        </p:nvGraphicFramePr>
        <p:xfrm>
          <a:off x="6116211" y="2328100"/>
          <a:ext cx="2702976" cy="1131290"/>
        </p:xfrm>
        <a:graphic>
          <a:graphicData uri="http://schemas.openxmlformats.org/drawingml/2006/table">
            <a:tbl>
              <a:tblPr firstRow="1" bandRow="1">
                <a:tableStyleId>{E8B1032C-EA38-4F05-BA0D-38AFFFC7BED3}</a:tableStyleId>
              </a:tblPr>
              <a:tblGrid>
                <a:gridCol w="1351488"/>
                <a:gridCol w="1351488"/>
              </a:tblGrid>
              <a:tr h="367525">
                <a:tc>
                  <a:txBody>
                    <a:bodyPr/>
                    <a:p>
                      <a:endParaRPr dirty="0" lang="en-US"/>
                    </a:p>
                  </a:txBody>
                </a:tc>
                <a:tc>
                  <a:txBody>
                    <a:bodyPr/>
                    <a:p>
                      <a:pPr algn="ctr"/>
                      <a:r>
                        <a:rPr dirty="0" sz="2000" lang="en-US" smtClean="0">
                          <a:solidFill>
                            <a:schemeClr val="accent3">
                              <a:lumMod val="75000"/>
                            </a:schemeClr>
                          </a:solidFill>
                        </a:rPr>
                        <a:t>P- value</a:t>
                      </a:r>
                      <a:endParaRPr dirty="0" sz="2000" lang="en-US">
                        <a:solidFill>
                          <a:schemeClr val="accent3">
                            <a:lumMod val="75000"/>
                          </a:schemeClr>
                        </a:solidFill>
                      </a:endParaRPr>
                    </a:p>
                  </a:txBody>
                </a:tc>
              </a:tr>
              <a:tr h="367525">
                <a:tc>
                  <a:txBody>
                    <a:bodyPr/>
                    <a:p>
                      <a:pPr algn="ctr"/>
                      <a:r>
                        <a:rPr b="0" dirty="0" sz="1600" lang="en-US" smtClean="0"/>
                        <a:t>Profit</a:t>
                      </a:r>
                      <a:r>
                        <a:rPr baseline="0" b="0" dirty="0" sz="1600" lang="en-US" smtClean="0"/>
                        <a:t> Y </a:t>
                      </a:r>
                      <a:endParaRPr b="0" dirty="0" sz="1600" lang="en-US"/>
                    </a:p>
                  </a:txBody>
                </a:tc>
                <a:tc>
                  <a:txBody>
                    <a:bodyPr/>
                    <a:p>
                      <a:pPr algn="ctr"/>
                      <a:r>
                        <a:rPr baseline="0" b="0" cap="none" dirty="0" sz="1200" i="0" lang="en-US" spc="0" strike="noStrike" u="none" smtClean="0">
                          <a:solidFill>
                            <a:schemeClr val="tx1"/>
                          </a:solidFill>
                          <a:effectLst/>
                          <a:latin typeface="+mn-lt"/>
                          <a:ea typeface="+mn-ea"/>
                          <a:cs typeface="+mn-cs"/>
                          <a:sym typeface="Arial"/>
                        </a:rPr>
                        <a:t>5.24961E-13</a:t>
                      </a:r>
                      <a:endParaRPr dirty="0" lang="en-US"/>
                    </a:p>
                  </a:txBody>
                </a:tc>
              </a:tr>
              <a:tr h="367525">
                <a:tc>
                  <a:txBody>
                    <a:bodyPr/>
                    <a:p>
                      <a:pPr algn="ctr"/>
                      <a:r>
                        <a:rPr dirty="0" sz="1600" lang="en-US" smtClean="0"/>
                        <a:t>Price</a:t>
                      </a:r>
                      <a:endParaRPr dirty="0" sz="1600" lang="en-US"/>
                    </a:p>
                  </a:txBody>
                </a:tc>
                <a:tc>
                  <a:txBody>
                    <a:bodyPr/>
                    <a:p>
                      <a:pPr algn="ctr"/>
                      <a:r>
                        <a:rPr baseline="0" b="0" cap="none" dirty="0" sz="1200" i="0" lang="en-US" spc="0" strike="noStrike" u="none" smtClean="0">
                          <a:solidFill>
                            <a:schemeClr val="tx1"/>
                          </a:solidFill>
                          <a:effectLst/>
                          <a:latin typeface="+mn-lt"/>
                          <a:ea typeface="+mn-ea"/>
                          <a:cs typeface="+mn-cs"/>
                          <a:sym typeface="Arial"/>
                        </a:rPr>
                        <a:t>2.23897E-89</a:t>
                      </a:r>
                      <a:endParaRPr dirty="0" lang="en-US"/>
                    </a:p>
                  </a:txBody>
                </a:tc>
              </a:tr>
            </a:tbl>
          </a:graphicData>
        </a:graphic>
      </p:graphicFrame>
      <p:graphicFrame>
        <p:nvGraphicFramePr>
          <p:cNvPr id="4194322" name="جدول 103"/>
          <p:cNvGraphicFramePr>
            <a:graphicFrameLocks noGrp="1"/>
          </p:cNvGraphicFramePr>
          <p:nvPr/>
        </p:nvGraphicFramePr>
        <p:xfrm>
          <a:off x="254094" y="2462425"/>
          <a:ext cx="2709894" cy="1082002"/>
        </p:xfrm>
        <a:graphic>
          <a:graphicData uri="http://schemas.openxmlformats.org/drawingml/2006/table">
            <a:tbl>
              <a:tblPr firstRow="1" bandRow="1">
                <a:tableStyleId>{E8B1032C-EA38-4F05-BA0D-38AFFFC7BED3}</a:tableStyleId>
              </a:tblPr>
              <a:tblGrid>
                <a:gridCol w="1354947"/>
                <a:gridCol w="1354947"/>
              </a:tblGrid>
              <a:tr h="541001">
                <a:tc>
                  <a:txBody>
                    <a:bodyPr/>
                    <a:p>
                      <a:pPr algn="ctr"/>
                      <a:r>
                        <a:rPr baseline="0" b="1" cap="none" dirty="0" sz="1800" i="0" lang="en-US" spc="0" strike="noStrike" u="none" smtClean="0">
                          <a:solidFill>
                            <a:schemeClr val="accent3">
                              <a:lumMod val="75000"/>
                            </a:schemeClr>
                          </a:solidFill>
                          <a:effectLst/>
                          <a:latin typeface="+mn-lt"/>
                          <a:ea typeface="+mn-ea"/>
                          <a:cs typeface="+mn-cs"/>
                          <a:sym typeface="Arial"/>
                        </a:rPr>
                        <a:t>F-statistic</a:t>
                      </a:r>
                      <a:endParaRPr b="1" dirty="0" sz="1800" lang="en-US">
                        <a:solidFill>
                          <a:schemeClr val="accent3">
                            <a:lumMod val="75000"/>
                          </a:schemeClr>
                        </a:solidFill>
                      </a:endParaRPr>
                    </a:p>
                  </a:txBody>
                </a:tc>
                <a:tc>
                  <a:txBody>
                    <a:bodyPr/>
                    <a:p>
                      <a:pPr algn="ctr"/>
                      <a:r>
                        <a:rPr baseline="0" b="1" cap="none" dirty="0" sz="1400" i="0" lang="en-US" spc="0" strike="noStrike" u="none" smtClean="0">
                          <a:solidFill>
                            <a:schemeClr val="accent3">
                              <a:lumMod val="75000"/>
                            </a:schemeClr>
                          </a:solidFill>
                          <a:effectLst/>
                          <a:latin typeface="+mn-lt"/>
                          <a:ea typeface="+mn-ea"/>
                          <a:cs typeface="+mn-cs"/>
                          <a:sym typeface="Arial"/>
                        </a:rPr>
                        <a:t>Significance F</a:t>
                      </a:r>
                      <a:endParaRPr dirty="0" sz="1400" lang="en-US">
                        <a:solidFill>
                          <a:schemeClr val="accent3">
                            <a:lumMod val="75000"/>
                          </a:schemeClr>
                        </a:solidFill>
                      </a:endParaRPr>
                    </a:p>
                  </a:txBody>
                </a:tc>
              </a:tr>
              <a:tr h="541001">
                <a:tc>
                  <a:txBody>
                    <a:bodyPr/>
                    <a:p>
                      <a:pPr algn="ctr"/>
                      <a:r>
                        <a:rPr baseline="0" b="0" dirty="0" sz="1600" lang="en-US" smtClean="0"/>
                        <a:t> </a:t>
                      </a:r>
                      <a:r>
                        <a:rPr baseline="0" b="0" cap="none" dirty="0" sz="1200" i="0" lang="en-US" spc="0" strike="noStrike" u="none" smtClean="0">
                          <a:solidFill>
                            <a:schemeClr val="tx1"/>
                          </a:solidFill>
                          <a:effectLst/>
                          <a:latin typeface="+mn-lt"/>
                          <a:ea typeface="+mn-ea"/>
                          <a:cs typeface="+mn-cs"/>
                          <a:sym typeface="Arial"/>
                        </a:rPr>
                        <a:t>1053.484826</a:t>
                      </a:r>
                      <a:endParaRPr b="0" dirty="0" sz="1600" lang="en-US"/>
                    </a:p>
                  </a:txBody>
                </a:tc>
                <a:tc>
                  <a:txBody>
                    <a:bodyPr/>
                    <a:p>
                      <a:pPr algn="ctr"/>
                      <a:r>
                        <a:rPr dirty="0" lang="en-US" smtClean="0"/>
                        <a:t>2.239E-89</a:t>
                      </a:r>
                      <a:endParaRPr dirty="0" lang="en-US"/>
                    </a:p>
                  </a:txBody>
                </a:tc>
              </a:tr>
            </a:tbl>
          </a:graphicData>
        </a:graphic>
      </p:graphicFrame>
      <p:graphicFrame>
        <p:nvGraphicFramePr>
          <p:cNvPr id="4194323" name="جدول 105"/>
          <p:cNvGraphicFramePr>
            <a:graphicFrameLocks noGrp="1"/>
          </p:cNvGraphicFramePr>
          <p:nvPr/>
        </p:nvGraphicFramePr>
        <p:xfrm>
          <a:off x="6279723" y="1738696"/>
          <a:ext cx="1536922" cy="453897"/>
        </p:xfrm>
        <a:graphic>
          <a:graphicData uri="http://schemas.openxmlformats.org/drawingml/2006/table">
            <a:tbl>
              <a:tblPr bandRow="1">
                <a:tableStyleId>{D03447BB-5D67-496B-8E87-E561075AD55C}</a:tableStyleId>
              </a:tblPr>
              <a:tblGrid>
                <a:gridCol w="1536922"/>
              </a:tblGrid>
              <a:tr h="453897">
                <a:tc>
                  <a:txBody>
                    <a:bodyPr/>
                    <a:p>
                      <a:pPr algn="ctr">
                        <a:lnSpc>
                          <a:spcPct val="115000"/>
                        </a:lnSpc>
                        <a:spcAft>
                          <a:spcPts val="1000"/>
                        </a:spcAft>
                      </a:pPr>
                      <a:r>
                        <a:rPr baseline="0" b="1" cap="none" dirty="0" sz="1800" i="0" lang="en-US" spc="0" strike="noStrike" u="none" smtClean="0">
                          <a:solidFill>
                            <a:schemeClr val="lt1"/>
                          </a:solidFill>
                          <a:effectLst/>
                          <a:latin typeface="+mn-lt"/>
                          <a:ea typeface="+mn-ea"/>
                          <a:cs typeface="+mn-cs"/>
                          <a:sym typeface="Arial"/>
                        </a:rPr>
                        <a:t>Coefficients</a:t>
                      </a:r>
                      <a:endParaRPr dirty="0" sz="1800" lang="en-US">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
        <p:nvSpPr>
          <p:cNvPr id="1050226" name="Google Shape;2476;p50"/>
          <p:cNvSpPr/>
          <p:nvPr/>
        </p:nvSpPr>
        <p:spPr>
          <a:xfrm flipV="1">
            <a:off x="1188700" y="1472127"/>
            <a:ext cx="2425005" cy="1055337"/>
          </a:xfrm>
          <a:custGeom>
            <a:av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ln w="28575">
            <a:solidFill>
              <a:schemeClr val="accent3">
                <a:lumMod val="50000"/>
              </a:schemeClr>
            </a:solidFill>
            <a:tailEnd type="triangle"/>
          </a:ln>
        </p:spPr>
        <p:txBody>
          <a:bodyPr bIns="0" lIns="0" rIns="0" tIns="0"/>
          <a:p/>
        </p:txBody>
      </p:sp>
      <p:sp>
        <p:nvSpPr>
          <p:cNvPr id="1050227" name="Google Shape;2476;p50"/>
          <p:cNvSpPr/>
          <p:nvPr/>
        </p:nvSpPr>
        <p:spPr>
          <a:xfrm flipH="1" flipV="1">
            <a:off x="5289754" y="1472126"/>
            <a:ext cx="2217094" cy="1084933"/>
          </a:xfrm>
          <a:custGeom>
            <a:avLst/>
            <a:ahLst/>
            <a:cxnLst>
              <a:cxn ang="0">
                <a:pos x="wd2" y="hd2"/>
              </a:cxn>
              <a:cxn ang="5400000">
                <a:pos x="wd2" y="hd2"/>
              </a:cxn>
              <a:cxn ang="10800000">
                <a:pos x="wd2" y="hd2"/>
              </a:cxn>
              <a:cxn ang="16200000">
                <a:pos x="wd2" y="hd2"/>
              </a:cxn>
            </a:cxnLst>
            <a:rect l="0" t="0" r="r" b="b"/>
            <a:pathLst>
              <a:path w="21600" h="21600" extrusionOk="0">
                <a:moveTo>
                  <a:pt x="0" y="0"/>
                </a:moveTo>
                <a:cubicBezTo>
                  <a:pt x="5400" y="0"/>
                  <a:pt x="10800" y="5400"/>
                  <a:pt x="10800" y="10800"/>
                </a:cubicBezTo>
                <a:cubicBezTo>
                  <a:pt x="10800" y="16200"/>
                  <a:pt x="16200" y="21600"/>
                  <a:pt x="21600" y="21600"/>
                </a:cubicBezTo>
              </a:path>
            </a:pathLst>
          </a:custGeom>
          <a:ln w="28575">
            <a:solidFill>
              <a:schemeClr val="accent3">
                <a:lumMod val="50000"/>
              </a:schemeClr>
            </a:solidFill>
            <a:tailEnd type="triangle"/>
          </a:ln>
        </p:spPr>
        <p:txBody>
          <a:bodyPr bIns="0" lIns="0" rIns="0" tIns="0"/>
          <a:p/>
        </p:txBody>
      </p:sp>
      <p:sp>
        <p:nvSpPr>
          <p:cNvPr id="1050228" name="شكل بيضاوي 26"/>
          <p:cNvSpPr/>
          <p:nvPr/>
        </p:nvSpPr>
        <p:spPr>
          <a:xfrm>
            <a:off x="3714858" y="1008884"/>
            <a:ext cx="1473744" cy="692468"/>
          </a:xfrm>
          <a:prstGeom prst="ellipse"/>
          <a:solidFill>
            <a:schemeClr val="accent2"/>
          </a:solidFill>
          <a:ln w="25400" cap="flat">
            <a:solidFill>
              <a:schemeClr val="accent1"/>
            </a:solidFill>
            <a:prstDash val="solid"/>
            <a:round/>
          </a:ln>
          <a:effectLst/>
          <a:sp3d/>
        </p:spPr>
        <p:style>
          <a:lnRef idx="0">
            <a:scrgbClr r="0" g="0" b="0"/>
          </a:lnRef>
          <a:fillRef idx="0">
            <a:scrgbClr r="0" g="0" b="0"/>
          </a:fillRef>
          <a:effectRef idx="0">
            <a:scrgbClr r="0" g="0" b="0"/>
          </a:effectRef>
          <a:fontRef idx="none">
            <a:srgbClr val="000000"/>
          </a:fontRef>
        </p:style>
        <p:txBody>
          <a:bodyPr anchor="t" bIns="0" horzOverflow="overflow" lIns="0" numCol="1" rIns="0" rot="0" rtlCol="0" spcCol="38100" spcFirstLastPara="1" tIns="0" vert="horz" vertOverflow="overflow" wrap="square">
            <a:spAutoFit/>
          </a:bodyPr>
          <a:p>
            <a:pPr algn="ctr"/>
            <a:r>
              <a:rPr dirty="0" sz="1600" lang="en-US">
                <a:solidFill>
                  <a:schemeClr val="accent3">
                    <a:lumMod val="75000"/>
                  </a:schemeClr>
                </a:solidFill>
              </a:rPr>
              <a:t>"F-statics ↑ P-value ↓"</a:t>
            </a:r>
            <a:endParaRPr baseline="0" b="0" cap="none" dirty="0" sz="1600" i="0" kumimoji="0" lang="en-US" normalizeH="0" spc="0" strike="noStrike" u="none">
              <a:ln>
                <a:noFill/>
              </a:ln>
              <a:solidFill>
                <a:schemeClr val="accent3">
                  <a:lumMod val="75000"/>
                </a:schemeClr>
              </a:solidFill>
              <a:effectLst/>
              <a:sym typeface="Arial"/>
            </a:endParaRPr>
          </a:p>
        </p:txBody>
      </p:sp>
      <p:cxnSp>
        <p:nvCxnSpPr>
          <p:cNvPr id="3145736" name="رابط كسهم مستقيم 28"/>
          <p:cNvCxnSpPr>
            <a:cxnSpLocks/>
          </p:cNvCxnSpPr>
          <p:nvPr/>
        </p:nvCxnSpPr>
        <p:spPr>
          <a:xfrm>
            <a:off x="4377792" y="1759075"/>
            <a:ext cx="0" cy="2057416"/>
          </a:xfrm>
          <a:prstGeom prst="straightConnector1"/>
          <a:noFill/>
          <a:ln w="25400" cap="flat">
            <a:solidFill>
              <a:schemeClr val="accent3">
                <a:lumMod val="50000"/>
              </a:schemeClr>
            </a:solidFill>
            <a:prstDash val="solid"/>
            <a:round/>
            <a:tailEnd type="triangle"/>
          </a:ln>
          <a:effectLst/>
          <a:sp3d/>
        </p:spPr>
        <p:style>
          <a:lnRef idx="0">
            <a:scrgbClr r="0" g="0" b="0"/>
          </a:lnRef>
          <a:fillRef idx="0">
            <a:scrgbClr r="0" g="0" b="0"/>
          </a:fillRef>
          <a:effectRef idx="0">
            <a:scrgbClr r="0" g="0" b="0"/>
          </a:effectRef>
          <a:fontRef idx="none">
            <a:srgbClr val="000000"/>
          </a:fontRef>
        </p:style>
      </p:cxn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grpSp>
        <p:nvGrpSpPr>
          <p:cNvPr id="190" name="Google Shape;2542;p52"/>
          <p:cNvGrpSpPr/>
          <p:nvPr/>
        </p:nvGrpSpPr>
        <p:grpSpPr>
          <a:xfrm>
            <a:off x="2726999" y="2834822"/>
            <a:ext cx="3690003" cy="2267903"/>
            <a:chOff x="0" y="-1"/>
            <a:chExt cx="3690001" cy="2267901"/>
          </a:xfrm>
        </p:grpSpPr>
        <p:sp>
          <p:nvSpPr>
            <p:cNvPr id="1050229" name="Google Shape;2543;p52"/>
            <p:cNvSpPr/>
            <p:nvPr/>
          </p:nvSpPr>
          <p:spPr>
            <a:xfrm rot="10800000">
              <a:off x="80396" y="-2"/>
              <a:ext cx="3529205" cy="1764604"/>
            </a:xfrm>
            <a:custGeom>
              <a:av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1929"/>
                    <a:pt x="16765" y="21600"/>
                    <a:pt x="10800" y="21600"/>
                  </a:cubicBezTo>
                  <a:cubicBezTo>
                    <a:pt x="4835" y="21600"/>
                    <a:pt x="0" y="11929"/>
                    <a:pt x="0" y="0"/>
                  </a:cubicBezTo>
                  <a:lnTo>
                    <a:pt x="10800" y="0"/>
                  </a:lnTo>
                  <a:close/>
                </a:path>
              </a:pathLst>
            </a:custGeom>
            <a:noFill/>
            <a:ln w="28575" cap="flat">
              <a:solidFill>
                <a:schemeClr val="accent2"/>
              </a:solidFill>
              <a:prstDash val="solid"/>
              <a:round/>
            </a:ln>
            <a:effectLst/>
          </p:spPr>
          <p:txBody>
            <a:bodyPr anchor="ctr" bIns="0" lIns="0" numCol="1" rIns="0" tIns="0" wrap="square">
              <a:noAutofit/>
            </a:bodyPr>
            <a:p>
              <a:pPr>
                <a:defRPr>
                  <a:solidFill>
                    <a:srgbClr val="000000"/>
                  </a:solidFill>
                </a:defRPr>
              </a:pPr>
            </a:p>
          </p:txBody>
        </p:sp>
        <p:sp>
          <p:nvSpPr>
            <p:cNvPr id="1050230" name="Google Shape;2544;p52"/>
            <p:cNvSpPr/>
            <p:nvPr/>
          </p:nvSpPr>
          <p:spPr>
            <a:xfrm>
              <a:off x="-1" y="1719199"/>
              <a:ext cx="3690002" cy="548702"/>
            </a:xfrm>
            <a:prstGeom prst="rect"/>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231" name="Google Shape;2545;p52"/>
            <p:cNvSpPr/>
            <p:nvPr/>
          </p:nvSpPr>
          <p:spPr>
            <a:xfrm>
              <a:off x="18579" y="1703152"/>
              <a:ext cx="113402" cy="113102"/>
            </a:xfrm>
            <a:prstGeom prst="roundRect">
              <a:avLst>
                <a:gd name="adj" fmla="val 25592"/>
              </a:avLst>
            </a:prstGeom>
            <a:solidFill>
              <a:schemeClr val="accent4"/>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lgn="ctr">
                <a:defRPr>
                  <a:solidFill>
                    <a:srgbClr val="000000"/>
                  </a:solidFill>
                </a:defRPr>
              </a:pPr>
            </a:p>
          </p:txBody>
        </p:sp>
        <p:sp>
          <p:nvSpPr>
            <p:cNvPr id="1050232" name="Google Shape;2546;p52"/>
            <p:cNvSpPr/>
            <p:nvPr/>
          </p:nvSpPr>
          <p:spPr>
            <a:xfrm>
              <a:off x="3543355" y="1703152"/>
              <a:ext cx="113402" cy="113102"/>
            </a:xfrm>
            <a:prstGeom prst="roundRect">
              <a:avLst>
                <a:gd name="adj" fmla="val 25592"/>
              </a:avLst>
            </a:prstGeom>
            <a:solidFill>
              <a:schemeClr val="accent4"/>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lgn="ctr">
                <a:defRPr>
                  <a:solidFill>
                    <a:srgbClr val="000000"/>
                  </a:solidFill>
                </a:defRPr>
              </a:pPr>
            </a:p>
          </p:txBody>
        </p:sp>
      </p:grpSp>
      <p:sp>
        <p:nvSpPr>
          <p:cNvPr id="1050233" name="Google Shape;2547;p52"/>
          <p:cNvSpPr/>
          <p:nvPr/>
        </p:nvSpPr>
        <p:spPr>
          <a:xfrm>
            <a:off x="2137199" y="493748"/>
            <a:ext cx="4869602"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50234" name="Google Shape;2548;p52"/>
          <p:cNvSpPr txBox="1">
            <a:spLocks noGrp="1"/>
          </p:cNvSpPr>
          <p:nvPr>
            <p:ph type="title"/>
          </p:nvPr>
        </p:nvSpPr>
        <p:spPr>
          <a:xfrm>
            <a:off x="719999" y="539500"/>
            <a:ext cx="7704002" cy="457202"/>
          </a:xfrm>
          <a:prstGeom prst="rect"/>
        </p:spPr>
        <p:txBody>
          <a:bodyPr>
            <a:normAutofit/>
          </a:bodyPr>
          <a:lstStyle>
            <a:lvl1pPr defTabSz="464880">
              <a:defRPr sz="1394">
                <a:solidFill>
                  <a:srgbClr val="634934"/>
                </a:solidFill>
              </a:defRPr>
            </a:lvl1pPr>
          </a:lstStyle>
          <a:p>
            <a:r>
              <a:rPr b="1" dirty="0" sz="1800" lang="en-US" smtClean="0"/>
              <a:t>The power of price </a:t>
            </a:r>
            <a:endParaRPr b="1" dirty="0" sz="1800"/>
          </a:p>
        </p:txBody>
      </p:sp>
      <p:sp>
        <p:nvSpPr>
          <p:cNvPr id="1050235" name="Google Shape;2549;p52"/>
          <p:cNvSpPr txBox="1"/>
          <p:nvPr/>
        </p:nvSpPr>
        <p:spPr>
          <a:xfrm>
            <a:off x="4091280" y="1362571"/>
            <a:ext cx="885298" cy="492408"/>
          </a:xfrm>
          <a:prstGeom prst="rect"/>
          <a:ln w="12700">
            <a:miter lim="400000"/>
          </a:ln>
        </p:spPr>
        <p:txBody>
          <a:bodyPr anchor="ctr" bIns="91423" lIns="91423" rIns="91423" tIns="91423" wrap="square">
            <a:spAutoFit/>
          </a:bodyPr>
          <a:lstStyle>
            <a:lvl1pPr algn="ctr">
              <a:defRPr sz="2000">
                <a:solidFill>
                  <a:srgbClr val="FFFFFF"/>
                </a:solidFill>
                <a:latin typeface="Annai MN Regular"/>
                <a:ea typeface="Annai MN Regular"/>
                <a:cs typeface="Annai MN Regular"/>
                <a:sym typeface="Annai MN Regular"/>
              </a:defRPr>
            </a:lvl1pPr>
          </a:lstStyle>
          <a:p>
            <a:r>
              <a:rPr dirty="0" smtClean="0"/>
              <a:t>2</a:t>
            </a:r>
            <a:endParaRPr dirty="0"/>
          </a:p>
        </p:txBody>
      </p:sp>
      <p:sp>
        <p:nvSpPr>
          <p:cNvPr id="1050236" name="Google Shape;2553;p52"/>
          <p:cNvSpPr txBox="1"/>
          <p:nvPr/>
        </p:nvSpPr>
        <p:spPr>
          <a:xfrm>
            <a:off x="7121931" y="2918342"/>
            <a:ext cx="435063" cy="492408"/>
          </a:xfrm>
          <a:prstGeom prst="rect"/>
          <a:ln w="12700">
            <a:miter lim="400000"/>
          </a:ln>
        </p:spPr>
        <p:txBody>
          <a:bodyPr anchor="ctr" bIns="91423" lIns="91423" rIns="91423" tIns="91423" wrap="square">
            <a:spAutoFit/>
          </a:bodyPr>
          <a:lstStyle>
            <a:lvl1pPr>
              <a:defRPr sz="2000">
                <a:solidFill>
                  <a:srgbClr val="FFFFFF"/>
                </a:solidFill>
                <a:latin typeface="Annai MN Regular"/>
                <a:ea typeface="Annai MN Regular"/>
                <a:cs typeface="Annai MN Regular"/>
                <a:sym typeface="Annai MN Regular"/>
              </a:defRPr>
            </a:lvl1pPr>
          </a:lstStyle>
          <a:p>
            <a:r>
              <a:rPr dirty="0" smtClean="0"/>
              <a:t>3</a:t>
            </a:r>
            <a:endParaRPr dirty="0"/>
          </a:p>
        </p:txBody>
      </p:sp>
      <p:sp>
        <p:nvSpPr>
          <p:cNvPr id="1050237" name="Google Shape;2554;p52"/>
          <p:cNvSpPr txBox="1"/>
          <p:nvPr/>
        </p:nvSpPr>
        <p:spPr>
          <a:xfrm>
            <a:off x="1445824" y="2810427"/>
            <a:ext cx="427829" cy="492408"/>
          </a:xfrm>
          <a:prstGeom prst="rect"/>
          <a:ln w="12700">
            <a:miter lim="400000"/>
          </a:ln>
        </p:spPr>
        <p:txBody>
          <a:bodyPr anchor="ctr" bIns="91423" lIns="91423" rIns="91423" tIns="91423" wrap="square">
            <a:spAutoFit/>
          </a:bodyPr>
          <a:lstStyle>
            <a:lvl1pPr algn="r">
              <a:defRPr sz="2000">
                <a:solidFill>
                  <a:srgbClr val="FFFFFF"/>
                </a:solidFill>
                <a:latin typeface="Annai MN Regular"/>
                <a:ea typeface="Annai MN Regular"/>
                <a:cs typeface="Annai MN Regular"/>
                <a:sym typeface="Annai MN Regular"/>
              </a:defRPr>
            </a:lvl1pPr>
          </a:lstStyle>
          <a:p>
            <a:r>
              <a:rPr dirty="0" smtClean="0"/>
              <a:t>1</a:t>
            </a:r>
            <a:endParaRPr dirty="0"/>
          </a:p>
        </p:txBody>
      </p:sp>
      <p:sp>
        <p:nvSpPr>
          <p:cNvPr id="1050238" name="Google Shape;2555;p52"/>
          <p:cNvSpPr/>
          <p:nvPr/>
        </p:nvSpPr>
        <p:spPr>
          <a:xfrm>
            <a:off x="2934886" y="3205670"/>
            <a:ext cx="551102" cy="548703"/>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50239" name="Google Shape;2556;p52"/>
          <p:cNvSpPr/>
          <p:nvPr/>
        </p:nvSpPr>
        <p:spPr>
          <a:xfrm>
            <a:off x="4296438" y="2579940"/>
            <a:ext cx="551102" cy="548700"/>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50240" name="Google Shape;2557;p52"/>
          <p:cNvSpPr/>
          <p:nvPr/>
        </p:nvSpPr>
        <p:spPr>
          <a:xfrm>
            <a:off x="5649962" y="3205664"/>
            <a:ext cx="551102" cy="548702"/>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grpSp>
        <p:nvGrpSpPr>
          <p:cNvPr id="191" name="Google Shape;2558;p52"/>
          <p:cNvGrpSpPr/>
          <p:nvPr/>
        </p:nvGrpSpPr>
        <p:grpSpPr>
          <a:xfrm>
            <a:off x="5812139" y="3297156"/>
            <a:ext cx="226748" cy="365722"/>
            <a:chOff x="0" y="0"/>
            <a:chExt cx="226747" cy="365721"/>
          </a:xfrm>
        </p:grpSpPr>
        <p:sp>
          <p:nvSpPr>
            <p:cNvPr id="1050241" name="Google Shape;2559;p52"/>
            <p:cNvSpPr/>
            <p:nvPr/>
          </p:nvSpPr>
          <p:spPr>
            <a:xfrm>
              <a:off x="6172" y="5679"/>
              <a:ext cx="214877" cy="354363"/>
            </a:xfrm>
            <a:custGeom>
              <a:avLst/>
              <a:ahLst/>
              <a:cxnLst>
                <a:cxn ang="0">
                  <a:pos x="wd2" y="hd2"/>
                </a:cxn>
                <a:cxn ang="5400000">
                  <a:pos x="wd2" y="hd2"/>
                </a:cxn>
                <a:cxn ang="10800000">
                  <a:pos x="wd2" y="hd2"/>
                </a:cxn>
                <a:cxn ang="16200000">
                  <a:pos x="wd2" y="hd2"/>
                </a:cxn>
              </a:cxnLst>
              <a:rect l="0" t="0" r="r" b="b"/>
              <a:pathLst>
                <a:path w="21600" h="21600" extrusionOk="0">
                  <a:moveTo>
                    <a:pt x="10801" y="1416"/>
                  </a:moveTo>
                  <a:lnTo>
                    <a:pt x="11469" y="1444"/>
                  </a:lnTo>
                  <a:lnTo>
                    <a:pt x="11996" y="1502"/>
                  </a:lnTo>
                  <a:lnTo>
                    <a:pt x="12426" y="1559"/>
                  </a:lnTo>
                  <a:lnTo>
                    <a:pt x="12807" y="1647"/>
                  </a:lnTo>
                  <a:lnTo>
                    <a:pt x="13189" y="1733"/>
                  </a:lnTo>
                  <a:lnTo>
                    <a:pt x="13619" y="1819"/>
                  </a:lnTo>
                  <a:lnTo>
                    <a:pt x="14194" y="1877"/>
                  </a:lnTo>
                  <a:lnTo>
                    <a:pt x="14862" y="1907"/>
                  </a:lnTo>
                  <a:lnTo>
                    <a:pt x="15532" y="1877"/>
                  </a:lnTo>
                  <a:lnTo>
                    <a:pt x="16057" y="1819"/>
                  </a:lnTo>
                  <a:lnTo>
                    <a:pt x="16487" y="1733"/>
                  </a:lnTo>
                  <a:lnTo>
                    <a:pt x="16869" y="1647"/>
                  </a:lnTo>
                  <a:lnTo>
                    <a:pt x="17299" y="1559"/>
                  </a:lnTo>
                  <a:lnTo>
                    <a:pt x="17729" y="1502"/>
                  </a:lnTo>
                  <a:lnTo>
                    <a:pt x="18255" y="1444"/>
                  </a:lnTo>
                  <a:lnTo>
                    <a:pt x="18925" y="1416"/>
                  </a:lnTo>
                  <a:lnTo>
                    <a:pt x="15579" y="18048"/>
                  </a:lnTo>
                  <a:lnTo>
                    <a:pt x="15532" y="18134"/>
                  </a:lnTo>
                  <a:lnTo>
                    <a:pt x="15389" y="18222"/>
                  </a:lnTo>
                  <a:lnTo>
                    <a:pt x="15006" y="18365"/>
                  </a:lnTo>
                  <a:lnTo>
                    <a:pt x="14529" y="18481"/>
                  </a:lnTo>
                  <a:lnTo>
                    <a:pt x="13907" y="18568"/>
                  </a:lnTo>
                  <a:lnTo>
                    <a:pt x="13189" y="18654"/>
                  </a:lnTo>
                  <a:lnTo>
                    <a:pt x="12426" y="18713"/>
                  </a:lnTo>
                  <a:lnTo>
                    <a:pt x="11613" y="18741"/>
                  </a:lnTo>
                  <a:lnTo>
                    <a:pt x="9941" y="18741"/>
                  </a:lnTo>
                  <a:lnTo>
                    <a:pt x="9128" y="18713"/>
                  </a:lnTo>
                  <a:lnTo>
                    <a:pt x="8363" y="18654"/>
                  </a:lnTo>
                  <a:lnTo>
                    <a:pt x="7646" y="18568"/>
                  </a:lnTo>
                  <a:lnTo>
                    <a:pt x="7073" y="18481"/>
                  </a:lnTo>
                  <a:lnTo>
                    <a:pt x="6548" y="18365"/>
                  </a:lnTo>
                  <a:lnTo>
                    <a:pt x="6165" y="18222"/>
                  </a:lnTo>
                  <a:lnTo>
                    <a:pt x="6070" y="18134"/>
                  </a:lnTo>
                  <a:lnTo>
                    <a:pt x="5973" y="18048"/>
                  </a:lnTo>
                  <a:lnTo>
                    <a:pt x="2630" y="1416"/>
                  </a:lnTo>
                  <a:lnTo>
                    <a:pt x="3298" y="1444"/>
                  </a:lnTo>
                  <a:lnTo>
                    <a:pt x="3823" y="1502"/>
                  </a:lnTo>
                  <a:lnTo>
                    <a:pt x="4302" y="1559"/>
                  </a:lnTo>
                  <a:lnTo>
                    <a:pt x="4683" y="1647"/>
                  </a:lnTo>
                  <a:lnTo>
                    <a:pt x="5066" y="1733"/>
                  </a:lnTo>
                  <a:lnTo>
                    <a:pt x="5496" y="1819"/>
                  </a:lnTo>
                  <a:lnTo>
                    <a:pt x="6023" y="1877"/>
                  </a:lnTo>
                  <a:lnTo>
                    <a:pt x="6691" y="1907"/>
                  </a:lnTo>
                  <a:lnTo>
                    <a:pt x="7408" y="1877"/>
                  </a:lnTo>
                  <a:lnTo>
                    <a:pt x="7933" y="1819"/>
                  </a:lnTo>
                  <a:lnTo>
                    <a:pt x="8363" y="1733"/>
                  </a:lnTo>
                  <a:lnTo>
                    <a:pt x="8746" y="1647"/>
                  </a:lnTo>
                  <a:lnTo>
                    <a:pt x="9128" y="1559"/>
                  </a:lnTo>
                  <a:lnTo>
                    <a:pt x="9558" y="1502"/>
                  </a:lnTo>
                  <a:lnTo>
                    <a:pt x="10084" y="1444"/>
                  </a:lnTo>
                  <a:lnTo>
                    <a:pt x="10801" y="1416"/>
                  </a:lnTo>
                  <a:close/>
                  <a:moveTo>
                    <a:pt x="0" y="0"/>
                  </a:moveTo>
                  <a:lnTo>
                    <a:pt x="4015" y="20184"/>
                  </a:lnTo>
                  <a:lnTo>
                    <a:pt x="4110" y="20474"/>
                  </a:lnTo>
                  <a:lnTo>
                    <a:pt x="4302" y="20734"/>
                  </a:lnTo>
                  <a:lnTo>
                    <a:pt x="4588" y="20964"/>
                  </a:lnTo>
                  <a:lnTo>
                    <a:pt x="4923" y="21166"/>
                  </a:lnTo>
                  <a:lnTo>
                    <a:pt x="5305" y="21340"/>
                  </a:lnTo>
                  <a:lnTo>
                    <a:pt x="5735" y="21484"/>
                  </a:lnTo>
                  <a:lnTo>
                    <a:pt x="6165" y="21571"/>
                  </a:lnTo>
                  <a:lnTo>
                    <a:pt x="6643" y="21600"/>
                  </a:lnTo>
                  <a:lnTo>
                    <a:pt x="14909" y="21600"/>
                  </a:lnTo>
                  <a:lnTo>
                    <a:pt x="15389" y="21571"/>
                  </a:lnTo>
                  <a:lnTo>
                    <a:pt x="15819" y="21484"/>
                  </a:lnTo>
                  <a:lnTo>
                    <a:pt x="16249" y="21340"/>
                  </a:lnTo>
                  <a:lnTo>
                    <a:pt x="16630" y="21166"/>
                  </a:lnTo>
                  <a:lnTo>
                    <a:pt x="16964" y="20964"/>
                  </a:lnTo>
                  <a:lnTo>
                    <a:pt x="17252" y="20734"/>
                  </a:lnTo>
                  <a:lnTo>
                    <a:pt x="17442" y="20474"/>
                  </a:lnTo>
                  <a:lnTo>
                    <a:pt x="17539" y="20184"/>
                  </a:lnTo>
                  <a:lnTo>
                    <a:pt x="2160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50242" name="Google Shape;2560;p52"/>
            <p:cNvSpPr/>
            <p:nvPr/>
          </p:nvSpPr>
          <p:spPr>
            <a:xfrm>
              <a:off x="32333" y="28902"/>
              <a:ext cx="162100" cy="284242"/>
            </a:xfrm>
            <a:custGeom>
              <a:avLst/>
              <a:ahLst/>
              <a:cxnLst>
                <a:cxn ang="0">
                  <a:pos x="wd2" y="hd2"/>
                </a:cxn>
                <a:cxn ang="5400000">
                  <a:pos x="wd2" y="hd2"/>
                </a:cxn>
                <a:cxn ang="10800000">
                  <a:pos x="wd2" y="hd2"/>
                </a:cxn>
                <a:cxn ang="16200000">
                  <a:pos x="wd2" y="hd2"/>
                </a:cxn>
              </a:cxnLst>
              <a:rect l="0" t="0" r="r" b="b"/>
              <a:pathLst>
                <a:path w="21600" h="21600" extrusionOk="0">
                  <a:moveTo>
                    <a:pt x="10832" y="0"/>
                  </a:moveTo>
                  <a:lnTo>
                    <a:pt x="9881" y="36"/>
                  </a:lnTo>
                  <a:lnTo>
                    <a:pt x="9184" y="108"/>
                  </a:lnTo>
                  <a:lnTo>
                    <a:pt x="8614" y="179"/>
                  </a:lnTo>
                  <a:lnTo>
                    <a:pt x="8107" y="288"/>
                  </a:lnTo>
                  <a:lnTo>
                    <a:pt x="7600" y="396"/>
                  </a:lnTo>
                  <a:lnTo>
                    <a:pt x="7030" y="503"/>
                  </a:lnTo>
                  <a:lnTo>
                    <a:pt x="6334" y="575"/>
                  </a:lnTo>
                  <a:lnTo>
                    <a:pt x="5383" y="612"/>
                  </a:lnTo>
                  <a:lnTo>
                    <a:pt x="4498" y="575"/>
                  </a:lnTo>
                  <a:lnTo>
                    <a:pt x="3799" y="503"/>
                  </a:lnTo>
                  <a:lnTo>
                    <a:pt x="3229" y="396"/>
                  </a:lnTo>
                  <a:lnTo>
                    <a:pt x="2722" y="288"/>
                  </a:lnTo>
                  <a:lnTo>
                    <a:pt x="2217" y="179"/>
                  </a:lnTo>
                  <a:lnTo>
                    <a:pt x="1582" y="108"/>
                  </a:lnTo>
                  <a:lnTo>
                    <a:pt x="885" y="36"/>
                  </a:lnTo>
                  <a:lnTo>
                    <a:pt x="0" y="0"/>
                  </a:lnTo>
                  <a:lnTo>
                    <a:pt x="4432" y="20736"/>
                  </a:lnTo>
                  <a:lnTo>
                    <a:pt x="4561" y="20843"/>
                  </a:lnTo>
                  <a:lnTo>
                    <a:pt x="4687" y="20952"/>
                  </a:lnTo>
                  <a:lnTo>
                    <a:pt x="5194" y="21131"/>
                  </a:lnTo>
                  <a:lnTo>
                    <a:pt x="5890" y="21276"/>
                  </a:lnTo>
                  <a:lnTo>
                    <a:pt x="6649" y="21384"/>
                  </a:lnTo>
                  <a:lnTo>
                    <a:pt x="7600" y="21491"/>
                  </a:lnTo>
                  <a:lnTo>
                    <a:pt x="8614" y="21564"/>
                  </a:lnTo>
                  <a:lnTo>
                    <a:pt x="9691" y="21600"/>
                  </a:lnTo>
                  <a:lnTo>
                    <a:pt x="11909" y="21600"/>
                  </a:lnTo>
                  <a:lnTo>
                    <a:pt x="12986" y="21564"/>
                  </a:lnTo>
                  <a:lnTo>
                    <a:pt x="13997" y="21491"/>
                  </a:lnTo>
                  <a:lnTo>
                    <a:pt x="14948" y="21384"/>
                  </a:lnTo>
                  <a:lnTo>
                    <a:pt x="15773" y="21276"/>
                  </a:lnTo>
                  <a:lnTo>
                    <a:pt x="16406" y="21131"/>
                  </a:lnTo>
                  <a:lnTo>
                    <a:pt x="16913" y="20952"/>
                  </a:lnTo>
                  <a:lnTo>
                    <a:pt x="17102" y="20843"/>
                  </a:lnTo>
                  <a:lnTo>
                    <a:pt x="17165" y="20736"/>
                  </a:lnTo>
                  <a:lnTo>
                    <a:pt x="21600" y="0"/>
                  </a:lnTo>
                  <a:lnTo>
                    <a:pt x="20712" y="36"/>
                  </a:lnTo>
                  <a:lnTo>
                    <a:pt x="20016" y="108"/>
                  </a:lnTo>
                  <a:lnTo>
                    <a:pt x="19446" y="179"/>
                  </a:lnTo>
                  <a:lnTo>
                    <a:pt x="18876" y="288"/>
                  </a:lnTo>
                  <a:lnTo>
                    <a:pt x="18369" y="396"/>
                  </a:lnTo>
                  <a:lnTo>
                    <a:pt x="17799" y="503"/>
                  </a:lnTo>
                  <a:lnTo>
                    <a:pt x="17102" y="575"/>
                  </a:lnTo>
                  <a:lnTo>
                    <a:pt x="16215" y="612"/>
                  </a:lnTo>
                  <a:lnTo>
                    <a:pt x="15329" y="575"/>
                  </a:lnTo>
                  <a:lnTo>
                    <a:pt x="14567" y="503"/>
                  </a:lnTo>
                  <a:lnTo>
                    <a:pt x="13997" y="396"/>
                  </a:lnTo>
                  <a:lnTo>
                    <a:pt x="13490" y="288"/>
                  </a:lnTo>
                  <a:lnTo>
                    <a:pt x="12986" y="179"/>
                  </a:lnTo>
                  <a:lnTo>
                    <a:pt x="12416" y="108"/>
                  </a:lnTo>
                  <a:lnTo>
                    <a:pt x="11717" y="36"/>
                  </a:lnTo>
                  <a:lnTo>
                    <a:pt x="1083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243" name="Google Shape;2561;p52"/>
            <p:cNvSpPr/>
            <p:nvPr/>
          </p:nvSpPr>
          <p:spPr>
            <a:xfrm>
              <a:off x="-1" y="0"/>
              <a:ext cx="226749" cy="365722"/>
            </a:xfrm>
            <a:custGeom>
              <a:avLst/>
              <a:ahLst/>
              <a:cxnLst>
                <a:cxn ang="0">
                  <a:pos x="wd2" y="hd2"/>
                </a:cxn>
                <a:cxn ang="5400000">
                  <a:pos x="wd2" y="hd2"/>
                </a:cxn>
                <a:cxn ang="10800000">
                  <a:pos x="wd2" y="hd2"/>
                </a:cxn>
                <a:cxn ang="16200000">
                  <a:pos x="wd2" y="hd2"/>
                </a:cxn>
              </a:cxnLst>
              <a:rect l="0" t="0" r="r" b="b"/>
              <a:pathLst>
                <a:path w="21600" h="21600" extrusionOk="0">
                  <a:moveTo>
                    <a:pt x="20424" y="671"/>
                  </a:moveTo>
                  <a:lnTo>
                    <a:pt x="16664" y="19837"/>
                  </a:lnTo>
                  <a:lnTo>
                    <a:pt x="16574" y="20061"/>
                  </a:lnTo>
                  <a:lnTo>
                    <a:pt x="16439" y="20257"/>
                  </a:lnTo>
                  <a:lnTo>
                    <a:pt x="16257" y="20453"/>
                  </a:lnTo>
                  <a:lnTo>
                    <a:pt x="15986" y="20593"/>
                  </a:lnTo>
                  <a:lnTo>
                    <a:pt x="15714" y="20733"/>
                  </a:lnTo>
                  <a:lnTo>
                    <a:pt x="15397" y="20817"/>
                  </a:lnTo>
                  <a:lnTo>
                    <a:pt x="15079" y="20900"/>
                  </a:lnTo>
                  <a:lnTo>
                    <a:pt x="6566" y="20900"/>
                  </a:lnTo>
                  <a:lnTo>
                    <a:pt x="6203" y="20817"/>
                  </a:lnTo>
                  <a:lnTo>
                    <a:pt x="5888" y="20733"/>
                  </a:lnTo>
                  <a:lnTo>
                    <a:pt x="5615" y="20593"/>
                  </a:lnTo>
                  <a:lnTo>
                    <a:pt x="5388" y="20453"/>
                  </a:lnTo>
                  <a:lnTo>
                    <a:pt x="5163" y="20257"/>
                  </a:lnTo>
                  <a:lnTo>
                    <a:pt x="5026" y="20061"/>
                  </a:lnTo>
                  <a:lnTo>
                    <a:pt x="4936" y="19837"/>
                  </a:lnTo>
                  <a:lnTo>
                    <a:pt x="1178" y="671"/>
                  </a:lnTo>
                  <a:close/>
                  <a:moveTo>
                    <a:pt x="588" y="0"/>
                  </a:moveTo>
                  <a:lnTo>
                    <a:pt x="362" y="28"/>
                  </a:lnTo>
                  <a:lnTo>
                    <a:pt x="135" y="111"/>
                  </a:lnTo>
                  <a:lnTo>
                    <a:pt x="45" y="224"/>
                  </a:lnTo>
                  <a:lnTo>
                    <a:pt x="0" y="363"/>
                  </a:lnTo>
                  <a:lnTo>
                    <a:pt x="3850" y="19922"/>
                  </a:lnTo>
                  <a:lnTo>
                    <a:pt x="3895" y="20089"/>
                  </a:lnTo>
                  <a:lnTo>
                    <a:pt x="3985" y="20257"/>
                  </a:lnTo>
                  <a:lnTo>
                    <a:pt x="4166" y="20593"/>
                  </a:lnTo>
                  <a:lnTo>
                    <a:pt x="4483" y="20872"/>
                  </a:lnTo>
                  <a:lnTo>
                    <a:pt x="4891" y="21124"/>
                  </a:lnTo>
                  <a:lnTo>
                    <a:pt x="5298" y="21320"/>
                  </a:lnTo>
                  <a:lnTo>
                    <a:pt x="5796" y="21461"/>
                  </a:lnTo>
                  <a:lnTo>
                    <a:pt x="6340" y="21572"/>
                  </a:lnTo>
                  <a:lnTo>
                    <a:pt x="6611" y="21600"/>
                  </a:lnTo>
                  <a:lnTo>
                    <a:pt x="14989" y="21600"/>
                  </a:lnTo>
                  <a:lnTo>
                    <a:pt x="15261" y="21572"/>
                  </a:lnTo>
                  <a:lnTo>
                    <a:pt x="15804" y="21461"/>
                  </a:lnTo>
                  <a:lnTo>
                    <a:pt x="16302" y="21320"/>
                  </a:lnTo>
                  <a:lnTo>
                    <a:pt x="16755" y="21124"/>
                  </a:lnTo>
                  <a:lnTo>
                    <a:pt x="17117" y="20872"/>
                  </a:lnTo>
                  <a:lnTo>
                    <a:pt x="17434" y="20593"/>
                  </a:lnTo>
                  <a:lnTo>
                    <a:pt x="17662" y="20257"/>
                  </a:lnTo>
                  <a:lnTo>
                    <a:pt x="17707" y="20089"/>
                  </a:lnTo>
                  <a:lnTo>
                    <a:pt x="17752" y="19922"/>
                  </a:lnTo>
                  <a:lnTo>
                    <a:pt x="21600" y="363"/>
                  </a:lnTo>
                  <a:lnTo>
                    <a:pt x="21555" y="224"/>
                  </a:lnTo>
                  <a:lnTo>
                    <a:pt x="21465" y="111"/>
                  </a:lnTo>
                  <a:lnTo>
                    <a:pt x="21284" y="28"/>
                  </a:lnTo>
                  <a:lnTo>
                    <a:pt x="2105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44" name="Google Shape;2562;p52"/>
            <p:cNvSpPr/>
            <p:nvPr/>
          </p:nvSpPr>
          <p:spPr>
            <a:xfrm>
              <a:off x="26616" y="23204"/>
              <a:ext cx="173515" cy="296090"/>
            </a:xfrm>
            <a:custGeom>
              <a:avLst/>
              <a:ahLst/>
              <a:cxnLst>
                <a:cxn ang="0">
                  <a:pos x="wd2" y="hd2"/>
                </a:cxn>
                <a:cxn ang="5400000">
                  <a:pos x="wd2" y="hd2"/>
                </a:cxn>
                <a:cxn ang="10800000">
                  <a:pos x="wd2" y="hd2"/>
                </a:cxn>
                <a:cxn ang="16200000">
                  <a:pos x="wd2" y="hd2"/>
                </a:cxn>
              </a:cxnLst>
              <a:rect l="0" t="0" r="r" b="b"/>
              <a:pathLst>
                <a:path w="21600" h="21600" extrusionOk="0">
                  <a:moveTo>
                    <a:pt x="712" y="0"/>
                  </a:moveTo>
                  <a:lnTo>
                    <a:pt x="415" y="34"/>
                  </a:lnTo>
                  <a:lnTo>
                    <a:pt x="179" y="139"/>
                  </a:lnTo>
                  <a:lnTo>
                    <a:pt x="0" y="311"/>
                  </a:lnTo>
                  <a:lnTo>
                    <a:pt x="0" y="484"/>
                  </a:lnTo>
                  <a:lnTo>
                    <a:pt x="4143" y="20390"/>
                  </a:lnTo>
                  <a:lnTo>
                    <a:pt x="4202" y="20495"/>
                  </a:lnTo>
                  <a:lnTo>
                    <a:pt x="4381" y="20667"/>
                  </a:lnTo>
                  <a:lnTo>
                    <a:pt x="4616" y="20840"/>
                  </a:lnTo>
                  <a:lnTo>
                    <a:pt x="4913" y="20978"/>
                  </a:lnTo>
                  <a:lnTo>
                    <a:pt x="5267" y="21083"/>
                  </a:lnTo>
                  <a:lnTo>
                    <a:pt x="5682" y="21186"/>
                  </a:lnTo>
                  <a:lnTo>
                    <a:pt x="6155" y="21289"/>
                  </a:lnTo>
                  <a:lnTo>
                    <a:pt x="7103" y="21394"/>
                  </a:lnTo>
                  <a:lnTo>
                    <a:pt x="8168" y="21497"/>
                  </a:lnTo>
                  <a:lnTo>
                    <a:pt x="9115" y="21566"/>
                  </a:lnTo>
                  <a:lnTo>
                    <a:pt x="10831" y="21600"/>
                  </a:lnTo>
                  <a:lnTo>
                    <a:pt x="12487" y="21566"/>
                  </a:lnTo>
                  <a:lnTo>
                    <a:pt x="13494" y="21497"/>
                  </a:lnTo>
                  <a:lnTo>
                    <a:pt x="14500" y="21394"/>
                  </a:lnTo>
                  <a:lnTo>
                    <a:pt x="15447" y="21289"/>
                  </a:lnTo>
                  <a:lnTo>
                    <a:pt x="15918" y="21186"/>
                  </a:lnTo>
                  <a:lnTo>
                    <a:pt x="16333" y="21083"/>
                  </a:lnTo>
                  <a:lnTo>
                    <a:pt x="16689" y="20978"/>
                  </a:lnTo>
                  <a:lnTo>
                    <a:pt x="16984" y="20840"/>
                  </a:lnTo>
                  <a:lnTo>
                    <a:pt x="17280" y="20667"/>
                  </a:lnTo>
                  <a:lnTo>
                    <a:pt x="17457" y="20495"/>
                  </a:lnTo>
                  <a:lnTo>
                    <a:pt x="17516" y="20390"/>
                  </a:lnTo>
                  <a:lnTo>
                    <a:pt x="20417" y="6291"/>
                  </a:lnTo>
                  <a:lnTo>
                    <a:pt x="20358" y="6117"/>
                  </a:lnTo>
                  <a:lnTo>
                    <a:pt x="20240" y="5980"/>
                  </a:lnTo>
                  <a:lnTo>
                    <a:pt x="20061" y="5875"/>
                  </a:lnTo>
                  <a:lnTo>
                    <a:pt x="19767" y="5806"/>
                  </a:lnTo>
                  <a:lnTo>
                    <a:pt x="19470" y="5841"/>
                  </a:lnTo>
                  <a:lnTo>
                    <a:pt x="19234" y="5910"/>
                  </a:lnTo>
                  <a:lnTo>
                    <a:pt x="19055" y="6049"/>
                  </a:lnTo>
                  <a:lnTo>
                    <a:pt x="18937" y="6186"/>
                  </a:lnTo>
                  <a:lnTo>
                    <a:pt x="16039" y="20184"/>
                  </a:lnTo>
                  <a:lnTo>
                    <a:pt x="15859" y="20253"/>
                  </a:lnTo>
                  <a:lnTo>
                    <a:pt x="15565" y="20356"/>
                  </a:lnTo>
                  <a:lnTo>
                    <a:pt x="15091" y="20460"/>
                  </a:lnTo>
                  <a:lnTo>
                    <a:pt x="14500" y="20529"/>
                  </a:lnTo>
                  <a:lnTo>
                    <a:pt x="13788" y="20598"/>
                  </a:lnTo>
                  <a:lnTo>
                    <a:pt x="12902" y="20667"/>
                  </a:lnTo>
                  <a:lnTo>
                    <a:pt x="11955" y="20701"/>
                  </a:lnTo>
                  <a:lnTo>
                    <a:pt x="10831" y="20736"/>
                  </a:lnTo>
                  <a:lnTo>
                    <a:pt x="9707" y="20701"/>
                  </a:lnTo>
                  <a:lnTo>
                    <a:pt x="8700" y="20667"/>
                  </a:lnTo>
                  <a:lnTo>
                    <a:pt x="7812" y="20598"/>
                  </a:lnTo>
                  <a:lnTo>
                    <a:pt x="7103" y="20529"/>
                  </a:lnTo>
                  <a:lnTo>
                    <a:pt x="6511" y="20460"/>
                  </a:lnTo>
                  <a:lnTo>
                    <a:pt x="6037" y="20356"/>
                  </a:lnTo>
                  <a:lnTo>
                    <a:pt x="5741" y="20253"/>
                  </a:lnTo>
                  <a:lnTo>
                    <a:pt x="5564" y="20184"/>
                  </a:lnTo>
                  <a:lnTo>
                    <a:pt x="1539" y="864"/>
                  </a:lnTo>
                  <a:lnTo>
                    <a:pt x="1954" y="899"/>
                  </a:lnTo>
                  <a:lnTo>
                    <a:pt x="2309" y="967"/>
                  </a:lnTo>
                  <a:lnTo>
                    <a:pt x="2960" y="1106"/>
                  </a:lnTo>
                  <a:lnTo>
                    <a:pt x="3492" y="1210"/>
                  </a:lnTo>
                  <a:lnTo>
                    <a:pt x="4084" y="1314"/>
                  </a:lnTo>
                  <a:lnTo>
                    <a:pt x="4852" y="1383"/>
                  </a:lnTo>
                  <a:lnTo>
                    <a:pt x="5741" y="1418"/>
                  </a:lnTo>
                  <a:lnTo>
                    <a:pt x="6688" y="1383"/>
                  </a:lnTo>
                  <a:lnTo>
                    <a:pt x="7456" y="1314"/>
                  </a:lnTo>
                  <a:lnTo>
                    <a:pt x="8048" y="1210"/>
                  </a:lnTo>
                  <a:lnTo>
                    <a:pt x="8521" y="1106"/>
                  </a:lnTo>
                  <a:lnTo>
                    <a:pt x="8995" y="1003"/>
                  </a:lnTo>
                  <a:lnTo>
                    <a:pt x="9469" y="933"/>
                  </a:lnTo>
                  <a:lnTo>
                    <a:pt x="10060" y="864"/>
                  </a:lnTo>
                  <a:lnTo>
                    <a:pt x="11540" y="864"/>
                  </a:lnTo>
                  <a:lnTo>
                    <a:pt x="12131" y="933"/>
                  </a:lnTo>
                  <a:lnTo>
                    <a:pt x="12605" y="1003"/>
                  </a:lnTo>
                  <a:lnTo>
                    <a:pt x="13079" y="1106"/>
                  </a:lnTo>
                  <a:lnTo>
                    <a:pt x="13552" y="1210"/>
                  </a:lnTo>
                  <a:lnTo>
                    <a:pt x="14203" y="1314"/>
                  </a:lnTo>
                  <a:lnTo>
                    <a:pt x="14912" y="1383"/>
                  </a:lnTo>
                  <a:lnTo>
                    <a:pt x="15859" y="1418"/>
                  </a:lnTo>
                  <a:lnTo>
                    <a:pt x="16807" y="1383"/>
                  </a:lnTo>
                  <a:lnTo>
                    <a:pt x="17516" y="1314"/>
                  </a:lnTo>
                  <a:lnTo>
                    <a:pt x="18110" y="1210"/>
                  </a:lnTo>
                  <a:lnTo>
                    <a:pt x="18643" y="1106"/>
                  </a:lnTo>
                  <a:lnTo>
                    <a:pt x="19293" y="967"/>
                  </a:lnTo>
                  <a:lnTo>
                    <a:pt x="19646" y="899"/>
                  </a:lnTo>
                  <a:lnTo>
                    <a:pt x="20061" y="864"/>
                  </a:lnTo>
                  <a:lnTo>
                    <a:pt x="19293" y="4493"/>
                  </a:lnTo>
                  <a:lnTo>
                    <a:pt x="19352" y="4665"/>
                  </a:lnTo>
                  <a:lnTo>
                    <a:pt x="19470" y="4804"/>
                  </a:lnTo>
                  <a:lnTo>
                    <a:pt x="19646" y="4908"/>
                  </a:lnTo>
                  <a:lnTo>
                    <a:pt x="19943" y="4976"/>
                  </a:lnTo>
                  <a:lnTo>
                    <a:pt x="20240" y="4976"/>
                  </a:lnTo>
                  <a:lnTo>
                    <a:pt x="20476" y="4873"/>
                  </a:lnTo>
                  <a:lnTo>
                    <a:pt x="20653" y="4770"/>
                  </a:lnTo>
                  <a:lnTo>
                    <a:pt x="20773" y="4597"/>
                  </a:lnTo>
                  <a:lnTo>
                    <a:pt x="21600" y="484"/>
                  </a:lnTo>
                  <a:lnTo>
                    <a:pt x="21600" y="311"/>
                  </a:lnTo>
                  <a:lnTo>
                    <a:pt x="21423" y="139"/>
                  </a:lnTo>
                  <a:lnTo>
                    <a:pt x="21185" y="34"/>
                  </a:lnTo>
                  <a:lnTo>
                    <a:pt x="20891" y="0"/>
                  </a:lnTo>
                  <a:lnTo>
                    <a:pt x="19943" y="34"/>
                  </a:lnTo>
                  <a:lnTo>
                    <a:pt x="19234" y="105"/>
                  </a:lnTo>
                  <a:lnTo>
                    <a:pt x="18643" y="208"/>
                  </a:lnTo>
                  <a:lnTo>
                    <a:pt x="18110" y="311"/>
                  </a:lnTo>
                  <a:lnTo>
                    <a:pt x="17636" y="416"/>
                  </a:lnTo>
                  <a:lnTo>
                    <a:pt x="17163" y="484"/>
                  </a:lnTo>
                  <a:lnTo>
                    <a:pt x="16571" y="553"/>
                  </a:lnTo>
                  <a:lnTo>
                    <a:pt x="15091" y="553"/>
                  </a:lnTo>
                  <a:lnTo>
                    <a:pt x="14500" y="484"/>
                  </a:lnTo>
                  <a:lnTo>
                    <a:pt x="14026" y="416"/>
                  </a:lnTo>
                  <a:lnTo>
                    <a:pt x="13611" y="311"/>
                  </a:lnTo>
                  <a:lnTo>
                    <a:pt x="13079" y="208"/>
                  </a:lnTo>
                  <a:lnTo>
                    <a:pt x="12487" y="105"/>
                  </a:lnTo>
                  <a:lnTo>
                    <a:pt x="11717" y="34"/>
                  </a:lnTo>
                  <a:lnTo>
                    <a:pt x="10831" y="0"/>
                  </a:lnTo>
                  <a:lnTo>
                    <a:pt x="9883" y="34"/>
                  </a:lnTo>
                  <a:lnTo>
                    <a:pt x="9115" y="105"/>
                  </a:lnTo>
                  <a:lnTo>
                    <a:pt x="8521" y="208"/>
                  </a:lnTo>
                  <a:lnTo>
                    <a:pt x="8048" y="311"/>
                  </a:lnTo>
                  <a:lnTo>
                    <a:pt x="7576" y="416"/>
                  </a:lnTo>
                  <a:lnTo>
                    <a:pt x="7103" y="484"/>
                  </a:lnTo>
                  <a:lnTo>
                    <a:pt x="6511" y="553"/>
                  </a:lnTo>
                  <a:lnTo>
                    <a:pt x="5031" y="553"/>
                  </a:lnTo>
                  <a:lnTo>
                    <a:pt x="4440" y="484"/>
                  </a:lnTo>
                  <a:lnTo>
                    <a:pt x="3966" y="416"/>
                  </a:lnTo>
                  <a:lnTo>
                    <a:pt x="3492" y="311"/>
                  </a:lnTo>
                  <a:lnTo>
                    <a:pt x="3019" y="208"/>
                  </a:lnTo>
                  <a:lnTo>
                    <a:pt x="2368" y="105"/>
                  </a:lnTo>
                  <a:lnTo>
                    <a:pt x="1657" y="34"/>
                  </a:lnTo>
                  <a:lnTo>
                    <a:pt x="71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45" name="Google Shape;2563;p52"/>
            <p:cNvSpPr/>
            <p:nvPr/>
          </p:nvSpPr>
          <p:spPr>
            <a:xfrm>
              <a:off x="107022" y="135961"/>
              <a:ext cx="12703" cy="70105"/>
            </a:xfrm>
            <a:custGeom>
              <a:avLst/>
              <a:ahLst/>
              <a:cxnLst>
                <a:cxn ang="0">
                  <a:pos x="wd2" y="hd2"/>
                </a:cxn>
                <a:cxn ang="5400000">
                  <a:pos x="wd2" y="hd2"/>
                </a:cxn>
                <a:cxn ang="10800000">
                  <a:pos x="wd2" y="hd2"/>
                </a:cxn>
                <a:cxn ang="16200000">
                  <a:pos x="wd2" y="hd2"/>
                </a:cxn>
              </a:cxnLst>
              <a:rect l="0" t="0" r="r" b="b"/>
              <a:pathLst>
                <a:path w="21600" h="21600" extrusionOk="0">
                  <a:moveTo>
                    <a:pt x="11247" y="0"/>
                  </a:moveTo>
                  <a:lnTo>
                    <a:pt x="6913" y="145"/>
                  </a:lnTo>
                  <a:lnTo>
                    <a:pt x="3474" y="581"/>
                  </a:lnTo>
                  <a:lnTo>
                    <a:pt x="860" y="1168"/>
                  </a:lnTo>
                  <a:lnTo>
                    <a:pt x="0" y="1895"/>
                  </a:lnTo>
                  <a:lnTo>
                    <a:pt x="0" y="19850"/>
                  </a:lnTo>
                  <a:lnTo>
                    <a:pt x="860" y="20583"/>
                  </a:lnTo>
                  <a:lnTo>
                    <a:pt x="3474" y="21164"/>
                  </a:lnTo>
                  <a:lnTo>
                    <a:pt x="6913" y="21455"/>
                  </a:lnTo>
                  <a:lnTo>
                    <a:pt x="11247" y="21600"/>
                  </a:lnTo>
                  <a:lnTo>
                    <a:pt x="14687" y="21455"/>
                  </a:lnTo>
                  <a:lnTo>
                    <a:pt x="18161" y="21164"/>
                  </a:lnTo>
                  <a:lnTo>
                    <a:pt x="20740" y="20583"/>
                  </a:lnTo>
                  <a:lnTo>
                    <a:pt x="21600" y="19850"/>
                  </a:lnTo>
                  <a:lnTo>
                    <a:pt x="21600" y="1895"/>
                  </a:lnTo>
                  <a:lnTo>
                    <a:pt x="20740" y="1168"/>
                  </a:lnTo>
                  <a:lnTo>
                    <a:pt x="18161" y="581"/>
                  </a:lnTo>
                  <a:lnTo>
                    <a:pt x="14687" y="145"/>
                  </a:lnTo>
                  <a:lnTo>
                    <a:pt x="1124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46" name="Google Shape;2564;p52"/>
            <p:cNvSpPr/>
            <p:nvPr/>
          </p:nvSpPr>
          <p:spPr>
            <a:xfrm>
              <a:off x="82232" y="150638"/>
              <a:ext cx="62283" cy="40751"/>
            </a:xfrm>
            <a:custGeom>
              <a:avLst/>
              <a:ahLst/>
              <a:cxnLst>
                <a:cxn ang="0">
                  <a:pos x="wd2" y="hd2"/>
                </a:cxn>
                <a:cxn ang="5400000">
                  <a:pos x="wd2" y="hd2"/>
                </a:cxn>
                <a:cxn ang="10800000">
                  <a:pos x="wd2" y="hd2"/>
                </a:cxn>
                <a:cxn ang="16200000">
                  <a:pos x="wd2" y="hd2"/>
                </a:cxn>
              </a:cxnLst>
              <a:rect l="0" t="0" r="r" b="b"/>
              <a:pathLst>
                <a:path w="21600" h="21600" extrusionOk="0">
                  <a:moveTo>
                    <a:pt x="1484" y="0"/>
                  </a:moveTo>
                  <a:lnTo>
                    <a:pt x="827" y="760"/>
                  </a:lnTo>
                  <a:lnTo>
                    <a:pt x="335" y="1510"/>
                  </a:lnTo>
                  <a:lnTo>
                    <a:pt x="0" y="2770"/>
                  </a:lnTo>
                  <a:lnTo>
                    <a:pt x="0" y="4020"/>
                  </a:lnTo>
                  <a:lnTo>
                    <a:pt x="335" y="5030"/>
                  </a:lnTo>
                  <a:lnTo>
                    <a:pt x="991" y="5780"/>
                  </a:lnTo>
                  <a:lnTo>
                    <a:pt x="18632" y="21350"/>
                  </a:lnTo>
                  <a:lnTo>
                    <a:pt x="19125" y="21600"/>
                  </a:lnTo>
                  <a:lnTo>
                    <a:pt x="20116" y="21600"/>
                  </a:lnTo>
                  <a:lnTo>
                    <a:pt x="20609" y="21350"/>
                  </a:lnTo>
                  <a:lnTo>
                    <a:pt x="21108" y="20850"/>
                  </a:lnTo>
                  <a:lnTo>
                    <a:pt x="21436" y="20090"/>
                  </a:lnTo>
                  <a:lnTo>
                    <a:pt x="21600" y="19090"/>
                  </a:lnTo>
                  <a:lnTo>
                    <a:pt x="21600" y="17830"/>
                  </a:lnTo>
                  <a:lnTo>
                    <a:pt x="21272" y="16830"/>
                  </a:lnTo>
                  <a:lnTo>
                    <a:pt x="20609" y="15820"/>
                  </a:lnTo>
                  <a:lnTo>
                    <a:pt x="2968" y="510"/>
                  </a:lnTo>
                  <a:lnTo>
                    <a:pt x="2311"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47" name="Google Shape;2565;p52"/>
            <p:cNvSpPr/>
            <p:nvPr/>
          </p:nvSpPr>
          <p:spPr>
            <a:xfrm>
              <a:off x="82232" y="150638"/>
              <a:ext cx="62283" cy="40751"/>
            </a:xfrm>
            <a:custGeom>
              <a:avLst/>
              <a:ahLst/>
              <a:cxnLst>
                <a:cxn ang="0">
                  <a:pos x="wd2" y="hd2"/>
                </a:cxn>
                <a:cxn ang="5400000">
                  <a:pos x="wd2" y="hd2"/>
                </a:cxn>
                <a:cxn ang="10800000">
                  <a:pos x="wd2" y="hd2"/>
                </a:cxn>
                <a:cxn ang="16200000">
                  <a:pos x="wd2" y="hd2"/>
                </a:cxn>
              </a:cxnLst>
              <a:rect l="0" t="0" r="r" b="b"/>
              <a:pathLst>
                <a:path w="21600" h="21600" extrusionOk="0">
                  <a:moveTo>
                    <a:pt x="19289" y="0"/>
                  </a:moveTo>
                  <a:lnTo>
                    <a:pt x="18632" y="510"/>
                  </a:lnTo>
                  <a:lnTo>
                    <a:pt x="991" y="15820"/>
                  </a:lnTo>
                  <a:lnTo>
                    <a:pt x="335" y="16830"/>
                  </a:lnTo>
                  <a:lnTo>
                    <a:pt x="0" y="17830"/>
                  </a:lnTo>
                  <a:lnTo>
                    <a:pt x="0" y="19090"/>
                  </a:lnTo>
                  <a:lnTo>
                    <a:pt x="335" y="20090"/>
                  </a:lnTo>
                  <a:lnTo>
                    <a:pt x="663" y="20850"/>
                  </a:lnTo>
                  <a:lnTo>
                    <a:pt x="991" y="21350"/>
                  </a:lnTo>
                  <a:lnTo>
                    <a:pt x="1484" y="21600"/>
                  </a:lnTo>
                  <a:lnTo>
                    <a:pt x="2475" y="21600"/>
                  </a:lnTo>
                  <a:lnTo>
                    <a:pt x="2968" y="21350"/>
                  </a:lnTo>
                  <a:lnTo>
                    <a:pt x="20609" y="5780"/>
                  </a:lnTo>
                  <a:lnTo>
                    <a:pt x="21272" y="5030"/>
                  </a:lnTo>
                  <a:lnTo>
                    <a:pt x="21600" y="4020"/>
                  </a:lnTo>
                  <a:lnTo>
                    <a:pt x="21600" y="2770"/>
                  </a:lnTo>
                  <a:lnTo>
                    <a:pt x="21436" y="1510"/>
                  </a:lnTo>
                  <a:lnTo>
                    <a:pt x="20773" y="760"/>
                  </a:lnTo>
                  <a:lnTo>
                    <a:pt x="201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92" name="Google Shape;2566;p52"/>
          <p:cNvGrpSpPr/>
          <p:nvPr/>
        </p:nvGrpSpPr>
        <p:grpSpPr>
          <a:xfrm>
            <a:off x="4397754" y="2671430"/>
            <a:ext cx="348448" cy="365722"/>
            <a:chOff x="0" y="0"/>
            <a:chExt cx="348446" cy="365721"/>
          </a:xfrm>
        </p:grpSpPr>
        <p:sp>
          <p:nvSpPr>
            <p:cNvPr id="1050248" name="Google Shape;2567;p52"/>
            <p:cNvSpPr/>
            <p:nvPr/>
          </p:nvSpPr>
          <p:spPr>
            <a:xfrm>
              <a:off x="7136" y="6622"/>
              <a:ext cx="266689" cy="35245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041" y="3368"/>
                  </a:lnTo>
                  <a:lnTo>
                    <a:pt x="308" y="18524"/>
                  </a:lnTo>
                  <a:lnTo>
                    <a:pt x="308" y="18843"/>
                  </a:lnTo>
                  <a:lnTo>
                    <a:pt x="347" y="19133"/>
                  </a:lnTo>
                  <a:lnTo>
                    <a:pt x="423" y="19423"/>
                  </a:lnTo>
                  <a:lnTo>
                    <a:pt x="500" y="19713"/>
                  </a:lnTo>
                  <a:lnTo>
                    <a:pt x="655" y="19974"/>
                  </a:lnTo>
                  <a:lnTo>
                    <a:pt x="846" y="20236"/>
                  </a:lnTo>
                  <a:lnTo>
                    <a:pt x="1040" y="20468"/>
                  </a:lnTo>
                  <a:lnTo>
                    <a:pt x="1271" y="20701"/>
                  </a:lnTo>
                  <a:lnTo>
                    <a:pt x="1539" y="20904"/>
                  </a:lnTo>
                  <a:lnTo>
                    <a:pt x="1848" y="21077"/>
                  </a:lnTo>
                  <a:lnTo>
                    <a:pt x="2156" y="21223"/>
                  </a:lnTo>
                  <a:lnTo>
                    <a:pt x="2502" y="21369"/>
                  </a:lnTo>
                  <a:lnTo>
                    <a:pt x="2887" y="21455"/>
                  </a:lnTo>
                  <a:lnTo>
                    <a:pt x="3272" y="21542"/>
                  </a:lnTo>
                  <a:lnTo>
                    <a:pt x="3658" y="21571"/>
                  </a:lnTo>
                  <a:lnTo>
                    <a:pt x="4081" y="21600"/>
                  </a:lnTo>
                  <a:lnTo>
                    <a:pt x="17827" y="21600"/>
                  </a:lnTo>
                  <a:lnTo>
                    <a:pt x="18250" y="21571"/>
                  </a:lnTo>
                  <a:lnTo>
                    <a:pt x="18635" y="21542"/>
                  </a:lnTo>
                  <a:lnTo>
                    <a:pt x="19020" y="21455"/>
                  </a:lnTo>
                  <a:lnTo>
                    <a:pt x="19404" y="21369"/>
                  </a:lnTo>
                  <a:lnTo>
                    <a:pt x="19751" y="21223"/>
                  </a:lnTo>
                  <a:lnTo>
                    <a:pt x="20059" y="21077"/>
                  </a:lnTo>
                  <a:lnTo>
                    <a:pt x="20329" y="20904"/>
                  </a:lnTo>
                  <a:lnTo>
                    <a:pt x="20599" y="20701"/>
                  </a:lnTo>
                  <a:lnTo>
                    <a:pt x="20869" y="20468"/>
                  </a:lnTo>
                  <a:lnTo>
                    <a:pt x="21060" y="20236"/>
                  </a:lnTo>
                  <a:lnTo>
                    <a:pt x="21253" y="19974"/>
                  </a:lnTo>
                  <a:lnTo>
                    <a:pt x="21368" y="19713"/>
                  </a:lnTo>
                  <a:lnTo>
                    <a:pt x="21483" y="19423"/>
                  </a:lnTo>
                  <a:lnTo>
                    <a:pt x="21562" y="19133"/>
                  </a:lnTo>
                  <a:lnTo>
                    <a:pt x="21600" y="18843"/>
                  </a:lnTo>
                  <a:lnTo>
                    <a:pt x="21562" y="18524"/>
                  </a:lnTo>
                  <a:lnTo>
                    <a:pt x="21368" y="16839"/>
                  </a:lnTo>
                  <a:lnTo>
                    <a:pt x="19674" y="1684"/>
                  </a:lnTo>
                  <a:lnTo>
                    <a:pt x="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50249" name="Google Shape;2568;p52"/>
            <p:cNvSpPr/>
            <p:nvPr/>
          </p:nvSpPr>
          <p:spPr>
            <a:xfrm>
              <a:off x="0" y="0"/>
              <a:ext cx="348448" cy="365722"/>
            </a:xfrm>
            <a:custGeom>
              <a:avLst/>
              <a:ahLst/>
              <a:cxnLst>
                <a:cxn ang="0">
                  <a:pos x="wd2" y="hd2"/>
                </a:cxn>
                <a:cxn ang="5400000">
                  <a:pos x="wd2" y="hd2"/>
                </a:cxn>
                <a:cxn ang="10800000">
                  <a:pos x="wd2" y="hd2"/>
                </a:cxn>
                <a:cxn ang="16200000">
                  <a:pos x="wd2" y="hd2"/>
                </a:cxn>
              </a:cxnLst>
              <a:rect l="0" t="0" r="r" b="b"/>
              <a:pathLst>
                <a:path w="21600" h="21600" extrusionOk="0">
                  <a:moveTo>
                    <a:pt x="19656" y="2433"/>
                  </a:moveTo>
                  <a:lnTo>
                    <a:pt x="19891" y="2461"/>
                  </a:lnTo>
                  <a:lnTo>
                    <a:pt x="20127" y="2518"/>
                  </a:lnTo>
                  <a:lnTo>
                    <a:pt x="20303" y="2630"/>
                  </a:lnTo>
                  <a:lnTo>
                    <a:pt x="20481" y="2770"/>
                  </a:lnTo>
                  <a:lnTo>
                    <a:pt x="20628" y="2937"/>
                  </a:lnTo>
                  <a:lnTo>
                    <a:pt x="20716" y="3133"/>
                  </a:lnTo>
                  <a:lnTo>
                    <a:pt x="20746" y="3357"/>
                  </a:lnTo>
                  <a:lnTo>
                    <a:pt x="20746" y="3581"/>
                  </a:lnTo>
                  <a:lnTo>
                    <a:pt x="19420" y="14969"/>
                  </a:lnTo>
                  <a:lnTo>
                    <a:pt x="19361" y="15221"/>
                  </a:lnTo>
                  <a:lnTo>
                    <a:pt x="19273" y="15444"/>
                  </a:lnTo>
                  <a:lnTo>
                    <a:pt x="19154" y="15668"/>
                  </a:lnTo>
                  <a:lnTo>
                    <a:pt x="19008" y="15836"/>
                  </a:lnTo>
                  <a:lnTo>
                    <a:pt x="18831" y="16004"/>
                  </a:lnTo>
                  <a:lnTo>
                    <a:pt x="18653" y="16116"/>
                  </a:lnTo>
                  <a:lnTo>
                    <a:pt x="18447" y="16199"/>
                  </a:lnTo>
                  <a:lnTo>
                    <a:pt x="18242" y="16228"/>
                  </a:lnTo>
                  <a:lnTo>
                    <a:pt x="17210" y="16228"/>
                  </a:lnTo>
                  <a:lnTo>
                    <a:pt x="15972" y="2433"/>
                  </a:lnTo>
                  <a:close/>
                  <a:moveTo>
                    <a:pt x="1119" y="895"/>
                  </a:moveTo>
                  <a:lnTo>
                    <a:pt x="15118" y="2378"/>
                  </a:lnTo>
                  <a:lnTo>
                    <a:pt x="16385" y="16647"/>
                  </a:lnTo>
                  <a:lnTo>
                    <a:pt x="16532" y="18271"/>
                  </a:lnTo>
                  <a:lnTo>
                    <a:pt x="16532" y="18774"/>
                  </a:lnTo>
                  <a:lnTo>
                    <a:pt x="16473" y="19026"/>
                  </a:lnTo>
                  <a:lnTo>
                    <a:pt x="16414" y="19250"/>
                  </a:lnTo>
                  <a:lnTo>
                    <a:pt x="16325" y="19474"/>
                  </a:lnTo>
                  <a:lnTo>
                    <a:pt x="16208" y="19669"/>
                  </a:lnTo>
                  <a:lnTo>
                    <a:pt x="16060" y="19865"/>
                  </a:lnTo>
                  <a:lnTo>
                    <a:pt x="15913" y="20061"/>
                  </a:lnTo>
                  <a:lnTo>
                    <a:pt x="15736" y="20230"/>
                  </a:lnTo>
                  <a:lnTo>
                    <a:pt x="15530" y="20369"/>
                  </a:lnTo>
                  <a:lnTo>
                    <a:pt x="15324" y="20509"/>
                  </a:lnTo>
                  <a:lnTo>
                    <a:pt x="15088" y="20621"/>
                  </a:lnTo>
                  <a:lnTo>
                    <a:pt x="14853" y="20704"/>
                  </a:lnTo>
                  <a:lnTo>
                    <a:pt x="14617" y="20761"/>
                  </a:lnTo>
                  <a:lnTo>
                    <a:pt x="14351" y="20789"/>
                  </a:lnTo>
                  <a:lnTo>
                    <a:pt x="3301" y="20789"/>
                  </a:lnTo>
                  <a:lnTo>
                    <a:pt x="3036" y="20761"/>
                  </a:lnTo>
                  <a:lnTo>
                    <a:pt x="2800" y="20704"/>
                  </a:lnTo>
                  <a:lnTo>
                    <a:pt x="2564" y="20621"/>
                  </a:lnTo>
                  <a:lnTo>
                    <a:pt x="2328" y="20509"/>
                  </a:lnTo>
                  <a:lnTo>
                    <a:pt x="2122" y="20369"/>
                  </a:lnTo>
                  <a:lnTo>
                    <a:pt x="1916" y="20230"/>
                  </a:lnTo>
                  <a:lnTo>
                    <a:pt x="1739" y="20061"/>
                  </a:lnTo>
                  <a:lnTo>
                    <a:pt x="1591" y="19865"/>
                  </a:lnTo>
                  <a:lnTo>
                    <a:pt x="1445" y="19669"/>
                  </a:lnTo>
                  <a:lnTo>
                    <a:pt x="1326" y="19474"/>
                  </a:lnTo>
                  <a:lnTo>
                    <a:pt x="1238" y="19250"/>
                  </a:lnTo>
                  <a:lnTo>
                    <a:pt x="1179" y="19026"/>
                  </a:lnTo>
                  <a:lnTo>
                    <a:pt x="1119" y="18774"/>
                  </a:lnTo>
                  <a:lnTo>
                    <a:pt x="1119" y="18271"/>
                  </a:lnTo>
                  <a:lnTo>
                    <a:pt x="2416" y="3665"/>
                  </a:lnTo>
                  <a:lnTo>
                    <a:pt x="2416" y="3581"/>
                  </a:lnTo>
                  <a:lnTo>
                    <a:pt x="2387" y="3470"/>
                  </a:lnTo>
                  <a:lnTo>
                    <a:pt x="1119" y="895"/>
                  </a:lnTo>
                  <a:close/>
                  <a:moveTo>
                    <a:pt x="354" y="0"/>
                  </a:moveTo>
                  <a:lnTo>
                    <a:pt x="265" y="28"/>
                  </a:lnTo>
                  <a:lnTo>
                    <a:pt x="148" y="84"/>
                  </a:lnTo>
                  <a:lnTo>
                    <a:pt x="89" y="167"/>
                  </a:lnTo>
                  <a:lnTo>
                    <a:pt x="29" y="252"/>
                  </a:lnTo>
                  <a:lnTo>
                    <a:pt x="0" y="363"/>
                  </a:lnTo>
                  <a:lnTo>
                    <a:pt x="0" y="476"/>
                  </a:lnTo>
                  <a:lnTo>
                    <a:pt x="29" y="559"/>
                  </a:lnTo>
                  <a:lnTo>
                    <a:pt x="1562" y="3721"/>
                  </a:lnTo>
                  <a:lnTo>
                    <a:pt x="265" y="18215"/>
                  </a:lnTo>
                  <a:lnTo>
                    <a:pt x="265" y="18886"/>
                  </a:lnTo>
                  <a:lnTo>
                    <a:pt x="324" y="19193"/>
                  </a:lnTo>
                  <a:lnTo>
                    <a:pt x="413" y="19502"/>
                  </a:lnTo>
                  <a:lnTo>
                    <a:pt x="560" y="19809"/>
                  </a:lnTo>
                  <a:lnTo>
                    <a:pt x="708" y="20089"/>
                  </a:lnTo>
                  <a:lnTo>
                    <a:pt x="885" y="20369"/>
                  </a:lnTo>
                  <a:lnTo>
                    <a:pt x="1119" y="20621"/>
                  </a:lnTo>
                  <a:lnTo>
                    <a:pt x="1355" y="20845"/>
                  </a:lnTo>
                  <a:lnTo>
                    <a:pt x="1621" y="21041"/>
                  </a:lnTo>
                  <a:lnTo>
                    <a:pt x="1916" y="21208"/>
                  </a:lnTo>
                  <a:lnTo>
                    <a:pt x="2211" y="21348"/>
                  </a:lnTo>
                  <a:lnTo>
                    <a:pt x="2535" y="21461"/>
                  </a:lnTo>
                  <a:lnTo>
                    <a:pt x="2859" y="21544"/>
                  </a:lnTo>
                  <a:lnTo>
                    <a:pt x="3212" y="21600"/>
                  </a:lnTo>
                  <a:lnTo>
                    <a:pt x="14440" y="21600"/>
                  </a:lnTo>
                  <a:lnTo>
                    <a:pt x="14793" y="21544"/>
                  </a:lnTo>
                  <a:lnTo>
                    <a:pt x="15118" y="21461"/>
                  </a:lnTo>
                  <a:lnTo>
                    <a:pt x="15442" y="21348"/>
                  </a:lnTo>
                  <a:lnTo>
                    <a:pt x="15736" y="21208"/>
                  </a:lnTo>
                  <a:lnTo>
                    <a:pt x="16031" y="21041"/>
                  </a:lnTo>
                  <a:lnTo>
                    <a:pt x="16296" y="20845"/>
                  </a:lnTo>
                  <a:lnTo>
                    <a:pt x="16532" y="20621"/>
                  </a:lnTo>
                  <a:lnTo>
                    <a:pt x="16768" y="20369"/>
                  </a:lnTo>
                  <a:lnTo>
                    <a:pt x="16945" y="20089"/>
                  </a:lnTo>
                  <a:lnTo>
                    <a:pt x="17092" y="19809"/>
                  </a:lnTo>
                  <a:lnTo>
                    <a:pt x="17210" y="19502"/>
                  </a:lnTo>
                  <a:lnTo>
                    <a:pt x="17298" y="19193"/>
                  </a:lnTo>
                  <a:lnTo>
                    <a:pt x="17357" y="18886"/>
                  </a:lnTo>
                  <a:lnTo>
                    <a:pt x="17386" y="18550"/>
                  </a:lnTo>
                  <a:lnTo>
                    <a:pt x="17386" y="18215"/>
                  </a:lnTo>
                  <a:lnTo>
                    <a:pt x="17269" y="17040"/>
                  </a:lnTo>
                  <a:lnTo>
                    <a:pt x="18242" y="17040"/>
                  </a:lnTo>
                  <a:lnTo>
                    <a:pt x="18418" y="17012"/>
                  </a:lnTo>
                  <a:lnTo>
                    <a:pt x="18595" y="16984"/>
                  </a:lnTo>
                  <a:lnTo>
                    <a:pt x="18772" y="16927"/>
                  </a:lnTo>
                  <a:lnTo>
                    <a:pt x="18948" y="16871"/>
                  </a:lnTo>
                  <a:lnTo>
                    <a:pt x="19125" y="16788"/>
                  </a:lnTo>
                  <a:lnTo>
                    <a:pt x="19273" y="16703"/>
                  </a:lnTo>
                  <a:lnTo>
                    <a:pt x="19568" y="16451"/>
                  </a:lnTo>
                  <a:lnTo>
                    <a:pt x="19833" y="16144"/>
                  </a:lnTo>
                  <a:lnTo>
                    <a:pt x="20038" y="15836"/>
                  </a:lnTo>
                  <a:lnTo>
                    <a:pt x="20186" y="15444"/>
                  </a:lnTo>
                  <a:lnTo>
                    <a:pt x="20245" y="15249"/>
                  </a:lnTo>
                  <a:lnTo>
                    <a:pt x="20274" y="15053"/>
                  </a:lnTo>
                  <a:lnTo>
                    <a:pt x="21600" y="3665"/>
                  </a:lnTo>
                  <a:lnTo>
                    <a:pt x="21600" y="3274"/>
                  </a:lnTo>
                  <a:lnTo>
                    <a:pt x="21571" y="3077"/>
                  </a:lnTo>
                  <a:lnTo>
                    <a:pt x="21512" y="2881"/>
                  </a:lnTo>
                  <a:lnTo>
                    <a:pt x="21453" y="2713"/>
                  </a:lnTo>
                  <a:lnTo>
                    <a:pt x="21364" y="2546"/>
                  </a:lnTo>
                  <a:lnTo>
                    <a:pt x="21247" y="2378"/>
                  </a:lnTo>
                  <a:lnTo>
                    <a:pt x="21129" y="2209"/>
                  </a:lnTo>
                  <a:lnTo>
                    <a:pt x="20982" y="2098"/>
                  </a:lnTo>
                  <a:lnTo>
                    <a:pt x="20834" y="1958"/>
                  </a:lnTo>
                  <a:lnTo>
                    <a:pt x="20658" y="1846"/>
                  </a:lnTo>
                  <a:lnTo>
                    <a:pt x="20481" y="1763"/>
                  </a:lnTo>
                  <a:lnTo>
                    <a:pt x="20274" y="1706"/>
                  </a:lnTo>
                  <a:lnTo>
                    <a:pt x="20069" y="1650"/>
                  </a:lnTo>
                  <a:lnTo>
                    <a:pt x="19862" y="1622"/>
                  </a:lnTo>
                  <a:lnTo>
                    <a:pt x="15530" y="1622"/>
                  </a:lnTo>
                  <a:lnTo>
                    <a:pt x="47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50" name="Google Shape;2569;p52"/>
            <p:cNvSpPr/>
            <p:nvPr/>
          </p:nvSpPr>
          <p:spPr>
            <a:xfrm>
              <a:off x="209177" y="60161"/>
              <a:ext cx="34700" cy="258661"/>
            </a:xfrm>
            <a:custGeom>
              <a:avLst/>
              <a:ahLst/>
              <a:cxnLst>
                <a:cxn ang="0">
                  <a:pos x="wd2" y="hd2"/>
                </a:cxn>
                <a:cxn ang="5400000">
                  <a:pos x="wd2" y="hd2"/>
                </a:cxn>
                <a:cxn ang="10800000">
                  <a:pos x="wd2" y="hd2"/>
                </a:cxn>
                <a:cxn ang="16200000">
                  <a:pos x="wd2" y="hd2"/>
                </a:cxn>
              </a:cxnLst>
              <a:rect l="0" t="0" r="r" b="b"/>
              <a:pathLst>
                <a:path w="21600" h="21600" extrusionOk="0">
                  <a:moveTo>
                    <a:pt x="3842" y="0"/>
                  </a:moveTo>
                  <a:lnTo>
                    <a:pt x="2357" y="79"/>
                  </a:lnTo>
                  <a:lnTo>
                    <a:pt x="1178" y="238"/>
                  </a:lnTo>
                  <a:lnTo>
                    <a:pt x="295" y="395"/>
                  </a:lnTo>
                  <a:lnTo>
                    <a:pt x="0" y="633"/>
                  </a:lnTo>
                  <a:lnTo>
                    <a:pt x="13009" y="21086"/>
                  </a:lnTo>
                  <a:lnTo>
                    <a:pt x="13316" y="21283"/>
                  </a:lnTo>
                  <a:lnTo>
                    <a:pt x="14494" y="21442"/>
                  </a:lnTo>
                  <a:lnTo>
                    <a:pt x="15673" y="21561"/>
                  </a:lnTo>
                  <a:lnTo>
                    <a:pt x="17157" y="21600"/>
                  </a:lnTo>
                  <a:lnTo>
                    <a:pt x="17747" y="21600"/>
                  </a:lnTo>
                  <a:lnTo>
                    <a:pt x="19231" y="21521"/>
                  </a:lnTo>
                  <a:lnTo>
                    <a:pt x="20410" y="21402"/>
                  </a:lnTo>
                  <a:lnTo>
                    <a:pt x="21305" y="21205"/>
                  </a:lnTo>
                  <a:lnTo>
                    <a:pt x="21600" y="20967"/>
                  </a:lnTo>
                  <a:lnTo>
                    <a:pt x="8579" y="553"/>
                  </a:lnTo>
                  <a:lnTo>
                    <a:pt x="8284" y="317"/>
                  </a:lnTo>
                  <a:lnTo>
                    <a:pt x="7094" y="158"/>
                  </a:lnTo>
                  <a:lnTo>
                    <a:pt x="5621" y="39"/>
                  </a:lnTo>
                  <a:lnTo>
                    <a:pt x="384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51" name="Google Shape;2570;p52"/>
            <p:cNvSpPr/>
            <p:nvPr/>
          </p:nvSpPr>
          <p:spPr>
            <a:xfrm>
              <a:off x="41362" y="255811"/>
              <a:ext cx="17587" cy="60163"/>
            </a:xfrm>
            <a:custGeom>
              <a:avLst/>
              <a:ahLst/>
              <a:cxnLst>
                <a:cxn ang="0">
                  <a:pos x="wd2" y="hd2"/>
                </a:cxn>
                <a:cxn ang="5400000">
                  <a:pos x="wd2" y="hd2"/>
                </a:cxn>
                <a:cxn ang="10800000">
                  <a:pos x="wd2" y="hd2"/>
                </a:cxn>
                <a:cxn ang="16200000">
                  <a:pos x="wd2" y="hd2"/>
                </a:cxn>
              </a:cxnLst>
              <a:rect l="0" t="0" r="r" b="b"/>
              <a:pathLst>
                <a:path w="21600" h="21600" extrusionOk="0">
                  <a:moveTo>
                    <a:pt x="13439" y="0"/>
                  </a:moveTo>
                  <a:lnTo>
                    <a:pt x="10509" y="169"/>
                  </a:lnTo>
                  <a:lnTo>
                    <a:pt x="7580" y="684"/>
                  </a:lnTo>
                  <a:lnTo>
                    <a:pt x="5255" y="1361"/>
                  </a:lnTo>
                  <a:lnTo>
                    <a:pt x="4673" y="2215"/>
                  </a:lnTo>
                  <a:lnTo>
                    <a:pt x="0" y="18884"/>
                  </a:lnTo>
                  <a:lnTo>
                    <a:pt x="0" y="19900"/>
                  </a:lnTo>
                  <a:lnTo>
                    <a:pt x="1744" y="20584"/>
                  </a:lnTo>
                  <a:lnTo>
                    <a:pt x="4092" y="21261"/>
                  </a:lnTo>
                  <a:lnTo>
                    <a:pt x="7580" y="21431"/>
                  </a:lnTo>
                  <a:lnTo>
                    <a:pt x="8184" y="21600"/>
                  </a:lnTo>
                  <a:lnTo>
                    <a:pt x="11091" y="21431"/>
                  </a:lnTo>
                  <a:lnTo>
                    <a:pt x="14020" y="20923"/>
                  </a:lnTo>
                  <a:lnTo>
                    <a:pt x="15764" y="20239"/>
                  </a:lnTo>
                  <a:lnTo>
                    <a:pt x="16345" y="19223"/>
                  </a:lnTo>
                  <a:lnTo>
                    <a:pt x="21600" y="2723"/>
                  </a:lnTo>
                  <a:lnTo>
                    <a:pt x="21019" y="1700"/>
                  </a:lnTo>
                  <a:lnTo>
                    <a:pt x="19275" y="853"/>
                  </a:lnTo>
                  <a:lnTo>
                    <a:pt x="16927" y="339"/>
                  </a:lnTo>
                  <a:lnTo>
                    <a:pt x="1343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52" name="Google Shape;2571;p52"/>
            <p:cNvSpPr/>
            <p:nvPr/>
          </p:nvSpPr>
          <p:spPr>
            <a:xfrm>
              <a:off x="47533" y="82422"/>
              <a:ext cx="26163" cy="159657"/>
            </a:xfrm>
            <a:custGeom>
              <a:avLst/>
              <a:ahLst/>
              <a:cxnLst>
                <a:cxn ang="0">
                  <a:pos x="wd2" y="hd2"/>
                </a:cxn>
                <a:cxn ang="5400000">
                  <a:pos x="wd2" y="hd2"/>
                </a:cxn>
                <a:cxn ang="10800000">
                  <a:pos x="wd2" y="hd2"/>
                </a:cxn>
                <a:cxn ang="16200000">
                  <a:pos x="wd2" y="hd2"/>
                </a:cxn>
              </a:cxnLst>
              <a:rect l="0" t="0" r="r" b="b"/>
              <a:pathLst>
                <a:path w="21600" h="21600" extrusionOk="0">
                  <a:moveTo>
                    <a:pt x="14129" y="0"/>
                  </a:moveTo>
                  <a:lnTo>
                    <a:pt x="12175" y="191"/>
                  </a:lnTo>
                  <a:lnTo>
                    <a:pt x="10597" y="449"/>
                  </a:lnTo>
                  <a:lnTo>
                    <a:pt x="10206" y="835"/>
                  </a:lnTo>
                  <a:lnTo>
                    <a:pt x="0" y="20638"/>
                  </a:lnTo>
                  <a:lnTo>
                    <a:pt x="0" y="20959"/>
                  </a:lnTo>
                  <a:lnTo>
                    <a:pt x="1188" y="21278"/>
                  </a:lnTo>
                  <a:lnTo>
                    <a:pt x="2751" y="21536"/>
                  </a:lnTo>
                  <a:lnTo>
                    <a:pt x="5111" y="21600"/>
                  </a:lnTo>
                  <a:lnTo>
                    <a:pt x="5502" y="21600"/>
                  </a:lnTo>
                  <a:lnTo>
                    <a:pt x="7471" y="21536"/>
                  </a:lnTo>
                  <a:lnTo>
                    <a:pt x="9425" y="21342"/>
                  </a:lnTo>
                  <a:lnTo>
                    <a:pt x="10597" y="21087"/>
                  </a:lnTo>
                  <a:lnTo>
                    <a:pt x="11394" y="20765"/>
                  </a:lnTo>
                  <a:lnTo>
                    <a:pt x="21600" y="962"/>
                  </a:lnTo>
                  <a:lnTo>
                    <a:pt x="21194" y="641"/>
                  </a:lnTo>
                  <a:lnTo>
                    <a:pt x="20021" y="322"/>
                  </a:lnTo>
                  <a:lnTo>
                    <a:pt x="18458" y="64"/>
                  </a:lnTo>
                  <a:lnTo>
                    <a:pt x="16098"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93" name="Google Shape;2572;p52"/>
          <p:cNvGrpSpPr/>
          <p:nvPr/>
        </p:nvGrpSpPr>
        <p:grpSpPr>
          <a:xfrm>
            <a:off x="3026939" y="3310435"/>
            <a:ext cx="367000" cy="339197"/>
            <a:chOff x="-1" y="0"/>
            <a:chExt cx="366998" cy="339196"/>
          </a:xfrm>
        </p:grpSpPr>
        <p:sp>
          <p:nvSpPr>
            <p:cNvPr id="1050253" name="Google Shape;2573;p52"/>
            <p:cNvSpPr/>
            <p:nvPr/>
          </p:nvSpPr>
          <p:spPr>
            <a:xfrm>
              <a:off x="144511" y="12319"/>
              <a:ext cx="125035" cy="32205"/>
            </a:xfrm>
            <a:custGeom>
              <a:avLst/>
              <a:ahLst/>
              <a:cxnLst>
                <a:cxn ang="0">
                  <a:pos x="wd2" y="hd2"/>
                </a:cxn>
                <a:cxn ang="5400000">
                  <a:pos x="wd2" y="hd2"/>
                </a:cxn>
                <a:cxn ang="10800000">
                  <a:pos x="wd2" y="hd2"/>
                </a:cxn>
                <a:cxn ang="16200000">
                  <a:pos x="wd2" y="hd2"/>
                </a:cxn>
              </a:cxnLst>
              <a:rect l="0" t="0" r="r" b="b"/>
              <a:pathLst>
                <a:path w="21600" h="21600" extrusionOk="0">
                  <a:moveTo>
                    <a:pt x="1890" y="0"/>
                  </a:moveTo>
                  <a:lnTo>
                    <a:pt x="0" y="949"/>
                  </a:lnTo>
                  <a:lnTo>
                    <a:pt x="821" y="21600"/>
                  </a:lnTo>
                  <a:lnTo>
                    <a:pt x="2299" y="20967"/>
                  </a:lnTo>
                  <a:lnTo>
                    <a:pt x="3859" y="20651"/>
                  </a:lnTo>
                  <a:lnTo>
                    <a:pt x="17738" y="20651"/>
                  </a:lnTo>
                  <a:lnTo>
                    <a:pt x="19298" y="20967"/>
                  </a:lnTo>
                  <a:lnTo>
                    <a:pt x="20779" y="21600"/>
                  </a:lnTo>
                  <a:lnTo>
                    <a:pt x="21600" y="949"/>
                  </a:lnTo>
                  <a:lnTo>
                    <a:pt x="1971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254" name="Google Shape;2574;p52"/>
            <p:cNvSpPr/>
            <p:nvPr/>
          </p:nvSpPr>
          <p:spPr>
            <a:xfrm>
              <a:off x="146896" y="163900"/>
              <a:ext cx="120265" cy="46919"/>
            </a:xfrm>
            <a:custGeom>
              <a:avLst/>
              <a:ahLst/>
              <a:cxnLst>
                <a:cxn ang="0">
                  <a:pos x="wd2" y="hd2"/>
                </a:cxn>
                <a:cxn ang="5400000">
                  <a:pos x="wd2" y="hd2"/>
                </a:cxn>
                <a:cxn ang="10800000">
                  <a:pos x="wd2" y="hd2"/>
                </a:cxn>
                <a:cxn ang="16200000">
                  <a:pos x="wd2" y="hd2"/>
                </a:cxn>
              </a:cxnLst>
              <a:rect l="0" t="0" r="r" b="b"/>
              <a:pathLst>
                <a:path w="21600" h="21600" extrusionOk="0">
                  <a:moveTo>
                    <a:pt x="10842" y="0"/>
                  </a:moveTo>
                  <a:lnTo>
                    <a:pt x="9391" y="226"/>
                  </a:lnTo>
                  <a:lnTo>
                    <a:pt x="7939" y="443"/>
                  </a:lnTo>
                  <a:lnTo>
                    <a:pt x="6572" y="877"/>
                  </a:lnTo>
                  <a:lnTo>
                    <a:pt x="5209" y="1529"/>
                  </a:lnTo>
                  <a:lnTo>
                    <a:pt x="3842" y="2406"/>
                  </a:lnTo>
                  <a:lnTo>
                    <a:pt x="2560" y="3491"/>
                  </a:lnTo>
                  <a:lnTo>
                    <a:pt x="1278" y="4586"/>
                  </a:lnTo>
                  <a:lnTo>
                    <a:pt x="0" y="5897"/>
                  </a:lnTo>
                  <a:lnTo>
                    <a:pt x="255" y="7634"/>
                  </a:lnTo>
                  <a:lnTo>
                    <a:pt x="683" y="9163"/>
                  </a:lnTo>
                  <a:lnTo>
                    <a:pt x="1023" y="10691"/>
                  </a:lnTo>
                  <a:lnTo>
                    <a:pt x="1537" y="12220"/>
                  </a:lnTo>
                  <a:lnTo>
                    <a:pt x="2047" y="13523"/>
                  </a:lnTo>
                  <a:lnTo>
                    <a:pt x="2645" y="14834"/>
                  </a:lnTo>
                  <a:lnTo>
                    <a:pt x="3329" y="15929"/>
                  </a:lnTo>
                  <a:lnTo>
                    <a:pt x="4012" y="17231"/>
                  </a:lnTo>
                  <a:lnTo>
                    <a:pt x="4695" y="18109"/>
                  </a:lnTo>
                  <a:lnTo>
                    <a:pt x="5464" y="18977"/>
                  </a:lnTo>
                  <a:lnTo>
                    <a:pt x="6317" y="19854"/>
                  </a:lnTo>
                  <a:lnTo>
                    <a:pt x="7171" y="20289"/>
                  </a:lnTo>
                  <a:lnTo>
                    <a:pt x="8024" y="20940"/>
                  </a:lnTo>
                  <a:lnTo>
                    <a:pt x="8877" y="21157"/>
                  </a:lnTo>
                  <a:lnTo>
                    <a:pt x="9819" y="21374"/>
                  </a:lnTo>
                  <a:lnTo>
                    <a:pt x="10842" y="21600"/>
                  </a:lnTo>
                  <a:lnTo>
                    <a:pt x="11781" y="21374"/>
                  </a:lnTo>
                  <a:lnTo>
                    <a:pt x="12719" y="21157"/>
                  </a:lnTo>
                  <a:lnTo>
                    <a:pt x="13576" y="20940"/>
                  </a:lnTo>
                  <a:lnTo>
                    <a:pt x="14429" y="20289"/>
                  </a:lnTo>
                  <a:lnTo>
                    <a:pt x="15283" y="19854"/>
                  </a:lnTo>
                  <a:lnTo>
                    <a:pt x="16136" y="18977"/>
                  </a:lnTo>
                  <a:lnTo>
                    <a:pt x="16905" y="18109"/>
                  </a:lnTo>
                  <a:lnTo>
                    <a:pt x="17588" y="17231"/>
                  </a:lnTo>
                  <a:lnTo>
                    <a:pt x="18271" y="15929"/>
                  </a:lnTo>
                  <a:lnTo>
                    <a:pt x="18955" y="14834"/>
                  </a:lnTo>
                  <a:lnTo>
                    <a:pt x="19550" y="13523"/>
                  </a:lnTo>
                  <a:lnTo>
                    <a:pt x="20063" y="12220"/>
                  </a:lnTo>
                  <a:lnTo>
                    <a:pt x="20577" y="10691"/>
                  </a:lnTo>
                  <a:lnTo>
                    <a:pt x="20917" y="9163"/>
                  </a:lnTo>
                  <a:lnTo>
                    <a:pt x="21345" y="7634"/>
                  </a:lnTo>
                  <a:lnTo>
                    <a:pt x="21600" y="5897"/>
                  </a:lnTo>
                  <a:lnTo>
                    <a:pt x="20318" y="4586"/>
                  </a:lnTo>
                  <a:lnTo>
                    <a:pt x="19040" y="3491"/>
                  </a:lnTo>
                  <a:lnTo>
                    <a:pt x="17758" y="2406"/>
                  </a:lnTo>
                  <a:lnTo>
                    <a:pt x="16391" y="1529"/>
                  </a:lnTo>
                  <a:lnTo>
                    <a:pt x="15024" y="877"/>
                  </a:lnTo>
                  <a:lnTo>
                    <a:pt x="13661" y="443"/>
                  </a:lnTo>
                  <a:lnTo>
                    <a:pt x="12209" y="226"/>
                  </a:lnTo>
                  <a:lnTo>
                    <a:pt x="1084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255" name="Google Shape;2575;p52"/>
            <p:cNvSpPr/>
            <p:nvPr/>
          </p:nvSpPr>
          <p:spPr>
            <a:xfrm>
              <a:off x="5697" y="176709"/>
              <a:ext cx="347974" cy="156808"/>
            </a:xfrm>
            <a:custGeom>
              <a:avLst/>
              <a:ahLst/>
              <a:cxnLst>
                <a:cxn ang="0">
                  <a:pos x="wd2" y="hd2"/>
                </a:cxn>
                <a:cxn ang="5400000">
                  <a:pos x="wd2" y="hd2"/>
                </a:cxn>
                <a:cxn ang="10800000">
                  <a:pos x="wd2" y="hd2"/>
                </a:cxn>
                <a:cxn ang="16200000">
                  <a:pos x="wd2" y="hd2"/>
                </a:cxn>
              </a:cxnLst>
              <a:rect l="0" t="0" r="r" b="b"/>
              <a:pathLst>
                <a:path w="21600" h="21600" extrusionOk="0">
                  <a:moveTo>
                    <a:pt x="797" y="0"/>
                  </a:moveTo>
                  <a:lnTo>
                    <a:pt x="0" y="2674"/>
                  </a:lnTo>
                  <a:lnTo>
                    <a:pt x="325" y="3196"/>
                  </a:lnTo>
                  <a:lnTo>
                    <a:pt x="620" y="3784"/>
                  </a:lnTo>
                  <a:lnTo>
                    <a:pt x="886" y="4371"/>
                  </a:lnTo>
                  <a:lnTo>
                    <a:pt x="1122" y="5023"/>
                  </a:lnTo>
                  <a:lnTo>
                    <a:pt x="1358" y="5675"/>
                  </a:lnTo>
                  <a:lnTo>
                    <a:pt x="1564" y="6393"/>
                  </a:lnTo>
                  <a:lnTo>
                    <a:pt x="1948" y="7830"/>
                  </a:lnTo>
                  <a:lnTo>
                    <a:pt x="2302" y="9134"/>
                  </a:lnTo>
                  <a:lnTo>
                    <a:pt x="2716" y="10506"/>
                  </a:lnTo>
                  <a:lnTo>
                    <a:pt x="2922" y="11159"/>
                  </a:lnTo>
                  <a:lnTo>
                    <a:pt x="3157" y="11746"/>
                  </a:lnTo>
                  <a:lnTo>
                    <a:pt x="3423" y="12398"/>
                  </a:lnTo>
                  <a:lnTo>
                    <a:pt x="3719" y="12985"/>
                  </a:lnTo>
                  <a:lnTo>
                    <a:pt x="3600" y="14290"/>
                  </a:lnTo>
                  <a:lnTo>
                    <a:pt x="3483" y="15595"/>
                  </a:lnTo>
                  <a:lnTo>
                    <a:pt x="3423" y="16967"/>
                  </a:lnTo>
                  <a:lnTo>
                    <a:pt x="3394" y="18336"/>
                  </a:lnTo>
                  <a:lnTo>
                    <a:pt x="3394" y="21600"/>
                  </a:lnTo>
                  <a:lnTo>
                    <a:pt x="21600" y="21600"/>
                  </a:lnTo>
                  <a:lnTo>
                    <a:pt x="21600" y="18336"/>
                  </a:lnTo>
                  <a:lnTo>
                    <a:pt x="21571" y="16834"/>
                  </a:lnTo>
                  <a:lnTo>
                    <a:pt x="21482" y="15335"/>
                  </a:lnTo>
                  <a:lnTo>
                    <a:pt x="21365" y="13898"/>
                  </a:lnTo>
                  <a:lnTo>
                    <a:pt x="21188" y="12463"/>
                  </a:lnTo>
                  <a:lnTo>
                    <a:pt x="20981" y="11094"/>
                  </a:lnTo>
                  <a:lnTo>
                    <a:pt x="20715" y="9787"/>
                  </a:lnTo>
                  <a:lnTo>
                    <a:pt x="20420" y="8547"/>
                  </a:lnTo>
                  <a:lnTo>
                    <a:pt x="20096" y="7307"/>
                  </a:lnTo>
                  <a:lnTo>
                    <a:pt x="19712" y="6133"/>
                  </a:lnTo>
                  <a:lnTo>
                    <a:pt x="19329" y="5023"/>
                  </a:lnTo>
                  <a:lnTo>
                    <a:pt x="18886" y="4044"/>
                  </a:lnTo>
                  <a:lnTo>
                    <a:pt x="18413" y="3066"/>
                  </a:lnTo>
                  <a:lnTo>
                    <a:pt x="17911" y="2152"/>
                  </a:lnTo>
                  <a:lnTo>
                    <a:pt x="17380" y="1369"/>
                  </a:lnTo>
                  <a:lnTo>
                    <a:pt x="16820" y="652"/>
                  </a:lnTo>
                  <a:lnTo>
                    <a:pt x="16230" y="0"/>
                  </a:lnTo>
                  <a:lnTo>
                    <a:pt x="16142" y="520"/>
                  </a:lnTo>
                  <a:lnTo>
                    <a:pt x="15994" y="977"/>
                  </a:lnTo>
                  <a:lnTo>
                    <a:pt x="15876" y="1434"/>
                  </a:lnTo>
                  <a:lnTo>
                    <a:pt x="15699" y="1892"/>
                  </a:lnTo>
                  <a:lnTo>
                    <a:pt x="15521" y="2282"/>
                  </a:lnTo>
                  <a:lnTo>
                    <a:pt x="15316" y="2674"/>
                  </a:lnTo>
                  <a:lnTo>
                    <a:pt x="15080" y="3001"/>
                  </a:lnTo>
                  <a:lnTo>
                    <a:pt x="14843" y="3391"/>
                  </a:lnTo>
                  <a:lnTo>
                    <a:pt x="14607" y="3654"/>
                  </a:lnTo>
                  <a:lnTo>
                    <a:pt x="14342" y="3914"/>
                  </a:lnTo>
                  <a:lnTo>
                    <a:pt x="14047" y="4176"/>
                  </a:lnTo>
                  <a:lnTo>
                    <a:pt x="13752" y="4306"/>
                  </a:lnTo>
                  <a:lnTo>
                    <a:pt x="13457" y="4501"/>
                  </a:lnTo>
                  <a:lnTo>
                    <a:pt x="13161" y="4566"/>
                  </a:lnTo>
                  <a:lnTo>
                    <a:pt x="12836" y="4631"/>
                  </a:lnTo>
                  <a:lnTo>
                    <a:pt x="12512" y="4698"/>
                  </a:lnTo>
                  <a:lnTo>
                    <a:pt x="12158" y="4631"/>
                  </a:lnTo>
                  <a:lnTo>
                    <a:pt x="11833" y="4566"/>
                  </a:lnTo>
                  <a:lnTo>
                    <a:pt x="11538" y="4501"/>
                  </a:lnTo>
                  <a:lnTo>
                    <a:pt x="11243" y="4306"/>
                  </a:lnTo>
                  <a:lnTo>
                    <a:pt x="10948" y="4176"/>
                  </a:lnTo>
                  <a:lnTo>
                    <a:pt x="10653" y="3914"/>
                  </a:lnTo>
                  <a:lnTo>
                    <a:pt x="10388" y="3654"/>
                  </a:lnTo>
                  <a:lnTo>
                    <a:pt x="10151" y="3391"/>
                  </a:lnTo>
                  <a:lnTo>
                    <a:pt x="9915" y="3001"/>
                  </a:lnTo>
                  <a:lnTo>
                    <a:pt x="9679" y="2674"/>
                  </a:lnTo>
                  <a:lnTo>
                    <a:pt x="9472" y="2282"/>
                  </a:lnTo>
                  <a:lnTo>
                    <a:pt x="9296" y="1892"/>
                  </a:lnTo>
                  <a:lnTo>
                    <a:pt x="9118" y="1434"/>
                  </a:lnTo>
                  <a:lnTo>
                    <a:pt x="9001" y="977"/>
                  </a:lnTo>
                  <a:lnTo>
                    <a:pt x="8853" y="520"/>
                  </a:lnTo>
                  <a:lnTo>
                    <a:pt x="8765" y="0"/>
                  </a:lnTo>
                  <a:lnTo>
                    <a:pt x="8144" y="717"/>
                  </a:lnTo>
                  <a:lnTo>
                    <a:pt x="7584" y="1434"/>
                  </a:lnTo>
                  <a:lnTo>
                    <a:pt x="7023" y="2282"/>
                  </a:lnTo>
                  <a:lnTo>
                    <a:pt x="6492" y="3261"/>
                  </a:lnTo>
                  <a:lnTo>
                    <a:pt x="6020" y="4241"/>
                  </a:lnTo>
                  <a:lnTo>
                    <a:pt x="5549" y="5351"/>
                  </a:lnTo>
                  <a:lnTo>
                    <a:pt x="5135" y="6525"/>
                  </a:lnTo>
                  <a:lnTo>
                    <a:pt x="4751" y="7765"/>
                  </a:lnTo>
                  <a:lnTo>
                    <a:pt x="4456" y="7177"/>
                  </a:lnTo>
                  <a:lnTo>
                    <a:pt x="4190" y="6525"/>
                  </a:lnTo>
                  <a:lnTo>
                    <a:pt x="3659" y="5153"/>
                  </a:lnTo>
                  <a:lnTo>
                    <a:pt x="3069" y="3719"/>
                  </a:lnTo>
                  <a:lnTo>
                    <a:pt x="2774" y="3001"/>
                  </a:lnTo>
                  <a:lnTo>
                    <a:pt x="2450" y="2349"/>
                  </a:lnTo>
                  <a:lnTo>
                    <a:pt x="2095" y="1694"/>
                  </a:lnTo>
                  <a:lnTo>
                    <a:pt x="1712" y="1107"/>
                  </a:lnTo>
                  <a:lnTo>
                    <a:pt x="1269" y="520"/>
                  </a:lnTo>
                  <a:lnTo>
                    <a:pt x="79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256" name="Google Shape;2576;p52"/>
            <p:cNvSpPr/>
            <p:nvPr/>
          </p:nvSpPr>
          <p:spPr>
            <a:xfrm>
              <a:off x="305662" y="255810"/>
              <a:ext cx="22340" cy="83386"/>
            </a:xfrm>
            <a:custGeom>
              <a:avLst/>
              <a:ahLst/>
              <a:cxnLst>
                <a:cxn ang="0">
                  <a:pos x="wd2" y="hd2"/>
                </a:cxn>
                <a:cxn ang="5400000">
                  <a:pos x="wd2" y="hd2"/>
                </a:cxn>
                <a:cxn ang="10800000">
                  <a:pos x="wd2" y="hd2"/>
                </a:cxn>
                <a:cxn ang="16200000">
                  <a:pos x="wd2" y="hd2"/>
                </a:cxn>
              </a:cxnLst>
              <a:rect l="0" t="0" r="r" b="b"/>
              <a:pathLst>
                <a:path w="21600" h="21600" extrusionOk="0">
                  <a:moveTo>
                    <a:pt x="5510" y="0"/>
                  </a:moveTo>
                  <a:lnTo>
                    <a:pt x="3222" y="122"/>
                  </a:lnTo>
                  <a:lnTo>
                    <a:pt x="1373" y="494"/>
                  </a:lnTo>
                  <a:lnTo>
                    <a:pt x="458" y="982"/>
                  </a:lnTo>
                  <a:lnTo>
                    <a:pt x="0" y="1598"/>
                  </a:lnTo>
                  <a:lnTo>
                    <a:pt x="458" y="2087"/>
                  </a:lnTo>
                  <a:lnTo>
                    <a:pt x="4137" y="4540"/>
                  </a:lnTo>
                  <a:lnTo>
                    <a:pt x="6901" y="6998"/>
                  </a:lnTo>
                  <a:lnTo>
                    <a:pt x="9189" y="9451"/>
                  </a:lnTo>
                  <a:lnTo>
                    <a:pt x="10123" y="12027"/>
                  </a:lnTo>
                  <a:lnTo>
                    <a:pt x="10123" y="20129"/>
                  </a:lnTo>
                  <a:lnTo>
                    <a:pt x="10580" y="20618"/>
                  </a:lnTo>
                  <a:lnTo>
                    <a:pt x="11953" y="21106"/>
                  </a:lnTo>
                  <a:lnTo>
                    <a:pt x="13802" y="21478"/>
                  </a:lnTo>
                  <a:lnTo>
                    <a:pt x="15633" y="21600"/>
                  </a:lnTo>
                  <a:lnTo>
                    <a:pt x="17939" y="21478"/>
                  </a:lnTo>
                  <a:lnTo>
                    <a:pt x="19769" y="21106"/>
                  </a:lnTo>
                  <a:lnTo>
                    <a:pt x="21142" y="20618"/>
                  </a:lnTo>
                  <a:lnTo>
                    <a:pt x="21600" y="20129"/>
                  </a:lnTo>
                  <a:lnTo>
                    <a:pt x="21600" y="11904"/>
                  </a:lnTo>
                  <a:lnTo>
                    <a:pt x="20227" y="9085"/>
                  </a:lnTo>
                  <a:lnTo>
                    <a:pt x="17939" y="6260"/>
                  </a:lnTo>
                  <a:lnTo>
                    <a:pt x="14717" y="3558"/>
                  </a:lnTo>
                  <a:lnTo>
                    <a:pt x="11038" y="860"/>
                  </a:lnTo>
                  <a:lnTo>
                    <a:pt x="9665" y="371"/>
                  </a:lnTo>
                  <a:lnTo>
                    <a:pt x="7816" y="122"/>
                  </a:lnTo>
                  <a:lnTo>
                    <a:pt x="551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57" name="Google Shape;2577;p52"/>
            <p:cNvSpPr/>
            <p:nvPr/>
          </p:nvSpPr>
          <p:spPr>
            <a:xfrm>
              <a:off x="269544" y="211760"/>
              <a:ext cx="35647" cy="35525"/>
            </a:xfrm>
            <a:custGeom>
              <a:avLst/>
              <a:ahLst/>
              <a:cxnLst>
                <a:cxn ang="0">
                  <a:pos x="wd2" y="hd2"/>
                </a:cxn>
                <a:cxn ang="5400000">
                  <a:pos x="wd2" y="hd2"/>
                </a:cxn>
                <a:cxn ang="10800000">
                  <a:pos x="wd2" y="hd2"/>
                </a:cxn>
                <a:cxn ang="16200000">
                  <a:pos x="wd2" y="hd2"/>
                </a:cxn>
              </a:cxnLst>
              <a:rect l="0" t="0" r="r" b="b"/>
              <a:pathLst>
                <a:path w="21600" h="21600" extrusionOk="0">
                  <a:moveTo>
                    <a:pt x="2879" y="0"/>
                  </a:moveTo>
                  <a:lnTo>
                    <a:pt x="1721" y="574"/>
                  </a:lnTo>
                  <a:lnTo>
                    <a:pt x="574" y="1434"/>
                  </a:lnTo>
                  <a:lnTo>
                    <a:pt x="0" y="2592"/>
                  </a:lnTo>
                  <a:lnTo>
                    <a:pt x="0" y="4026"/>
                  </a:lnTo>
                  <a:lnTo>
                    <a:pt x="574" y="5472"/>
                  </a:lnTo>
                  <a:lnTo>
                    <a:pt x="1434" y="6332"/>
                  </a:lnTo>
                  <a:lnTo>
                    <a:pt x="5185" y="9510"/>
                  </a:lnTo>
                  <a:lnTo>
                    <a:pt x="8924" y="12676"/>
                  </a:lnTo>
                  <a:lnTo>
                    <a:pt x="12090" y="16415"/>
                  </a:lnTo>
                  <a:lnTo>
                    <a:pt x="15268" y="20166"/>
                  </a:lnTo>
                  <a:lnTo>
                    <a:pt x="15842" y="20740"/>
                  </a:lnTo>
                  <a:lnTo>
                    <a:pt x="16702" y="21313"/>
                  </a:lnTo>
                  <a:lnTo>
                    <a:pt x="17275" y="21600"/>
                  </a:lnTo>
                  <a:lnTo>
                    <a:pt x="19294" y="21600"/>
                  </a:lnTo>
                  <a:lnTo>
                    <a:pt x="20155" y="21026"/>
                  </a:lnTo>
                  <a:lnTo>
                    <a:pt x="21313" y="19879"/>
                  </a:lnTo>
                  <a:lnTo>
                    <a:pt x="21600" y="18721"/>
                  </a:lnTo>
                  <a:lnTo>
                    <a:pt x="21600" y="17287"/>
                  </a:lnTo>
                  <a:lnTo>
                    <a:pt x="21026" y="16128"/>
                  </a:lnTo>
                  <a:lnTo>
                    <a:pt x="17562" y="11804"/>
                  </a:lnTo>
                  <a:lnTo>
                    <a:pt x="13823" y="7777"/>
                  </a:lnTo>
                  <a:lnTo>
                    <a:pt x="9785" y="4026"/>
                  </a:lnTo>
                  <a:lnTo>
                    <a:pt x="5758" y="574"/>
                  </a:lnTo>
                  <a:lnTo>
                    <a:pt x="4313"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58" name="Google Shape;2578;p52"/>
            <p:cNvSpPr/>
            <p:nvPr/>
          </p:nvSpPr>
          <p:spPr>
            <a:xfrm>
              <a:off x="-2" y="-1"/>
              <a:ext cx="367000" cy="339198"/>
            </a:xfrm>
            <a:custGeom>
              <a:avLst/>
              <a:ahLst/>
              <a:cxnLst>
                <a:cxn ang="0">
                  <a:pos x="wd2" y="hd2"/>
                </a:cxn>
                <a:cxn ang="5400000">
                  <a:pos x="wd2" y="hd2"/>
                </a:cxn>
                <a:cxn ang="10800000">
                  <a:pos x="wd2" y="hd2"/>
                </a:cxn>
                <a:cxn ang="16200000">
                  <a:pos x="wd2" y="hd2"/>
                </a:cxn>
              </a:cxnLst>
              <a:rect l="0" t="0" r="r" b="b"/>
              <a:pathLst>
                <a:path w="21600" h="21600" extrusionOk="0">
                  <a:moveTo>
                    <a:pt x="15024" y="1146"/>
                  </a:moveTo>
                  <a:lnTo>
                    <a:pt x="15472" y="1206"/>
                  </a:lnTo>
                  <a:lnTo>
                    <a:pt x="15304" y="2413"/>
                  </a:lnTo>
                  <a:lnTo>
                    <a:pt x="14941" y="2383"/>
                  </a:lnTo>
                  <a:lnTo>
                    <a:pt x="9429" y="2383"/>
                  </a:lnTo>
                  <a:lnTo>
                    <a:pt x="9065" y="2413"/>
                  </a:lnTo>
                  <a:lnTo>
                    <a:pt x="8981" y="1809"/>
                  </a:lnTo>
                  <a:lnTo>
                    <a:pt x="8898" y="1206"/>
                  </a:lnTo>
                  <a:lnTo>
                    <a:pt x="9345" y="1146"/>
                  </a:lnTo>
                  <a:close/>
                  <a:moveTo>
                    <a:pt x="16004" y="2292"/>
                  </a:moveTo>
                  <a:lnTo>
                    <a:pt x="16452" y="2383"/>
                  </a:lnTo>
                  <a:lnTo>
                    <a:pt x="16872" y="2534"/>
                  </a:lnTo>
                  <a:lnTo>
                    <a:pt x="17235" y="2715"/>
                  </a:lnTo>
                  <a:lnTo>
                    <a:pt x="17599" y="2896"/>
                  </a:lnTo>
                  <a:lnTo>
                    <a:pt x="17907" y="3137"/>
                  </a:lnTo>
                  <a:lnTo>
                    <a:pt x="18186" y="3408"/>
                  </a:lnTo>
                  <a:lnTo>
                    <a:pt x="18438" y="3680"/>
                  </a:lnTo>
                  <a:lnTo>
                    <a:pt x="18634" y="4012"/>
                  </a:lnTo>
                  <a:lnTo>
                    <a:pt x="18830" y="4344"/>
                  </a:lnTo>
                  <a:lnTo>
                    <a:pt x="18969" y="4736"/>
                  </a:lnTo>
                  <a:lnTo>
                    <a:pt x="19053" y="5128"/>
                  </a:lnTo>
                  <a:lnTo>
                    <a:pt x="19110" y="5550"/>
                  </a:lnTo>
                  <a:lnTo>
                    <a:pt x="19110" y="5973"/>
                  </a:lnTo>
                  <a:lnTo>
                    <a:pt x="19082" y="6426"/>
                  </a:lnTo>
                  <a:lnTo>
                    <a:pt x="18997" y="6878"/>
                  </a:lnTo>
                  <a:lnTo>
                    <a:pt x="18886" y="7361"/>
                  </a:lnTo>
                  <a:lnTo>
                    <a:pt x="18549" y="8537"/>
                  </a:lnTo>
                  <a:lnTo>
                    <a:pt x="18242" y="9714"/>
                  </a:lnTo>
                  <a:lnTo>
                    <a:pt x="18103" y="10317"/>
                  </a:lnTo>
                  <a:lnTo>
                    <a:pt x="17990" y="10950"/>
                  </a:lnTo>
                  <a:lnTo>
                    <a:pt x="17907" y="11584"/>
                  </a:lnTo>
                  <a:lnTo>
                    <a:pt x="17851" y="12248"/>
                  </a:lnTo>
                  <a:lnTo>
                    <a:pt x="17375" y="11856"/>
                  </a:lnTo>
                  <a:lnTo>
                    <a:pt x="16899" y="11524"/>
                  </a:lnTo>
                  <a:lnTo>
                    <a:pt x="16424" y="11222"/>
                  </a:lnTo>
                  <a:lnTo>
                    <a:pt x="15892" y="10950"/>
                  </a:lnTo>
                  <a:lnTo>
                    <a:pt x="15837" y="10920"/>
                  </a:lnTo>
                  <a:lnTo>
                    <a:pt x="15837" y="10890"/>
                  </a:lnTo>
                  <a:lnTo>
                    <a:pt x="15444" y="10740"/>
                  </a:lnTo>
                  <a:lnTo>
                    <a:pt x="15052" y="10589"/>
                  </a:lnTo>
                  <a:lnTo>
                    <a:pt x="14633" y="10437"/>
                  </a:lnTo>
                  <a:lnTo>
                    <a:pt x="14241" y="10317"/>
                  </a:lnTo>
                  <a:lnTo>
                    <a:pt x="13821" y="10227"/>
                  </a:lnTo>
                  <a:lnTo>
                    <a:pt x="13402" y="10166"/>
                  </a:lnTo>
                  <a:lnTo>
                    <a:pt x="12954" y="10106"/>
                  </a:lnTo>
                  <a:lnTo>
                    <a:pt x="12534" y="10076"/>
                  </a:lnTo>
                  <a:lnTo>
                    <a:pt x="12534" y="9321"/>
                  </a:lnTo>
                  <a:lnTo>
                    <a:pt x="13095" y="9321"/>
                  </a:lnTo>
                  <a:lnTo>
                    <a:pt x="13234" y="9291"/>
                  </a:lnTo>
                  <a:lnTo>
                    <a:pt x="13346" y="9231"/>
                  </a:lnTo>
                  <a:lnTo>
                    <a:pt x="13430" y="9111"/>
                  </a:lnTo>
                  <a:lnTo>
                    <a:pt x="13458" y="8960"/>
                  </a:lnTo>
                  <a:lnTo>
                    <a:pt x="13430" y="8808"/>
                  </a:lnTo>
                  <a:lnTo>
                    <a:pt x="13346" y="8688"/>
                  </a:lnTo>
                  <a:lnTo>
                    <a:pt x="13234" y="8628"/>
                  </a:lnTo>
                  <a:lnTo>
                    <a:pt x="13095" y="8598"/>
                  </a:lnTo>
                  <a:lnTo>
                    <a:pt x="11275" y="8598"/>
                  </a:lnTo>
                  <a:lnTo>
                    <a:pt x="11136" y="8628"/>
                  </a:lnTo>
                  <a:lnTo>
                    <a:pt x="11023" y="8688"/>
                  </a:lnTo>
                  <a:lnTo>
                    <a:pt x="10940" y="8808"/>
                  </a:lnTo>
                  <a:lnTo>
                    <a:pt x="10912" y="8960"/>
                  </a:lnTo>
                  <a:lnTo>
                    <a:pt x="10940" y="9111"/>
                  </a:lnTo>
                  <a:lnTo>
                    <a:pt x="11023" y="9231"/>
                  </a:lnTo>
                  <a:lnTo>
                    <a:pt x="11136" y="9291"/>
                  </a:lnTo>
                  <a:lnTo>
                    <a:pt x="11275" y="9321"/>
                  </a:lnTo>
                  <a:lnTo>
                    <a:pt x="11834" y="9321"/>
                  </a:lnTo>
                  <a:lnTo>
                    <a:pt x="11834" y="10076"/>
                  </a:lnTo>
                  <a:lnTo>
                    <a:pt x="11416" y="10106"/>
                  </a:lnTo>
                  <a:lnTo>
                    <a:pt x="10996" y="10166"/>
                  </a:lnTo>
                  <a:lnTo>
                    <a:pt x="10575" y="10227"/>
                  </a:lnTo>
                  <a:lnTo>
                    <a:pt x="10157" y="10317"/>
                  </a:lnTo>
                  <a:lnTo>
                    <a:pt x="9737" y="10437"/>
                  </a:lnTo>
                  <a:lnTo>
                    <a:pt x="9317" y="10589"/>
                  </a:lnTo>
                  <a:lnTo>
                    <a:pt x="8925" y="10740"/>
                  </a:lnTo>
                  <a:lnTo>
                    <a:pt x="8533" y="10920"/>
                  </a:lnTo>
                  <a:lnTo>
                    <a:pt x="8478" y="10920"/>
                  </a:lnTo>
                  <a:lnTo>
                    <a:pt x="8114" y="11132"/>
                  </a:lnTo>
                  <a:lnTo>
                    <a:pt x="7750" y="11343"/>
                  </a:lnTo>
                  <a:lnTo>
                    <a:pt x="7135" y="11765"/>
                  </a:lnTo>
                  <a:lnTo>
                    <a:pt x="6519" y="12248"/>
                  </a:lnTo>
                  <a:lnTo>
                    <a:pt x="6463" y="11584"/>
                  </a:lnTo>
                  <a:lnTo>
                    <a:pt x="6380" y="10950"/>
                  </a:lnTo>
                  <a:lnTo>
                    <a:pt x="6267" y="10317"/>
                  </a:lnTo>
                  <a:lnTo>
                    <a:pt x="6128" y="9714"/>
                  </a:lnTo>
                  <a:lnTo>
                    <a:pt x="5819" y="8537"/>
                  </a:lnTo>
                  <a:lnTo>
                    <a:pt x="5484" y="7361"/>
                  </a:lnTo>
                  <a:lnTo>
                    <a:pt x="5372" y="6878"/>
                  </a:lnTo>
                  <a:lnTo>
                    <a:pt x="5288" y="6426"/>
                  </a:lnTo>
                  <a:lnTo>
                    <a:pt x="5260" y="5973"/>
                  </a:lnTo>
                  <a:lnTo>
                    <a:pt x="5260" y="5550"/>
                  </a:lnTo>
                  <a:lnTo>
                    <a:pt x="5316" y="5128"/>
                  </a:lnTo>
                  <a:lnTo>
                    <a:pt x="5428" y="4736"/>
                  </a:lnTo>
                  <a:lnTo>
                    <a:pt x="5540" y="4344"/>
                  </a:lnTo>
                  <a:lnTo>
                    <a:pt x="5736" y="4012"/>
                  </a:lnTo>
                  <a:lnTo>
                    <a:pt x="5932" y="3680"/>
                  </a:lnTo>
                  <a:lnTo>
                    <a:pt x="6184" y="3408"/>
                  </a:lnTo>
                  <a:lnTo>
                    <a:pt x="6463" y="3137"/>
                  </a:lnTo>
                  <a:lnTo>
                    <a:pt x="6771" y="2896"/>
                  </a:lnTo>
                  <a:lnTo>
                    <a:pt x="7135" y="2715"/>
                  </a:lnTo>
                  <a:lnTo>
                    <a:pt x="7498" y="2534"/>
                  </a:lnTo>
                  <a:lnTo>
                    <a:pt x="7918" y="2383"/>
                  </a:lnTo>
                  <a:lnTo>
                    <a:pt x="8366" y="2292"/>
                  </a:lnTo>
                  <a:lnTo>
                    <a:pt x="8505" y="3378"/>
                  </a:lnTo>
                  <a:lnTo>
                    <a:pt x="8533" y="3499"/>
                  </a:lnTo>
                  <a:lnTo>
                    <a:pt x="8618" y="3590"/>
                  </a:lnTo>
                  <a:lnTo>
                    <a:pt x="8729" y="3680"/>
                  </a:lnTo>
                  <a:lnTo>
                    <a:pt x="8898" y="3680"/>
                  </a:lnTo>
                  <a:lnTo>
                    <a:pt x="9009" y="3650"/>
                  </a:lnTo>
                  <a:lnTo>
                    <a:pt x="9122" y="3560"/>
                  </a:lnTo>
                  <a:lnTo>
                    <a:pt x="9177" y="3408"/>
                  </a:lnTo>
                  <a:lnTo>
                    <a:pt x="9177" y="3168"/>
                  </a:lnTo>
                  <a:lnTo>
                    <a:pt x="9820" y="3137"/>
                  </a:lnTo>
                  <a:lnTo>
                    <a:pt x="14549" y="3137"/>
                  </a:lnTo>
                  <a:lnTo>
                    <a:pt x="15193" y="3168"/>
                  </a:lnTo>
                  <a:lnTo>
                    <a:pt x="15193" y="3408"/>
                  </a:lnTo>
                  <a:lnTo>
                    <a:pt x="15248" y="3560"/>
                  </a:lnTo>
                  <a:lnTo>
                    <a:pt x="15361" y="3650"/>
                  </a:lnTo>
                  <a:lnTo>
                    <a:pt x="15472" y="3680"/>
                  </a:lnTo>
                  <a:lnTo>
                    <a:pt x="15640" y="3680"/>
                  </a:lnTo>
                  <a:lnTo>
                    <a:pt x="15752" y="3590"/>
                  </a:lnTo>
                  <a:lnTo>
                    <a:pt x="15837" y="3499"/>
                  </a:lnTo>
                  <a:lnTo>
                    <a:pt x="15864" y="3378"/>
                  </a:lnTo>
                  <a:lnTo>
                    <a:pt x="16004" y="2292"/>
                  </a:lnTo>
                  <a:close/>
                  <a:moveTo>
                    <a:pt x="12591" y="10830"/>
                  </a:moveTo>
                  <a:lnTo>
                    <a:pt x="12982" y="10860"/>
                  </a:lnTo>
                  <a:lnTo>
                    <a:pt x="13374" y="10920"/>
                  </a:lnTo>
                  <a:lnTo>
                    <a:pt x="13765" y="10981"/>
                  </a:lnTo>
                  <a:lnTo>
                    <a:pt x="14157" y="11072"/>
                  </a:lnTo>
                  <a:lnTo>
                    <a:pt x="14521" y="11192"/>
                  </a:lnTo>
                  <a:lnTo>
                    <a:pt x="14885" y="11313"/>
                  </a:lnTo>
                  <a:lnTo>
                    <a:pt x="15248" y="11463"/>
                  </a:lnTo>
                  <a:lnTo>
                    <a:pt x="15165" y="11615"/>
                  </a:lnTo>
                  <a:lnTo>
                    <a:pt x="15024" y="11796"/>
                  </a:lnTo>
                  <a:lnTo>
                    <a:pt x="14745" y="12097"/>
                  </a:lnTo>
                  <a:lnTo>
                    <a:pt x="14409" y="12369"/>
                  </a:lnTo>
                  <a:lnTo>
                    <a:pt x="14045" y="12610"/>
                  </a:lnTo>
                  <a:lnTo>
                    <a:pt x="13626" y="12791"/>
                  </a:lnTo>
                  <a:lnTo>
                    <a:pt x="13150" y="12942"/>
                  </a:lnTo>
                  <a:lnTo>
                    <a:pt x="12675" y="13002"/>
                  </a:lnTo>
                  <a:lnTo>
                    <a:pt x="12199" y="13032"/>
                  </a:lnTo>
                  <a:lnTo>
                    <a:pt x="11695" y="13002"/>
                  </a:lnTo>
                  <a:lnTo>
                    <a:pt x="11219" y="12942"/>
                  </a:lnTo>
                  <a:lnTo>
                    <a:pt x="10744" y="12791"/>
                  </a:lnTo>
                  <a:lnTo>
                    <a:pt x="10324" y="12610"/>
                  </a:lnTo>
                  <a:lnTo>
                    <a:pt x="9960" y="12369"/>
                  </a:lnTo>
                  <a:lnTo>
                    <a:pt x="9625" y="12097"/>
                  </a:lnTo>
                  <a:lnTo>
                    <a:pt x="9345" y="11796"/>
                  </a:lnTo>
                  <a:lnTo>
                    <a:pt x="9205" y="11615"/>
                  </a:lnTo>
                  <a:lnTo>
                    <a:pt x="9122" y="11433"/>
                  </a:lnTo>
                  <a:lnTo>
                    <a:pt x="9485" y="11313"/>
                  </a:lnTo>
                  <a:lnTo>
                    <a:pt x="9849" y="11162"/>
                  </a:lnTo>
                  <a:lnTo>
                    <a:pt x="10212" y="11072"/>
                  </a:lnTo>
                  <a:lnTo>
                    <a:pt x="10604" y="10981"/>
                  </a:lnTo>
                  <a:lnTo>
                    <a:pt x="10996" y="10920"/>
                  </a:lnTo>
                  <a:lnTo>
                    <a:pt x="11388" y="10860"/>
                  </a:lnTo>
                  <a:lnTo>
                    <a:pt x="11779" y="10830"/>
                  </a:lnTo>
                  <a:close/>
                  <a:moveTo>
                    <a:pt x="1231" y="11735"/>
                  </a:moveTo>
                  <a:lnTo>
                    <a:pt x="1594" y="11946"/>
                  </a:lnTo>
                  <a:lnTo>
                    <a:pt x="1931" y="12188"/>
                  </a:lnTo>
                  <a:lnTo>
                    <a:pt x="2238" y="12459"/>
                  </a:lnTo>
                  <a:lnTo>
                    <a:pt x="2546" y="12731"/>
                  </a:lnTo>
                  <a:lnTo>
                    <a:pt x="2798" y="13002"/>
                  </a:lnTo>
                  <a:lnTo>
                    <a:pt x="3049" y="13304"/>
                  </a:lnTo>
                  <a:lnTo>
                    <a:pt x="3525" y="13877"/>
                  </a:lnTo>
                  <a:lnTo>
                    <a:pt x="4057" y="14511"/>
                  </a:lnTo>
                  <a:lnTo>
                    <a:pt x="4336" y="14842"/>
                  </a:lnTo>
                  <a:lnTo>
                    <a:pt x="4617" y="15144"/>
                  </a:lnTo>
                  <a:lnTo>
                    <a:pt x="4756" y="15204"/>
                  </a:lnTo>
                  <a:lnTo>
                    <a:pt x="4897" y="15204"/>
                  </a:lnTo>
                  <a:lnTo>
                    <a:pt x="5036" y="15174"/>
                  </a:lnTo>
                  <a:lnTo>
                    <a:pt x="5148" y="15054"/>
                  </a:lnTo>
                  <a:lnTo>
                    <a:pt x="5428" y="14571"/>
                  </a:lnTo>
                  <a:lnTo>
                    <a:pt x="5736" y="14148"/>
                  </a:lnTo>
                  <a:lnTo>
                    <a:pt x="6071" y="13726"/>
                  </a:lnTo>
                  <a:lnTo>
                    <a:pt x="6435" y="13334"/>
                  </a:lnTo>
                  <a:lnTo>
                    <a:pt x="6491" y="13244"/>
                  </a:lnTo>
                  <a:lnTo>
                    <a:pt x="6939" y="12821"/>
                  </a:lnTo>
                  <a:lnTo>
                    <a:pt x="7443" y="12429"/>
                  </a:lnTo>
                  <a:lnTo>
                    <a:pt x="7946" y="12067"/>
                  </a:lnTo>
                  <a:lnTo>
                    <a:pt x="8478" y="11765"/>
                  </a:lnTo>
                  <a:lnTo>
                    <a:pt x="8729" y="12158"/>
                  </a:lnTo>
                  <a:lnTo>
                    <a:pt x="9009" y="12519"/>
                  </a:lnTo>
                  <a:lnTo>
                    <a:pt x="9373" y="12851"/>
                  </a:lnTo>
                  <a:lnTo>
                    <a:pt x="9764" y="13122"/>
                  </a:lnTo>
                  <a:lnTo>
                    <a:pt x="10044" y="13274"/>
                  </a:lnTo>
                  <a:lnTo>
                    <a:pt x="10324" y="13425"/>
                  </a:lnTo>
                  <a:lnTo>
                    <a:pt x="10604" y="13515"/>
                  </a:lnTo>
                  <a:lnTo>
                    <a:pt x="10912" y="13635"/>
                  </a:lnTo>
                  <a:lnTo>
                    <a:pt x="11219" y="13696"/>
                  </a:lnTo>
                  <a:lnTo>
                    <a:pt x="11527" y="13756"/>
                  </a:lnTo>
                  <a:lnTo>
                    <a:pt x="11863" y="13787"/>
                  </a:lnTo>
                  <a:lnTo>
                    <a:pt x="12506" y="13787"/>
                  </a:lnTo>
                  <a:lnTo>
                    <a:pt x="12843" y="13756"/>
                  </a:lnTo>
                  <a:lnTo>
                    <a:pt x="13150" y="13696"/>
                  </a:lnTo>
                  <a:lnTo>
                    <a:pt x="13458" y="13635"/>
                  </a:lnTo>
                  <a:lnTo>
                    <a:pt x="13765" y="13515"/>
                  </a:lnTo>
                  <a:lnTo>
                    <a:pt x="14045" y="13425"/>
                  </a:lnTo>
                  <a:lnTo>
                    <a:pt x="14325" y="13274"/>
                  </a:lnTo>
                  <a:lnTo>
                    <a:pt x="14605" y="13122"/>
                  </a:lnTo>
                  <a:lnTo>
                    <a:pt x="14996" y="12851"/>
                  </a:lnTo>
                  <a:lnTo>
                    <a:pt x="15361" y="12519"/>
                  </a:lnTo>
                  <a:lnTo>
                    <a:pt x="15640" y="12158"/>
                  </a:lnTo>
                  <a:lnTo>
                    <a:pt x="15892" y="11765"/>
                  </a:lnTo>
                  <a:lnTo>
                    <a:pt x="16396" y="12067"/>
                  </a:lnTo>
                  <a:lnTo>
                    <a:pt x="16872" y="12369"/>
                  </a:lnTo>
                  <a:lnTo>
                    <a:pt x="17318" y="12731"/>
                  </a:lnTo>
                  <a:lnTo>
                    <a:pt x="17738" y="13122"/>
                  </a:lnTo>
                  <a:lnTo>
                    <a:pt x="18158" y="13545"/>
                  </a:lnTo>
                  <a:lnTo>
                    <a:pt x="18522" y="13998"/>
                  </a:lnTo>
                  <a:lnTo>
                    <a:pt x="18886" y="14481"/>
                  </a:lnTo>
                  <a:lnTo>
                    <a:pt x="19193" y="14993"/>
                  </a:lnTo>
                  <a:lnTo>
                    <a:pt x="19473" y="15506"/>
                  </a:lnTo>
                  <a:lnTo>
                    <a:pt x="19725" y="16079"/>
                  </a:lnTo>
                  <a:lnTo>
                    <a:pt x="19949" y="16653"/>
                  </a:lnTo>
                  <a:lnTo>
                    <a:pt x="20117" y="17226"/>
                  </a:lnTo>
                  <a:lnTo>
                    <a:pt x="20284" y="17829"/>
                  </a:lnTo>
                  <a:lnTo>
                    <a:pt x="20369" y="18462"/>
                  </a:lnTo>
                  <a:lnTo>
                    <a:pt x="20452" y="19096"/>
                  </a:lnTo>
                  <a:lnTo>
                    <a:pt x="20452" y="20846"/>
                  </a:lnTo>
                  <a:lnTo>
                    <a:pt x="3917" y="20846"/>
                  </a:lnTo>
                  <a:lnTo>
                    <a:pt x="3917" y="19126"/>
                  </a:lnTo>
                  <a:lnTo>
                    <a:pt x="3973" y="18523"/>
                  </a:lnTo>
                  <a:lnTo>
                    <a:pt x="4084" y="17949"/>
                  </a:lnTo>
                  <a:lnTo>
                    <a:pt x="4197" y="17346"/>
                  </a:lnTo>
                  <a:lnTo>
                    <a:pt x="4225" y="17256"/>
                  </a:lnTo>
                  <a:lnTo>
                    <a:pt x="4197" y="17165"/>
                  </a:lnTo>
                  <a:lnTo>
                    <a:pt x="4169" y="17045"/>
                  </a:lnTo>
                  <a:lnTo>
                    <a:pt x="4084" y="16984"/>
                  </a:lnTo>
                  <a:lnTo>
                    <a:pt x="3833" y="16713"/>
                  </a:lnTo>
                  <a:lnTo>
                    <a:pt x="3581" y="16441"/>
                  </a:lnTo>
                  <a:lnTo>
                    <a:pt x="3386" y="16170"/>
                  </a:lnTo>
                  <a:lnTo>
                    <a:pt x="3162" y="15868"/>
                  </a:lnTo>
                  <a:lnTo>
                    <a:pt x="2798" y="15264"/>
                  </a:lnTo>
                  <a:lnTo>
                    <a:pt x="2490" y="14691"/>
                  </a:lnTo>
                  <a:lnTo>
                    <a:pt x="2127" y="14058"/>
                  </a:lnTo>
                  <a:lnTo>
                    <a:pt x="1763" y="13455"/>
                  </a:lnTo>
                  <a:lnTo>
                    <a:pt x="1566" y="13183"/>
                  </a:lnTo>
                  <a:lnTo>
                    <a:pt x="1343" y="12912"/>
                  </a:lnTo>
                  <a:lnTo>
                    <a:pt x="1091" y="12640"/>
                  </a:lnTo>
                  <a:lnTo>
                    <a:pt x="811" y="12399"/>
                  </a:lnTo>
                  <a:lnTo>
                    <a:pt x="1231" y="11735"/>
                  </a:lnTo>
                  <a:close/>
                  <a:moveTo>
                    <a:pt x="8394" y="0"/>
                  </a:moveTo>
                  <a:lnTo>
                    <a:pt x="8281" y="60"/>
                  </a:lnTo>
                  <a:lnTo>
                    <a:pt x="8170" y="150"/>
                  </a:lnTo>
                  <a:lnTo>
                    <a:pt x="8114" y="272"/>
                  </a:lnTo>
                  <a:lnTo>
                    <a:pt x="8114" y="422"/>
                  </a:lnTo>
                  <a:lnTo>
                    <a:pt x="8170" y="935"/>
                  </a:lnTo>
                  <a:lnTo>
                    <a:pt x="8254" y="1538"/>
                  </a:lnTo>
                  <a:lnTo>
                    <a:pt x="7750" y="1659"/>
                  </a:lnTo>
                  <a:lnTo>
                    <a:pt x="7246" y="1840"/>
                  </a:lnTo>
                  <a:lnTo>
                    <a:pt x="6799" y="2051"/>
                  </a:lnTo>
                  <a:lnTo>
                    <a:pt x="6407" y="2292"/>
                  </a:lnTo>
                  <a:lnTo>
                    <a:pt x="6015" y="2564"/>
                  </a:lnTo>
                  <a:lnTo>
                    <a:pt x="5680" y="2865"/>
                  </a:lnTo>
                  <a:lnTo>
                    <a:pt x="5400" y="3228"/>
                  </a:lnTo>
                  <a:lnTo>
                    <a:pt x="5148" y="3590"/>
                  </a:lnTo>
                  <a:lnTo>
                    <a:pt x="4925" y="4042"/>
                  </a:lnTo>
                  <a:lnTo>
                    <a:pt x="4756" y="4464"/>
                  </a:lnTo>
                  <a:lnTo>
                    <a:pt x="4645" y="4947"/>
                  </a:lnTo>
                  <a:lnTo>
                    <a:pt x="4588" y="5430"/>
                  </a:lnTo>
                  <a:lnTo>
                    <a:pt x="4560" y="5943"/>
                  </a:lnTo>
                  <a:lnTo>
                    <a:pt x="4617" y="6486"/>
                  </a:lnTo>
                  <a:lnTo>
                    <a:pt x="4701" y="7029"/>
                  </a:lnTo>
                  <a:lnTo>
                    <a:pt x="4840" y="7602"/>
                  </a:lnTo>
                  <a:lnTo>
                    <a:pt x="5204" y="8839"/>
                  </a:lnTo>
                  <a:lnTo>
                    <a:pt x="5372" y="9473"/>
                  </a:lnTo>
                  <a:lnTo>
                    <a:pt x="5512" y="10136"/>
                  </a:lnTo>
                  <a:lnTo>
                    <a:pt x="5652" y="10800"/>
                  </a:lnTo>
                  <a:lnTo>
                    <a:pt x="5763" y="11463"/>
                  </a:lnTo>
                  <a:lnTo>
                    <a:pt x="5848" y="12158"/>
                  </a:lnTo>
                  <a:lnTo>
                    <a:pt x="5876" y="12882"/>
                  </a:lnTo>
                  <a:lnTo>
                    <a:pt x="5567" y="13213"/>
                  </a:lnTo>
                  <a:lnTo>
                    <a:pt x="5288" y="13545"/>
                  </a:lnTo>
                  <a:lnTo>
                    <a:pt x="5036" y="13907"/>
                  </a:lnTo>
                  <a:lnTo>
                    <a:pt x="4784" y="14269"/>
                  </a:lnTo>
                  <a:lnTo>
                    <a:pt x="4421" y="13847"/>
                  </a:lnTo>
                  <a:lnTo>
                    <a:pt x="4057" y="13394"/>
                  </a:lnTo>
                  <a:lnTo>
                    <a:pt x="3497" y="12701"/>
                  </a:lnTo>
                  <a:lnTo>
                    <a:pt x="3190" y="12369"/>
                  </a:lnTo>
                  <a:lnTo>
                    <a:pt x="2882" y="12036"/>
                  </a:lnTo>
                  <a:lnTo>
                    <a:pt x="2518" y="11735"/>
                  </a:lnTo>
                  <a:lnTo>
                    <a:pt x="2155" y="11433"/>
                  </a:lnTo>
                  <a:lnTo>
                    <a:pt x="1707" y="11162"/>
                  </a:lnTo>
                  <a:lnTo>
                    <a:pt x="1231" y="10920"/>
                  </a:lnTo>
                  <a:lnTo>
                    <a:pt x="1120" y="10890"/>
                  </a:lnTo>
                  <a:lnTo>
                    <a:pt x="1007" y="10890"/>
                  </a:lnTo>
                  <a:lnTo>
                    <a:pt x="896" y="10950"/>
                  </a:lnTo>
                  <a:lnTo>
                    <a:pt x="811" y="11041"/>
                  </a:lnTo>
                  <a:lnTo>
                    <a:pt x="56" y="12278"/>
                  </a:lnTo>
                  <a:lnTo>
                    <a:pt x="0" y="12429"/>
                  </a:lnTo>
                  <a:lnTo>
                    <a:pt x="0" y="12579"/>
                  </a:lnTo>
                  <a:lnTo>
                    <a:pt x="56" y="12701"/>
                  </a:lnTo>
                  <a:lnTo>
                    <a:pt x="140" y="12821"/>
                  </a:lnTo>
                  <a:lnTo>
                    <a:pt x="448" y="13032"/>
                  </a:lnTo>
                  <a:lnTo>
                    <a:pt x="700" y="13274"/>
                  </a:lnTo>
                  <a:lnTo>
                    <a:pt x="924" y="13545"/>
                  </a:lnTo>
                  <a:lnTo>
                    <a:pt x="1148" y="13817"/>
                  </a:lnTo>
                  <a:lnTo>
                    <a:pt x="1343" y="14118"/>
                  </a:lnTo>
                  <a:lnTo>
                    <a:pt x="1511" y="14420"/>
                  </a:lnTo>
                  <a:lnTo>
                    <a:pt x="1875" y="15054"/>
                  </a:lnTo>
                  <a:lnTo>
                    <a:pt x="2210" y="15657"/>
                  </a:lnTo>
                  <a:lnTo>
                    <a:pt x="2574" y="16230"/>
                  </a:lnTo>
                  <a:lnTo>
                    <a:pt x="2770" y="16532"/>
                  </a:lnTo>
                  <a:lnTo>
                    <a:pt x="2994" y="16833"/>
                  </a:lnTo>
                  <a:lnTo>
                    <a:pt x="3218" y="17105"/>
                  </a:lnTo>
                  <a:lnTo>
                    <a:pt x="3497" y="17376"/>
                  </a:lnTo>
                  <a:lnTo>
                    <a:pt x="3358" y="17949"/>
                  </a:lnTo>
                  <a:lnTo>
                    <a:pt x="3273" y="18553"/>
                  </a:lnTo>
                  <a:lnTo>
                    <a:pt x="3246" y="19156"/>
                  </a:lnTo>
                  <a:lnTo>
                    <a:pt x="3218" y="19730"/>
                  </a:lnTo>
                  <a:lnTo>
                    <a:pt x="3218" y="20846"/>
                  </a:lnTo>
                  <a:lnTo>
                    <a:pt x="3106" y="20846"/>
                  </a:lnTo>
                  <a:lnTo>
                    <a:pt x="2966" y="20876"/>
                  </a:lnTo>
                  <a:lnTo>
                    <a:pt x="2854" y="20967"/>
                  </a:lnTo>
                  <a:lnTo>
                    <a:pt x="2798" y="21087"/>
                  </a:lnTo>
                  <a:lnTo>
                    <a:pt x="2770" y="21238"/>
                  </a:lnTo>
                  <a:lnTo>
                    <a:pt x="2798" y="21359"/>
                  </a:lnTo>
                  <a:lnTo>
                    <a:pt x="2854" y="21479"/>
                  </a:lnTo>
                  <a:lnTo>
                    <a:pt x="2966" y="21570"/>
                  </a:lnTo>
                  <a:lnTo>
                    <a:pt x="3106" y="21600"/>
                  </a:lnTo>
                  <a:lnTo>
                    <a:pt x="21264" y="21600"/>
                  </a:lnTo>
                  <a:lnTo>
                    <a:pt x="21404" y="21570"/>
                  </a:lnTo>
                  <a:lnTo>
                    <a:pt x="21515" y="21479"/>
                  </a:lnTo>
                  <a:lnTo>
                    <a:pt x="21600" y="21359"/>
                  </a:lnTo>
                  <a:lnTo>
                    <a:pt x="21600" y="21087"/>
                  </a:lnTo>
                  <a:lnTo>
                    <a:pt x="21515" y="20967"/>
                  </a:lnTo>
                  <a:lnTo>
                    <a:pt x="21404" y="20876"/>
                  </a:lnTo>
                  <a:lnTo>
                    <a:pt x="21264" y="20846"/>
                  </a:lnTo>
                  <a:lnTo>
                    <a:pt x="21152" y="20846"/>
                  </a:lnTo>
                  <a:lnTo>
                    <a:pt x="21152" y="19247"/>
                  </a:lnTo>
                  <a:lnTo>
                    <a:pt x="21096" y="18734"/>
                  </a:lnTo>
                  <a:lnTo>
                    <a:pt x="21040" y="18251"/>
                  </a:lnTo>
                  <a:lnTo>
                    <a:pt x="20956" y="17799"/>
                  </a:lnTo>
                  <a:lnTo>
                    <a:pt x="20872" y="17316"/>
                  </a:lnTo>
                  <a:lnTo>
                    <a:pt x="20732" y="16863"/>
                  </a:lnTo>
                  <a:lnTo>
                    <a:pt x="20593" y="16411"/>
                  </a:lnTo>
                  <a:lnTo>
                    <a:pt x="20452" y="15959"/>
                  </a:lnTo>
                  <a:lnTo>
                    <a:pt x="20256" y="15536"/>
                  </a:lnTo>
                  <a:lnTo>
                    <a:pt x="20060" y="15114"/>
                  </a:lnTo>
                  <a:lnTo>
                    <a:pt x="19837" y="14721"/>
                  </a:lnTo>
                  <a:lnTo>
                    <a:pt x="19613" y="14299"/>
                  </a:lnTo>
                  <a:lnTo>
                    <a:pt x="19362" y="13937"/>
                  </a:lnTo>
                  <a:lnTo>
                    <a:pt x="19082" y="13575"/>
                  </a:lnTo>
                  <a:lnTo>
                    <a:pt x="18801" y="13213"/>
                  </a:lnTo>
                  <a:lnTo>
                    <a:pt x="18494" y="12882"/>
                  </a:lnTo>
                  <a:lnTo>
                    <a:pt x="18522" y="12158"/>
                  </a:lnTo>
                  <a:lnTo>
                    <a:pt x="18606" y="11463"/>
                  </a:lnTo>
                  <a:lnTo>
                    <a:pt x="18718" y="10800"/>
                  </a:lnTo>
                  <a:lnTo>
                    <a:pt x="18858" y="10136"/>
                  </a:lnTo>
                  <a:lnTo>
                    <a:pt x="18997" y="9473"/>
                  </a:lnTo>
                  <a:lnTo>
                    <a:pt x="19166" y="8839"/>
                  </a:lnTo>
                  <a:lnTo>
                    <a:pt x="19529" y="7602"/>
                  </a:lnTo>
                  <a:lnTo>
                    <a:pt x="19669" y="7029"/>
                  </a:lnTo>
                  <a:lnTo>
                    <a:pt x="19753" y="6486"/>
                  </a:lnTo>
                  <a:lnTo>
                    <a:pt x="19808" y="5943"/>
                  </a:lnTo>
                  <a:lnTo>
                    <a:pt x="19781" y="5430"/>
                  </a:lnTo>
                  <a:lnTo>
                    <a:pt x="19725" y="4947"/>
                  </a:lnTo>
                  <a:lnTo>
                    <a:pt x="19613" y="4464"/>
                  </a:lnTo>
                  <a:lnTo>
                    <a:pt x="19445" y="4042"/>
                  </a:lnTo>
                  <a:lnTo>
                    <a:pt x="19221" y="3590"/>
                  </a:lnTo>
                  <a:lnTo>
                    <a:pt x="18969" y="3228"/>
                  </a:lnTo>
                  <a:lnTo>
                    <a:pt x="18690" y="2865"/>
                  </a:lnTo>
                  <a:lnTo>
                    <a:pt x="18354" y="2564"/>
                  </a:lnTo>
                  <a:lnTo>
                    <a:pt x="17962" y="2292"/>
                  </a:lnTo>
                  <a:lnTo>
                    <a:pt x="17570" y="2051"/>
                  </a:lnTo>
                  <a:lnTo>
                    <a:pt x="17123" y="1840"/>
                  </a:lnTo>
                  <a:lnTo>
                    <a:pt x="16620" y="1659"/>
                  </a:lnTo>
                  <a:lnTo>
                    <a:pt x="16116" y="1538"/>
                  </a:lnTo>
                  <a:lnTo>
                    <a:pt x="16200" y="935"/>
                  </a:lnTo>
                  <a:lnTo>
                    <a:pt x="16255" y="422"/>
                  </a:lnTo>
                  <a:lnTo>
                    <a:pt x="16255" y="272"/>
                  </a:lnTo>
                  <a:lnTo>
                    <a:pt x="16200" y="150"/>
                  </a:lnTo>
                  <a:lnTo>
                    <a:pt x="16088" y="60"/>
                  </a:lnTo>
                  <a:lnTo>
                    <a:pt x="15976" y="0"/>
                  </a:lnTo>
                  <a:lnTo>
                    <a:pt x="15837" y="30"/>
                  </a:lnTo>
                  <a:lnTo>
                    <a:pt x="15696" y="90"/>
                  </a:lnTo>
                  <a:lnTo>
                    <a:pt x="15613" y="180"/>
                  </a:lnTo>
                  <a:lnTo>
                    <a:pt x="15585" y="332"/>
                  </a:lnTo>
                  <a:lnTo>
                    <a:pt x="15556" y="452"/>
                  </a:lnTo>
                  <a:lnTo>
                    <a:pt x="15052" y="422"/>
                  </a:lnTo>
                  <a:lnTo>
                    <a:pt x="14549" y="392"/>
                  </a:lnTo>
                  <a:lnTo>
                    <a:pt x="9820" y="392"/>
                  </a:lnTo>
                  <a:lnTo>
                    <a:pt x="9317" y="422"/>
                  </a:lnTo>
                  <a:lnTo>
                    <a:pt x="8813" y="452"/>
                  </a:lnTo>
                  <a:lnTo>
                    <a:pt x="8785" y="332"/>
                  </a:lnTo>
                  <a:lnTo>
                    <a:pt x="8757" y="180"/>
                  </a:lnTo>
                  <a:lnTo>
                    <a:pt x="8674" y="90"/>
                  </a:lnTo>
                  <a:lnTo>
                    <a:pt x="8533" y="30"/>
                  </a:lnTo>
                  <a:lnTo>
                    <a:pt x="839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94" name="Google Shape;2579;p52"/>
          <p:cNvGrpSpPr/>
          <p:nvPr/>
        </p:nvGrpSpPr>
        <p:grpSpPr>
          <a:xfrm>
            <a:off x="245048" y="426848"/>
            <a:ext cx="1088754" cy="1146955"/>
            <a:chOff x="0" y="0"/>
            <a:chExt cx="1088753" cy="1146953"/>
          </a:xfrm>
        </p:grpSpPr>
        <p:sp>
          <p:nvSpPr>
            <p:cNvPr id="1050259" name="Google Shape;2580;p52"/>
            <p:cNvSpPr/>
            <p:nvPr/>
          </p:nvSpPr>
          <p:spPr>
            <a:xfrm flipH="1">
              <a:off x="28398" y="99399"/>
              <a:ext cx="1016805" cy="1047555"/>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484" y="19863"/>
                  </a:lnTo>
                  <a:lnTo>
                    <a:pt x="14410" y="21600"/>
                  </a:lnTo>
                  <a:lnTo>
                    <a:pt x="21600" y="2616"/>
                  </a:lnTo>
                  <a:lnTo>
                    <a:pt x="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60" name="Google Shape;2581;p52"/>
            <p:cNvSpPr/>
            <p:nvPr/>
          </p:nvSpPr>
          <p:spPr>
            <a:xfrm flipH="1">
              <a:off x="704851" y="356449"/>
              <a:ext cx="209226" cy="97027"/>
            </a:xfrm>
            <a:custGeom>
              <a:avLst/>
              <a:ahLst/>
              <a:cxnLst>
                <a:cxn ang="0">
                  <a:pos x="wd2" y="hd2"/>
                </a:cxn>
                <a:cxn ang="5400000">
                  <a:pos x="wd2" y="hd2"/>
                </a:cxn>
                <a:cxn ang="10800000">
                  <a:pos x="wd2" y="hd2"/>
                </a:cxn>
                <a:cxn ang="16200000">
                  <a:pos x="wd2" y="hd2"/>
                </a:cxn>
              </a:cxnLst>
              <a:rect l="0" t="0" r="r" b="b"/>
              <a:pathLst>
                <a:path w="21600" h="21600" extrusionOk="0">
                  <a:moveTo>
                    <a:pt x="9433" y="0"/>
                  </a:moveTo>
                  <a:lnTo>
                    <a:pt x="8845" y="106"/>
                  </a:lnTo>
                  <a:lnTo>
                    <a:pt x="8259" y="206"/>
                  </a:lnTo>
                  <a:lnTo>
                    <a:pt x="7185" y="629"/>
                  </a:lnTo>
                  <a:lnTo>
                    <a:pt x="6109" y="1263"/>
                  </a:lnTo>
                  <a:lnTo>
                    <a:pt x="5033" y="2104"/>
                  </a:lnTo>
                  <a:lnTo>
                    <a:pt x="3959" y="3161"/>
                  </a:lnTo>
                  <a:lnTo>
                    <a:pt x="2981" y="4319"/>
                  </a:lnTo>
                  <a:lnTo>
                    <a:pt x="2005" y="5688"/>
                  </a:lnTo>
                  <a:lnTo>
                    <a:pt x="1076" y="7163"/>
                  </a:lnTo>
                  <a:lnTo>
                    <a:pt x="245" y="8744"/>
                  </a:lnTo>
                  <a:lnTo>
                    <a:pt x="98" y="9061"/>
                  </a:lnTo>
                  <a:lnTo>
                    <a:pt x="0" y="9695"/>
                  </a:lnTo>
                  <a:lnTo>
                    <a:pt x="0" y="10324"/>
                  </a:lnTo>
                  <a:lnTo>
                    <a:pt x="49" y="10536"/>
                  </a:lnTo>
                  <a:lnTo>
                    <a:pt x="294" y="10959"/>
                  </a:lnTo>
                  <a:lnTo>
                    <a:pt x="537" y="11170"/>
                  </a:lnTo>
                  <a:lnTo>
                    <a:pt x="880" y="11276"/>
                  </a:lnTo>
                  <a:lnTo>
                    <a:pt x="1174" y="11064"/>
                  </a:lnTo>
                  <a:lnTo>
                    <a:pt x="1368" y="10959"/>
                  </a:lnTo>
                  <a:lnTo>
                    <a:pt x="1466" y="10747"/>
                  </a:lnTo>
                  <a:lnTo>
                    <a:pt x="2052" y="9589"/>
                  </a:lnTo>
                  <a:lnTo>
                    <a:pt x="2689" y="8532"/>
                  </a:lnTo>
                  <a:lnTo>
                    <a:pt x="3373" y="7480"/>
                  </a:lnTo>
                  <a:lnTo>
                    <a:pt x="4008" y="6634"/>
                  </a:lnTo>
                  <a:lnTo>
                    <a:pt x="4741" y="5794"/>
                  </a:lnTo>
                  <a:lnTo>
                    <a:pt x="5474" y="5054"/>
                  </a:lnTo>
                  <a:lnTo>
                    <a:pt x="6207" y="4425"/>
                  </a:lnTo>
                  <a:lnTo>
                    <a:pt x="6940" y="3896"/>
                  </a:lnTo>
                  <a:lnTo>
                    <a:pt x="7477" y="3579"/>
                  </a:lnTo>
                  <a:lnTo>
                    <a:pt x="8063" y="3267"/>
                  </a:lnTo>
                  <a:lnTo>
                    <a:pt x="8602" y="3161"/>
                  </a:lnTo>
                  <a:lnTo>
                    <a:pt x="9090" y="3056"/>
                  </a:lnTo>
                  <a:lnTo>
                    <a:pt x="9627" y="2950"/>
                  </a:lnTo>
                  <a:lnTo>
                    <a:pt x="10166" y="3056"/>
                  </a:lnTo>
                  <a:lnTo>
                    <a:pt x="10654" y="3161"/>
                  </a:lnTo>
                  <a:lnTo>
                    <a:pt x="11142" y="3367"/>
                  </a:lnTo>
                  <a:lnTo>
                    <a:pt x="11632" y="3579"/>
                  </a:lnTo>
                  <a:lnTo>
                    <a:pt x="12071" y="3896"/>
                  </a:lnTo>
                  <a:lnTo>
                    <a:pt x="13000" y="4742"/>
                  </a:lnTo>
                  <a:lnTo>
                    <a:pt x="13880" y="5794"/>
                  </a:lnTo>
                  <a:lnTo>
                    <a:pt x="14711" y="6951"/>
                  </a:lnTo>
                  <a:lnTo>
                    <a:pt x="15491" y="8426"/>
                  </a:lnTo>
                  <a:lnTo>
                    <a:pt x="16224" y="9901"/>
                  </a:lnTo>
                  <a:lnTo>
                    <a:pt x="16959" y="11588"/>
                  </a:lnTo>
                  <a:lnTo>
                    <a:pt x="18229" y="15172"/>
                  </a:lnTo>
                  <a:lnTo>
                    <a:pt x="18815" y="17070"/>
                  </a:lnTo>
                  <a:lnTo>
                    <a:pt x="19352" y="18967"/>
                  </a:lnTo>
                  <a:lnTo>
                    <a:pt x="19842" y="20971"/>
                  </a:lnTo>
                  <a:lnTo>
                    <a:pt x="19940" y="21177"/>
                  </a:lnTo>
                  <a:lnTo>
                    <a:pt x="20036" y="21389"/>
                  </a:lnTo>
                  <a:lnTo>
                    <a:pt x="20183" y="21600"/>
                  </a:lnTo>
                  <a:lnTo>
                    <a:pt x="20673" y="21600"/>
                  </a:lnTo>
                  <a:lnTo>
                    <a:pt x="21014" y="21389"/>
                  </a:lnTo>
                  <a:lnTo>
                    <a:pt x="21308" y="20971"/>
                  </a:lnTo>
                  <a:lnTo>
                    <a:pt x="21502" y="20442"/>
                  </a:lnTo>
                  <a:lnTo>
                    <a:pt x="21551" y="20231"/>
                  </a:lnTo>
                  <a:lnTo>
                    <a:pt x="21600" y="19914"/>
                  </a:lnTo>
                  <a:lnTo>
                    <a:pt x="21551" y="19491"/>
                  </a:lnTo>
                  <a:lnTo>
                    <a:pt x="21502" y="19179"/>
                  </a:lnTo>
                  <a:lnTo>
                    <a:pt x="20965" y="17070"/>
                  </a:lnTo>
                  <a:lnTo>
                    <a:pt x="20428" y="15066"/>
                  </a:lnTo>
                  <a:lnTo>
                    <a:pt x="19793" y="13168"/>
                  </a:lnTo>
                  <a:lnTo>
                    <a:pt x="19158" y="11276"/>
                  </a:lnTo>
                  <a:lnTo>
                    <a:pt x="18472" y="9484"/>
                  </a:lnTo>
                  <a:lnTo>
                    <a:pt x="17788" y="7797"/>
                  </a:lnTo>
                  <a:lnTo>
                    <a:pt x="16224" y="4848"/>
                  </a:lnTo>
                  <a:lnTo>
                    <a:pt x="15395" y="3579"/>
                  </a:lnTo>
                  <a:lnTo>
                    <a:pt x="14515" y="2527"/>
                  </a:lnTo>
                  <a:lnTo>
                    <a:pt x="13586" y="1581"/>
                  </a:lnTo>
                  <a:lnTo>
                    <a:pt x="12608" y="840"/>
                  </a:lnTo>
                  <a:lnTo>
                    <a:pt x="11583" y="312"/>
                  </a:lnTo>
                  <a:lnTo>
                    <a:pt x="10507" y="106"/>
                  </a:lnTo>
                  <a:lnTo>
                    <a:pt x="943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61" name="Google Shape;2582;p52"/>
            <p:cNvSpPr/>
            <p:nvPr/>
          </p:nvSpPr>
          <p:spPr>
            <a:xfrm flipH="1">
              <a:off x="287324" y="405200"/>
              <a:ext cx="209702" cy="97027"/>
            </a:xfrm>
            <a:custGeom>
              <a:avLst/>
              <a:ahLst/>
              <a:cxnLst>
                <a:cxn ang="0">
                  <a:pos x="wd2" y="hd2"/>
                </a:cxn>
                <a:cxn ang="5400000">
                  <a:pos x="wd2" y="hd2"/>
                </a:cxn>
                <a:cxn ang="10800000">
                  <a:pos x="wd2" y="hd2"/>
                </a:cxn>
                <a:cxn ang="16200000">
                  <a:pos x="wd2" y="hd2"/>
                </a:cxn>
              </a:cxnLst>
              <a:rect l="0" t="0" r="r" b="b"/>
              <a:pathLst>
                <a:path w="21600" h="21600" extrusionOk="0">
                  <a:moveTo>
                    <a:pt x="9458" y="0"/>
                  </a:moveTo>
                  <a:lnTo>
                    <a:pt x="8289" y="211"/>
                  </a:lnTo>
                  <a:lnTo>
                    <a:pt x="7215" y="629"/>
                  </a:lnTo>
                  <a:lnTo>
                    <a:pt x="6142" y="1263"/>
                  </a:lnTo>
                  <a:lnTo>
                    <a:pt x="5070" y="2109"/>
                  </a:lnTo>
                  <a:lnTo>
                    <a:pt x="3997" y="3161"/>
                  </a:lnTo>
                  <a:lnTo>
                    <a:pt x="3023" y="4319"/>
                  </a:lnTo>
                  <a:lnTo>
                    <a:pt x="2047" y="5688"/>
                  </a:lnTo>
                  <a:lnTo>
                    <a:pt x="1120" y="7163"/>
                  </a:lnTo>
                  <a:lnTo>
                    <a:pt x="291" y="8744"/>
                  </a:lnTo>
                  <a:lnTo>
                    <a:pt x="144" y="9061"/>
                  </a:lnTo>
                  <a:lnTo>
                    <a:pt x="95" y="9378"/>
                  </a:lnTo>
                  <a:lnTo>
                    <a:pt x="49" y="9695"/>
                  </a:lnTo>
                  <a:lnTo>
                    <a:pt x="0" y="10012"/>
                  </a:lnTo>
                  <a:lnTo>
                    <a:pt x="49" y="10224"/>
                  </a:lnTo>
                  <a:lnTo>
                    <a:pt x="95" y="10536"/>
                  </a:lnTo>
                  <a:lnTo>
                    <a:pt x="340" y="10959"/>
                  </a:lnTo>
                  <a:lnTo>
                    <a:pt x="585" y="11170"/>
                  </a:lnTo>
                  <a:lnTo>
                    <a:pt x="924" y="11276"/>
                  </a:lnTo>
                  <a:lnTo>
                    <a:pt x="1365" y="10959"/>
                  </a:lnTo>
                  <a:lnTo>
                    <a:pt x="1512" y="10641"/>
                  </a:lnTo>
                  <a:lnTo>
                    <a:pt x="2096" y="9589"/>
                  </a:lnTo>
                  <a:lnTo>
                    <a:pt x="2730" y="8538"/>
                  </a:lnTo>
                  <a:lnTo>
                    <a:pt x="3412" y="7480"/>
                  </a:lnTo>
                  <a:lnTo>
                    <a:pt x="4045" y="6640"/>
                  </a:lnTo>
                  <a:lnTo>
                    <a:pt x="4777" y="5794"/>
                  </a:lnTo>
                  <a:lnTo>
                    <a:pt x="5508" y="5059"/>
                  </a:lnTo>
                  <a:lnTo>
                    <a:pt x="6239" y="4425"/>
                  </a:lnTo>
                  <a:lnTo>
                    <a:pt x="6971" y="3896"/>
                  </a:lnTo>
                  <a:lnTo>
                    <a:pt x="7509" y="3478"/>
                  </a:lnTo>
                  <a:lnTo>
                    <a:pt x="8094" y="3267"/>
                  </a:lnTo>
                  <a:lnTo>
                    <a:pt x="8629" y="3056"/>
                  </a:lnTo>
                  <a:lnTo>
                    <a:pt x="9116" y="2950"/>
                  </a:lnTo>
                  <a:lnTo>
                    <a:pt x="9654" y="2950"/>
                  </a:lnTo>
                  <a:lnTo>
                    <a:pt x="10190" y="3056"/>
                  </a:lnTo>
                  <a:lnTo>
                    <a:pt x="10676" y="3161"/>
                  </a:lnTo>
                  <a:lnTo>
                    <a:pt x="11166" y="3373"/>
                  </a:lnTo>
                  <a:lnTo>
                    <a:pt x="11652" y="3584"/>
                  </a:lnTo>
                  <a:lnTo>
                    <a:pt x="12090" y="3896"/>
                  </a:lnTo>
                  <a:lnTo>
                    <a:pt x="13017" y="4742"/>
                  </a:lnTo>
                  <a:lnTo>
                    <a:pt x="13895" y="5794"/>
                  </a:lnTo>
                  <a:lnTo>
                    <a:pt x="14724" y="6957"/>
                  </a:lnTo>
                  <a:lnTo>
                    <a:pt x="15505" y="8326"/>
                  </a:lnTo>
                  <a:lnTo>
                    <a:pt x="16236" y="9907"/>
                  </a:lnTo>
                  <a:lnTo>
                    <a:pt x="17601" y="13279"/>
                  </a:lnTo>
                  <a:lnTo>
                    <a:pt x="18234" y="15172"/>
                  </a:lnTo>
                  <a:lnTo>
                    <a:pt x="18819" y="17070"/>
                  </a:lnTo>
                  <a:lnTo>
                    <a:pt x="19357" y="18967"/>
                  </a:lnTo>
                  <a:lnTo>
                    <a:pt x="19844" y="20971"/>
                  </a:lnTo>
                  <a:lnTo>
                    <a:pt x="20039" y="21394"/>
                  </a:lnTo>
                  <a:lnTo>
                    <a:pt x="20186" y="21500"/>
                  </a:lnTo>
                  <a:lnTo>
                    <a:pt x="20330" y="21600"/>
                  </a:lnTo>
                  <a:lnTo>
                    <a:pt x="20673" y="21600"/>
                  </a:lnTo>
                  <a:lnTo>
                    <a:pt x="21013" y="21394"/>
                  </a:lnTo>
                  <a:lnTo>
                    <a:pt x="21306" y="20971"/>
                  </a:lnTo>
                  <a:lnTo>
                    <a:pt x="21502" y="20442"/>
                  </a:lnTo>
                  <a:lnTo>
                    <a:pt x="21551" y="20125"/>
                  </a:lnTo>
                  <a:lnTo>
                    <a:pt x="21600" y="19813"/>
                  </a:lnTo>
                  <a:lnTo>
                    <a:pt x="21502" y="19179"/>
                  </a:lnTo>
                  <a:lnTo>
                    <a:pt x="20967" y="17070"/>
                  </a:lnTo>
                  <a:lnTo>
                    <a:pt x="20428" y="15072"/>
                  </a:lnTo>
                  <a:lnTo>
                    <a:pt x="19161" y="11276"/>
                  </a:lnTo>
                  <a:lnTo>
                    <a:pt x="18479" y="9484"/>
                  </a:lnTo>
                  <a:lnTo>
                    <a:pt x="17797" y="7797"/>
                  </a:lnTo>
                  <a:lnTo>
                    <a:pt x="16236" y="4848"/>
                  </a:lnTo>
                  <a:lnTo>
                    <a:pt x="15407" y="3584"/>
                  </a:lnTo>
                  <a:lnTo>
                    <a:pt x="14529" y="2527"/>
                  </a:lnTo>
                  <a:lnTo>
                    <a:pt x="13602" y="1581"/>
                  </a:lnTo>
                  <a:lnTo>
                    <a:pt x="12628" y="840"/>
                  </a:lnTo>
                  <a:lnTo>
                    <a:pt x="11603" y="317"/>
                  </a:lnTo>
                  <a:lnTo>
                    <a:pt x="1053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62" name="Google Shape;2583;p52"/>
            <p:cNvSpPr/>
            <p:nvPr/>
          </p:nvSpPr>
          <p:spPr>
            <a:xfrm flipH="1">
              <a:off x="554775" y="399050"/>
              <a:ext cx="103678" cy="206853"/>
            </a:xfrm>
            <a:custGeom>
              <a:avLst/>
              <a:ahLst/>
              <a:cxnLst>
                <a:cxn ang="0">
                  <a:pos x="wd2" y="hd2"/>
                </a:cxn>
                <a:cxn ang="5400000">
                  <a:pos x="wd2" y="hd2"/>
                </a:cxn>
                <a:cxn ang="10800000">
                  <a:pos x="wd2" y="hd2"/>
                </a:cxn>
                <a:cxn ang="16200000">
                  <a:pos x="wd2" y="hd2"/>
                </a:cxn>
              </a:cxnLst>
              <a:rect l="0" t="0" r="r" b="b"/>
              <a:pathLst>
                <a:path w="21600" h="21600" extrusionOk="0">
                  <a:moveTo>
                    <a:pt x="21204" y="0"/>
                  </a:moveTo>
                  <a:lnTo>
                    <a:pt x="20313" y="791"/>
                  </a:lnTo>
                  <a:lnTo>
                    <a:pt x="19428" y="1483"/>
                  </a:lnTo>
                  <a:lnTo>
                    <a:pt x="18444" y="2125"/>
                  </a:lnTo>
                  <a:lnTo>
                    <a:pt x="17553" y="2718"/>
                  </a:lnTo>
                  <a:lnTo>
                    <a:pt x="16667" y="3164"/>
                  </a:lnTo>
                  <a:lnTo>
                    <a:pt x="15777" y="3608"/>
                  </a:lnTo>
                  <a:lnTo>
                    <a:pt x="14792" y="3952"/>
                  </a:lnTo>
                  <a:lnTo>
                    <a:pt x="13907" y="4200"/>
                  </a:lnTo>
                  <a:lnTo>
                    <a:pt x="13016" y="4448"/>
                  </a:lnTo>
                  <a:lnTo>
                    <a:pt x="12131" y="4597"/>
                  </a:lnTo>
                  <a:lnTo>
                    <a:pt x="11240" y="4743"/>
                  </a:lnTo>
                  <a:lnTo>
                    <a:pt x="9469" y="4843"/>
                  </a:lnTo>
                  <a:lnTo>
                    <a:pt x="8678" y="4843"/>
                  </a:lnTo>
                  <a:lnTo>
                    <a:pt x="7891" y="4793"/>
                  </a:lnTo>
                  <a:lnTo>
                    <a:pt x="7099" y="4694"/>
                  </a:lnTo>
                  <a:lnTo>
                    <a:pt x="5620" y="4498"/>
                  </a:lnTo>
                  <a:lnTo>
                    <a:pt x="4240" y="4200"/>
                  </a:lnTo>
                  <a:lnTo>
                    <a:pt x="3057" y="3856"/>
                  </a:lnTo>
                  <a:lnTo>
                    <a:pt x="2073" y="3509"/>
                  </a:lnTo>
                  <a:lnTo>
                    <a:pt x="1182" y="3164"/>
                  </a:lnTo>
                  <a:lnTo>
                    <a:pt x="594" y="2916"/>
                  </a:lnTo>
                  <a:lnTo>
                    <a:pt x="0" y="2618"/>
                  </a:lnTo>
                  <a:lnTo>
                    <a:pt x="0" y="3459"/>
                  </a:lnTo>
                  <a:lnTo>
                    <a:pt x="99" y="5584"/>
                  </a:lnTo>
                  <a:lnTo>
                    <a:pt x="297" y="7017"/>
                  </a:lnTo>
                  <a:lnTo>
                    <a:pt x="495" y="8599"/>
                  </a:lnTo>
                  <a:lnTo>
                    <a:pt x="786" y="10280"/>
                  </a:lnTo>
                  <a:lnTo>
                    <a:pt x="1281" y="12061"/>
                  </a:lnTo>
                  <a:lnTo>
                    <a:pt x="1875" y="13789"/>
                  </a:lnTo>
                  <a:lnTo>
                    <a:pt x="2662" y="15520"/>
                  </a:lnTo>
                  <a:lnTo>
                    <a:pt x="3057" y="16311"/>
                  </a:lnTo>
                  <a:lnTo>
                    <a:pt x="3552" y="17102"/>
                  </a:lnTo>
                  <a:lnTo>
                    <a:pt x="4141" y="17843"/>
                  </a:lnTo>
                  <a:lnTo>
                    <a:pt x="4735" y="18535"/>
                  </a:lnTo>
                  <a:lnTo>
                    <a:pt x="5422" y="19177"/>
                  </a:lnTo>
                  <a:lnTo>
                    <a:pt x="6115" y="19773"/>
                  </a:lnTo>
                  <a:lnTo>
                    <a:pt x="6901" y="20316"/>
                  </a:lnTo>
                  <a:lnTo>
                    <a:pt x="7792" y="20710"/>
                  </a:lnTo>
                  <a:lnTo>
                    <a:pt x="8776" y="21107"/>
                  </a:lnTo>
                  <a:lnTo>
                    <a:pt x="9761" y="21352"/>
                  </a:lnTo>
                  <a:lnTo>
                    <a:pt x="10751" y="21550"/>
                  </a:lnTo>
                  <a:lnTo>
                    <a:pt x="11933" y="21600"/>
                  </a:lnTo>
                  <a:lnTo>
                    <a:pt x="12527" y="21600"/>
                  </a:lnTo>
                  <a:lnTo>
                    <a:pt x="13115" y="21550"/>
                  </a:lnTo>
                  <a:lnTo>
                    <a:pt x="13610" y="21501"/>
                  </a:lnTo>
                  <a:lnTo>
                    <a:pt x="14105" y="21402"/>
                  </a:lnTo>
                  <a:lnTo>
                    <a:pt x="15089" y="21107"/>
                  </a:lnTo>
                  <a:lnTo>
                    <a:pt x="15975" y="20759"/>
                  </a:lnTo>
                  <a:lnTo>
                    <a:pt x="16766" y="20266"/>
                  </a:lnTo>
                  <a:lnTo>
                    <a:pt x="17454" y="19673"/>
                  </a:lnTo>
                  <a:lnTo>
                    <a:pt x="18147" y="19031"/>
                  </a:lnTo>
                  <a:lnTo>
                    <a:pt x="18735" y="18337"/>
                  </a:lnTo>
                  <a:lnTo>
                    <a:pt x="19230" y="17548"/>
                  </a:lnTo>
                  <a:lnTo>
                    <a:pt x="19626" y="16708"/>
                  </a:lnTo>
                  <a:lnTo>
                    <a:pt x="20022" y="15818"/>
                  </a:lnTo>
                  <a:lnTo>
                    <a:pt x="20412" y="14878"/>
                  </a:lnTo>
                  <a:lnTo>
                    <a:pt x="20907" y="12902"/>
                  </a:lnTo>
                  <a:lnTo>
                    <a:pt x="21303" y="10873"/>
                  </a:lnTo>
                  <a:lnTo>
                    <a:pt x="21501" y="8847"/>
                  </a:lnTo>
                  <a:lnTo>
                    <a:pt x="21600" y="6871"/>
                  </a:lnTo>
                  <a:lnTo>
                    <a:pt x="21600" y="5041"/>
                  </a:lnTo>
                  <a:lnTo>
                    <a:pt x="21501" y="3409"/>
                  </a:lnTo>
                  <a:lnTo>
                    <a:pt x="21303" y="937"/>
                  </a:lnTo>
                  <a:lnTo>
                    <a:pt x="212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263" name="Google Shape;2584;p52"/>
            <p:cNvSpPr/>
            <p:nvPr/>
          </p:nvSpPr>
          <p:spPr>
            <a:xfrm flipH="1">
              <a:off x="559049" y="410399"/>
              <a:ext cx="96103" cy="6485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072" y="1107"/>
                  </a:lnTo>
                  <a:lnTo>
                    <a:pt x="19684" y="3631"/>
                  </a:lnTo>
                  <a:lnTo>
                    <a:pt x="18729" y="5363"/>
                  </a:lnTo>
                  <a:lnTo>
                    <a:pt x="17560" y="7095"/>
                  </a:lnTo>
                  <a:lnTo>
                    <a:pt x="16178" y="8827"/>
                  </a:lnTo>
                  <a:lnTo>
                    <a:pt x="14683" y="10409"/>
                  </a:lnTo>
                  <a:lnTo>
                    <a:pt x="13087" y="11824"/>
                  </a:lnTo>
                  <a:lnTo>
                    <a:pt x="11384" y="12932"/>
                  </a:lnTo>
                  <a:lnTo>
                    <a:pt x="10536" y="13406"/>
                  </a:lnTo>
                  <a:lnTo>
                    <a:pt x="9581" y="13714"/>
                  </a:lnTo>
                  <a:lnTo>
                    <a:pt x="8727" y="14031"/>
                  </a:lnTo>
                  <a:lnTo>
                    <a:pt x="6810" y="14031"/>
                  </a:lnTo>
                  <a:lnTo>
                    <a:pt x="5855" y="13714"/>
                  </a:lnTo>
                  <a:lnTo>
                    <a:pt x="4894" y="13406"/>
                  </a:lnTo>
                  <a:lnTo>
                    <a:pt x="3939" y="12773"/>
                  </a:lnTo>
                  <a:lnTo>
                    <a:pt x="2984" y="11982"/>
                  </a:lnTo>
                  <a:lnTo>
                    <a:pt x="2023" y="11041"/>
                  </a:lnTo>
                  <a:lnTo>
                    <a:pt x="1068" y="9776"/>
                  </a:lnTo>
                  <a:lnTo>
                    <a:pt x="0" y="8360"/>
                  </a:lnTo>
                  <a:lnTo>
                    <a:pt x="854" y="21600"/>
                  </a:lnTo>
                  <a:lnTo>
                    <a:pt x="21173" y="17187"/>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64" name="Google Shape;2585;p52"/>
            <p:cNvSpPr/>
            <p:nvPr/>
          </p:nvSpPr>
          <p:spPr>
            <a:xfrm flipH="1">
              <a:off x="564251" y="532525"/>
              <a:ext cx="56327" cy="68653"/>
            </a:xfrm>
            <a:custGeom>
              <a:avLst/>
              <a:ahLst/>
              <a:cxnLst>
                <a:cxn ang="0">
                  <a:pos x="wd2" y="hd2"/>
                </a:cxn>
                <a:cxn ang="5400000">
                  <a:pos x="wd2" y="hd2"/>
                </a:cxn>
                <a:cxn ang="10800000">
                  <a:pos x="wd2" y="hd2"/>
                </a:cxn>
                <a:cxn ang="16200000">
                  <a:pos x="wd2" y="hd2"/>
                </a:cxn>
              </a:cxnLst>
              <a:rect l="0" t="0" r="r" b="b"/>
              <a:pathLst>
                <a:path w="21600" h="21600" extrusionOk="0">
                  <a:moveTo>
                    <a:pt x="12339" y="0"/>
                  </a:moveTo>
                  <a:lnTo>
                    <a:pt x="11255" y="299"/>
                  </a:lnTo>
                  <a:lnTo>
                    <a:pt x="10162" y="598"/>
                  </a:lnTo>
                  <a:lnTo>
                    <a:pt x="9252" y="1046"/>
                  </a:lnTo>
                  <a:lnTo>
                    <a:pt x="8350" y="1644"/>
                  </a:lnTo>
                  <a:lnTo>
                    <a:pt x="7440" y="2383"/>
                  </a:lnTo>
                  <a:lnTo>
                    <a:pt x="5810" y="4027"/>
                  </a:lnTo>
                  <a:lnTo>
                    <a:pt x="4535" y="5962"/>
                  </a:lnTo>
                  <a:lnTo>
                    <a:pt x="3442" y="7897"/>
                  </a:lnTo>
                  <a:lnTo>
                    <a:pt x="2358" y="10131"/>
                  </a:lnTo>
                  <a:lnTo>
                    <a:pt x="901" y="14001"/>
                  </a:lnTo>
                  <a:lnTo>
                    <a:pt x="182" y="16983"/>
                  </a:lnTo>
                  <a:lnTo>
                    <a:pt x="0" y="18170"/>
                  </a:lnTo>
                  <a:lnTo>
                    <a:pt x="1266" y="19366"/>
                  </a:lnTo>
                  <a:lnTo>
                    <a:pt x="2723" y="20105"/>
                  </a:lnTo>
                  <a:lnTo>
                    <a:pt x="3988" y="20853"/>
                  </a:lnTo>
                  <a:lnTo>
                    <a:pt x="5446" y="21301"/>
                  </a:lnTo>
                  <a:lnTo>
                    <a:pt x="6529" y="21600"/>
                  </a:lnTo>
                  <a:lnTo>
                    <a:pt x="8887" y="21600"/>
                  </a:lnTo>
                  <a:lnTo>
                    <a:pt x="9980" y="21301"/>
                  </a:lnTo>
                  <a:lnTo>
                    <a:pt x="10891" y="21002"/>
                  </a:lnTo>
                  <a:lnTo>
                    <a:pt x="11974" y="20554"/>
                  </a:lnTo>
                  <a:lnTo>
                    <a:pt x="12885" y="19964"/>
                  </a:lnTo>
                  <a:lnTo>
                    <a:pt x="13614" y="19217"/>
                  </a:lnTo>
                  <a:lnTo>
                    <a:pt x="15244" y="17580"/>
                  </a:lnTo>
                  <a:lnTo>
                    <a:pt x="16701" y="15638"/>
                  </a:lnTo>
                  <a:lnTo>
                    <a:pt x="17966" y="13703"/>
                  </a:lnTo>
                  <a:lnTo>
                    <a:pt x="19788" y="9534"/>
                  </a:lnTo>
                  <a:lnTo>
                    <a:pt x="20507" y="7599"/>
                  </a:lnTo>
                  <a:lnTo>
                    <a:pt x="21418" y="4617"/>
                  </a:lnTo>
                  <a:lnTo>
                    <a:pt x="21600" y="3579"/>
                  </a:lnTo>
                  <a:lnTo>
                    <a:pt x="20143" y="2383"/>
                  </a:lnTo>
                  <a:lnTo>
                    <a:pt x="18695" y="1495"/>
                  </a:lnTo>
                  <a:lnTo>
                    <a:pt x="17238" y="897"/>
                  </a:lnTo>
                  <a:lnTo>
                    <a:pt x="15972" y="299"/>
                  </a:lnTo>
                  <a:lnTo>
                    <a:pt x="1469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265" name="Google Shape;2586;p52"/>
            <p:cNvSpPr/>
            <p:nvPr/>
          </p:nvSpPr>
          <p:spPr>
            <a:xfrm flipH="1">
              <a:off x="235275" y="626251"/>
              <a:ext cx="737028" cy="388651"/>
            </a:xfrm>
            <a:custGeom>
              <a:avLst/>
              <a:ahLst/>
              <a:cxnLst>
                <a:cxn ang="0">
                  <a:pos x="wd2" y="hd2"/>
                </a:cxn>
                <a:cxn ang="5400000">
                  <a:pos x="wd2" y="hd2"/>
                </a:cxn>
                <a:cxn ang="10800000">
                  <a:pos x="wd2" y="hd2"/>
                </a:cxn>
                <a:cxn ang="16200000">
                  <a:pos x="wd2" y="hd2"/>
                </a:cxn>
              </a:cxnLst>
              <a:rect l="0" t="0" r="r" b="b"/>
              <a:pathLst>
                <a:path w="21600" h="21600" extrusionOk="0">
                  <a:moveTo>
                    <a:pt x="8810" y="0"/>
                  </a:moveTo>
                  <a:lnTo>
                    <a:pt x="8088" y="53"/>
                  </a:lnTo>
                  <a:lnTo>
                    <a:pt x="7380" y="158"/>
                  </a:lnTo>
                  <a:lnTo>
                    <a:pt x="6687" y="317"/>
                  </a:lnTo>
                  <a:lnTo>
                    <a:pt x="6021" y="500"/>
                  </a:lnTo>
                  <a:lnTo>
                    <a:pt x="5369" y="738"/>
                  </a:lnTo>
                  <a:lnTo>
                    <a:pt x="4745" y="974"/>
                  </a:lnTo>
                  <a:lnTo>
                    <a:pt x="4148" y="1263"/>
                  </a:lnTo>
                  <a:lnTo>
                    <a:pt x="3579" y="1552"/>
                  </a:lnTo>
                  <a:lnTo>
                    <a:pt x="3024" y="1842"/>
                  </a:lnTo>
                  <a:lnTo>
                    <a:pt x="2497" y="2184"/>
                  </a:lnTo>
                  <a:lnTo>
                    <a:pt x="1998" y="2500"/>
                  </a:lnTo>
                  <a:lnTo>
                    <a:pt x="1540" y="2841"/>
                  </a:lnTo>
                  <a:lnTo>
                    <a:pt x="1096" y="3158"/>
                  </a:lnTo>
                  <a:lnTo>
                    <a:pt x="694" y="3474"/>
                  </a:lnTo>
                  <a:lnTo>
                    <a:pt x="0" y="4078"/>
                  </a:lnTo>
                  <a:lnTo>
                    <a:pt x="610" y="13550"/>
                  </a:lnTo>
                  <a:lnTo>
                    <a:pt x="888" y="14048"/>
                  </a:lnTo>
                  <a:lnTo>
                    <a:pt x="1194" y="14549"/>
                  </a:lnTo>
                  <a:lnTo>
                    <a:pt x="1526" y="15049"/>
                  </a:lnTo>
                  <a:lnTo>
                    <a:pt x="1873" y="15575"/>
                  </a:lnTo>
                  <a:lnTo>
                    <a:pt x="2248" y="16074"/>
                  </a:lnTo>
                  <a:lnTo>
                    <a:pt x="2636" y="16574"/>
                  </a:lnTo>
                  <a:lnTo>
                    <a:pt x="3052" y="17075"/>
                  </a:lnTo>
                  <a:lnTo>
                    <a:pt x="3482" y="17575"/>
                  </a:lnTo>
                  <a:lnTo>
                    <a:pt x="3926" y="18049"/>
                  </a:lnTo>
                  <a:lnTo>
                    <a:pt x="4398" y="18521"/>
                  </a:lnTo>
                  <a:lnTo>
                    <a:pt x="4897" y="18968"/>
                  </a:lnTo>
                  <a:lnTo>
                    <a:pt x="5397" y="19389"/>
                  </a:lnTo>
                  <a:lnTo>
                    <a:pt x="5938" y="19784"/>
                  </a:lnTo>
                  <a:lnTo>
                    <a:pt x="6493" y="20152"/>
                  </a:lnTo>
                  <a:lnTo>
                    <a:pt x="7062" y="20469"/>
                  </a:lnTo>
                  <a:lnTo>
                    <a:pt x="7658" y="20784"/>
                  </a:lnTo>
                  <a:lnTo>
                    <a:pt x="8268" y="21021"/>
                  </a:lnTo>
                  <a:lnTo>
                    <a:pt x="8906" y="21232"/>
                  </a:lnTo>
                  <a:lnTo>
                    <a:pt x="9558" y="21415"/>
                  </a:lnTo>
                  <a:lnTo>
                    <a:pt x="10224" y="21521"/>
                  </a:lnTo>
                  <a:lnTo>
                    <a:pt x="10918" y="21600"/>
                  </a:lnTo>
                  <a:lnTo>
                    <a:pt x="11639" y="21600"/>
                  </a:lnTo>
                  <a:lnTo>
                    <a:pt x="12375" y="21547"/>
                  </a:lnTo>
                  <a:lnTo>
                    <a:pt x="13124" y="21442"/>
                  </a:lnTo>
                  <a:lnTo>
                    <a:pt x="13513" y="21362"/>
                  </a:lnTo>
                  <a:lnTo>
                    <a:pt x="13901" y="21258"/>
                  </a:lnTo>
                  <a:lnTo>
                    <a:pt x="14289" y="21153"/>
                  </a:lnTo>
                  <a:lnTo>
                    <a:pt x="14692" y="21021"/>
                  </a:lnTo>
                  <a:lnTo>
                    <a:pt x="15094" y="20864"/>
                  </a:lnTo>
                  <a:lnTo>
                    <a:pt x="15926" y="20494"/>
                  </a:lnTo>
                  <a:lnTo>
                    <a:pt x="16342" y="20284"/>
                  </a:lnTo>
                  <a:lnTo>
                    <a:pt x="16772" y="20073"/>
                  </a:lnTo>
                  <a:lnTo>
                    <a:pt x="17633" y="19548"/>
                  </a:lnTo>
                  <a:lnTo>
                    <a:pt x="18077" y="19259"/>
                  </a:lnTo>
                  <a:lnTo>
                    <a:pt x="18521" y="18942"/>
                  </a:lnTo>
                  <a:lnTo>
                    <a:pt x="18965" y="18627"/>
                  </a:lnTo>
                  <a:lnTo>
                    <a:pt x="19880" y="17890"/>
                  </a:lnTo>
                  <a:lnTo>
                    <a:pt x="21600" y="8998"/>
                  </a:lnTo>
                  <a:lnTo>
                    <a:pt x="21198" y="8341"/>
                  </a:lnTo>
                  <a:lnTo>
                    <a:pt x="20782" y="7709"/>
                  </a:lnTo>
                  <a:lnTo>
                    <a:pt x="20379" y="7131"/>
                  </a:lnTo>
                  <a:lnTo>
                    <a:pt x="19963" y="6551"/>
                  </a:lnTo>
                  <a:lnTo>
                    <a:pt x="19547" y="5998"/>
                  </a:lnTo>
                  <a:lnTo>
                    <a:pt x="19145" y="5473"/>
                  </a:lnTo>
                  <a:lnTo>
                    <a:pt x="18312" y="4525"/>
                  </a:lnTo>
                  <a:lnTo>
                    <a:pt x="17910" y="4104"/>
                  </a:lnTo>
                  <a:lnTo>
                    <a:pt x="17494" y="3683"/>
                  </a:lnTo>
                  <a:lnTo>
                    <a:pt x="17078" y="3289"/>
                  </a:lnTo>
                  <a:lnTo>
                    <a:pt x="16676" y="2947"/>
                  </a:lnTo>
                  <a:lnTo>
                    <a:pt x="16260" y="2605"/>
                  </a:lnTo>
                  <a:lnTo>
                    <a:pt x="15857" y="2290"/>
                  </a:lnTo>
                  <a:lnTo>
                    <a:pt x="15440" y="1999"/>
                  </a:lnTo>
                  <a:lnTo>
                    <a:pt x="15038" y="1737"/>
                  </a:lnTo>
                  <a:lnTo>
                    <a:pt x="14622" y="1474"/>
                  </a:lnTo>
                  <a:lnTo>
                    <a:pt x="14220" y="1263"/>
                  </a:lnTo>
                  <a:lnTo>
                    <a:pt x="13818" y="1053"/>
                  </a:lnTo>
                  <a:lnTo>
                    <a:pt x="13415" y="868"/>
                  </a:lnTo>
                  <a:lnTo>
                    <a:pt x="13013" y="711"/>
                  </a:lnTo>
                  <a:lnTo>
                    <a:pt x="12625" y="553"/>
                  </a:lnTo>
                  <a:lnTo>
                    <a:pt x="12222" y="421"/>
                  </a:lnTo>
                  <a:lnTo>
                    <a:pt x="11833" y="317"/>
                  </a:lnTo>
                  <a:lnTo>
                    <a:pt x="11445" y="211"/>
                  </a:lnTo>
                  <a:lnTo>
                    <a:pt x="11057" y="132"/>
                  </a:lnTo>
                  <a:lnTo>
                    <a:pt x="10294" y="26"/>
                  </a:lnTo>
                  <a:lnTo>
                    <a:pt x="9545"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266" name="Google Shape;2587;p52"/>
            <p:cNvSpPr/>
            <p:nvPr/>
          </p:nvSpPr>
          <p:spPr>
            <a:xfrm flipH="1">
              <a:off x="223899" y="511700"/>
              <a:ext cx="101777" cy="41177"/>
            </a:xfrm>
            <a:custGeom>
              <a:avLst/>
              <a:ahLst/>
              <a:cxnLst>
                <a:cxn ang="0">
                  <a:pos x="wd2" y="hd2"/>
                </a:cxn>
                <a:cxn ang="5400000">
                  <a:pos x="wd2" y="hd2"/>
                </a:cxn>
                <a:cxn ang="10800000">
                  <a:pos x="wd2" y="hd2"/>
                </a:cxn>
                <a:cxn ang="16200000">
                  <a:pos x="wd2" y="hd2"/>
                </a:cxn>
              </a:cxnLst>
              <a:rect l="0" t="0" r="r" b="b"/>
              <a:pathLst>
                <a:path w="21600" h="21600" extrusionOk="0">
                  <a:moveTo>
                    <a:pt x="10850" y="0"/>
                  </a:moveTo>
                  <a:lnTo>
                    <a:pt x="8638" y="249"/>
                  </a:lnTo>
                  <a:lnTo>
                    <a:pt x="6632" y="997"/>
                  </a:lnTo>
                  <a:lnTo>
                    <a:pt x="4823" y="1993"/>
                  </a:lnTo>
                  <a:lnTo>
                    <a:pt x="3215" y="3226"/>
                  </a:lnTo>
                  <a:lnTo>
                    <a:pt x="1910" y="4721"/>
                  </a:lnTo>
                  <a:lnTo>
                    <a:pt x="1305" y="5718"/>
                  </a:lnTo>
                  <a:lnTo>
                    <a:pt x="902" y="6702"/>
                  </a:lnTo>
                  <a:lnTo>
                    <a:pt x="504" y="7698"/>
                  </a:lnTo>
                  <a:lnTo>
                    <a:pt x="101" y="9692"/>
                  </a:lnTo>
                  <a:lnTo>
                    <a:pt x="0" y="10925"/>
                  </a:lnTo>
                  <a:lnTo>
                    <a:pt x="101" y="11921"/>
                  </a:lnTo>
                  <a:lnTo>
                    <a:pt x="302" y="13167"/>
                  </a:lnTo>
                  <a:lnTo>
                    <a:pt x="504" y="14151"/>
                  </a:lnTo>
                  <a:lnTo>
                    <a:pt x="902" y="15148"/>
                  </a:lnTo>
                  <a:lnTo>
                    <a:pt x="1305" y="15895"/>
                  </a:lnTo>
                  <a:lnTo>
                    <a:pt x="1910" y="16892"/>
                  </a:lnTo>
                  <a:lnTo>
                    <a:pt x="3215" y="18623"/>
                  </a:lnTo>
                  <a:lnTo>
                    <a:pt x="4823" y="19869"/>
                  </a:lnTo>
                  <a:lnTo>
                    <a:pt x="6632" y="20866"/>
                  </a:lnTo>
                  <a:lnTo>
                    <a:pt x="8638" y="21364"/>
                  </a:lnTo>
                  <a:lnTo>
                    <a:pt x="10850" y="21600"/>
                  </a:lnTo>
                  <a:lnTo>
                    <a:pt x="12962" y="21364"/>
                  </a:lnTo>
                  <a:lnTo>
                    <a:pt x="15069" y="20866"/>
                  </a:lnTo>
                  <a:lnTo>
                    <a:pt x="16878" y="19869"/>
                  </a:lnTo>
                  <a:lnTo>
                    <a:pt x="18485" y="18623"/>
                  </a:lnTo>
                  <a:lnTo>
                    <a:pt x="19791" y="16892"/>
                  </a:lnTo>
                  <a:lnTo>
                    <a:pt x="20295" y="15895"/>
                  </a:lnTo>
                  <a:lnTo>
                    <a:pt x="20794" y="15148"/>
                  </a:lnTo>
                  <a:lnTo>
                    <a:pt x="21096" y="14151"/>
                  </a:lnTo>
                  <a:lnTo>
                    <a:pt x="21398" y="13167"/>
                  </a:lnTo>
                  <a:lnTo>
                    <a:pt x="21600" y="11921"/>
                  </a:lnTo>
                  <a:lnTo>
                    <a:pt x="21600" y="9692"/>
                  </a:lnTo>
                  <a:lnTo>
                    <a:pt x="21398" y="8695"/>
                  </a:lnTo>
                  <a:lnTo>
                    <a:pt x="20794" y="6702"/>
                  </a:lnTo>
                  <a:lnTo>
                    <a:pt x="20295" y="5718"/>
                  </a:lnTo>
                  <a:lnTo>
                    <a:pt x="19791" y="4721"/>
                  </a:lnTo>
                  <a:lnTo>
                    <a:pt x="18485" y="3226"/>
                  </a:lnTo>
                  <a:lnTo>
                    <a:pt x="16878" y="1993"/>
                  </a:lnTo>
                  <a:lnTo>
                    <a:pt x="15069" y="997"/>
                  </a:lnTo>
                  <a:lnTo>
                    <a:pt x="12962" y="249"/>
                  </a:lnTo>
                  <a:lnTo>
                    <a:pt x="1085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267" name="Google Shape;2588;p52"/>
            <p:cNvSpPr/>
            <p:nvPr/>
          </p:nvSpPr>
          <p:spPr>
            <a:xfrm flipH="1">
              <a:off x="880926" y="410875"/>
              <a:ext cx="99902" cy="45452"/>
            </a:xfrm>
            <a:custGeom>
              <a:avLst/>
              <a:ahLst/>
              <a:cxnLst>
                <a:cxn ang="0">
                  <a:pos x="wd2" y="hd2"/>
                </a:cxn>
                <a:cxn ang="5400000">
                  <a:pos x="wd2" y="hd2"/>
                </a:cxn>
                <a:cxn ang="10800000">
                  <a:pos x="wd2" y="hd2"/>
                </a:cxn>
                <a:cxn ang="16200000">
                  <a:pos x="wd2" y="hd2"/>
                </a:cxn>
              </a:cxnLst>
              <a:rect l="0" t="0" r="r" b="b"/>
              <a:pathLst>
                <a:path w="21600" h="21600" extrusionOk="0">
                  <a:moveTo>
                    <a:pt x="5632" y="0"/>
                  </a:moveTo>
                  <a:lnTo>
                    <a:pt x="3892" y="451"/>
                  </a:lnTo>
                  <a:lnTo>
                    <a:pt x="2459" y="1129"/>
                  </a:lnTo>
                  <a:lnTo>
                    <a:pt x="1843" y="1580"/>
                  </a:lnTo>
                  <a:lnTo>
                    <a:pt x="1335" y="2246"/>
                  </a:lnTo>
                  <a:lnTo>
                    <a:pt x="822" y="2923"/>
                  </a:lnTo>
                  <a:lnTo>
                    <a:pt x="205" y="4729"/>
                  </a:lnTo>
                  <a:lnTo>
                    <a:pt x="103" y="5620"/>
                  </a:lnTo>
                  <a:lnTo>
                    <a:pt x="0" y="6523"/>
                  </a:lnTo>
                  <a:lnTo>
                    <a:pt x="103" y="7651"/>
                  </a:lnTo>
                  <a:lnTo>
                    <a:pt x="308" y="8780"/>
                  </a:lnTo>
                  <a:lnTo>
                    <a:pt x="514" y="9671"/>
                  </a:lnTo>
                  <a:lnTo>
                    <a:pt x="924" y="10800"/>
                  </a:lnTo>
                  <a:lnTo>
                    <a:pt x="1432" y="11929"/>
                  </a:lnTo>
                  <a:lnTo>
                    <a:pt x="2562" y="13949"/>
                  </a:lnTo>
                  <a:lnTo>
                    <a:pt x="3995" y="15743"/>
                  </a:lnTo>
                  <a:lnTo>
                    <a:pt x="5735" y="17549"/>
                  </a:lnTo>
                  <a:lnTo>
                    <a:pt x="7681" y="19129"/>
                  </a:lnTo>
                  <a:lnTo>
                    <a:pt x="9827" y="20246"/>
                  </a:lnTo>
                  <a:lnTo>
                    <a:pt x="12081" y="21149"/>
                  </a:lnTo>
                  <a:lnTo>
                    <a:pt x="14124" y="21600"/>
                  </a:lnTo>
                  <a:lnTo>
                    <a:pt x="16070" y="21600"/>
                  </a:lnTo>
                  <a:lnTo>
                    <a:pt x="17708" y="21149"/>
                  </a:lnTo>
                  <a:lnTo>
                    <a:pt x="19243" y="20246"/>
                  </a:lnTo>
                  <a:lnTo>
                    <a:pt x="19859" y="19794"/>
                  </a:lnTo>
                  <a:lnTo>
                    <a:pt x="20368" y="19129"/>
                  </a:lnTo>
                  <a:lnTo>
                    <a:pt x="21189" y="17774"/>
                  </a:lnTo>
                  <a:lnTo>
                    <a:pt x="21600" y="15968"/>
                  </a:lnTo>
                  <a:lnTo>
                    <a:pt x="21600" y="14851"/>
                  </a:lnTo>
                  <a:lnTo>
                    <a:pt x="21497" y="13949"/>
                  </a:lnTo>
                  <a:lnTo>
                    <a:pt x="21395" y="12820"/>
                  </a:lnTo>
                  <a:lnTo>
                    <a:pt x="21086" y="11703"/>
                  </a:lnTo>
                  <a:lnTo>
                    <a:pt x="20676" y="10800"/>
                  </a:lnTo>
                  <a:lnTo>
                    <a:pt x="20265" y="9671"/>
                  </a:lnTo>
                  <a:lnTo>
                    <a:pt x="19038" y="7651"/>
                  </a:lnTo>
                  <a:lnTo>
                    <a:pt x="17605" y="5620"/>
                  </a:lnTo>
                  <a:lnTo>
                    <a:pt x="15865" y="3826"/>
                  </a:lnTo>
                  <a:lnTo>
                    <a:pt x="13924" y="2471"/>
                  </a:lnTo>
                  <a:lnTo>
                    <a:pt x="11773" y="1129"/>
                  </a:lnTo>
                  <a:lnTo>
                    <a:pt x="9622" y="451"/>
                  </a:lnTo>
                  <a:lnTo>
                    <a:pt x="747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268" name="Google Shape;2589;p52"/>
            <p:cNvSpPr/>
            <p:nvPr/>
          </p:nvSpPr>
          <p:spPr>
            <a:xfrm flipH="1">
              <a:off x="434075" y="689226"/>
              <a:ext cx="353603" cy="262702"/>
            </a:xfrm>
            <a:custGeom>
              <a:avLst/>
              <a:ahLst/>
              <a:cxnLst>
                <a:cxn ang="0">
                  <a:pos x="wd2" y="hd2"/>
                </a:cxn>
                <a:cxn ang="5400000">
                  <a:pos x="wd2" y="hd2"/>
                </a:cxn>
                <a:cxn ang="10800000">
                  <a:pos x="wd2" y="hd2"/>
                </a:cxn>
                <a:cxn ang="16200000">
                  <a:pos x="wd2" y="hd2"/>
                </a:cxn>
              </a:cxnLst>
              <a:rect l="0" t="0" r="r" b="b"/>
              <a:pathLst>
                <a:path w="21600" h="21600" extrusionOk="0">
                  <a:moveTo>
                    <a:pt x="4945" y="0"/>
                  </a:moveTo>
                  <a:lnTo>
                    <a:pt x="4279" y="78"/>
                  </a:lnTo>
                  <a:lnTo>
                    <a:pt x="3961" y="193"/>
                  </a:lnTo>
                  <a:lnTo>
                    <a:pt x="3644" y="271"/>
                  </a:lnTo>
                  <a:lnTo>
                    <a:pt x="3354" y="428"/>
                  </a:lnTo>
                  <a:lnTo>
                    <a:pt x="3036" y="545"/>
                  </a:lnTo>
                  <a:lnTo>
                    <a:pt x="2747" y="738"/>
                  </a:lnTo>
                  <a:lnTo>
                    <a:pt x="2486" y="933"/>
                  </a:lnTo>
                  <a:lnTo>
                    <a:pt x="2198" y="1129"/>
                  </a:lnTo>
                  <a:lnTo>
                    <a:pt x="1936" y="1400"/>
                  </a:lnTo>
                  <a:lnTo>
                    <a:pt x="1706" y="1634"/>
                  </a:lnTo>
                  <a:lnTo>
                    <a:pt x="1445" y="1945"/>
                  </a:lnTo>
                  <a:lnTo>
                    <a:pt x="1243" y="2257"/>
                  </a:lnTo>
                  <a:lnTo>
                    <a:pt x="1040" y="2567"/>
                  </a:lnTo>
                  <a:lnTo>
                    <a:pt x="838" y="2919"/>
                  </a:lnTo>
                  <a:lnTo>
                    <a:pt x="664" y="3268"/>
                  </a:lnTo>
                  <a:lnTo>
                    <a:pt x="521" y="3696"/>
                  </a:lnTo>
                  <a:lnTo>
                    <a:pt x="376" y="4086"/>
                  </a:lnTo>
                  <a:lnTo>
                    <a:pt x="260" y="4514"/>
                  </a:lnTo>
                  <a:lnTo>
                    <a:pt x="173" y="4981"/>
                  </a:lnTo>
                  <a:lnTo>
                    <a:pt x="87" y="5486"/>
                  </a:lnTo>
                  <a:lnTo>
                    <a:pt x="58" y="5955"/>
                  </a:lnTo>
                  <a:lnTo>
                    <a:pt x="0" y="6617"/>
                  </a:lnTo>
                  <a:lnTo>
                    <a:pt x="0" y="7277"/>
                  </a:lnTo>
                  <a:lnTo>
                    <a:pt x="58" y="8522"/>
                  </a:lnTo>
                  <a:lnTo>
                    <a:pt x="115" y="9145"/>
                  </a:lnTo>
                  <a:lnTo>
                    <a:pt x="231" y="9768"/>
                  </a:lnTo>
                  <a:lnTo>
                    <a:pt x="463" y="10936"/>
                  </a:lnTo>
                  <a:lnTo>
                    <a:pt x="635" y="11519"/>
                  </a:lnTo>
                  <a:lnTo>
                    <a:pt x="809" y="12064"/>
                  </a:lnTo>
                  <a:lnTo>
                    <a:pt x="1011" y="12609"/>
                  </a:lnTo>
                  <a:lnTo>
                    <a:pt x="1243" y="13156"/>
                  </a:lnTo>
                  <a:lnTo>
                    <a:pt x="1474" y="13700"/>
                  </a:lnTo>
                  <a:lnTo>
                    <a:pt x="1735" y="14206"/>
                  </a:lnTo>
                  <a:lnTo>
                    <a:pt x="1994" y="14712"/>
                  </a:lnTo>
                  <a:lnTo>
                    <a:pt x="2285" y="15217"/>
                  </a:lnTo>
                  <a:lnTo>
                    <a:pt x="2891" y="16190"/>
                  </a:lnTo>
                  <a:lnTo>
                    <a:pt x="3557" y="17125"/>
                  </a:lnTo>
                  <a:lnTo>
                    <a:pt x="4250" y="17980"/>
                  </a:lnTo>
                  <a:lnTo>
                    <a:pt x="5001" y="18798"/>
                  </a:lnTo>
                  <a:lnTo>
                    <a:pt x="5754" y="19577"/>
                  </a:lnTo>
                  <a:lnTo>
                    <a:pt x="6564" y="20317"/>
                  </a:lnTo>
                  <a:lnTo>
                    <a:pt x="7344" y="20977"/>
                  </a:lnTo>
                  <a:lnTo>
                    <a:pt x="8182" y="21600"/>
                  </a:lnTo>
                  <a:lnTo>
                    <a:pt x="10178" y="20122"/>
                  </a:lnTo>
                  <a:lnTo>
                    <a:pt x="11422" y="19187"/>
                  </a:lnTo>
                  <a:lnTo>
                    <a:pt x="12752" y="18097"/>
                  </a:lnTo>
                  <a:lnTo>
                    <a:pt x="14140" y="16930"/>
                  </a:lnTo>
                  <a:lnTo>
                    <a:pt x="15528" y="15684"/>
                  </a:lnTo>
                  <a:lnTo>
                    <a:pt x="16192" y="15022"/>
                  </a:lnTo>
                  <a:lnTo>
                    <a:pt x="16858" y="14399"/>
                  </a:lnTo>
                  <a:lnTo>
                    <a:pt x="17493" y="13700"/>
                  </a:lnTo>
                  <a:lnTo>
                    <a:pt x="18130" y="13039"/>
                  </a:lnTo>
                  <a:lnTo>
                    <a:pt x="18708" y="12338"/>
                  </a:lnTo>
                  <a:lnTo>
                    <a:pt x="19257" y="11637"/>
                  </a:lnTo>
                  <a:lnTo>
                    <a:pt x="19749" y="10936"/>
                  </a:lnTo>
                  <a:lnTo>
                    <a:pt x="20212" y="10235"/>
                  </a:lnTo>
                  <a:lnTo>
                    <a:pt x="20617" y="9575"/>
                  </a:lnTo>
                  <a:lnTo>
                    <a:pt x="20963" y="8874"/>
                  </a:lnTo>
                  <a:lnTo>
                    <a:pt x="21224" y="8173"/>
                  </a:lnTo>
                  <a:lnTo>
                    <a:pt x="21426" y="7511"/>
                  </a:lnTo>
                  <a:lnTo>
                    <a:pt x="21484" y="7162"/>
                  </a:lnTo>
                  <a:lnTo>
                    <a:pt x="21542" y="6849"/>
                  </a:lnTo>
                  <a:lnTo>
                    <a:pt x="21571" y="6500"/>
                  </a:lnTo>
                  <a:lnTo>
                    <a:pt x="21600" y="6187"/>
                  </a:lnTo>
                  <a:lnTo>
                    <a:pt x="21571" y="5877"/>
                  </a:lnTo>
                  <a:lnTo>
                    <a:pt x="21542" y="5525"/>
                  </a:lnTo>
                  <a:lnTo>
                    <a:pt x="21484" y="5215"/>
                  </a:lnTo>
                  <a:lnTo>
                    <a:pt x="21397" y="4903"/>
                  </a:lnTo>
                  <a:lnTo>
                    <a:pt x="21282" y="4631"/>
                  </a:lnTo>
                  <a:lnTo>
                    <a:pt x="21166" y="4319"/>
                  </a:lnTo>
                  <a:lnTo>
                    <a:pt x="20992" y="4008"/>
                  </a:lnTo>
                  <a:lnTo>
                    <a:pt x="20820" y="3735"/>
                  </a:lnTo>
                  <a:lnTo>
                    <a:pt x="20587" y="3464"/>
                  </a:lnTo>
                  <a:lnTo>
                    <a:pt x="20357" y="3190"/>
                  </a:lnTo>
                  <a:lnTo>
                    <a:pt x="20067" y="2919"/>
                  </a:lnTo>
                  <a:lnTo>
                    <a:pt x="19778" y="2646"/>
                  </a:lnTo>
                  <a:lnTo>
                    <a:pt x="19315" y="2296"/>
                  </a:lnTo>
                  <a:lnTo>
                    <a:pt x="18824" y="2023"/>
                  </a:lnTo>
                  <a:lnTo>
                    <a:pt x="18303" y="1829"/>
                  </a:lnTo>
                  <a:lnTo>
                    <a:pt x="17755" y="1634"/>
                  </a:lnTo>
                  <a:lnTo>
                    <a:pt x="17176" y="1517"/>
                  </a:lnTo>
                  <a:lnTo>
                    <a:pt x="16597" y="1478"/>
                  </a:lnTo>
                  <a:lnTo>
                    <a:pt x="16020" y="1439"/>
                  </a:lnTo>
                  <a:lnTo>
                    <a:pt x="15412" y="1478"/>
                  </a:lnTo>
                  <a:lnTo>
                    <a:pt x="14833" y="1517"/>
                  </a:lnTo>
                  <a:lnTo>
                    <a:pt x="14256" y="1634"/>
                  </a:lnTo>
                  <a:lnTo>
                    <a:pt x="13677" y="1790"/>
                  </a:lnTo>
                  <a:lnTo>
                    <a:pt x="13127" y="1984"/>
                  </a:lnTo>
                  <a:lnTo>
                    <a:pt x="12578" y="2257"/>
                  </a:lnTo>
                  <a:lnTo>
                    <a:pt x="12057" y="2528"/>
                  </a:lnTo>
                  <a:lnTo>
                    <a:pt x="11596" y="2841"/>
                  </a:lnTo>
                  <a:lnTo>
                    <a:pt x="11133" y="3190"/>
                  </a:lnTo>
                  <a:lnTo>
                    <a:pt x="10641" y="3659"/>
                  </a:lnTo>
                  <a:lnTo>
                    <a:pt x="10409" y="3229"/>
                  </a:lnTo>
                  <a:lnTo>
                    <a:pt x="10178" y="2802"/>
                  </a:lnTo>
                  <a:lnTo>
                    <a:pt x="9888" y="2413"/>
                  </a:lnTo>
                  <a:lnTo>
                    <a:pt x="9600" y="2062"/>
                  </a:lnTo>
                  <a:lnTo>
                    <a:pt x="9282" y="1712"/>
                  </a:lnTo>
                  <a:lnTo>
                    <a:pt x="8963" y="1400"/>
                  </a:lnTo>
                  <a:lnTo>
                    <a:pt x="8587" y="1129"/>
                  </a:lnTo>
                  <a:lnTo>
                    <a:pt x="8211" y="855"/>
                  </a:lnTo>
                  <a:lnTo>
                    <a:pt x="7894" y="662"/>
                  </a:lnTo>
                  <a:lnTo>
                    <a:pt x="7576" y="506"/>
                  </a:lnTo>
                  <a:lnTo>
                    <a:pt x="7257" y="349"/>
                  </a:lnTo>
                  <a:lnTo>
                    <a:pt x="6939" y="232"/>
                  </a:lnTo>
                  <a:lnTo>
                    <a:pt x="6275" y="78"/>
                  </a:lnTo>
                  <a:lnTo>
                    <a:pt x="5609"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50269" name="Google Shape;2590;p52"/>
            <p:cNvSpPr/>
            <p:nvPr/>
          </p:nvSpPr>
          <p:spPr>
            <a:xfrm flipH="1">
              <a:off x="493724" y="731826"/>
              <a:ext cx="231954" cy="172777"/>
            </a:xfrm>
            <a:custGeom>
              <a:avLst/>
              <a:ahLst/>
              <a:cxnLst>
                <a:cxn ang="0">
                  <a:pos x="wd2" y="hd2"/>
                </a:cxn>
                <a:cxn ang="5400000">
                  <a:pos x="wd2" y="hd2"/>
                </a:cxn>
                <a:cxn ang="10800000">
                  <a:pos x="wd2" y="hd2"/>
                </a:cxn>
                <a:cxn ang="16200000">
                  <a:pos x="wd2" y="hd2"/>
                </a:cxn>
              </a:cxnLst>
              <a:rect l="0" t="0" r="r" b="b"/>
              <a:pathLst>
                <a:path w="21600" h="21600" extrusionOk="0">
                  <a:moveTo>
                    <a:pt x="4938" y="0"/>
                  </a:moveTo>
                  <a:lnTo>
                    <a:pt x="4277" y="119"/>
                  </a:lnTo>
                  <a:lnTo>
                    <a:pt x="3660" y="294"/>
                  </a:lnTo>
                  <a:lnTo>
                    <a:pt x="3043" y="591"/>
                  </a:lnTo>
                  <a:lnTo>
                    <a:pt x="2470" y="947"/>
                  </a:lnTo>
                  <a:lnTo>
                    <a:pt x="1939" y="1419"/>
                  </a:lnTo>
                  <a:lnTo>
                    <a:pt x="1455" y="1953"/>
                  </a:lnTo>
                  <a:lnTo>
                    <a:pt x="1015" y="2604"/>
                  </a:lnTo>
                  <a:lnTo>
                    <a:pt x="661" y="3313"/>
                  </a:lnTo>
                  <a:lnTo>
                    <a:pt x="354" y="4141"/>
                  </a:lnTo>
                  <a:lnTo>
                    <a:pt x="177" y="5029"/>
                  </a:lnTo>
                  <a:lnTo>
                    <a:pt x="44" y="5976"/>
                  </a:lnTo>
                  <a:lnTo>
                    <a:pt x="0" y="6626"/>
                  </a:lnTo>
                  <a:lnTo>
                    <a:pt x="0" y="7929"/>
                  </a:lnTo>
                  <a:lnTo>
                    <a:pt x="44" y="8579"/>
                  </a:lnTo>
                  <a:lnTo>
                    <a:pt x="221" y="9764"/>
                  </a:lnTo>
                  <a:lnTo>
                    <a:pt x="442" y="10948"/>
                  </a:lnTo>
                  <a:lnTo>
                    <a:pt x="794" y="12070"/>
                  </a:lnTo>
                  <a:lnTo>
                    <a:pt x="1234" y="13196"/>
                  </a:lnTo>
                  <a:lnTo>
                    <a:pt x="1720" y="14261"/>
                  </a:lnTo>
                  <a:lnTo>
                    <a:pt x="2249" y="15268"/>
                  </a:lnTo>
                  <a:lnTo>
                    <a:pt x="2866" y="16215"/>
                  </a:lnTo>
                  <a:lnTo>
                    <a:pt x="3527" y="17102"/>
                  </a:lnTo>
                  <a:lnTo>
                    <a:pt x="4232" y="17990"/>
                  </a:lnTo>
                  <a:lnTo>
                    <a:pt x="4982" y="18818"/>
                  </a:lnTo>
                  <a:lnTo>
                    <a:pt x="5776" y="19587"/>
                  </a:lnTo>
                  <a:lnTo>
                    <a:pt x="6568" y="20297"/>
                  </a:lnTo>
                  <a:lnTo>
                    <a:pt x="7361" y="21009"/>
                  </a:lnTo>
                  <a:lnTo>
                    <a:pt x="8155" y="21600"/>
                  </a:lnTo>
                  <a:lnTo>
                    <a:pt x="10183" y="20122"/>
                  </a:lnTo>
                  <a:lnTo>
                    <a:pt x="11417" y="19175"/>
                  </a:lnTo>
                  <a:lnTo>
                    <a:pt x="12739" y="18109"/>
                  </a:lnTo>
                  <a:lnTo>
                    <a:pt x="14150" y="16924"/>
                  </a:lnTo>
                  <a:lnTo>
                    <a:pt x="15517" y="15680"/>
                  </a:lnTo>
                  <a:lnTo>
                    <a:pt x="16883" y="14380"/>
                  </a:lnTo>
                  <a:lnTo>
                    <a:pt x="18117" y="13018"/>
                  </a:lnTo>
                  <a:lnTo>
                    <a:pt x="18734" y="12367"/>
                  </a:lnTo>
                  <a:lnTo>
                    <a:pt x="19265" y="11658"/>
                  </a:lnTo>
                  <a:lnTo>
                    <a:pt x="19793" y="10948"/>
                  </a:lnTo>
                  <a:lnTo>
                    <a:pt x="20233" y="10295"/>
                  </a:lnTo>
                  <a:lnTo>
                    <a:pt x="20632" y="9586"/>
                  </a:lnTo>
                  <a:lnTo>
                    <a:pt x="20983" y="8876"/>
                  </a:lnTo>
                  <a:lnTo>
                    <a:pt x="21248" y="8226"/>
                  </a:lnTo>
                  <a:lnTo>
                    <a:pt x="21423" y="7514"/>
                  </a:lnTo>
                  <a:lnTo>
                    <a:pt x="21556" y="6863"/>
                  </a:lnTo>
                  <a:lnTo>
                    <a:pt x="21600" y="6213"/>
                  </a:lnTo>
                  <a:lnTo>
                    <a:pt x="21556" y="5563"/>
                  </a:lnTo>
                  <a:lnTo>
                    <a:pt x="21423" y="4969"/>
                  </a:lnTo>
                  <a:lnTo>
                    <a:pt x="21160" y="4319"/>
                  </a:lnTo>
                  <a:lnTo>
                    <a:pt x="20806" y="3788"/>
                  </a:lnTo>
                  <a:lnTo>
                    <a:pt x="20366" y="3194"/>
                  </a:lnTo>
                  <a:lnTo>
                    <a:pt x="19793" y="2663"/>
                  </a:lnTo>
                  <a:lnTo>
                    <a:pt x="19309" y="2366"/>
                  </a:lnTo>
                  <a:lnTo>
                    <a:pt x="18823" y="2069"/>
                  </a:lnTo>
                  <a:lnTo>
                    <a:pt x="18294" y="1835"/>
                  </a:lnTo>
                  <a:lnTo>
                    <a:pt x="17766" y="1656"/>
                  </a:lnTo>
                  <a:lnTo>
                    <a:pt x="17193" y="1538"/>
                  </a:lnTo>
                  <a:lnTo>
                    <a:pt x="16620" y="1478"/>
                  </a:lnTo>
                  <a:lnTo>
                    <a:pt x="15428" y="1478"/>
                  </a:lnTo>
                  <a:lnTo>
                    <a:pt x="14856" y="1538"/>
                  </a:lnTo>
                  <a:lnTo>
                    <a:pt x="14239" y="1656"/>
                  </a:lnTo>
                  <a:lnTo>
                    <a:pt x="13666" y="1835"/>
                  </a:lnTo>
                  <a:lnTo>
                    <a:pt x="13137" y="2013"/>
                  </a:lnTo>
                  <a:lnTo>
                    <a:pt x="12565" y="2247"/>
                  </a:lnTo>
                  <a:lnTo>
                    <a:pt x="12078" y="2544"/>
                  </a:lnTo>
                  <a:lnTo>
                    <a:pt x="11594" y="2841"/>
                  </a:lnTo>
                  <a:lnTo>
                    <a:pt x="11154" y="3194"/>
                  </a:lnTo>
                  <a:lnTo>
                    <a:pt x="10667" y="3669"/>
                  </a:lnTo>
                  <a:lnTo>
                    <a:pt x="10183" y="2841"/>
                  </a:lnTo>
                  <a:lnTo>
                    <a:pt x="9876" y="2485"/>
                  </a:lnTo>
                  <a:lnTo>
                    <a:pt x="9610" y="2069"/>
                  </a:lnTo>
                  <a:lnTo>
                    <a:pt x="9301" y="1775"/>
                  </a:lnTo>
                  <a:lnTo>
                    <a:pt x="8949" y="1419"/>
                  </a:lnTo>
                  <a:lnTo>
                    <a:pt x="8595" y="1125"/>
                  </a:lnTo>
                  <a:lnTo>
                    <a:pt x="8200" y="888"/>
                  </a:lnTo>
                  <a:lnTo>
                    <a:pt x="7583" y="531"/>
                  </a:lnTo>
                  <a:lnTo>
                    <a:pt x="6921" y="238"/>
                  </a:lnTo>
                  <a:lnTo>
                    <a:pt x="559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50270" name="Google Shape;2591;p52"/>
            <p:cNvSpPr/>
            <p:nvPr/>
          </p:nvSpPr>
          <p:spPr>
            <a:xfrm flipH="1">
              <a:off x="-1" y="-1"/>
              <a:ext cx="1088754" cy="341303"/>
            </a:xfrm>
            <a:custGeom>
              <a:avLst/>
              <a:ahLst/>
              <a:cxnLst>
                <a:cxn ang="0">
                  <a:pos x="wd2" y="hd2"/>
                </a:cxn>
                <a:cxn ang="5400000">
                  <a:pos x="wd2" y="hd2"/>
                </a:cxn>
                <a:cxn ang="10800000">
                  <a:pos x="wd2" y="hd2"/>
                </a:cxn>
                <a:cxn ang="16200000">
                  <a:pos x="wd2" y="hd2"/>
                </a:cxn>
              </a:cxnLst>
              <a:rect l="0" t="0" r="r" b="b"/>
              <a:pathLst>
                <a:path w="21600" h="21600" extrusionOk="0">
                  <a:moveTo>
                    <a:pt x="1409" y="0"/>
                  </a:moveTo>
                  <a:lnTo>
                    <a:pt x="0" y="9885"/>
                  </a:lnTo>
                  <a:lnTo>
                    <a:pt x="376" y="10754"/>
                  </a:lnTo>
                  <a:lnTo>
                    <a:pt x="751" y="11593"/>
                  </a:lnTo>
                  <a:lnTo>
                    <a:pt x="1136" y="12373"/>
                  </a:lnTo>
                  <a:lnTo>
                    <a:pt x="1531" y="13121"/>
                  </a:lnTo>
                  <a:lnTo>
                    <a:pt x="1925" y="13841"/>
                  </a:lnTo>
                  <a:lnTo>
                    <a:pt x="2339" y="14499"/>
                  </a:lnTo>
                  <a:lnTo>
                    <a:pt x="2752" y="15129"/>
                  </a:lnTo>
                  <a:lnTo>
                    <a:pt x="3165" y="15727"/>
                  </a:lnTo>
                  <a:lnTo>
                    <a:pt x="3587" y="16297"/>
                  </a:lnTo>
                  <a:lnTo>
                    <a:pt x="4019" y="16836"/>
                  </a:lnTo>
                  <a:lnTo>
                    <a:pt x="4883" y="17795"/>
                  </a:lnTo>
                  <a:lnTo>
                    <a:pt x="5325" y="18214"/>
                  </a:lnTo>
                  <a:lnTo>
                    <a:pt x="5766" y="18603"/>
                  </a:lnTo>
                  <a:lnTo>
                    <a:pt x="6217" y="18993"/>
                  </a:lnTo>
                  <a:lnTo>
                    <a:pt x="6659" y="19323"/>
                  </a:lnTo>
                  <a:lnTo>
                    <a:pt x="7109" y="19652"/>
                  </a:lnTo>
                  <a:lnTo>
                    <a:pt x="7560" y="19921"/>
                  </a:lnTo>
                  <a:lnTo>
                    <a:pt x="8011" y="20192"/>
                  </a:lnTo>
                  <a:lnTo>
                    <a:pt x="8461" y="20431"/>
                  </a:lnTo>
                  <a:lnTo>
                    <a:pt x="8912" y="20641"/>
                  </a:lnTo>
                  <a:lnTo>
                    <a:pt x="9363" y="20820"/>
                  </a:lnTo>
                  <a:lnTo>
                    <a:pt x="9814" y="21000"/>
                  </a:lnTo>
                  <a:lnTo>
                    <a:pt x="10255" y="21121"/>
                  </a:lnTo>
                  <a:lnTo>
                    <a:pt x="10706" y="21239"/>
                  </a:lnTo>
                  <a:lnTo>
                    <a:pt x="11148" y="21360"/>
                  </a:lnTo>
                  <a:lnTo>
                    <a:pt x="11580" y="21450"/>
                  </a:lnTo>
                  <a:lnTo>
                    <a:pt x="12021" y="21510"/>
                  </a:lnTo>
                  <a:lnTo>
                    <a:pt x="12876" y="21570"/>
                  </a:lnTo>
                  <a:lnTo>
                    <a:pt x="13721" y="21600"/>
                  </a:lnTo>
                  <a:lnTo>
                    <a:pt x="14538" y="21540"/>
                  </a:lnTo>
                  <a:lnTo>
                    <a:pt x="15327" y="21450"/>
                  </a:lnTo>
                  <a:lnTo>
                    <a:pt x="16087" y="21329"/>
                  </a:lnTo>
                  <a:lnTo>
                    <a:pt x="16820" y="21181"/>
                  </a:lnTo>
                  <a:lnTo>
                    <a:pt x="17505" y="20970"/>
                  </a:lnTo>
                  <a:lnTo>
                    <a:pt x="18153" y="20760"/>
                  </a:lnTo>
                  <a:lnTo>
                    <a:pt x="18764" y="20551"/>
                  </a:lnTo>
                  <a:lnTo>
                    <a:pt x="19318" y="20311"/>
                  </a:lnTo>
                  <a:lnTo>
                    <a:pt x="19825" y="20072"/>
                  </a:lnTo>
                  <a:lnTo>
                    <a:pt x="20276" y="19861"/>
                  </a:lnTo>
                  <a:lnTo>
                    <a:pt x="20989" y="19442"/>
                  </a:lnTo>
                  <a:lnTo>
                    <a:pt x="21440" y="19173"/>
                  </a:lnTo>
                  <a:lnTo>
                    <a:pt x="21600" y="19083"/>
                  </a:lnTo>
                  <a:lnTo>
                    <a:pt x="21037" y="9137"/>
                  </a:lnTo>
                  <a:lnTo>
                    <a:pt x="1409"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50271" name="Google Shape;2592;p52"/>
            <p:cNvSpPr/>
            <p:nvPr/>
          </p:nvSpPr>
          <p:spPr>
            <a:xfrm flipH="1">
              <a:off x="31249" y="51599"/>
              <a:ext cx="1001629" cy="169928"/>
            </a:xfrm>
            <a:custGeom>
              <a:avLst/>
              <a:ahLst/>
              <a:cxnLst>
                <a:cxn ang="0">
                  <a:pos x="wd2" y="hd2"/>
                </a:cxn>
                <a:cxn ang="5400000">
                  <a:pos x="wd2" y="hd2"/>
                </a:cxn>
                <a:cxn ang="10800000">
                  <a:pos x="wd2" y="hd2"/>
                </a:cxn>
                <a:cxn ang="16200000">
                  <a:pos x="wd2" y="hd2"/>
                </a:cxn>
              </a:cxnLst>
              <a:rect l="0" t="0" r="r" b="b"/>
              <a:pathLst>
                <a:path w="21600" h="21600" extrusionOk="0">
                  <a:moveTo>
                    <a:pt x="316" y="0"/>
                  </a:moveTo>
                  <a:lnTo>
                    <a:pt x="255" y="60"/>
                  </a:lnTo>
                  <a:lnTo>
                    <a:pt x="183" y="121"/>
                  </a:lnTo>
                  <a:lnTo>
                    <a:pt x="122" y="299"/>
                  </a:lnTo>
                  <a:lnTo>
                    <a:pt x="61" y="419"/>
                  </a:lnTo>
                  <a:lnTo>
                    <a:pt x="20" y="601"/>
                  </a:lnTo>
                  <a:lnTo>
                    <a:pt x="0" y="782"/>
                  </a:lnTo>
                  <a:lnTo>
                    <a:pt x="0" y="842"/>
                  </a:lnTo>
                  <a:lnTo>
                    <a:pt x="10" y="903"/>
                  </a:lnTo>
                  <a:lnTo>
                    <a:pt x="388" y="2104"/>
                  </a:lnTo>
                  <a:lnTo>
                    <a:pt x="776" y="3248"/>
                  </a:lnTo>
                  <a:lnTo>
                    <a:pt x="1163" y="4331"/>
                  </a:lnTo>
                  <a:lnTo>
                    <a:pt x="1562" y="5415"/>
                  </a:lnTo>
                  <a:lnTo>
                    <a:pt x="1960" y="6438"/>
                  </a:lnTo>
                  <a:lnTo>
                    <a:pt x="2358" y="7401"/>
                  </a:lnTo>
                  <a:lnTo>
                    <a:pt x="2766" y="8304"/>
                  </a:lnTo>
                  <a:lnTo>
                    <a:pt x="3174" y="9206"/>
                  </a:lnTo>
                  <a:lnTo>
                    <a:pt x="3583" y="10048"/>
                  </a:lnTo>
                  <a:lnTo>
                    <a:pt x="4001" y="10891"/>
                  </a:lnTo>
                  <a:lnTo>
                    <a:pt x="4828" y="12454"/>
                  </a:lnTo>
                  <a:lnTo>
                    <a:pt x="5665" y="13900"/>
                  </a:lnTo>
                  <a:lnTo>
                    <a:pt x="6492" y="15222"/>
                  </a:lnTo>
                  <a:lnTo>
                    <a:pt x="6951" y="15883"/>
                  </a:lnTo>
                  <a:lnTo>
                    <a:pt x="7411" y="16547"/>
                  </a:lnTo>
                  <a:lnTo>
                    <a:pt x="8329" y="17748"/>
                  </a:lnTo>
                  <a:lnTo>
                    <a:pt x="8799" y="18292"/>
                  </a:lnTo>
                  <a:lnTo>
                    <a:pt x="9258" y="18772"/>
                  </a:lnTo>
                  <a:lnTo>
                    <a:pt x="9728" y="19194"/>
                  </a:lnTo>
                  <a:lnTo>
                    <a:pt x="10198" y="19614"/>
                  </a:lnTo>
                  <a:lnTo>
                    <a:pt x="10657" y="20036"/>
                  </a:lnTo>
                  <a:lnTo>
                    <a:pt x="11126" y="20338"/>
                  </a:lnTo>
                  <a:lnTo>
                    <a:pt x="11596" y="20637"/>
                  </a:lnTo>
                  <a:lnTo>
                    <a:pt x="12535" y="21120"/>
                  </a:lnTo>
                  <a:lnTo>
                    <a:pt x="13005" y="21301"/>
                  </a:lnTo>
                  <a:lnTo>
                    <a:pt x="13474" y="21419"/>
                  </a:lnTo>
                  <a:lnTo>
                    <a:pt x="13954" y="21540"/>
                  </a:lnTo>
                  <a:lnTo>
                    <a:pt x="14424" y="21600"/>
                  </a:lnTo>
                  <a:lnTo>
                    <a:pt x="14893" y="21600"/>
                  </a:lnTo>
                  <a:lnTo>
                    <a:pt x="15832" y="21479"/>
                  </a:lnTo>
                  <a:lnTo>
                    <a:pt x="16302" y="21358"/>
                  </a:lnTo>
                  <a:lnTo>
                    <a:pt x="16772" y="21241"/>
                  </a:lnTo>
                  <a:lnTo>
                    <a:pt x="17241" y="21060"/>
                  </a:lnTo>
                  <a:lnTo>
                    <a:pt x="17711" y="20818"/>
                  </a:lnTo>
                  <a:lnTo>
                    <a:pt x="18180" y="20516"/>
                  </a:lnTo>
                  <a:lnTo>
                    <a:pt x="18650" y="20218"/>
                  </a:lnTo>
                  <a:lnTo>
                    <a:pt x="19119" y="19855"/>
                  </a:lnTo>
                  <a:lnTo>
                    <a:pt x="19589" y="19436"/>
                  </a:lnTo>
                  <a:lnTo>
                    <a:pt x="20059" y="18953"/>
                  </a:lnTo>
                  <a:lnTo>
                    <a:pt x="20518" y="18473"/>
                  </a:lnTo>
                  <a:lnTo>
                    <a:pt x="20988" y="17930"/>
                  </a:lnTo>
                  <a:lnTo>
                    <a:pt x="21447" y="17329"/>
                  </a:lnTo>
                  <a:lnTo>
                    <a:pt x="21519" y="17208"/>
                  </a:lnTo>
                  <a:lnTo>
                    <a:pt x="21570" y="17027"/>
                  </a:lnTo>
                  <a:lnTo>
                    <a:pt x="21590" y="16846"/>
                  </a:lnTo>
                  <a:lnTo>
                    <a:pt x="21600" y="16725"/>
                  </a:lnTo>
                  <a:lnTo>
                    <a:pt x="21580" y="16608"/>
                  </a:lnTo>
                  <a:lnTo>
                    <a:pt x="21539" y="16487"/>
                  </a:lnTo>
                  <a:lnTo>
                    <a:pt x="21488" y="16487"/>
                  </a:lnTo>
                  <a:lnTo>
                    <a:pt x="21406" y="16547"/>
                  </a:lnTo>
                  <a:lnTo>
                    <a:pt x="20947" y="17087"/>
                  </a:lnTo>
                  <a:lnTo>
                    <a:pt x="20478" y="17631"/>
                  </a:lnTo>
                  <a:lnTo>
                    <a:pt x="20018" y="18171"/>
                  </a:lnTo>
                  <a:lnTo>
                    <a:pt x="19548" y="18591"/>
                  </a:lnTo>
                  <a:lnTo>
                    <a:pt x="19079" y="19013"/>
                  </a:lnTo>
                  <a:lnTo>
                    <a:pt x="18619" y="19315"/>
                  </a:lnTo>
                  <a:lnTo>
                    <a:pt x="18150" y="19674"/>
                  </a:lnTo>
                  <a:lnTo>
                    <a:pt x="17210" y="20157"/>
                  </a:lnTo>
                  <a:lnTo>
                    <a:pt x="16741" y="20338"/>
                  </a:lnTo>
                  <a:lnTo>
                    <a:pt x="16271" y="20456"/>
                  </a:lnTo>
                  <a:lnTo>
                    <a:pt x="15332" y="20577"/>
                  </a:lnTo>
                  <a:lnTo>
                    <a:pt x="14863" y="20577"/>
                  </a:lnTo>
                  <a:lnTo>
                    <a:pt x="13923" y="20456"/>
                  </a:lnTo>
                  <a:lnTo>
                    <a:pt x="13454" y="20338"/>
                  </a:lnTo>
                  <a:lnTo>
                    <a:pt x="12515" y="19976"/>
                  </a:lnTo>
                  <a:lnTo>
                    <a:pt x="12045" y="19735"/>
                  </a:lnTo>
                  <a:lnTo>
                    <a:pt x="11576" y="19436"/>
                  </a:lnTo>
                  <a:lnTo>
                    <a:pt x="11106" y="19134"/>
                  </a:lnTo>
                  <a:lnTo>
                    <a:pt x="10637" y="18772"/>
                  </a:lnTo>
                  <a:lnTo>
                    <a:pt x="10177" y="18352"/>
                  </a:lnTo>
                  <a:lnTo>
                    <a:pt x="9707" y="17930"/>
                  </a:lnTo>
                  <a:lnTo>
                    <a:pt x="9248" y="17450"/>
                  </a:lnTo>
                  <a:lnTo>
                    <a:pt x="8779" y="16906"/>
                  </a:lnTo>
                  <a:lnTo>
                    <a:pt x="8319" y="16366"/>
                  </a:lnTo>
                  <a:lnTo>
                    <a:pt x="7860" y="15765"/>
                  </a:lnTo>
                  <a:lnTo>
                    <a:pt x="7401" y="15162"/>
                  </a:lnTo>
                  <a:lnTo>
                    <a:pt x="6941" y="14501"/>
                  </a:lnTo>
                  <a:lnTo>
                    <a:pt x="6482" y="13779"/>
                  </a:lnTo>
                  <a:lnTo>
                    <a:pt x="5696" y="12514"/>
                  </a:lnTo>
                  <a:lnTo>
                    <a:pt x="4910" y="11132"/>
                  </a:lnTo>
                  <a:lnTo>
                    <a:pt x="4134" y="9626"/>
                  </a:lnTo>
                  <a:lnTo>
                    <a:pt x="3348" y="8002"/>
                  </a:lnTo>
                  <a:lnTo>
                    <a:pt x="2971" y="7160"/>
                  </a:lnTo>
                  <a:lnTo>
                    <a:pt x="2582" y="6257"/>
                  </a:lnTo>
                  <a:lnTo>
                    <a:pt x="2204" y="5355"/>
                  </a:lnTo>
                  <a:lnTo>
                    <a:pt x="1827" y="4392"/>
                  </a:lnTo>
                  <a:lnTo>
                    <a:pt x="1449" y="3369"/>
                  </a:lnTo>
                  <a:lnTo>
                    <a:pt x="1082" y="2285"/>
                  </a:lnTo>
                  <a:lnTo>
                    <a:pt x="725" y="1201"/>
                  </a:lnTo>
                  <a:lnTo>
                    <a:pt x="357" y="60"/>
                  </a:lnTo>
                  <a:lnTo>
                    <a:pt x="3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72" name="Google Shape;2593;p52"/>
            <p:cNvSpPr/>
            <p:nvPr/>
          </p:nvSpPr>
          <p:spPr>
            <a:xfrm flipH="1">
              <a:off x="491825" y="99874"/>
              <a:ext cx="150528" cy="36452"/>
            </a:xfrm>
            <a:custGeom>
              <a:avLst/>
              <a:ahLst/>
              <a:cxnLst>
                <a:cxn ang="0">
                  <a:pos x="wd2" y="hd2"/>
                </a:cxn>
                <a:cxn ang="5400000">
                  <a:pos x="wd2" y="hd2"/>
                </a:cxn>
                <a:cxn ang="10800000">
                  <a:pos x="wd2" y="hd2"/>
                </a:cxn>
                <a:cxn ang="16200000">
                  <a:pos x="wd2" y="hd2"/>
                </a:cxn>
              </a:cxnLst>
              <a:rect l="0" t="0" r="r" b="b"/>
              <a:pathLst>
                <a:path w="21600" h="21600" extrusionOk="0">
                  <a:moveTo>
                    <a:pt x="21259" y="0"/>
                  </a:moveTo>
                  <a:lnTo>
                    <a:pt x="20786" y="281"/>
                  </a:lnTo>
                  <a:lnTo>
                    <a:pt x="1155" y="17111"/>
                  </a:lnTo>
                  <a:lnTo>
                    <a:pt x="814" y="17674"/>
                  </a:lnTo>
                  <a:lnTo>
                    <a:pt x="474" y="18519"/>
                  </a:lnTo>
                  <a:lnTo>
                    <a:pt x="201" y="19081"/>
                  </a:lnTo>
                  <a:lnTo>
                    <a:pt x="0" y="20193"/>
                  </a:lnTo>
                  <a:lnTo>
                    <a:pt x="0" y="21037"/>
                  </a:lnTo>
                  <a:lnTo>
                    <a:pt x="68" y="21319"/>
                  </a:lnTo>
                  <a:lnTo>
                    <a:pt x="337" y="21600"/>
                  </a:lnTo>
                  <a:lnTo>
                    <a:pt x="746" y="21319"/>
                  </a:lnTo>
                  <a:lnTo>
                    <a:pt x="20377" y="4489"/>
                  </a:lnTo>
                  <a:lnTo>
                    <a:pt x="20717" y="3926"/>
                  </a:lnTo>
                  <a:lnTo>
                    <a:pt x="21055" y="3363"/>
                  </a:lnTo>
                  <a:lnTo>
                    <a:pt x="21327" y="2519"/>
                  </a:lnTo>
                  <a:lnTo>
                    <a:pt x="21532" y="1689"/>
                  </a:lnTo>
                  <a:lnTo>
                    <a:pt x="21600" y="844"/>
                  </a:lnTo>
                  <a:lnTo>
                    <a:pt x="21464" y="281"/>
                  </a:lnTo>
                  <a:lnTo>
                    <a:pt x="2125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273" name="Google Shape;2594;p52"/>
            <p:cNvSpPr/>
            <p:nvPr/>
          </p:nvSpPr>
          <p:spPr>
            <a:xfrm flipH="1">
              <a:off x="477149" y="94199"/>
              <a:ext cx="137278" cy="55853"/>
            </a:xfrm>
            <a:custGeom>
              <a:avLst/>
              <a:ahLst/>
              <a:cxnLst>
                <a:cxn ang="0">
                  <a:pos x="wd2" y="hd2"/>
                </a:cxn>
                <a:cxn ang="5400000">
                  <a:pos x="wd2" y="hd2"/>
                </a:cxn>
                <a:cxn ang="10800000">
                  <a:pos x="wd2" y="hd2"/>
                </a:cxn>
                <a:cxn ang="16200000">
                  <a:pos x="wd2" y="hd2"/>
                </a:cxn>
              </a:cxnLst>
              <a:rect l="0" t="0" r="r" b="b"/>
              <a:pathLst>
                <a:path w="21600" h="21600" extrusionOk="0">
                  <a:moveTo>
                    <a:pt x="1562" y="0"/>
                  </a:moveTo>
                  <a:lnTo>
                    <a:pt x="1117" y="184"/>
                  </a:lnTo>
                  <a:lnTo>
                    <a:pt x="669" y="551"/>
                  </a:lnTo>
                  <a:lnTo>
                    <a:pt x="75" y="2011"/>
                  </a:lnTo>
                  <a:lnTo>
                    <a:pt x="0" y="2379"/>
                  </a:lnTo>
                  <a:lnTo>
                    <a:pt x="0" y="2746"/>
                  </a:lnTo>
                  <a:lnTo>
                    <a:pt x="75" y="3113"/>
                  </a:lnTo>
                  <a:lnTo>
                    <a:pt x="149" y="3297"/>
                  </a:lnTo>
                  <a:lnTo>
                    <a:pt x="299" y="3655"/>
                  </a:lnTo>
                  <a:lnTo>
                    <a:pt x="519" y="4022"/>
                  </a:lnTo>
                  <a:lnTo>
                    <a:pt x="19665" y="21416"/>
                  </a:lnTo>
                  <a:lnTo>
                    <a:pt x="20034" y="21600"/>
                  </a:lnTo>
                  <a:lnTo>
                    <a:pt x="20483" y="21416"/>
                  </a:lnTo>
                  <a:lnTo>
                    <a:pt x="20857" y="20865"/>
                  </a:lnTo>
                  <a:lnTo>
                    <a:pt x="21226" y="20324"/>
                  </a:lnTo>
                  <a:lnTo>
                    <a:pt x="21451" y="19589"/>
                  </a:lnTo>
                  <a:lnTo>
                    <a:pt x="21600" y="18854"/>
                  </a:lnTo>
                  <a:lnTo>
                    <a:pt x="21451" y="18119"/>
                  </a:lnTo>
                  <a:lnTo>
                    <a:pt x="21301" y="17936"/>
                  </a:lnTo>
                  <a:lnTo>
                    <a:pt x="21077" y="17568"/>
                  </a:lnTo>
                  <a:lnTo>
                    <a:pt x="1935" y="184"/>
                  </a:lnTo>
                  <a:lnTo>
                    <a:pt x="15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274" name="مستطيل 1"/>
          <p:cNvSpPr/>
          <p:nvPr/>
        </p:nvSpPr>
        <p:spPr>
          <a:xfrm>
            <a:off x="378968" y="3205664"/>
            <a:ext cx="2561540" cy="1310640"/>
          </a:xfrm>
          <a:prstGeom prst="rect"/>
        </p:spPr>
        <p:txBody>
          <a:bodyPr wrap="square">
            <a:spAutoFit/>
          </a:bodyPr>
          <a:p>
            <a:pPr algn="ctr"/>
            <a:r>
              <a:rPr dirty="0" lang="en-US">
                <a:solidFill>
                  <a:schemeClr val="accent1">
                    <a:lumMod val="20000"/>
                    <a:lumOff val="80000"/>
                  </a:schemeClr>
                </a:solidFill>
                <a:latin typeface="Calibri" panose="020F0502020204030204" pitchFamily="34" charset="0"/>
                <a:ea typeface="SimSun" panose="02010600030101010101" pitchFamily="2" charset="-122"/>
                <a:cs typeface="Times New Roman" panose="02020603050405020304" pitchFamily="18" charset="0"/>
              </a:rPr>
              <a:t>The regression output suggests a strong and positive relationship between the independent variable (X) Unit price and the dependent variable (Y</a:t>
            </a:r>
            <a:r>
              <a:rPr dirty="0" lang="en-US" smtClean="0">
                <a:solidFill>
                  <a:schemeClr val="accent1">
                    <a:lumMod val="20000"/>
                    <a:lumOff val="80000"/>
                  </a:schemeClr>
                </a:solidFill>
                <a:latin typeface="Calibri" panose="020F0502020204030204" pitchFamily="34" charset="0"/>
                <a:ea typeface="SimSun" panose="02010600030101010101" pitchFamily="2" charset="-122"/>
                <a:cs typeface="Times New Roman" panose="02020603050405020304" pitchFamily="18" charset="0"/>
              </a:rPr>
              <a:t>) Profit</a:t>
            </a:r>
            <a:endParaRPr dirty="0" lang="en-US">
              <a:solidFill>
                <a:schemeClr val="accent1">
                  <a:lumMod val="20000"/>
                  <a:lumOff val="80000"/>
                </a:schemeClr>
              </a:solidFill>
            </a:endParaRPr>
          </a:p>
        </p:txBody>
      </p:sp>
      <p:sp>
        <p:nvSpPr>
          <p:cNvPr id="1050275" name="مستطيل 2"/>
          <p:cNvSpPr/>
          <p:nvPr/>
        </p:nvSpPr>
        <p:spPr>
          <a:xfrm>
            <a:off x="3151548" y="1904688"/>
            <a:ext cx="2742823" cy="584775"/>
          </a:xfrm>
          <a:prstGeom prst="rect"/>
        </p:spPr>
        <p:txBody>
          <a:bodyPr wrap="square">
            <a:spAutoFit/>
          </a:bodyPr>
          <a:p>
            <a:pPr algn="ctr"/>
            <a:r>
              <a:rPr dirty="0" sz="1600" lang="en-US">
                <a:solidFill>
                  <a:schemeClr val="accent1">
                    <a:lumMod val="20000"/>
                    <a:lumOff val="80000"/>
                  </a:schemeClr>
                </a:solidFill>
                <a:latin typeface="Calibri" panose="020F0502020204030204" pitchFamily="34" charset="0"/>
                <a:ea typeface="SimSun" panose="02010600030101010101" pitchFamily="2" charset="-122"/>
                <a:cs typeface="Times New Roman" panose="02020603050405020304" pitchFamily="18" charset="0"/>
              </a:rPr>
              <a:t>The model is statistically significant</a:t>
            </a:r>
            <a:endParaRPr dirty="0" sz="1600" lang="en-US">
              <a:solidFill>
                <a:schemeClr val="accent1">
                  <a:lumMod val="20000"/>
                  <a:lumOff val="80000"/>
                </a:schemeClr>
              </a:solidFill>
            </a:endParaRPr>
          </a:p>
        </p:txBody>
      </p:sp>
      <p:sp>
        <p:nvSpPr>
          <p:cNvPr id="1050276" name="مستطيل 3"/>
          <p:cNvSpPr/>
          <p:nvPr/>
        </p:nvSpPr>
        <p:spPr>
          <a:xfrm>
            <a:off x="6206781" y="3299317"/>
            <a:ext cx="2391421" cy="792480"/>
          </a:xfrm>
          <a:prstGeom prst="rect"/>
        </p:spPr>
        <p:txBody>
          <a:bodyPr wrap="square">
            <a:spAutoFit/>
          </a:bodyPr>
          <a:p>
            <a:pPr algn="ctr">
              <a:lnSpc>
                <a:spcPct val="115000"/>
              </a:lnSpc>
              <a:spcAft>
                <a:spcPts val="1000"/>
              </a:spcAft>
            </a:pPr>
            <a:r>
              <a:rPr dirty="0" lang="en-US" smtClean="0">
                <a:solidFill>
                  <a:schemeClr val="accent1">
                    <a:lumMod val="20000"/>
                    <a:lumOff val="80000"/>
                  </a:schemeClr>
                </a:solidFill>
                <a:latin typeface="Calibri" panose="020F0502020204030204" pitchFamily="34" charset="0"/>
                <a:ea typeface="SimSun" panose="02010600030101010101" pitchFamily="2" charset="-122"/>
                <a:cs typeface="Times New Roman" panose="02020603050405020304" pitchFamily="18" charset="0"/>
              </a:rPr>
              <a:t>The </a:t>
            </a:r>
            <a:r>
              <a:rPr dirty="0" lang="en-US">
                <a:solidFill>
                  <a:schemeClr val="accent1">
                    <a:lumMod val="20000"/>
                    <a:lumOff val="80000"/>
                  </a:schemeClr>
                </a:solidFill>
                <a:latin typeface="Calibri" panose="020F0502020204030204" pitchFamily="34" charset="0"/>
                <a:ea typeface="SimSun" panose="02010600030101010101" pitchFamily="2" charset="-122"/>
                <a:cs typeface="Times New Roman" panose="02020603050405020304" pitchFamily="18" charset="0"/>
              </a:rPr>
              <a:t>positive slope indicates that as X increases, Y also increases.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50300" name="Google Shape;1598;p42"/>
          <p:cNvSpPr txBox="1">
            <a:spLocks noGrp="1"/>
          </p:cNvSpPr>
          <p:nvPr>
            <p:ph type="body" sz="half" idx="1"/>
          </p:nvPr>
        </p:nvSpPr>
        <p:spPr>
          <a:xfrm>
            <a:off x="575337" y="151884"/>
            <a:ext cx="5377508" cy="942553"/>
          </a:xfrm>
          <a:prstGeom prst="rect"/>
        </p:spPr>
        <p:txBody>
          <a:bodyPr>
            <a:normAutofit/>
          </a:bodyPr>
          <a:lstStyle>
            <a:lvl1pPr defTabSz="850391" indent="0" marL="0">
              <a:defRPr sz="2700">
                <a:latin typeface="American Typewriter"/>
                <a:ea typeface="American Typewriter"/>
                <a:cs typeface="American Typewriter"/>
                <a:sym typeface="American Typewriter"/>
              </a:defRPr>
            </a:lvl1pPr>
          </a:lstStyle>
          <a:p>
            <a:r>
              <a:rPr b="1" dirty="0" lang="en-US" smtClean="0"/>
              <a:t>C</a:t>
            </a:r>
            <a:r>
              <a:rPr b="1" dirty="0" lang="en-US" smtClean="0"/>
              <a:t>o</a:t>
            </a:r>
            <a:r>
              <a:rPr b="1" dirty="0" lang="en-US" smtClean="0"/>
              <a:t>n</a:t>
            </a:r>
            <a:r>
              <a:rPr b="1" dirty="0" lang="en-US" smtClean="0"/>
              <a:t>c</a:t>
            </a:r>
            <a:r>
              <a:rPr b="1" dirty="0" lang="en-US" smtClean="0"/>
              <a:t>lusion </a:t>
            </a:r>
            <a:r>
              <a:rPr b="1" dirty="0" lang="en-US" smtClean="0"/>
              <a:t>A</a:t>
            </a:r>
            <a:r>
              <a:rPr b="1" dirty="0" lang="en-US" smtClean="0"/>
              <a:t>n</a:t>
            </a:r>
            <a:r>
              <a:rPr b="1" dirty="0" lang="en-US" smtClean="0"/>
              <a:t>d</a:t>
            </a:r>
            <a:r>
              <a:rPr b="1" dirty="0" lang="en-US" smtClean="0"/>
              <a:t> </a:t>
            </a:r>
            <a:r>
              <a:rPr b="1" dirty="0" lang="en-US" smtClean="0"/>
              <a:t>R</a:t>
            </a:r>
            <a:r>
              <a:rPr b="1" dirty="0" lang="en-US" smtClean="0"/>
              <a:t>e</a:t>
            </a:r>
            <a:r>
              <a:rPr b="1" dirty="0" lang="en-US" smtClean="0"/>
              <a:t>c</a:t>
            </a:r>
            <a:r>
              <a:rPr b="1" dirty="0" lang="en-US" smtClean="0"/>
              <a:t>o</a:t>
            </a:r>
            <a:r>
              <a:rPr b="1" dirty="0" lang="en-US" smtClean="0"/>
              <a:t>m</a:t>
            </a:r>
            <a:r>
              <a:rPr b="1" dirty="0" lang="en-US" smtClean="0"/>
              <a:t>mendations </a:t>
            </a:r>
            <a:endParaRPr altLang="en-US" b="1" lang="zh-CN"/>
          </a:p>
        </p:txBody>
      </p:sp>
      <p:grpSp>
        <p:nvGrpSpPr>
          <p:cNvPr id="199" name="Google Shape;1600;p42"/>
          <p:cNvGrpSpPr/>
          <p:nvPr/>
        </p:nvGrpSpPr>
        <p:grpSpPr>
          <a:xfrm>
            <a:off x="427740" y="2991680"/>
            <a:ext cx="2190470" cy="2210496"/>
            <a:chOff x="0" y="0"/>
            <a:chExt cx="2190467" cy="2210494"/>
          </a:xfrm>
        </p:grpSpPr>
        <p:sp>
          <p:nvSpPr>
            <p:cNvPr id="1050301" name="Google Shape;1601;p42"/>
            <p:cNvSpPr/>
            <p:nvPr/>
          </p:nvSpPr>
          <p:spPr>
            <a:xfrm>
              <a:off x="1789508" y="1943845"/>
              <a:ext cx="400960" cy="21234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93"/>
                  </a:lnTo>
                  <a:lnTo>
                    <a:pt x="0" y="965"/>
                  </a:lnTo>
                  <a:lnTo>
                    <a:pt x="52" y="2032"/>
                  </a:lnTo>
                  <a:lnTo>
                    <a:pt x="156" y="3389"/>
                  </a:lnTo>
                  <a:lnTo>
                    <a:pt x="309" y="4941"/>
                  </a:lnTo>
                  <a:lnTo>
                    <a:pt x="513" y="6777"/>
                  </a:lnTo>
                  <a:lnTo>
                    <a:pt x="822" y="8618"/>
                  </a:lnTo>
                  <a:lnTo>
                    <a:pt x="1284" y="10656"/>
                  </a:lnTo>
                  <a:lnTo>
                    <a:pt x="1540" y="11625"/>
                  </a:lnTo>
                  <a:lnTo>
                    <a:pt x="1797" y="12595"/>
                  </a:lnTo>
                  <a:lnTo>
                    <a:pt x="2155" y="13559"/>
                  </a:lnTo>
                  <a:lnTo>
                    <a:pt x="2516" y="14529"/>
                  </a:lnTo>
                  <a:lnTo>
                    <a:pt x="2873" y="15499"/>
                  </a:lnTo>
                  <a:lnTo>
                    <a:pt x="3335" y="16370"/>
                  </a:lnTo>
                  <a:lnTo>
                    <a:pt x="3797" y="17144"/>
                  </a:lnTo>
                  <a:lnTo>
                    <a:pt x="4310" y="18016"/>
                  </a:lnTo>
                  <a:lnTo>
                    <a:pt x="4875" y="18696"/>
                  </a:lnTo>
                  <a:lnTo>
                    <a:pt x="5490" y="19372"/>
                  </a:lnTo>
                  <a:lnTo>
                    <a:pt x="6157" y="19955"/>
                  </a:lnTo>
                  <a:lnTo>
                    <a:pt x="6875" y="20537"/>
                  </a:lnTo>
                  <a:lnTo>
                    <a:pt x="7645" y="20924"/>
                  </a:lnTo>
                  <a:lnTo>
                    <a:pt x="8467" y="21311"/>
                  </a:lnTo>
                  <a:lnTo>
                    <a:pt x="9339" y="21507"/>
                  </a:lnTo>
                  <a:lnTo>
                    <a:pt x="10314" y="21600"/>
                  </a:lnTo>
                  <a:lnTo>
                    <a:pt x="11237" y="21600"/>
                  </a:lnTo>
                  <a:lnTo>
                    <a:pt x="12108" y="21507"/>
                  </a:lnTo>
                  <a:lnTo>
                    <a:pt x="12982" y="21213"/>
                  </a:lnTo>
                  <a:lnTo>
                    <a:pt x="13750" y="20826"/>
                  </a:lnTo>
                  <a:lnTo>
                    <a:pt x="14468" y="20439"/>
                  </a:lnTo>
                  <a:lnTo>
                    <a:pt x="15187" y="19857"/>
                  </a:lnTo>
                  <a:lnTo>
                    <a:pt x="15853" y="19181"/>
                  </a:lnTo>
                  <a:lnTo>
                    <a:pt x="16418" y="18500"/>
                  </a:lnTo>
                  <a:lnTo>
                    <a:pt x="16984" y="17727"/>
                  </a:lnTo>
                  <a:lnTo>
                    <a:pt x="17497" y="16855"/>
                  </a:lnTo>
                  <a:lnTo>
                    <a:pt x="18008" y="15983"/>
                  </a:lnTo>
                  <a:lnTo>
                    <a:pt x="18421" y="15014"/>
                  </a:lnTo>
                  <a:lnTo>
                    <a:pt x="18830" y="14044"/>
                  </a:lnTo>
                  <a:lnTo>
                    <a:pt x="19188" y="13075"/>
                  </a:lnTo>
                  <a:lnTo>
                    <a:pt x="19549" y="12110"/>
                  </a:lnTo>
                  <a:lnTo>
                    <a:pt x="19857" y="11042"/>
                  </a:lnTo>
                  <a:lnTo>
                    <a:pt x="20368" y="9010"/>
                  </a:lnTo>
                  <a:lnTo>
                    <a:pt x="20781" y="6973"/>
                  </a:lnTo>
                  <a:lnTo>
                    <a:pt x="21087" y="5132"/>
                  </a:lnTo>
                  <a:lnTo>
                    <a:pt x="21294" y="3487"/>
                  </a:lnTo>
                  <a:lnTo>
                    <a:pt x="21447" y="2032"/>
                  </a:lnTo>
                  <a:lnTo>
                    <a:pt x="21548" y="965"/>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02" name="Google Shape;1602;p42"/>
            <p:cNvSpPr/>
            <p:nvPr/>
          </p:nvSpPr>
          <p:spPr>
            <a:xfrm>
              <a:off x="1885692" y="2109543"/>
              <a:ext cx="206667" cy="57144"/>
            </a:xfrm>
            <a:custGeom>
              <a:avLst/>
              <a:ahLst/>
              <a:cxnLst>
                <a:cxn ang="0">
                  <a:pos x="wd2" y="hd2"/>
                </a:cxn>
                <a:cxn ang="5400000">
                  <a:pos x="wd2" y="hd2"/>
                </a:cxn>
                <a:cxn ang="10800000">
                  <a:pos x="wd2" y="hd2"/>
                </a:cxn>
                <a:cxn ang="16200000">
                  <a:pos x="wd2" y="hd2"/>
                </a:cxn>
              </a:cxnLst>
              <a:rect l="0" t="0" r="r" b="b"/>
              <a:pathLst>
                <a:path w="21600" h="21600" extrusionOk="0">
                  <a:moveTo>
                    <a:pt x="18319" y="0"/>
                  </a:moveTo>
                  <a:lnTo>
                    <a:pt x="1992" y="2875"/>
                  </a:lnTo>
                  <a:lnTo>
                    <a:pt x="0" y="21600"/>
                  </a:lnTo>
                  <a:lnTo>
                    <a:pt x="21600" y="21600"/>
                  </a:lnTo>
                  <a:lnTo>
                    <a:pt x="18319"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03" name="Google Shape;1603;p42"/>
            <p:cNvSpPr/>
            <p:nvPr/>
          </p:nvSpPr>
          <p:spPr>
            <a:xfrm>
              <a:off x="1800966" y="1957180"/>
              <a:ext cx="373327" cy="82850"/>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732"/>
                  </a:lnTo>
                  <a:lnTo>
                    <a:pt x="880" y="5711"/>
                  </a:lnTo>
                  <a:lnTo>
                    <a:pt x="1763" y="9187"/>
                  </a:lnTo>
                  <a:lnTo>
                    <a:pt x="2699" y="12162"/>
                  </a:lnTo>
                  <a:lnTo>
                    <a:pt x="3582" y="14647"/>
                  </a:lnTo>
                  <a:lnTo>
                    <a:pt x="4518" y="16881"/>
                  </a:lnTo>
                  <a:lnTo>
                    <a:pt x="5454" y="18374"/>
                  </a:lnTo>
                  <a:lnTo>
                    <a:pt x="6392" y="19855"/>
                  </a:lnTo>
                  <a:lnTo>
                    <a:pt x="7328" y="20608"/>
                  </a:lnTo>
                  <a:lnTo>
                    <a:pt x="8208" y="21349"/>
                  </a:lnTo>
                  <a:lnTo>
                    <a:pt x="9147" y="21600"/>
                  </a:lnTo>
                  <a:lnTo>
                    <a:pt x="10027" y="21600"/>
                  </a:lnTo>
                  <a:lnTo>
                    <a:pt x="10966" y="21098"/>
                  </a:lnTo>
                  <a:lnTo>
                    <a:pt x="11790" y="20608"/>
                  </a:lnTo>
                  <a:lnTo>
                    <a:pt x="12673" y="19855"/>
                  </a:lnTo>
                  <a:lnTo>
                    <a:pt x="13500" y="19115"/>
                  </a:lnTo>
                  <a:lnTo>
                    <a:pt x="14325" y="17872"/>
                  </a:lnTo>
                  <a:lnTo>
                    <a:pt x="15096" y="16881"/>
                  </a:lnTo>
                  <a:lnTo>
                    <a:pt x="15815" y="15387"/>
                  </a:lnTo>
                  <a:lnTo>
                    <a:pt x="17247" y="12664"/>
                  </a:lnTo>
                  <a:lnTo>
                    <a:pt x="18458" y="9677"/>
                  </a:lnTo>
                  <a:lnTo>
                    <a:pt x="19561" y="6702"/>
                  </a:lnTo>
                  <a:lnTo>
                    <a:pt x="20388" y="4217"/>
                  </a:lnTo>
                  <a:lnTo>
                    <a:pt x="21049" y="1983"/>
                  </a:lnTo>
                  <a:lnTo>
                    <a:pt x="2160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04" name="Google Shape;1604;p42"/>
            <p:cNvSpPr/>
            <p:nvPr/>
          </p:nvSpPr>
          <p:spPr>
            <a:xfrm>
              <a:off x="1640948" y="1476213"/>
              <a:ext cx="288553" cy="16177"/>
            </a:xfrm>
            <a:prstGeom prst="rect"/>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05" name="Google Shape;1605;p42"/>
            <p:cNvSpPr/>
            <p:nvPr/>
          </p:nvSpPr>
          <p:spPr>
            <a:xfrm>
              <a:off x="1905718" y="1434283"/>
              <a:ext cx="164738" cy="10003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247" y="21600"/>
                  </a:lnTo>
                  <a:lnTo>
                    <a:pt x="19732" y="21600"/>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06" name="Google Shape;1606;p42"/>
            <p:cNvSpPr/>
            <p:nvPr/>
          </p:nvSpPr>
          <p:spPr>
            <a:xfrm>
              <a:off x="1919053" y="1441937"/>
              <a:ext cx="141920" cy="5237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4308"/>
                  </a:lnTo>
                  <a:lnTo>
                    <a:pt x="872" y="7842"/>
                  </a:lnTo>
                  <a:lnTo>
                    <a:pt x="1736" y="10999"/>
                  </a:lnTo>
                  <a:lnTo>
                    <a:pt x="2462" y="13738"/>
                  </a:lnTo>
                  <a:lnTo>
                    <a:pt x="3334" y="16101"/>
                  </a:lnTo>
                  <a:lnTo>
                    <a:pt x="4206" y="17669"/>
                  </a:lnTo>
                  <a:lnTo>
                    <a:pt x="5070" y="19238"/>
                  </a:lnTo>
                  <a:lnTo>
                    <a:pt x="5942" y="20409"/>
                  </a:lnTo>
                  <a:lnTo>
                    <a:pt x="6953" y="21203"/>
                  </a:lnTo>
                  <a:lnTo>
                    <a:pt x="7825" y="21600"/>
                  </a:lnTo>
                  <a:lnTo>
                    <a:pt x="9569" y="21600"/>
                  </a:lnTo>
                  <a:lnTo>
                    <a:pt x="10434" y="21203"/>
                  </a:lnTo>
                  <a:lnTo>
                    <a:pt x="12177" y="19635"/>
                  </a:lnTo>
                  <a:lnTo>
                    <a:pt x="13914" y="17669"/>
                  </a:lnTo>
                  <a:lnTo>
                    <a:pt x="15511" y="15307"/>
                  </a:lnTo>
                  <a:lnTo>
                    <a:pt x="16962" y="12170"/>
                  </a:lnTo>
                  <a:lnTo>
                    <a:pt x="18266" y="9410"/>
                  </a:lnTo>
                  <a:lnTo>
                    <a:pt x="19277" y="6671"/>
                  </a:lnTo>
                  <a:lnTo>
                    <a:pt x="21014" y="1946"/>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07" name="Google Shape;1607;p42"/>
            <p:cNvSpPr/>
            <p:nvPr/>
          </p:nvSpPr>
          <p:spPr>
            <a:xfrm>
              <a:off x="1416182" y="1417145"/>
              <a:ext cx="267613" cy="246671"/>
            </a:xfrm>
            <a:custGeom>
              <a:avLst/>
              <a:ahLst/>
              <a:cxnLst>
                <a:cxn ang="0">
                  <a:pos x="wd2" y="hd2"/>
                </a:cxn>
                <a:cxn ang="5400000">
                  <a:pos x="wd2" y="hd2"/>
                </a:cxn>
                <a:cxn ang="10800000">
                  <a:pos x="wd2" y="hd2"/>
                </a:cxn>
                <a:cxn ang="16200000">
                  <a:pos x="wd2" y="hd2"/>
                </a:cxn>
              </a:cxnLst>
              <a:rect l="0" t="0" r="r" b="b"/>
              <a:pathLst>
                <a:path w="21600" h="21600" extrusionOk="0">
                  <a:moveTo>
                    <a:pt x="15989" y="0"/>
                  </a:moveTo>
                  <a:lnTo>
                    <a:pt x="15527" y="84"/>
                  </a:lnTo>
                  <a:lnTo>
                    <a:pt x="15068" y="169"/>
                  </a:lnTo>
                  <a:lnTo>
                    <a:pt x="14606" y="333"/>
                  </a:lnTo>
                  <a:lnTo>
                    <a:pt x="14144" y="502"/>
                  </a:lnTo>
                  <a:lnTo>
                    <a:pt x="13223" y="1083"/>
                  </a:lnTo>
                  <a:lnTo>
                    <a:pt x="12453" y="1754"/>
                  </a:lnTo>
                  <a:lnTo>
                    <a:pt x="11684" y="2504"/>
                  </a:lnTo>
                  <a:lnTo>
                    <a:pt x="10992" y="3419"/>
                  </a:lnTo>
                  <a:lnTo>
                    <a:pt x="10301" y="4338"/>
                  </a:lnTo>
                  <a:lnTo>
                    <a:pt x="9764" y="5337"/>
                  </a:lnTo>
                  <a:lnTo>
                    <a:pt x="9224" y="6256"/>
                  </a:lnTo>
                  <a:lnTo>
                    <a:pt x="8455" y="7925"/>
                  </a:lnTo>
                  <a:lnTo>
                    <a:pt x="7997" y="9093"/>
                  </a:lnTo>
                  <a:lnTo>
                    <a:pt x="7841" y="9510"/>
                  </a:lnTo>
                  <a:lnTo>
                    <a:pt x="0" y="13595"/>
                  </a:lnTo>
                  <a:lnTo>
                    <a:pt x="1768" y="19016"/>
                  </a:lnTo>
                  <a:lnTo>
                    <a:pt x="10530" y="16596"/>
                  </a:lnTo>
                  <a:lnTo>
                    <a:pt x="10301" y="17347"/>
                  </a:lnTo>
                  <a:lnTo>
                    <a:pt x="10145" y="18097"/>
                  </a:lnTo>
                  <a:lnTo>
                    <a:pt x="10145" y="18767"/>
                  </a:lnTo>
                  <a:lnTo>
                    <a:pt x="10301" y="19433"/>
                  </a:lnTo>
                  <a:lnTo>
                    <a:pt x="10608" y="20015"/>
                  </a:lnTo>
                  <a:lnTo>
                    <a:pt x="10992" y="20517"/>
                  </a:lnTo>
                  <a:lnTo>
                    <a:pt x="11455" y="21018"/>
                  </a:lnTo>
                  <a:lnTo>
                    <a:pt x="11991" y="21351"/>
                  </a:lnTo>
                  <a:lnTo>
                    <a:pt x="12609" y="21516"/>
                  </a:lnTo>
                  <a:lnTo>
                    <a:pt x="13300" y="21600"/>
                  </a:lnTo>
                  <a:lnTo>
                    <a:pt x="14066" y="21516"/>
                  </a:lnTo>
                  <a:lnTo>
                    <a:pt x="14835" y="21267"/>
                  </a:lnTo>
                  <a:lnTo>
                    <a:pt x="15682" y="20765"/>
                  </a:lnTo>
                  <a:lnTo>
                    <a:pt x="16529" y="20099"/>
                  </a:lnTo>
                  <a:lnTo>
                    <a:pt x="17372" y="19180"/>
                  </a:lnTo>
                  <a:lnTo>
                    <a:pt x="18297" y="18013"/>
                  </a:lnTo>
                  <a:lnTo>
                    <a:pt x="19063" y="16765"/>
                  </a:lnTo>
                  <a:lnTo>
                    <a:pt x="19754" y="15344"/>
                  </a:lnTo>
                  <a:lnTo>
                    <a:pt x="20372" y="13928"/>
                  </a:lnTo>
                  <a:lnTo>
                    <a:pt x="20831" y="12511"/>
                  </a:lnTo>
                  <a:lnTo>
                    <a:pt x="21215" y="11091"/>
                  </a:lnTo>
                  <a:lnTo>
                    <a:pt x="21448" y="9674"/>
                  </a:lnTo>
                  <a:lnTo>
                    <a:pt x="21600" y="8342"/>
                  </a:lnTo>
                  <a:lnTo>
                    <a:pt x="21600" y="7006"/>
                  </a:lnTo>
                  <a:lnTo>
                    <a:pt x="21448" y="5754"/>
                  </a:lnTo>
                  <a:lnTo>
                    <a:pt x="21215" y="4506"/>
                  </a:lnTo>
                  <a:lnTo>
                    <a:pt x="20831" y="3419"/>
                  </a:lnTo>
                  <a:lnTo>
                    <a:pt x="20372" y="2504"/>
                  </a:lnTo>
                  <a:lnTo>
                    <a:pt x="20065" y="2002"/>
                  </a:lnTo>
                  <a:lnTo>
                    <a:pt x="19681" y="1669"/>
                  </a:lnTo>
                  <a:lnTo>
                    <a:pt x="19374" y="1252"/>
                  </a:lnTo>
                  <a:lnTo>
                    <a:pt x="18989" y="919"/>
                  </a:lnTo>
                  <a:lnTo>
                    <a:pt x="18526" y="666"/>
                  </a:lnTo>
                  <a:lnTo>
                    <a:pt x="18064" y="417"/>
                  </a:lnTo>
                  <a:lnTo>
                    <a:pt x="17602" y="253"/>
                  </a:lnTo>
                  <a:lnTo>
                    <a:pt x="17066" y="84"/>
                  </a:lnTo>
                  <a:lnTo>
                    <a:pt x="16529"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08" name="Google Shape;1608;p42"/>
            <p:cNvSpPr/>
            <p:nvPr/>
          </p:nvSpPr>
          <p:spPr>
            <a:xfrm>
              <a:off x="1585732" y="1489548"/>
              <a:ext cx="24746" cy="161896"/>
            </a:xfrm>
            <a:custGeom>
              <a:avLst/>
              <a:ahLst/>
              <a:cxnLst>
                <a:cxn ang="0">
                  <a:pos x="wd2" y="hd2"/>
                </a:cxn>
                <a:cxn ang="5400000">
                  <a:pos x="wd2" y="hd2"/>
                </a:cxn>
                <a:cxn ang="10800000">
                  <a:pos x="wd2" y="hd2"/>
                </a:cxn>
                <a:cxn ang="16200000">
                  <a:pos x="wd2" y="hd2"/>
                </a:cxn>
              </a:cxnLst>
              <a:rect l="0" t="0" r="r" b="b"/>
              <a:pathLst>
                <a:path w="21600" h="21600" extrusionOk="0">
                  <a:moveTo>
                    <a:pt x="14120" y="0"/>
                  </a:moveTo>
                  <a:lnTo>
                    <a:pt x="11598" y="250"/>
                  </a:lnTo>
                  <a:lnTo>
                    <a:pt x="9960" y="379"/>
                  </a:lnTo>
                  <a:lnTo>
                    <a:pt x="9119" y="758"/>
                  </a:lnTo>
                  <a:lnTo>
                    <a:pt x="5799" y="3173"/>
                  </a:lnTo>
                  <a:lnTo>
                    <a:pt x="3320" y="5716"/>
                  </a:lnTo>
                  <a:lnTo>
                    <a:pt x="1639" y="8382"/>
                  </a:lnTo>
                  <a:lnTo>
                    <a:pt x="798" y="10925"/>
                  </a:lnTo>
                  <a:lnTo>
                    <a:pt x="0" y="13469"/>
                  </a:lnTo>
                  <a:lnTo>
                    <a:pt x="798" y="16012"/>
                  </a:lnTo>
                  <a:lnTo>
                    <a:pt x="2479" y="18549"/>
                  </a:lnTo>
                  <a:lnTo>
                    <a:pt x="4959" y="21093"/>
                  </a:lnTo>
                  <a:lnTo>
                    <a:pt x="5799" y="21343"/>
                  </a:lnTo>
                  <a:lnTo>
                    <a:pt x="7480" y="21600"/>
                  </a:lnTo>
                  <a:lnTo>
                    <a:pt x="11598" y="21600"/>
                  </a:lnTo>
                  <a:lnTo>
                    <a:pt x="14120" y="21472"/>
                  </a:lnTo>
                  <a:lnTo>
                    <a:pt x="15759" y="21221"/>
                  </a:lnTo>
                  <a:lnTo>
                    <a:pt x="16599" y="20964"/>
                  </a:lnTo>
                  <a:lnTo>
                    <a:pt x="17440" y="20585"/>
                  </a:lnTo>
                  <a:lnTo>
                    <a:pt x="14960" y="18170"/>
                  </a:lnTo>
                  <a:lnTo>
                    <a:pt x="13279" y="15627"/>
                  </a:lnTo>
                  <a:lnTo>
                    <a:pt x="12439" y="13083"/>
                  </a:lnTo>
                  <a:lnTo>
                    <a:pt x="13279" y="10546"/>
                  </a:lnTo>
                  <a:lnTo>
                    <a:pt x="14120" y="8003"/>
                  </a:lnTo>
                  <a:lnTo>
                    <a:pt x="15759" y="5588"/>
                  </a:lnTo>
                  <a:lnTo>
                    <a:pt x="18280" y="3051"/>
                  </a:lnTo>
                  <a:lnTo>
                    <a:pt x="21600" y="636"/>
                  </a:lnTo>
                  <a:lnTo>
                    <a:pt x="21600" y="250"/>
                  </a:lnTo>
                  <a:lnTo>
                    <a:pt x="19919" y="128"/>
                  </a:lnTo>
                  <a:lnTo>
                    <a:pt x="1828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09" name="Google Shape;1609;p42"/>
            <p:cNvSpPr/>
            <p:nvPr/>
          </p:nvSpPr>
          <p:spPr>
            <a:xfrm>
              <a:off x="1586646" y="1606051"/>
              <a:ext cx="65713" cy="12702"/>
            </a:xfrm>
            <a:custGeom>
              <a:avLst/>
              <a:ahLst/>
              <a:cxnLst>
                <a:cxn ang="0">
                  <a:pos x="wd2" y="hd2"/>
                </a:cxn>
                <a:cxn ang="5400000">
                  <a:pos x="wd2" y="hd2"/>
                </a:cxn>
                <a:cxn ang="10800000">
                  <a:pos x="wd2" y="hd2"/>
                </a:cxn>
                <a:cxn ang="16200000">
                  <a:pos x="wd2" y="hd2"/>
                </a:cxn>
              </a:cxnLst>
              <a:rect l="0" t="0" r="r" b="b"/>
              <a:pathLst>
                <a:path w="21600" h="21600" extrusionOk="0">
                  <a:moveTo>
                    <a:pt x="12533" y="0"/>
                  </a:moveTo>
                  <a:lnTo>
                    <a:pt x="3450" y="2734"/>
                  </a:lnTo>
                  <a:lnTo>
                    <a:pt x="1883" y="2734"/>
                  </a:lnTo>
                  <a:lnTo>
                    <a:pt x="316" y="8066"/>
                  </a:lnTo>
                  <a:lnTo>
                    <a:pt x="0" y="13534"/>
                  </a:lnTo>
                  <a:lnTo>
                    <a:pt x="0" y="16132"/>
                  </a:lnTo>
                  <a:lnTo>
                    <a:pt x="633" y="18866"/>
                  </a:lnTo>
                  <a:lnTo>
                    <a:pt x="9083" y="16132"/>
                  </a:lnTo>
                  <a:lnTo>
                    <a:pt x="13150" y="18866"/>
                  </a:lnTo>
                  <a:lnTo>
                    <a:pt x="17533" y="21600"/>
                  </a:lnTo>
                  <a:lnTo>
                    <a:pt x="19100" y="21600"/>
                  </a:lnTo>
                  <a:lnTo>
                    <a:pt x="20666" y="16132"/>
                  </a:lnTo>
                  <a:lnTo>
                    <a:pt x="21600" y="13534"/>
                  </a:lnTo>
                  <a:lnTo>
                    <a:pt x="21600" y="8066"/>
                  </a:lnTo>
                  <a:lnTo>
                    <a:pt x="21299" y="5332"/>
                  </a:lnTo>
                  <a:lnTo>
                    <a:pt x="16916" y="2734"/>
                  </a:lnTo>
                  <a:lnTo>
                    <a:pt x="1253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0" name="Google Shape;1610;p42"/>
            <p:cNvSpPr/>
            <p:nvPr/>
          </p:nvSpPr>
          <p:spPr>
            <a:xfrm>
              <a:off x="1588572" y="1556222"/>
              <a:ext cx="86654" cy="18102"/>
            </a:xfrm>
            <a:custGeom>
              <a:avLst/>
              <a:ahLst/>
              <a:cxnLst>
                <a:cxn ang="0">
                  <a:pos x="wd2" y="hd2"/>
                </a:cxn>
                <a:cxn ang="5400000">
                  <a:pos x="wd2" y="hd2"/>
                </a:cxn>
                <a:cxn ang="10800000">
                  <a:pos x="wd2" y="hd2"/>
                </a:cxn>
                <a:cxn ang="16200000">
                  <a:pos x="wd2" y="hd2"/>
                </a:cxn>
              </a:cxnLst>
              <a:rect l="0" t="0" r="r" b="b"/>
              <a:pathLst>
                <a:path w="21600" h="21600" extrusionOk="0">
                  <a:moveTo>
                    <a:pt x="7836" y="0"/>
                  </a:moveTo>
                  <a:lnTo>
                    <a:pt x="6408" y="1091"/>
                  </a:lnTo>
                  <a:lnTo>
                    <a:pt x="4980" y="3389"/>
                  </a:lnTo>
                  <a:lnTo>
                    <a:pt x="3792" y="4538"/>
                  </a:lnTo>
                  <a:lnTo>
                    <a:pt x="2376" y="4538"/>
                  </a:lnTo>
                  <a:lnTo>
                    <a:pt x="1896" y="5687"/>
                  </a:lnTo>
                  <a:lnTo>
                    <a:pt x="1188" y="5687"/>
                  </a:lnTo>
                  <a:lnTo>
                    <a:pt x="240" y="9077"/>
                  </a:lnTo>
                  <a:lnTo>
                    <a:pt x="0" y="11317"/>
                  </a:lnTo>
                  <a:lnTo>
                    <a:pt x="0" y="12466"/>
                  </a:lnTo>
                  <a:lnTo>
                    <a:pt x="468" y="13615"/>
                  </a:lnTo>
                  <a:lnTo>
                    <a:pt x="948" y="14764"/>
                  </a:lnTo>
                  <a:lnTo>
                    <a:pt x="2604" y="14764"/>
                  </a:lnTo>
                  <a:lnTo>
                    <a:pt x="4272" y="13615"/>
                  </a:lnTo>
                  <a:lnTo>
                    <a:pt x="7356" y="10226"/>
                  </a:lnTo>
                  <a:lnTo>
                    <a:pt x="8784" y="9077"/>
                  </a:lnTo>
                  <a:lnTo>
                    <a:pt x="10212" y="10226"/>
                  </a:lnTo>
                  <a:lnTo>
                    <a:pt x="13056" y="11317"/>
                  </a:lnTo>
                  <a:lnTo>
                    <a:pt x="15900" y="15913"/>
                  </a:lnTo>
                  <a:lnTo>
                    <a:pt x="18516" y="20451"/>
                  </a:lnTo>
                  <a:lnTo>
                    <a:pt x="18996" y="21600"/>
                  </a:lnTo>
                  <a:lnTo>
                    <a:pt x="19464" y="21600"/>
                  </a:lnTo>
                  <a:lnTo>
                    <a:pt x="20892" y="19302"/>
                  </a:lnTo>
                  <a:lnTo>
                    <a:pt x="21360" y="17004"/>
                  </a:lnTo>
                  <a:lnTo>
                    <a:pt x="21600" y="15913"/>
                  </a:lnTo>
                  <a:lnTo>
                    <a:pt x="21600" y="13615"/>
                  </a:lnTo>
                  <a:lnTo>
                    <a:pt x="21132" y="12466"/>
                  </a:lnTo>
                  <a:lnTo>
                    <a:pt x="18996" y="7928"/>
                  </a:lnTo>
                  <a:lnTo>
                    <a:pt x="16620" y="4538"/>
                  </a:lnTo>
                  <a:lnTo>
                    <a:pt x="14484" y="1091"/>
                  </a:lnTo>
                  <a:lnTo>
                    <a:pt x="1210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1" name="Google Shape;1611;p42"/>
            <p:cNvSpPr/>
            <p:nvPr/>
          </p:nvSpPr>
          <p:spPr>
            <a:xfrm>
              <a:off x="1593338" y="1516053"/>
              <a:ext cx="89494" cy="12702"/>
            </a:xfrm>
            <a:custGeom>
              <a:avLst/>
              <a:ahLst/>
              <a:cxnLst>
                <a:cxn ang="0">
                  <a:pos x="wd2" y="hd2"/>
                </a:cxn>
                <a:cxn ang="5400000">
                  <a:pos x="wd2" y="hd2"/>
                </a:cxn>
                <a:cxn ang="10800000">
                  <a:pos x="wd2" y="hd2"/>
                </a:cxn>
                <a:cxn ang="16200000">
                  <a:pos x="wd2" y="hd2"/>
                </a:cxn>
              </a:cxnLst>
              <a:rect l="0" t="0" r="r" b="b"/>
              <a:pathLst>
                <a:path w="21600" h="21600" extrusionOk="0">
                  <a:moveTo>
                    <a:pt x="10806" y="0"/>
                  </a:moveTo>
                  <a:lnTo>
                    <a:pt x="8273" y="1597"/>
                  </a:lnTo>
                  <a:lnTo>
                    <a:pt x="5740" y="3278"/>
                  </a:lnTo>
                  <a:lnTo>
                    <a:pt x="3219" y="8321"/>
                  </a:lnTo>
                  <a:lnTo>
                    <a:pt x="918" y="13279"/>
                  </a:lnTo>
                  <a:lnTo>
                    <a:pt x="232" y="14960"/>
                  </a:lnTo>
                  <a:lnTo>
                    <a:pt x="0" y="18238"/>
                  </a:lnTo>
                  <a:lnTo>
                    <a:pt x="232" y="19919"/>
                  </a:lnTo>
                  <a:lnTo>
                    <a:pt x="918" y="21600"/>
                  </a:lnTo>
                  <a:lnTo>
                    <a:pt x="2068" y="19919"/>
                  </a:lnTo>
                  <a:lnTo>
                    <a:pt x="4136" y="16641"/>
                  </a:lnTo>
                  <a:lnTo>
                    <a:pt x="6205" y="13279"/>
                  </a:lnTo>
                  <a:lnTo>
                    <a:pt x="8273" y="11598"/>
                  </a:lnTo>
                  <a:lnTo>
                    <a:pt x="10341" y="9918"/>
                  </a:lnTo>
                  <a:lnTo>
                    <a:pt x="14710" y="9918"/>
                  </a:lnTo>
                  <a:lnTo>
                    <a:pt x="18846" y="11598"/>
                  </a:lnTo>
                  <a:lnTo>
                    <a:pt x="19764" y="11598"/>
                  </a:lnTo>
                  <a:lnTo>
                    <a:pt x="20914" y="8321"/>
                  </a:lnTo>
                  <a:lnTo>
                    <a:pt x="21600" y="3278"/>
                  </a:lnTo>
                  <a:lnTo>
                    <a:pt x="21600" y="1597"/>
                  </a:lnTo>
                  <a:lnTo>
                    <a:pt x="21147" y="1597"/>
                  </a:lnTo>
                  <a:lnTo>
                    <a:pt x="1609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2" name="Google Shape;1612;p42"/>
            <p:cNvSpPr/>
            <p:nvPr/>
          </p:nvSpPr>
          <p:spPr>
            <a:xfrm>
              <a:off x="1533307" y="1448580"/>
              <a:ext cx="146685" cy="119053"/>
            </a:xfrm>
            <a:custGeom>
              <a:avLst/>
              <a:ahLst/>
              <a:cxnLst>
                <a:cxn ang="0">
                  <a:pos x="wd2" y="hd2"/>
                </a:cxn>
                <a:cxn ang="5400000">
                  <a:pos x="wd2" y="hd2"/>
                </a:cxn>
                <a:cxn ang="10800000">
                  <a:pos x="wd2" y="hd2"/>
                </a:cxn>
                <a:cxn ang="16200000">
                  <a:pos x="wd2" y="hd2"/>
                </a:cxn>
              </a:cxnLst>
              <a:rect l="0" t="0" r="r" b="b"/>
              <a:pathLst>
                <a:path w="21600" h="21600" extrusionOk="0">
                  <a:moveTo>
                    <a:pt x="7720" y="0"/>
                  </a:moveTo>
                  <a:lnTo>
                    <a:pt x="7295" y="349"/>
                  </a:lnTo>
                  <a:lnTo>
                    <a:pt x="7153" y="515"/>
                  </a:lnTo>
                  <a:lnTo>
                    <a:pt x="7018" y="690"/>
                  </a:lnTo>
                  <a:lnTo>
                    <a:pt x="7153" y="2935"/>
                  </a:lnTo>
                  <a:lnTo>
                    <a:pt x="7018" y="5878"/>
                  </a:lnTo>
                  <a:lnTo>
                    <a:pt x="6876" y="9328"/>
                  </a:lnTo>
                  <a:lnTo>
                    <a:pt x="6451" y="12962"/>
                  </a:lnTo>
                  <a:lnTo>
                    <a:pt x="6033" y="14691"/>
                  </a:lnTo>
                  <a:lnTo>
                    <a:pt x="5614" y="16246"/>
                  </a:lnTo>
                  <a:lnTo>
                    <a:pt x="5189" y="17626"/>
                  </a:lnTo>
                  <a:lnTo>
                    <a:pt x="4629" y="18831"/>
                  </a:lnTo>
                  <a:lnTo>
                    <a:pt x="3927" y="19696"/>
                  </a:lnTo>
                  <a:lnTo>
                    <a:pt x="3091" y="20395"/>
                  </a:lnTo>
                  <a:lnTo>
                    <a:pt x="2105" y="20735"/>
                  </a:lnTo>
                  <a:lnTo>
                    <a:pt x="1127" y="20735"/>
                  </a:lnTo>
                  <a:lnTo>
                    <a:pt x="702" y="20910"/>
                  </a:lnTo>
                  <a:lnTo>
                    <a:pt x="284" y="21085"/>
                  </a:lnTo>
                  <a:lnTo>
                    <a:pt x="0" y="21425"/>
                  </a:lnTo>
                  <a:lnTo>
                    <a:pt x="142" y="21600"/>
                  </a:lnTo>
                  <a:lnTo>
                    <a:pt x="1687" y="21600"/>
                  </a:lnTo>
                  <a:lnTo>
                    <a:pt x="2949" y="21425"/>
                  </a:lnTo>
                  <a:lnTo>
                    <a:pt x="4069" y="20735"/>
                  </a:lnTo>
                  <a:lnTo>
                    <a:pt x="5054" y="19871"/>
                  </a:lnTo>
                  <a:lnTo>
                    <a:pt x="5756" y="18665"/>
                  </a:lnTo>
                  <a:lnTo>
                    <a:pt x="6451" y="17277"/>
                  </a:lnTo>
                  <a:lnTo>
                    <a:pt x="7018" y="15722"/>
                  </a:lnTo>
                  <a:lnTo>
                    <a:pt x="7436" y="14001"/>
                  </a:lnTo>
                  <a:lnTo>
                    <a:pt x="7855" y="12097"/>
                  </a:lnTo>
                  <a:lnTo>
                    <a:pt x="8138" y="10193"/>
                  </a:lnTo>
                  <a:lnTo>
                    <a:pt x="8415" y="6568"/>
                  </a:lnTo>
                  <a:lnTo>
                    <a:pt x="8514" y="4236"/>
                  </a:lnTo>
                  <a:lnTo>
                    <a:pt x="8556" y="4323"/>
                  </a:lnTo>
                  <a:lnTo>
                    <a:pt x="9258" y="5354"/>
                  </a:lnTo>
                  <a:lnTo>
                    <a:pt x="9960" y="6394"/>
                  </a:lnTo>
                  <a:lnTo>
                    <a:pt x="10804" y="7084"/>
                  </a:lnTo>
                  <a:lnTo>
                    <a:pt x="11640" y="7774"/>
                  </a:lnTo>
                  <a:lnTo>
                    <a:pt x="12625" y="8464"/>
                  </a:lnTo>
                  <a:lnTo>
                    <a:pt x="13604" y="8988"/>
                  </a:lnTo>
                  <a:lnTo>
                    <a:pt x="14589" y="9328"/>
                  </a:lnTo>
                  <a:lnTo>
                    <a:pt x="15567" y="9678"/>
                  </a:lnTo>
                  <a:lnTo>
                    <a:pt x="16694" y="9678"/>
                  </a:lnTo>
                  <a:lnTo>
                    <a:pt x="17673" y="9852"/>
                  </a:lnTo>
                  <a:lnTo>
                    <a:pt x="18793" y="9678"/>
                  </a:lnTo>
                  <a:lnTo>
                    <a:pt x="19920" y="9503"/>
                  </a:lnTo>
                  <a:lnTo>
                    <a:pt x="21040" y="9328"/>
                  </a:lnTo>
                  <a:lnTo>
                    <a:pt x="21600" y="8988"/>
                  </a:lnTo>
                  <a:lnTo>
                    <a:pt x="21600" y="8813"/>
                  </a:lnTo>
                  <a:lnTo>
                    <a:pt x="21458" y="8638"/>
                  </a:lnTo>
                  <a:lnTo>
                    <a:pt x="20898" y="8638"/>
                  </a:lnTo>
                  <a:lnTo>
                    <a:pt x="19920" y="8988"/>
                  </a:lnTo>
                  <a:lnTo>
                    <a:pt x="16971" y="8988"/>
                  </a:lnTo>
                  <a:lnTo>
                    <a:pt x="15993" y="8813"/>
                  </a:lnTo>
                  <a:lnTo>
                    <a:pt x="15007" y="8464"/>
                  </a:lnTo>
                  <a:lnTo>
                    <a:pt x="14171" y="7948"/>
                  </a:lnTo>
                  <a:lnTo>
                    <a:pt x="13327" y="7433"/>
                  </a:lnTo>
                  <a:lnTo>
                    <a:pt x="12484" y="6909"/>
                  </a:lnTo>
                  <a:lnTo>
                    <a:pt x="11782" y="6219"/>
                  </a:lnTo>
                  <a:lnTo>
                    <a:pt x="11080" y="5354"/>
                  </a:lnTo>
                  <a:lnTo>
                    <a:pt x="10378" y="4489"/>
                  </a:lnTo>
                  <a:lnTo>
                    <a:pt x="9818" y="3459"/>
                  </a:lnTo>
                  <a:lnTo>
                    <a:pt x="9258" y="2419"/>
                  </a:lnTo>
                  <a:lnTo>
                    <a:pt x="8840" y="1380"/>
                  </a:lnTo>
                  <a:lnTo>
                    <a:pt x="8415" y="175"/>
                  </a:lnTo>
                  <a:lnTo>
                    <a:pt x="84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3" name="Google Shape;1613;p42"/>
            <p:cNvSpPr/>
            <p:nvPr/>
          </p:nvSpPr>
          <p:spPr>
            <a:xfrm>
              <a:off x="541912" y="1365732"/>
              <a:ext cx="979988" cy="660964"/>
            </a:xfrm>
            <a:custGeom>
              <a:avLst/>
              <a:ahLst/>
              <a:cxnLst>
                <a:cxn ang="0">
                  <a:pos x="wd2" y="hd2"/>
                </a:cxn>
                <a:cxn ang="5400000">
                  <a:pos x="wd2" y="hd2"/>
                </a:cxn>
                <a:cxn ang="10800000">
                  <a:pos x="wd2" y="hd2"/>
                </a:cxn>
                <a:cxn ang="16200000">
                  <a:pos x="wd2" y="hd2"/>
                </a:cxn>
              </a:cxnLst>
              <a:rect l="0" t="0" r="r" b="b"/>
              <a:pathLst>
                <a:path w="21600" h="21600" extrusionOk="0">
                  <a:moveTo>
                    <a:pt x="10055" y="0"/>
                  </a:moveTo>
                  <a:lnTo>
                    <a:pt x="1322" y="3362"/>
                  </a:lnTo>
                  <a:lnTo>
                    <a:pt x="0" y="12480"/>
                  </a:lnTo>
                  <a:lnTo>
                    <a:pt x="7808" y="21600"/>
                  </a:lnTo>
                  <a:lnTo>
                    <a:pt x="15324" y="17335"/>
                  </a:lnTo>
                  <a:lnTo>
                    <a:pt x="15974" y="17149"/>
                  </a:lnTo>
                  <a:lnTo>
                    <a:pt x="16583" y="16899"/>
                  </a:lnTo>
                  <a:lnTo>
                    <a:pt x="17191" y="16619"/>
                  </a:lnTo>
                  <a:lnTo>
                    <a:pt x="17759" y="16278"/>
                  </a:lnTo>
                  <a:lnTo>
                    <a:pt x="18326" y="15903"/>
                  </a:lnTo>
                  <a:lnTo>
                    <a:pt x="18830" y="15499"/>
                  </a:lnTo>
                  <a:lnTo>
                    <a:pt x="19312" y="15095"/>
                  </a:lnTo>
                  <a:lnTo>
                    <a:pt x="19753" y="14691"/>
                  </a:lnTo>
                  <a:lnTo>
                    <a:pt x="20173" y="14286"/>
                  </a:lnTo>
                  <a:lnTo>
                    <a:pt x="20529" y="13912"/>
                  </a:lnTo>
                  <a:lnTo>
                    <a:pt x="21096" y="13259"/>
                  </a:lnTo>
                  <a:lnTo>
                    <a:pt x="21474" y="12792"/>
                  </a:lnTo>
                  <a:lnTo>
                    <a:pt x="21600" y="12636"/>
                  </a:lnTo>
                  <a:lnTo>
                    <a:pt x="20173" y="3735"/>
                  </a:lnTo>
                  <a:lnTo>
                    <a:pt x="14946" y="8621"/>
                  </a:lnTo>
                  <a:lnTo>
                    <a:pt x="1005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4" name="Google Shape;1614;p42"/>
            <p:cNvSpPr/>
            <p:nvPr/>
          </p:nvSpPr>
          <p:spPr>
            <a:xfrm>
              <a:off x="72354" y="696200"/>
              <a:ext cx="700969" cy="562855"/>
            </a:xfrm>
            <a:custGeom>
              <a:avLst/>
              <a:ahLst/>
              <a:cxnLst>
                <a:cxn ang="0">
                  <a:pos x="wd2" y="hd2"/>
                </a:cxn>
                <a:cxn ang="5400000">
                  <a:pos x="wd2" y="hd2"/>
                </a:cxn>
                <a:cxn ang="10800000">
                  <a:pos x="wd2" y="hd2"/>
                </a:cxn>
                <a:cxn ang="16200000">
                  <a:pos x="wd2" y="hd2"/>
                </a:cxn>
              </a:cxnLst>
              <a:rect l="0" t="0" r="r" b="b"/>
              <a:pathLst>
                <a:path w="21600" h="21600" extrusionOk="0">
                  <a:moveTo>
                    <a:pt x="15730" y="0"/>
                  </a:moveTo>
                  <a:lnTo>
                    <a:pt x="14997" y="37"/>
                  </a:lnTo>
                  <a:lnTo>
                    <a:pt x="14263" y="72"/>
                  </a:lnTo>
                  <a:lnTo>
                    <a:pt x="13501" y="183"/>
                  </a:lnTo>
                  <a:lnTo>
                    <a:pt x="12766" y="329"/>
                  </a:lnTo>
                  <a:lnTo>
                    <a:pt x="12032" y="475"/>
                  </a:lnTo>
                  <a:lnTo>
                    <a:pt x="11299" y="695"/>
                  </a:lnTo>
                  <a:lnTo>
                    <a:pt x="10565" y="950"/>
                  </a:lnTo>
                  <a:lnTo>
                    <a:pt x="9860" y="1278"/>
                  </a:lnTo>
                  <a:lnTo>
                    <a:pt x="9157" y="1607"/>
                  </a:lnTo>
                  <a:lnTo>
                    <a:pt x="8482" y="2010"/>
                  </a:lnTo>
                  <a:lnTo>
                    <a:pt x="7807" y="2448"/>
                  </a:lnTo>
                  <a:lnTo>
                    <a:pt x="7190" y="2924"/>
                  </a:lnTo>
                  <a:lnTo>
                    <a:pt x="6574" y="3471"/>
                  </a:lnTo>
                  <a:lnTo>
                    <a:pt x="6017" y="4057"/>
                  </a:lnTo>
                  <a:lnTo>
                    <a:pt x="5489" y="4715"/>
                  </a:lnTo>
                  <a:lnTo>
                    <a:pt x="4989" y="5409"/>
                  </a:lnTo>
                  <a:lnTo>
                    <a:pt x="4637" y="5958"/>
                  </a:lnTo>
                  <a:lnTo>
                    <a:pt x="4314" y="6542"/>
                  </a:lnTo>
                  <a:lnTo>
                    <a:pt x="3992" y="7127"/>
                  </a:lnTo>
                  <a:lnTo>
                    <a:pt x="3698" y="7785"/>
                  </a:lnTo>
                  <a:lnTo>
                    <a:pt x="3228" y="8040"/>
                  </a:lnTo>
                  <a:lnTo>
                    <a:pt x="2817" y="8369"/>
                  </a:lnTo>
                  <a:lnTo>
                    <a:pt x="2406" y="8663"/>
                  </a:lnTo>
                  <a:lnTo>
                    <a:pt x="2114" y="8991"/>
                  </a:lnTo>
                  <a:lnTo>
                    <a:pt x="1614" y="9575"/>
                  </a:lnTo>
                  <a:lnTo>
                    <a:pt x="1173" y="10161"/>
                  </a:lnTo>
                  <a:lnTo>
                    <a:pt x="792" y="10782"/>
                  </a:lnTo>
                  <a:lnTo>
                    <a:pt x="498" y="11402"/>
                  </a:lnTo>
                  <a:lnTo>
                    <a:pt x="264" y="12025"/>
                  </a:lnTo>
                  <a:lnTo>
                    <a:pt x="117" y="12646"/>
                  </a:lnTo>
                  <a:lnTo>
                    <a:pt x="30" y="13303"/>
                  </a:lnTo>
                  <a:lnTo>
                    <a:pt x="0" y="13924"/>
                  </a:lnTo>
                  <a:lnTo>
                    <a:pt x="59" y="14547"/>
                  </a:lnTo>
                  <a:lnTo>
                    <a:pt x="147" y="15204"/>
                  </a:lnTo>
                  <a:lnTo>
                    <a:pt x="353" y="15825"/>
                  </a:lnTo>
                  <a:lnTo>
                    <a:pt x="587" y="16448"/>
                  </a:lnTo>
                  <a:lnTo>
                    <a:pt x="909" y="17068"/>
                  </a:lnTo>
                  <a:lnTo>
                    <a:pt x="1292" y="17652"/>
                  </a:lnTo>
                  <a:lnTo>
                    <a:pt x="1731" y="18238"/>
                  </a:lnTo>
                  <a:lnTo>
                    <a:pt x="2259" y="18821"/>
                  </a:lnTo>
                  <a:lnTo>
                    <a:pt x="2670" y="19224"/>
                  </a:lnTo>
                  <a:lnTo>
                    <a:pt x="3140" y="19627"/>
                  </a:lnTo>
                  <a:lnTo>
                    <a:pt x="3581" y="19956"/>
                  </a:lnTo>
                  <a:lnTo>
                    <a:pt x="4050" y="20248"/>
                  </a:lnTo>
                  <a:lnTo>
                    <a:pt x="4550" y="20540"/>
                  </a:lnTo>
                  <a:lnTo>
                    <a:pt x="5048" y="20796"/>
                  </a:lnTo>
                  <a:lnTo>
                    <a:pt x="5546" y="20979"/>
                  </a:lnTo>
                  <a:lnTo>
                    <a:pt x="6046" y="21162"/>
                  </a:lnTo>
                  <a:lnTo>
                    <a:pt x="6574" y="21308"/>
                  </a:lnTo>
                  <a:lnTo>
                    <a:pt x="7103" y="21454"/>
                  </a:lnTo>
                  <a:lnTo>
                    <a:pt x="7660" y="21526"/>
                  </a:lnTo>
                  <a:lnTo>
                    <a:pt x="8188" y="21563"/>
                  </a:lnTo>
                  <a:lnTo>
                    <a:pt x="8746" y="21600"/>
                  </a:lnTo>
                  <a:lnTo>
                    <a:pt x="9274" y="21600"/>
                  </a:lnTo>
                  <a:lnTo>
                    <a:pt x="9832" y="21563"/>
                  </a:lnTo>
                  <a:lnTo>
                    <a:pt x="10360" y="21526"/>
                  </a:lnTo>
                  <a:lnTo>
                    <a:pt x="10918" y="21454"/>
                  </a:lnTo>
                  <a:lnTo>
                    <a:pt x="11446" y="21308"/>
                  </a:lnTo>
                  <a:lnTo>
                    <a:pt x="12004" y="21197"/>
                  </a:lnTo>
                  <a:lnTo>
                    <a:pt x="12532" y="21016"/>
                  </a:lnTo>
                  <a:lnTo>
                    <a:pt x="13060" y="20833"/>
                  </a:lnTo>
                  <a:lnTo>
                    <a:pt x="13588" y="20613"/>
                  </a:lnTo>
                  <a:lnTo>
                    <a:pt x="14087" y="20394"/>
                  </a:lnTo>
                  <a:lnTo>
                    <a:pt x="14586" y="20102"/>
                  </a:lnTo>
                  <a:lnTo>
                    <a:pt x="15085" y="19845"/>
                  </a:lnTo>
                  <a:lnTo>
                    <a:pt x="15583" y="19516"/>
                  </a:lnTo>
                  <a:lnTo>
                    <a:pt x="16054" y="19187"/>
                  </a:lnTo>
                  <a:lnTo>
                    <a:pt x="16494" y="18821"/>
                  </a:lnTo>
                  <a:lnTo>
                    <a:pt x="16933" y="18458"/>
                  </a:lnTo>
                  <a:lnTo>
                    <a:pt x="17374" y="18055"/>
                  </a:lnTo>
                  <a:lnTo>
                    <a:pt x="17755" y="17652"/>
                  </a:lnTo>
                  <a:lnTo>
                    <a:pt x="18166" y="17214"/>
                  </a:lnTo>
                  <a:lnTo>
                    <a:pt x="18402" y="16885"/>
                  </a:lnTo>
                  <a:lnTo>
                    <a:pt x="18694" y="16411"/>
                  </a:lnTo>
                  <a:lnTo>
                    <a:pt x="19017" y="15862"/>
                  </a:lnTo>
                  <a:lnTo>
                    <a:pt x="19369" y="15241"/>
                  </a:lnTo>
                  <a:lnTo>
                    <a:pt x="19692" y="14547"/>
                  </a:lnTo>
                  <a:lnTo>
                    <a:pt x="20044" y="13815"/>
                  </a:lnTo>
                  <a:lnTo>
                    <a:pt x="20338" y="13011"/>
                  </a:lnTo>
                  <a:lnTo>
                    <a:pt x="20631" y="12243"/>
                  </a:lnTo>
                  <a:lnTo>
                    <a:pt x="20866" y="11439"/>
                  </a:lnTo>
                  <a:lnTo>
                    <a:pt x="21042" y="10636"/>
                  </a:lnTo>
                  <a:lnTo>
                    <a:pt x="21102" y="10270"/>
                  </a:lnTo>
                  <a:lnTo>
                    <a:pt x="21130" y="9904"/>
                  </a:lnTo>
                  <a:lnTo>
                    <a:pt x="21159" y="9538"/>
                  </a:lnTo>
                  <a:lnTo>
                    <a:pt x="21130" y="9209"/>
                  </a:lnTo>
                  <a:lnTo>
                    <a:pt x="21130" y="8881"/>
                  </a:lnTo>
                  <a:lnTo>
                    <a:pt x="21072" y="8552"/>
                  </a:lnTo>
                  <a:lnTo>
                    <a:pt x="20984" y="8260"/>
                  </a:lnTo>
                  <a:lnTo>
                    <a:pt x="20866" y="8003"/>
                  </a:lnTo>
                  <a:lnTo>
                    <a:pt x="20749" y="7748"/>
                  </a:lnTo>
                  <a:lnTo>
                    <a:pt x="20573" y="7528"/>
                  </a:lnTo>
                  <a:lnTo>
                    <a:pt x="20367" y="7310"/>
                  </a:lnTo>
                  <a:lnTo>
                    <a:pt x="20133" y="7162"/>
                  </a:lnTo>
                  <a:lnTo>
                    <a:pt x="20427" y="6798"/>
                  </a:lnTo>
                  <a:lnTo>
                    <a:pt x="20719" y="6359"/>
                  </a:lnTo>
                  <a:lnTo>
                    <a:pt x="20984" y="5884"/>
                  </a:lnTo>
                  <a:lnTo>
                    <a:pt x="21219" y="5409"/>
                  </a:lnTo>
                  <a:lnTo>
                    <a:pt x="21395" y="4898"/>
                  </a:lnTo>
                  <a:lnTo>
                    <a:pt x="21512" y="4386"/>
                  </a:lnTo>
                  <a:lnTo>
                    <a:pt x="21600" y="3911"/>
                  </a:lnTo>
                  <a:lnTo>
                    <a:pt x="21600" y="3654"/>
                  </a:lnTo>
                  <a:lnTo>
                    <a:pt x="21570" y="3436"/>
                  </a:lnTo>
                  <a:lnTo>
                    <a:pt x="21541" y="3142"/>
                  </a:lnTo>
                  <a:lnTo>
                    <a:pt x="21483" y="2888"/>
                  </a:lnTo>
                  <a:lnTo>
                    <a:pt x="21423" y="2631"/>
                  </a:lnTo>
                  <a:lnTo>
                    <a:pt x="21336" y="2413"/>
                  </a:lnTo>
                  <a:lnTo>
                    <a:pt x="21219" y="2193"/>
                  </a:lnTo>
                  <a:lnTo>
                    <a:pt x="21102" y="2010"/>
                  </a:lnTo>
                  <a:lnTo>
                    <a:pt x="20808" y="1607"/>
                  </a:lnTo>
                  <a:lnTo>
                    <a:pt x="20484" y="1315"/>
                  </a:lnTo>
                  <a:lnTo>
                    <a:pt x="20074" y="1023"/>
                  </a:lnTo>
                  <a:lnTo>
                    <a:pt x="19663" y="767"/>
                  </a:lnTo>
                  <a:lnTo>
                    <a:pt x="19224" y="584"/>
                  </a:lnTo>
                  <a:lnTo>
                    <a:pt x="18753" y="401"/>
                  </a:lnTo>
                  <a:lnTo>
                    <a:pt x="18283" y="292"/>
                  </a:lnTo>
                  <a:lnTo>
                    <a:pt x="17814" y="183"/>
                  </a:lnTo>
                  <a:lnTo>
                    <a:pt x="17344" y="109"/>
                  </a:lnTo>
                  <a:lnTo>
                    <a:pt x="16464" y="37"/>
                  </a:lnTo>
                  <a:lnTo>
                    <a:pt x="1573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5" name="Google Shape;1616;p42"/>
            <p:cNvSpPr/>
            <p:nvPr/>
          </p:nvSpPr>
          <p:spPr>
            <a:xfrm>
              <a:off x="289514" y="309540"/>
              <a:ext cx="1213322" cy="1168552"/>
            </a:xfrm>
            <a:custGeom>
              <a:avLst/>
              <a:ahLst/>
              <a:cxnLst>
                <a:cxn ang="0">
                  <a:pos x="wd2" y="hd2"/>
                </a:cxn>
                <a:cxn ang="5400000">
                  <a:pos x="wd2" y="hd2"/>
                </a:cxn>
                <a:cxn ang="10800000">
                  <a:pos x="wd2" y="hd2"/>
                </a:cxn>
                <a:cxn ang="16200000">
                  <a:pos x="wd2" y="hd2"/>
                </a:cxn>
              </a:cxnLst>
              <a:rect l="0" t="0" r="r" b="b"/>
              <a:pathLst>
                <a:path w="21600" h="21600" extrusionOk="0">
                  <a:moveTo>
                    <a:pt x="10970" y="0"/>
                  </a:moveTo>
                  <a:lnTo>
                    <a:pt x="153" y="10069"/>
                  </a:lnTo>
                  <a:lnTo>
                    <a:pt x="51" y="10527"/>
                  </a:lnTo>
                  <a:lnTo>
                    <a:pt x="17" y="10721"/>
                  </a:lnTo>
                  <a:lnTo>
                    <a:pt x="0" y="10932"/>
                  </a:lnTo>
                  <a:lnTo>
                    <a:pt x="0" y="11284"/>
                  </a:lnTo>
                  <a:lnTo>
                    <a:pt x="17" y="11442"/>
                  </a:lnTo>
                  <a:lnTo>
                    <a:pt x="33" y="11601"/>
                  </a:lnTo>
                  <a:lnTo>
                    <a:pt x="68" y="11741"/>
                  </a:lnTo>
                  <a:lnTo>
                    <a:pt x="118" y="11865"/>
                  </a:lnTo>
                  <a:lnTo>
                    <a:pt x="170" y="12006"/>
                  </a:lnTo>
                  <a:lnTo>
                    <a:pt x="220" y="12112"/>
                  </a:lnTo>
                  <a:lnTo>
                    <a:pt x="288" y="12218"/>
                  </a:lnTo>
                  <a:lnTo>
                    <a:pt x="373" y="12323"/>
                  </a:lnTo>
                  <a:lnTo>
                    <a:pt x="458" y="12411"/>
                  </a:lnTo>
                  <a:lnTo>
                    <a:pt x="560" y="12481"/>
                  </a:lnTo>
                  <a:lnTo>
                    <a:pt x="763" y="12622"/>
                  </a:lnTo>
                  <a:lnTo>
                    <a:pt x="983" y="12745"/>
                  </a:lnTo>
                  <a:lnTo>
                    <a:pt x="1238" y="12815"/>
                  </a:lnTo>
                  <a:lnTo>
                    <a:pt x="1509" y="12886"/>
                  </a:lnTo>
                  <a:lnTo>
                    <a:pt x="1797" y="12921"/>
                  </a:lnTo>
                  <a:lnTo>
                    <a:pt x="2102" y="12939"/>
                  </a:lnTo>
                  <a:lnTo>
                    <a:pt x="2407" y="12921"/>
                  </a:lnTo>
                  <a:lnTo>
                    <a:pt x="2712" y="12904"/>
                  </a:lnTo>
                  <a:lnTo>
                    <a:pt x="3035" y="12869"/>
                  </a:lnTo>
                  <a:lnTo>
                    <a:pt x="3357" y="12833"/>
                  </a:lnTo>
                  <a:lnTo>
                    <a:pt x="3984" y="12693"/>
                  </a:lnTo>
                  <a:lnTo>
                    <a:pt x="4594" y="12551"/>
                  </a:lnTo>
                  <a:lnTo>
                    <a:pt x="5137" y="12393"/>
                  </a:lnTo>
                  <a:lnTo>
                    <a:pt x="5595" y="12234"/>
                  </a:lnTo>
                  <a:lnTo>
                    <a:pt x="5968" y="12112"/>
                  </a:lnTo>
                  <a:lnTo>
                    <a:pt x="6273" y="11988"/>
                  </a:lnTo>
                  <a:lnTo>
                    <a:pt x="8223" y="21600"/>
                  </a:lnTo>
                  <a:lnTo>
                    <a:pt x="10580" y="21600"/>
                  </a:lnTo>
                  <a:lnTo>
                    <a:pt x="11037" y="20051"/>
                  </a:lnTo>
                  <a:lnTo>
                    <a:pt x="10970" y="19875"/>
                  </a:lnTo>
                  <a:lnTo>
                    <a:pt x="10902" y="19646"/>
                  </a:lnTo>
                  <a:lnTo>
                    <a:pt x="10817" y="19365"/>
                  </a:lnTo>
                  <a:lnTo>
                    <a:pt x="10715" y="19030"/>
                  </a:lnTo>
                  <a:lnTo>
                    <a:pt x="10630" y="18643"/>
                  </a:lnTo>
                  <a:lnTo>
                    <a:pt x="10563" y="18220"/>
                  </a:lnTo>
                  <a:lnTo>
                    <a:pt x="10529" y="17780"/>
                  </a:lnTo>
                  <a:lnTo>
                    <a:pt x="10512" y="17551"/>
                  </a:lnTo>
                  <a:lnTo>
                    <a:pt x="10529" y="17323"/>
                  </a:lnTo>
                  <a:lnTo>
                    <a:pt x="10529" y="17094"/>
                  </a:lnTo>
                  <a:lnTo>
                    <a:pt x="10563" y="16847"/>
                  </a:lnTo>
                  <a:lnTo>
                    <a:pt x="10597" y="16636"/>
                  </a:lnTo>
                  <a:lnTo>
                    <a:pt x="10647" y="16407"/>
                  </a:lnTo>
                  <a:lnTo>
                    <a:pt x="10715" y="16178"/>
                  </a:lnTo>
                  <a:lnTo>
                    <a:pt x="10817" y="15967"/>
                  </a:lnTo>
                  <a:lnTo>
                    <a:pt x="10919" y="15773"/>
                  </a:lnTo>
                  <a:lnTo>
                    <a:pt x="11037" y="15579"/>
                  </a:lnTo>
                  <a:lnTo>
                    <a:pt x="11190" y="15386"/>
                  </a:lnTo>
                  <a:lnTo>
                    <a:pt x="11360" y="15210"/>
                  </a:lnTo>
                  <a:lnTo>
                    <a:pt x="11546" y="15052"/>
                  </a:lnTo>
                  <a:lnTo>
                    <a:pt x="11767" y="14910"/>
                  </a:lnTo>
                  <a:lnTo>
                    <a:pt x="12004" y="14770"/>
                  </a:lnTo>
                  <a:lnTo>
                    <a:pt x="12275" y="14665"/>
                  </a:lnTo>
                  <a:lnTo>
                    <a:pt x="12970" y="14418"/>
                  </a:lnTo>
                  <a:lnTo>
                    <a:pt x="13869" y="14066"/>
                  </a:lnTo>
                  <a:lnTo>
                    <a:pt x="14920" y="13625"/>
                  </a:lnTo>
                  <a:lnTo>
                    <a:pt x="15496" y="13379"/>
                  </a:lnTo>
                  <a:lnTo>
                    <a:pt x="16073" y="13098"/>
                  </a:lnTo>
                  <a:lnTo>
                    <a:pt x="16666" y="12815"/>
                  </a:lnTo>
                  <a:lnTo>
                    <a:pt x="17260" y="12499"/>
                  </a:lnTo>
                  <a:lnTo>
                    <a:pt x="17836" y="12146"/>
                  </a:lnTo>
                  <a:lnTo>
                    <a:pt x="18396" y="11795"/>
                  </a:lnTo>
                  <a:lnTo>
                    <a:pt x="18938" y="11408"/>
                  </a:lnTo>
                  <a:lnTo>
                    <a:pt x="19464" y="11002"/>
                  </a:lnTo>
                  <a:lnTo>
                    <a:pt x="19702" y="10791"/>
                  </a:lnTo>
                  <a:lnTo>
                    <a:pt x="19939" y="10562"/>
                  </a:lnTo>
                  <a:lnTo>
                    <a:pt x="20159" y="10351"/>
                  </a:lnTo>
                  <a:lnTo>
                    <a:pt x="20362" y="10122"/>
                  </a:lnTo>
                  <a:lnTo>
                    <a:pt x="20566" y="9875"/>
                  </a:lnTo>
                  <a:lnTo>
                    <a:pt x="20752" y="9647"/>
                  </a:lnTo>
                  <a:lnTo>
                    <a:pt x="20922" y="9400"/>
                  </a:lnTo>
                  <a:lnTo>
                    <a:pt x="21058" y="9154"/>
                  </a:lnTo>
                  <a:lnTo>
                    <a:pt x="21194" y="8890"/>
                  </a:lnTo>
                  <a:lnTo>
                    <a:pt x="21312" y="8626"/>
                  </a:lnTo>
                  <a:lnTo>
                    <a:pt x="21414" y="8362"/>
                  </a:lnTo>
                  <a:lnTo>
                    <a:pt x="21499" y="8098"/>
                  </a:lnTo>
                  <a:lnTo>
                    <a:pt x="21549" y="7816"/>
                  </a:lnTo>
                  <a:lnTo>
                    <a:pt x="21584" y="7534"/>
                  </a:lnTo>
                  <a:lnTo>
                    <a:pt x="21600" y="7253"/>
                  </a:lnTo>
                  <a:lnTo>
                    <a:pt x="21584" y="6953"/>
                  </a:lnTo>
                  <a:lnTo>
                    <a:pt x="21549" y="6654"/>
                  </a:lnTo>
                  <a:lnTo>
                    <a:pt x="21482" y="6355"/>
                  </a:lnTo>
                  <a:lnTo>
                    <a:pt x="21397" y="6055"/>
                  </a:lnTo>
                  <a:lnTo>
                    <a:pt x="21278" y="5739"/>
                  </a:lnTo>
                  <a:lnTo>
                    <a:pt x="21142" y="5422"/>
                  </a:lnTo>
                  <a:lnTo>
                    <a:pt x="20973" y="5087"/>
                  </a:lnTo>
                  <a:lnTo>
                    <a:pt x="20770" y="4753"/>
                  </a:lnTo>
                  <a:lnTo>
                    <a:pt x="20532" y="4418"/>
                  </a:lnTo>
                  <a:lnTo>
                    <a:pt x="20260" y="4083"/>
                  </a:lnTo>
                  <a:lnTo>
                    <a:pt x="19973" y="3732"/>
                  </a:lnTo>
                  <a:lnTo>
                    <a:pt x="19633" y="3397"/>
                  </a:lnTo>
                  <a:lnTo>
                    <a:pt x="19260" y="3027"/>
                  </a:lnTo>
                  <a:lnTo>
                    <a:pt x="18853" y="2676"/>
                  </a:lnTo>
                  <a:lnTo>
                    <a:pt x="18413" y="2306"/>
                  </a:lnTo>
                  <a:lnTo>
                    <a:pt x="17938" y="1936"/>
                  </a:lnTo>
                  <a:lnTo>
                    <a:pt x="17430" y="1566"/>
                  </a:lnTo>
                  <a:lnTo>
                    <a:pt x="16870" y="1179"/>
                  </a:lnTo>
                  <a:lnTo>
                    <a:pt x="16259" y="792"/>
                  </a:lnTo>
                  <a:lnTo>
                    <a:pt x="15632" y="405"/>
                  </a:lnTo>
                  <a:lnTo>
                    <a:pt x="14937"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6" name="Google Shape;1618;p42"/>
            <p:cNvSpPr/>
            <p:nvPr/>
          </p:nvSpPr>
          <p:spPr>
            <a:xfrm>
              <a:off x="819054" y="647627"/>
              <a:ext cx="228571" cy="200938"/>
            </a:xfrm>
            <a:custGeom>
              <a:avLst/>
              <a:ahLst/>
              <a:cxnLst>
                <a:cxn ang="0">
                  <a:pos x="wd2" y="hd2"/>
                </a:cxn>
                <a:cxn ang="5400000">
                  <a:pos x="wd2" y="hd2"/>
                </a:cxn>
                <a:cxn ang="10800000">
                  <a:pos x="wd2" y="hd2"/>
                </a:cxn>
                <a:cxn ang="16200000">
                  <a:pos x="wd2" y="hd2"/>
                </a:cxn>
              </a:cxnLst>
              <a:rect l="0" t="0" r="r" b="b"/>
              <a:pathLst>
                <a:path w="21600" h="21600" extrusionOk="0">
                  <a:moveTo>
                    <a:pt x="18447" y="0"/>
                  </a:moveTo>
                  <a:lnTo>
                    <a:pt x="15477" y="409"/>
                  </a:lnTo>
                  <a:lnTo>
                    <a:pt x="16286" y="2970"/>
                  </a:lnTo>
                  <a:lnTo>
                    <a:pt x="17010" y="5734"/>
                  </a:lnTo>
                  <a:lnTo>
                    <a:pt x="17369" y="7271"/>
                  </a:lnTo>
                  <a:lnTo>
                    <a:pt x="17638" y="8906"/>
                  </a:lnTo>
                  <a:lnTo>
                    <a:pt x="17911" y="10546"/>
                  </a:lnTo>
                  <a:lnTo>
                    <a:pt x="18088" y="12285"/>
                  </a:lnTo>
                  <a:lnTo>
                    <a:pt x="18179" y="13822"/>
                  </a:lnTo>
                  <a:lnTo>
                    <a:pt x="18088" y="15354"/>
                  </a:lnTo>
                  <a:lnTo>
                    <a:pt x="17820" y="16689"/>
                  </a:lnTo>
                  <a:lnTo>
                    <a:pt x="17638" y="17300"/>
                  </a:lnTo>
                  <a:lnTo>
                    <a:pt x="17460" y="17915"/>
                  </a:lnTo>
                  <a:lnTo>
                    <a:pt x="17187" y="18324"/>
                  </a:lnTo>
                  <a:lnTo>
                    <a:pt x="16828" y="18837"/>
                  </a:lnTo>
                  <a:lnTo>
                    <a:pt x="16468" y="19142"/>
                  </a:lnTo>
                  <a:lnTo>
                    <a:pt x="16018" y="19452"/>
                  </a:lnTo>
                  <a:lnTo>
                    <a:pt x="15477" y="19654"/>
                  </a:lnTo>
                  <a:lnTo>
                    <a:pt x="14940" y="19758"/>
                  </a:lnTo>
                  <a:lnTo>
                    <a:pt x="13857" y="19758"/>
                  </a:lnTo>
                  <a:lnTo>
                    <a:pt x="13229" y="19556"/>
                  </a:lnTo>
                  <a:lnTo>
                    <a:pt x="12597" y="19349"/>
                  </a:lnTo>
                  <a:lnTo>
                    <a:pt x="11337" y="18635"/>
                  </a:lnTo>
                  <a:lnTo>
                    <a:pt x="9990" y="17812"/>
                  </a:lnTo>
                  <a:lnTo>
                    <a:pt x="8639" y="16787"/>
                  </a:lnTo>
                  <a:lnTo>
                    <a:pt x="7379" y="15561"/>
                  </a:lnTo>
                  <a:lnTo>
                    <a:pt x="6028" y="14334"/>
                  </a:lnTo>
                  <a:lnTo>
                    <a:pt x="3689" y="11773"/>
                  </a:lnTo>
                  <a:lnTo>
                    <a:pt x="1797" y="9418"/>
                  </a:lnTo>
                  <a:lnTo>
                    <a:pt x="0" y="7064"/>
                  </a:lnTo>
                  <a:lnTo>
                    <a:pt x="359" y="7881"/>
                  </a:lnTo>
                  <a:lnTo>
                    <a:pt x="1347" y="9724"/>
                  </a:lnTo>
                  <a:lnTo>
                    <a:pt x="2070" y="10955"/>
                  </a:lnTo>
                  <a:lnTo>
                    <a:pt x="2966" y="12389"/>
                  </a:lnTo>
                  <a:lnTo>
                    <a:pt x="3958" y="13822"/>
                  </a:lnTo>
                  <a:lnTo>
                    <a:pt x="5036" y="15354"/>
                  </a:lnTo>
                  <a:lnTo>
                    <a:pt x="6210" y="16787"/>
                  </a:lnTo>
                  <a:lnTo>
                    <a:pt x="7556" y="18122"/>
                  </a:lnTo>
                  <a:lnTo>
                    <a:pt x="8998" y="19349"/>
                  </a:lnTo>
                  <a:lnTo>
                    <a:pt x="9717" y="19861"/>
                  </a:lnTo>
                  <a:lnTo>
                    <a:pt x="10441" y="20270"/>
                  </a:lnTo>
                  <a:lnTo>
                    <a:pt x="11250" y="20679"/>
                  </a:lnTo>
                  <a:lnTo>
                    <a:pt x="12060" y="21088"/>
                  </a:lnTo>
                  <a:lnTo>
                    <a:pt x="12779" y="21295"/>
                  </a:lnTo>
                  <a:lnTo>
                    <a:pt x="13680" y="21497"/>
                  </a:lnTo>
                  <a:lnTo>
                    <a:pt x="14489" y="21600"/>
                  </a:lnTo>
                  <a:lnTo>
                    <a:pt x="15299" y="21497"/>
                  </a:lnTo>
                  <a:lnTo>
                    <a:pt x="16200" y="21398"/>
                  </a:lnTo>
                  <a:lnTo>
                    <a:pt x="17010" y="21191"/>
                  </a:lnTo>
                  <a:lnTo>
                    <a:pt x="17820" y="20886"/>
                  </a:lnTo>
                  <a:lnTo>
                    <a:pt x="18629" y="20477"/>
                  </a:lnTo>
                  <a:lnTo>
                    <a:pt x="19257" y="19965"/>
                  </a:lnTo>
                  <a:lnTo>
                    <a:pt x="19798" y="19349"/>
                  </a:lnTo>
                  <a:lnTo>
                    <a:pt x="20249" y="18733"/>
                  </a:lnTo>
                  <a:lnTo>
                    <a:pt x="20608" y="18122"/>
                  </a:lnTo>
                  <a:lnTo>
                    <a:pt x="20968" y="17403"/>
                  </a:lnTo>
                  <a:lnTo>
                    <a:pt x="21150" y="16586"/>
                  </a:lnTo>
                  <a:lnTo>
                    <a:pt x="21327" y="15768"/>
                  </a:lnTo>
                  <a:lnTo>
                    <a:pt x="21509" y="14945"/>
                  </a:lnTo>
                  <a:lnTo>
                    <a:pt x="21600" y="13103"/>
                  </a:lnTo>
                  <a:lnTo>
                    <a:pt x="21509" y="11261"/>
                  </a:lnTo>
                  <a:lnTo>
                    <a:pt x="21241" y="9418"/>
                  </a:lnTo>
                  <a:lnTo>
                    <a:pt x="20877" y="7680"/>
                  </a:lnTo>
                  <a:lnTo>
                    <a:pt x="20431" y="5936"/>
                  </a:lnTo>
                  <a:lnTo>
                    <a:pt x="19980" y="4300"/>
                  </a:lnTo>
                  <a:lnTo>
                    <a:pt x="19530" y="2867"/>
                  </a:lnTo>
                  <a:lnTo>
                    <a:pt x="18720" y="818"/>
                  </a:lnTo>
                  <a:lnTo>
                    <a:pt x="1844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7" name="Google Shape;1619;p42"/>
            <p:cNvSpPr/>
            <p:nvPr/>
          </p:nvSpPr>
          <p:spPr>
            <a:xfrm>
              <a:off x="755220" y="755220"/>
              <a:ext cx="108558" cy="32400"/>
            </a:xfrm>
            <a:custGeom>
              <a:avLst/>
              <a:ahLst/>
              <a:cxnLst>
                <a:cxn ang="0">
                  <a:pos x="wd2" y="hd2"/>
                </a:cxn>
                <a:cxn ang="5400000">
                  <a:pos x="wd2" y="hd2"/>
                </a:cxn>
                <a:cxn ang="10800000">
                  <a:pos x="wd2" y="hd2"/>
                </a:cxn>
                <a:cxn ang="16200000">
                  <a:pos x="wd2" y="hd2"/>
                </a:cxn>
              </a:cxnLst>
              <a:rect l="0" t="0" r="r" b="b"/>
              <a:pathLst>
                <a:path w="21600" h="21600" extrusionOk="0">
                  <a:moveTo>
                    <a:pt x="4550" y="0"/>
                  </a:moveTo>
                  <a:lnTo>
                    <a:pt x="3602" y="642"/>
                  </a:lnTo>
                  <a:lnTo>
                    <a:pt x="2462" y="1284"/>
                  </a:lnTo>
                  <a:lnTo>
                    <a:pt x="757" y="3819"/>
                  </a:lnTo>
                  <a:lnTo>
                    <a:pt x="192" y="5713"/>
                  </a:lnTo>
                  <a:lnTo>
                    <a:pt x="0" y="6355"/>
                  </a:lnTo>
                  <a:lnTo>
                    <a:pt x="757" y="10816"/>
                  </a:lnTo>
                  <a:lnTo>
                    <a:pt x="1705" y="13993"/>
                  </a:lnTo>
                  <a:lnTo>
                    <a:pt x="2653" y="16529"/>
                  </a:lnTo>
                  <a:lnTo>
                    <a:pt x="3985" y="19064"/>
                  </a:lnTo>
                  <a:lnTo>
                    <a:pt x="5115" y="20348"/>
                  </a:lnTo>
                  <a:lnTo>
                    <a:pt x="6446" y="20958"/>
                  </a:lnTo>
                  <a:lnTo>
                    <a:pt x="7960" y="21600"/>
                  </a:lnTo>
                  <a:lnTo>
                    <a:pt x="9473" y="21600"/>
                  </a:lnTo>
                  <a:lnTo>
                    <a:pt x="12318" y="20958"/>
                  </a:lnTo>
                  <a:lnTo>
                    <a:pt x="15355" y="18423"/>
                  </a:lnTo>
                  <a:lnTo>
                    <a:pt x="18008" y="15887"/>
                  </a:lnTo>
                  <a:lnTo>
                    <a:pt x="20278" y="12710"/>
                  </a:lnTo>
                  <a:lnTo>
                    <a:pt x="20843" y="12068"/>
                  </a:lnTo>
                  <a:lnTo>
                    <a:pt x="21226" y="10816"/>
                  </a:lnTo>
                  <a:lnTo>
                    <a:pt x="21600" y="8890"/>
                  </a:lnTo>
                  <a:lnTo>
                    <a:pt x="21418" y="8890"/>
                  </a:lnTo>
                  <a:lnTo>
                    <a:pt x="21035" y="8281"/>
                  </a:lnTo>
                  <a:lnTo>
                    <a:pt x="20087" y="8281"/>
                  </a:lnTo>
                  <a:lnTo>
                    <a:pt x="19138" y="8890"/>
                  </a:lnTo>
                  <a:lnTo>
                    <a:pt x="17242" y="10816"/>
                  </a:lnTo>
                  <a:lnTo>
                    <a:pt x="15537" y="12710"/>
                  </a:lnTo>
                  <a:lnTo>
                    <a:pt x="14023" y="13993"/>
                  </a:lnTo>
                  <a:lnTo>
                    <a:pt x="10805" y="13993"/>
                  </a:lnTo>
                  <a:lnTo>
                    <a:pt x="9100" y="12068"/>
                  </a:lnTo>
                  <a:lnTo>
                    <a:pt x="7768" y="10174"/>
                  </a:lnTo>
                  <a:lnTo>
                    <a:pt x="6638" y="6355"/>
                  </a:lnTo>
                  <a:lnTo>
                    <a:pt x="6063" y="3819"/>
                  </a:lnTo>
                  <a:lnTo>
                    <a:pt x="5690" y="1284"/>
                  </a:lnTo>
                  <a:lnTo>
                    <a:pt x="5498" y="642"/>
                  </a:lnTo>
                  <a:lnTo>
                    <a:pt x="5307" y="642"/>
                  </a:lnTo>
                  <a:lnTo>
                    <a:pt x="45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8" name="Google Shape;1620;p42"/>
            <p:cNvSpPr/>
            <p:nvPr/>
          </p:nvSpPr>
          <p:spPr>
            <a:xfrm>
              <a:off x="748577" y="780012"/>
              <a:ext cx="136190" cy="40006"/>
            </a:xfrm>
            <a:custGeom>
              <a:avLst/>
              <a:ahLst/>
              <a:cxnLst>
                <a:cxn ang="0">
                  <a:pos x="wd2" y="hd2"/>
                </a:cxn>
                <a:cxn ang="5400000">
                  <a:pos x="wd2" y="hd2"/>
                </a:cxn>
                <a:cxn ang="10800000">
                  <a:pos x="wd2" y="hd2"/>
                </a:cxn>
                <a:cxn ang="16200000">
                  <a:pos x="wd2" y="hd2"/>
                </a:cxn>
              </a:cxnLst>
              <a:rect l="0" t="0" r="r" b="b"/>
              <a:pathLst>
                <a:path w="21600" h="21600" extrusionOk="0">
                  <a:moveTo>
                    <a:pt x="20386" y="0"/>
                  </a:moveTo>
                  <a:lnTo>
                    <a:pt x="18576" y="1014"/>
                  </a:lnTo>
                  <a:lnTo>
                    <a:pt x="17821" y="2053"/>
                  </a:lnTo>
                  <a:lnTo>
                    <a:pt x="17217" y="2573"/>
                  </a:lnTo>
                  <a:lnTo>
                    <a:pt x="15858" y="5640"/>
                  </a:lnTo>
                  <a:lnTo>
                    <a:pt x="14347" y="8214"/>
                  </a:lnTo>
                  <a:lnTo>
                    <a:pt x="12835" y="10787"/>
                  </a:lnTo>
                  <a:lnTo>
                    <a:pt x="11178" y="12840"/>
                  </a:lnTo>
                  <a:lnTo>
                    <a:pt x="9513" y="13880"/>
                  </a:lnTo>
                  <a:lnTo>
                    <a:pt x="7849" y="13880"/>
                  </a:lnTo>
                  <a:lnTo>
                    <a:pt x="7093" y="13360"/>
                  </a:lnTo>
                  <a:lnTo>
                    <a:pt x="6345" y="12347"/>
                  </a:lnTo>
                  <a:lnTo>
                    <a:pt x="5589" y="10787"/>
                  </a:lnTo>
                  <a:lnTo>
                    <a:pt x="4833" y="9253"/>
                  </a:lnTo>
                  <a:lnTo>
                    <a:pt x="4375" y="8214"/>
                  </a:lnTo>
                  <a:lnTo>
                    <a:pt x="3619" y="8214"/>
                  </a:lnTo>
                  <a:lnTo>
                    <a:pt x="2718" y="9253"/>
                  </a:lnTo>
                  <a:lnTo>
                    <a:pt x="1810" y="10267"/>
                  </a:lnTo>
                  <a:lnTo>
                    <a:pt x="1054" y="11307"/>
                  </a:lnTo>
                  <a:lnTo>
                    <a:pt x="298" y="12840"/>
                  </a:lnTo>
                  <a:lnTo>
                    <a:pt x="0" y="13880"/>
                  </a:lnTo>
                  <a:lnTo>
                    <a:pt x="0" y="14920"/>
                  </a:lnTo>
                  <a:lnTo>
                    <a:pt x="1054" y="17467"/>
                  </a:lnTo>
                  <a:lnTo>
                    <a:pt x="2260" y="19547"/>
                  </a:lnTo>
                  <a:lnTo>
                    <a:pt x="3474" y="20560"/>
                  </a:lnTo>
                  <a:lnTo>
                    <a:pt x="4833" y="21600"/>
                  </a:lnTo>
                  <a:lnTo>
                    <a:pt x="6345" y="21600"/>
                  </a:lnTo>
                  <a:lnTo>
                    <a:pt x="7704" y="21080"/>
                  </a:lnTo>
                  <a:lnTo>
                    <a:pt x="9208" y="20040"/>
                  </a:lnTo>
                  <a:lnTo>
                    <a:pt x="10720" y="19027"/>
                  </a:lnTo>
                  <a:lnTo>
                    <a:pt x="13743" y="15934"/>
                  </a:lnTo>
                  <a:lnTo>
                    <a:pt x="16462" y="11307"/>
                  </a:lnTo>
                  <a:lnTo>
                    <a:pt x="19027" y="7200"/>
                  </a:lnTo>
                  <a:lnTo>
                    <a:pt x="21142" y="2573"/>
                  </a:lnTo>
                  <a:lnTo>
                    <a:pt x="21600" y="1014"/>
                  </a:lnTo>
                  <a:lnTo>
                    <a:pt x="21600" y="520"/>
                  </a:lnTo>
                  <a:lnTo>
                    <a:pt x="211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19" name="Google Shape;1621;p42"/>
            <p:cNvSpPr/>
            <p:nvPr/>
          </p:nvSpPr>
          <p:spPr>
            <a:xfrm>
              <a:off x="1123780" y="542874"/>
              <a:ext cx="228619" cy="199976"/>
            </a:xfrm>
            <a:custGeom>
              <a:avLst/>
              <a:ahLst/>
              <a:cxnLst>
                <a:cxn ang="0">
                  <a:pos x="wd2" y="hd2"/>
                </a:cxn>
                <a:cxn ang="5400000">
                  <a:pos x="wd2" y="hd2"/>
                </a:cxn>
                <a:cxn ang="10800000">
                  <a:pos x="wd2" y="hd2"/>
                </a:cxn>
                <a:cxn ang="16200000">
                  <a:pos x="wd2" y="hd2"/>
                </a:cxn>
              </a:cxnLst>
              <a:rect l="0" t="0" r="r" b="b"/>
              <a:pathLst>
                <a:path w="21600" h="21600" extrusionOk="0">
                  <a:moveTo>
                    <a:pt x="18448" y="0"/>
                  </a:moveTo>
                  <a:lnTo>
                    <a:pt x="15478" y="307"/>
                  </a:lnTo>
                  <a:lnTo>
                    <a:pt x="16288" y="2979"/>
                  </a:lnTo>
                  <a:lnTo>
                    <a:pt x="17011" y="5657"/>
                  </a:lnTo>
                  <a:lnTo>
                    <a:pt x="17370" y="7301"/>
                  </a:lnTo>
                  <a:lnTo>
                    <a:pt x="17638" y="8949"/>
                  </a:lnTo>
                  <a:lnTo>
                    <a:pt x="17907" y="10592"/>
                  </a:lnTo>
                  <a:lnTo>
                    <a:pt x="18089" y="12240"/>
                  </a:lnTo>
                  <a:lnTo>
                    <a:pt x="18180" y="13883"/>
                  </a:lnTo>
                  <a:lnTo>
                    <a:pt x="18089" y="15324"/>
                  </a:lnTo>
                  <a:lnTo>
                    <a:pt x="17820" y="16764"/>
                  </a:lnTo>
                  <a:lnTo>
                    <a:pt x="17638" y="17383"/>
                  </a:lnTo>
                  <a:lnTo>
                    <a:pt x="17456" y="17898"/>
                  </a:lnTo>
                  <a:lnTo>
                    <a:pt x="17188" y="18413"/>
                  </a:lnTo>
                  <a:lnTo>
                    <a:pt x="16829" y="18823"/>
                  </a:lnTo>
                  <a:lnTo>
                    <a:pt x="16469" y="19234"/>
                  </a:lnTo>
                  <a:lnTo>
                    <a:pt x="15928" y="19546"/>
                  </a:lnTo>
                  <a:lnTo>
                    <a:pt x="15478" y="19749"/>
                  </a:lnTo>
                  <a:lnTo>
                    <a:pt x="14941" y="19853"/>
                  </a:lnTo>
                  <a:lnTo>
                    <a:pt x="14400" y="19853"/>
                  </a:lnTo>
                  <a:lnTo>
                    <a:pt x="13768" y="19749"/>
                  </a:lnTo>
                  <a:lnTo>
                    <a:pt x="13231" y="19645"/>
                  </a:lnTo>
                  <a:lnTo>
                    <a:pt x="12599" y="19338"/>
                  </a:lnTo>
                  <a:lnTo>
                    <a:pt x="11339" y="18719"/>
                  </a:lnTo>
                  <a:lnTo>
                    <a:pt x="9988" y="17794"/>
                  </a:lnTo>
                  <a:lnTo>
                    <a:pt x="8642" y="16764"/>
                  </a:lnTo>
                  <a:lnTo>
                    <a:pt x="7291" y="15636"/>
                  </a:lnTo>
                  <a:lnTo>
                    <a:pt x="6031" y="14299"/>
                  </a:lnTo>
                  <a:lnTo>
                    <a:pt x="3693" y="11726"/>
                  </a:lnTo>
                  <a:lnTo>
                    <a:pt x="1801" y="9464"/>
                  </a:lnTo>
                  <a:lnTo>
                    <a:pt x="0" y="7098"/>
                  </a:lnTo>
                  <a:lnTo>
                    <a:pt x="364" y="7815"/>
                  </a:lnTo>
                  <a:lnTo>
                    <a:pt x="1351" y="9770"/>
                  </a:lnTo>
                  <a:lnTo>
                    <a:pt x="2069" y="11008"/>
                  </a:lnTo>
                  <a:lnTo>
                    <a:pt x="2970" y="12344"/>
                  </a:lnTo>
                  <a:lnTo>
                    <a:pt x="3962" y="13883"/>
                  </a:lnTo>
                  <a:lnTo>
                    <a:pt x="5040" y="15324"/>
                  </a:lnTo>
                  <a:lnTo>
                    <a:pt x="6208" y="16764"/>
                  </a:lnTo>
                  <a:lnTo>
                    <a:pt x="7559" y="18106"/>
                  </a:lnTo>
                  <a:lnTo>
                    <a:pt x="9001" y="19338"/>
                  </a:lnTo>
                  <a:lnTo>
                    <a:pt x="9720" y="19853"/>
                  </a:lnTo>
                  <a:lnTo>
                    <a:pt x="10438" y="20368"/>
                  </a:lnTo>
                  <a:lnTo>
                    <a:pt x="11248" y="20778"/>
                  </a:lnTo>
                  <a:lnTo>
                    <a:pt x="11971" y="21085"/>
                  </a:lnTo>
                  <a:lnTo>
                    <a:pt x="12781" y="21397"/>
                  </a:lnTo>
                  <a:lnTo>
                    <a:pt x="13590" y="21496"/>
                  </a:lnTo>
                  <a:lnTo>
                    <a:pt x="14491" y="21600"/>
                  </a:lnTo>
                  <a:lnTo>
                    <a:pt x="15301" y="21600"/>
                  </a:lnTo>
                  <a:lnTo>
                    <a:pt x="16197" y="21496"/>
                  </a:lnTo>
                  <a:lnTo>
                    <a:pt x="17011" y="21293"/>
                  </a:lnTo>
                  <a:lnTo>
                    <a:pt x="17820" y="20882"/>
                  </a:lnTo>
                  <a:lnTo>
                    <a:pt x="18539" y="20472"/>
                  </a:lnTo>
                  <a:lnTo>
                    <a:pt x="19167" y="20056"/>
                  </a:lnTo>
                  <a:lnTo>
                    <a:pt x="19799" y="19442"/>
                  </a:lnTo>
                  <a:lnTo>
                    <a:pt x="20249" y="18823"/>
                  </a:lnTo>
                  <a:lnTo>
                    <a:pt x="20608" y="18106"/>
                  </a:lnTo>
                  <a:lnTo>
                    <a:pt x="20877" y="17383"/>
                  </a:lnTo>
                  <a:lnTo>
                    <a:pt x="21150" y="16665"/>
                  </a:lnTo>
                  <a:lnTo>
                    <a:pt x="21327" y="15839"/>
                  </a:lnTo>
                  <a:lnTo>
                    <a:pt x="21509" y="14913"/>
                  </a:lnTo>
                  <a:lnTo>
                    <a:pt x="21600" y="13166"/>
                  </a:lnTo>
                  <a:lnTo>
                    <a:pt x="21418" y="11315"/>
                  </a:lnTo>
                  <a:lnTo>
                    <a:pt x="21236" y="9464"/>
                  </a:lnTo>
                  <a:lnTo>
                    <a:pt x="20877" y="7613"/>
                  </a:lnTo>
                  <a:lnTo>
                    <a:pt x="20427" y="5860"/>
                  </a:lnTo>
                  <a:lnTo>
                    <a:pt x="19976" y="4321"/>
                  </a:lnTo>
                  <a:lnTo>
                    <a:pt x="19526" y="2881"/>
                  </a:lnTo>
                  <a:lnTo>
                    <a:pt x="18716" y="822"/>
                  </a:lnTo>
                  <a:lnTo>
                    <a:pt x="18448"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0" name="Google Shape;1622;p42"/>
            <p:cNvSpPr/>
            <p:nvPr/>
          </p:nvSpPr>
          <p:spPr>
            <a:xfrm>
              <a:off x="1321876" y="508551"/>
              <a:ext cx="76208" cy="79048"/>
            </a:xfrm>
            <a:custGeom>
              <a:avLst/>
              <a:ahLst/>
              <a:cxnLst>
                <a:cxn ang="0">
                  <a:pos x="wd2" y="hd2"/>
                </a:cxn>
                <a:cxn ang="5400000">
                  <a:pos x="wd2" y="hd2"/>
                </a:cxn>
                <a:cxn ang="10800000">
                  <a:pos x="wd2" y="hd2"/>
                </a:cxn>
                <a:cxn ang="16200000">
                  <a:pos x="wd2" y="hd2"/>
                </a:cxn>
              </a:cxnLst>
              <a:rect l="0" t="0" r="r" b="b"/>
              <a:pathLst>
                <a:path w="21600" h="21600" extrusionOk="0">
                  <a:moveTo>
                    <a:pt x="19717" y="0"/>
                  </a:moveTo>
                  <a:lnTo>
                    <a:pt x="17015" y="1052"/>
                  </a:lnTo>
                  <a:lnTo>
                    <a:pt x="15937" y="1829"/>
                  </a:lnTo>
                  <a:lnTo>
                    <a:pt x="14586" y="2605"/>
                  </a:lnTo>
                  <a:lnTo>
                    <a:pt x="14041" y="3394"/>
                  </a:lnTo>
                  <a:lnTo>
                    <a:pt x="13768" y="3644"/>
                  </a:lnTo>
                  <a:lnTo>
                    <a:pt x="14041" y="4170"/>
                  </a:lnTo>
                  <a:lnTo>
                    <a:pt x="14314" y="5209"/>
                  </a:lnTo>
                  <a:lnTo>
                    <a:pt x="14314" y="8590"/>
                  </a:lnTo>
                  <a:lnTo>
                    <a:pt x="13509" y="10682"/>
                  </a:lnTo>
                  <a:lnTo>
                    <a:pt x="12417" y="12497"/>
                  </a:lnTo>
                  <a:lnTo>
                    <a:pt x="10807" y="14325"/>
                  </a:lnTo>
                  <a:lnTo>
                    <a:pt x="8910" y="15615"/>
                  </a:lnTo>
                  <a:lnTo>
                    <a:pt x="7027" y="16917"/>
                  </a:lnTo>
                  <a:lnTo>
                    <a:pt x="4871" y="17706"/>
                  </a:lnTo>
                  <a:lnTo>
                    <a:pt x="2170" y="19009"/>
                  </a:lnTo>
                  <a:lnTo>
                    <a:pt x="1092" y="19785"/>
                  </a:lnTo>
                  <a:lnTo>
                    <a:pt x="0" y="20824"/>
                  </a:lnTo>
                  <a:lnTo>
                    <a:pt x="0" y="21600"/>
                  </a:lnTo>
                  <a:lnTo>
                    <a:pt x="1351" y="21600"/>
                  </a:lnTo>
                  <a:lnTo>
                    <a:pt x="2170" y="21350"/>
                  </a:lnTo>
                  <a:lnTo>
                    <a:pt x="5403" y="20048"/>
                  </a:lnTo>
                  <a:lnTo>
                    <a:pt x="9183" y="18219"/>
                  </a:lnTo>
                  <a:lnTo>
                    <a:pt x="12690" y="16141"/>
                  </a:lnTo>
                  <a:lnTo>
                    <a:pt x="15937" y="13536"/>
                  </a:lnTo>
                  <a:lnTo>
                    <a:pt x="17547" y="12234"/>
                  </a:lnTo>
                  <a:lnTo>
                    <a:pt x="18898" y="10682"/>
                  </a:lnTo>
                  <a:lnTo>
                    <a:pt x="19976" y="9116"/>
                  </a:lnTo>
                  <a:lnTo>
                    <a:pt x="20795" y="7551"/>
                  </a:lnTo>
                  <a:lnTo>
                    <a:pt x="21327" y="5735"/>
                  </a:lnTo>
                  <a:lnTo>
                    <a:pt x="21600" y="3907"/>
                  </a:lnTo>
                  <a:lnTo>
                    <a:pt x="21600" y="2092"/>
                  </a:lnTo>
                  <a:lnTo>
                    <a:pt x="21068" y="263"/>
                  </a:lnTo>
                  <a:lnTo>
                    <a:pt x="2052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1" name="Google Shape;1623;p42"/>
            <p:cNvSpPr/>
            <p:nvPr/>
          </p:nvSpPr>
          <p:spPr>
            <a:xfrm>
              <a:off x="1314270" y="534306"/>
              <a:ext cx="116212" cy="77122"/>
            </a:xfrm>
            <a:custGeom>
              <a:avLst/>
              <a:ahLst/>
              <a:cxnLst>
                <a:cxn ang="0">
                  <a:pos x="wd2" y="hd2"/>
                </a:cxn>
                <a:cxn ang="5400000">
                  <a:pos x="wd2" y="hd2"/>
                </a:cxn>
                <a:cxn ang="10800000">
                  <a:pos x="wd2" y="hd2"/>
                </a:cxn>
                <a:cxn ang="16200000">
                  <a:pos x="wd2" y="hd2"/>
                </a:cxn>
              </a:cxnLst>
              <a:rect l="0" t="0" r="r" b="b"/>
              <a:pathLst>
                <a:path w="21600" h="21600" extrusionOk="0">
                  <a:moveTo>
                    <a:pt x="20893" y="0"/>
                  </a:moveTo>
                  <a:lnTo>
                    <a:pt x="20007" y="256"/>
                  </a:lnTo>
                  <a:lnTo>
                    <a:pt x="18943" y="796"/>
                  </a:lnTo>
                  <a:lnTo>
                    <a:pt x="18057" y="1335"/>
                  </a:lnTo>
                  <a:lnTo>
                    <a:pt x="17171" y="2130"/>
                  </a:lnTo>
                  <a:lnTo>
                    <a:pt x="16464" y="3196"/>
                  </a:lnTo>
                  <a:lnTo>
                    <a:pt x="16106" y="3991"/>
                  </a:lnTo>
                  <a:lnTo>
                    <a:pt x="16106" y="5596"/>
                  </a:lnTo>
                  <a:lnTo>
                    <a:pt x="15757" y="6930"/>
                  </a:lnTo>
                  <a:lnTo>
                    <a:pt x="15399" y="8265"/>
                  </a:lnTo>
                  <a:lnTo>
                    <a:pt x="14871" y="9600"/>
                  </a:lnTo>
                  <a:lnTo>
                    <a:pt x="14164" y="10665"/>
                  </a:lnTo>
                  <a:lnTo>
                    <a:pt x="13457" y="11461"/>
                  </a:lnTo>
                  <a:lnTo>
                    <a:pt x="11865" y="13065"/>
                  </a:lnTo>
                  <a:lnTo>
                    <a:pt x="9914" y="14400"/>
                  </a:lnTo>
                  <a:lnTo>
                    <a:pt x="7964" y="15465"/>
                  </a:lnTo>
                  <a:lnTo>
                    <a:pt x="6022" y="16261"/>
                  </a:lnTo>
                  <a:lnTo>
                    <a:pt x="4250" y="16800"/>
                  </a:lnTo>
                  <a:lnTo>
                    <a:pt x="3543" y="17070"/>
                  </a:lnTo>
                  <a:lnTo>
                    <a:pt x="2836" y="17865"/>
                  </a:lnTo>
                  <a:lnTo>
                    <a:pt x="1065" y="19739"/>
                  </a:lnTo>
                  <a:lnTo>
                    <a:pt x="358" y="20535"/>
                  </a:lnTo>
                  <a:lnTo>
                    <a:pt x="0" y="21330"/>
                  </a:lnTo>
                  <a:lnTo>
                    <a:pt x="0" y="21600"/>
                  </a:lnTo>
                  <a:lnTo>
                    <a:pt x="886" y="21600"/>
                  </a:lnTo>
                  <a:lnTo>
                    <a:pt x="3722" y="20804"/>
                  </a:lnTo>
                  <a:lnTo>
                    <a:pt x="6908" y="19200"/>
                  </a:lnTo>
                  <a:lnTo>
                    <a:pt x="10272" y="17339"/>
                  </a:lnTo>
                  <a:lnTo>
                    <a:pt x="13636" y="14926"/>
                  </a:lnTo>
                  <a:lnTo>
                    <a:pt x="15229" y="13604"/>
                  </a:lnTo>
                  <a:lnTo>
                    <a:pt x="16643" y="12000"/>
                  </a:lnTo>
                  <a:lnTo>
                    <a:pt x="17878" y="10396"/>
                  </a:lnTo>
                  <a:lnTo>
                    <a:pt x="19121" y="8791"/>
                  </a:lnTo>
                  <a:lnTo>
                    <a:pt x="20007" y="6661"/>
                  </a:lnTo>
                  <a:lnTo>
                    <a:pt x="20893" y="4800"/>
                  </a:lnTo>
                  <a:lnTo>
                    <a:pt x="21421" y="2656"/>
                  </a:lnTo>
                  <a:lnTo>
                    <a:pt x="21600" y="256"/>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2" name="Google Shape;1624;p42"/>
            <p:cNvSpPr/>
            <p:nvPr/>
          </p:nvSpPr>
          <p:spPr>
            <a:xfrm>
              <a:off x="1074292" y="768555"/>
              <a:ext cx="79963" cy="51463"/>
            </a:xfrm>
            <a:custGeom>
              <a:avLst/>
              <a:ahLst/>
              <a:cxnLst>
                <a:cxn ang="0">
                  <a:pos x="wd2" y="hd2"/>
                </a:cxn>
                <a:cxn ang="5400000">
                  <a:pos x="wd2" y="hd2"/>
                </a:cxn>
                <a:cxn ang="10800000">
                  <a:pos x="wd2" y="hd2"/>
                </a:cxn>
                <a:cxn ang="16200000">
                  <a:pos x="wd2" y="hd2"/>
                </a:cxn>
              </a:cxnLst>
              <a:rect l="0" t="0" r="r" b="b"/>
              <a:pathLst>
                <a:path w="21600" h="21600" extrusionOk="0">
                  <a:moveTo>
                    <a:pt x="14916" y="0"/>
                  </a:moveTo>
                  <a:lnTo>
                    <a:pt x="12341" y="808"/>
                  </a:lnTo>
                  <a:lnTo>
                    <a:pt x="10026" y="2404"/>
                  </a:lnTo>
                  <a:lnTo>
                    <a:pt x="7972" y="4405"/>
                  </a:lnTo>
                  <a:lnTo>
                    <a:pt x="5917" y="6809"/>
                  </a:lnTo>
                  <a:lnTo>
                    <a:pt x="4109" y="9598"/>
                  </a:lnTo>
                  <a:lnTo>
                    <a:pt x="2562" y="12790"/>
                  </a:lnTo>
                  <a:lnTo>
                    <a:pt x="1287" y="16003"/>
                  </a:lnTo>
                  <a:lnTo>
                    <a:pt x="247" y="19600"/>
                  </a:lnTo>
                  <a:lnTo>
                    <a:pt x="0" y="20388"/>
                  </a:lnTo>
                  <a:lnTo>
                    <a:pt x="247" y="21196"/>
                  </a:lnTo>
                  <a:lnTo>
                    <a:pt x="767" y="21600"/>
                  </a:lnTo>
                  <a:lnTo>
                    <a:pt x="1534" y="21600"/>
                  </a:lnTo>
                  <a:lnTo>
                    <a:pt x="2822" y="21196"/>
                  </a:lnTo>
                  <a:lnTo>
                    <a:pt x="3342" y="20792"/>
                  </a:lnTo>
                  <a:lnTo>
                    <a:pt x="3849" y="20004"/>
                  </a:lnTo>
                  <a:lnTo>
                    <a:pt x="5137" y="15599"/>
                  </a:lnTo>
                  <a:lnTo>
                    <a:pt x="6944" y="11194"/>
                  </a:lnTo>
                  <a:lnTo>
                    <a:pt x="9259" y="7597"/>
                  </a:lnTo>
                  <a:lnTo>
                    <a:pt x="10546" y="6001"/>
                  </a:lnTo>
                  <a:lnTo>
                    <a:pt x="12081" y="4809"/>
                  </a:lnTo>
                  <a:lnTo>
                    <a:pt x="13121" y="4001"/>
                  </a:lnTo>
                  <a:lnTo>
                    <a:pt x="13889" y="3597"/>
                  </a:lnTo>
                  <a:lnTo>
                    <a:pt x="14916" y="3597"/>
                  </a:lnTo>
                  <a:lnTo>
                    <a:pt x="15436" y="4001"/>
                  </a:lnTo>
                  <a:lnTo>
                    <a:pt x="15943" y="4405"/>
                  </a:lnTo>
                  <a:lnTo>
                    <a:pt x="16463" y="5213"/>
                  </a:lnTo>
                  <a:lnTo>
                    <a:pt x="17231" y="7213"/>
                  </a:lnTo>
                  <a:lnTo>
                    <a:pt x="17491" y="9598"/>
                  </a:lnTo>
                  <a:lnTo>
                    <a:pt x="17751" y="12406"/>
                  </a:lnTo>
                  <a:lnTo>
                    <a:pt x="17491" y="17195"/>
                  </a:lnTo>
                  <a:lnTo>
                    <a:pt x="17751" y="18003"/>
                  </a:lnTo>
                  <a:lnTo>
                    <a:pt x="18011" y="18791"/>
                  </a:lnTo>
                  <a:lnTo>
                    <a:pt x="19285" y="18791"/>
                  </a:lnTo>
                  <a:lnTo>
                    <a:pt x="20573" y="18003"/>
                  </a:lnTo>
                  <a:lnTo>
                    <a:pt x="21093" y="17599"/>
                  </a:lnTo>
                  <a:lnTo>
                    <a:pt x="21353" y="16791"/>
                  </a:lnTo>
                  <a:lnTo>
                    <a:pt x="21600" y="13599"/>
                  </a:lnTo>
                  <a:lnTo>
                    <a:pt x="21600" y="10810"/>
                  </a:lnTo>
                  <a:lnTo>
                    <a:pt x="21353" y="7597"/>
                  </a:lnTo>
                  <a:lnTo>
                    <a:pt x="20833" y="5213"/>
                  </a:lnTo>
                  <a:lnTo>
                    <a:pt x="20066" y="2809"/>
                  </a:lnTo>
                  <a:lnTo>
                    <a:pt x="19545" y="1616"/>
                  </a:lnTo>
                  <a:lnTo>
                    <a:pt x="18778" y="808"/>
                  </a:lnTo>
                  <a:lnTo>
                    <a:pt x="18011" y="404"/>
                  </a:lnTo>
                  <a:lnTo>
                    <a:pt x="17231"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3" name="Google Shape;1625;p42"/>
            <p:cNvSpPr/>
            <p:nvPr/>
          </p:nvSpPr>
          <p:spPr>
            <a:xfrm>
              <a:off x="787618" y="572384"/>
              <a:ext cx="182838" cy="12478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7475"/>
                  </a:lnTo>
                  <a:lnTo>
                    <a:pt x="1797"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4" name="Google Shape;1626;p42"/>
            <p:cNvSpPr/>
            <p:nvPr/>
          </p:nvSpPr>
          <p:spPr>
            <a:xfrm>
              <a:off x="1079973" y="491413"/>
              <a:ext cx="223853" cy="40969"/>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6549"/>
                  </a:lnTo>
                  <a:lnTo>
                    <a:pt x="279"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5" name="Google Shape;1627;p42"/>
            <p:cNvSpPr/>
            <p:nvPr/>
          </p:nvSpPr>
          <p:spPr>
            <a:xfrm>
              <a:off x="856170" y="933338"/>
              <a:ext cx="95271" cy="123818"/>
            </a:xfrm>
            <a:custGeom>
              <a:avLst/>
              <a:ahLst/>
              <a:cxnLst>
                <a:cxn ang="0">
                  <a:pos x="wd2" y="hd2"/>
                </a:cxn>
                <a:cxn ang="5400000">
                  <a:pos x="wd2" y="hd2"/>
                </a:cxn>
                <a:cxn ang="10800000">
                  <a:pos x="wd2" y="hd2"/>
                </a:cxn>
                <a:cxn ang="16200000">
                  <a:pos x="wd2" y="hd2"/>
                </a:cxn>
              </a:cxnLst>
              <a:rect l="0" t="0" r="r" b="b"/>
              <a:pathLst>
                <a:path w="21600" h="21600" extrusionOk="0">
                  <a:moveTo>
                    <a:pt x="9714" y="0"/>
                  </a:moveTo>
                  <a:lnTo>
                    <a:pt x="8644" y="168"/>
                  </a:lnTo>
                  <a:lnTo>
                    <a:pt x="7564" y="495"/>
                  </a:lnTo>
                  <a:lnTo>
                    <a:pt x="6483" y="831"/>
                  </a:lnTo>
                  <a:lnTo>
                    <a:pt x="4748" y="1831"/>
                  </a:lnTo>
                  <a:lnTo>
                    <a:pt x="3242" y="3158"/>
                  </a:lnTo>
                  <a:lnTo>
                    <a:pt x="1943" y="4653"/>
                  </a:lnTo>
                  <a:lnTo>
                    <a:pt x="862" y="6643"/>
                  </a:lnTo>
                  <a:lnTo>
                    <a:pt x="218" y="8642"/>
                  </a:lnTo>
                  <a:lnTo>
                    <a:pt x="0" y="10800"/>
                  </a:lnTo>
                  <a:lnTo>
                    <a:pt x="218" y="12958"/>
                  </a:lnTo>
                  <a:lnTo>
                    <a:pt x="862" y="14957"/>
                  </a:lnTo>
                  <a:lnTo>
                    <a:pt x="1943" y="16947"/>
                  </a:lnTo>
                  <a:lnTo>
                    <a:pt x="3242" y="18442"/>
                  </a:lnTo>
                  <a:lnTo>
                    <a:pt x="4748" y="19769"/>
                  </a:lnTo>
                  <a:lnTo>
                    <a:pt x="6483" y="20769"/>
                  </a:lnTo>
                  <a:lnTo>
                    <a:pt x="7564" y="21105"/>
                  </a:lnTo>
                  <a:lnTo>
                    <a:pt x="8644" y="21432"/>
                  </a:lnTo>
                  <a:lnTo>
                    <a:pt x="9714" y="21600"/>
                  </a:lnTo>
                  <a:lnTo>
                    <a:pt x="11875" y="21600"/>
                  </a:lnTo>
                  <a:lnTo>
                    <a:pt x="12956" y="21432"/>
                  </a:lnTo>
                  <a:lnTo>
                    <a:pt x="14036" y="21105"/>
                  </a:lnTo>
                  <a:lnTo>
                    <a:pt x="14898" y="20769"/>
                  </a:lnTo>
                  <a:lnTo>
                    <a:pt x="16841" y="19769"/>
                  </a:lnTo>
                  <a:lnTo>
                    <a:pt x="18358" y="18442"/>
                  </a:lnTo>
                  <a:lnTo>
                    <a:pt x="19646" y="16947"/>
                  </a:lnTo>
                  <a:lnTo>
                    <a:pt x="20727" y="14957"/>
                  </a:lnTo>
                  <a:lnTo>
                    <a:pt x="21382" y="12958"/>
                  </a:lnTo>
                  <a:lnTo>
                    <a:pt x="21600" y="10800"/>
                  </a:lnTo>
                  <a:lnTo>
                    <a:pt x="21382" y="8642"/>
                  </a:lnTo>
                  <a:lnTo>
                    <a:pt x="20727" y="6643"/>
                  </a:lnTo>
                  <a:lnTo>
                    <a:pt x="19646" y="4653"/>
                  </a:lnTo>
                  <a:lnTo>
                    <a:pt x="18358" y="3158"/>
                  </a:lnTo>
                  <a:lnTo>
                    <a:pt x="16841" y="1831"/>
                  </a:lnTo>
                  <a:lnTo>
                    <a:pt x="14898" y="831"/>
                  </a:lnTo>
                  <a:lnTo>
                    <a:pt x="14036" y="495"/>
                  </a:lnTo>
                  <a:lnTo>
                    <a:pt x="12956" y="168"/>
                  </a:lnTo>
                  <a:lnTo>
                    <a:pt x="1187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6" name="Google Shape;1628;p42"/>
            <p:cNvSpPr/>
            <p:nvPr/>
          </p:nvSpPr>
          <p:spPr>
            <a:xfrm>
              <a:off x="819054" y="912397"/>
              <a:ext cx="192369" cy="80011"/>
            </a:xfrm>
            <a:custGeom>
              <a:avLst/>
              <a:ahLst/>
              <a:cxnLst>
                <a:cxn ang="0">
                  <a:pos x="wd2" y="hd2"/>
                </a:cxn>
                <a:cxn ang="5400000">
                  <a:pos x="wd2" y="hd2"/>
                </a:cxn>
                <a:cxn ang="10800000">
                  <a:pos x="wd2" y="hd2"/>
                </a:cxn>
                <a:cxn ang="16200000">
                  <a:pos x="wd2" y="hd2"/>
                </a:cxn>
              </a:cxnLst>
              <a:rect l="0" t="0" r="r" b="b"/>
              <a:pathLst>
                <a:path w="21600" h="21600" extrusionOk="0">
                  <a:moveTo>
                    <a:pt x="1065" y="0"/>
                  </a:moveTo>
                  <a:lnTo>
                    <a:pt x="0" y="767"/>
                  </a:lnTo>
                  <a:lnTo>
                    <a:pt x="319" y="3080"/>
                  </a:lnTo>
                  <a:lnTo>
                    <a:pt x="746" y="5134"/>
                  </a:lnTo>
                  <a:lnTo>
                    <a:pt x="1389" y="7967"/>
                  </a:lnTo>
                  <a:lnTo>
                    <a:pt x="2243" y="10800"/>
                  </a:lnTo>
                  <a:lnTo>
                    <a:pt x="3314" y="13880"/>
                  </a:lnTo>
                  <a:lnTo>
                    <a:pt x="3957" y="15167"/>
                  </a:lnTo>
                  <a:lnTo>
                    <a:pt x="4703" y="16713"/>
                  </a:lnTo>
                  <a:lnTo>
                    <a:pt x="5454" y="17740"/>
                  </a:lnTo>
                  <a:lnTo>
                    <a:pt x="6416" y="19027"/>
                  </a:lnTo>
                  <a:lnTo>
                    <a:pt x="7589" y="20053"/>
                  </a:lnTo>
                  <a:lnTo>
                    <a:pt x="8768" y="20820"/>
                  </a:lnTo>
                  <a:lnTo>
                    <a:pt x="10049" y="21340"/>
                  </a:lnTo>
                  <a:lnTo>
                    <a:pt x="11438" y="21600"/>
                  </a:lnTo>
                  <a:lnTo>
                    <a:pt x="12616" y="21340"/>
                  </a:lnTo>
                  <a:lnTo>
                    <a:pt x="13795" y="21080"/>
                  </a:lnTo>
                  <a:lnTo>
                    <a:pt x="14968" y="20560"/>
                  </a:lnTo>
                  <a:lnTo>
                    <a:pt x="16254" y="19794"/>
                  </a:lnTo>
                  <a:lnTo>
                    <a:pt x="17535" y="19027"/>
                  </a:lnTo>
                  <a:lnTo>
                    <a:pt x="18822" y="17740"/>
                  </a:lnTo>
                  <a:lnTo>
                    <a:pt x="20211" y="16453"/>
                  </a:lnTo>
                  <a:lnTo>
                    <a:pt x="21600" y="14907"/>
                  </a:lnTo>
                  <a:lnTo>
                    <a:pt x="21065" y="12594"/>
                  </a:lnTo>
                  <a:lnTo>
                    <a:pt x="18924" y="14907"/>
                  </a:lnTo>
                  <a:lnTo>
                    <a:pt x="17000" y="16713"/>
                  </a:lnTo>
                  <a:lnTo>
                    <a:pt x="14968" y="18000"/>
                  </a:lnTo>
                  <a:lnTo>
                    <a:pt x="13151" y="18767"/>
                  </a:lnTo>
                  <a:lnTo>
                    <a:pt x="11438" y="19027"/>
                  </a:lnTo>
                  <a:lnTo>
                    <a:pt x="9838" y="18767"/>
                  </a:lnTo>
                  <a:lnTo>
                    <a:pt x="8232" y="18000"/>
                  </a:lnTo>
                  <a:lnTo>
                    <a:pt x="6843" y="16713"/>
                  </a:lnTo>
                  <a:lnTo>
                    <a:pt x="5984" y="15687"/>
                  </a:lnTo>
                  <a:lnTo>
                    <a:pt x="5346" y="14400"/>
                  </a:lnTo>
                  <a:lnTo>
                    <a:pt x="4595" y="13373"/>
                  </a:lnTo>
                  <a:lnTo>
                    <a:pt x="4059" y="11827"/>
                  </a:lnTo>
                  <a:lnTo>
                    <a:pt x="3097" y="9253"/>
                  </a:lnTo>
                  <a:lnTo>
                    <a:pt x="2243" y="6420"/>
                  </a:lnTo>
                  <a:lnTo>
                    <a:pt x="1708" y="4107"/>
                  </a:lnTo>
                  <a:lnTo>
                    <a:pt x="1389" y="2053"/>
                  </a:lnTo>
                  <a:lnTo>
                    <a:pt x="1065"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7" name="Google Shape;1629;p42"/>
            <p:cNvSpPr/>
            <p:nvPr/>
          </p:nvSpPr>
          <p:spPr>
            <a:xfrm>
              <a:off x="787618" y="901903"/>
              <a:ext cx="70479" cy="37166"/>
            </a:xfrm>
            <a:custGeom>
              <a:avLst/>
              <a:ahLst/>
              <a:cxnLst>
                <a:cxn ang="0">
                  <a:pos x="wd2" y="hd2"/>
                </a:cxn>
                <a:cxn ang="5400000">
                  <a:pos x="wd2" y="hd2"/>
                </a:cxn>
                <a:cxn ang="10800000">
                  <a:pos x="wd2" y="hd2"/>
                </a:cxn>
                <a:cxn ang="16200000">
                  <a:pos x="wd2" y="hd2"/>
                </a:cxn>
              </a:cxnLst>
              <a:rect l="0" t="0" r="r" b="b"/>
              <a:pathLst>
                <a:path w="21600" h="21600" extrusionOk="0">
                  <a:moveTo>
                    <a:pt x="18679" y="0"/>
                  </a:moveTo>
                  <a:lnTo>
                    <a:pt x="16348" y="1119"/>
                  </a:lnTo>
                  <a:lnTo>
                    <a:pt x="13721" y="2210"/>
                  </a:lnTo>
                  <a:lnTo>
                    <a:pt x="11670" y="3330"/>
                  </a:lnTo>
                  <a:lnTo>
                    <a:pt x="9634" y="4980"/>
                  </a:lnTo>
                  <a:lnTo>
                    <a:pt x="7879" y="7191"/>
                  </a:lnTo>
                  <a:lnTo>
                    <a:pt x="4957" y="11080"/>
                  </a:lnTo>
                  <a:lnTo>
                    <a:pt x="2626" y="14941"/>
                  </a:lnTo>
                  <a:lnTo>
                    <a:pt x="1166" y="18270"/>
                  </a:lnTo>
                  <a:lnTo>
                    <a:pt x="0" y="21600"/>
                  </a:lnTo>
                  <a:lnTo>
                    <a:pt x="21600" y="6659"/>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8" name="Google Shape;1630;p42"/>
            <p:cNvSpPr/>
            <p:nvPr/>
          </p:nvSpPr>
          <p:spPr>
            <a:xfrm>
              <a:off x="0" y="-1"/>
              <a:ext cx="1539038" cy="981914"/>
            </a:xfrm>
            <a:custGeom>
              <a:avLst/>
              <a:ahLst/>
              <a:cxnLst>
                <a:cxn ang="0">
                  <a:pos x="wd2" y="hd2"/>
                </a:cxn>
                <a:cxn ang="5400000">
                  <a:pos x="wd2" y="hd2"/>
                </a:cxn>
                <a:cxn ang="10800000">
                  <a:pos x="wd2" y="hd2"/>
                </a:cxn>
                <a:cxn ang="16200000">
                  <a:pos x="wd2" y="hd2"/>
                </a:cxn>
              </a:cxnLst>
              <a:rect l="0" t="0" r="r" b="b"/>
              <a:pathLst>
                <a:path w="21600" h="21600" extrusionOk="0">
                  <a:moveTo>
                    <a:pt x="16040" y="0"/>
                  </a:moveTo>
                  <a:lnTo>
                    <a:pt x="15639" y="41"/>
                  </a:lnTo>
                  <a:lnTo>
                    <a:pt x="15238" y="126"/>
                  </a:lnTo>
                  <a:lnTo>
                    <a:pt x="14850" y="272"/>
                  </a:lnTo>
                  <a:lnTo>
                    <a:pt x="14463" y="439"/>
                  </a:lnTo>
                  <a:lnTo>
                    <a:pt x="14262" y="544"/>
                  </a:lnTo>
                  <a:lnTo>
                    <a:pt x="14075" y="670"/>
                  </a:lnTo>
                  <a:lnTo>
                    <a:pt x="13888" y="796"/>
                  </a:lnTo>
                  <a:lnTo>
                    <a:pt x="13714" y="942"/>
                  </a:lnTo>
                  <a:lnTo>
                    <a:pt x="13527" y="1090"/>
                  </a:lnTo>
                  <a:lnTo>
                    <a:pt x="13353" y="1257"/>
                  </a:lnTo>
                  <a:lnTo>
                    <a:pt x="13179" y="1446"/>
                  </a:lnTo>
                  <a:lnTo>
                    <a:pt x="13019" y="1634"/>
                  </a:lnTo>
                  <a:lnTo>
                    <a:pt x="12885" y="1823"/>
                  </a:lnTo>
                  <a:lnTo>
                    <a:pt x="12751" y="2011"/>
                  </a:lnTo>
                  <a:lnTo>
                    <a:pt x="12578" y="1823"/>
                  </a:lnTo>
                  <a:lnTo>
                    <a:pt x="12390" y="1676"/>
                  </a:lnTo>
                  <a:lnTo>
                    <a:pt x="12203" y="1529"/>
                  </a:lnTo>
                  <a:lnTo>
                    <a:pt x="11990" y="1403"/>
                  </a:lnTo>
                  <a:lnTo>
                    <a:pt x="11776" y="1298"/>
                  </a:lnTo>
                  <a:lnTo>
                    <a:pt x="11562" y="1215"/>
                  </a:lnTo>
                  <a:lnTo>
                    <a:pt x="11334" y="1152"/>
                  </a:lnTo>
                  <a:lnTo>
                    <a:pt x="11094" y="1110"/>
                  </a:lnTo>
                  <a:lnTo>
                    <a:pt x="10826" y="1069"/>
                  </a:lnTo>
                  <a:lnTo>
                    <a:pt x="10573" y="1047"/>
                  </a:lnTo>
                  <a:lnTo>
                    <a:pt x="10305" y="1047"/>
                  </a:lnTo>
                  <a:lnTo>
                    <a:pt x="10038" y="1069"/>
                  </a:lnTo>
                  <a:lnTo>
                    <a:pt x="9771" y="1090"/>
                  </a:lnTo>
                  <a:lnTo>
                    <a:pt x="9503" y="1131"/>
                  </a:lnTo>
                  <a:lnTo>
                    <a:pt x="9249" y="1173"/>
                  </a:lnTo>
                  <a:lnTo>
                    <a:pt x="8982" y="1257"/>
                  </a:lnTo>
                  <a:lnTo>
                    <a:pt x="8461" y="1424"/>
                  </a:lnTo>
                  <a:lnTo>
                    <a:pt x="7939" y="1634"/>
                  </a:lnTo>
                  <a:lnTo>
                    <a:pt x="7431" y="1906"/>
                  </a:lnTo>
                  <a:lnTo>
                    <a:pt x="6924" y="2200"/>
                  </a:lnTo>
                  <a:lnTo>
                    <a:pt x="6429" y="2535"/>
                  </a:lnTo>
                  <a:lnTo>
                    <a:pt x="5948" y="2912"/>
                  </a:lnTo>
                  <a:lnTo>
                    <a:pt x="5467" y="3310"/>
                  </a:lnTo>
                  <a:lnTo>
                    <a:pt x="5012" y="3750"/>
                  </a:lnTo>
                  <a:lnTo>
                    <a:pt x="4571" y="4211"/>
                  </a:lnTo>
                  <a:lnTo>
                    <a:pt x="4130" y="4692"/>
                  </a:lnTo>
                  <a:lnTo>
                    <a:pt x="3729" y="5195"/>
                  </a:lnTo>
                  <a:lnTo>
                    <a:pt x="3328" y="5720"/>
                  </a:lnTo>
                  <a:lnTo>
                    <a:pt x="2980" y="6223"/>
                  </a:lnTo>
                  <a:lnTo>
                    <a:pt x="2633" y="6767"/>
                  </a:lnTo>
                  <a:lnTo>
                    <a:pt x="2299" y="7332"/>
                  </a:lnTo>
                  <a:lnTo>
                    <a:pt x="1978" y="7919"/>
                  </a:lnTo>
                  <a:lnTo>
                    <a:pt x="1684" y="8527"/>
                  </a:lnTo>
                  <a:lnTo>
                    <a:pt x="1403" y="9155"/>
                  </a:lnTo>
                  <a:lnTo>
                    <a:pt x="1136" y="9825"/>
                  </a:lnTo>
                  <a:lnTo>
                    <a:pt x="895" y="10497"/>
                  </a:lnTo>
                  <a:lnTo>
                    <a:pt x="682" y="11187"/>
                  </a:lnTo>
                  <a:lnTo>
                    <a:pt x="495" y="11879"/>
                  </a:lnTo>
                  <a:lnTo>
                    <a:pt x="334" y="12612"/>
                  </a:lnTo>
                  <a:lnTo>
                    <a:pt x="200" y="13345"/>
                  </a:lnTo>
                  <a:lnTo>
                    <a:pt x="147" y="13722"/>
                  </a:lnTo>
                  <a:lnTo>
                    <a:pt x="93" y="14079"/>
                  </a:lnTo>
                  <a:lnTo>
                    <a:pt x="66" y="14456"/>
                  </a:lnTo>
                  <a:lnTo>
                    <a:pt x="26" y="14854"/>
                  </a:lnTo>
                  <a:lnTo>
                    <a:pt x="13" y="15231"/>
                  </a:lnTo>
                  <a:lnTo>
                    <a:pt x="0" y="15608"/>
                  </a:lnTo>
                  <a:lnTo>
                    <a:pt x="0" y="16006"/>
                  </a:lnTo>
                  <a:lnTo>
                    <a:pt x="13" y="16383"/>
                  </a:lnTo>
                  <a:lnTo>
                    <a:pt x="26" y="16844"/>
                  </a:lnTo>
                  <a:lnTo>
                    <a:pt x="66" y="17305"/>
                  </a:lnTo>
                  <a:lnTo>
                    <a:pt x="120" y="17766"/>
                  </a:lnTo>
                  <a:lnTo>
                    <a:pt x="200" y="18227"/>
                  </a:lnTo>
                  <a:lnTo>
                    <a:pt x="280" y="18667"/>
                  </a:lnTo>
                  <a:lnTo>
                    <a:pt x="387" y="19107"/>
                  </a:lnTo>
                  <a:lnTo>
                    <a:pt x="521" y="19505"/>
                  </a:lnTo>
                  <a:lnTo>
                    <a:pt x="655" y="19902"/>
                  </a:lnTo>
                  <a:lnTo>
                    <a:pt x="828" y="20259"/>
                  </a:lnTo>
                  <a:lnTo>
                    <a:pt x="1002" y="20574"/>
                  </a:lnTo>
                  <a:lnTo>
                    <a:pt x="1109" y="20720"/>
                  </a:lnTo>
                  <a:lnTo>
                    <a:pt x="1216" y="20867"/>
                  </a:lnTo>
                  <a:lnTo>
                    <a:pt x="1323" y="20992"/>
                  </a:lnTo>
                  <a:lnTo>
                    <a:pt x="1443" y="21118"/>
                  </a:lnTo>
                  <a:lnTo>
                    <a:pt x="1563" y="21223"/>
                  </a:lnTo>
                  <a:lnTo>
                    <a:pt x="1697" y="21307"/>
                  </a:lnTo>
                  <a:lnTo>
                    <a:pt x="1831" y="21390"/>
                  </a:lnTo>
                  <a:lnTo>
                    <a:pt x="1965" y="21474"/>
                  </a:lnTo>
                  <a:lnTo>
                    <a:pt x="2111" y="21516"/>
                  </a:lnTo>
                  <a:lnTo>
                    <a:pt x="2259" y="21558"/>
                  </a:lnTo>
                  <a:lnTo>
                    <a:pt x="2419" y="21579"/>
                  </a:lnTo>
                  <a:lnTo>
                    <a:pt x="2580" y="21600"/>
                  </a:lnTo>
                  <a:lnTo>
                    <a:pt x="2913" y="21600"/>
                  </a:lnTo>
                  <a:lnTo>
                    <a:pt x="3234" y="21558"/>
                  </a:lnTo>
                  <a:lnTo>
                    <a:pt x="3555" y="21474"/>
                  </a:lnTo>
                  <a:lnTo>
                    <a:pt x="3876" y="21390"/>
                  </a:lnTo>
                  <a:lnTo>
                    <a:pt x="4197" y="21264"/>
                  </a:lnTo>
                  <a:lnTo>
                    <a:pt x="4517" y="21118"/>
                  </a:lnTo>
                  <a:lnTo>
                    <a:pt x="4838" y="20951"/>
                  </a:lnTo>
                  <a:lnTo>
                    <a:pt x="5146" y="20762"/>
                  </a:lnTo>
                  <a:lnTo>
                    <a:pt x="5467" y="20574"/>
                  </a:lnTo>
                  <a:lnTo>
                    <a:pt x="5774" y="20343"/>
                  </a:lnTo>
                  <a:lnTo>
                    <a:pt x="6068" y="20133"/>
                  </a:lnTo>
                  <a:lnTo>
                    <a:pt x="6375" y="19882"/>
                  </a:lnTo>
                  <a:lnTo>
                    <a:pt x="6950" y="19379"/>
                  </a:lnTo>
                  <a:lnTo>
                    <a:pt x="7498" y="18876"/>
                  </a:lnTo>
                  <a:lnTo>
                    <a:pt x="8087" y="18248"/>
                  </a:lnTo>
                  <a:lnTo>
                    <a:pt x="8674" y="17598"/>
                  </a:lnTo>
                  <a:lnTo>
                    <a:pt x="9236" y="16928"/>
                  </a:lnTo>
                  <a:lnTo>
                    <a:pt x="9784" y="16216"/>
                  </a:lnTo>
                  <a:lnTo>
                    <a:pt x="10319" y="15461"/>
                  </a:lnTo>
                  <a:lnTo>
                    <a:pt x="10826" y="14686"/>
                  </a:lnTo>
                  <a:lnTo>
                    <a:pt x="11334" y="13891"/>
                  </a:lnTo>
                  <a:lnTo>
                    <a:pt x="11815" y="13052"/>
                  </a:lnTo>
                  <a:lnTo>
                    <a:pt x="12123" y="12486"/>
                  </a:lnTo>
                  <a:lnTo>
                    <a:pt x="12430" y="11900"/>
                  </a:lnTo>
                  <a:lnTo>
                    <a:pt x="12725" y="11313"/>
                  </a:lnTo>
                  <a:lnTo>
                    <a:pt x="13005" y="10726"/>
                  </a:lnTo>
                  <a:lnTo>
                    <a:pt x="13273" y="10119"/>
                  </a:lnTo>
                  <a:lnTo>
                    <a:pt x="13540" y="9491"/>
                  </a:lnTo>
                  <a:lnTo>
                    <a:pt x="13794" y="8862"/>
                  </a:lnTo>
                  <a:lnTo>
                    <a:pt x="14035" y="8191"/>
                  </a:lnTo>
                  <a:lnTo>
                    <a:pt x="14262" y="8464"/>
                  </a:lnTo>
                  <a:lnTo>
                    <a:pt x="14489" y="8694"/>
                  </a:lnTo>
                  <a:lnTo>
                    <a:pt x="14716" y="8904"/>
                  </a:lnTo>
                  <a:lnTo>
                    <a:pt x="14944" y="9114"/>
                  </a:lnTo>
                  <a:lnTo>
                    <a:pt x="15184" y="9302"/>
                  </a:lnTo>
                  <a:lnTo>
                    <a:pt x="15425" y="9469"/>
                  </a:lnTo>
                  <a:lnTo>
                    <a:pt x="15665" y="9617"/>
                  </a:lnTo>
                  <a:lnTo>
                    <a:pt x="15906" y="9742"/>
                  </a:lnTo>
                  <a:lnTo>
                    <a:pt x="16160" y="9868"/>
                  </a:lnTo>
                  <a:lnTo>
                    <a:pt x="16414" y="9951"/>
                  </a:lnTo>
                  <a:lnTo>
                    <a:pt x="16668" y="10035"/>
                  </a:lnTo>
                  <a:lnTo>
                    <a:pt x="16935" y="10098"/>
                  </a:lnTo>
                  <a:lnTo>
                    <a:pt x="17216" y="10140"/>
                  </a:lnTo>
                  <a:lnTo>
                    <a:pt x="17483" y="10161"/>
                  </a:lnTo>
                  <a:lnTo>
                    <a:pt x="17777" y="10161"/>
                  </a:lnTo>
                  <a:lnTo>
                    <a:pt x="18058" y="10140"/>
                  </a:lnTo>
                  <a:lnTo>
                    <a:pt x="18472" y="10098"/>
                  </a:lnTo>
                  <a:lnTo>
                    <a:pt x="18887" y="9994"/>
                  </a:lnTo>
                  <a:lnTo>
                    <a:pt x="19288" y="9868"/>
                  </a:lnTo>
                  <a:lnTo>
                    <a:pt x="19488" y="9784"/>
                  </a:lnTo>
                  <a:lnTo>
                    <a:pt x="19689" y="9679"/>
                  </a:lnTo>
                  <a:lnTo>
                    <a:pt x="19876" y="9553"/>
                  </a:lnTo>
                  <a:lnTo>
                    <a:pt x="20063" y="9428"/>
                  </a:lnTo>
                  <a:lnTo>
                    <a:pt x="20250" y="9281"/>
                  </a:lnTo>
                  <a:lnTo>
                    <a:pt x="20424" y="9135"/>
                  </a:lnTo>
                  <a:lnTo>
                    <a:pt x="20597" y="8946"/>
                  </a:lnTo>
                  <a:lnTo>
                    <a:pt x="20772" y="8758"/>
                  </a:lnTo>
                  <a:lnTo>
                    <a:pt x="20918" y="8527"/>
                  </a:lnTo>
                  <a:lnTo>
                    <a:pt x="21066" y="8296"/>
                  </a:lnTo>
                  <a:lnTo>
                    <a:pt x="21199" y="8066"/>
                  </a:lnTo>
                  <a:lnTo>
                    <a:pt x="21306" y="7814"/>
                  </a:lnTo>
                  <a:lnTo>
                    <a:pt x="21399" y="7563"/>
                  </a:lnTo>
                  <a:lnTo>
                    <a:pt x="21466" y="7332"/>
                  </a:lnTo>
                  <a:lnTo>
                    <a:pt x="21533" y="7060"/>
                  </a:lnTo>
                  <a:lnTo>
                    <a:pt x="21574" y="6809"/>
                  </a:lnTo>
                  <a:lnTo>
                    <a:pt x="21586" y="6557"/>
                  </a:lnTo>
                  <a:lnTo>
                    <a:pt x="21600" y="6306"/>
                  </a:lnTo>
                  <a:lnTo>
                    <a:pt x="21600" y="6034"/>
                  </a:lnTo>
                  <a:lnTo>
                    <a:pt x="21574" y="5782"/>
                  </a:lnTo>
                  <a:lnTo>
                    <a:pt x="21547" y="5531"/>
                  </a:lnTo>
                  <a:lnTo>
                    <a:pt x="21507" y="5259"/>
                  </a:lnTo>
                  <a:lnTo>
                    <a:pt x="21453" y="5007"/>
                  </a:lnTo>
                  <a:lnTo>
                    <a:pt x="21386" y="4756"/>
                  </a:lnTo>
                  <a:lnTo>
                    <a:pt x="21306" y="4504"/>
                  </a:lnTo>
                  <a:lnTo>
                    <a:pt x="21226" y="4253"/>
                  </a:lnTo>
                  <a:lnTo>
                    <a:pt x="21132" y="4022"/>
                  </a:lnTo>
                  <a:lnTo>
                    <a:pt x="21025" y="3771"/>
                  </a:lnTo>
                  <a:lnTo>
                    <a:pt x="20812" y="3310"/>
                  </a:lnTo>
                  <a:lnTo>
                    <a:pt x="20557" y="2870"/>
                  </a:lnTo>
                  <a:lnTo>
                    <a:pt x="20290" y="2452"/>
                  </a:lnTo>
                  <a:lnTo>
                    <a:pt x="20023" y="2073"/>
                  </a:lnTo>
                  <a:lnTo>
                    <a:pt x="19728" y="1739"/>
                  </a:lnTo>
                  <a:lnTo>
                    <a:pt x="19448" y="1424"/>
                  </a:lnTo>
                  <a:lnTo>
                    <a:pt x="19167" y="1173"/>
                  </a:lnTo>
                  <a:lnTo>
                    <a:pt x="18806" y="901"/>
                  </a:lnTo>
                  <a:lnTo>
                    <a:pt x="18432" y="649"/>
                  </a:lnTo>
                  <a:lnTo>
                    <a:pt x="18045" y="439"/>
                  </a:lnTo>
                  <a:lnTo>
                    <a:pt x="17657" y="272"/>
                  </a:lnTo>
                  <a:lnTo>
                    <a:pt x="17256" y="146"/>
                  </a:lnTo>
                  <a:lnTo>
                    <a:pt x="16855" y="62"/>
                  </a:lnTo>
                  <a:lnTo>
                    <a:pt x="16454" y="21"/>
                  </a:lnTo>
                  <a:lnTo>
                    <a:pt x="1604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29" name="Google Shape;1632;p42"/>
            <p:cNvSpPr/>
            <p:nvPr/>
          </p:nvSpPr>
          <p:spPr>
            <a:xfrm>
              <a:off x="13334" y="332358"/>
              <a:ext cx="918080" cy="502873"/>
            </a:xfrm>
            <a:custGeom>
              <a:avLst/>
              <a:ahLst/>
              <a:cxnLst>
                <a:cxn ang="0">
                  <a:pos x="wd2" y="hd2"/>
                </a:cxn>
                <a:cxn ang="5400000">
                  <a:pos x="wd2" y="hd2"/>
                </a:cxn>
                <a:cxn ang="10800000">
                  <a:pos x="wd2" y="hd2"/>
                </a:cxn>
                <a:cxn ang="16200000">
                  <a:pos x="wd2" y="hd2"/>
                </a:cxn>
              </a:cxnLst>
              <a:rect l="0" t="0" r="r" b="b"/>
              <a:pathLst>
                <a:path w="21600" h="21600" extrusionOk="0">
                  <a:moveTo>
                    <a:pt x="21488" y="0"/>
                  </a:moveTo>
                  <a:lnTo>
                    <a:pt x="21309" y="83"/>
                  </a:lnTo>
                  <a:lnTo>
                    <a:pt x="21219" y="124"/>
                  </a:lnTo>
                  <a:lnTo>
                    <a:pt x="21174" y="205"/>
                  </a:lnTo>
                  <a:lnTo>
                    <a:pt x="20771" y="1392"/>
                  </a:lnTo>
                  <a:lnTo>
                    <a:pt x="20368" y="2579"/>
                  </a:lnTo>
                  <a:lnTo>
                    <a:pt x="19942" y="3765"/>
                  </a:lnTo>
                  <a:lnTo>
                    <a:pt x="19493" y="4909"/>
                  </a:lnTo>
                  <a:lnTo>
                    <a:pt x="19046" y="6015"/>
                  </a:lnTo>
                  <a:lnTo>
                    <a:pt x="18552" y="7119"/>
                  </a:lnTo>
                  <a:lnTo>
                    <a:pt x="18059" y="8224"/>
                  </a:lnTo>
                  <a:lnTo>
                    <a:pt x="17567" y="9247"/>
                  </a:lnTo>
                  <a:lnTo>
                    <a:pt x="17051" y="10269"/>
                  </a:lnTo>
                  <a:lnTo>
                    <a:pt x="16513" y="11292"/>
                  </a:lnTo>
                  <a:lnTo>
                    <a:pt x="15954" y="12233"/>
                  </a:lnTo>
                  <a:lnTo>
                    <a:pt x="15371" y="13174"/>
                  </a:lnTo>
                  <a:lnTo>
                    <a:pt x="14788" y="14115"/>
                  </a:lnTo>
                  <a:lnTo>
                    <a:pt x="14184" y="14973"/>
                  </a:lnTo>
                  <a:lnTo>
                    <a:pt x="13579" y="15792"/>
                  </a:lnTo>
                  <a:lnTo>
                    <a:pt x="12951" y="16610"/>
                  </a:lnTo>
                  <a:lnTo>
                    <a:pt x="12547" y="17101"/>
                  </a:lnTo>
                  <a:lnTo>
                    <a:pt x="12144" y="17551"/>
                  </a:lnTo>
                  <a:lnTo>
                    <a:pt x="11741" y="17961"/>
                  </a:lnTo>
                  <a:lnTo>
                    <a:pt x="11315" y="18368"/>
                  </a:lnTo>
                  <a:lnTo>
                    <a:pt x="10867" y="18777"/>
                  </a:lnTo>
                  <a:lnTo>
                    <a:pt x="10419" y="19146"/>
                  </a:lnTo>
                  <a:lnTo>
                    <a:pt x="9970" y="19514"/>
                  </a:lnTo>
                  <a:lnTo>
                    <a:pt x="9500" y="19842"/>
                  </a:lnTo>
                  <a:lnTo>
                    <a:pt x="9052" y="20128"/>
                  </a:lnTo>
                  <a:lnTo>
                    <a:pt x="8582" y="20374"/>
                  </a:lnTo>
                  <a:lnTo>
                    <a:pt x="8088" y="20579"/>
                  </a:lnTo>
                  <a:lnTo>
                    <a:pt x="7618" y="20783"/>
                  </a:lnTo>
                  <a:lnTo>
                    <a:pt x="7148" y="20947"/>
                  </a:lnTo>
                  <a:lnTo>
                    <a:pt x="6677" y="21027"/>
                  </a:lnTo>
                  <a:lnTo>
                    <a:pt x="6184" y="21110"/>
                  </a:lnTo>
                  <a:lnTo>
                    <a:pt x="5713" y="21151"/>
                  </a:lnTo>
                  <a:lnTo>
                    <a:pt x="5355" y="21110"/>
                  </a:lnTo>
                  <a:lnTo>
                    <a:pt x="4996" y="21069"/>
                  </a:lnTo>
                  <a:lnTo>
                    <a:pt x="4615" y="20988"/>
                  </a:lnTo>
                  <a:lnTo>
                    <a:pt x="4256" y="20905"/>
                  </a:lnTo>
                  <a:lnTo>
                    <a:pt x="3898" y="20742"/>
                  </a:lnTo>
                  <a:lnTo>
                    <a:pt x="3562" y="20579"/>
                  </a:lnTo>
                  <a:lnTo>
                    <a:pt x="3204" y="20374"/>
                  </a:lnTo>
                  <a:lnTo>
                    <a:pt x="2868" y="20128"/>
                  </a:lnTo>
                  <a:lnTo>
                    <a:pt x="2531" y="19842"/>
                  </a:lnTo>
                  <a:lnTo>
                    <a:pt x="2218" y="19514"/>
                  </a:lnTo>
                  <a:lnTo>
                    <a:pt x="1881" y="19146"/>
                  </a:lnTo>
                  <a:lnTo>
                    <a:pt x="1590" y="18736"/>
                  </a:lnTo>
                  <a:lnTo>
                    <a:pt x="1276" y="18329"/>
                  </a:lnTo>
                  <a:lnTo>
                    <a:pt x="985" y="17837"/>
                  </a:lnTo>
                  <a:lnTo>
                    <a:pt x="694" y="17305"/>
                  </a:lnTo>
                  <a:lnTo>
                    <a:pt x="425" y="16732"/>
                  </a:lnTo>
                  <a:lnTo>
                    <a:pt x="381" y="16650"/>
                  </a:lnTo>
                  <a:lnTo>
                    <a:pt x="314" y="16650"/>
                  </a:lnTo>
                  <a:lnTo>
                    <a:pt x="202" y="16691"/>
                  </a:lnTo>
                  <a:lnTo>
                    <a:pt x="67" y="16774"/>
                  </a:lnTo>
                  <a:lnTo>
                    <a:pt x="22" y="16854"/>
                  </a:lnTo>
                  <a:lnTo>
                    <a:pt x="0" y="16896"/>
                  </a:lnTo>
                  <a:lnTo>
                    <a:pt x="0" y="17018"/>
                  </a:lnTo>
                  <a:lnTo>
                    <a:pt x="291" y="17632"/>
                  </a:lnTo>
                  <a:lnTo>
                    <a:pt x="582" y="18163"/>
                  </a:lnTo>
                  <a:lnTo>
                    <a:pt x="896" y="18655"/>
                  </a:lnTo>
                  <a:lnTo>
                    <a:pt x="1210" y="19146"/>
                  </a:lnTo>
                  <a:lnTo>
                    <a:pt x="1523" y="19555"/>
                  </a:lnTo>
                  <a:lnTo>
                    <a:pt x="1860" y="19923"/>
                  </a:lnTo>
                  <a:lnTo>
                    <a:pt x="2218" y="20250"/>
                  </a:lnTo>
                  <a:lnTo>
                    <a:pt x="2577" y="20537"/>
                  </a:lnTo>
                  <a:lnTo>
                    <a:pt x="2935" y="20783"/>
                  </a:lnTo>
                  <a:lnTo>
                    <a:pt x="3294" y="21027"/>
                  </a:lnTo>
                  <a:lnTo>
                    <a:pt x="3674" y="21191"/>
                  </a:lnTo>
                  <a:lnTo>
                    <a:pt x="4055" y="21356"/>
                  </a:lnTo>
                  <a:lnTo>
                    <a:pt x="4436" y="21437"/>
                  </a:lnTo>
                  <a:lnTo>
                    <a:pt x="4817" y="21519"/>
                  </a:lnTo>
                  <a:lnTo>
                    <a:pt x="5198" y="21559"/>
                  </a:lnTo>
                  <a:lnTo>
                    <a:pt x="5601" y="21600"/>
                  </a:lnTo>
                  <a:lnTo>
                    <a:pt x="5960" y="21559"/>
                  </a:lnTo>
                  <a:lnTo>
                    <a:pt x="6340" y="21519"/>
                  </a:lnTo>
                  <a:lnTo>
                    <a:pt x="7057" y="21395"/>
                  </a:lnTo>
                  <a:lnTo>
                    <a:pt x="7797" y="21151"/>
                  </a:lnTo>
                  <a:lnTo>
                    <a:pt x="8536" y="20823"/>
                  </a:lnTo>
                  <a:lnTo>
                    <a:pt x="9253" y="20415"/>
                  </a:lnTo>
                  <a:lnTo>
                    <a:pt x="9949" y="19964"/>
                  </a:lnTo>
                  <a:lnTo>
                    <a:pt x="10643" y="19433"/>
                  </a:lnTo>
                  <a:lnTo>
                    <a:pt x="11293" y="18860"/>
                  </a:lnTo>
                  <a:lnTo>
                    <a:pt x="12122" y="18041"/>
                  </a:lnTo>
                  <a:lnTo>
                    <a:pt x="12906" y="17183"/>
                  </a:lnTo>
                  <a:lnTo>
                    <a:pt x="13668" y="16282"/>
                  </a:lnTo>
                  <a:lnTo>
                    <a:pt x="14408" y="15302"/>
                  </a:lnTo>
                  <a:lnTo>
                    <a:pt x="15125" y="14237"/>
                  </a:lnTo>
                  <a:lnTo>
                    <a:pt x="15819" y="13174"/>
                  </a:lnTo>
                  <a:lnTo>
                    <a:pt x="16513" y="12028"/>
                  </a:lnTo>
                  <a:lnTo>
                    <a:pt x="17164" y="10883"/>
                  </a:lnTo>
                  <a:lnTo>
                    <a:pt x="17791" y="9654"/>
                  </a:lnTo>
                  <a:lnTo>
                    <a:pt x="18418" y="8387"/>
                  </a:lnTo>
                  <a:lnTo>
                    <a:pt x="19001" y="7119"/>
                  </a:lnTo>
                  <a:lnTo>
                    <a:pt x="19561" y="5769"/>
                  </a:lnTo>
                  <a:lnTo>
                    <a:pt x="20099" y="4419"/>
                  </a:lnTo>
                  <a:lnTo>
                    <a:pt x="20615" y="3027"/>
                  </a:lnTo>
                  <a:lnTo>
                    <a:pt x="21130" y="1638"/>
                  </a:lnTo>
                  <a:lnTo>
                    <a:pt x="21600" y="205"/>
                  </a:lnTo>
                  <a:lnTo>
                    <a:pt x="21600" y="41"/>
                  </a:lnTo>
                  <a:lnTo>
                    <a:pt x="21556"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0" name="Google Shape;1633;p42"/>
            <p:cNvSpPr/>
            <p:nvPr/>
          </p:nvSpPr>
          <p:spPr>
            <a:xfrm>
              <a:off x="147597" y="117124"/>
              <a:ext cx="619082" cy="616194"/>
            </a:xfrm>
            <a:custGeom>
              <a:avLst/>
              <a:ahLst/>
              <a:cxnLst>
                <a:cxn ang="0">
                  <a:pos x="wd2" y="hd2"/>
                </a:cxn>
                <a:cxn ang="5400000">
                  <a:pos x="wd2" y="hd2"/>
                </a:cxn>
                <a:cxn ang="10800000">
                  <a:pos x="wd2" y="hd2"/>
                </a:cxn>
                <a:cxn ang="16200000">
                  <a:pos x="wd2" y="hd2"/>
                </a:cxn>
              </a:cxnLst>
              <a:rect l="0" t="0" r="r" b="b"/>
              <a:pathLst>
                <a:path w="21600" h="21600" extrusionOk="0">
                  <a:moveTo>
                    <a:pt x="21267" y="0"/>
                  </a:moveTo>
                  <a:lnTo>
                    <a:pt x="21101" y="34"/>
                  </a:lnTo>
                  <a:lnTo>
                    <a:pt x="21000" y="101"/>
                  </a:lnTo>
                  <a:lnTo>
                    <a:pt x="20935" y="201"/>
                  </a:lnTo>
                  <a:lnTo>
                    <a:pt x="20602" y="1770"/>
                  </a:lnTo>
                  <a:lnTo>
                    <a:pt x="20236" y="3306"/>
                  </a:lnTo>
                  <a:lnTo>
                    <a:pt x="19771" y="4808"/>
                  </a:lnTo>
                  <a:lnTo>
                    <a:pt x="19240" y="6310"/>
                  </a:lnTo>
                  <a:lnTo>
                    <a:pt x="18642" y="7779"/>
                  </a:lnTo>
                  <a:lnTo>
                    <a:pt x="17977" y="9215"/>
                  </a:lnTo>
                  <a:lnTo>
                    <a:pt x="17246" y="10618"/>
                  </a:lnTo>
                  <a:lnTo>
                    <a:pt x="16449" y="12018"/>
                  </a:lnTo>
                  <a:lnTo>
                    <a:pt x="15950" y="12786"/>
                  </a:lnTo>
                  <a:lnTo>
                    <a:pt x="15419" y="13588"/>
                  </a:lnTo>
                  <a:lnTo>
                    <a:pt x="14821" y="14389"/>
                  </a:lnTo>
                  <a:lnTo>
                    <a:pt x="14189" y="15157"/>
                  </a:lnTo>
                  <a:lnTo>
                    <a:pt x="13524" y="15959"/>
                  </a:lnTo>
                  <a:lnTo>
                    <a:pt x="12827" y="16727"/>
                  </a:lnTo>
                  <a:lnTo>
                    <a:pt x="12095" y="17461"/>
                  </a:lnTo>
                  <a:lnTo>
                    <a:pt x="11299" y="18163"/>
                  </a:lnTo>
                  <a:lnTo>
                    <a:pt x="10501" y="18797"/>
                  </a:lnTo>
                  <a:lnTo>
                    <a:pt x="9670" y="19398"/>
                  </a:lnTo>
                  <a:lnTo>
                    <a:pt x="8840" y="19931"/>
                  </a:lnTo>
                  <a:lnTo>
                    <a:pt x="8407" y="20166"/>
                  </a:lnTo>
                  <a:lnTo>
                    <a:pt x="7941" y="20399"/>
                  </a:lnTo>
                  <a:lnTo>
                    <a:pt x="7510" y="20566"/>
                  </a:lnTo>
                  <a:lnTo>
                    <a:pt x="7044" y="20766"/>
                  </a:lnTo>
                  <a:lnTo>
                    <a:pt x="6613" y="20900"/>
                  </a:lnTo>
                  <a:lnTo>
                    <a:pt x="6147" y="21033"/>
                  </a:lnTo>
                  <a:lnTo>
                    <a:pt x="5682" y="21133"/>
                  </a:lnTo>
                  <a:lnTo>
                    <a:pt x="5217" y="21200"/>
                  </a:lnTo>
                  <a:lnTo>
                    <a:pt x="4752" y="21234"/>
                  </a:lnTo>
                  <a:lnTo>
                    <a:pt x="4286" y="21268"/>
                  </a:lnTo>
                  <a:lnTo>
                    <a:pt x="3855" y="21234"/>
                  </a:lnTo>
                  <a:lnTo>
                    <a:pt x="3389" y="21200"/>
                  </a:lnTo>
                  <a:lnTo>
                    <a:pt x="2924" y="21133"/>
                  </a:lnTo>
                  <a:lnTo>
                    <a:pt x="2459" y="21033"/>
                  </a:lnTo>
                  <a:lnTo>
                    <a:pt x="2027" y="20900"/>
                  </a:lnTo>
                  <a:lnTo>
                    <a:pt x="1562" y="20699"/>
                  </a:lnTo>
                  <a:lnTo>
                    <a:pt x="1097" y="20500"/>
                  </a:lnTo>
                  <a:lnTo>
                    <a:pt x="665" y="20265"/>
                  </a:lnTo>
                  <a:lnTo>
                    <a:pt x="532" y="20265"/>
                  </a:lnTo>
                  <a:lnTo>
                    <a:pt x="366" y="20299"/>
                  </a:lnTo>
                  <a:lnTo>
                    <a:pt x="166" y="20365"/>
                  </a:lnTo>
                  <a:lnTo>
                    <a:pt x="34" y="20432"/>
                  </a:lnTo>
                  <a:lnTo>
                    <a:pt x="0" y="20500"/>
                  </a:lnTo>
                  <a:lnTo>
                    <a:pt x="34" y="20500"/>
                  </a:lnTo>
                  <a:lnTo>
                    <a:pt x="532" y="20766"/>
                  </a:lnTo>
                  <a:lnTo>
                    <a:pt x="1030" y="20999"/>
                  </a:lnTo>
                  <a:lnTo>
                    <a:pt x="1528" y="21200"/>
                  </a:lnTo>
                  <a:lnTo>
                    <a:pt x="2027" y="21333"/>
                  </a:lnTo>
                  <a:lnTo>
                    <a:pt x="2526" y="21467"/>
                  </a:lnTo>
                  <a:lnTo>
                    <a:pt x="3023" y="21534"/>
                  </a:lnTo>
                  <a:lnTo>
                    <a:pt x="3522" y="21568"/>
                  </a:lnTo>
                  <a:lnTo>
                    <a:pt x="4021" y="21600"/>
                  </a:lnTo>
                  <a:lnTo>
                    <a:pt x="4619" y="21568"/>
                  </a:lnTo>
                  <a:lnTo>
                    <a:pt x="5217" y="21500"/>
                  </a:lnTo>
                  <a:lnTo>
                    <a:pt x="5815" y="21401"/>
                  </a:lnTo>
                  <a:lnTo>
                    <a:pt x="6413" y="21234"/>
                  </a:lnTo>
                  <a:lnTo>
                    <a:pt x="7011" y="21033"/>
                  </a:lnTo>
                  <a:lnTo>
                    <a:pt x="7577" y="20832"/>
                  </a:lnTo>
                  <a:lnTo>
                    <a:pt x="8141" y="20566"/>
                  </a:lnTo>
                  <a:lnTo>
                    <a:pt x="8706" y="20265"/>
                  </a:lnTo>
                  <a:lnTo>
                    <a:pt x="9272" y="19965"/>
                  </a:lnTo>
                  <a:lnTo>
                    <a:pt x="9802" y="19631"/>
                  </a:lnTo>
                  <a:lnTo>
                    <a:pt x="10335" y="19265"/>
                  </a:lnTo>
                  <a:lnTo>
                    <a:pt x="10866" y="18863"/>
                  </a:lnTo>
                  <a:lnTo>
                    <a:pt x="11897" y="18029"/>
                  </a:lnTo>
                  <a:lnTo>
                    <a:pt x="12859" y="17160"/>
                  </a:lnTo>
                  <a:lnTo>
                    <a:pt x="13724" y="16293"/>
                  </a:lnTo>
                  <a:lnTo>
                    <a:pt x="14554" y="15424"/>
                  </a:lnTo>
                  <a:lnTo>
                    <a:pt x="15318" y="14489"/>
                  </a:lnTo>
                  <a:lnTo>
                    <a:pt x="16051" y="13522"/>
                  </a:lnTo>
                  <a:lnTo>
                    <a:pt x="16748" y="12520"/>
                  </a:lnTo>
                  <a:lnTo>
                    <a:pt x="17413" y="11485"/>
                  </a:lnTo>
                  <a:lnTo>
                    <a:pt x="18011" y="10417"/>
                  </a:lnTo>
                  <a:lnTo>
                    <a:pt x="18575" y="9315"/>
                  </a:lnTo>
                  <a:lnTo>
                    <a:pt x="19107" y="8213"/>
                  </a:lnTo>
                  <a:lnTo>
                    <a:pt x="19573" y="7077"/>
                  </a:lnTo>
                  <a:lnTo>
                    <a:pt x="20004" y="5943"/>
                  </a:lnTo>
                  <a:lnTo>
                    <a:pt x="20402" y="4808"/>
                  </a:lnTo>
                  <a:lnTo>
                    <a:pt x="20769" y="3640"/>
                  </a:lnTo>
                  <a:lnTo>
                    <a:pt x="21101" y="2438"/>
                  </a:lnTo>
                  <a:lnTo>
                    <a:pt x="21367" y="1269"/>
                  </a:lnTo>
                  <a:lnTo>
                    <a:pt x="21600" y="101"/>
                  </a:lnTo>
                  <a:lnTo>
                    <a:pt x="21600" y="34"/>
                  </a:lnTo>
                  <a:lnTo>
                    <a:pt x="21566"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1" name="Google Shape;1634;p42"/>
            <p:cNvSpPr/>
            <p:nvPr/>
          </p:nvSpPr>
          <p:spPr>
            <a:xfrm>
              <a:off x="964774" y="76204"/>
              <a:ext cx="511393" cy="331399"/>
            </a:xfrm>
            <a:custGeom>
              <a:avLst/>
              <a:ahLst/>
              <a:cxnLst>
                <a:cxn ang="0">
                  <a:pos x="wd2" y="hd2"/>
                </a:cxn>
                <a:cxn ang="5400000">
                  <a:pos x="wd2" y="hd2"/>
                </a:cxn>
                <a:cxn ang="10800000">
                  <a:pos x="wd2" y="hd2"/>
                </a:cxn>
                <a:cxn ang="16200000">
                  <a:pos x="wd2" y="hd2"/>
                </a:cxn>
              </a:cxnLst>
              <a:rect l="0" t="0" r="r" b="b"/>
              <a:pathLst>
                <a:path w="21600" h="21600" extrusionOk="0">
                  <a:moveTo>
                    <a:pt x="724" y="0"/>
                  </a:moveTo>
                  <a:lnTo>
                    <a:pt x="523" y="60"/>
                  </a:lnTo>
                  <a:lnTo>
                    <a:pt x="362" y="122"/>
                  </a:lnTo>
                  <a:lnTo>
                    <a:pt x="199" y="248"/>
                  </a:lnTo>
                  <a:lnTo>
                    <a:pt x="120" y="433"/>
                  </a:lnTo>
                  <a:lnTo>
                    <a:pt x="39" y="1117"/>
                  </a:lnTo>
                  <a:lnTo>
                    <a:pt x="0" y="1861"/>
                  </a:lnTo>
                  <a:lnTo>
                    <a:pt x="0" y="3288"/>
                  </a:lnTo>
                  <a:lnTo>
                    <a:pt x="39" y="3972"/>
                  </a:lnTo>
                  <a:lnTo>
                    <a:pt x="120" y="4716"/>
                  </a:lnTo>
                  <a:lnTo>
                    <a:pt x="321" y="6144"/>
                  </a:lnTo>
                  <a:lnTo>
                    <a:pt x="602" y="7571"/>
                  </a:lnTo>
                  <a:lnTo>
                    <a:pt x="964" y="8999"/>
                  </a:lnTo>
                  <a:lnTo>
                    <a:pt x="1407" y="10364"/>
                  </a:lnTo>
                  <a:lnTo>
                    <a:pt x="1930" y="11732"/>
                  </a:lnTo>
                  <a:lnTo>
                    <a:pt x="2493" y="13034"/>
                  </a:lnTo>
                  <a:lnTo>
                    <a:pt x="3137" y="14214"/>
                  </a:lnTo>
                  <a:lnTo>
                    <a:pt x="3780" y="15394"/>
                  </a:lnTo>
                  <a:lnTo>
                    <a:pt x="4504" y="16511"/>
                  </a:lnTo>
                  <a:lnTo>
                    <a:pt x="5228" y="17505"/>
                  </a:lnTo>
                  <a:lnTo>
                    <a:pt x="5992" y="18374"/>
                  </a:lnTo>
                  <a:lnTo>
                    <a:pt x="6757" y="19181"/>
                  </a:lnTo>
                  <a:lnTo>
                    <a:pt x="7521" y="19862"/>
                  </a:lnTo>
                  <a:lnTo>
                    <a:pt x="8166" y="20298"/>
                  </a:lnTo>
                  <a:lnTo>
                    <a:pt x="8808" y="20671"/>
                  </a:lnTo>
                  <a:lnTo>
                    <a:pt x="9453" y="20982"/>
                  </a:lnTo>
                  <a:lnTo>
                    <a:pt x="10136" y="21230"/>
                  </a:lnTo>
                  <a:lnTo>
                    <a:pt x="10781" y="21415"/>
                  </a:lnTo>
                  <a:lnTo>
                    <a:pt x="11464" y="21540"/>
                  </a:lnTo>
                  <a:lnTo>
                    <a:pt x="12188" y="21600"/>
                  </a:lnTo>
                  <a:lnTo>
                    <a:pt x="12871" y="21600"/>
                  </a:lnTo>
                  <a:lnTo>
                    <a:pt x="13957" y="21540"/>
                  </a:lnTo>
                  <a:lnTo>
                    <a:pt x="15045" y="21415"/>
                  </a:lnTo>
                  <a:lnTo>
                    <a:pt x="16171" y="21167"/>
                  </a:lnTo>
                  <a:lnTo>
                    <a:pt x="17257" y="20794"/>
                  </a:lnTo>
                  <a:lnTo>
                    <a:pt x="18302" y="20420"/>
                  </a:lnTo>
                  <a:lnTo>
                    <a:pt x="19349" y="19987"/>
                  </a:lnTo>
                  <a:lnTo>
                    <a:pt x="20394" y="19491"/>
                  </a:lnTo>
                  <a:lnTo>
                    <a:pt x="21360" y="18933"/>
                  </a:lnTo>
                  <a:lnTo>
                    <a:pt x="21480" y="18870"/>
                  </a:lnTo>
                  <a:lnTo>
                    <a:pt x="21561" y="18745"/>
                  </a:lnTo>
                  <a:lnTo>
                    <a:pt x="21600" y="18685"/>
                  </a:lnTo>
                  <a:lnTo>
                    <a:pt x="21600" y="18622"/>
                  </a:lnTo>
                  <a:lnTo>
                    <a:pt x="21480" y="18497"/>
                  </a:lnTo>
                  <a:lnTo>
                    <a:pt x="21279" y="18434"/>
                  </a:lnTo>
                  <a:lnTo>
                    <a:pt x="21077" y="18497"/>
                  </a:lnTo>
                  <a:lnTo>
                    <a:pt x="20152" y="18993"/>
                  </a:lnTo>
                  <a:lnTo>
                    <a:pt x="19186" y="19491"/>
                  </a:lnTo>
                  <a:lnTo>
                    <a:pt x="18261" y="19862"/>
                  </a:lnTo>
                  <a:lnTo>
                    <a:pt x="17297" y="20172"/>
                  </a:lnTo>
                  <a:lnTo>
                    <a:pt x="16332" y="20483"/>
                  </a:lnTo>
                  <a:lnTo>
                    <a:pt x="15366" y="20671"/>
                  </a:lnTo>
                  <a:lnTo>
                    <a:pt x="14400" y="20794"/>
                  </a:lnTo>
                  <a:lnTo>
                    <a:pt x="13434" y="20856"/>
                  </a:lnTo>
                  <a:lnTo>
                    <a:pt x="12590" y="20794"/>
                  </a:lnTo>
                  <a:lnTo>
                    <a:pt x="11785" y="20731"/>
                  </a:lnTo>
                  <a:lnTo>
                    <a:pt x="10941" y="20546"/>
                  </a:lnTo>
                  <a:lnTo>
                    <a:pt x="10136" y="20235"/>
                  </a:lnTo>
                  <a:lnTo>
                    <a:pt x="9331" y="19924"/>
                  </a:lnTo>
                  <a:lnTo>
                    <a:pt x="8528" y="19429"/>
                  </a:lnTo>
                  <a:lnTo>
                    <a:pt x="7763" y="18933"/>
                  </a:lnTo>
                  <a:lnTo>
                    <a:pt x="6999" y="18249"/>
                  </a:lnTo>
                  <a:lnTo>
                    <a:pt x="6316" y="17565"/>
                  </a:lnTo>
                  <a:lnTo>
                    <a:pt x="5671" y="16821"/>
                  </a:lnTo>
                  <a:lnTo>
                    <a:pt x="5067" y="15952"/>
                  </a:lnTo>
                  <a:lnTo>
                    <a:pt x="4465" y="14957"/>
                  </a:lnTo>
                  <a:lnTo>
                    <a:pt x="3861" y="13903"/>
                  </a:lnTo>
                  <a:lnTo>
                    <a:pt x="3298" y="12786"/>
                  </a:lnTo>
                  <a:lnTo>
                    <a:pt x="2814" y="11669"/>
                  </a:lnTo>
                  <a:lnTo>
                    <a:pt x="2332" y="10427"/>
                  </a:lnTo>
                  <a:lnTo>
                    <a:pt x="1930" y="9187"/>
                  </a:lnTo>
                  <a:lnTo>
                    <a:pt x="1568" y="7882"/>
                  </a:lnTo>
                  <a:lnTo>
                    <a:pt x="1287" y="6580"/>
                  </a:lnTo>
                  <a:lnTo>
                    <a:pt x="1045" y="5274"/>
                  </a:lnTo>
                  <a:lnTo>
                    <a:pt x="884" y="3972"/>
                  </a:lnTo>
                  <a:lnTo>
                    <a:pt x="803" y="2730"/>
                  </a:lnTo>
                  <a:lnTo>
                    <a:pt x="844" y="1487"/>
                  </a:lnTo>
                  <a:lnTo>
                    <a:pt x="884" y="869"/>
                  </a:lnTo>
                  <a:lnTo>
                    <a:pt x="925" y="248"/>
                  </a:lnTo>
                  <a:lnTo>
                    <a:pt x="925" y="122"/>
                  </a:lnTo>
                  <a:lnTo>
                    <a:pt x="884" y="60"/>
                  </a:lnTo>
                  <a:lnTo>
                    <a:pt x="724"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2" name="Google Shape;1635;p42"/>
            <p:cNvSpPr/>
            <p:nvPr/>
          </p:nvSpPr>
          <p:spPr>
            <a:xfrm>
              <a:off x="1034288" y="144757"/>
              <a:ext cx="448570" cy="164785"/>
            </a:xfrm>
            <a:custGeom>
              <a:avLst/>
              <a:ahLst/>
              <a:cxnLst>
                <a:cxn ang="0">
                  <a:pos x="wd2" y="hd2"/>
                </a:cxn>
                <a:cxn ang="5400000">
                  <a:pos x="wd2" y="hd2"/>
                </a:cxn>
                <a:cxn ang="10800000">
                  <a:pos x="wd2" y="hd2"/>
                </a:cxn>
                <a:cxn ang="16200000">
                  <a:pos x="wd2" y="hd2"/>
                </a:cxn>
              </a:cxnLst>
              <a:rect l="0" t="0" r="r" b="b"/>
              <a:pathLst>
                <a:path w="21600" h="21600" extrusionOk="0">
                  <a:moveTo>
                    <a:pt x="413" y="0"/>
                  </a:moveTo>
                  <a:lnTo>
                    <a:pt x="229" y="252"/>
                  </a:lnTo>
                  <a:lnTo>
                    <a:pt x="46" y="625"/>
                  </a:lnTo>
                  <a:lnTo>
                    <a:pt x="0" y="751"/>
                  </a:lnTo>
                  <a:lnTo>
                    <a:pt x="0" y="997"/>
                  </a:lnTo>
                  <a:lnTo>
                    <a:pt x="90" y="2619"/>
                  </a:lnTo>
                  <a:lnTo>
                    <a:pt x="274" y="4247"/>
                  </a:lnTo>
                  <a:lnTo>
                    <a:pt x="596" y="5742"/>
                  </a:lnTo>
                  <a:lnTo>
                    <a:pt x="962" y="7364"/>
                  </a:lnTo>
                  <a:lnTo>
                    <a:pt x="1375" y="8866"/>
                  </a:lnTo>
                  <a:lnTo>
                    <a:pt x="1880" y="10235"/>
                  </a:lnTo>
                  <a:lnTo>
                    <a:pt x="2383" y="11611"/>
                  </a:lnTo>
                  <a:lnTo>
                    <a:pt x="2981" y="12987"/>
                  </a:lnTo>
                  <a:lnTo>
                    <a:pt x="3577" y="14230"/>
                  </a:lnTo>
                  <a:lnTo>
                    <a:pt x="4173" y="15479"/>
                  </a:lnTo>
                  <a:lnTo>
                    <a:pt x="4815" y="16476"/>
                  </a:lnTo>
                  <a:lnTo>
                    <a:pt x="5457" y="17479"/>
                  </a:lnTo>
                  <a:lnTo>
                    <a:pt x="6099" y="18350"/>
                  </a:lnTo>
                  <a:lnTo>
                    <a:pt x="6695" y="19101"/>
                  </a:lnTo>
                  <a:lnTo>
                    <a:pt x="7290" y="19726"/>
                  </a:lnTo>
                  <a:lnTo>
                    <a:pt x="7842" y="20224"/>
                  </a:lnTo>
                  <a:lnTo>
                    <a:pt x="8804" y="20849"/>
                  </a:lnTo>
                  <a:lnTo>
                    <a:pt x="9768" y="21221"/>
                  </a:lnTo>
                  <a:lnTo>
                    <a:pt x="10730" y="21474"/>
                  </a:lnTo>
                  <a:lnTo>
                    <a:pt x="11695" y="21600"/>
                  </a:lnTo>
                  <a:lnTo>
                    <a:pt x="12979" y="21474"/>
                  </a:lnTo>
                  <a:lnTo>
                    <a:pt x="14217" y="20975"/>
                  </a:lnTo>
                  <a:lnTo>
                    <a:pt x="15455" y="20351"/>
                  </a:lnTo>
                  <a:lnTo>
                    <a:pt x="16693" y="19354"/>
                  </a:lnTo>
                  <a:lnTo>
                    <a:pt x="17930" y="18224"/>
                  </a:lnTo>
                  <a:lnTo>
                    <a:pt x="19124" y="16728"/>
                  </a:lnTo>
                  <a:lnTo>
                    <a:pt x="20269" y="15233"/>
                  </a:lnTo>
                  <a:lnTo>
                    <a:pt x="21417" y="13359"/>
                  </a:lnTo>
                  <a:lnTo>
                    <a:pt x="21600" y="12987"/>
                  </a:lnTo>
                  <a:lnTo>
                    <a:pt x="21600" y="12734"/>
                  </a:lnTo>
                  <a:lnTo>
                    <a:pt x="21463" y="12608"/>
                  </a:lnTo>
                  <a:lnTo>
                    <a:pt x="21278" y="12482"/>
                  </a:lnTo>
                  <a:lnTo>
                    <a:pt x="21048" y="12608"/>
                  </a:lnTo>
                  <a:lnTo>
                    <a:pt x="20865" y="12734"/>
                  </a:lnTo>
                  <a:lnTo>
                    <a:pt x="19810" y="14356"/>
                  </a:lnTo>
                  <a:lnTo>
                    <a:pt x="18756" y="15858"/>
                  </a:lnTo>
                  <a:lnTo>
                    <a:pt x="17655" y="17101"/>
                  </a:lnTo>
                  <a:lnTo>
                    <a:pt x="16556" y="18224"/>
                  </a:lnTo>
                  <a:lnTo>
                    <a:pt x="15408" y="19101"/>
                  </a:lnTo>
                  <a:lnTo>
                    <a:pt x="14261" y="19726"/>
                  </a:lnTo>
                  <a:lnTo>
                    <a:pt x="13116" y="20098"/>
                  </a:lnTo>
                  <a:lnTo>
                    <a:pt x="11968" y="20351"/>
                  </a:lnTo>
                  <a:lnTo>
                    <a:pt x="11189" y="20224"/>
                  </a:lnTo>
                  <a:lnTo>
                    <a:pt x="10411" y="19972"/>
                  </a:lnTo>
                  <a:lnTo>
                    <a:pt x="9629" y="19726"/>
                  </a:lnTo>
                  <a:lnTo>
                    <a:pt x="8850" y="19227"/>
                  </a:lnTo>
                  <a:lnTo>
                    <a:pt x="8116" y="18476"/>
                  </a:lnTo>
                  <a:lnTo>
                    <a:pt x="7337" y="17726"/>
                  </a:lnTo>
                  <a:lnTo>
                    <a:pt x="6604" y="16728"/>
                  </a:lnTo>
                  <a:lnTo>
                    <a:pt x="5869" y="15605"/>
                  </a:lnTo>
                  <a:lnTo>
                    <a:pt x="5137" y="14230"/>
                  </a:lnTo>
                  <a:lnTo>
                    <a:pt x="4356" y="12734"/>
                  </a:lnTo>
                  <a:lnTo>
                    <a:pt x="3577" y="10986"/>
                  </a:lnTo>
                  <a:lnTo>
                    <a:pt x="2798" y="9112"/>
                  </a:lnTo>
                  <a:lnTo>
                    <a:pt x="2429" y="8115"/>
                  </a:lnTo>
                  <a:lnTo>
                    <a:pt x="2109" y="7118"/>
                  </a:lnTo>
                  <a:lnTo>
                    <a:pt x="1787" y="6115"/>
                  </a:lnTo>
                  <a:lnTo>
                    <a:pt x="1514" y="4991"/>
                  </a:lnTo>
                  <a:lnTo>
                    <a:pt x="1284" y="3868"/>
                  </a:lnTo>
                  <a:lnTo>
                    <a:pt x="1101" y="2745"/>
                  </a:lnTo>
                  <a:lnTo>
                    <a:pt x="962" y="1496"/>
                  </a:lnTo>
                  <a:lnTo>
                    <a:pt x="916" y="372"/>
                  </a:lnTo>
                  <a:lnTo>
                    <a:pt x="872" y="126"/>
                  </a:lnTo>
                  <a:lnTo>
                    <a:pt x="825"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3" name="Google Shape;1636;p42"/>
            <p:cNvSpPr/>
            <p:nvPr/>
          </p:nvSpPr>
          <p:spPr>
            <a:xfrm>
              <a:off x="349496" y="1768567"/>
              <a:ext cx="363844" cy="309542"/>
            </a:xfrm>
            <a:custGeom>
              <a:avLst/>
              <a:ahLst/>
              <a:cxnLst>
                <a:cxn ang="0">
                  <a:pos x="wd2" y="hd2"/>
                </a:cxn>
                <a:cxn ang="5400000">
                  <a:pos x="wd2" y="hd2"/>
                </a:cxn>
                <a:cxn ang="10800000">
                  <a:pos x="wd2" y="hd2"/>
                </a:cxn>
                <a:cxn ang="16200000">
                  <a:pos x="wd2" y="hd2"/>
                </a:cxn>
              </a:cxnLst>
              <a:rect l="0" t="0" r="r" b="b"/>
              <a:pathLst>
                <a:path w="21600" h="21600" extrusionOk="0">
                  <a:moveTo>
                    <a:pt x="8934" y="0"/>
                  </a:moveTo>
                  <a:lnTo>
                    <a:pt x="7465" y="134"/>
                  </a:lnTo>
                  <a:lnTo>
                    <a:pt x="6050" y="400"/>
                  </a:lnTo>
                  <a:lnTo>
                    <a:pt x="4636" y="800"/>
                  </a:lnTo>
                  <a:lnTo>
                    <a:pt x="5201" y="1263"/>
                  </a:lnTo>
                  <a:lnTo>
                    <a:pt x="5710" y="1730"/>
                  </a:lnTo>
                  <a:lnTo>
                    <a:pt x="6164" y="2194"/>
                  </a:lnTo>
                  <a:lnTo>
                    <a:pt x="6559" y="2728"/>
                  </a:lnTo>
                  <a:lnTo>
                    <a:pt x="6899" y="3191"/>
                  </a:lnTo>
                  <a:lnTo>
                    <a:pt x="7125" y="3658"/>
                  </a:lnTo>
                  <a:lnTo>
                    <a:pt x="7351" y="4055"/>
                  </a:lnTo>
                  <a:lnTo>
                    <a:pt x="7465" y="4522"/>
                  </a:lnTo>
                  <a:lnTo>
                    <a:pt x="7519" y="4918"/>
                  </a:lnTo>
                  <a:lnTo>
                    <a:pt x="7519" y="5385"/>
                  </a:lnTo>
                  <a:lnTo>
                    <a:pt x="7465" y="5785"/>
                  </a:lnTo>
                  <a:lnTo>
                    <a:pt x="7351" y="6181"/>
                  </a:lnTo>
                  <a:lnTo>
                    <a:pt x="7239" y="6581"/>
                  </a:lnTo>
                  <a:lnTo>
                    <a:pt x="7068" y="6981"/>
                  </a:lnTo>
                  <a:lnTo>
                    <a:pt x="6616" y="7777"/>
                  </a:lnTo>
                  <a:lnTo>
                    <a:pt x="5599" y="9440"/>
                  </a:lnTo>
                  <a:lnTo>
                    <a:pt x="4467" y="11233"/>
                  </a:lnTo>
                  <a:lnTo>
                    <a:pt x="3618" y="12496"/>
                  </a:lnTo>
                  <a:lnTo>
                    <a:pt x="2772" y="13958"/>
                  </a:lnTo>
                  <a:lnTo>
                    <a:pt x="1923" y="15553"/>
                  </a:lnTo>
                  <a:lnTo>
                    <a:pt x="1075" y="17149"/>
                  </a:lnTo>
                  <a:lnTo>
                    <a:pt x="734" y="17945"/>
                  </a:lnTo>
                  <a:lnTo>
                    <a:pt x="452" y="18741"/>
                  </a:lnTo>
                  <a:lnTo>
                    <a:pt x="171" y="19541"/>
                  </a:lnTo>
                  <a:lnTo>
                    <a:pt x="0" y="20337"/>
                  </a:lnTo>
                  <a:lnTo>
                    <a:pt x="906" y="20004"/>
                  </a:lnTo>
                  <a:lnTo>
                    <a:pt x="1866" y="19739"/>
                  </a:lnTo>
                  <a:lnTo>
                    <a:pt x="2884" y="19541"/>
                  </a:lnTo>
                  <a:lnTo>
                    <a:pt x="3901" y="19474"/>
                  </a:lnTo>
                  <a:lnTo>
                    <a:pt x="4918" y="19406"/>
                  </a:lnTo>
                  <a:lnTo>
                    <a:pt x="5939" y="19406"/>
                  </a:lnTo>
                  <a:lnTo>
                    <a:pt x="6956" y="19474"/>
                  </a:lnTo>
                  <a:lnTo>
                    <a:pt x="7974" y="19541"/>
                  </a:lnTo>
                  <a:lnTo>
                    <a:pt x="9048" y="19739"/>
                  </a:lnTo>
                  <a:lnTo>
                    <a:pt x="10066" y="19873"/>
                  </a:lnTo>
                  <a:lnTo>
                    <a:pt x="12043" y="20404"/>
                  </a:lnTo>
                  <a:lnTo>
                    <a:pt x="13967" y="20935"/>
                  </a:lnTo>
                  <a:lnTo>
                    <a:pt x="15776" y="21600"/>
                  </a:lnTo>
                  <a:lnTo>
                    <a:pt x="16341" y="20669"/>
                  </a:lnTo>
                  <a:lnTo>
                    <a:pt x="16793" y="19739"/>
                  </a:lnTo>
                  <a:lnTo>
                    <a:pt x="17642" y="18012"/>
                  </a:lnTo>
                  <a:lnTo>
                    <a:pt x="18942" y="15486"/>
                  </a:lnTo>
                  <a:lnTo>
                    <a:pt x="19677" y="14025"/>
                  </a:lnTo>
                  <a:lnTo>
                    <a:pt x="20411" y="12429"/>
                  </a:lnTo>
                  <a:lnTo>
                    <a:pt x="20977" y="10901"/>
                  </a:lnTo>
                  <a:lnTo>
                    <a:pt x="21203" y="10105"/>
                  </a:lnTo>
                  <a:lnTo>
                    <a:pt x="21429" y="9305"/>
                  </a:lnTo>
                  <a:lnTo>
                    <a:pt x="21543" y="8509"/>
                  </a:lnTo>
                  <a:lnTo>
                    <a:pt x="21600" y="7777"/>
                  </a:lnTo>
                  <a:lnTo>
                    <a:pt x="21600" y="7112"/>
                  </a:lnTo>
                  <a:lnTo>
                    <a:pt x="21486" y="6383"/>
                  </a:lnTo>
                  <a:lnTo>
                    <a:pt x="21371" y="5983"/>
                  </a:lnTo>
                  <a:lnTo>
                    <a:pt x="21146" y="5583"/>
                  </a:lnTo>
                  <a:lnTo>
                    <a:pt x="20920" y="5187"/>
                  </a:lnTo>
                  <a:lnTo>
                    <a:pt x="20637" y="4720"/>
                  </a:lnTo>
                  <a:lnTo>
                    <a:pt x="19902" y="3987"/>
                  </a:lnTo>
                  <a:lnTo>
                    <a:pt x="19111" y="3258"/>
                  </a:lnTo>
                  <a:lnTo>
                    <a:pt x="18208" y="2526"/>
                  </a:lnTo>
                  <a:lnTo>
                    <a:pt x="17359" y="1995"/>
                  </a:lnTo>
                  <a:lnTo>
                    <a:pt x="16510" y="1465"/>
                  </a:lnTo>
                  <a:lnTo>
                    <a:pt x="15833" y="1132"/>
                  </a:lnTo>
                  <a:lnTo>
                    <a:pt x="14587" y="665"/>
                  </a:lnTo>
                  <a:lnTo>
                    <a:pt x="13232" y="333"/>
                  </a:lnTo>
                  <a:lnTo>
                    <a:pt x="11817" y="67"/>
                  </a:lnTo>
                  <a:lnTo>
                    <a:pt x="10348"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4" name="Google Shape;1637;p42"/>
            <p:cNvSpPr/>
            <p:nvPr/>
          </p:nvSpPr>
          <p:spPr>
            <a:xfrm>
              <a:off x="306651" y="1438086"/>
              <a:ext cx="265735" cy="482894"/>
            </a:xfrm>
            <a:custGeom>
              <a:avLst/>
              <a:ahLst/>
              <a:cxnLst>
                <a:cxn ang="0">
                  <a:pos x="wd2" y="hd2"/>
                </a:cxn>
                <a:cxn ang="5400000">
                  <a:pos x="wd2" y="hd2"/>
                </a:cxn>
                <a:cxn ang="10800000">
                  <a:pos x="wd2" y="hd2"/>
                </a:cxn>
                <a:cxn ang="16200000">
                  <a:pos x="wd2" y="hd2"/>
                </a:cxn>
              </a:cxnLst>
              <a:rect l="0" t="0" r="r" b="b"/>
              <a:pathLst>
                <a:path w="21600" h="21600" extrusionOk="0">
                  <a:moveTo>
                    <a:pt x="6813" y="0"/>
                  </a:moveTo>
                  <a:lnTo>
                    <a:pt x="6269" y="43"/>
                  </a:lnTo>
                  <a:lnTo>
                    <a:pt x="5729" y="86"/>
                  </a:lnTo>
                  <a:lnTo>
                    <a:pt x="5185" y="172"/>
                  </a:lnTo>
                  <a:lnTo>
                    <a:pt x="4723" y="299"/>
                  </a:lnTo>
                  <a:lnTo>
                    <a:pt x="4179" y="426"/>
                  </a:lnTo>
                  <a:lnTo>
                    <a:pt x="3639" y="683"/>
                  </a:lnTo>
                  <a:lnTo>
                    <a:pt x="3095" y="980"/>
                  </a:lnTo>
                  <a:lnTo>
                    <a:pt x="2633" y="1279"/>
                  </a:lnTo>
                  <a:lnTo>
                    <a:pt x="2246" y="1662"/>
                  </a:lnTo>
                  <a:lnTo>
                    <a:pt x="1937" y="2046"/>
                  </a:lnTo>
                  <a:lnTo>
                    <a:pt x="1624" y="2472"/>
                  </a:lnTo>
                  <a:lnTo>
                    <a:pt x="1162" y="3366"/>
                  </a:lnTo>
                  <a:lnTo>
                    <a:pt x="853" y="4304"/>
                  </a:lnTo>
                  <a:lnTo>
                    <a:pt x="618" y="5241"/>
                  </a:lnTo>
                  <a:lnTo>
                    <a:pt x="309" y="6860"/>
                  </a:lnTo>
                  <a:lnTo>
                    <a:pt x="78" y="8010"/>
                  </a:lnTo>
                  <a:lnTo>
                    <a:pt x="0" y="9203"/>
                  </a:lnTo>
                  <a:lnTo>
                    <a:pt x="0" y="10437"/>
                  </a:lnTo>
                  <a:lnTo>
                    <a:pt x="78" y="11630"/>
                  </a:lnTo>
                  <a:lnTo>
                    <a:pt x="157" y="12866"/>
                  </a:lnTo>
                  <a:lnTo>
                    <a:pt x="387" y="14059"/>
                  </a:lnTo>
                  <a:lnTo>
                    <a:pt x="775" y="15209"/>
                  </a:lnTo>
                  <a:lnTo>
                    <a:pt x="1162" y="16359"/>
                  </a:lnTo>
                  <a:lnTo>
                    <a:pt x="1859" y="17765"/>
                  </a:lnTo>
                  <a:lnTo>
                    <a:pt x="2246" y="18575"/>
                  </a:lnTo>
                  <a:lnTo>
                    <a:pt x="2864" y="19384"/>
                  </a:lnTo>
                  <a:lnTo>
                    <a:pt x="3173" y="19768"/>
                  </a:lnTo>
                  <a:lnTo>
                    <a:pt x="3561" y="20151"/>
                  </a:lnTo>
                  <a:lnTo>
                    <a:pt x="3948" y="20491"/>
                  </a:lnTo>
                  <a:lnTo>
                    <a:pt x="4414" y="20790"/>
                  </a:lnTo>
                  <a:lnTo>
                    <a:pt x="4876" y="21047"/>
                  </a:lnTo>
                  <a:lnTo>
                    <a:pt x="5420" y="21260"/>
                  </a:lnTo>
                  <a:lnTo>
                    <a:pt x="5960" y="21471"/>
                  </a:lnTo>
                  <a:lnTo>
                    <a:pt x="6582" y="21557"/>
                  </a:lnTo>
                  <a:lnTo>
                    <a:pt x="7043" y="21600"/>
                  </a:lnTo>
                  <a:lnTo>
                    <a:pt x="7509" y="21600"/>
                  </a:lnTo>
                  <a:lnTo>
                    <a:pt x="7975" y="21557"/>
                  </a:lnTo>
                  <a:lnTo>
                    <a:pt x="8437" y="21514"/>
                  </a:lnTo>
                  <a:lnTo>
                    <a:pt x="9446" y="21301"/>
                  </a:lnTo>
                  <a:lnTo>
                    <a:pt x="10530" y="21004"/>
                  </a:lnTo>
                  <a:lnTo>
                    <a:pt x="11457" y="20704"/>
                  </a:lnTo>
                  <a:lnTo>
                    <a:pt x="12385" y="20407"/>
                  </a:lnTo>
                  <a:lnTo>
                    <a:pt x="14013" y="19854"/>
                  </a:lnTo>
                  <a:lnTo>
                    <a:pt x="16720" y="18958"/>
                  </a:lnTo>
                  <a:lnTo>
                    <a:pt x="18113" y="18448"/>
                  </a:lnTo>
                  <a:lnTo>
                    <a:pt x="19354" y="17851"/>
                  </a:lnTo>
                  <a:lnTo>
                    <a:pt x="19045" y="17298"/>
                  </a:lnTo>
                  <a:lnTo>
                    <a:pt x="18736" y="16658"/>
                  </a:lnTo>
                  <a:lnTo>
                    <a:pt x="18579" y="15976"/>
                  </a:lnTo>
                  <a:lnTo>
                    <a:pt x="18501" y="15295"/>
                  </a:lnTo>
                  <a:lnTo>
                    <a:pt x="18423" y="14059"/>
                  </a:lnTo>
                  <a:lnTo>
                    <a:pt x="18501" y="12993"/>
                  </a:lnTo>
                  <a:lnTo>
                    <a:pt x="18657" y="12013"/>
                  </a:lnTo>
                  <a:lnTo>
                    <a:pt x="18810" y="11034"/>
                  </a:lnTo>
                  <a:lnTo>
                    <a:pt x="19123" y="10097"/>
                  </a:lnTo>
                  <a:lnTo>
                    <a:pt x="19507" y="9117"/>
                  </a:lnTo>
                  <a:lnTo>
                    <a:pt x="19972" y="8180"/>
                  </a:lnTo>
                  <a:lnTo>
                    <a:pt x="20438" y="7244"/>
                  </a:lnTo>
                  <a:lnTo>
                    <a:pt x="20978" y="6348"/>
                  </a:lnTo>
                  <a:lnTo>
                    <a:pt x="21600" y="5411"/>
                  </a:lnTo>
                  <a:lnTo>
                    <a:pt x="19663" y="4304"/>
                  </a:lnTo>
                  <a:lnTo>
                    <a:pt x="17573" y="3196"/>
                  </a:lnTo>
                  <a:lnTo>
                    <a:pt x="16490" y="2642"/>
                  </a:lnTo>
                  <a:lnTo>
                    <a:pt x="15406" y="2132"/>
                  </a:lnTo>
                  <a:lnTo>
                    <a:pt x="14243" y="1662"/>
                  </a:lnTo>
                  <a:lnTo>
                    <a:pt x="13081" y="1193"/>
                  </a:lnTo>
                  <a:lnTo>
                    <a:pt x="11923" y="810"/>
                  </a:lnTo>
                  <a:lnTo>
                    <a:pt x="10761" y="512"/>
                  </a:lnTo>
                  <a:lnTo>
                    <a:pt x="9599" y="256"/>
                  </a:lnTo>
                  <a:lnTo>
                    <a:pt x="8437" y="86"/>
                  </a:lnTo>
                  <a:lnTo>
                    <a:pt x="735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5" name="Google Shape;1638;p42"/>
            <p:cNvSpPr/>
            <p:nvPr/>
          </p:nvSpPr>
          <p:spPr>
            <a:xfrm>
              <a:off x="399032" y="1242878"/>
              <a:ext cx="1199074" cy="967617"/>
            </a:xfrm>
            <a:custGeom>
              <a:avLst/>
              <a:ahLst/>
              <a:cxnLst>
                <a:cxn ang="0">
                  <a:pos x="wd2" y="hd2"/>
                </a:cxn>
                <a:cxn ang="5400000">
                  <a:pos x="wd2" y="hd2"/>
                </a:cxn>
                <a:cxn ang="10800000">
                  <a:pos x="wd2" y="hd2"/>
                </a:cxn>
                <a:cxn ang="16200000">
                  <a:pos x="wd2" y="hd2"/>
                </a:cxn>
              </a:cxnLst>
              <a:rect l="0" t="0" r="r" b="b"/>
              <a:pathLst>
                <a:path w="21600" h="21600" extrusionOk="0">
                  <a:moveTo>
                    <a:pt x="5129" y="0"/>
                  </a:moveTo>
                  <a:lnTo>
                    <a:pt x="4958" y="276"/>
                  </a:lnTo>
                  <a:lnTo>
                    <a:pt x="4770" y="595"/>
                  </a:lnTo>
                  <a:lnTo>
                    <a:pt x="4512" y="1020"/>
                  </a:lnTo>
                  <a:lnTo>
                    <a:pt x="4203" y="1552"/>
                  </a:lnTo>
                  <a:lnTo>
                    <a:pt x="3877" y="2189"/>
                  </a:lnTo>
                  <a:lnTo>
                    <a:pt x="3534" y="2891"/>
                  </a:lnTo>
                  <a:lnTo>
                    <a:pt x="3174" y="3699"/>
                  </a:lnTo>
                  <a:lnTo>
                    <a:pt x="2814" y="4570"/>
                  </a:lnTo>
                  <a:lnTo>
                    <a:pt x="2659" y="5017"/>
                  </a:lnTo>
                  <a:lnTo>
                    <a:pt x="2488" y="5485"/>
                  </a:lnTo>
                  <a:lnTo>
                    <a:pt x="2334" y="5974"/>
                  </a:lnTo>
                  <a:lnTo>
                    <a:pt x="2196" y="6484"/>
                  </a:lnTo>
                  <a:lnTo>
                    <a:pt x="2059" y="6995"/>
                  </a:lnTo>
                  <a:lnTo>
                    <a:pt x="1939" y="7504"/>
                  </a:lnTo>
                  <a:lnTo>
                    <a:pt x="1836" y="8036"/>
                  </a:lnTo>
                  <a:lnTo>
                    <a:pt x="1733" y="8568"/>
                  </a:lnTo>
                  <a:lnTo>
                    <a:pt x="1664" y="9120"/>
                  </a:lnTo>
                  <a:lnTo>
                    <a:pt x="1613" y="9673"/>
                  </a:lnTo>
                  <a:lnTo>
                    <a:pt x="1578" y="10226"/>
                  </a:lnTo>
                  <a:lnTo>
                    <a:pt x="1561" y="10779"/>
                  </a:lnTo>
                  <a:lnTo>
                    <a:pt x="1578" y="11352"/>
                  </a:lnTo>
                  <a:lnTo>
                    <a:pt x="1613" y="11926"/>
                  </a:lnTo>
                  <a:lnTo>
                    <a:pt x="1647" y="12182"/>
                  </a:lnTo>
                  <a:lnTo>
                    <a:pt x="1699" y="12437"/>
                  </a:lnTo>
                  <a:lnTo>
                    <a:pt x="1750" y="12671"/>
                  </a:lnTo>
                  <a:lnTo>
                    <a:pt x="1819" y="12905"/>
                  </a:lnTo>
                  <a:lnTo>
                    <a:pt x="1887" y="13117"/>
                  </a:lnTo>
                  <a:lnTo>
                    <a:pt x="1973" y="13330"/>
                  </a:lnTo>
                  <a:lnTo>
                    <a:pt x="2059" y="13521"/>
                  </a:lnTo>
                  <a:lnTo>
                    <a:pt x="2179" y="13712"/>
                  </a:lnTo>
                  <a:lnTo>
                    <a:pt x="2230" y="14201"/>
                  </a:lnTo>
                  <a:lnTo>
                    <a:pt x="2334" y="14670"/>
                  </a:lnTo>
                  <a:lnTo>
                    <a:pt x="2385" y="14903"/>
                  </a:lnTo>
                  <a:lnTo>
                    <a:pt x="2471" y="15137"/>
                  </a:lnTo>
                  <a:lnTo>
                    <a:pt x="2556" y="15370"/>
                  </a:lnTo>
                  <a:lnTo>
                    <a:pt x="2642" y="15583"/>
                  </a:lnTo>
                  <a:lnTo>
                    <a:pt x="2762" y="15817"/>
                  </a:lnTo>
                  <a:lnTo>
                    <a:pt x="2883" y="16030"/>
                  </a:lnTo>
                  <a:lnTo>
                    <a:pt x="3020" y="16243"/>
                  </a:lnTo>
                  <a:lnTo>
                    <a:pt x="3157" y="16434"/>
                  </a:lnTo>
                  <a:lnTo>
                    <a:pt x="3328" y="16646"/>
                  </a:lnTo>
                  <a:lnTo>
                    <a:pt x="3500" y="16817"/>
                  </a:lnTo>
                  <a:lnTo>
                    <a:pt x="3706" y="17008"/>
                  </a:lnTo>
                  <a:lnTo>
                    <a:pt x="3912" y="17178"/>
                  </a:lnTo>
                  <a:lnTo>
                    <a:pt x="3431" y="17454"/>
                  </a:lnTo>
                  <a:lnTo>
                    <a:pt x="2985" y="17773"/>
                  </a:lnTo>
                  <a:lnTo>
                    <a:pt x="2556" y="18114"/>
                  </a:lnTo>
                  <a:lnTo>
                    <a:pt x="2179" y="18453"/>
                  </a:lnTo>
                  <a:lnTo>
                    <a:pt x="1819" y="18836"/>
                  </a:lnTo>
                  <a:lnTo>
                    <a:pt x="1492" y="19198"/>
                  </a:lnTo>
                  <a:lnTo>
                    <a:pt x="1218" y="19559"/>
                  </a:lnTo>
                  <a:lnTo>
                    <a:pt x="961" y="19920"/>
                  </a:lnTo>
                  <a:lnTo>
                    <a:pt x="721" y="20261"/>
                  </a:lnTo>
                  <a:lnTo>
                    <a:pt x="532" y="20579"/>
                  </a:lnTo>
                  <a:lnTo>
                    <a:pt x="223" y="21111"/>
                  </a:lnTo>
                  <a:lnTo>
                    <a:pt x="51" y="21472"/>
                  </a:lnTo>
                  <a:lnTo>
                    <a:pt x="0" y="21600"/>
                  </a:lnTo>
                  <a:lnTo>
                    <a:pt x="21565" y="20813"/>
                  </a:lnTo>
                  <a:lnTo>
                    <a:pt x="21583" y="20431"/>
                  </a:lnTo>
                  <a:lnTo>
                    <a:pt x="21600" y="20090"/>
                  </a:lnTo>
                  <a:lnTo>
                    <a:pt x="21600" y="19729"/>
                  </a:lnTo>
                  <a:lnTo>
                    <a:pt x="21583" y="19389"/>
                  </a:lnTo>
                  <a:lnTo>
                    <a:pt x="21565" y="19070"/>
                  </a:lnTo>
                  <a:lnTo>
                    <a:pt x="21531" y="18751"/>
                  </a:lnTo>
                  <a:lnTo>
                    <a:pt x="21497" y="18432"/>
                  </a:lnTo>
                  <a:lnTo>
                    <a:pt x="21446" y="18134"/>
                  </a:lnTo>
                  <a:lnTo>
                    <a:pt x="21377" y="17837"/>
                  </a:lnTo>
                  <a:lnTo>
                    <a:pt x="21325" y="17560"/>
                  </a:lnTo>
                  <a:lnTo>
                    <a:pt x="21153" y="17030"/>
                  </a:lnTo>
                  <a:lnTo>
                    <a:pt x="20965" y="16519"/>
                  </a:lnTo>
                  <a:lnTo>
                    <a:pt x="20742" y="16052"/>
                  </a:lnTo>
                  <a:lnTo>
                    <a:pt x="20485" y="15605"/>
                  </a:lnTo>
                  <a:lnTo>
                    <a:pt x="20210" y="15201"/>
                  </a:lnTo>
                  <a:lnTo>
                    <a:pt x="19919" y="14818"/>
                  </a:lnTo>
                  <a:lnTo>
                    <a:pt x="19592" y="14457"/>
                  </a:lnTo>
                  <a:lnTo>
                    <a:pt x="19266" y="14138"/>
                  </a:lnTo>
                  <a:lnTo>
                    <a:pt x="18907" y="13819"/>
                  </a:lnTo>
                  <a:lnTo>
                    <a:pt x="18528" y="13564"/>
                  </a:lnTo>
                  <a:lnTo>
                    <a:pt x="18151" y="13308"/>
                  </a:lnTo>
                  <a:lnTo>
                    <a:pt x="17757" y="13075"/>
                  </a:lnTo>
                  <a:lnTo>
                    <a:pt x="17362" y="12862"/>
                  </a:lnTo>
                  <a:lnTo>
                    <a:pt x="16967" y="12692"/>
                  </a:lnTo>
                  <a:lnTo>
                    <a:pt x="16556" y="12522"/>
                  </a:lnTo>
                  <a:lnTo>
                    <a:pt x="16144" y="12373"/>
                  </a:lnTo>
                  <a:lnTo>
                    <a:pt x="15733" y="12245"/>
                  </a:lnTo>
                  <a:lnTo>
                    <a:pt x="15338" y="12119"/>
                  </a:lnTo>
                  <a:lnTo>
                    <a:pt x="14943" y="12033"/>
                  </a:lnTo>
                  <a:lnTo>
                    <a:pt x="14154" y="11863"/>
                  </a:lnTo>
                  <a:lnTo>
                    <a:pt x="13434" y="11756"/>
                  </a:lnTo>
                  <a:lnTo>
                    <a:pt x="12782" y="11693"/>
                  </a:lnTo>
                  <a:lnTo>
                    <a:pt x="12198" y="11672"/>
                  </a:lnTo>
                  <a:lnTo>
                    <a:pt x="12250" y="10991"/>
                  </a:lnTo>
                  <a:lnTo>
                    <a:pt x="12112" y="11013"/>
                  </a:lnTo>
                  <a:lnTo>
                    <a:pt x="11752" y="11076"/>
                  </a:lnTo>
                  <a:lnTo>
                    <a:pt x="11426" y="11140"/>
                  </a:lnTo>
                  <a:lnTo>
                    <a:pt x="11014" y="11183"/>
                  </a:lnTo>
                  <a:lnTo>
                    <a:pt x="10551" y="11226"/>
                  </a:lnTo>
                  <a:lnTo>
                    <a:pt x="10053" y="11267"/>
                  </a:lnTo>
                  <a:lnTo>
                    <a:pt x="9504" y="11246"/>
                  </a:lnTo>
                  <a:lnTo>
                    <a:pt x="8955" y="11226"/>
                  </a:lnTo>
                  <a:lnTo>
                    <a:pt x="8372" y="11140"/>
                  </a:lnTo>
                  <a:lnTo>
                    <a:pt x="8098" y="11098"/>
                  </a:lnTo>
                  <a:lnTo>
                    <a:pt x="7806" y="11013"/>
                  </a:lnTo>
                  <a:lnTo>
                    <a:pt x="7532" y="10948"/>
                  </a:lnTo>
                  <a:lnTo>
                    <a:pt x="7257" y="10842"/>
                  </a:lnTo>
                  <a:lnTo>
                    <a:pt x="6983" y="10737"/>
                  </a:lnTo>
                  <a:lnTo>
                    <a:pt x="6725" y="10609"/>
                  </a:lnTo>
                  <a:lnTo>
                    <a:pt x="6468" y="10459"/>
                  </a:lnTo>
                  <a:lnTo>
                    <a:pt x="6227" y="10290"/>
                  </a:lnTo>
                  <a:lnTo>
                    <a:pt x="6004" y="10098"/>
                  </a:lnTo>
                  <a:lnTo>
                    <a:pt x="5782" y="9885"/>
                  </a:lnTo>
                  <a:lnTo>
                    <a:pt x="5593" y="9652"/>
                  </a:lnTo>
                  <a:lnTo>
                    <a:pt x="5404" y="9418"/>
                  </a:lnTo>
                  <a:lnTo>
                    <a:pt x="5233" y="9142"/>
                  </a:lnTo>
                  <a:lnTo>
                    <a:pt x="5078" y="8844"/>
                  </a:lnTo>
                  <a:lnTo>
                    <a:pt x="4958" y="8504"/>
                  </a:lnTo>
                  <a:lnTo>
                    <a:pt x="4855" y="8164"/>
                  </a:lnTo>
                  <a:lnTo>
                    <a:pt x="4770" y="7781"/>
                  </a:lnTo>
                  <a:lnTo>
                    <a:pt x="4718" y="7377"/>
                  </a:lnTo>
                  <a:lnTo>
                    <a:pt x="11221" y="6356"/>
                  </a:lnTo>
                  <a:lnTo>
                    <a:pt x="12010" y="3571"/>
                  </a:lnTo>
                  <a:lnTo>
                    <a:pt x="8955" y="0"/>
                  </a:lnTo>
                  <a:lnTo>
                    <a:pt x="8321" y="3062"/>
                  </a:lnTo>
                  <a:lnTo>
                    <a:pt x="512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6" name="Google Shape;1639;p42"/>
            <p:cNvSpPr/>
            <p:nvPr/>
          </p:nvSpPr>
          <p:spPr>
            <a:xfrm>
              <a:off x="660962" y="1524786"/>
              <a:ext cx="390466" cy="222842"/>
            </a:xfrm>
            <a:custGeom>
              <a:avLst/>
              <a:ahLst/>
              <a:cxnLst>
                <a:cxn ang="0">
                  <a:pos x="wd2" y="hd2"/>
                </a:cxn>
                <a:cxn ang="5400000">
                  <a:pos x="wd2" y="hd2"/>
                </a:cxn>
                <a:cxn ang="10800000">
                  <a:pos x="wd2" y="hd2"/>
                </a:cxn>
                <a:cxn ang="16200000">
                  <a:pos x="wd2" y="hd2"/>
                </a:cxn>
              </a:cxnLst>
              <a:rect l="0" t="0" r="r" b="b"/>
              <a:pathLst>
                <a:path w="21600" h="21600" extrusionOk="0">
                  <a:moveTo>
                    <a:pt x="21179" y="0"/>
                  </a:moveTo>
                  <a:lnTo>
                    <a:pt x="19968" y="275"/>
                  </a:lnTo>
                  <a:lnTo>
                    <a:pt x="0" y="4708"/>
                  </a:lnTo>
                  <a:lnTo>
                    <a:pt x="157" y="6463"/>
                  </a:lnTo>
                  <a:lnTo>
                    <a:pt x="421" y="8124"/>
                  </a:lnTo>
                  <a:lnTo>
                    <a:pt x="735" y="9598"/>
                  </a:lnTo>
                  <a:lnTo>
                    <a:pt x="1105" y="11078"/>
                  </a:lnTo>
                  <a:lnTo>
                    <a:pt x="1579" y="12370"/>
                  </a:lnTo>
                  <a:lnTo>
                    <a:pt x="2106" y="13569"/>
                  </a:lnTo>
                  <a:lnTo>
                    <a:pt x="2684" y="14587"/>
                  </a:lnTo>
                  <a:lnTo>
                    <a:pt x="3265" y="15599"/>
                  </a:lnTo>
                  <a:lnTo>
                    <a:pt x="3949" y="16523"/>
                  </a:lnTo>
                  <a:lnTo>
                    <a:pt x="4634" y="17354"/>
                  </a:lnTo>
                  <a:lnTo>
                    <a:pt x="5371" y="18091"/>
                  </a:lnTo>
                  <a:lnTo>
                    <a:pt x="6162" y="18740"/>
                  </a:lnTo>
                  <a:lnTo>
                    <a:pt x="6953" y="19295"/>
                  </a:lnTo>
                  <a:lnTo>
                    <a:pt x="7795" y="19752"/>
                  </a:lnTo>
                  <a:lnTo>
                    <a:pt x="8639" y="20214"/>
                  </a:lnTo>
                  <a:lnTo>
                    <a:pt x="9483" y="20494"/>
                  </a:lnTo>
                  <a:lnTo>
                    <a:pt x="10378" y="20863"/>
                  </a:lnTo>
                  <a:lnTo>
                    <a:pt x="11219" y="21045"/>
                  </a:lnTo>
                  <a:lnTo>
                    <a:pt x="13012" y="21418"/>
                  </a:lnTo>
                  <a:lnTo>
                    <a:pt x="14697" y="21507"/>
                  </a:lnTo>
                  <a:lnTo>
                    <a:pt x="16383" y="21600"/>
                  </a:lnTo>
                  <a:lnTo>
                    <a:pt x="17912" y="21418"/>
                  </a:lnTo>
                  <a:lnTo>
                    <a:pt x="19334" y="21231"/>
                  </a:lnTo>
                  <a:lnTo>
                    <a:pt x="20599" y="21045"/>
                  </a:lnTo>
                  <a:lnTo>
                    <a:pt x="21600" y="20769"/>
                  </a:lnTo>
                  <a:lnTo>
                    <a:pt x="2117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7" name="Google Shape;1640;p42"/>
            <p:cNvSpPr/>
            <p:nvPr/>
          </p:nvSpPr>
          <p:spPr>
            <a:xfrm>
              <a:off x="1201911" y="1772418"/>
              <a:ext cx="400960" cy="402838"/>
            </a:xfrm>
            <a:custGeom>
              <a:avLst/>
              <a:ahLst/>
              <a:cxnLst>
                <a:cxn ang="0">
                  <a:pos x="wd2" y="hd2"/>
                </a:cxn>
                <a:cxn ang="5400000">
                  <a:pos x="wd2" y="hd2"/>
                </a:cxn>
                <a:cxn ang="10800000">
                  <a:pos x="wd2" y="hd2"/>
                </a:cxn>
                <a:cxn ang="16200000">
                  <a:pos x="wd2" y="hd2"/>
                </a:cxn>
              </a:cxnLst>
              <a:rect l="0" t="0" r="r" b="b"/>
              <a:pathLst>
                <a:path w="21600" h="21600" extrusionOk="0">
                  <a:moveTo>
                    <a:pt x="49" y="0"/>
                  </a:moveTo>
                  <a:lnTo>
                    <a:pt x="0" y="509"/>
                  </a:lnTo>
                  <a:lnTo>
                    <a:pt x="1948" y="867"/>
                  </a:lnTo>
                  <a:lnTo>
                    <a:pt x="3898" y="1275"/>
                  </a:lnTo>
                  <a:lnTo>
                    <a:pt x="5848" y="1786"/>
                  </a:lnTo>
                  <a:lnTo>
                    <a:pt x="7798" y="2450"/>
                  </a:lnTo>
                  <a:lnTo>
                    <a:pt x="8721" y="2808"/>
                  </a:lnTo>
                  <a:lnTo>
                    <a:pt x="9697" y="3165"/>
                  </a:lnTo>
                  <a:lnTo>
                    <a:pt x="10568" y="3624"/>
                  </a:lnTo>
                  <a:lnTo>
                    <a:pt x="11491" y="4032"/>
                  </a:lnTo>
                  <a:lnTo>
                    <a:pt x="12365" y="4543"/>
                  </a:lnTo>
                  <a:lnTo>
                    <a:pt x="13236" y="5054"/>
                  </a:lnTo>
                  <a:lnTo>
                    <a:pt x="14056" y="5617"/>
                  </a:lnTo>
                  <a:lnTo>
                    <a:pt x="14826" y="6229"/>
                  </a:lnTo>
                  <a:lnTo>
                    <a:pt x="15596" y="6843"/>
                  </a:lnTo>
                  <a:lnTo>
                    <a:pt x="16315" y="7506"/>
                  </a:lnTo>
                  <a:lnTo>
                    <a:pt x="16981" y="8221"/>
                  </a:lnTo>
                  <a:lnTo>
                    <a:pt x="17598" y="8936"/>
                  </a:lnTo>
                  <a:lnTo>
                    <a:pt x="18213" y="9752"/>
                  </a:lnTo>
                  <a:lnTo>
                    <a:pt x="18778" y="10570"/>
                  </a:lnTo>
                  <a:lnTo>
                    <a:pt x="19240" y="11438"/>
                  </a:lnTo>
                  <a:lnTo>
                    <a:pt x="19702" y="12408"/>
                  </a:lnTo>
                  <a:lnTo>
                    <a:pt x="20060" y="13379"/>
                  </a:lnTo>
                  <a:lnTo>
                    <a:pt x="20420" y="14349"/>
                  </a:lnTo>
                  <a:lnTo>
                    <a:pt x="20677" y="15420"/>
                  </a:lnTo>
                  <a:lnTo>
                    <a:pt x="20882" y="16543"/>
                  </a:lnTo>
                  <a:lnTo>
                    <a:pt x="21035" y="17720"/>
                  </a:lnTo>
                  <a:lnTo>
                    <a:pt x="21087" y="18944"/>
                  </a:lnTo>
                  <a:lnTo>
                    <a:pt x="21087" y="20222"/>
                  </a:lnTo>
                  <a:lnTo>
                    <a:pt x="20983" y="21548"/>
                  </a:lnTo>
                  <a:lnTo>
                    <a:pt x="21496" y="21600"/>
                  </a:lnTo>
                  <a:lnTo>
                    <a:pt x="21600" y="20222"/>
                  </a:lnTo>
                  <a:lnTo>
                    <a:pt x="21600" y="18944"/>
                  </a:lnTo>
                  <a:lnTo>
                    <a:pt x="21548" y="17669"/>
                  </a:lnTo>
                  <a:lnTo>
                    <a:pt x="21393" y="16494"/>
                  </a:lnTo>
                  <a:lnTo>
                    <a:pt x="21188" y="15320"/>
                  </a:lnTo>
                  <a:lnTo>
                    <a:pt x="20931" y="14246"/>
                  </a:lnTo>
                  <a:lnTo>
                    <a:pt x="20573" y="13175"/>
                  </a:lnTo>
                  <a:lnTo>
                    <a:pt x="20213" y="12204"/>
                  </a:lnTo>
                  <a:lnTo>
                    <a:pt x="19751" y="11234"/>
                  </a:lnTo>
                  <a:lnTo>
                    <a:pt x="19240" y="10315"/>
                  </a:lnTo>
                  <a:lnTo>
                    <a:pt x="18675" y="9447"/>
                  </a:lnTo>
                  <a:lnTo>
                    <a:pt x="18060" y="8681"/>
                  </a:lnTo>
                  <a:lnTo>
                    <a:pt x="17443" y="7914"/>
                  </a:lnTo>
                  <a:lnTo>
                    <a:pt x="16725" y="7148"/>
                  </a:lnTo>
                  <a:lnTo>
                    <a:pt x="16006" y="6484"/>
                  </a:lnTo>
                  <a:lnTo>
                    <a:pt x="15236" y="5821"/>
                  </a:lnTo>
                  <a:lnTo>
                    <a:pt x="14416" y="5206"/>
                  </a:lnTo>
                  <a:lnTo>
                    <a:pt x="13594" y="4646"/>
                  </a:lnTo>
                  <a:lnTo>
                    <a:pt x="12723" y="4135"/>
                  </a:lnTo>
                  <a:lnTo>
                    <a:pt x="11800" y="3624"/>
                  </a:lnTo>
                  <a:lnTo>
                    <a:pt x="10877" y="3165"/>
                  </a:lnTo>
                  <a:lnTo>
                    <a:pt x="9953" y="2757"/>
                  </a:lnTo>
                  <a:lnTo>
                    <a:pt x="9030" y="2349"/>
                  </a:lnTo>
                  <a:lnTo>
                    <a:pt x="8055" y="1990"/>
                  </a:lnTo>
                  <a:lnTo>
                    <a:pt x="6053" y="1327"/>
                  </a:lnTo>
                  <a:lnTo>
                    <a:pt x="4053" y="764"/>
                  </a:lnTo>
                  <a:lnTo>
                    <a:pt x="2051" y="356"/>
                  </a:lnTo>
                  <a:lnTo>
                    <a:pt x="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8" name="Google Shape;1641;p42"/>
            <p:cNvSpPr/>
            <p:nvPr/>
          </p:nvSpPr>
          <p:spPr>
            <a:xfrm>
              <a:off x="495216" y="1431443"/>
              <a:ext cx="583844" cy="520973"/>
            </a:xfrm>
            <a:custGeom>
              <a:avLst/>
              <a:ahLst/>
              <a:cxnLst>
                <a:cxn ang="0">
                  <a:pos x="wd2" y="hd2"/>
                </a:cxn>
                <a:cxn ang="5400000">
                  <a:pos x="wd2" y="hd2"/>
                </a:cxn>
                <a:cxn ang="10800000">
                  <a:pos x="wd2" y="hd2"/>
                </a:cxn>
                <a:cxn ang="16200000">
                  <a:pos x="wd2" y="hd2"/>
                </a:cxn>
              </a:cxnLst>
              <a:rect l="0" t="0" r="r" b="b"/>
              <a:pathLst>
                <a:path w="21600" h="21600" extrusionOk="0">
                  <a:moveTo>
                    <a:pt x="6695" y="0"/>
                  </a:moveTo>
                  <a:lnTo>
                    <a:pt x="6590" y="238"/>
                  </a:lnTo>
                  <a:lnTo>
                    <a:pt x="6342" y="868"/>
                  </a:lnTo>
                  <a:lnTo>
                    <a:pt x="6201" y="1343"/>
                  </a:lnTo>
                  <a:lnTo>
                    <a:pt x="6061" y="1856"/>
                  </a:lnTo>
                  <a:lnTo>
                    <a:pt x="5884" y="2487"/>
                  </a:lnTo>
                  <a:lnTo>
                    <a:pt x="5779" y="3120"/>
                  </a:lnTo>
                  <a:lnTo>
                    <a:pt x="5672" y="3830"/>
                  </a:lnTo>
                  <a:lnTo>
                    <a:pt x="5639" y="4581"/>
                  </a:lnTo>
                  <a:lnTo>
                    <a:pt x="5603" y="5371"/>
                  </a:lnTo>
                  <a:lnTo>
                    <a:pt x="5672" y="6199"/>
                  </a:lnTo>
                  <a:lnTo>
                    <a:pt x="5813" y="6990"/>
                  </a:lnTo>
                  <a:lnTo>
                    <a:pt x="5884" y="7423"/>
                  </a:lnTo>
                  <a:lnTo>
                    <a:pt x="6025" y="7818"/>
                  </a:lnTo>
                  <a:lnTo>
                    <a:pt x="6166" y="8253"/>
                  </a:lnTo>
                  <a:lnTo>
                    <a:pt x="6342" y="8648"/>
                  </a:lnTo>
                  <a:lnTo>
                    <a:pt x="6518" y="9042"/>
                  </a:lnTo>
                  <a:lnTo>
                    <a:pt x="6730" y="9477"/>
                  </a:lnTo>
                  <a:lnTo>
                    <a:pt x="7117" y="10030"/>
                  </a:lnTo>
                  <a:lnTo>
                    <a:pt x="7505" y="10543"/>
                  </a:lnTo>
                  <a:lnTo>
                    <a:pt x="7963" y="11018"/>
                  </a:lnTo>
                  <a:lnTo>
                    <a:pt x="8421" y="11451"/>
                  </a:lnTo>
                  <a:lnTo>
                    <a:pt x="8914" y="11846"/>
                  </a:lnTo>
                  <a:lnTo>
                    <a:pt x="9443" y="12161"/>
                  </a:lnTo>
                  <a:lnTo>
                    <a:pt x="10007" y="12479"/>
                  </a:lnTo>
                  <a:lnTo>
                    <a:pt x="10570" y="12714"/>
                  </a:lnTo>
                  <a:lnTo>
                    <a:pt x="11135" y="12952"/>
                  </a:lnTo>
                  <a:lnTo>
                    <a:pt x="11733" y="13149"/>
                  </a:lnTo>
                  <a:lnTo>
                    <a:pt x="12298" y="13307"/>
                  </a:lnTo>
                  <a:lnTo>
                    <a:pt x="12932" y="13425"/>
                  </a:lnTo>
                  <a:lnTo>
                    <a:pt x="14129" y="13584"/>
                  </a:lnTo>
                  <a:lnTo>
                    <a:pt x="15292" y="13662"/>
                  </a:lnTo>
                  <a:lnTo>
                    <a:pt x="16455" y="13702"/>
                  </a:lnTo>
                  <a:lnTo>
                    <a:pt x="17513" y="13622"/>
                  </a:lnTo>
                  <a:lnTo>
                    <a:pt x="18499" y="13544"/>
                  </a:lnTo>
                  <a:lnTo>
                    <a:pt x="19343" y="13425"/>
                  </a:lnTo>
                  <a:lnTo>
                    <a:pt x="20578" y="13189"/>
                  </a:lnTo>
                  <a:lnTo>
                    <a:pt x="21071" y="13109"/>
                  </a:lnTo>
                  <a:lnTo>
                    <a:pt x="20578" y="20177"/>
                  </a:lnTo>
                  <a:lnTo>
                    <a:pt x="18957" y="20494"/>
                  </a:lnTo>
                  <a:lnTo>
                    <a:pt x="17441" y="20770"/>
                  </a:lnTo>
                  <a:lnTo>
                    <a:pt x="15997" y="20967"/>
                  </a:lnTo>
                  <a:lnTo>
                    <a:pt x="14622" y="21125"/>
                  </a:lnTo>
                  <a:lnTo>
                    <a:pt x="13318" y="21205"/>
                  </a:lnTo>
                  <a:lnTo>
                    <a:pt x="12086" y="21245"/>
                  </a:lnTo>
                  <a:lnTo>
                    <a:pt x="10959" y="21205"/>
                  </a:lnTo>
                  <a:lnTo>
                    <a:pt x="9901" y="21125"/>
                  </a:lnTo>
                  <a:lnTo>
                    <a:pt x="8880" y="21047"/>
                  </a:lnTo>
                  <a:lnTo>
                    <a:pt x="7963" y="20889"/>
                  </a:lnTo>
                  <a:lnTo>
                    <a:pt x="7083" y="20692"/>
                  </a:lnTo>
                  <a:lnTo>
                    <a:pt x="6273" y="20494"/>
                  </a:lnTo>
                  <a:lnTo>
                    <a:pt x="5532" y="20257"/>
                  </a:lnTo>
                  <a:lnTo>
                    <a:pt x="4862" y="19981"/>
                  </a:lnTo>
                  <a:lnTo>
                    <a:pt x="4228" y="19704"/>
                  </a:lnTo>
                  <a:lnTo>
                    <a:pt x="3665" y="19389"/>
                  </a:lnTo>
                  <a:lnTo>
                    <a:pt x="3136" y="19111"/>
                  </a:lnTo>
                  <a:lnTo>
                    <a:pt x="2643" y="18756"/>
                  </a:lnTo>
                  <a:lnTo>
                    <a:pt x="2221" y="18440"/>
                  </a:lnTo>
                  <a:lnTo>
                    <a:pt x="1833" y="18125"/>
                  </a:lnTo>
                  <a:lnTo>
                    <a:pt x="1516" y="17808"/>
                  </a:lnTo>
                  <a:lnTo>
                    <a:pt x="1199" y="17492"/>
                  </a:lnTo>
                  <a:lnTo>
                    <a:pt x="741" y="16900"/>
                  </a:lnTo>
                  <a:lnTo>
                    <a:pt x="388" y="16387"/>
                  </a:lnTo>
                  <a:lnTo>
                    <a:pt x="176" y="15991"/>
                  </a:lnTo>
                  <a:lnTo>
                    <a:pt x="0" y="15636"/>
                  </a:lnTo>
                  <a:lnTo>
                    <a:pt x="141" y="16071"/>
                  </a:lnTo>
                  <a:lnTo>
                    <a:pt x="281" y="16506"/>
                  </a:lnTo>
                  <a:lnTo>
                    <a:pt x="458" y="16900"/>
                  </a:lnTo>
                  <a:lnTo>
                    <a:pt x="670" y="17255"/>
                  </a:lnTo>
                  <a:lnTo>
                    <a:pt x="882" y="17612"/>
                  </a:lnTo>
                  <a:lnTo>
                    <a:pt x="1092" y="17967"/>
                  </a:lnTo>
                  <a:lnTo>
                    <a:pt x="1375" y="18283"/>
                  </a:lnTo>
                  <a:lnTo>
                    <a:pt x="1621" y="18558"/>
                  </a:lnTo>
                  <a:lnTo>
                    <a:pt x="1902" y="18876"/>
                  </a:lnTo>
                  <a:lnTo>
                    <a:pt x="2221" y="19111"/>
                  </a:lnTo>
                  <a:lnTo>
                    <a:pt x="2889" y="19624"/>
                  </a:lnTo>
                  <a:lnTo>
                    <a:pt x="3594" y="20019"/>
                  </a:lnTo>
                  <a:lnTo>
                    <a:pt x="4335" y="20414"/>
                  </a:lnTo>
                  <a:lnTo>
                    <a:pt x="5145" y="20692"/>
                  </a:lnTo>
                  <a:lnTo>
                    <a:pt x="5956" y="20967"/>
                  </a:lnTo>
                  <a:lnTo>
                    <a:pt x="6835" y="21165"/>
                  </a:lnTo>
                  <a:lnTo>
                    <a:pt x="7717" y="21323"/>
                  </a:lnTo>
                  <a:lnTo>
                    <a:pt x="8633" y="21442"/>
                  </a:lnTo>
                  <a:lnTo>
                    <a:pt x="9550" y="21560"/>
                  </a:lnTo>
                  <a:lnTo>
                    <a:pt x="10465" y="21600"/>
                  </a:lnTo>
                  <a:lnTo>
                    <a:pt x="12298" y="21600"/>
                  </a:lnTo>
                  <a:lnTo>
                    <a:pt x="13213" y="21560"/>
                  </a:lnTo>
                  <a:lnTo>
                    <a:pt x="14939" y="21442"/>
                  </a:lnTo>
                  <a:lnTo>
                    <a:pt x="16560" y="21245"/>
                  </a:lnTo>
                  <a:lnTo>
                    <a:pt x="17970" y="21047"/>
                  </a:lnTo>
                  <a:lnTo>
                    <a:pt x="19167" y="20850"/>
                  </a:lnTo>
                  <a:lnTo>
                    <a:pt x="20084" y="20652"/>
                  </a:lnTo>
                  <a:lnTo>
                    <a:pt x="20895" y="20454"/>
                  </a:lnTo>
                  <a:lnTo>
                    <a:pt x="21600" y="12596"/>
                  </a:lnTo>
                  <a:lnTo>
                    <a:pt x="20790" y="12754"/>
                  </a:lnTo>
                  <a:lnTo>
                    <a:pt x="19837" y="12872"/>
                  </a:lnTo>
                  <a:lnTo>
                    <a:pt x="18676" y="12992"/>
                  </a:lnTo>
                  <a:lnTo>
                    <a:pt x="17265" y="13069"/>
                  </a:lnTo>
                  <a:lnTo>
                    <a:pt x="16526" y="13109"/>
                  </a:lnTo>
                  <a:lnTo>
                    <a:pt x="15749" y="13069"/>
                  </a:lnTo>
                  <a:lnTo>
                    <a:pt x="14939" y="13031"/>
                  </a:lnTo>
                  <a:lnTo>
                    <a:pt x="14129" y="12952"/>
                  </a:lnTo>
                  <a:lnTo>
                    <a:pt x="13318" y="12834"/>
                  </a:lnTo>
                  <a:lnTo>
                    <a:pt x="12508" y="12676"/>
                  </a:lnTo>
                  <a:lnTo>
                    <a:pt x="11733" y="12439"/>
                  </a:lnTo>
                  <a:lnTo>
                    <a:pt x="10959" y="12161"/>
                  </a:lnTo>
                  <a:lnTo>
                    <a:pt x="10218" y="11846"/>
                  </a:lnTo>
                  <a:lnTo>
                    <a:pt x="9478" y="11451"/>
                  </a:lnTo>
                  <a:lnTo>
                    <a:pt x="8844" y="10978"/>
                  </a:lnTo>
                  <a:lnTo>
                    <a:pt x="8527" y="10740"/>
                  </a:lnTo>
                  <a:lnTo>
                    <a:pt x="8210" y="10465"/>
                  </a:lnTo>
                  <a:lnTo>
                    <a:pt x="7927" y="10147"/>
                  </a:lnTo>
                  <a:lnTo>
                    <a:pt x="7681" y="9832"/>
                  </a:lnTo>
                  <a:lnTo>
                    <a:pt x="7400" y="9517"/>
                  </a:lnTo>
                  <a:lnTo>
                    <a:pt x="7188" y="9121"/>
                  </a:lnTo>
                  <a:lnTo>
                    <a:pt x="6976" y="8766"/>
                  </a:lnTo>
                  <a:lnTo>
                    <a:pt x="6766" y="8371"/>
                  </a:lnTo>
                  <a:lnTo>
                    <a:pt x="6590" y="7936"/>
                  </a:lnTo>
                  <a:lnTo>
                    <a:pt x="6449" y="7463"/>
                  </a:lnTo>
                  <a:lnTo>
                    <a:pt x="6307" y="6990"/>
                  </a:lnTo>
                  <a:lnTo>
                    <a:pt x="6201" y="6515"/>
                  </a:lnTo>
                  <a:lnTo>
                    <a:pt x="6132" y="5962"/>
                  </a:lnTo>
                  <a:lnTo>
                    <a:pt x="6061" y="5409"/>
                  </a:lnTo>
                  <a:lnTo>
                    <a:pt x="6061" y="4225"/>
                  </a:lnTo>
                  <a:lnTo>
                    <a:pt x="6096" y="3593"/>
                  </a:lnTo>
                  <a:lnTo>
                    <a:pt x="6132" y="2962"/>
                  </a:lnTo>
                  <a:lnTo>
                    <a:pt x="6237" y="2251"/>
                  </a:lnTo>
                  <a:lnTo>
                    <a:pt x="6342" y="1541"/>
                  </a:lnTo>
                  <a:lnTo>
                    <a:pt x="6483" y="790"/>
                  </a:lnTo>
                  <a:lnTo>
                    <a:pt x="66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39" name="Google Shape;1642;p42"/>
            <p:cNvSpPr/>
            <p:nvPr/>
          </p:nvSpPr>
          <p:spPr>
            <a:xfrm>
              <a:off x="519045" y="1852379"/>
              <a:ext cx="206667" cy="19809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96" y="1664"/>
                  </a:lnTo>
                  <a:lnTo>
                    <a:pt x="498" y="3323"/>
                  </a:lnTo>
                  <a:lnTo>
                    <a:pt x="896" y="5092"/>
                  </a:lnTo>
                  <a:lnTo>
                    <a:pt x="1489" y="6750"/>
                  </a:lnTo>
                  <a:lnTo>
                    <a:pt x="2189" y="8414"/>
                  </a:lnTo>
                  <a:lnTo>
                    <a:pt x="2984" y="10073"/>
                  </a:lnTo>
                  <a:lnTo>
                    <a:pt x="3980" y="11632"/>
                  </a:lnTo>
                  <a:lnTo>
                    <a:pt x="5172" y="13086"/>
                  </a:lnTo>
                  <a:lnTo>
                    <a:pt x="6470" y="14540"/>
                  </a:lnTo>
                  <a:lnTo>
                    <a:pt x="7960" y="15889"/>
                  </a:lnTo>
                  <a:lnTo>
                    <a:pt x="9655" y="17138"/>
                  </a:lnTo>
                  <a:lnTo>
                    <a:pt x="11643" y="18277"/>
                  </a:lnTo>
                  <a:lnTo>
                    <a:pt x="13736" y="19317"/>
                  </a:lnTo>
                  <a:lnTo>
                    <a:pt x="16126" y="20251"/>
                  </a:lnTo>
                  <a:lnTo>
                    <a:pt x="18712" y="20981"/>
                  </a:lnTo>
                  <a:lnTo>
                    <a:pt x="21600" y="21600"/>
                  </a:lnTo>
                  <a:lnTo>
                    <a:pt x="19708" y="20876"/>
                  </a:lnTo>
                  <a:lnTo>
                    <a:pt x="17615" y="19941"/>
                  </a:lnTo>
                  <a:lnTo>
                    <a:pt x="15130" y="18692"/>
                  </a:lnTo>
                  <a:lnTo>
                    <a:pt x="12443" y="17238"/>
                  </a:lnTo>
                  <a:lnTo>
                    <a:pt x="9756" y="15579"/>
                  </a:lnTo>
                  <a:lnTo>
                    <a:pt x="8558" y="14645"/>
                  </a:lnTo>
                  <a:lnTo>
                    <a:pt x="7366" y="13816"/>
                  </a:lnTo>
                  <a:lnTo>
                    <a:pt x="6370" y="12776"/>
                  </a:lnTo>
                  <a:lnTo>
                    <a:pt x="5575" y="11842"/>
                  </a:lnTo>
                  <a:lnTo>
                    <a:pt x="4775" y="10908"/>
                  </a:lnTo>
                  <a:lnTo>
                    <a:pt x="4181" y="9868"/>
                  </a:lnTo>
                  <a:lnTo>
                    <a:pt x="2984" y="7790"/>
                  </a:lnTo>
                  <a:lnTo>
                    <a:pt x="1987" y="5816"/>
                  </a:lnTo>
                  <a:lnTo>
                    <a:pt x="1192" y="3947"/>
                  </a:lnTo>
                  <a:lnTo>
                    <a:pt x="694" y="2388"/>
                  </a:lnTo>
                  <a:lnTo>
                    <a:pt x="297" y="1144"/>
                  </a:lnTo>
                  <a:lnTo>
                    <a:pt x="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40" name="Google Shape;1643;p42"/>
            <p:cNvSpPr/>
            <p:nvPr/>
          </p:nvSpPr>
          <p:spPr>
            <a:xfrm>
              <a:off x="815203" y="1241915"/>
              <a:ext cx="85739" cy="312383"/>
            </a:xfrm>
            <a:custGeom>
              <a:avLst/>
              <a:ahLst/>
              <a:cxnLst>
                <a:cxn ang="0">
                  <a:pos x="wd2" y="hd2"/>
                </a:cxn>
                <a:cxn ang="5400000">
                  <a:pos x="wd2" y="hd2"/>
                </a:cxn>
                <a:cxn ang="10800000">
                  <a:pos x="wd2" y="hd2"/>
                </a:cxn>
                <a:cxn ang="16200000">
                  <a:pos x="wd2" y="hd2"/>
                </a:cxn>
              </a:cxnLst>
              <a:rect l="0" t="0" r="r" b="b"/>
              <a:pathLst>
                <a:path w="21600" h="21600" extrusionOk="0">
                  <a:moveTo>
                    <a:pt x="19199" y="0"/>
                  </a:moveTo>
                  <a:lnTo>
                    <a:pt x="0" y="21467"/>
                  </a:lnTo>
                  <a:lnTo>
                    <a:pt x="2401" y="21600"/>
                  </a:lnTo>
                  <a:lnTo>
                    <a:pt x="21600" y="133"/>
                  </a:lnTo>
                  <a:lnTo>
                    <a:pt x="1919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41" name="Google Shape;1644;p42"/>
            <p:cNvSpPr/>
            <p:nvPr/>
          </p:nvSpPr>
          <p:spPr>
            <a:xfrm>
              <a:off x="1070489" y="1749552"/>
              <a:ext cx="281910" cy="138067"/>
            </a:xfrm>
            <a:custGeom>
              <a:avLst/>
              <a:ahLst/>
              <a:cxnLst>
                <a:cxn ang="0">
                  <a:pos x="wd2" y="hd2"/>
                </a:cxn>
                <a:cxn ang="5400000">
                  <a:pos x="wd2" y="hd2"/>
                </a:cxn>
                <a:cxn ang="10800000">
                  <a:pos x="wd2" y="hd2"/>
                </a:cxn>
                <a:cxn ang="16200000">
                  <a:pos x="wd2" y="hd2"/>
                </a:cxn>
              </a:cxnLst>
              <a:rect l="0" t="0" r="r" b="b"/>
              <a:pathLst>
                <a:path w="21600" h="21600" extrusionOk="0">
                  <a:moveTo>
                    <a:pt x="509" y="0"/>
                  </a:moveTo>
                  <a:lnTo>
                    <a:pt x="0" y="10875"/>
                  </a:lnTo>
                  <a:lnTo>
                    <a:pt x="2479" y="10875"/>
                  </a:lnTo>
                  <a:lnTo>
                    <a:pt x="2626" y="13112"/>
                  </a:lnTo>
                  <a:lnTo>
                    <a:pt x="2918" y="15048"/>
                  </a:lnTo>
                  <a:lnTo>
                    <a:pt x="3209" y="16388"/>
                  </a:lnTo>
                  <a:lnTo>
                    <a:pt x="3574" y="17428"/>
                  </a:lnTo>
                  <a:lnTo>
                    <a:pt x="4013" y="18173"/>
                  </a:lnTo>
                  <a:lnTo>
                    <a:pt x="4448" y="18625"/>
                  </a:lnTo>
                  <a:lnTo>
                    <a:pt x="4887" y="18768"/>
                  </a:lnTo>
                  <a:lnTo>
                    <a:pt x="5400" y="18625"/>
                  </a:lnTo>
                  <a:lnTo>
                    <a:pt x="5835" y="18474"/>
                  </a:lnTo>
                  <a:lnTo>
                    <a:pt x="6274" y="18030"/>
                  </a:lnTo>
                  <a:lnTo>
                    <a:pt x="7078" y="17285"/>
                  </a:lnTo>
                  <a:lnTo>
                    <a:pt x="7587" y="16388"/>
                  </a:lnTo>
                  <a:lnTo>
                    <a:pt x="7805" y="16087"/>
                  </a:lnTo>
                  <a:lnTo>
                    <a:pt x="14227" y="21600"/>
                  </a:lnTo>
                  <a:lnTo>
                    <a:pt x="21600" y="9233"/>
                  </a:lnTo>
                  <a:lnTo>
                    <a:pt x="20357" y="7893"/>
                  </a:lnTo>
                  <a:lnTo>
                    <a:pt x="19044" y="6552"/>
                  </a:lnTo>
                  <a:lnTo>
                    <a:pt x="17731" y="5362"/>
                  </a:lnTo>
                  <a:lnTo>
                    <a:pt x="16418" y="4466"/>
                  </a:lnTo>
                  <a:lnTo>
                    <a:pt x="15031" y="3577"/>
                  </a:lnTo>
                  <a:lnTo>
                    <a:pt x="13644" y="2681"/>
                  </a:lnTo>
                  <a:lnTo>
                    <a:pt x="12331" y="2086"/>
                  </a:lnTo>
                  <a:lnTo>
                    <a:pt x="10944" y="1491"/>
                  </a:lnTo>
                  <a:lnTo>
                    <a:pt x="9557" y="1039"/>
                  </a:lnTo>
                  <a:lnTo>
                    <a:pt x="8244" y="746"/>
                  </a:lnTo>
                  <a:lnTo>
                    <a:pt x="5544" y="151"/>
                  </a:lnTo>
                  <a:lnTo>
                    <a:pt x="2991"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42" name="Google Shape;1645;p42"/>
            <p:cNvSpPr/>
            <p:nvPr/>
          </p:nvSpPr>
          <p:spPr>
            <a:xfrm>
              <a:off x="1175242" y="1795236"/>
              <a:ext cx="124732" cy="65714"/>
            </a:xfrm>
            <a:custGeom>
              <a:avLst/>
              <a:ahLst/>
              <a:cxnLst>
                <a:cxn ang="0">
                  <a:pos x="wd2" y="hd2"/>
                </a:cxn>
                <a:cxn ang="5400000">
                  <a:pos x="wd2" y="hd2"/>
                </a:cxn>
                <a:cxn ang="10800000">
                  <a:pos x="wd2" y="hd2"/>
                </a:cxn>
                <a:cxn ang="16200000">
                  <a:pos x="wd2" y="hd2"/>
                </a:cxn>
              </a:cxnLst>
              <a:rect l="0" t="0" r="r" b="b"/>
              <a:pathLst>
                <a:path w="21600" h="21600" extrusionOk="0">
                  <a:moveTo>
                    <a:pt x="1150" y="0"/>
                  </a:moveTo>
                  <a:lnTo>
                    <a:pt x="659" y="316"/>
                  </a:lnTo>
                  <a:lnTo>
                    <a:pt x="325" y="633"/>
                  </a:lnTo>
                  <a:lnTo>
                    <a:pt x="167" y="1250"/>
                  </a:lnTo>
                  <a:lnTo>
                    <a:pt x="0" y="1883"/>
                  </a:lnTo>
                  <a:lnTo>
                    <a:pt x="0" y="2200"/>
                  </a:lnTo>
                  <a:lnTo>
                    <a:pt x="167" y="2817"/>
                  </a:lnTo>
                  <a:lnTo>
                    <a:pt x="492" y="3133"/>
                  </a:lnTo>
                  <a:lnTo>
                    <a:pt x="984" y="3450"/>
                  </a:lnTo>
                  <a:lnTo>
                    <a:pt x="3460" y="3450"/>
                  </a:lnTo>
                  <a:lnTo>
                    <a:pt x="6269" y="4083"/>
                  </a:lnTo>
                  <a:lnTo>
                    <a:pt x="8903" y="5333"/>
                  </a:lnTo>
                  <a:lnTo>
                    <a:pt x="11546" y="6899"/>
                  </a:lnTo>
                  <a:lnTo>
                    <a:pt x="12863" y="8149"/>
                  </a:lnTo>
                  <a:lnTo>
                    <a:pt x="14014" y="9400"/>
                  </a:lnTo>
                  <a:lnTo>
                    <a:pt x="15173" y="10650"/>
                  </a:lnTo>
                  <a:lnTo>
                    <a:pt x="16165" y="12216"/>
                  </a:lnTo>
                  <a:lnTo>
                    <a:pt x="17148" y="14099"/>
                  </a:lnTo>
                  <a:lnTo>
                    <a:pt x="17974" y="15967"/>
                  </a:lnTo>
                  <a:lnTo>
                    <a:pt x="18632" y="18166"/>
                  </a:lnTo>
                  <a:lnTo>
                    <a:pt x="19132" y="20666"/>
                  </a:lnTo>
                  <a:lnTo>
                    <a:pt x="19291" y="21299"/>
                  </a:lnTo>
                  <a:lnTo>
                    <a:pt x="19791" y="21600"/>
                  </a:lnTo>
                  <a:lnTo>
                    <a:pt x="20616" y="21600"/>
                  </a:lnTo>
                  <a:lnTo>
                    <a:pt x="21108" y="21299"/>
                  </a:lnTo>
                  <a:lnTo>
                    <a:pt x="21442" y="20666"/>
                  </a:lnTo>
                  <a:lnTo>
                    <a:pt x="21600" y="20049"/>
                  </a:lnTo>
                  <a:lnTo>
                    <a:pt x="21600" y="19416"/>
                  </a:lnTo>
                  <a:lnTo>
                    <a:pt x="20941" y="16600"/>
                  </a:lnTo>
                  <a:lnTo>
                    <a:pt x="20283" y="14400"/>
                  </a:lnTo>
                  <a:lnTo>
                    <a:pt x="19291" y="11900"/>
                  </a:lnTo>
                  <a:lnTo>
                    <a:pt x="18307" y="10017"/>
                  </a:lnTo>
                  <a:lnTo>
                    <a:pt x="17148" y="8149"/>
                  </a:lnTo>
                  <a:lnTo>
                    <a:pt x="15831" y="6583"/>
                  </a:lnTo>
                  <a:lnTo>
                    <a:pt x="14514" y="5333"/>
                  </a:lnTo>
                  <a:lnTo>
                    <a:pt x="13188" y="4083"/>
                  </a:lnTo>
                  <a:lnTo>
                    <a:pt x="11705" y="3133"/>
                  </a:lnTo>
                  <a:lnTo>
                    <a:pt x="10221" y="2200"/>
                  </a:lnTo>
                  <a:lnTo>
                    <a:pt x="7086" y="949"/>
                  </a:lnTo>
                  <a:lnTo>
                    <a:pt x="4118" y="316"/>
                  </a:lnTo>
                  <a:lnTo>
                    <a:pt x="11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43" name="Google Shape;1646;p42"/>
            <p:cNvSpPr/>
            <p:nvPr/>
          </p:nvSpPr>
          <p:spPr>
            <a:xfrm>
              <a:off x="1200948" y="1772418"/>
              <a:ext cx="124781" cy="65713"/>
            </a:xfrm>
            <a:custGeom>
              <a:avLst/>
              <a:ahLst/>
              <a:cxnLst>
                <a:cxn ang="0">
                  <a:pos x="wd2" y="hd2"/>
                </a:cxn>
                <a:cxn ang="5400000">
                  <a:pos x="wd2" y="hd2"/>
                </a:cxn>
                <a:cxn ang="10800000">
                  <a:pos x="wd2" y="hd2"/>
                </a:cxn>
                <a:cxn ang="16200000">
                  <a:pos x="wd2" y="hd2"/>
                </a:cxn>
              </a:cxnLst>
              <a:rect l="0" t="0" r="r" b="b"/>
              <a:pathLst>
                <a:path w="21600" h="21600" extrusionOk="0">
                  <a:moveTo>
                    <a:pt x="825" y="0"/>
                  </a:moveTo>
                  <a:lnTo>
                    <a:pt x="325" y="617"/>
                  </a:lnTo>
                  <a:lnTo>
                    <a:pt x="167" y="934"/>
                  </a:lnTo>
                  <a:lnTo>
                    <a:pt x="0" y="1551"/>
                  </a:lnTo>
                  <a:lnTo>
                    <a:pt x="0" y="2184"/>
                  </a:lnTo>
                  <a:lnTo>
                    <a:pt x="167" y="2817"/>
                  </a:lnTo>
                  <a:lnTo>
                    <a:pt x="492" y="3117"/>
                  </a:lnTo>
                  <a:lnTo>
                    <a:pt x="992" y="3117"/>
                  </a:lnTo>
                  <a:lnTo>
                    <a:pt x="3625" y="3434"/>
                  </a:lnTo>
                  <a:lnTo>
                    <a:pt x="6267" y="4067"/>
                  </a:lnTo>
                  <a:lnTo>
                    <a:pt x="9067" y="5317"/>
                  </a:lnTo>
                  <a:lnTo>
                    <a:pt x="11708" y="6884"/>
                  </a:lnTo>
                  <a:lnTo>
                    <a:pt x="12858" y="8134"/>
                  </a:lnTo>
                  <a:lnTo>
                    <a:pt x="14175" y="9384"/>
                  </a:lnTo>
                  <a:lnTo>
                    <a:pt x="15167" y="10634"/>
                  </a:lnTo>
                  <a:lnTo>
                    <a:pt x="16317" y="12200"/>
                  </a:lnTo>
                  <a:lnTo>
                    <a:pt x="17142" y="14084"/>
                  </a:lnTo>
                  <a:lnTo>
                    <a:pt x="17967" y="15967"/>
                  </a:lnTo>
                  <a:lnTo>
                    <a:pt x="18625" y="18150"/>
                  </a:lnTo>
                  <a:lnTo>
                    <a:pt x="19125" y="20651"/>
                  </a:lnTo>
                  <a:lnTo>
                    <a:pt x="19450" y="21284"/>
                  </a:lnTo>
                  <a:lnTo>
                    <a:pt x="19783" y="21600"/>
                  </a:lnTo>
                  <a:lnTo>
                    <a:pt x="20117" y="21600"/>
                  </a:lnTo>
                  <a:lnTo>
                    <a:pt x="20608" y="21284"/>
                  </a:lnTo>
                  <a:lnTo>
                    <a:pt x="21100" y="20967"/>
                  </a:lnTo>
                  <a:lnTo>
                    <a:pt x="21433" y="20651"/>
                  </a:lnTo>
                  <a:lnTo>
                    <a:pt x="21600" y="20033"/>
                  </a:lnTo>
                  <a:lnTo>
                    <a:pt x="21600" y="19400"/>
                  </a:lnTo>
                  <a:lnTo>
                    <a:pt x="21100" y="16584"/>
                  </a:lnTo>
                  <a:lnTo>
                    <a:pt x="20275" y="14084"/>
                  </a:lnTo>
                  <a:lnTo>
                    <a:pt x="19450" y="11884"/>
                  </a:lnTo>
                  <a:lnTo>
                    <a:pt x="18300" y="10017"/>
                  </a:lnTo>
                  <a:lnTo>
                    <a:pt x="17142" y="8134"/>
                  </a:lnTo>
                  <a:lnTo>
                    <a:pt x="15992" y="6567"/>
                  </a:lnTo>
                  <a:lnTo>
                    <a:pt x="14675" y="5317"/>
                  </a:lnTo>
                  <a:lnTo>
                    <a:pt x="13192" y="4067"/>
                  </a:lnTo>
                  <a:lnTo>
                    <a:pt x="11708" y="2817"/>
                  </a:lnTo>
                  <a:lnTo>
                    <a:pt x="10217" y="2184"/>
                  </a:lnTo>
                  <a:lnTo>
                    <a:pt x="7092" y="934"/>
                  </a:lnTo>
                  <a:lnTo>
                    <a:pt x="411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sp>
          <p:nvSpPr>
            <p:cNvPr id="1050344" name="Google Shape;1647;p42"/>
            <p:cNvSpPr/>
            <p:nvPr/>
          </p:nvSpPr>
          <p:spPr>
            <a:xfrm>
              <a:off x="1149535" y="1818103"/>
              <a:ext cx="124733" cy="65713"/>
            </a:xfrm>
            <a:custGeom>
              <a:avLst/>
              <a:ahLst/>
              <a:cxnLst>
                <a:cxn ang="0">
                  <a:pos x="wd2" y="hd2"/>
                </a:cxn>
                <a:cxn ang="5400000">
                  <a:pos x="wd2" y="hd2"/>
                </a:cxn>
                <a:cxn ang="10800000">
                  <a:pos x="wd2" y="hd2"/>
                </a:cxn>
                <a:cxn ang="16200000">
                  <a:pos x="wd2" y="hd2"/>
                </a:cxn>
              </a:cxnLst>
              <a:rect l="0" t="0" r="r" b="b"/>
              <a:pathLst>
                <a:path w="21600" h="21600" extrusionOk="0">
                  <a:moveTo>
                    <a:pt x="817" y="0"/>
                  </a:moveTo>
                  <a:lnTo>
                    <a:pt x="325" y="316"/>
                  </a:lnTo>
                  <a:lnTo>
                    <a:pt x="158" y="949"/>
                  </a:lnTo>
                  <a:lnTo>
                    <a:pt x="0" y="1567"/>
                  </a:lnTo>
                  <a:lnTo>
                    <a:pt x="0" y="2200"/>
                  </a:lnTo>
                  <a:lnTo>
                    <a:pt x="158" y="2817"/>
                  </a:lnTo>
                  <a:lnTo>
                    <a:pt x="492" y="3133"/>
                  </a:lnTo>
                  <a:lnTo>
                    <a:pt x="984" y="3133"/>
                  </a:lnTo>
                  <a:lnTo>
                    <a:pt x="3626" y="3450"/>
                  </a:lnTo>
                  <a:lnTo>
                    <a:pt x="6261" y="4067"/>
                  </a:lnTo>
                  <a:lnTo>
                    <a:pt x="9070" y="5016"/>
                  </a:lnTo>
                  <a:lnTo>
                    <a:pt x="11705" y="6884"/>
                  </a:lnTo>
                  <a:lnTo>
                    <a:pt x="12863" y="7833"/>
                  </a:lnTo>
                  <a:lnTo>
                    <a:pt x="14180" y="9083"/>
                  </a:lnTo>
                  <a:lnTo>
                    <a:pt x="15331" y="10650"/>
                  </a:lnTo>
                  <a:lnTo>
                    <a:pt x="16323" y="12216"/>
                  </a:lnTo>
                  <a:lnTo>
                    <a:pt x="17148" y="14084"/>
                  </a:lnTo>
                  <a:lnTo>
                    <a:pt x="17974" y="15967"/>
                  </a:lnTo>
                  <a:lnTo>
                    <a:pt x="18632" y="18166"/>
                  </a:lnTo>
                  <a:lnTo>
                    <a:pt x="19124" y="20350"/>
                  </a:lnTo>
                  <a:lnTo>
                    <a:pt x="19458" y="20983"/>
                  </a:lnTo>
                  <a:lnTo>
                    <a:pt x="19791" y="21284"/>
                  </a:lnTo>
                  <a:lnTo>
                    <a:pt x="20116" y="21600"/>
                  </a:lnTo>
                  <a:lnTo>
                    <a:pt x="20616" y="21284"/>
                  </a:lnTo>
                  <a:lnTo>
                    <a:pt x="21108" y="20983"/>
                  </a:lnTo>
                  <a:lnTo>
                    <a:pt x="21433" y="20666"/>
                  </a:lnTo>
                  <a:lnTo>
                    <a:pt x="21600" y="20033"/>
                  </a:lnTo>
                  <a:lnTo>
                    <a:pt x="21600" y="19100"/>
                  </a:lnTo>
                  <a:lnTo>
                    <a:pt x="21108" y="16600"/>
                  </a:lnTo>
                  <a:lnTo>
                    <a:pt x="20283" y="14084"/>
                  </a:lnTo>
                  <a:lnTo>
                    <a:pt x="19458" y="11900"/>
                  </a:lnTo>
                  <a:lnTo>
                    <a:pt x="18307" y="10017"/>
                  </a:lnTo>
                  <a:lnTo>
                    <a:pt x="17148" y="8149"/>
                  </a:lnTo>
                  <a:lnTo>
                    <a:pt x="15998" y="6583"/>
                  </a:lnTo>
                  <a:lnTo>
                    <a:pt x="14672" y="5016"/>
                  </a:lnTo>
                  <a:lnTo>
                    <a:pt x="13188" y="3766"/>
                  </a:lnTo>
                  <a:lnTo>
                    <a:pt x="11705" y="2817"/>
                  </a:lnTo>
                  <a:lnTo>
                    <a:pt x="10221" y="1883"/>
                  </a:lnTo>
                  <a:lnTo>
                    <a:pt x="7086" y="633"/>
                  </a:lnTo>
                  <a:lnTo>
                    <a:pt x="411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r>
                <a:t/>
              </a:r>
            </a:p>
          </p:txBody>
        </p:sp>
      </p:grpSp>
      <p:sp>
        <p:nvSpPr>
          <p:cNvPr id="1050345" name=""/>
          <p:cNvSpPr txBox="1"/>
          <p:nvPr/>
        </p:nvSpPr>
        <p:spPr>
          <a:xfrm>
            <a:off x="850579" y="924085"/>
            <a:ext cx="8029090" cy="1005840"/>
          </a:xfrm>
          <a:prstGeom prst="rect"/>
        </p:spPr>
        <p:txBody>
          <a:bodyPr rtlCol="0" wrap="square">
            <a:spAutoFit/>
          </a:bodyPr>
          <a:p>
            <a:r>
              <a:rPr sz="2000" lang="ar-EG">
                <a:solidFill>
                  <a:srgbClr val="000000"/>
                </a:solidFill>
              </a:rPr>
              <a:t>In conclusion, our analysis of Queens Café's coffee sales provides valuable insights into customer behavior, product performance, and pricing strategies</a:t>
            </a:r>
            <a:r>
              <a:rPr sz="2000" lang="en-US">
                <a:solidFill>
                  <a:srgbClr val="000000"/>
                </a:solidFill>
              </a:rPr>
              <a:t>.</a:t>
            </a:r>
            <a:endParaRPr sz="2000" lang="ar-EG">
              <a:solidFill>
                <a:srgbClr val="000000"/>
              </a:solidFill>
            </a:endParaRPr>
          </a:p>
        </p:txBody>
      </p:sp>
      <p:sp>
        <p:nvSpPr>
          <p:cNvPr id="1050346" name=""/>
          <p:cNvSpPr txBox="1"/>
          <p:nvPr/>
        </p:nvSpPr>
        <p:spPr>
          <a:xfrm>
            <a:off x="1398197" y="2020186"/>
            <a:ext cx="6827751" cy="358141"/>
          </a:xfrm>
          <a:prstGeom prst="rect"/>
        </p:spPr>
        <p:txBody>
          <a:bodyPr rtlCol="0" wrap="square">
            <a:spAutoFit/>
          </a:bodyPr>
          <a:p>
            <a:pPr indent="-285750" marL="285750">
              <a:buFont typeface="Wingdings" charset="2"/>
              <a:buChar char="n"/>
            </a:pPr>
            <a:r>
              <a:rPr sz="1800" lang="ar-EG">
                <a:solidFill>
                  <a:srgbClr val="000000"/>
                </a:solidFill>
              </a:rPr>
              <a:t>Based on our findings, we recommend</a:t>
            </a:r>
            <a:r>
              <a:rPr sz="1800" lang="en-US">
                <a:solidFill>
                  <a:srgbClr val="000000"/>
                </a:solidFill>
              </a:rPr>
              <a:t>:</a:t>
            </a:r>
            <a:endParaRPr sz="1800" lang="ar-EG">
              <a:solidFill>
                <a:srgbClr val="000000"/>
              </a:solidFill>
            </a:endParaRPr>
          </a:p>
        </p:txBody>
      </p:sp>
      <p:sp>
        <p:nvSpPr>
          <p:cNvPr id="1050347" name=""/>
          <p:cNvSpPr txBox="1"/>
          <p:nvPr/>
        </p:nvSpPr>
        <p:spPr>
          <a:xfrm>
            <a:off x="2130596" y="2756329"/>
            <a:ext cx="6559827" cy="1539240"/>
          </a:xfrm>
          <a:prstGeom prst="rect"/>
        </p:spPr>
        <p:txBody>
          <a:bodyPr rtlCol="0" wrap="square">
            <a:spAutoFit/>
          </a:bodyPr>
          <a:p>
            <a:pPr indent="-514350" marL="514350">
              <a:buFont typeface="+mj-lt"/>
              <a:buAutoNum type="arabicPeriod" startAt="1"/>
            </a:pPr>
            <a:r>
              <a:rPr sz="1600" lang="ar-EG">
                <a:solidFill>
                  <a:srgbClr val="000000"/>
                </a:solidFill>
              </a:rPr>
              <a:t>Implementing loyalty programs in low-performing regions like the UK.</a:t>
            </a:r>
            <a:endParaRPr sz="1600" lang="ar-EG">
              <a:solidFill>
                <a:srgbClr val="000000"/>
              </a:solidFill>
            </a:endParaRPr>
          </a:p>
          <a:p>
            <a:pPr indent="-514350" marL="514350">
              <a:buFont typeface="+mj-lt"/>
              <a:buAutoNum type="arabicPeriod" startAt="1"/>
            </a:pPr>
            <a:endParaRPr sz="1600" lang="ar-EG">
              <a:solidFill>
                <a:srgbClr val="000000"/>
              </a:solidFill>
            </a:endParaRPr>
          </a:p>
          <a:p>
            <a:pPr indent="-514350" marL="514350">
              <a:buFont typeface="+mj-lt"/>
              <a:buAutoNum type="arabicPeriod" startAt="1"/>
            </a:pPr>
            <a:r>
              <a:rPr sz="1600" lang="ar-EG">
                <a:solidFill>
                  <a:srgbClr val="000000"/>
                </a:solidFill>
              </a:rPr>
              <a:t>Focusing on high-margin coffee types, especially Arabica.</a:t>
            </a:r>
            <a:endParaRPr sz="1600" lang="ar-EG">
              <a:solidFill>
                <a:srgbClr val="000000"/>
              </a:solidFill>
            </a:endParaRPr>
          </a:p>
          <a:p>
            <a:pPr indent="-514350" marL="514350">
              <a:buFont typeface="+mj-lt"/>
              <a:buAutoNum type="arabicPeriod" startAt="1"/>
            </a:pPr>
            <a:endParaRPr sz="1600" lang="ar-EG">
              <a:solidFill>
                <a:srgbClr val="000000"/>
              </a:solidFill>
            </a:endParaRPr>
          </a:p>
          <a:p>
            <a:pPr indent="-514350" marL="514350">
              <a:buFont typeface="+mj-lt"/>
              <a:buAutoNum type="arabicPeriod" startAt="1"/>
            </a:pPr>
            <a:r>
              <a:rPr sz="1600" lang="ar-EG">
                <a:solidFill>
                  <a:srgbClr val="000000"/>
                </a:solidFill>
              </a:rPr>
              <a:t>Refining pricing strategies to balance volume and profit.</a:t>
            </a:r>
            <a:endParaRPr sz="1600" lang="ar-EG">
              <a:solidFill>
                <a:srgbClr val="000000"/>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pic>
        <p:nvPicPr>
          <p:cNvPr id="2097157" name="Google Shape;3132;p58" descr="Google Shape;3132;p58"/>
          <p:cNvPicPr>
            <a:picLocks noChangeAspect="1"/>
          </p:cNvPicPr>
          <p:nvPr/>
        </p:nvPicPr>
        <p:blipFill>
          <a:blip xmlns:r="http://schemas.openxmlformats.org/officeDocument/2006/relationships" r:embed="rId1"/>
          <a:srcRect t="3113" b="3101"/>
          <a:stretch>
            <a:fillRect/>
          </a:stretch>
        </p:blipFill>
        <p:spPr>
          <a:xfrm>
            <a:off x="0" y="-2"/>
            <a:ext cx="9144001" cy="3644505"/>
          </a:xfrm>
          <a:custGeom>
            <a:avLst/>
            <a:ahLst/>
            <a:cxnLst>
              <a:cxn ang="0">
                <a:pos x="wd2" y="hd2"/>
              </a:cxn>
              <a:cxn ang="5400000">
                <a:pos x="wd2" y="hd2"/>
              </a:cxn>
              <a:cxn ang="10800000">
                <a:pos x="wd2" y="hd2"/>
              </a:cxn>
              <a:cxn ang="16200000">
                <a:pos x="wd2" y="hd2"/>
              </a:cxn>
            </a:cxnLst>
            <a:rect l="0" t="0" r="r" b="b"/>
            <a:pathLst>
              <a:path w="21600" h="21600" extrusionOk="0">
                <a:moveTo>
                  <a:pt x="677" y="0"/>
                </a:moveTo>
                <a:cubicBezTo>
                  <a:pt x="303" y="0"/>
                  <a:pt x="0" y="761"/>
                  <a:pt x="0" y="1698"/>
                </a:cubicBezTo>
                <a:lnTo>
                  <a:pt x="0" y="19902"/>
                </a:lnTo>
                <a:cubicBezTo>
                  <a:pt x="0" y="20839"/>
                  <a:pt x="303" y="21600"/>
                  <a:pt x="677" y="21600"/>
                </a:cubicBezTo>
                <a:lnTo>
                  <a:pt x="20923" y="21600"/>
                </a:lnTo>
                <a:cubicBezTo>
                  <a:pt x="21297" y="21600"/>
                  <a:pt x="21600" y="20839"/>
                  <a:pt x="21600" y="19902"/>
                </a:cubicBezTo>
                <a:lnTo>
                  <a:pt x="21600" y="1698"/>
                </a:lnTo>
                <a:cubicBezTo>
                  <a:pt x="21600" y="761"/>
                  <a:pt x="21297" y="0"/>
                  <a:pt x="20923" y="0"/>
                </a:cubicBezTo>
                <a:lnTo>
                  <a:pt x="677" y="0"/>
                </a:lnTo>
                <a:close/>
              </a:path>
            </a:pathLst>
          </a:custGeom>
          <a:ln w="12700">
            <a:miter lim="400000"/>
          </a:ln>
          <a:effectLst>
            <a:outerShdw dir="5100000" dist="123825" rotWithShape="0">
              <a:srgbClr val="000000">
                <a:alpha val="10000"/>
              </a:srgbClr>
            </a:outerShdw>
          </a:effectLst>
        </p:spPr>
      </p:pic>
      <p:sp>
        <p:nvSpPr>
          <p:cNvPr id="1050353" name="Google Shape;3133;p58"/>
          <p:cNvSpPr/>
          <p:nvPr/>
        </p:nvSpPr>
        <p:spPr>
          <a:xfrm>
            <a:off x="996600" y="3342349"/>
            <a:ext cx="7150800" cy="548702"/>
          </a:xfrm>
          <a:prstGeom prst="roundRect">
            <a:avLst>
              <a:gd name="adj" fmla="val 50000"/>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50354" name="Google Shape;3134;p58"/>
          <p:cNvSpPr txBox="1">
            <a:spLocks noGrp="1"/>
          </p:cNvSpPr>
          <p:nvPr>
            <p:ph type="body" sz="quarter" idx="1"/>
          </p:nvPr>
        </p:nvSpPr>
        <p:spPr>
          <a:prstGeom prst="rect"/>
        </p:spPr>
        <p:txBody>
          <a:bodyPr/>
          <a:lstStyle>
            <a:lvl1pPr defTabSz="686257" indent="0" marL="0">
              <a:defRPr sz="1185"/>
            </a:lvl1pPr>
          </a:lstStyle>
          <a:p>
            <a:r>
              <a:rPr b="1" dirty="0" sz="2400" lang="en-US"/>
              <a:t>Thank you for your time and attention</a:t>
            </a:r>
            <a:r>
              <a:rPr dirty="0" lang="en-US"/>
              <a:t>.</a:t>
            </a:r>
            <a:endParaRPr dirty="0"/>
          </a:p>
        </p:txBody>
      </p:sp>
      <p:sp>
        <p:nvSpPr>
          <p:cNvPr id="1050355" name="Google Shape;3135;p58"/>
          <p:cNvSpPr txBox="1">
            <a:spLocks noGrp="1"/>
          </p:cNvSpPr>
          <p:nvPr>
            <p:ph type="title"/>
          </p:nvPr>
        </p:nvSpPr>
        <p:spPr>
          <a:xfrm>
            <a:off x="975600" y="3342349"/>
            <a:ext cx="7192799" cy="548702"/>
          </a:xfrm>
          <a:prstGeom prst="rect"/>
        </p:spPr>
        <p:txBody>
          <a:bodyPr/>
          <a:lstStyle>
            <a:lvl1pPr defTabSz="645109">
              <a:defRPr sz="1909">
                <a:solidFill>
                  <a:srgbClr val="634934"/>
                </a:solidFill>
              </a:defRPr>
            </a:lvl1pPr>
          </a:lstStyle>
          <a:p>
            <a:r>
              <a:rPr b="1" dirty="0" lang="en-US" smtClean="0"/>
              <a:t>The Future Of Coffee Sales Is Data-Driven</a:t>
            </a:r>
            <a:endParaRPr b="1" dirty="0"/>
          </a:p>
        </p:txBody>
      </p:sp>
      <p:grpSp>
        <p:nvGrpSpPr>
          <p:cNvPr id="202" name="Google Shape;3136;p58"/>
          <p:cNvGrpSpPr/>
          <p:nvPr/>
        </p:nvGrpSpPr>
        <p:grpSpPr>
          <a:xfrm>
            <a:off x="4879899" y="789065"/>
            <a:ext cx="657428" cy="548671"/>
            <a:chOff x="0" y="0"/>
            <a:chExt cx="657426" cy="548670"/>
          </a:xfrm>
        </p:grpSpPr>
        <p:sp>
          <p:nvSpPr>
            <p:cNvPr id="1050356" name="Google Shape;3137;p58"/>
            <p:cNvSpPr/>
            <p:nvPr/>
          </p:nvSpPr>
          <p:spPr>
            <a:xfrm>
              <a:off x="143965" y="422000"/>
              <a:ext cx="161892" cy="123275"/>
            </a:xfrm>
            <a:custGeom>
              <a:avLst/>
              <a:ahLst/>
              <a:cxnLst>
                <a:cxn ang="0">
                  <a:pos x="wd2" y="hd2"/>
                </a:cxn>
                <a:cxn ang="5400000">
                  <a:pos x="wd2" y="hd2"/>
                </a:cxn>
                <a:cxn ang="10800000">
                  <a:pos x="wd2" y="hd2"/>
                </a:cxn>
                <a:cxn ang="16200000">
                  <a:pos x="wd2" y="hd2"/>
                </a:cxn>
              </a:cxnLst>
              <a:rect l="0" t="0" r="r" b="b"/>
              <a:pathLst>
                <a:path w="21600" h="21600" extrusionOk="0">
                  <a:moveTo>
                    <a:pt x="4534" y="0"/>
                  </a:moveTo>
                  <a:lnTo>
                    <a:pt x="4163" y="54"/>
                  </a:lnTo>
                  <a:lnTo>
                    <a:pt x="3751" y="110"/>
                  </a:lnTo>
                  <a:lnTo>
                    <a:pt x="3379" y="271"/>
                  </a:lnTo>
                  <a:lnTo>
                    <a:pt x="2967" y="381"/>
                  </a:lnTo>
                  <a:lnTo>
                    <a:pt x="2598" y="595"/>
                  </a:lnTo>
                  <a:lnTo>
                    <a:pt x="2267" y="812"/>
                  </a:lnTo>
                  <a:lnTo>
                    <a:pt x="1936" y="1083"/>
                  </a:lnTo>
                  <a:lnTo>
                    <a:pt x="1608" y="1353"/>
                  </a:lnTo>
                  <a:lnTo>
                    <a:pt x="1318" y="1624"/>
                  </a:lnTo>
                  <a:lnTo>
                    <a:pt x="1031" y="2005"/>
                  </a:lnTo>
                  <a:lnTo>
                    <a:pt x="784" y="2329"/>
                  </a:lnTo>
                  <a:lnTo>
                    <a:pt x="578" y="2760"/>
                  </a:lnTo>
                  <a:lnTo>
                    <a:pt x="412" y="3194"/>
                  </a:lnTo>
                  <a:lnTo>
                    <a:pt x="247" y="3629"/>
                  </a:lnTo>
                  <a:lnTo>
                    <a:pt x="125" y="4114"/>
                  </a:lnTo>
                  <a:lnTo>
                    <a:pt x="41" y="4494"/>
                  </a:lnTo>
                  <a:lnTo>
                    <a:pt x="0" y="4926"/>
                  </a:lnTo>
                  <a:lnTo>
                    <a:pt x="0" y="5794"/>
                  </a:lnTo>
                  <a:lnTo>
                    <a:pt x="125" y="6606"/>
                  </a:lnTo>
                  <a:lnTo>
                    <a:pt x="288" y="7472"/>
                  </a:lnTo>
                  <a:lnTo>
                    <a:pt x="537" y="8230"/>
                  </a:lnTo>
                  <a:lnTo>
                    <a:pt x="865" y="8986"/>
                  </a:lnTo>
                  <a:lnTo>
                    <a:pt x="1237" y="9691"/>
                  </a:lnTo>
                  <a:lnTo>
                    <a:pt x="1649" y="10285"/>
                  </a:lnTo>
                  <a:lnTo>
                    <a:pt x="2102" y="10827"/>
                  </a:lnTo>
                  <a:lnTo>
                    <a:pt x="2598" y="11368"/>
                  </a:lnTo>
                  <a:lnTo>
                    <a:pt x="3092" y="11802"/>
                  </a:lnTo>
                  <a:lnTo>
                    <a:pt x="3628" y="12234"/>
                  </a:lnTo>
                  <a:lnTo>
                    <a:pt x="4740" y="13046"/>
                  </a:lnTo>
                  <a:lnTo>
                    <a:pt x="5852" y="13804"/>
                  </a:lnTo>
                  <a:lnTo>
                    <a:pt x="7707" y="15104"/>
                  </a:lnTo>
                  <a:lnTo>
                    <a:pt x="9521" y="16457"/>
                  </a:lnTo>
                  <a:lnTo>
                    <a:pt x="11336" y="17864"/>
                  </a:lnTo>
                  <a:lnTo>
                    <a:pt x="13107" y="19381"/>
                  </a:lnTo>
                  <a:lnTo>
                    <a:pt x="14056" y="20193"/>
                  </a:lnTo>
                  <a:lnTo>
                    <a:pt x="14549" y="20517"/>
                  </a:lnTo>
                  <a:lnTo>
                    <a:pt x="15045" y="20895"/>
                  </a:lnTo>
                  <a:lnTo>
                    <a:pt x="15539" y="21166"/>
                  </a:lnTo>
                  <a:lnTo>
                    <a:pt x="16076" y="21383"/>
                  </a:lnTo>
                  <a:lnTo>
                    <a:pt x="16611" y="21546"/>
                  </a:lnTo>
                  <a:lnTo>
                    <a:pt x="17188" y="21600"/>
                  </a:lnTo>
                  <a:lnTo>
                    <a:pt x="17600" y="21600"/>
                  </a:lnTo>
                  <a:lnTo>
                    <a:pt x="18012" y="21490"/>
                  </a:lnTo>
                  <a:lnTo>
                    <a:pt x="18384" y="21383"/>
                  </a:lnTo>
                  <a:lnTo>
                    <a:pt x="18755" y="21219"/>
                  </a:lnTo>
                  <a:lnTo>
                    <a:pt x="19084" y="21059"/>
                  </a:lnTo>
                  <a:lnTo>
                    <a:pt x="19414" y="20842"/>
                  </a:lnTo>
                  <a:lnTo>
                    <a:pt x="19702" y="20571"/>
                  </a:lnTo>
                  <a:lnTo>
                    <a:pt x="19992" y="20247"/>
                  </a:lnTo>
                  <a:lnTo>
                    <a:pt x="20239" y="19922"/>
                  </a:lnTo>
                  <a:lnTo>
                    <a:pt x="20486" y="19595"/>
                  </a:lnTo>
                  <a:lnTo>
                    <a:pt x="20692" y="19218"/>
                  </a:lnTo>
                  <a:lnTo>
                    <a:pt x="20898" y="18783"/>
                  </a:lnTo>
                  <a:lnTo>
                    <a:pt x="21063" y="18352"/>
                  </a:lnTo>
                  <a:lnTo>
                    <a:pt x="21188" y="17918"/>
                  </a:lnTo>
                  <a:lnTo>
                    <a:pt x="21310" y="17430"/>
                  </a:lnTo>
                  <a:lnTo>
                    <a:pt x="21435" y="16999"/>
                  </a:lnTo>
                  <a:lnTo>
                    <a:pt x="21516" y="16457"/>
                  </a:lnTo>
                  <a:lnTo>
                    <a:pt x="21557" y="15969"/>
                  </a:lnTo>
                  <a:lnTo>
                    <a:pt x="21600" y="15482"/>
                  </a:lnTo>
                  <a:lnTo>
                    <a:pt x="21600" y="14940"/>
                  </a:lnTo>
                  <a:lnTo>
                    <a:pt x="21516" y="13914"/>
                  </a:lnTo>
                  <a:lnTo>
                    <a:pt x="21435" y="13426"/>
                  </a:lnTo>
                  <a:lnTo>
                    <a:pt x="21351" y="12885"/>
                  </a:lnTo>
                  <a:lnTo>
                    <a:pt x="21229" y="12397"/>
                  </a:lnTo>
                  <a:lnTo>
                    <a:pt x="21104" y="11909"/>
                  </a:lnTo>
                  <a:lnTo>
                    <a:pt x="20898" y="11478"/>
                  </a:lnTo>
                  <a:lnTo>
                    <a:pt x="20733" y="10990"/>
                  </a:lnTo>
                  <a:lnTo>
                    <a:pt x="20526" y="10610"/>
                  </a:lnTo>
                  <a:lnTo>
                    <a:pt x="20280" y="10178"/>
                  </a:lnTo>
                  <a:lnTo>
                    <a:pt x="19992" y="9798"/>
                  </a:lnTo>
                  <a:lnTo>
                    <a:pt x="19702" y="9473"/>
                  </a:lnTo>
                  <a:lnTo>
                    <a:pt x="19043" y="8771"/>
                  </a:lnTo>
                  <a:lnTo>
                    <a:pt x="18302" y="8120"/>
                  </a:lnTo>
                  <a:lnTo>
                    <a:pt x="17559" y="7472"/>
                  </a:lnTo>
                  <a:lnTo>
                    <a:pt x="16817" y="6930"/>
                  </a:lnTo>
                  <a:lnTo>
                    <a:pt x="15252" y="5794"/>
                  </a:lnTo>
                  <a:lnTo>
                    <a:pt x="13768" y="4711"/>
                  </a:lnTo>
                  <a:lnTo>
                    <a:pt x="11707" y="3087"/>
                  </a:lnTo>
                  <a:lnTo>
                    <a:pt x="10634" y="2329"/>
                  </a:lnTo>
                  <a:lnTo>
                    <a:pt x="9521" y="1570"/>
                  </a:lnTo>
                  <a:lnTo>
                    <a:pt x="8409" y="976"/>
                  </a:lnTo>
                  <a:lnTo>
                    <a:pt x="7832" y="705"/>
                  </a:lnTo>
                  <a:lnTo>
                    <a:pt x="7254" y="488"/>
                  </a:lnTo>
                  <a:lnTo>
                    <a:pt x="6677" y="271"/>
                  </a:lnTo>
                  <a:lnTo>
                    <a:pt x="6102" y="110"/>
                  </a:lnTo>
                  <a:lnTo>
                    <a:pt x="5524" y="54"/>
                  </a:lnTo>
                  <a:lnTo>
                    <a:pt x="494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357" name="Google Shape;3138;p58"/>
            <p:cNvSpPr/>
            <p:nvPr/>
          </p:nvSpPr>
          <p:spPr>
            <a:xfrm>
              <a:off x="417381" y="467425"/>
              <a:ext cx="99475" cy="81246"/>
            </a:xfrm>
            <a:custGeom>
              <a:avLst/>
              <a:ahLst/>
              <a:cxnLst>
                <a:cxn ang="0">
                  <a:pos x="wd2" y="hd2"/>
                </a:cxn>
                <a:cxn ang="5400000">
                  <a:pos x="wd2" y="hd2"/>
                </a:cxn>
                <a:cxn ang="10800000">
                  <a:pos x="wd2" y="hd2"/>
                </a:cxn>
                <a:cxn ang="16200000">
                  <a:pos x="wd2" y="hd2"/>
                </a:cxn>
              </a:cxnLst>
              <a:rect l="0" t="0" r="r" b="b"/>
              <a:pathLst>
                <a:path w="21600" h="21600" extrusionOk="0">
                  <a:moveTo>
                    <a:pt x="4626" y="0"/>
                  </a:moveTo>
                  <a:lnTo>
                    <a:pt x="3822" y="81"/>
                  </a:lnTo>
                  <a:lnTo>
                    <a:pt x="3019" y="325"/>
                  </a:lnTo>
                  <a:lnTo>
                    <a:pt x="2278" y="654"/>
                  </a:lnTo>
                  <a:lnTo>
                    <a:pt x="1607" y="1146"/>
                  </a:lnTo>
                  <a:lnTo>
                    <a:pt x="1073" y="1805"/>
                  </a:lnTo>
                  <a:lnTo>
                    <a:pt x="601" y="2545"/>
                  </a:lnTo>
                  <a:lnTo>
                    <a:pt x="402" y="2956"/>
                  </a:lnTo>
                  <a:lnTo>
                    <a:pt x="265" y="3367"/>
                  </a:lnTo>
                  <a:lnTo>
                    <a:pt x="66" y="4188"/>
                  </a:lnTo>
                  <a:lnTo>
                    <a:pt x="0" y="5010"/>
                  </a:lnTo>
                  <a:lnTo>
                    <a:pt x="66" y="5750"/>
                  </a:lnTo>
                  <a:lnTo>
                    <a:pt x="199" y="6571"/>
                  </a:lnTo>
                  <a:lnTo>
                    <a:pt x="402" y="7393"/>
                  </a:lnTo>
                  <a:lnTo>
                    <a:pt x="671" y="8128"/>
                  </a:lnTo>
                  <a:lnTo>
                    <a:pt x="1006" y="8787"/>
                  </a:lnTo>
                  <a:lnTo>
                    <a:pt x="1408" y="9446"/>
                  </a:lnTo>
                  <a:lnTo>
                    <a:pt x="1810" y="10019"/>
                  </a:lnTo>
                  <a:lnTo>
                    <a:pt x="2278" y="10592"/>
                  </a:lnTo>
                  <a:lnTo>
                    <a:pt x="3354" y="11581"/>
                  </a:lnTo>
                  <a:lnTo>
                    <a:pt x="4427" y="12402"/>
                  </a:lnTo>
                  <a:lnTo>
                    <a:pt x="5500" y="13224"/>
                  </a:lnTo>
                  <a:lnTo>
                    <a:pt x="7379" y="14618"/>
                  </a:lnTo>
                  <a:lnTo>
                    <a:pt x="9189" y="16098"/>
                  </a:lnTo>
                  <a:lnTo>
                    <a:pt x="10999" y="17655"/>
                  </a:lnTo>
                  <a:lnTo>
                    <a:pt x="12813" y="19217"/>
                  </a:lnTo>
                  <a:lnTo>
                    <a:pt x="13749" y="20038"/>
                  </a:lnTo>
                  <a:lnTo>
                    <a:pt x="14755" y="20779"/>
                  </a:lnTo>
                  <a:lnTo>
                    <a:pt x="15227" y="21108"/>
                  </a:lnTo>
                  <a:lnTo>
                    <a:pt x="15761" y="21352"/>
                  </a:lnTo>
                  <a:lnTo>
                    <a:pt x="16366" y="21519"/>
                  </a:lnTo>
                  <a:lnTo>
                    <a:pt x="16904" y="21600"/>
                  </a:lnTo>
                  <a:lnTo>
                    <a:pt x="17774" y="21519"/>
                  </a:lnTo>
                  <a:lnTo>
                    <a:pt x="18515" y="21352"/>
                  </a:lnTo>
                  <a:lnTo>
                    <a:pt x="19252" y="20941"/>
                  </a:lnTo>
                  <a:lnTo>
                    <a:pt x="19857" y="20449"/>
                  </a:lnTo>
                  <a:lnTo>
                    <a:pt x="20325" y="19795"/>
                  </a:lnTo>
                  <a:lnTo>
                    <a:pt x="20793" y="19055"/>
                  </a:lnTo>
                  <a:lnTo>
                    <a:pt x="21128" y="18233"/>
                  </a:lnTo>
                  <a:lnTo>
                    <a:pt x="21397" y="17331"/>
                  </a:lnTo>
                  <a:lnTo>
                    <a:pt x="21534" y="16423"/>
                  </a:lnTo>
                  <a:lnTo>
                    <a:pt x="21600" y="15440"/>
                  </a:lnTo>
                  <a:lnTo>
                    <a:pt x="21600" y="14456"/>
                  </a:lnTo>
                  <a:lnTo>
                    <a:pt x="21464" y="13467"/>
                  </a:lnTo>
                  <a:lnTo>
                    <a:pt x="21198" y="12565"/>
                  </a:lnTo>
                  <a:lnTo>
                    <a:pt x="20863" y="11662"/>
                  </a:lnTo>
                  <a:lnTo>
                    <a:pt x="20457" y="10841"/>
                  </a:lnTo>
                  <a:lnTo>
                    <a:pt x="19923" y="10100"/>
                  </a:lnTo>
                  <a:lnTo>
                    <a:pt x="19252" y="9446"/>
                  </a:lnTo>
                  <a:lnTo>
                    <a:pt x="18581" y="8787"/>
                  </a:lnTo>
                  <a:lnTo>
                    <a:pt x="17103" y="7555"/>
                  </a:lnTo>
                  <a:lnTo>
                    <a:pt x="15562" y="6404"/>
                  </a:lnTo>
                  <a:lnTo>
                    <a:pt x="14084" y="5253"/>
                  </a:lnTo>
                  <a:lnTo>
                    <a:pt x="12072" y="3529"/>
                  </a:lnTo>
                  <a:lnTo>
                    <a:pt x="11065" y="2708"/>
                  </a:lnTo>
                  <a:lnTo>
                    <a:pt x="9993" y="1968"/>
                  </a:lnTo>
                  <a:lnTo>
                    <a:pt x="8920" y="1232"/>
                  </a:lnTo>
                  <a:lnTo>
                    <a:pt x="7781" y="654"/>
                  </a:lnTo>
                  <a:lnTo>
                    <a:pt x="6638" y="244"/>
                  </a:lnTo>
                  <a:lnTo>
                    <a:pt x="6038" y="81"/>
                  </a:lnTo>
                  <a:lnTo>
                    <a:pt x="5433"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358" name="Google Shape;3139;p58"/>
            <p:cNvSpPr/>
            <p:nvPr/>
          </p:nvSpPr>
          <p:spPr>
            <a:xfrm>
              <a:off x="219656" y="240655"/>
              <a:ext cx="188764" cy="137178"/>
            </a:xfrm>
            <a:custGeom>
              <a:avLst/>
              <a:ahLst/>
              <a:cxnLst>
                <a:cxn ang="0">
                  <a:pos x="wd2" y="hd2"/>
                </a:cxn>
                <a:cxn ang="5400000">
                  <a:pos x="wd2" y="hd2"/>
                </a:cxn>
                <a:cxn ang="10800000">
                  <a:pos x="wd2" y="hd2"/>
                </a:cxn>
                <a:cxn ang="16200000">
                  <a:pos x="wd2" y="hd2"/>
                </a:cxn>
              </a:cxnLst>
              <a:rect l="0" t="0" r="r" b="b"/>
              <a:pathLst>
                <a:path w="21600" h="21600" extrusionOk="0">
                  <a:moveTo>
                    <a:pt x="5338" y="0"/>
                  </a:moveTo>
                  <a:lnTo>
                    <a:pt x="4738" y="48"/>
                  </a:lnTo>
                  <a:lnTo>
                    <a:pt x="4135" y="147"/>
                  </a:lnTo>
                  <a:lnTo>
                    <a:pt x="3712" y="243"/>
                  </a:lnTo>
                  <a:lnTo>
                    <a:pt x="3324" y="390"/>
                  </a:lnTo>
                  <a:lnTo>
                    <a:pt x="2933" y="535"/>
                  </a:lnTo>
                  <a:lnTo>
                    <a:pt x="2545" y="778"/>
                  </a:lnTo>
                  <a:lnTo>
                    <a:pt x="2191" y="1021"/>
                  </a:lnTo>
                  <a:lnTo>
                    <a:pt x="1873" y="1312"/>
                  </a:lnTo>
                  <a:lnTo>
                    <a:pt x="1556" y="1606"/>
                  </a:lnTo>
                  <a:lnTo>
                    <a:pt x="1237" y="1946"/>
                  </a:lnTo>
                  <a:lnTo>
                    <a:pt x="989" y="2336"/>
                  </a:lnTo>
                  <a:lnTo>
                    <a:pt x="742" y="2724"/>
                  </a:lnTo>
                  <a:lnTo>
                    <a:pt x="530" y="3162"/>
                  </a:lnTo>
                  <a:lnTo>
                    <a:pt x="354" y="3600"/>
                  </a:lnTo>
                  <a:lnTo>
                    <a:pt x="212" y="4087"/>
                  </a:lnTo>
                  <a:lnTo>
                    <a:pt x="105" y="4525"/>
                  </a:lnTo>
                  <a:lnTo>
                    <a:pt x="35" y="5060"/>
                  </a:lnTo>
                  <a:lnTo>
                    <a:pt x="0" y="5546"/>
                  </a:lnTo>
                  <a:lnTo>
                    <a:pt x="0" y="5985"/>
                  </a:lnTo>
                  <a:lnTo>
                    <a:pt x="35" y="6471"/>
                  </a:lnTo>
                  <a:lnTo>
                    <a:pt x="105" y="6859"/>
                  </a:lnTo>
                  <a:lnTo>
                    <a:pt x="177" y="7297"/>
                  </a:lnTo>
                  <a:lnTo>
                    <a:pt x="388" y="8123"/>
                  </a:lnTo>
                  <a:lnTo>
                    <a:pt x="672" y="8904"/>
                  </a:lnTo>
                  <a:lnTo>
                    <a:pt x="1026" y="9633"/>
                  </a:lnTo>
                  <a:lnTo>
                    <a:pt x="1414" y="10264"/>
                  </a:lnTo>
                  <a:lnTo>
                    <a:pt x="1838" y="10849"/>
                  </a:lnTo>
                  <a:lnTo>
                    <a:pt x="2263" y="11384"/>
                  </a:lnTo>
                  <a:lnTo>
                    <a:pt x="2756" y="11822"/>
                  </a:lnTo>
                  <a:lnTo>
                    <a:pt x="3252" y="12258"/>
                  </a:lnTo>
                  <a:lnTo>
                    <a:pt x="3747" y="12600"/>
                  </a:lnTo>
                  <a:lnTo>
                    <a:pt x="4242" y="12940"/>
                  </a:lnTo>
                  <a:lnTo>
                    <a:pt x="5303" y="13525"/>
                  </a:lnTo>
                  <a:lnTo>
                    <a:pt x="6363" y="14060"/>
                  </a:lnTo>
                  <a:lnTo>
                    <a:pt x="7247" y="14594"/>
                  </a:lnTo>
                  <a:lnTo>
                    <a:pt x="8096" y="15129"/>
                  </a:lnTo>
                  <a:lnTo>
                    <a:pt x="8980" y="15714"/>
                  </a:lnTo>
                  <a:lnTo>
                    <a:pt x="9827" y="16297"/>
                  </a:lnTo>
                  <a:lnTo>
                    <a:pt x="10641" y="16978"/>
                  </a:lnTo>
                  <a:lnTo>
                    <a:pt x="11455" y="17660"/>
                  </a:lnTo>
                  <a:lnTo>
                    <a:pt x="12267" y="18339"/>
                  </a:lnTo>
                  <a:lnTo>
                    <a:pt x="13044" y="19120"/>
                  </a:lnTo>
                  <a:lnTo>
                    <a:pt x="13857" y="19945"/>
                  </a:lnTo>
                  <a:lnTo>
                    <a:pt x="14281" y="20333"/>
                  </a:lnTo>
                  <a:lnTo>
                    <a:pt x="14741" y="20675"/>
                  </a:lnTo>
                  <a:lnTo>
                    <a:pt x="15202" y="21015"/>
                  </a:lnTo>
                  <a:lnTo>
                    <a:pt x="15660" y="21258"/>
                  </a:lnTo>
                  <a:lnTo>
                    <a:pt x="16155" y="21453"/>
                  </a:lnTo>
                  <a:lnTo>
                    <a:pt x="16686" y="21549"/>
                  </a:lnTo>
                  <a:lnTo>
                    <a:pt x="17074" y="21600"/>
                  </a:lnTo>
                  <a:lnTo>
                    <a:pt x="17463" y="21600"/>
                  </a:lnTo>
                  <a:lnTo>
                    <a:pt x="17816" y="21501"/>
                  </a:lnTo>
                  <a:lnTo>
                    <a:pt x="18207" y="21405"/>
                  </a:lnTo>
                  <a:lnTo>
                    <a:pt x="18523" y="21258"/>
                  </a:lnTo>
                  <a:lnTo>
                    <a:pt x="18877" y="21114"/>
                  </a:lnTo>
                  <a:lnTo>
                    <a:pt x="19195" y="20870"/>
                  </a:lnTo>
                  <a:lnTo>
                    <a:pt x="19479" y="20627"/>
                  </a:lnTo>
                  <a:lnTo>
                    <a:pt x="19797" y="20333"/>
                  </a:lnTo>
                  <a:lnTo>
                    <a:pt x="20044" y="19994"/>
                  </a:lnTo>
                  <a:lnTo>
                    <a:pt x="20291" y="19654"/>
                  </a:lnTo>
                  <a:lnTo>
                    <a:pt x="20539" y="19264"/>
                  </a:lnTo>
                  <a:lnTo>
                    <a:pt x="20751" y="18876"/>
                  </a:lnTo>
                  <a:lnTo>
                    <a:pt x="20928" y="18438"/>
                  </a:lnTo>
                  <a:lnTo>
                    <a:pt x="21105" y="18000"/>
                  </a:lnTo>
                  <a:lnTo>
                    <a:pt x="21246" y="17513"/>
                  </a:lnTo>
                  <a:lnTo>
                    <a:pt x="21351" y="17027"/>
                  </a:lnTo>
                  <a:lnTo>
                    <a:pt x="21458" y="16492"/>
                  </a:lnTo>
                  <a:lnTo>
                    <a:pt x="21528" y="16006"/>
                  </a:lnTo>
                  <a:lnTo>
                    <a:pt x="21565" y="15471"/>
                  </a:lnTo>
                  <a:lnTo>
                    <a:pt x="21600" y="14886"/>
                  </a:lnTo>
                  <a:lnTo>
                    <a:pt x="21565" y="14351"/>
                  </a:lnTo>
                  <a:lnTo>
                    <a:pt x="21528" y="13816"/>
                  </a:lnTo>
                  <a:lnTo>
                    <a:pt x="21458" y="13231"/>
                  </a:lnTo>
                  <a:lnTo>
                    <a:pt x="21388" y="12696"/>
                  </a:lnTo>
                  <a:lnTo>
                    <a:pt x="21246" y="12162"/>
                  </a:lnTo>
                  <a:lnTo>
                    <a:pt x="21105" y="11675"/>
                  </a:lnTo>
                  <a:lnTo>
                    <a:pt x="20928" y="11141"/>
                  </a:lnTo>
                  <a:lnTo>
                    <a:pt x="20716" y="10654"/>
                  </a:lnTo>
                  <a:lnTo>
                    <a:pt x="20468" y="10216"/>
                  </a:lnTo>
                  <a:lnTo>
                    <a:pt x="20221" y="9778"/>
                  </a:lnTo>
                  <a:lnTo>
                    <a:pt x="19937" y="9339"/>
                  </a:lnTo>
                  <a:lnTo>
                    <a:pt x="19230" y="8513"/>
                  </a:lnTo>
                  <a:lnTo>
                    <a:pt x="18523" y="7784"/>
                  </a:lnTo>
                  <a:lnTo>
                    <a:pt x="17746" y="7054"/>
                  </a:lnTo>
                  <a:lnTo>
                    <a:pt x="16932" y="6372"/>
                  </a:lnTo>
                  <a:lnTo>
                    <a:pt x="16120" y="5741"/>
                  </a:lnTo>
                  <a:lnTo>
                    <a:pt x="15306" y="5156"/>
                  </a:lnTo>
                  <a:lnTo>
                    <a:pt x="13681" y="3988"/>
                  </a:lnTo>
                  <a:lnTo>
                    <a:pt x="12585" y="3162"/>
                  </a:lnTo>
                  <a:lnTo>
                    <a:pt x="11455" y="2384"/>
                  </a:lnTo>
                  <a:lnTo>
                    <a:pt x="10287" y="1655"/>
                  </a:lnTo>
                  <a:lnTo>
                    <a:pt x="9687" y="1312"/>
                  </a:lnTo>
                  <a:lnTo>
                    <a:pt x="9085" y="1021"/>
                  </a:lnTo>
                  <a:lnTo>
                    <a:pt x="8450" y="730"/>
                  </a:lnTo>
                  <a:lnTo>
                    <a:pt x="7847" y="486"/>
                  </a:lnTo>
                  <a:lnTo>
                    <a:pt x="7212" y="291"/>
                  </a:lnTo>
                  <a:lnTo>
                    <a:pt x="6575" y="147"/>
                  </a:lnTo>
                  <a:lnTo>
                    <a:pt x="5975" y="48"/>
                  </a:lnTo>
                  <a:lnTo>
                    <a:pt x="533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359" name="Google Shape;3140;p58"/>
            <p:cNvSpPr/>
            <p:nvPr/>
          </p:nvSpPr>
          <p:spPr>
            <a:xfrm>
              <a:off x="422626" y="223969"/>
              <a:ext cx="152302" cy="103499"/>
            </a:xfrm>
            <a:custGeom>
              <a:avLst/>
              <a:ahLst/>
              <a:cxnLst>
                <a:cxn ang="0">
                  <a:pos x="wd2" y="hd2"/>
                </a:cxn>
                <a:cxn ang="5400000">
                  <a:pos x="wd2" y="hd2"/>
                </a:cxn>
                <a:cxn ang="10800000">
                  <a:pos x="wd2" y="hd2"/>
                </a:cxn>
                <a:cxn ang="16200000">
                  <a:pos x="wd2" y="hd2"/>
                </a:cxn>
              </a:cxnLst>
              <a:rect l="0" t="0" r="r" b="b"/>
              <a:pathLst>
                <a:path w="21600" h="21600" extrusionOk="0">
                  <a:moveTo>
                    <a:pt x="4863" y="0"/>
                  </a:moveTo>
                  <a:lnTo>
                    <a:pt x="4119" y="64"/>
                  </a:lnTo>
                  <a:lnTo>
                    <a:pt x="3373" y="259"/>
                  </a:lnTo>
                  <a:lnTo>
                    <a:pt x="2672" y="581"/>
                  </a:lnTo>
                  <a:lnTo>
                    <a:pt x="2323" y="840"/>
                  </a:lnTo>
                  <a:lnTo>
                    <a:pt x="2015" y="1098"/>
                  </a:lnTo>
                  <a:lnTo>
                    <a:pt x="1709" y="1353"/>
                  </a:lnTo>
                  <a:lnTo>
                    <a:pt x="1401" y="1676"/>
                  </a:lnTo>
                  <a:lnTo>
                    <a:pt x="1139" y="2065"/>
                  </a:lnTo>
                  <a:lnTo>
                    <a:pt x="876" y="2452"/>
                  </a:lnTo>
                  <a:lnTo>
                    <a:pt x="657" y="2838"/>
                  </a:lnTo>
                  <a:lnTo>
                    <a:pt x="481" y="3288"/>
                  </a:lnTo>
                  <a:lnTo>
                    <a:pt x="306" y="3741"/>
                  </a:lnTo>
                  <a:lnTo>
                    <a:pt x="176" y="4255"/>
                  </a:lnTo>
                  <a:lnTo>
                    <a:pt x="87" y="4708"/>
                  </a:lnTo>
                  <a:lnTo>
                    <a:pt x="43" y="5158"/>
                  </a:lnTo>
                  <a:lnTo>
                    <a:pt x="0" y="5612"/>
                  </a:lnTo>
                  <a:lnTo>
                    <a:pt x="0" y="6062"/>
                  </a:lnTo>
                  <a:lnTo>
                    <a:pt x="87" y="7029"/>
                  </a:lnTo>
                  <a:lnTo>
                    <a:pt x="219" y="7932"/>
                  </a:lnTo>
                  <a:lnTo>
                    <a:pt x="481" y="8768"/>
                  </a:lnTo>
                  <a:lnTo>
                    <a:pt x="790" y="9608"/>
                  </a:lnTo>
                  <a:lnTo>
                    <a:pt x="1182" y="10380"/>
                  </a:lnTo>
                  <a:lnTo>
                    <a:pt x="1620" y="11092"/>
                  </a:lnTo>
                  <a:lnTo>
                    <a:pt x="2104" y="11737"/>
                  </a:lnTo>
                  <a:lnTo>
                    <a:pt x="2586" y="12315"/>
                  </a:lnTo>
                  <a:lnTo>
                    <a:pt x="3110" y="12832"/>
                  </a:lnTo>
                  <a:lnTo>
                    <a:pt x="3681" y="13282"/>
                  </a:lnTo>
                  <a:lnTo>
                    <a:pt x="4820" y="14185"/>
                  </a:lnTo>
                  <a:lnTo>
                    <a:pt x="6002" y="14961"/>
                  </a:lnTo>
                  <a:lnTo>
                    <a:pt x="13978" y="20119"/>
                  </a:lnTo>
                  <a:lnTo>
                    <a:pt x="15028" y="20764"/>
                  </a:lnTo>
                  <a:lnTo>
                    <a:pt x="15598" y="21086"/>
                  </a:lnTo>
                  <a:lnTo>
                    <a:pt x="16123" y="21341"/>
                  </a:lnTo>
                  <a:lnTo>
                    <a:pt x="16694" y="21472"/>
                  </a:lnTo>
                  <a:lnTo>
                    <a:pt x="17264" y="21600"/>
                  </a:lnTo>
                  <a:lnTo>
                    <a:pt x="17832" y="21600"/>
                  </a:lnTo>
                  <a:lnTo>
                    <a:pt x="18360" y="21536"/>
                  </a:lnTo>
                  <a:lnTo>
                    <a:pt x="18798" y="21341"/>
                  </a:lnTo>
                  <a:lnTo>
                    <a:pt x="19147" y="21150"/>
                  </a:lnTo>
                  <a:lnTo>
                    <a:pt x="19498" y="20955"/>
                  </a:lnTo>
                  <a:lnTo>
                    <a:pt x="19847" y="20633"/>
                  </a:lnTo>
                  <a:lnTo>
                    <a:pt x="20112" y="20310"/>
                  </a:lnTo>
                  <a:lnTo>
                    <a:pt x="20375" y="19988"/>
                  </a:lnTo>
                  <a:lnTo>
                    <a:pt x="20637" y="19602"/>
                  </a:lnTo>
                  <a:lnTo>
                    <a:pt x="20813" y="19216"/>
                  </a:lnTo>
                  <a:lnTo>
                    <a:pt x="21032" y="18762"/>
                  </a:lnTo>
                  <a:lnTo>
                    <a:pt x="21162" y="18312"/>
                  </a:lnTo>
                  <a:lnTo>
                    <a:pt x="21294" y="17862"/>
                  </a:lnTo>
                  <a:lnTo>
                    <a:pt x="21427" y="17345"/>
                  </a:lnTo>
                  <a:lnTo>
                    <a:pt x="21557" y="16314"/>
                  </a:lnTo>
                  <a:lnTo>
                    <a:pt x="21600" y="15216"/>
                  </a:lnTo>
                  <a:lnTo>
                    <a:pt x="21557" y="14121"/>
                  </a:lnTo>
                  <a:lnTo>
                    <a:pt x="21427" y="13090"/>
                  </a:lnTo>
                  <a:lnTo>
                    <a:pt x="21208" y="11992"/>
                  </a:lnTo>
                  <a:lnTo>
                    <a:pt x="20899" y="11025"/>
                  </a:lnTo>
                  <a:lnTo>
                    <a:pt x="20550" y="10058"/>
                  </a:lnTo>
                  <a:lnTo>
                    <a:pt x="20066" y="9222"/>
                  </a:lnTo>
                  <a:lnTo>
                    <a:pt x="19847" y="8836"/>
                  </a:lnTo>
                  <a:lnTo>
                    <a:pt x="19542" y="8513"/>
                  </a:lnTo>
                  <a:lnTo>
                    <a:pt x="19279" y="8191"/>
                  </a:lnTo>
                  <a:lnTo>
                    <a:pt x="18971" y="7868"/>
                  </a:lnTo>
                  <a:lnTo>
                    <a:pt x="18270" y="7351"/>
                  </a:lnTo>
                  <a:lnTo>
                    <a:pt x="17570" y="6834"/>
                  </a:lnTo>
                  <a:lnTo>
                    <a:pt x="16080" y="5934"/>
                  </a:lnTo>
                  <a:lnTo>
                    <a:pt x="14589" y="5094"/>
                  </a:lnTo>
                  <a:lnTo>
                    <a:pt x="13102" y="4191"/>
                  </a:lnTo>
                  <a:lnTo>
                    <a:pt x="11130" y="2838"/>
                  </a:lnTo>
                  <a:lnTo>
                    <a:pt x="10121" y="2129"/>
                  </a:lnTo>
                  <a:lnTo>
                    <a:pt x="9112" y="1484"/>
                  </a:lnTo>
                  <a:lnTo>
                    <a:pt x="8063" y="903"/>
                  </a:lnTo>
                  <a:lnTo>
                    <a:pt x="7011" y="386"/>
                  </a:lnTo>
                  <a:lnTo>
                    <a:pt x="6483" y="259"/>
                  </a:lnTo>
                  <a:lnTo>
                    <a:pt x="5959" y="131"/>
                  </a:lnTo>
                  <a:lnTo>
                    <a:pt x="5388"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360" name="Google Shape;3141;p58"/>
            <p:cNvSpPr/>
            <p:nvPr/>
          </p:nvSpPr>
          <p:spPr>
            <a:xfrm>
              <a:off x="0" y="198948"/>
              <a:ext cx="131914" cy="92075"/>
            </a:xfrm>
            <a:custGeom>
              <a:avLst/>
              <a:ahLst/>
              <a:cxnLst>
                <a:cxn ang="0">
                  <a:pos x="wd2" y="hd2"/>
                </a:cxn>
                <a:cxn ang="5400000">
                  <a:pos x="wd2" y="hd2"/>
                </a:cxn>
                <a:cxn ang="10800000">
                  <a:pos x="wd2" y="hd2"/>
                </a:cxn>
                <a:cxn ang="16200000">
                  <a:pos x="wd2" y="hd2"/>
                </a:cxn>
              </a:cxnLst>
              <a:rect l="0" t="0" r="r" b="b"/>
              <a:pathLst>
                <a:path w="21600" h="21600" extrusionOk="0">
                  <a:moveTo>
                    <a:pt x="5109" y="0"/>
                  </a:moveTo>
                  <a:lnTo>
                    <a:pt x="4503" y="72"/>
                  </a:lnTo>
                  <a:lnTo>
                    <a:pt x="3744" y="219"/>
                  </a:lnTo>
                  <a:lnTo>
                    <a:pt x="2985" y="510"/>
                  </a:lnTo>
                  <a:lnTo>
                    <a:pt x="2276" y="872"/>
                  </a:lnTo>
                  <a:lnTo>
                    <a:pt x="1671" y="1450"/>
                  </a:lnTo>
                  <a:lnTo>
                    <a:pt x="1365" y="1812"/>
                  </a:lnTo>
                  <a:lnTo>
                    <a:pt x="1062" y="2174"/>
                  </a:lnTo>
                  <a:lnTo>
                    <a:pt x="809" y="2537"/>
                  </a:lnTo>
                  <a:lnTo>
                    <a:pt x="606" y="2971"/>
                  </a:lnTo>
                  <a:lnTo>
                    <a:pt x="406" y="3409"/>
                  </a:lnTo>
                  <a:lnTo>
                    <a:pt x="253" y="3843"/>
                  </a:lnTo>
                  <a:lnTo>
                    <a:pt x="153" y="4349"/>
                  </a:lnTo>
                  <a:lnTo>
                    <a:pt x="50" y="4854"/>
                  </a:lnTo>
                  <a:lnTo>
                    <a:pt x="0" y="5727"/>
                  </a:lnTo>
                  <a:lnTo>
                    <a:pt x="0" y="6666"/>
                  </a:lnTo>
                  <a:lnTo>
                    <a:pt x="153" y="7538"/>
                  </a:lnTo>
                  <a:lnTo>
                    <a:pt x="353" y="8407"/>
                  </a:lnTo>
                  <a:lnTo>
                    <a:pt x="659" y="9203"/>
                  </a:lnTo>
                  <a:lnTo>
                    <a:pt x="1012" y="10004"/>
                  </a:lnTo>
                  <a:lnTo>
                    <a:pt x="1418" y="10653"/>
                  </a:lnTo>
                  <a:lnTo>
                    <a:pt x="1871" y="11306"/>
                  </a:lnTo>
                  <a:lnTo>
                    <a:pt x="2326" y="11815"/>
                  </a:lnTo>
                  <a:lnTo>
                    <a:pt x="2832" y="12321"/>
                  </a:lnTo>
                  <a:lnTo>
                    <a:pt x="3338" y="12755"/>
                  </a:lnTo>
                  <a:lnTo>
                    <a:pt x="3894" y="13189"/>
                  </a:lnTo>
                  <a:lnTo>
                    <a:pt x="5009" y="13914"/>
                  </a:lnTo>
                  <a:lnTo>
                    <a:pt x="6121" y="14639"/>
                  </a:lnTo>
                  <a:lnTo>
                    <a:pt x="8044" y="15802"/>
                  </a:lnTo>
                  <a:lnTo>
                    <a:pt x="9915" y="17032"/>
                  </a:lnTo>
                  <a:lnTo>
                    <a:pt x="11785" y="18338"/>
                  </a:lnTo>
                  <a:lnTo>
                    <a:pt x="13609" y="19712"/>
                  </a:lnTo>
                  <a:lnTo>
                    <a:pt x="14621" y="20437"/>
                  </a:lnTo>
                  <a:lnTo>
                    <a:pt x="15126" y="20800"/>
                  </a:lnTo>
                  <a:lnTo>
                    <a:pt x="15632" y="21090"/>
                  </a:lnTo>
                  <a:lnTo>
                    <a:pt x="16138" y="21309"/>
                  </a:lnTo>
                  <a:lnTo>
                    <a:pt x="16644" y="21524"/>
                  </a:lnTo>
                  <a:lnTo>
                    <a:pt x="17200" y="21600"/>
                  </a:lnTo>
                  <a:lnTo>
                    <a:pt x="17756" y="21524"/>
                  </a:lnTo>
                  <a:lnTo>
                    <a:pt x="18162" y="21453"/>
                  </a:lnTo>
                  <a:lnTo>
                    <a:pt x="18565" y="21381"/>
                  </a:lnTo>
                  <a:lnTo>
                    <a:pt x="18920" y="21162"/>
                  </a:lnTo>
                  <a:lnTo>
                    <a:pt x="19274" y="20947"/>
                  </a:lnTo>
                  <a:lnTo>
                    <a:pt x="19576" y="20728"/>
                  </a:lnTo>
                  <a:lnTo>
                    <a:pt x="19879" y="20437"/>
                  </a:lnTo>
                  <a:lnTo>
                    <a:pt x="20132" y="20150"/>
                  </a:lnTo>
                  <a:lnTo>
                    <a:pt x="20385" y="19788"/>
                  </a:lnTo>
                  <a:lnTo>
                    <a:pt x="20841" y="18988"/>
                  </a:lnTo>
                  <a:lnTo>
                    <a:pt x="21144" y="18119"/>
                  </a:lnTo>
                  <a:lnTo>
                    <a:pt x="21397" y="17104"/>
                  </a:lnTo>
                  <a:lnTo>
                    <a:pt x="21550" y="16088"/>
                  </a:lnTo>
                  <a:lnTo>
                    <a:pt x="21600" y="15001"/>
                  </a:lnTo>
                  <a:lnTo>
                    <a:pt x="21550" y="13914"/>
                  </a:lnTo>
                  <a:lnTo>
                    <a:pt x="21397" y="12827"/>
                  </a:lnTo>
                  <a:lnTo>
                    <a:pt x="21197" y="11815"/>
                  </a:lnTo>
                  <a:lnTo>
                    <a:pt x="20841" y="10800"/>
                  </a:lnTo>
                  <a:lnTo>
                    <a:pt x="20438" y="9856"/>
                  </a:lnTo>
                  <a:lnTo>
                    <a:pt x="19932" y="9060"/>
                  </a:lnTo>
                  <a:lnTo>
                    <a:pt x="19679" y="8697"/>
                  </a:lnTo>
                  <a:lnTo>
                    <a:pt x="19374" y="8335"/>
                  </a:lnTo>
                  <a:lnTo>
                    <a:pt x="18668" y="7682"/>
                  </a:lnTo>
                  <a:lnTo>
                    <a:pt x="17909" y="7104"/>
                  </a:lnTo>
                  <a:lnTo>
                    <a:pt x="17150" y="6595"/>
                  </a:lnTo>
                  <a:lnTo>
                    <a:pt x="16391" y="6017"/>
                  </a:lnTo>
                  <a:lnTo>
                    <a:pt x="14821" y="5073"/>
                  </a:lnTo>
                  <a:lnTo>
                    <a:pt x="13303" y="4058"/>
                  </a:lnTo>
                  <a:lnTo>
                    <a:pt x="11229" y="2608"/>
                  </a:lnTo>
                  <a:lnTo>
                    <a:pt x="10168" y="1884"/>
                  </a:lnTo>
                  <a:lnTo>
                    <a:pt x="9056" y="1306"/>
                  </a:lnTo>
                  <a:lnTo>
                    <a:pt x="7941" y="725"/>
                  </a:lnTo>
                  <a:lnTo>
                    <a:pt x="6779" y="291"/>
                  </a:lnTo>
                  <a:lnTo>
                    <a:pt x="6223" y="147"/>
                  </a:lnTo>
                  <a:lnTo>
                    <a:pt x="5665" y="72"/>
                  </a:lnTo>
                  <a:lnTo>
                    <a:pt x="5109"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361" name="Google Shape;3142;p58"/>
            <p:cNvSpPr/>
            <p:nvPr/>
          </p:nvSpPr>
          <p:spPr>
            <a:xfrm>
              <a:off x="164046" y="31812"/>
              <a:ext cx="137788" cy="92074"/>
            </a:xfrm>
            <a:custGeom>
              <a:avLst/>
              <a:ahLst/>
              <a:cxnLst>
                <a:cxn ang="0">
                  <a:pos x="wd2" y="hd2"/>
                </a:cxn>
                <a:cxn ang="5400000">
                  <a:pos x="wd2" y="hd2"/>
                </a:cxn>
                <a:cxn ang="10800000">
                  <a:pos x="wd2" y="hd2"/>
                </a:cxn>
                <a:cxn ang="16200000">
                  <a:pos x="wd2" y="hd2"/>
                </a:cxn>
              </a:cxnLst>
              <a:rect l="0" t="0" r="r" b="b"/>
              <a:pathLst>
                <a:path w="21600" h="21600" extrusionOk="0">
                  <a:moveTo>
                    <a:pt x="4795" y="0"/>
                  </a:moveTo>
                  <a:lnTo>
                    <a:pt x="4021" y="147"/>
                  </a:lnTo>
                  <a:lnTo>
                    <a:pt x="3294" y="362"/>
                  </a:lnTo>
                  <a:lnTo>
                    <a:pt x="2616" y="725"/>
                  </a:lnTo>
                  <a:lnTo>
                    <a:pt x="1937" y="1235"/>
                  </a:lnTo>
                  <a:lnTo>
                    <a:pt x="1357" y="1812"/>
                  </a:lnTo>
                  <a:lnTo>
                    <a:pt x="1064" y="2174"/>
                  </a:lnTo>
                  <a:lnTo>
                    <a:pt x="822" y="2608"/>
                  </a:lnTo>
                  <a:lnTo>
                    <a:pt x="631" y="3046"/>
                  </a:lnTo>
                  <a:lnTo>
                    <a:pt x="436" y="3481"/>
                  </a:lnTo>
                  <a:lnTo>
                    <a:pt x="290" y="3986"/>
                  </a:lnTo>
                  <a:lnTo>
                    <a:pt x="146" y="4496"/>
                  </a:lnTo>
                  <a:lnTo>
                    <a:pt x="96" y="4930"/>
                  </a:lnTo>
                  <a:lnTo>
                    <a:pt x="48" y="5364"/>
                  </a:lnTo>
                  <a:lnTo>
                    <a:pt x="0" y="6308"/>
                  </a:lnTo>
                  <a:lnTo>
                    <a:pt x="96" y="7248"/>
                  </a:lnTo>
                  <a:lnTo>
                    <a:pt x="290" y="8192"/>
                  </a:lnTo>
                  <a:lnTo>
                    <a:pt x="532" y="9060"/>
                  </a:lnTo>
                  <a:lnTo>
                    <a:pt x="873" y="9856"/>
                  </a:lnTo>
                  <a:lnTo>
                    <a:pt x="1259" y="10653"/>
                  </a:lnTo>
                  <a:lnTo>
                    <a:pt x="1695" y="11377"/>
                  </a:lnTo>
                  <a:lnTo>
                    <a:pt x="2132" y="11959"/>
                  </a:lnTo>
                  <a:lnTo>
                    <a:pt x="2664" y="12540"/>
                  </a:lnTo>
                  <a:lnTo>
                    <a:pt x="3196" y="13046"/>
                  </a:lnTo>
                  <a:lnTo>
                    <a:pt x="3728" y="13552"/>
                  </a:lnTo>
                  <a:lnTo>
                    <a:pt x="4891" y="14352"/>
                  </a:lnTo>
                  <a:lnTo>
                    <a:pt x="6054" y="15149"/>
                  </a:lnTo>
                  <a:lnTo>
                    <a:pt x="14045" y="20150"/>
                  </a:lnTo>
                  <a:lnTo>
                    <a:pt x="15110" y="20800"/>
                  </a:lnTo>
                  <a:lnTo>
                    <a:pt x="15642" y="21090"/>
                  </a:lnTo>
                  <a:lnTo>
                    <a:pt x="16225" y="21309"/>
                  </a:lnTo>
                  <a:lnTo>
                    <a:pt x="16757" y="21524"/>
                  </a:lnTo>
                  <a:lnTo>
                    <a:pt x="17337" y="21600"/>
                  </a:lnTo>
                  <a:lnTo>
                    <a:pt x="17872" y="21600"/>
                  </a:lnTo>
                  <a:lnTo>
                    <a:pt x="18452" y="21453"/>
                  </a:lnTo>
                  <a:lnTo>
                    <a:pt x="18840" y="21309"/>
                  </a:lnTo>
                  <a:lnTo>
                    <a:pt x="19226" y="21090"/>
                  </a:lnTo>
                  <a:lnTo>
                    <a:pt x="19567" y="20875"/>
                  </a:lnTo>
                  <a:lnTo>
                    <a:pt x="19857" y="20585"/>
                  </a:lnTo>
                  <a:lnTo>
                    <a:pt x="20147" y="20222"/>
                  </a:lnTo>
                  <a:lnTo>
                    <a:pt x="20437" y="19860"/>
                  </a:lnTo>
                  <a:lnTo>
                    <a:pt x="20631" y="19497"/>
                  </a:lnTo>
                  <a:lnTo>
                    <a:pt x="20874" y="19063"/>
                  </a:lnTo>
                  <a:lnTo>
                    <a:pt x="21020" y="18625"/>
                  </a:lnTo>
                  <a:lnTo>
                    <a:pt x="21164" y="18191"/>
                  </a:lnTo>
                  <a:lnTo>
                    <a:pt x="21406" y="17176"/>
                  </a:lnTo>
                  <a:lnTo>
                    <a:pt x="21552" y="16164"/>
                  </a:lnTo>
                  <a:lnTo>
                    <a:pt x="21600" y="15077"/>
                  </a:lnTo>
                  <a:lnTo>
                    <a:pt x="21504" y="13990"/>
                  </a:lnTo>
                  <a:lnTo>
                    <a:pt x="21358" y="12827"/>
                  </a:lnTo>
                  <a:lnTo>
                    <a:pt x="21164" y="11815"/>
                  </a:lnTo>
                  <a:lnTo>
                    <a:pt x="20826" y="10800"/>
                  </a:lnTo>
                  <a:lnTo>
                    <a:pt x="20437" y="9856"/>
                  </a:lnTo>
                  <a:lnTo>
                    <a:pt x="20001" y="8988"/>
                  </a:lnTo>
                  <a:lnTo>
                    <a:pt x="19468" y="8263"/>
                  </a:lnTo>
                  <a:lnTo>
                    <a:pt x="19178" y="7973"/>
                  </a:lnTo>
                  <a:lnTo>
                    <a:pt x="18888" y="7682"/>
                  </a:lnTo>
                  <a:lnTo>
                    <a:pt x="18210" y="7176"/>
                  </a:lnTo>
                  <a:lnTo>
                    <a:pt x="17483" y="6670"/>
                  </a:lnTo>
                  <a:lnTo>
                    <a:pt x="15982" y="5798"/>
                  </a:lnTo>
                  <a:lnTo>
                    <a:pt x="14482" y="5002"/>
                  </a:lnTo>
                  <a:lnTo>
                    <a:pt x="13029" y="4134"/>
                  </a:lnTo>
                  <a:lnTo>
                    <a:pt x="11041" y="2756"/>
                  </a:lnTo>
                  <a:lnTo>
                    <a:pt x="10024" y="2031"/>
                  </a:lnTo>
                  <a:lnTo>
                    <a:pt x="9008" y="1450"/>
                  </a:lnTo>
                  <a:lnTo>
                    <a:pt x="7991" y="872"/>
                  </a:lnTo>
                  <a:lnTo>
                    <a:pt x="6924" y="434"/>
                  </a:lnTo>
                  <a:lnTo>
                    <a:pt x="6392" y="219"/>
                  </a:lnTo>
                  <a:lnTo>
                    <a:pt x="5860" y="147"/>
                  </a:lnTo>
                  <a:lnTo>
                    <a:pt x="5327" y="72"/>
                  </a:lnTo>
                  <a:lnTo>
                    <a:pt x="4795"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50362" name="Google Shape;3143;p58"/>
            <p:cNvSpPr/>
            <p:nvPr/>
          </p:nvSpPr>
          <p:spPr>
            <a:xfrm>
              <a:off x="500779" y="-1"/>
              <a:ext cx="156648" cy="108117"/>
            </a:xfrm>
            <a:custGeom>
              <a:avLst/>
              <a:ahLst/>
              <a:cxnLst>
                <a:cxn ang="0">
                  <a:pos x="wd2" y="hd2"/>
                </a:cxn>
                <a:cxn ang="5400000">
                  <a:pos x="wd2" y="hd2"/>
                </a:cxn>
                <a:cxn ang="10800000">
                  <a:pos x="wd2" y="hd2"/>
                </a:cxn>
                <a:cxn ang="16200000">
                  <a:pos x="wd2" y="hd2"/>
                </a:cxn>
              </a:cxnLst>
              <a:rect l="0" t="0" r="r" b="b"/>
              <a:pathLst>
                <a:path w="21600" h="21600" extrusionOk="0">
                  <a:moveTo>
                    <a:pt x="4815" y="0"/>
                  </a:moveTo>
                  <a:lnTo>
                    <a:pt x="4260" y="61"/>
                  </a:lnTo>
                  <a:lnTo>
                    <a:pt x="3834" y="122"/>
                  </a:lnTo>
                  <a:lnTo>
                    <a:pt x="3453" y="244"/>
                  </a:lnTo>
                  <a:lnTo>
                    <a:pt x="3069" y="431"/>
                  </a:lnTo>
                  <a:lnTo>
                    <a:pt x="2727" y="617"/>
                  </a:lnTo>
                  <a:lnTo>
                    <a:pt x="2388" y="861"/>
                  </a:lnTo>
                  <a:lnTo>
                    <a:pt x="2046" y="1109"/>
                  </a:lnTo>
                  <a:lnTo>
                    <a:pt x="1704" y="1418"/>
                  </a:lnTo>
                  <a:lnTo>
                    <a:pt x="1407" y="1726"/>
                  </a:lnTo>
                  <a:lnTo>
                    <a:pt x="1152" y="2096"/>
                  </a:lnTo>
                  <a:lnTo>
                    <a:pt x="896" y="2530"/>
                  </a:lnTo>
                  <a:lnTo>
                    <a:pt x="639" y="2900"/>
                  </a:lnTo>
                  <a:lnTo>
                    <a:pt x="470" y="3395"/>
                  </a:lnTo>
                  <a:lnTo>
                    <a:pt x="300" y="3826"/>
                  </a:lnTo>
                  <a:lnTo>
                    <a:pt x="171" y="4321"/>
                  </a:lnTo>
                  <a:lnTo>
                    <a:pt x="87" y="4812"/>
                  </a:lnTo>
                  <a:lnTo>
                    <a:pt x="0" y="5369"/>
                  </a:lnTo>
                  <a:lnTo>
                    <a:pt x="0" y="6294"/>
                  </a:lnTo>
                  <a:lnTo>
                    <a:pt x="87" y="7159"/>
                  </a:lnTo>
                  <a:lnTo>
                    <a:pt x="257" y="8085"/>
                  </a:lnTo>
                  <a:lnTo>
                    <a:pt x="513" y="8886"/>
                  </a:lnTo>
                  <a:lnTo>
                    <a:pt x="852" y="9689"/>
                  </a:lnTo>
                  <a:lnTo>
                    <a:pt x="1236" y="10368"/>
                  </a:lnTo>
                  <a:lnTo>
                    <a:pt x="1662" y="11046"/>
                  </a:lnTo>
                  <a:lnTo>
                    <a:pt x="2088" y="11602"/>
                  </a:lnTo>
                  <a:lnTo>
                    <a:pt x="2601" y="12158"/>
                  </a:lnTo>
                  <a:lnTo>
                    <a:pt x="3069" y="12589"/>
                  </a:lnTo>
                  <a:lnTo>
                    <a:pt x="3621" y="12962"/>
                  </a:lnTo>
                  <a:lnTo>
                    <a:pt x="4134" y="13332"/>
                  </a:lnTo>
                  <a:lnTo>
                    <a:pt x="5241" y="14010"/>
                  </a:lnTo>
                  <a:lnTo>
                    <a:pt x="6348" y="14627"/>
                  </a:lnTo>
                  <a:lnTo>
                    <a:pt x="8181" y="15675"/>
                  </a:lnTo>
                  <a:lnTo>
                    <a:pt x="10011" y="16910"/>
                  </a:lnTo>
                  <a:lnTo>
                    <a:pt x="11802" y="18144"/>
                  </a:lnTo>
                  <a:lnTo>
                    <a:pt x="13548" y="19565"/>
                  </a:lnTo>
                  <a:lnTo>
                    <a:pt x="14484" y="20304"/>
                  </a:lnTo>
                  <a:lnTo>
                    <a:pt x="14952" y="20674"/>
                  </a:lnTo>
                  <a:lnTo>
                    <a:pt x="15423" y="20983"/>
                  </a:lnTo>
                  <a:lnTo>
                    <a:pt x="15933" y="21291"/>
                  </a:lnTo>
                  <a:lnTo>
                    <a:pt x="16443" y="21478"/>
                  </a:lnTo>
                  <a:lnTo>
                    <a:pt x="16956" y="21600"/>
                  </a:lnTo>
                  <a:lnTo>
                    <a:pt x="17508" y="21600"/>
                  </a:lnTo>
                  <a:lnTo>
                    <a:pt x="18276" y="21478"/>
                  </a:lnTo>
                  <a:lnTo>
                    <a:pt x="18660" y="21291"/>
                  </a:lnTo>
                  <a:lnTo>
                    <a:pt x="18999" y="21108"/>
                  </a:lnTo>
                  <a:lnTo>
                    <a:pt x="19341" y="20922"/>
                  </a:lnTo>
                  <a:lnTo>
                    <a:pt x="19638" y="20674"/>
                  </a:lnTo>
                  <a:lnTo>
                    <a:pt x="19896" y="20366"/>
                  </a:lnTo>
                  <a:lnTo>
                    <a:pt x="20193" y="19996"/>
                  </a:lnTo>
                  <a:lnTo>
                    <a:pt x="20406" y="19687"/>
                  </a:lnTo>
                  <a:lnTo>
                    <a:pt x="20661" y="19257"/>
                  </a:lnTo>
                  <a:lnTo>
                    <a:pt x="20832" y="18822"/>
                  </a:lnTo>
                  <a:lnTo>
                    <a:pt x="21045" y="18392"/>
                  </a:lnTo>
                  <a:lnTo>
                    <a:pt x="21174" y="17961"/>
                  </a:lnTo>
                  <a:lnTo>
                    <a:pt x="21300" y="17466"/>
                  </a:lnTo>
                  <a:lnTo>
                    <a:pt x="21429" y="16971"/>
                  </a:lnTo>
                  <a:lnTo>
                    <a:pt x="21513" y="16418"/>
                  </a:lnTo>
                  <a:lnTo>
                    <a:pt x="21556" y="15923"/>
                  </a:lnTo>
                  <a:lnTo>
                    <a:pt x="21600" y="15367"/>
                  </a:lnTo>
                  <a:lnTo>
                    <a:pt x="21600" y="14258"/>
                  </a:lnTo>
                  <a:lnTo>
                    <a:pt x="21513" y="13145"/>
                  </a:lnTo>
                  <a:lnTo>
                    <a:pt x="21300" y="12036"/>
                  </a:lnTo>
                  <a:lnTo>
                    <a:pt x="21174" y="11541"/>
                  </a:lnTo>
                  <a:lnTo>
                    <a:pt x="21003" y="10985"/>
                  </a:lnTo>
                  <a:lnTo>
                    <a:pt x="20832" y="10493"/>
                  </a:lnTo>
                  <a:lnTo>
                    <a:pt x="20619" y="9998"/>
                  </a:lnTo>
                  <a:lnTo>
                    <a:pt x="20364" y="9567"/>
                  </a:lnTo>
                  <a:lnTo>
                    <a:pt x="20109" y="9133"/>
                  </a:lnTo>
                  <a:lnTo>
                    <a:pt x="19851" y="8763"/>
                  </a:lnTo>
                  <a:lnTo>
                    <a:pt x="19554" y="8394"/>
                  </a:lnTo>
                  <a:lnTo>
                    <a:pt x="18831" y="7715"/>
                  </a:lnTo>
                  <a:lnTo>
                    <a:pt x="18105" y="7034"/>
                  </a:lnTo>
                  <a:lnTo>
                    <a:pt x="17340" y="6417"/>
                  </a:lnTo>
                  <a:lnTo>
                    <a:pt x="16530" y="5864"/>
                  </a:lnTo>
                  <a:lnTo>
                    <a:pt x="14910" y="4812"/>
                  </a:lnTo>
                  <a:lnTo>
                    <a:pt x="13335" y="3764"/>
                  </a:lnTo>
                  <a:lnTo>
                    <a:pt x="11205" y="2282"/>
                  </a:lnTo>
                  <a:lnTo>
                    <a:pt x="10098" y="1604"/>
                  </a:lnTo>
                  <a:lnTo>
                    <a:pt x="8946" y="987"/>
                  </a:lnTo>
                  <a:lnTo>
                    <a:pt x="7755" y="492"/>
                  </a:lnTo>
                  <a:lnTo>
                    <a:pt x="7158" y="309"/>
                  </a:lnTo>
                  <a:lnTo>
                    <a:pt x="6603" y="122"/>
                  </a:lnTo>
                  <a:lnTo>
                    <a:pt x="6009" y="61"/>
                  </a:lnTo>
                  <a:lnTo>
                    <a:pt x="5412"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363" name="Google Shape;3144;p58"/>
          <p:cNvSpPr/>
          <p:nvPr/>
        </p:nvSpPr>
        <p:spPr>
          <a:xfrm>
            <a:off x="-12" y="15"/>
            <a:ext cx="1377052" cy="789041"/>
          </a:xfrm>
          <a:custGeom>
            <a:avLst/>
            <a:ahLst/>
            <a:cxnLst>
              <a:cxn ang="0">
                <a:pos x="wd2" y="hd2"/>
              </a:cxn>
              <a:cxn ang="5400000">
                <a:pos x="wd2" y="hd2"/>
              </a:cxn>
              <a:cxn ang="10800000">
                <a:pos x="wd2" y="hd2"/>
              </a:cxn>
              <a:cxn ang="16200000">
                <a:pos x="wd2" y="hd2"/>
              </a:cxn>
            </a:cxnLst>
            <a:rect l="0" t="0" r="r" b="b"/>
            <a:pathLst>
              <a:path w="21600" h="21600" extrusionOk="0">
                <a:moveTo>
                  <a:pt x="113" y="0"/>
                </a:moveTo>
                <a:lnTo>
                  <a:pt x="65" y="268"/>
                </a:lnTo>
                <a:lnTo>
                  <a:pt x="32" y="564"/>
                </a:lnTo>
                <a:lnTo>
                  <a:pt x="16" y="847"/>
                </a:lnTo>
                <a:lnTo>
                  <a:pt x="0" y="1143"/>
                </a:lnTo>
                <a:lnTo>
                  <a:pt x="0" y="1453"/>
                </a:lnTo>
                <a:lnTo>
                  <a:pt x="8" y="1764"/>
                </a:lnTo>
                <a:lnTo>
                  <a:pt x="32" y="2074"/>
                </a:lnTo>
                <a:lnTo>
                  <a:pt x="65" y="2398"/>
                </a:lnTo>
                <a:lnTo>
                  <a:pt x="97" y="2667"/>
                </a:lnTo>
                <a:lnTo>
                  <a:pt x="137" y="2934"/>
                </a:lnTo>
                <a:lnTo>
                  <a:pt x="186" y="3202"/>
                </a:lnTo>
                <a:lnTo>
                  <a:pt x="235" y="3471"/>
                </a:lnTo>
                <a:lnTo>
                  <a:pt x="356" y="3992"/>
                </a:lnTo>
                <a:lnTo>
                  <a:pt x="485" y="4515"/>
                </a:lnTo>
                <a:lnTo>
                  <a:pt x="639" y="5009"/>
                </a:lnTo>
                <a:lnTo>
                  <a:pt x="800" y="5516"/>
                </a:lnTo>
                <a:lnTo>
                  <a:pt x="970" y="5996"/>
                </a:lnTo>
                <a:lnTo>
                  <a:pt x="1148" y="6490"/>
                </a:lnTo>
                <a:lnTo>
                  <a:pt x="1342" y="6970"/>
                </a:lnTo>
                <a:lnTo>
                  <a:pt x="1536" y="7449"/>
                </a:lnTo>
                <a:lnTo>
                  <a:pt x="1932" y="8381"/>
                </a:lnTo>
                <a:lnTo>
                  <a:pt x="2328" y="9312"/>
                </a:lnTo>
                <a:lnTo>
                  <a:pt x="2514" y="9777"/>
                </a:lnTo>
                <a:lnTo>
                  <a:pt x="2700" y="10229"/>
                </a:lnTo>
                <a:lnTo>
                  <a:pt x="2853" y="10637"/>
                </a:lnTo>
                <a:lnTo>
                  <a:pt x="3007" y="11060"/>
                </a:lnTo>
                <a:lnTo>
                  <a:pt x="3145" y="11498"/>
                </a:lnTo>
                <a:lnTo>
                  <a:pt x="3290" y="11950"/>
                </a:lnTo>
                <a:lnTo>
                  <a:pt x="3557" y="12867"/>
                </a:lnTo>
                <a:lnTo>
                  <a:pt x="3823" y="13798"/>
                </a:lnTo>
                <a:lnTo>
                  <a:pt x="4090" y="14743"/>
                </a:lnTo>
                <a:lnTo>
                  <a:pt x="4357" y="15674"/>
                </a:lnTo>
                <a:lnTo>
                  <a:pt x="4503" y="16140"/>
                </a:lnTo>
                <a:lnTo>
                  <a:pt x="4640" y="16591"/>
                </a:lnTo>
                <a:lnTo>
                  <a:pt x="4794" y="17029"/>
                </a:lnTo>
                <a:lnTo>
                  <a:pt x="4947" y="17466"/>
                </a:lnTo>
                <a:lnTo>
                  <a:pt x="5109" y="17889"/>
                </a:lnTo>
                <a:lnTo>
                  <a:pt x="5271" y="18298"/>
                </a:lnTo>
                <a:lnTo>
                  <a:pt x="5449" y="18693"/>
                </a:lnTo>
                <a:lnTo>
                  <a:pt x="5634" y="19060"/>
                </a:lnTo>
                <a:lnTo>
                  <a:pt x="5821" y="19427"/>
                </a:lnTo>
                <a:lnTo>
                  <a:pt x="6023" y="19751"/>
                </a:lnTo>
                <a:lnTo>
                  <a:pt x="6241" y="20076"/>
                </a:lnTo>
                <a:lnTo>
                  <a:pt x="6467" y="20358"/>
                </a:lnTo>
                <a:lnTo>
                  <a:pt x="6580" y="20499"/>
                </a:lnTo>
                <a:lnTo>
                  <a:pt x="6701" y="20626"/>
                </a:lnTo>
                <a:lnTo>
                  <a:pt x="6823" y="20739"/>
                </a:lnTo>
                <a:lnTo>
                  <a:pt x="6952" y="20852"/>
                </a:lnTo>
                <a:lnTo>
                  <a:pt x="7082" y="20965"/>
                </a:lnTo>
                <a:lnTo>
                  <a:pt x="7219" y="21064"/>
                </a:lnTo>
                <a:lnTo>
                  <a:pt x="7356" y="21162"/>
                </a:lnTo>
                <a:lnTo>
                  <a:pt x="7494" y="21233"/>
                </a:lnTo>
                <a:lnTo>
                  <a:pt x="7639" y="21318"/>
                </a:lnTo>
                <a:lnTo>
                  <a:pt x="7793" y="21388"/>
                </a:lnTo>
                <a:lnTo>
                  <a:pt x="7946" y="21444"/>
                </a:lnTo>
                <a:lnTo>
                  <a:pt x="8100" y="21487"/>
                </a:lnTo>
                <a:lnTo>
                  <a:pt x="8262" y="21529"/>
                </a:lnTo>
                <a:lnTo>
                  <a:pt x="8431" y="21557"/>
                </a:lnTo>
                <a:lnTo>
                  <a:pt x="8601" y="21585"/>
                </a:lnTo>
                <a:lnTo>
                  <a:pt x="8771" y="21600"/>
                </a:lnTo>
                <a:lnTo>
                  <a:pt x="9135" y="21600"/>
                </a:lnTo>
                <a:lnTo>
                  <a:pt x="9305" y="21571"/>
                </a:lnTo>
                <a:lnTo>
                  <a:pt x="9474" y="21543"/>
                </a:lnTo>
                <a:lnTo>
                  <a:pt x="9644" y="21501"/>
                </a:lnTo>
                <a:lnTo>
                  <a:pt x="9806" y="21430"/>
                </a:lnTo>
                <a:lnTo>
                  <a:pt x="9967" y="21360"/>
                </a:lnTo>
                <a:lnTo>
                  <a:pt x="10129" y="21289"/>
                </a:lnTo>
                <a:lnTo>
                  <a:pt x="10283" y="21191"/>
                </a:lnTo>
                <a:lnTo>
                  <a:pt x="10436" y="21091"/>
                </a:lnTo>
                <a:lnTo>
                  <a:pt x="10590" y="20965"/>
                </a:lnTo>
                <a:lnTo>
                  <a:pt x="10735" y="20838"/>
                </a:lnTo>
                <a:lnTo>
                  <a:pt x="10881" y="20711"/>
                </a:lnTo>
                <a:lnTo>
                  <a:pt x="11018" y="20570"/>
                </a:lnTo>
                <a:lnTo>
                  <a:pt x="11156" y="20415"/>
                </a:lnTo>
                <a:lnTo>
                  <a:pt x="11293" y="20245"/>
                </a:lnTo>
                <a:lnTo>
                  <a:pt x="11423" y="20076"/>
                </a:lnTo>
                <a:lnTo>
                  <a:pt x="11552" y="19907"/>
                </a:lnTo>
                <a:lnTo>
                  <a:pt x="11681" y="19723"/>
                </a:lnTo>
                <a:lnTo>
                  <a:pt x="11811" y="19526"/>
                </a:lnTo>
                <a:lnTo>
                  <a:pt x="12045" y="19131"/>
                </a:lnTo>
                <a:lnTo>
                  <a:pt x="12279" y="18708"/>
                </a:lnTo>
                <a:lnTo>
                  <a:pt x="12497" y="18256"/>
                </a:lnTo>
                <a:lnTo>
                  <a:pt x="12700" y="17791"/>
                </a:lnTo>
                <a:lnTo>
                  <a:pt x="12902" y="17325"/>
                </a:lnTo>
                <a:lnTo>
                  <a:pt x="13088" y="16831"/>
                </a:lnTo>
                <a:lnTo>
                  <a:pt x="13403" y="15928"/>
                </a:lnTo>
                <a:lnTo>
                  <a:pt x="13710" y="15040"/>
                </a:lnTo>
                <a:lnTo>
                  <a:pt x="13872" y="14602"/>
                </a:lnTo>
                <a:lnTo>
                  <a:pt x="14025" y="14179"/>
                </a:lnTo>
                <a:lnTo>
                  <a:pt x="14187" y="13770"/>
                </a:lnTo>
                <a:lnTo>
                  <a:pt x="14349" y="13374"/>
                </a:lnTo>
                <a:lnTo>
                  <a:pt x="14527" y="12994"/>
                </a:lnTo>
                <a:lnTo>
                  <a:pt x="14705" y="12627"/>
                </a:lnTo>
                <a:lnTo>
                  <a:pt x="14899" y="12288"/>
                </a:lnTo>
                <a:lnTo>
                  <a:pt x="15101" y="11950"/>
                </a:lnTo>
                <a:lnTo>
                  <a:pt x="15319" y="11640"/>
                </a:lnTo>
                <a:lnTo>
                  <a:pt x="15440" y="11498"/>
                </a:lnTo>
                <a:lnTo>
                  <a:pt x="15553" y="11357"/>
                </a:lnTo>
                <a:lnTo>
                  <a:pt x="15683" y="11216"/>
                </a:lnTo>
                <a:lnTo>
                  <a:pt x="15804" y="11089"/>
                </a:lnTo>
                <a:lnTo>
                  <a:pt x="15941" y="10962"/>
                </a:lnTo>
                <a:lnTo>
                  <a:pt x="16079" y="10849"/>
                </a:lnTo>
                <a:lnTo>
                  <a:pt x="16362" y="10652"/>
                </a:lnTo>
                <a:lnTo>
                  <a:pt x="16645" y="10468"/>
                </a:lnTo>
                <a:lnTo>
                  <a:pt x="17219" y="10116"/>
                </a:lnTo>
                <a:lnTo>
                  <a:pt x="17800" y="9777"/>
                </a:lnTo>
                <a:lnTo>
                  <a:pt x="18083" y="9594"/>
                </a:lnTo>
                <a:lnTo>
                  <a:pt x="18366" y="9410"/>
                </a:lnTo>
                <a:lnTo>
                  <a:pt x="18641" y="9198"/>
                </a:lnTo>
                <a:lnTo>
                  <a:pt x="18916" y="8987"/>
                </a:lnTo>
                <a:lnTo>
                  <a:pt x="19183" y="8747"/>
                </a:lnTo>
                <a:lnTo>
                  <a:pt x="19442" y="8493"/>
                </a:lnTo>
                <a:lnTo>
                  <a:pt x="19692" y="8211"/>
                </a:lnTo>
                <a:lnTo>
                  <a:pt x="19814" y="8056"/>
                </a:lnTo>
                <a:lnTo>
                  <a:pt x="19935" y="7887"/>
                </a:lnTo>
                <a:lnTo>
                  <a:pt x="20056" y="7717"/>
                </a:lnTo>
                <a:lnTo>
                  <a:pt x="20169" y="7548"/>
                </a:lnTo>
                <a:lnTo>
                  <a:pt x="20283" y="7350"/>
                </a:lnTo>
                <a:lnTo>
                  <a:pt x="20387" y="7153"/>
                </a:lnTo>
                <a:lnTo>
                  <a:pt x="20485" y="6984"/>
                </a:lnTo>
                <a:lnTo>
                  <a:pt x="20574" y="6814"/>
                </a:lnTo>
                <a:lnTo>
                  <a:pt x="20662" y="6631"/>
                </a:lnTo>
                <a:lnTo>
                  <a:pt x="20743" y="6433"/>
                </a:lnTo>
                <a:lnTo>
                  <a:pt x="20824" y="6250"/>
                </a:lnTo>
                <a:lnTo>
                  <a:pt x="20897" y="6053"/>
                </a:lnTo>
                <a:lnTo>
                  <a:pt x="21034" y="5643"/>
                </a:lnTo>
                <a:lnTo>
                  <a:pt x="21147" y="5220"/>
                </a:lnTo>
                <a:lnTo>
                  <a:pt x="21253" y="4783"/>
                </a:lnTo>
                <a:lnTo>
                  <a:pt x="21349" y="4331"/>
                </a:lnTo>
                <a:lnTo>
                  <a:pt x="21422" y="3866"/>
                </a:lnTo>
                <a:lnTo>
                  <a:pt x="21487" y="3400"/>
                </a:lnTo>
                <a:lnTo>
                  <a:pt x="21536" y="2920"/>
                </a:lnTo>
                <a:lnTo>
                  <a:pt x="21568" y="2441"/>
                </a:lnTo>
                <a:lnTo>
                  <a:pt x="21592" y="1947"/>
                </a:lnTo>
                <a:lnTo>
                  <a:pt x="21600" y="1453"/>
                </a:lnTo>
                <a:lnTo>
                  <a:pt x="21600" y="974"/>
                </a:lnTo>
                <a:lnTo>
                  <a:pt x="21592" y="480"/>
                </a:lnTo>
                <a:lnTo>
                  <a:pt x="21568" y="0"/>
                </a:lnTo>
                <a:close/>
              </a:path>
            </a:pathLst>
          </a:custGeom>
          <a:solidFill>
            <a:srgbClr val="72543B"/>
          </a:solidFill>
          <a:ln w="12700">
            <a:miter lim="400000"/>
          </a:ln>
        </p:spPr>
        <p:txBody>
          <a:bodyPr anchor="ctr" bIns="0" lIns="0" rIns="0" tIns="0"/>
          <a:p>
            <a:pPr>
              <a:defRPr>
                <a:solidFill>
                  <a:srgbClr val="000000"/>
                </a:solidFill>
              </a:defRPr>
            </a:pPr>
          </a:p>
        </p:txBody>
      </p:sp>
      <p:sp>
        <p:nvSpPr>
          <p:cNvPr id="1050364" name="Google Shape;3145;p58"/>
          <p:cNvSpPr/>
          <p:nvPr/>
        </p:nvSpPr>
        <p:spPr>
          <a:xfrm rot="10800000" flipH="1">
            <a:off x="7772937" y="38"/>
            <a:ext cx="1561225" cy="692945"/>
          </a:xfrm>
          <a:custGeom>
            <a:avLst/>
            <a:ahLst/>
            <a:cxnLst>
              <a:cxn ang="0">
                <a:pos x="wd2" y="hd2"/>
              </a:cxn>
              <a:cxn ang="5400000">
                <a:pos x="wd2" y="hd2"/>
              </a:cxn>
              <a:cxn ang="10800000">
                <a:pos x="wd2" y="hd2"/>
              </a:cxn>
              <a:cxn ang="16200000">
                <a:pos x="wd2" y="hd2"/>
              </a:cxn>
            </a:cxnLst>
            <a:rect l="0" t="0" r="r" b="b"/>
            <a:pathLst>
              <a:path w="21600" h="21600" extrusionOk="0">
                <a:moveTo>
                  <a:pt x="1971" y="0"/>
                </a:moveTo>
                <a:lnTo>
                  <a:pt x="1844" y="16"/>
                </a:lnTo>
                <a:lnTo>
                  <a:pt x="1716" y="48"/>
                </a:lnTo>
                <a:lnTo>
                  <a:pt x="1588" y="96"/>
                </a:lnTo>
                <a:lnTo>
                  <a:pt x="1461" y="175"/>
                </a:lnTo>
                <a:lnTo>
                  <a:pt x="1340" y="256"/>
                </a:lnTo>
                <a:lnTo>
                  <a:pt x="1220" y="367"/>
                </a:lnTo>
                <a:lnTo>
                  <a:pt x="1099" y="479"/>
                </a:lnTo>
                <a:lnTo>
                  <a:pt x="993" y="623"/>
                </a:lnTo>
                <a:lnTo>
                  <a:pt x="887" y="782"/>
                </a:lnTo>
                <a:lnTo>
                  <a:pt x="787" y="958"/>
                </a:lnTo>
                <a:lnTo>
                  <a:pt x="695" y="1150"/>
                </a:lnTo>
                <a:lnTo>
                  <a:pt x="617" y="1358"/>
                </a:lnTo>
                <a:lnTo>
                  <a:pt x="539" y="1581"/>
                </a:lnTo>
                <a:lnTo>
                  <a:pt x="475" y="1821"/>
                </a:lnTo>
                <a:lnTo>
                  <a:pt x="411" y="2125"/>
                </a:lnTo>
                <a:lnTo>
                  <a:pt x="369" y="2428"/>
                </a:lnTo>
                <a:lnTo>
                  <a:pt x="333" y="2732"/>
                </a:lnTo>
                <a:lnTo>
                  <a:pt x="319" y="3051"/>
                </a:lnTo>
                <a:lnTo>
                  <a:pt x="312" y="3371"/>
                </a:lnTo>
                <a:lnTo>
                  <a:pt x="312" y="3690"/>
                </a:lnTo>
                <a:lnTo>
                  <a:pt x="326" y="4026"/>
                </a:lnTo>
                <a:lnTo>
                  <a:pt x="348" y="4345"/>
                </a:lnTo>
                <a:lnTo>
                  <a:pt x="376" y="4681"/>
                </a:lnTo>
                <a:lnTo>
                  <a:pt x="411" y="5017"/>
                </a:lnTo>
                <a:lnTo>
                  <a:pt x="489" y="5672"/>
                </a:lnTo>
                <a:lnTo>
                  <a:pt x="582" y="6327"/>
                </a:lnTo>
                <a:lnTo>
                  <a:pt x="681" y="6965"/>
                </a:lnTo>
                <a:lnTo>
                  <a:pt x="745" y="7413"/>
                </a:lnTo>
                <a:lnTo>
                  <a:pt x="808" y="7876"/>
                </a:lnTo>
                <a:lnTo>
                  <a:pt x="865" y="8340"/>
                </a:lnTo>
                <a:lnTo>
                  <a:pt x="915" y="8803"/>
                </a:lnTo>
                <a:lnTo>
                  <a:pt x="965" y="9282"/>
                </a:lnTo>
                <a:lnTo>
                  <a:pt x="1007" y="9762"/>
                </a:lnTo>
                <a:lnTo>
                  <a:pt x="1050" y="10225"/>
                </a:lnTo>
                <a:lnTo>
                  <a:pt x="1078" y="10704"/>
                </a:lnTo>
                <a:lnTo>
                  <a:pt x="1106" y="11199"/>
                </a:lnTo>
                <a:lnTo>
                  <a:pt x="1128" y="11679"/>
                </a:lnTo>
                <a:lnTo>
                  <a:pt x="1149" y="12158"/>
                </a:lnTo>
                <a:lnTo>
                  <a:pt x="1163" y="12637"/>
                </a:lnTo>
                <a:lnTo>
                  <a:pt x="1170" y="13117"/>
                </a:lnTo>
                <a:lnTo>
                  <a:pt x="1170" y="13596"/>
                </a:lnTo>
                <a:lnTo>
                  <a:pt x="1163" y="14075"/>
                </a:lnTo>
                <a:lnTo>
                  <a:pt x="1149" y="14555"/>
                </a:lnTo>
                <a:lnTo>
                  <a:pt x="1135" y="15034"/>
                </a:lnTo>
                <a:lnTo>
                  <a:pt x="1106" y="15497"/>
                </a:lnTo>
                <a:lnTo>
                  <a:pt x="1078" y="15977"/>
                </a:lnTo>
                <a:lnTo>
                  <a:pt x="1042" y="16440"/>
                </a:lnTo>
                <a:lnTo>
                  <a:pt x="1000" y="16904"/>
                </a:lnTo>
                <a:lnTo>
                  <a:pt x="943" y="17350"/>
                </a:lnTo>
                <a:lnTo>
                  <a:pt x="887" y="17798"/>
                </a:lnTo>
                <a:lnTo>
                  <a:pt x="822" y="18245"/>
                </a:lnTo>
                <a:lnTo>
                  <a:pt x="752" y="18677"/>
                </a:lnTo>
                <a:lnTo>
                  <a:pt x="674" y="19108"/>
                </a:lnTo>
                <a:lnTo>
                  <a:pt x="582" y="19540"/>
                </a:lnTo>
                <a:lnTo>
                  <a:pt x="489" y="19955"/>
                </a:lnTo>
                <a:lnTo>
                  <a:pt x="383" y="20354"/>
                </a:lnTo>
                <a:lnTo>
                  <a:pt x="269" y="20754"/>
                </a:lnTo>
                <a:lnTo>
                  <a:pt x="156" y="21137"/>
                </a:lnTo>
                <a:lnTo>
                  <a:pt x="28" y="21520"/>
                </a:lnTo>
                <a:lnTo>
                  <a:pt x="0" y="21600"/>
                </a:lnTo>
                <a:lnTo>
                  <a:pt x="21600" y="21600"/>
                </a:lnTo>
                <a:lnTo>
                  <a:pt x="21586" y="21296"/>
                </a:lnTo>
                <a:lnTo>
                  <a:pt x="21564" y="20977"/>
                </a:lnTo>
                <a:lnTo>
                  <a:pt x="21536" y="20673"/>
                </a:lnTo>
                <a:lnTo>
                  <a:pt x="21508" y="20370"/>
                </a:lnTo>
                <a:lnTo>
                  <a:pt x="21430" y="19763"/>
                </a:lnTo>
                <a:lnTo>
                  <a:pt x="21338" y="19156"/>
                </a:lnTo>
                <a:lnTo>
                  <a:pt x="21231" y="18565"/>
                </a:lnTo>
                <a:lnTo>
                  <a:pt x="21118" y="17989"/>
                </a:lnTo>
                <a:lnTo>
                  <a:pt x="20983" y="17430"/>
                </a:lnTo>
                <a:lnTo>
                  <a:pt x="20848" y="16888"/>
                </a:lnTo>
                <a:lnTo>
                  <a:pt x="20706" y="16376"/>
                </a:lnTo>
                <a:lnTo>
                  <a:pt x="20550" y="15865"/>
                </a:lnTo>
                <a:lnTo>
                  <a:pt x="20387" y="15353"/>
                </a:lnTo>
                <a:lnTo>
                  <a:pt x="20210" y="14842"/>
                </a:lnTo>
                <a:lnTo>
                  <a:pt x="20026" y="14331"/>
                </a:lnTo>
                <a:lnTo>
                  <a:pt x="19834" y="13835"/>
                </a:lnTo>
                <a:lnTo>
                  <a:pt x="19636" y="13357"/>
                </a:lnTo>
                <a:lnTo>
                  <a:pt x="19423" y="12877"/>
                </a:lnTo>
                <a:lnTo>
                  <a:pt x="19210" y="12430"/>
                </a:lnTo>
                <a:lnTo>
                  <a:pt x="18983" y="11998"/>
                </a:lnTo>
                <a:lnTo>
                  <a:pt x="18756" y="11599"/>
                </a:lnTo>
                <a:lnTo>
                  <a:pt x="18522" y="11216"/>
                </a:lnTo>
                <a:lnTo>
                  <a:pt x="18281" y="10880"/>
                </a:lnTo>
                <a:lnTo>
                  <a:pt x="18033" y="10576"/>
                </a:lnTo>
                <a:lnTo>
                  <a:pt x="17913" y="10433"/>
                </a:lnTo>
                <a:lnTo>
                  <a:pt x="17785" y="10304"/>
                </a:lnTo>
                <a:lnTo>
                  <a:pt x="17664" y="10177"/>
                </a:lnTo>
                <a:lnTo>
                  <a:pt x="17537" y="10065"/>
                </a:lnTo>
                <a:lnTo>
                  <a:pt x="17288" y="9889"/>
                </a:lnTo>
                <a:lnTo>
                  <a:pt x="17040" y="9730"/>
                </a:lnTo>
                <a:lnTo>
                  <a:pt x="16778" y="9586"/>
                </a:lnTo>
                <a:lnTo>
                  <a:pt x="16515" y="9458"/>
                </a:lnTo>
                <a:lnTo>
                  <a:pt x="16246" y="9362"/>
                </a:lnTo>
                <a:lnTo>
                  <a:pt x="15977" y="9266"/>
                </a:lnTo>
                <a:lnTo>
                  <a:pt x="15423" y="9106"/>
                </a:lnTo>
                <a:lnTo>
                  <a:pt x="14863" y="8963"/>
                </a:lnTo>
                <a:lnTo>
                  <a:pt x="14310" y="8819"/>
                </a:lnTo>
                <a:lnTo>
                  <a:pt x="14041" y="8739"/>
                </a:lnTo>
                <a:lnTo>
                  <a:pt x="13771" y="8659"/>
                </a:lnTo>
                <a:lnTo>
                  <a:pt x="13502" y="8564"/>
                </a:lnTo>
                <a:lnTo>
                  <a:pt x="13247" y="8435"/>
                </a:lnTo>
                <a:lnTo>
                  <a:pt x="12658" y="8148"/>
                </a:lnTo>
                <a:lnTo>
                  <a:pt x="12069" y="7844"/>
                </a:lnTo>
                <a:lnTo>
                  <a:pt x="11488" y="7509"/>
                </a:lnTo>
                <a:lnTo>
                  <a:pt x="10906" y="7158"/>
                </a:lnTo>
                <a:lnTo>
                  <a:pt x="10332" y="6790"/>
                </a:lnTo>
                <a:lnTo>
                  <a:pt x="9750" y="6406"/>
                </a:lnTo>
                <a:lnTo>
                  <a:pt x="9183" y="6007"/>
                </a:lnTo>
                <a:lnTo>
                  <a:pt x="8609" y="5576"/>
                </a:lnTo>
                <a:lnTo>
                  <a:pt x="8041" y="5144"/>
                </a:lnTo>
                <a:lnTo>
                  <a:pt x="7474" y="4681"/>
                </a:lnTo>
                <a:lnTo>
                  <a:pt x="6914" y="4202"/>
                </a:lnTo>
                <a:lnTo>
                  <a:pt x="6354" y="3690"/>
                </a:lnTo>
                <a:lnTo>
                  <a:pt x="5801" y="3179"/>
                </a:lnTo>
                <a:lnTo>
                  <a:pt x="5248" y="2636"/>
                </a:lnTo>
                <a:lnTo>
                  <a:pt x="4702" y="2093"/>
                </a:lnTo>
                <a:lnTo>
                  <a:pt x="4156" y="1518"/>
                </a:lnTo>
                <a:lnTo>
                  <a:pt x="3687" y="1022"/>
                </a:lnTo>
                <a:lnTo>
                  <a:pt x="3453" y="782"/>
                </a:lnTo>
                <a:lnTo>
                  <a:pt x="3220" y="575"/>
                </a:lnTo>
                <a:lnTo>
                  <a:pt x="2978" y="367"/>
                </a:lnTo>
                <a:lnTo>
                  <a:pt x="2730" y="207"/>
                </a:lnTo>
                <a:lnTo>
                  <a:pt x="2610" y="143"/>
                </a:lnTo>
                <a:lnTo>
                  <a:pt x="2482" y="96"/>
                </a:lnTo>
                <a:lnTo>
                  <a:pt x="2361" y="48"/>
                </a:lnTo>
                <a:lnTo>
                  <a:pt x="2234" y="16"/>
                </a:lnTo>
                <a:lnTo>
                  <a:pt x="2106" y="0"/>
                </a:lnTo>
                <a:close/>
              </a:path>
            </a:pathLst>
          </a:custGeom>
          <a:solidFill>
            <a:schemeClr val="accent6"/>
          </a:solidFill>
          <a:ln w="12700">
            <a:miter lim="400000"/>
          </a:ln>
        </p:spPr>
        <p:txBody>
          <a:bodyPr anchor="ctr" bIns="0" lIns="0" rIns="0" tIns="0"/>
          <a:p>
            <a:pPr>
              <a:defRPr>
                <a:solidFill>
                  <a:srgbClr val="000000"/>
                </a:solidFill>
              </a:defRPr>
            </a:pPr>
          </a:p>
        </p:txBody>
      </p:sp>
      <p:grpSp>
        <p:nvGrpSpPr>
          <p:cNvPr id="203" name="Google Shape;3146;p58"/>
          <p:cNvGrpSpPr/>
          <p:nvPr/>
        </p:nvGrpSpPr>
        <p:grpSpPr>
          <a:xfrm>
            <a:off x="228595" y="3918079"/>
            <a:ext cx="1132677" cy="1073165"/>
            <a:chOff x="-1" y="0"/>
            <a:chExt cx="1132676" cy="1073163"/>
          </a:xfrm>
        </p:grpSpPr>
        <p:sp>
          <p:nvSpPr>
            <p:cNvPr id="1050365" name="Google Shape;3147;p58"/>
            <p:cNvSpPr/>
            <p:nvPr/>
          </p:nvSpPr>
          <p:spPr>
            <a:xfrm>
              <a:off x="-2" y="247840"/>
              <a:ext cx="896581" cy="825324"/>
            </a:xfrm>
            <a:custGeom>
              <a:avLst/>
              <a:ahLst/>
              <a:cxnLst>
                <a:cxn ang="0">
                  <a:pos x="wd2" y="hd2"/>
                </a:cxn>
                <a:cxn ang="5400000">
                  <a:pos x="wd2" y="hd2"/>
                </a:cxn>
                <a:cxn ang="10800000">
                  <a:pos x="wd2" y="hd2"/>
                </a:cxn>
                <a:cxn ang="16200000">
                  <a:pos x="wd2" y="hd2"/>
                </a:cxn>
              </a:cxnLst>
              <a:rect l="0" t="0" r="r" b="b"/>
              <a:pathLst>
                <a:path w="21600" h="21600" extrusionOk="0">
                  <a:moveTo>
                    <a:pt x="9178" y="0"/>
                  </a:moveTo>
                  <a:lnTo>
                    <a:pt x="9102" y="51"/>
                  </a:lnTo>
                  <a:lnTo>
                    <a:pt x="8895" y="205"/>
                  </a:lnTo>
                  <a:lnTo>
                    <a:pt x="8574" y="461"/>
                  </a:lnTo>
                  <a:lnTo>
                    <a:pt x="8376" y="635"/>
                  </a:lnTo>
                  <a:lnTo>
                    <a:pt x="8150" y="840"/>
                  </a:lnTo>
                  <a:lnTo>
                    <a:pt x="7904" y="1076"/>
                  </a:lnTo>
                  <a:lnTo>
                    <a:pt x="7631" y="1342"/>
                  </a:lnTo>
                  <a:lnTo>
                    <a:pt x="7348" y="1639"/>
                  </a:lnTo>
                  <a:lnTo>
                    <a:pt x="7046" y="1967"/>
                  </a:lnTo>
                  <a:lnTo>
                    <a:pt x="6716" y="2326"/>
                  </a:lnTo>
                  <a:lnTo>
                    <a:pt x="6386" y="2715"/>
                  </a:lnTo>
                  <a:lnTo>
                    <a:pt x="6037" y="3136"/>
                  </a:lnTo>
                  <a:lnTo>
                    <a:pt x="5678" y="3597"/>
                  </a:lnTo>
                  <a:lnTo>
                    <a:pt x="5320" y="4099"/>
                  </a:lnTo>
                  <a:lnTo>
                    <a:pt x="4943" y="4631"/>
                  </a:lnTo>
                  <a:lnTo>
                    <a:pt x="4565" y="5195"/>
                  </a:lnTo>
                  <a:lnTo>
                    <a:pt x="4188" y="5800"/>
                  </a:lnTo>
                  <a:lnTo>
                    <a:pt x="3801" y="6435"/>
                  </a:lnTo>
                  <a:lnTo>
                    <a:pt x="3424" y="7121"/>
                  </a:lnTo>
                  <a:lnTo>
                    <a:pt x="3047" y="7839"/>
                  </a:lnTo>
                  <a:lnTo>
                    <a:pt x="2670" y="8597"/>
                  </a:lnTo>
                  <a:lnTo>
                    <a:pt x="2481" y="8986"/>
                  </a:lnTo>
                  <a:lnTo>
                    <a:pt x="2292" y="9396"/>
                  </a:lnTo>
                  <a:lnTo>
                    <a:pt x="2113" y="9806"/>
                  </a:lnTo>
                  <a:lnTo>
                    <a:pt x="1934" y="10226"/>
                  </a:lnTo>
                  <a:lnTo>
                    <a:pt x="1755" y="10667"/>
                  </a:lnTo>
                  <a:lnTo>
                    <a:pt x="1575" y="11107"/>
                  </a:lnTo>
                  <a:lnTo>
                    <a:pt x="1405" y="11568"/>
                  </a:lnTo>
                  <a:lnTo>
                    <a:pt x="1235" y="12030"/>
                  </a:lnTo>
                  <a:lnTo>
                    <a:pt x="1066" y="12511"/>
                  </a:lnTo>
                  <a:lnTo>
                    <a:pt x="906" y="12993"/>
                  </a:lnTo>
                  <a:lnTo>
                    <a:pt x="745" y="13495"/>
                  </a:lnTo>
                  <a:lnTo>
                    <a:pt x="585" y="14007"/>
                  </a:lnTo>
                  <a:lnTo>
                    <a:pt x="434" y="14519"/>
                  </a:lnTo>
                  <a:lnTo>
                    <a:pt x="283" y="15052"/>
                  </a:lnTo>
                  <a:lnTo>
                    <a:pt x="141" y="15595"/>
                  </a:lnTo>
                  <a:lnTo>
                    <a:pt x="0" y="16149"/>
                  </a:lnTo>
                  <a:lnTo>
                    <a:pt x="57" y="16241"/>
                  </a:lnTo>
                  <a:lnTo>
                    <a:pt x="245" y="16497"/>
                  </a:lnTo>
                  <a:lnTo>
                    <a:pt x="387" y="16671"/>
                  </a:lnTo>
                  <a:lnTo>
                    <a:pt x="556" y="16876"/>
                  </a:lnTo>
                  <a:lnTo>
                    <a:pt x="774" y="17112"/>
                  </a:lnTo>
                  <a:lnTo>
                    <a:pt x="1028" y="17368"/>
                  </a:lnTo>
                  <a:lnTo>
                    <a:pt x="1311" y="17634"/>
                  </a:lnTo>
                  <a:lnTo>
                    <a:pt x="1641" y="17931"/>
                  </a:lnTo>
                  <a:lnTo>
                    <a:pt x="2009" y="18229"/>
                  </a:lnTo>
                  <a:lnTo>
                    <a:pt x="2424" y="18536"/>
                  </a:lnTo>
                  <a:lnTo>
                    <a:pt x="2877" y="18844"/>
                  </a:lnTo>
                  <a:lnTo>
                    <a:pt x="3122" y="18998"/>
                  </a:lnTo>
                  <a:lnTo>
                    <a:pt x="3377" y="19161"/>
                  </a:lnTo>
                  <a:lnTo>
                    <a:pt x="3650" y="19315"/>
                  </a:lnTo>
                  <a:lnTo>
                    <a:pt x="3924" y="19469"/>
                  </a:lnTo>
                  <a:lnTo>
                    <a:pt x="4216" y="19612"/>
                  </a:lnTo>
                  <a:lnTo>
                    <a:pt x="4518" y="19766"/>
                  </a:lnTo>
                  <a:lnTo>
                    <a:pt x="4830" y="19909"/>
                  </a:lnTo>
                  <a:lnTo>
                    <a:pt x="5159" y="20053"/>
                  </a:lnTo>
                  <a:lnTo>
                    <a:pt x="5499" y="20196"/>
                  </a:lnTo>
                  <a:lnTo>
                    <a:pt x="5848" y="20329"/>
                  </a:lnTo>
                  <a:lnTo>
                    <a:pt x="6216" y="20462"/>
                  </a:lnTo>
                  <a:lnTo>
                    <a:pt x="6593" y="20596"/>
                  </a:lnTo>
                  <a:lnTo>
                    <a:pt x="6990" y="20719"/>
                  </a:lnTo>
                  <a:lnTo>
                    <a:pt x="7395" y="20832"/>
                  </a:lnTo>
                  <a:lnTo>
                    <a:pt x="7810" y="20944"/>
                  </a:lnTo>
                  <a:lnTo>
                    <a:pt x="8244" y="21046"/>
                  </a:lnTo>
                  <a:lnTo>
                    <a:pt x="8687" y="21139"/>
                  </a:lnTo>
                  <a:lnTo>
                    <a:pt x="9140" y="21231"/>
                  </a:lnTo>
                  <a:lnTo>
                    <a:pt x="9611" y="21303"/>
                  </a:lnTo>
                  <a:lnTo>
                    <a:pt x="10102" y="21374"/>
                  </a:lnTo>
                  <a:lnTo>
                    <a:pt x="10602" y="21436"/>
                  </a:lnTo>
                  <a:lnTo>
                    <a:pt x="11121" y="21498"/>
                  </a:lnTo>
                  <a:lnTo>
                    <a:pt x="11649" y="21538"/>
                  </a:lnTo>
                  <a:lnTo>
                    <a:pt x="12196" y="21569"/>
                  </a:lnTo>
                  <a:lnTo>
                    <a:pt x="12753" y="21590"/>
                  </a:lnTo>
                  <a:lnTo>
                    <a:pt x="13328" y="21600"/>
                  </a:lnTo>
                  <a:lnTo>
                    <a:pt x="13922" y="21600"/>
                  </a:lnTo>
                  <a:lnTo>
                    <a:pt x="14526" y="21590"/>
                  </a:lnTo>
                  <a:lnTo>
                    <a:pt x="15148" y="21559"/>
                  </a:lnTo>
                  <a:lnTo>
                    <a:pt x="15781" y="21518"/>
                  </a:lnTo>
                  <a:lnTo>
                    <a:pt x="16431" y="21467"/>
                  </a:lnTo>
                  <a:lnTo>
                    <a:pt x="17101" y="21405"/>
                  </a:lnTo>
                  <a:lnTo>
                    <a:pt x="17790" y="21323"/>
                  </a:lnTo>
                  <a:lnTo>
                    <a:pt x="18488" y="21221"/>
                  </a:lnTo>
                  <a:lnTo>
                    <a:pt x="19204" y="21108"/>
                  </a:lnTo>
                  <a:lnTo>
                    <a:pt x="19940" y="20985"/>
                  </a:lnTo>
                  <a:lnTo>
                    <a:pt x="20695" y="20842"/>
                  </a:lnTo>
                  <a:lnTo>
                    <a:pt x="21459" y="20678"/>
                  </a:lnTo>
                  <a:lnTo>
                    <a:pt x="21515" y="19960"/>
                  </a:lnTo>
                  <a:lnTo>
                    <a:pt x="21563" y="19120"/>
                  </a:lnTo>
                  <a:lnTo>
                    <a:pt x="21581" y="18659"/>
                  </a:lnTo>
                  <a:lnTo>
                    <a:pt x="21591" y="18178"/>
                  </a:lnTo>
                  <a:lnTo>
                    <a:pt x="21600" y="17665"/>
                  </a:lnTo>
                  <a:lnTo>
                    <a:pt x="21600" y="17132"/>
                  </a:lnTo>
                  <a:lnTo>
                    <a:pt x="21591" y="16589"/>
                  </a:lnTo>
                  <a:lnTo>
                    <a:pt x="21581" y="16016"/>
                  </a:lnTo>
                  <a:lnTo>
                    <a:pt x="21553" y="15431"/>
                  </a:lnTo>
                  <a:lnTo>
                    <a:pt x="21525" y="14827"/>
                  </a:lnTo>
                  <a:lnTo>
                    <a:pt x="21477" y="14212"/>
                  </a:lnTo>
                  <a:lnTo>
                    <a:pt x="21421" y="13587"/>
                  </a:lnTo>
                  <a:lnTo>
                    <a:pt x="21355" y="12952"/>
                  </a:lnTo>
                  <a:lnTo>
                    <a:pt x="21270" y="12306"/>
                  </a:lnTo>
                  <a:lnTo>
                    <a:pt x="21176" y="11650"/>
                  </a:lnTo>
                  <a:lnTo>
                    <a:pt x="21072" y="10985"/>
                  </a:lnTo>
                  <a:lnTo>
                    <a:pt x="20940" y="10329"/>
                  </a:lnTo>
                  <a:lnTo>
                    <a:pt x="20798" y="9652"/>
                  </a:lnTo>
                  <a:lnTo>
                    <a:pt x="20638" y="8986"/>
                  </a:lnTo>
                  <a:lnTo>
                    <a:pt x="20459" y="8320"/>
                  </a:lnTo>
                  <a:lnTo>
                    <a:pt x="20261" y="7654"/>
                  </a:lnTo>
                  <a:lnTo>
                    <a:pt x="20034" y="6998"/>
                  </a:lnTo>
                  <a:lnTo>
                    <a:pt x="19799" y="6342"/>
                  </a:lnTo>
                  <a:lnTo>
                    <a:pt x="19667" y="6014"/>
                  </a:lnTo>
                  <a:lnTo>
                    <a:pt x="19535" y="5687"/>
                  </a:lnTo>
                  <a:lnTo>
                    <a:pt x="19393" y="5369"/>
                  </a:lnTo>
                  <a:lnTo>
                    <a:pt x="19252" y="5051"/>
                  </a:lnTo>
                  <a:lnTo>
                    <a:pt x="19101" y="4734"/>
                  </a:lnTo>
                  <a:lnTo>
                    <a:pt x="18940" y="4416"/>
                  </a:lnTo>
                  <a:lnTo>
                    <a:pt x="18770" y="4109"/>
                  </a:lnTo>
                  <a:lnTo>
                    <a:pt x="18601" y="3801"/>
                  </a:lnTo>
                  <a:lnTo>
                    <a:pt x="18431" y="3494"/>
                  </a:lnTo>
                  <a:lnTo>
                    <a:pt x="18242" y="3197"/>
                  </a:lnTo>
                  <a:lnTo>
                    <a:pt x="18054" y="2900"/>
                  </a:lnTo>
                  <a:lnTo>
                    <a:pt x="17855" y="2602"/>
                  </a:lnTo>
                  <a:lnTo>
                    <a:pt x="17658" y="2316"/>
                  </a:lnTo>
                  <a:lnTo>
                    <a:pt x="17440" y="2029"/>
                  </a:lnTo>
                  <a:lnTo>
                    <a:pt x="9178"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50366" name="Google Shape;3149;p58"/>
            <p:cNvSpPr/>
            <p:nvPr/>
          </p:nvSpPr>
          <p:spPr>
            <a:xfrm>
              <a:off x="357844" y="391528"/>
              <a:ext cx="116685" cy="53246"/>
            </a:xfrm>
            <a:custGeom>
              <a:avLst/>
              <a:ahLst/>
              <a:cxnLst>
                <a:cxn ang="0">
                  <a:pos x="wd2" y="hd2"/>
                </a:cxn>
                <a:cxn ang="5400000">
                  <a:pos x="wd2" y="hd2"/>
                </a:cxn>
                <a:cxn ang="10800000">
                  <a:pos x="wd2" y="hd2"/>
                </a:cxn>
                <a:cxn ang="16200000">
                  <a:pos x="wd2" y="hd2"/>
                </a:cxn>
              </a:cxnLst>
              <a:rect l="0" t="0" r="r" b="b"/>
              <a:pathLst>
                <a:path w="21600" h="21600" extrusionOk="0">
                  <a:moveTo>
                    <a:pt x="10511" y="0"/>
                  </a:moveTo>
                  <a:lnTo>
                    <a:pt x="9424" y="159"/>
                  </a:lnTo>
                  <a:lnTo>
                    <a:pt x="8191" y="470"/>
                  </a:lnTo>
                  <a:lnTo>
                    <a:pt x="6959" y="1267"/>
                  </a:lnTo>
                  <a:lnTo>
                    <a:pt x="5799" y="2223"/>
                  </a:lnTo>
                  <a:lnTo>
                    <a:pt x="4712" y="3490"/>
                  </a:lnTo>
                  <a:lnTo>
                    <a:pt x="3625" y="5083"/>
                  </a:lnTo>
                  <a:lnTo>
                    <a:pt x="2611" y="6828"/>
                  </a:lnTo>
                  <a:lnTo>
                    <a:pt x="1669" y="8573"/>
                  </a:lnTo>
                  <a:lnTo>
                    <a:pt x="800" y="10636"/>
                  </a:lnTo>
                  <a:lnTo>
                    <a:pt x="0" y="12700"/>
                  </a:lnTo>
                  <a:lnTo>
                    <a:pt x="0" y="13019"/>
                  </a:lnTo>
                  <a:lnTo>
                    <a:pt x="218" y="13337"/>
                  </a:lnTo>
                  <a:lnTo>
                    <a:pt x="582" y="13497"/>
                  </a:lnTo>
                  <a:lnTo>
                    <a:pt x="1087" y="13656"/>
                  </a:lnTo>
                  <a:lnTo>
                    <a:pt x="1596" y="13656"/>
                  </a:lnTo>
                  <a:lnTo>
                    <a:pt x="2101" y="13497"/>
                  </a:lnTo>
                  <a:lnTo>
                    <a:pt x="2538" y="13337"/>
                  </a:lnTo>
                  <a:lnTo>
                    <a:pt x="2756" y="12859"/>
                  </a:lnTo>
                  <a:lnTo>
                    <a:pt x="3625" y="10636"/>
                  </a:lnTo>
                  <a:lnTo>
                    <a:pt x="4567" y="8573"/>
                  </a:lnTo>
                  <a:lnTo>
                    <a:pt x="5581" y="6828"/>
                  </a:lnTo>
                  <a:lnTo>
                    <a:pt x="6595" y="5083"/>
                  </a:lnTo>
                  <a:lnTo>
                    <a:pt x="7177" y="4446"/>
                  </a:lnTo>
                  <a:lnTo>
                    <a:pt x="7682" y="3808"/>
                  </a:lnTo>
                  <a:lnTo>
                    <a:pt x="8191" y="3330"/>
                  </a:lnTo>
                  <a:lnTo>
                    <a:pt x="8697" y="2852"/>
                  </a:lnTo>
                  <a:lnTo>
                    <a:pt x="9206" y="2701"/>
                  </a:lnTo>
                  <a:lnTo>
                    <a:pt x="9642" y="2542"/>
                  </a:lnTo>
                  <a:lnTo>
                    <a:pt x="10656" y="2542"/>
                  </a:lnTo>
                  <a:lnTo>
                    <a:pt x="11525" y="3011"/>
                  </a:lnTo>
                  <a:lnTo>
                    <a:pt x="12394" y="3808"/>
                  </a:lnTo>
                  <a:lnTo>
                    <a:pt x="13263" y="4765"/>
                  </a:lnTo>
                  <a:lnTo>
                    <a:pt x="14063" y="6031"/>
                  </a:lnTo>
                  <a:lnTo>
                    <a:pt x="14787" y="7625"/>
                  </a:lnTo>
                  <a:lnTo>
                    <a:pt x="15510" y="9370"/>
                  </a:lnTo>
                  <a:lnTo>
                    <a:pt x="16165" y="11115"/>
                  </a:lnTo>
                  <a:lnTo>
                    <a:pt x="16743" y="13019"/>
                  </a:lnTo>
                  <a:lnTo>
                    <a:pt x="17324" y="15082"/>
                  </a:lnTo>
                  <a:lnTo>
                    <a:pt x="17902" y="17154"/>
                  </a:lnTo>
                  <a:lnTo>
                    <a:pt x="18844" y="20962"/>
                  </a:lnTo>
                  <a:lnTo>
                    <a:pt x="18917" y="21122"/>
                  </a:lnTo>
                  <a:lnTo>
                    <a:pt x="19062" y="21441"/>
                  </a:lnTo>
                  <a:lnTo>
                    <a:pt x="19426" y="21600"/>
                  </a:lnTo>
                  <a:lnTo>
                    <a:pt x="20440" y="21600"/>
                  </a:lnTo>
                  <a:lnTo>
                    <a:pt x="20945" y="21281"/>
                  </a:lnTo>
                  <a:lnTo>
                    <a:pt x="21309" y="20962"/>
                  </a:lnTo>
                  <a:lnTo>
                    <a:pt x="21527" y="20484"/>
                  </a:lnTo>
                  <a:lnTo>
                    <a:pt x="21600" y="20166"/>
                  </a:lnTo>
                  <a:lnTo>
                    <a:pt x="21527" y="19855"/>
                  </a:lnTo>
                  <a:lnTo>
                    <a:pt x="20440" y="15401"/>
                  </a:lnTo>
                  <a:lnTo>
                    <a:pt x="19858" y="13337"/>
                  </a:lnTo>
                  <a:lnTo>
                    <a:pt x="19208" y="11274"/>
                  </a:lnTo>
                  <a:lnTo>
                    <a:pt x="18557" y="9370"/>
                  </a:lnTo>
                  <a:lnTo>
                    <a:pt x="17830" y="7625"/>
                  </a:lnTo>
                  <a:lnTo>
                    <a:pt x="17106" y="6031"/>
                  </a:lnTo>
                  <a:lnTo>
                    <a:pt x="16310" y="4605"/>
                  </a:lnTo>
                  <a:lnTo>
                    <a:pt x="15510" y="3171"/>
                  </a:lnTo>
                  <a:lnTo>
                    <a:pt x="14568" y="2064"/>
                  </a:lnTo>
                  <a:lnTo>
                    <a:pt x="13700" y="1267"/>
                  </a:lnTo>
                  <a:lnTo>
                    <a:pt x="12685" y="629"/>
                  </a:lnTo>
                  <a:lnTo>
                    <a:pt x="11671" y="159"/>
                  </a:lnTo>
                  <a:lnTo>
                    <a:pt x="105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367" name="Google Shape;3150;p58"/>
            <p:cNvSpPr/>
            <p:nvPr/>
          </p:nvSpPr>
          <p:spPr>
            <a:xfrm>
              <a:off x="579053" y="432242"/>
              <a:ext cx="116292" cy="54032"/>
            </a:xfrm>
            <a:custGeom>
              <a:avLst/>
              <a:ahLst/>
              <a:cxnLst>
                <a:cxn ang="0">
                  <a:pos x="wd2" y="hd2"/>
                </a:cxn>
                <a:cxn ang="5400000">
                  <a:pos x="wd2" y="hd2"/>
                </a:cxn>
                <a:cxn ang="10800000">
                  <a:pos x="wd2" y="hd2"/>
                </a:cxn>
                <a:cxn ang="16200000">
                  <a:pos x="wd2" y="hd2"/>
                </a:cxn>
              </a:cxnLst>
              <a:rect l="0" t="0" r="r" b="b"/>
              <a:pathLst>
                <a:path w="21600" h="21600" extrusionOk="0">
                  <a:moveTo>
                    <a:pt x="11783" y="0"/>
                  </a:moveTo>
                  <a:lnTo>
                    <a:pt x="10765" y="157"/>
                  </a:lnTo>
                  <a:lnTo>
                    <a:pt x="9675" y="471"/>
                  </a:lnTo>
                  <a:lnTo>
                    <a:pt x="8584" y="1091"/>
                  </a:lnTo>
                  <a:lnTo>
                    <a:pt x="7493" y="1876"/>
                  </a:lnTo>
                  <a:lnTo>
                    <a:pt x="6475" y="2819"/>
                  </a:lnTo>
                  <a:lnTo>
                    <a:pt x="5454" y="3910"/>
                  </a:lnTo>
                  <a:lnTo>
                    <a:pt x="4436" y="5166"/>
                  </a:lnTo>
                  <a:lnTo>
                    <a:pt x="3491" y="6415"/>
                  </a:lnTo>
                  <a:lnTo>
                    <a:pt x="2619" y="7985"/>
                  </a:lnTo>
                  <a:lnTo>
                    <a:pt x="1748" y="9391"/>
                  </a:lnTo>
                  <a:lnTo>
                    <a:pt x="146" y="12366"/>
                  </a:lnTo>
                  <a:lnTo>
                    <a:pt x="0" y="12681"/>
                  </a:lnTo>
                  <a:lnTo>
                    <a:pt x="0" y="13144"/>
                  </a:lnTo>
                  <a:lnTo>
                    <a:pt x="73" y="13301"/>
                  </a:lnTo>
                  <a:lnTo>
                    <a:pt x="438" y="13615"/>
                  </a:lnTo>
                  <a:lnTo>
                    <a:pt x="876" y="13772"/>
                  </a:lnTo>
                  <a:lnTo>
                    <a:pt x="1383" y="13929"/>
                  </a:lnTo>
                  <a:lnTo>
                    <a:pt x="1893" y="13772"/>
                  </a:lnTo>
                  <a:lnTo>
                    <a:pt x="2327" y="13615"/>
                  </a:lnTo>
                  <a:lnTo>
                    <a:pt x="2619" y="13144"/>
                  </a:lnTo>
                  <a:lnTo>
                    <a:pt x="4221" y="10176"/>
                  </a:lnTo>
                  <a:lnTo>
                    <a:pt x="5020" y="8919"/>
                  </a:lnTo>
                  <a:lnTo>
                    <a:pt x="5892" y="7514"/>
                  </a:lnTo>
                  <a:lnTo>
                    <a:pt x="6763" y="6415"/>
                  </a:lnTo>
                  <a:lnTo>
                    <a:pt x="7566" y="5481"/>
                  </a:lnTo>
                  <a:lnTo>
                    <a:pt x="8438" y="4695"/>
                  </a:lnTo>
                  <a:lnTo>
                    <a:pt x="9310" y="4067"/>
                  </a:lnTo>
                  <a:lnTo>
                    <a:pt x="10182" y="3753"/>
                  </a:lnTo>
                  <a:lnTo>
                    <a:pt x="11053" y="3596"/>
                  </a:lnTo>
                  <a:lnTo>
                    <a:pt x="11929" y="3753"/>
                  </a:lnTo>
                  <a:lnTo>
                    <a:pt x="12801" y="4224"/>
                  </a:lnTo>
                  <a:lnTo>
                    <a:pt x="13600" y="5009"/>
                  </a:lnTo>
                  <a:lnTo>
                    <a:pt x="14472" y="6101"/>
                  </a:lnTo>
                  <a:lnTo>
                    <a:pt x="15274" y="7514"/>
                  </a:lnTo>
                  <a:lnTo>
                    <a:pt x="16146" y="9548"/>
                  </a:lnTo>
                  <a:lnTo>
                    <a:pt x="16945" y="12052"/>
                  </a:lnTo>
                  <a:lnTo>
                    <a:pt x="17671" y="14714"/>
                  </a:lnTo>
                  <a:lnTo>
                    <a:pt x="18328" y="17682"/>
                  </a:lnTo>
                  <a:lnTo>
                    <a:pt x="18762" y="20501"/>
                  </a:lnTo>
                  <a:lnTo>
                    <a:pt x="18835" y="20972"/>
                  </a:lnTo>
                  <a:lnTo>
                    <a:pt x="18981" y="21129"/>
                  </a:lnTo>
                  <a:lnTo>
                    <a:pt x="19346" y="21443"/>
                  </a:lnTo>
                  <a:lnTo>
                    <a:pt x="19856" y="21600"/>
                  </a:lnTo>
                  <a:lnTo>
                    <a:pt x="20363" y="21600"/>
                  </a:lnTo>
                  <a:lnTo>
                    <a:pt x="20874" y="21443"/>
                  </a:lnTo>
                  <a:lnTo>
                    <a:pt x="21308" y="21129"/>
                  </a:lnTo>
                  <a:lnTo>
                    <a:pt x="21600" y="20658"/>
                  </a:lnTo>
                  <a:lnTo>
                    <a:pt x="21600" y="20038"/>
                  </a:lnTo>
                  <a:lnTo>
                    <a:pt x="21235" y="17533"/>
                  </a:lnTo>
                  <a:lnTo>
                    <a:pt x="20728" y="15028"/>
                  </a:lnTo>
                  <a:lnTo>
                    <a:pt x="20217" y="12681"/>
                  </a:lnTo>
                  <a:lnTo>
                    <a:pt x="19564" y="10333"/>
                  </a:lnTo>
                  <a:lnTo>
                    <a:pt x="18762" y="8291"/>
                  </a:lnTo>
                  <a:lnTo>
                    <a:pt x="17963" y="6258"/>
                  </a:lnTo>
                  <a:lnTo>
                    <a:pt x="17018" y="4538"/>
                  </a:lnTo>
                  <a:lnTo>
                    <a:pt x="16000" y="2819"/>
                  </a:lnTo>
                  <a:lnTo>
                    <a:pt x="14983" y="1719"/>
                  </a:lnTo>
                  <a:lnTo>
                    <a:pt x="13965" y="785"/>
                  </a:lnTo>
                  <a:lnTo>
                    <a:pt x="12874" y="314"/>
                  </a:lnTo>
                  <a:lnTo>
                    <a:pt x="1178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368" name="Google Shape;3151;p58"/>
            <p:cNvSpPr/>
            <p:nvPr/>
          </p:nvSpPr>
          <p:spPr>
            <a:xfrm>
              <a:off x="476864" y="434578"/>
              <a:ext cx="95533" cy="19108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450" y="577"/>
                  </a:lnTo>
                  <a:lnTo>
                    <a:pt x="19389" y="1108"/>
                  </a:lnTo>
                  <a:lnTo>
                    <a:pt x="18327" y="1594"/>
                  </a:lnTo>
                  <a:lnTo>
                    <a:pt x="17266" y="1994"/>
                  </a:lnTo>
                  <a:lnTo>
                    <a:pt x="16289" y="2347"/>
                  </a:lnTo>
                  <a:lnTo>
                    <a:pt x="15316" y="2613"/>
                  </a:lnTo>
                  <a:lnTo>
                    <a:pt x="14344" y="2833"/>
                  </a:lnTo>
                  <a:lnTo>
                    <a:pt x="13456" y="3011"/>
                  </a:lnTo>
                  <a:lnTo>
                    <a:pt x="12483" y="3144"/>
                  </a:lnTo>
                  <a:lnTo>
                    <a:pt x="11688" y="3188"/>
                  </a:lnTo>
                  <a:lnTo>
                    <a:pt x="10800" y="3233"/>
                  </a:lnTo>
                  <a:lnTo>
                    <a:pt x="10005" y="3233"/>
                  </a:lnTo>
                  <a:lnTo>
                    <a:pt x="9210" y="3188"/>
                  </a:lnTo>
                  <a:lnTo>
                    <a:pt x="8500" y="3144"/>
                  </a:lnTo>
                  <a:lnTo>
                    <a:pt x="7794" y="3055"/>
                  </a:lnTo>
                  <a:lnTo>
                    <a:pt x="7083" y="2922"/>
                  </a:lnTo>
                  <a:lnTo>
                    <a:pt x="5844" y="2613"/>
                  </a:lnTo>
                  <a:lnTo>
                    <a:pt x="4694" y="2258"/>
                  </a:lnTo>
                  <a:lnTo>
                    <a:pt x="3810" y="1905"/>
                  </a:lnTo>
                  <a:lnTo>
                    <a:pt x="3011" y="1550"/>
                  </a:lnTo>
                  <a:lnTo>
                    <a:pt x="2394" y="1197"/>
                  </a:lnTo>
                  <a:lnTo>
                    <a:pt x="1950" y="930"/>
                  </a:lnTo>
                  <a:lnTo>
                    <a:pt x="1505" y="666"/>
                  </a:lnTo>
                  <a:lnTo>
                    <a:pt x="1328" y="1594"/>
                  </a:lnTo>
                  <a:lnTo>
                    <a:pt x="799" y="4116"/>
                  </a:lnTo>
                  <a:lnTo>
                    <a:pt x="533" y="5755"/>
                  </a:lnTo>
                  <a:lnTo>
                    <a:pt x="266" y="7569"/>
                  </a:lnTo>
                  <a:lnTo>
                    <a:pt x="89" y="9560"/>
                  </a:lnTo>
                  <a:lnTo>
                    <a:pt x="0" y="11551"/>
                  </a:lnTo>
                  <a:lnTo>
                    <a:pt x="0" y="13543"/>
                  </a:lnTo>
                  <a:lnTo>
                    <a:pt x="266" y="15448"/>
                  </a:lnTo>
                  <a:lnTo>
                    <a:pt x="444" y="16376"/>
                  </a:lnTo>
                  <a:lnTo>
                    <a:pt x="622" y="17217"/>
                  </a:lnTo>
                  <a:lnTo>
                    <a:pt x="888" y="18059"/>
                  </a:lnTo>
                  <a:lnTo>
                    <a:pt x="1239" y="18767"/>
                  </a:lnTo>
                  <a:lnTo>
                    <a:pt x="1683" y="19475"/>
                  </a:lnTo>
                  <a:lnTo>
                    <a:pt x="2127" y="20050"/>
                  </a:lnTo>
                  <a:lnTo>
                    <a:pt x="2744" y="20581"/>
                  </a:lnTo>
                  <a:lnTo>
                    <a:pt x="3366" y="20981"/>
                  </a:lnTo>
                  <a:lnTo>
                    <a:pt x="3722" y="21156"/>
                  </a:lnTo>
                  <a:lnTo>
                    <a:pt x="4072" y="21289"/>
                  </a:lnTo>
                  <a:lnTo>
                    <a:pt x="4428" y="21422"/>
                  </a:lnTo>
                  <a:lnTo>
                    <a:pt x="4872" y="21511"/>
                  </a:lnTo>
                  <a:lnTo>
                    <a:pt x="5311" y="21556"/>
                  </a:lnTo>
                  <a:lnTo>
                    <a:pt x="5755" y="21600"/>
                  </a:lnTo>
                  <a:lnTo>
                    <a:pt x="6199" y="21600"/>
                  </a:lnTo>
                  <a:lnTo>
                    <a:pt x="6728" y="21556"/>
                  </a:lnTo>
                  <a:lnTo>
                    <a:pt x="7261" y="21467"/>
                  </a:lnTo>
                  <a:lnTo>
                    <a:pt x="7705" y="21378"/>
                  </a:lnTo>
                  <a:lnTo>
                    <a:pt x="8677" y="21111"/>
                  </a:lnTo>
                  <a:lnTo>
                    <a:pt x="9650" y="20714"/>
                  </a:lnTo>
                  <a:lnTo>
                    <a:pt x="10538" y="20272"/>
                  </a:lnTo>
                  <a:lnTo>
                    <a:pt x="11422" y="19739"/>
                  </a:lnTo>
                  <a:lnTo>
                    <a:pt x="12217" y="19120"/>
                  </a:lnTo>
                  <a:lnTo>
                    <a:pt x="12927" y="18412"/>
                  </a:lnTo>
                  <a:lnTo>
                    <a:pt x="13722" y="17659"/>
                  </a:lnTo>
                  <a:lnTo>
                    <a:pt x="14433" y="16864"/>
                  </a:lnTo>
                  <a:lnTo>
                    <a:pt x="15050" y="16023"/>
                  </a:lnTo>
                  <a:lnTo>
                    <a:pt x="15672" y="15137"/>
                  </a:lnTo>
                  <a:lnTo>
                    <a:pt x="16289" y="14209"/>
                  </a:lnTo>
                  <a:lnTo>
                    <a:pt x="17355" y="12260"/>
                  </a:lnTo>
                  <a:lnTo>
                    <a:pt x="18327" y="10313"/>
                  </a:lnTo>
                  <a:lnTo>
                    <a:pt x="19122" y="8366"/>
                  </a:lnTo>
                  <a:lnTo>
                    <a:pt x="19833" y="6507"/>
                  </a:lnTo>
                  <a:lnTo>
                    <a:pt x="20361" y="4736"/>
                  </a:lnTo>
                  <a:lnTo>
                    <a:pt x="20805" y="3188"/>
                  </a:lnTo>
                  <a:lnTo>
                    <a:pt x="21427" y="841"/>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50369" name="Google Shape;3152;p58"/>
            <p:cNvSpPr/>
            <p:nvPr/>
          </p:nvSpPr>
          <p:spPr>
            <a:xfrm>
              <a:off x="481971" y="447895"/>
              <a:ext cx="85338" cy="4228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511" y="1806"/>
                  </a:lnTo>
                  <a:lnTo>
                    <a:pt x="19423" y="3401"/>
                  </a:lnTo>
                  <a:lnTo>
                    <a:pt x="18428" y="4806"/>
                  </a:lnTo>
                  <a:lnTo>
                    <a:pt x="17340" y="5999"/>
                  </a:lnTo>
                  <a:lnTo>
                    <a:pt x="16350" y="7003"/>
                  </a:lnTo>
                  <a:lnTo>
                    <a:pt x="15356" y="7806"/>
                  </a:lnTo>
                  <a:lnTo>
                    <a:pt x="14367" y="8598"/>
                  </a:lnTo>
                  <a:lnTo>
                    <a:pt x="13477" y="9200"/>
                  </a:lnTo>
                  <a:lnTo>
                    <a:pt x="12582" y="9400"/>
                  </a:lnTo>
                  <a:lnTo>
                    <a:pt x="11692" y="9802"/>
                  </a:lnTo>
                  <a:lnTo>
                    <a:pt x="10007" y="9802"/>
                  </a:lnTo>
                  <a:lnTo>
                    <a:pt x="8421" y="9601"/>
                  </a:lnTo>
                  <a:lnTo>
                    <a:pt x="6935" y="8798"/>
                  </a:lnTo>
                  <a:lnTo>
                    <a:pt x="5647" y="8006"/>
                  </a:lnTo>
                  <a:lnTo>
                    <a:pt x="4459" y="7003"/>
                  </a:lnTo>
                  <a:lnTo>
                    <a:pt x="3465" y="5799"/>
                  </a:lnTo>
                  <a:lnTo>
                    <a:pt x="2575" y="4806"/>
                  </a:lnTo>
                  <a:lnTo>
                    <a:pt x="1387" y="3000"/>
                  </a:lnTo>
                  <a:lnTo>
                    <a:pt x="989" y="2208"/>
                  </a:lnTo>
                  <a:lnTo>
                    <a:pt x="0" y="21600"/>
                  </a:lnTo>
                  <a:lnTo>
                    <a:pt x="19915" y="1840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370" name="Google Shape;3153;p58"/>
            <p:cNvSpPr/>
            <p:nvPr/>
          </p:nvSpPr>
          <p:spPr>
            <a:xfrm>
              <a:off x="486272" y="562221"/>
              <a:ext cx="41502" cy="59119"/>
            </a:xfrm>
            <a:custGeom>
              <a:avLst/>
              <a:ahLst/>
              <a:cxnLst>
                <a:cxn ang="0">
                  <a:pos x="wd2" y="hd2"/>
                </a:cxn>
                <a:cxn ang="5400000">
                  <a:pos x="wd2" y="hd2"/>
                </a:cxn>
                <a:cxn ang="10800000">
                  <a:pos x="wd2" y="hd2"/>
                </a:cxn>
                <a:cxn ang="16200000">
                  <a:pos x="wd2" y="hd2"/>
                </a:cxn>
              </a:cxnLst>
              <a:rect l="0" t="0" r="r" b="b"/>
              <a:pathLst>
                <a:path w="21600" h="21600" extrusionOk="0">
                  <a:moveTo>
                    <a:pt x="11408" y="0"/>
                  </a:moveTo>
                  <a:lnTo>
                    <a:pt x="10396" y="144"/>
                  </a:lnTo>
                  <a:lnTo>
                    <a:pt x="9374" y="431"/>
                  </a:lnTo>
                  <a:lnTo>
                    <a:pt x="8352" y="718"/>
                  </a:lnTo>
                  <a:lnTo>
                    <a:pt x="7329" y="1148"/>
                  </a:lnTo>
                  <a:lnTo>
                    <a:pt x="5500" y="2289"/>
                  </a:lnTo>
                  <a:lnTo>
                    <a:pt x="3670" y="3717"/>
                  </a:lnTo>
                  <a:lnTo>
                    <a:pt x="2239" y="5296"/>
                  </a:lnTo>
                  <a:lnTo>
                    <a:pt x="1216" y="7298"/>
                  </a:lnTo>
                  <a:lnTo>
                    <a:pt x="409" y="9444"/>
                  </a:lnTo>
                  <a:lnTo>
                    <a:pt x="0" y="11590"/>
                  </a:lnTo>
                  <a:lnTo>
                    <a:pt x="0" y="13735"/>
                  </a:lnTo>
                  <a:lnTo>
                    <a:pt x="613" y="15594"/>
                  </a:lnTo>
                  <a:lnTo>
                    <a:pt x="1421" y="17309"/>
                  </a:lnTo>
                  <a:lnTo>
                    <a:pt x="2648" y="18888"/>
                  </a:lnTo>
                  <a:lnTo>
                    <a:pt x="3261" y="19598"/>
                  </a:lnTo>
                  <a:lnTo>
                    <a:pt x="4079" y="20172"/>
                  </a:lnTo>
                  <a:lnTo>
                    <a:pt x="4886" y="20603"/>
                  </a:lnTo>
                  <a:lnTo>
                    <a:pt x="5909" y="21033"/>
                  </a:lnTo>
                  <a:lnTo>
                    <a:pt x="6931" y="21313"/>
                  </a:lnTo>
                  <a:lnTo>
                    <a:pt x="7943" y="21456"/>
                  </a:lnTo>
                  <a:lnTo>
                    <a:pt x="8965" y="21600"/>
                  </a:lnTo>
                  <a:lnTo>
                    <a:pt x="9987" y="21600"/>
                  </a:lnTo>
                  <a:lnTo>
                    <a:pt x="11204" y="21456"/>
                  </a:lnTo>
                  <a:lnTo>
                    <a:pt x="12226" y="21177"/>
                  </a:lnTo>
                  <a:lnTo>
                    <a:pt x="13248" y="20890"/>
                  </a:lnTo>
                  <a:lnTo>
                    <a:pt x="14260" y="20459"/>
                  </a:lnTo>
                  <a:lnTo>
                    <a:pt x="16100" y="19311"/>
                  </a:lnTo>
                  <a:lnTo>
                    <a:pt x="17726" y="17883"/>
                  </a:lnTo>
                  <a:lnTo>
                    <a:pt x="19361" y="16168"/>
                  </a:lnTo>
                  <a:lnTo>
                    <a:pt x="20373" y="14309"/>
                  </a:lnTo>
                  <a:lnTo>
                    <a:pt x="21191" y="12164"/>
                  </a:lnTo>
                  <a:lnTo>
                    <a:pt x="21600" y="10018"/>
                  </a:lnTo>
                  <a:lnTo>
                    <a:pt x="21396" y="7872"/>
                  </a:lnTo>
                  <a:lnTo>
                    <a:pt x="20987" y="5870"/>
                  </a:lnTo>
                  <a:lnTo>
                    <a:pt x="20169" y="4148"/>
                  </a:lnTo>
                  <a:lnTo>
                    <a:pt x="18952" y="2720"/>
                  </a:lnTo>
                  <a:lnTo>
                    <a:pt x="18135" y="2002"/>
                  </a:lnTo>
                  <a:lnTo>
                    <a:pt x="17521" y="1435"/>
                  </a:lnTo>
                  <a:lnTo>
                    <a:pt x="16509" y="1005"/>
                  </a:lnTo>
                  <a:lnTo>
                    <a:pt x="15691" y="574"/>
                  </a:lnTo>
                  <a:lnTo>
                    <a:pt x="14669" y="287"/>
                  </a:lnTo>
                  <a:lnTo>
                    <a:pt x="13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371" name="Google Shape;3154;p58"/>
            <p:cNvSpPr/>
            <p:nvPr/>
          </p:nvSpPr>
          <p:spPr>
            <a:xfrm>
              <a:off x="27790" y="605685"/>
              <a:ext cx="840213" cy="439295"/>
            </a:xfrm>
            <a:custGeom>
              <a:avLst/>
              <a:ahLst/>
              <a:cxnLst>
                <a:cxn ang="0">
                  <a:pos x="wd2" y="hd2"/>
                </a:cxn>
                <a:cxn ang="5400000">
                  <a:pos x="wd2" y="hd2"/>
                </a:cxn>
                <a:cxn ang="10800000">
                  <a:pos x="wd2" y="hd2"/>
                </a:cxn>
                <a:cxn ang="16200000">
                  <a:pos x="wd2" y="hd2"/>
                </a:cxn>
              </a:cxnLst>
              <a:rect l="0" t="0" r="r" b="b"/>
              <a:pathLst>
                <a:path w="21600" h="21600" extrusionOk="0">
                  <a:moveTo>
                    <a:pt x="2466" y="0"/>
                  </a:moveTo>
                  <a:lnTo>
                    <a:pt x="0" y="12551"/>
                  </a:lnTo>
                  <a:lnTo>
                    <a:pt x="403" y="13187"/>
                  </a:lnTo>
                  <a:lnTo>
                    <a:pt x="805" y="13803"/>
                  </a:lnTo>
                  <a:lnTo>
                    <a:pt x="1218" y="14361"/>
                  </a:lnTo>
                  <a:lnTo>
                    <a:pt x="1631" y="14919"/>
                  </a:lnTo>
                  <a:lnTo>
                    <a:pt x="2053" y="15440"/>
                  </a:lnTo>
                  <a:lnTo>
                    <a:pt x="2486" y="15940"/>
                  </a:lnTo>
                  <a:lnTo>
                    <a:pt x="2919" y="16402"/>
                  </a:lnTo>
                  <a:lnTo>
                    <a:pt x="3352" y="16845"/>
                  </a:lnTo>
                  <a:lnTo>
                    <a:pt x="3795" y="17268"/>
                  </a:lnTo>
                  <a:lnTo>
                    <a:pt x="4238" y="17653"/>
                  </a:lnTo>
                  <a:lnTo>
                    <a:pt x="4681" y="18038"/>
                  </a:lnTo>
                  <a:lnTo>
                    <a:pt x="5133" y="18385"/>
                  </a:lnTo>
                  <a:lnTo>
                    <a:pt x="5576" y="18712"/>
                  </a:lnTo>
                  <a:lnTo>
                    <a:pt x="6029" y="19020"/>
                  </a:lnTo>
                  <a:lnTo>
                    <a:pt x="6482" y="19308"/>
                  </a:lnTo>
                  <a:lnTo>
                    <a:pt x="6935" y="19578"/>
                  </a:lnTo>
                  <a:lnTo>
                    <a:pt x="7388" y="19829"/>
                  </a:lnTo>
                  <a:lnTo>
                    <a:pt x="7841" y="20040"/>
                  </a:lnTo>
                  <a:lnTo>
                    <a:pt x="8294" y="20252"/>
                  </a:lnTo>
                  <a:lnTo>
                    <a:pt x="8747" y="20445"/>
                  </a:lnTo>
                  <a:lnTo>
                    <a:pt x="9200" y="20618"/>
                  </a:lnTo>
                  <a:lnTo>
                    <a:pt x="9653" y="20791"/>
                  </a:lnTo>
                  <a:lnTo>
                    <a:pt x="10096" y="20926"/>
                  </a:lnTo>
                  <a:lnTo>
                    <a:pt x="10549" y="21042"/>
                  </a:lnTo>
                  <a:lnTo>
                    <a:pt x="10991" y="21157"/>
                  </a:lnTo>
                  <a:lnTo>
                    <a:pt x="11424" y="21253"/>
                  </a:lnTo>
                  <a:lnTo>
                    <a:pt x="11857" y="21349"/>
                  </a:lnTo>
                  <a:lnTo>
                    <a:pt x="12290" y="21407"/>
                  </a:lnTo>
                  <a:lnTo>
                    <a:pt x="13135" y="21523"/>
                  </a:lnTo>
                  <a:lnTo>
                    <a:pt x="13971" y="21581"/>
                  </a:lnTo>
                  <a:lnTo>
                    <a:pt x="14766" y="21600"/>
                  </a:lnTo>
                  <a:lnTo>
                    <a:pt x="15541" y="21581"/>
                  </a:lnTo>
                  <a:lnTo>
                    <a:pt x="16286" y="21523"/>
                  </a:lnTo>
                  <a:lnTo>
                    <a:pt x="16990" y="21465"/>
                  </a:lnTo>
                  <a:lnTo>
                    <a:pt x="17665" y="21368"/>
                  </a:lnTo>
                  <a:lnTo>
                    <a:pt x="18289" y="21253"/>
                  </a:lnTo>
                  <a:lnTo>
                    <a:pt x="18872" y="21137"/>
                  </a:lnTo>
                  <a:lnTo>
                    <a:pt x="19416" y="21003"/>
                  </a:lnTo>
                  <a:lnTo>
                    <a:pt x="19899" y="20868"/>
                  </a:lnTo>
                  <a:lnTo>
                    <a:pt x="20332" y="20734"/>
                  </a:lnTo>
                  <a:lnTo>
                    <a:pt x="21016" y="20502"/>
                  </a:lnTo>
                  <a:lnTo>
                    <a:pt x="21449" y="20329"/>
                  </a:lnTo>
                  <a:lnTo>
                    <a:pt x="21600" y="20271"/>
                  </a:lnTo>
                  <a:lnTo>
                    <a:pt x="21389" y="5718"/>
                  </a:lnTo>
                  <a:lnTo>
                    <a:pt x="2466"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50372" name="Google Shape;3156;p58"/>
            <p:cNvSpPr/>
            <p:nvPr/>
          </p:nvSpPr>
          <p:spPr>
            <a:xfrm>
              <a:off x="137422" y="630353"/>
              <a:ext cx="625270" cy="175016"/>
            </a:xfrm>
            <a:custGeom>
              <a:avLst/>
              <a:ahLst/>
              <a:cxnLst>
                <a:cxn ang="0">
                  <a:pos x="wd2" y="hd2"/>
                </a:cxn>
                <a:cxn ang="5400000">
                  <a:pos x="wd2" y="hd2"/>
                </a:cxn>
                <a:cxn ang="10800000">
                  <a:pos x="wd2" y="hd2"/>
                </a:cxn>
                <a:cxn ang="16200000">
                  <a:pos x="wd2" y="hd2"/>
                </a:cxn>
              </a:cxnLst>
              <a:rect l="0" t="0" r="r" b="b"/>
              <a:pathLst>
                <a:path w="21600" h="21600" extrusionOk="0">
                  <a:moveTo>
                    <a:pt x="338" y="0"/>
                  </a:moveTo>
                  <a:lnTo>
                    <a:pt x="244" y="48"/>
                  </a:lnTo>
                  <a:lnTo>
                    <a:pt x="149" y="97"/>
                  </a:lnTo>
                  <a:lnTo>
                    <a:pt x="68" y="194"/>
                  </a:lnTo>
                  <a:lnTo>
                    <a:pt x="14" y="337"/>
                  </a:lnTo>
                  <a:lnTo>
                    <a:pt x="0" y="434"/>
                  </a:lnTo>
                  <a:lnTo>
                    <a:pt x="0" y="531"/>
                  </a:lnTo>
                  <a:lnTo>
                    <a:pt x="41" y="1062"/>
                  </a:lnTo>
                  <a:lnTo>
                    <a:pt x="81" y="1547"/>
                  </a:lnTo>
                  <a:lnTo>
                    <a:pt x="135" y="2029"/>
                  </a:lnTo>
                  <a:lnTo>
                    <a:pt x="189" y="2511"/>
                  </a:lnTo>
                  <a:lnTo>
                    <a:pt x="338" y="3478"/>
                  </a:lnTo>
                  <a:lnTo>
                    <a:pt x="514" y="4349"/>
                  </a:lnTo>
                  <a:lnTo>
                    <a:pt x="717" y="5219"/>
                  </a:lnTo>
                  <a:lnTo>
                    <a:pt x="934" y="5992"/>
                  </a:lnTo>
                  <a:lnTo>
                    <a:pt x="1163" y="6765"/>
                  </a:lnTo>
                  <a:lnTo>
                    <a:pt x="1420" y="7490"/>
                  </a:lnTo>
                  <a:lnTo>
                    <a:pt x="1677" y="8166"/>
                  </a:lnTo>
                  <a:lnTo>
                    <a:pt x="1948" y="8843"/>
                  </a:lnTo>
                  <a:lnTo>
                    <a:pt x="2232" y="9470"/>
                  </a:lnTo>
                  <a:lnTo>
                    <a:pt x="2502" y="10050"/>
                  </a:lnTo>
                  <a:lnTo>
                    <a:pt x="3043" y="11065"/>
                  </a:lnTo>
                  <a:lnTo>
                    <a:pt x="3557" y="11984"/>
                  </a:lnTo>
                  <a:lnTo>
                    <a:pt x="4207" y="13094"/>
                  </a:lnTo>
                  <a:lnTo>
                    <a:pt x="4869" y="14158"/>
                  </a:lnTo>
                  <a:lnTo>
                    <a:pt x="5545" y="15123"/>
                  </a:lnTo>
                  <a:lnTo>
                    <a:pt x="6222" y="16042"/>
                  </a:lnTo>
                  <a:lnTo>
                    <a:pt x="6912" y="16864"/>
                  </a:lnTo>
                  <a:lnTo>
                    <a:pt x="7601" y="17637"/>
                  </a:lnTo>
                  <a:lnTo>
                    <a:pt x="8291" y="18362"/>
                  </a:lnTo>
                  <a:lnTo>
                    <a:pt x="8995" y="18989"/>
                  </a:lnTo>
                  <a:lnTo>
                    <a:pt x="9765" y="19617"/>
                  </a:lnTo>
                  <a:lnTo>
                    <a:pt x="10522" y="20150"/>
                  </a:lnTo>
                  <a:lnTo>
                    <a:pt x="11307" y="20584"/>
                  </a:lnTo>
                  <a:lnTo>
                    <a:pt x="12078" y="20924"/>
                  </a:lnTo>
                  <a:lnTo>
                    <a:pt x="12863" y="21212"/>
                  </a:lnTo>
                  <a:lnTo>
                    <a:pt x="13633" y="21406"/>
                  </a:lnTo>
                  <a:lnTo>
                    <a:pt x="14418" y="21552"/>
                  </a:lnTo>
                  <a:lnTo>
                    <a:pt x="15203" y="21600"/>
                  </a:lnTo>
                  <a:lnTo>
                    <a:pt x="15987" y="21552"/>
                  </a:lnTo>
                  <a:lnTo>
                    <a:pt x="16771" y="21455"/>
                  </a:lnTo>
                  <a:lnTo>
                    <a:pt x="17556" y="21261"/>
                  </a:lnTo>
                  <a:lnTo>
                    <a:pt x="18340" y="21018"/>
                  </a:lnTo>
                  <a:lnTo>
                    <a:pt x="19125" y="20681"/>
                  </a:lnTo>
                  <a:lnTo>
                    <a:pt x="19896" y="20293"/>
                  </a:lnTo>
                  <a:lnTo>
                    <a:pt x="20666" y="19811"/>
                  </a:lnTo>
                  <a:lnTo>
                    <a:pt x="21437" y="19280"/>
                  </a:lnTo>
                  <a:lnTo>
                    <a:pt x="21532" y="19183"/>
                  </a:lnTo>
                  <a:lnTo>
                    <a:pt x="21573" y="19086"/>
                  </a:lnTo>
                  <a:lnTo>
                    <a:pt x="21586" y="19038"/>
                  </a:lnTo>
                  <a:lnTo>
                    <a:pt x="21600" y="18941"/>
                  </a:lnTo>
                  <a:lnTo>
                    <a:pt x="21600" y="18892"/>
                  </a:lnTo>
                  <a:lnTo>
                    <a:pt x="21573" y="18747"/>
                  </a:lnTo>
                  <a:lnTo>
                    <a:pt x="21519" y="18604"/>
                  </a:lnTo>
                  <a:lnTo>
                    <a:pt x="21451" y="18555"/>
                  </a:lnTo>
                  <a:lnTo>
                    <a:pt x="21370" y="18507"/>
                  </a:lnTo>
                  <a:lnTo>
                    <a:pt x="21275" y="18507"/>
                  </a:lnTo>
                  <a:lnTo>
                    <a:pt x="20545" y="19038"/>
                  </a:lnTo>
                  <a:lnTo>
                    <a:pt x="19814" y="19472"/>
                  </a:lnTo>
                  <a:lnTo>
                    <a:pt x="19084" y="19860"/>
                  </a:lnTo>
                  <a:lnTo>
                    <a:pt x="18353" y="20150"/>
                  </a:lnTo>
                  <a:lnTo>
                    <a:pt x="17610" y="20390"/>
                  </a:lnTo>
                  <a:lnTo>
                    <a:pt x="16880" y="20584"/>
                  </a:lnTo>
                  <a:lnTo>
                    <a:pt x="16149" y="20681"/>
                  </a:lnTo>
                  <a:lnTo>
                    <a:pt x="14675" y="20681"/>
                  </a:lnTo>
                  <a:lnTo>
                    <a:pt x="13931" y="20536"/>
                  </a:lnTo>
                  <a:lnTo>
                    <a:pt x="13200" y="20390"/>
                  </a:lnTo>
                  <a:lnTo>
                    <a:pt x="12457" y="20150"/>
                  </a:lnTo>
                  <a:lnTo>
                    <a:pt x="11726" y="19811"/>
                  </a:lnTo>
                  <a:lnTo>
                    <a:pt x="10996" y="19426"/>
                  </a:lnTo>
                  <a:lnTo>
                    <a:pt x="10265" y="18989"/>
                  </a:lnTo>
                  <a:lnTo>
                    <a:pt x="9535" y="18459"/>
                  </a:lnTo>
                  <a:lnTo>
                    <a:pt x="8859" y="17879"/>
                  </a:lnTo>
                  <a:lnTo>
                    <a:pt x="8170" y="17203"/>
                  </a:lnTo>
                  <a:lnTo>
                    <a:pt x="7507" y="16478"/>
                  </a:lnTo>
                  <a:lnTo>
                    <a:pt x="6830" y="15656"/>
                  </a:lnTo>
                  <a:lnTo>
                    <a:pt x="6167" y="14786"/>
                  </a:lnTo>
                  <a:lnTo>
                    <a:pt x="5518" y="13867"/>
                  </a:lnTo>
                  <a:lnTo>
                    <a:pt x="4869" y="12900"/>
                  </a:lnTo>
                  <a:lnTo>
                    <a:pt x="4234" y="11839"/>
                  </a:lnTo>
                  <a:lnTo>
                    <a:pt x="3706" y="10968"/>
                  </a:lnTo>
                  <a:lnTo>
                    <a:pt x="3138" y="9904"/>
                  </a:lnTo>
                  <a:lnTo>
                    <a:pt x="2854" y="9373"/>
                  </a:lnTo>
                  <a:lnTo>
                    <a:pt x="2570" y="8746"/>
                  </a:lnTo>
                  <a:lnTo>
                    <a:pt x="2286" y="8069"/>
                  </a:lnTo>
                  <a:lnTo>
                    <a:pt x="2015" y="7393"/>
                  </a:lnTo>
                  <a:lnTo>
                    <a:pt x="1745" y="6668"/>
                  </a:lnTo>
                  <a:lnTo>
                    <a:pt x="1501" y="5895"/>
                  </a:lnTo>
                  <a:lnTo>
                    <a:pt x="1271" y="5073"/>
                  </a:lnTo>
                  <a:lnTo>
                    <a:pt x="1069" y="4252"/>
                  </a:lnTo>
                  <a:lnTo>
                    <a:pt x="879" y="3333"/>
                  </a:lnTo>
                  <a:lnTo>
                    <a:pt x="798" y="2851"/>
                  </a:lnTo>
                  <a:lnTo>
                    <a:pt x="731" y="2417"/>
                  </a:lnTo>
                  <a:lnTo>
                    <a:pt x="663" y="1932"/>
                  </a:lnTo>
                  <a:lnTo>
                    <a:pt x="609" y="1401"/>
                  </a:lnTo>
                  <a:lnTo>
                    <a:pt x="568" y="919"/>
                  </a:lnTo>
                  <a:lnTo>
                    <a:pt x="528" y="385"/>
                  </a:lnTo>
                  <a:lnTo>
                    <a:pt x="528" y="288"/>
                  </a:lnTo>
                  <a:lnTo>
                    <a:pt x="501" y="194"/>
                  </a:lnTo>
                  <a:lnTo>
                    <a:pt x="433" y="97"/>
                  </a:lnTo>
                  <a:lnTo>
                    <a:pt x="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50373" name="Google Shape;3157;p58"/>
            <p:cNvSpPr/>
            <p:nvPr/>
          </p:nvSpPr>
          <p:spPr>
            <a:xfrm>
              <a:off x="266243" y="655021"/>
              <a:ext cx="403648" cy="106098"/>
            </a:xfrm>
            <a:custGeom>
              <a:avLst/>
              <a:ahLst/>
              <a:cxnLst>
                <a:cxn ang="0">
                  <a:pos x="wd2" y="hd2"/>
                </a:cxn>
                <a:cxn ang="5400000">
                  <a:pos x="wd2" y="hd2"/>
                </a:cxn>
                <a:cxn ang="10800000">
                  <a:pos x="wd2" y="hd2"/>
                </a:cxn>
                <a:cxn ang="16200000">
                  <a:pos x="wd2" y="hd2"/>
                </a:cxn>
              </a:cxnLst>
              <a:rect l="0" t="0" r="r" b="b"/>
              <a:pathLst>
                <a:path w="21600" h="21600" extrusionOk="0">
                  <a:moveTo>
                    <a:pt x="251" y="0"/>
                  </a:moveTo>
                  <a:lnTo>
                    <a:pt x="125" y="160"/>
                  </a:lnTo>
                  <a:lnTo>
                    <a:pt x="41" y="316"/>
                  </a:lnTo>
                  <a:lnTo>
                    <a:pt x="21" y="476"/>
                  </a:lnTo>
                  <a:lnTo>
                    <a:pt x="0" y="556"/>
                  </a:lnTo>
                  <a:lnTo>
                    <a:pt x="21" y="1591"/>
                  </a:lnTo>
                  <a:lnTo>
                    <a:pt x="83" y="2631"/>
                  </a:lnTo>
                  <a:lnTo>
                    <a:pt x="167" y="3587"/>
                  </a:lnTo>
                  <a:lnTo>
                    <a:pt x="272" y="4542"/>
                  </a:lnTo>
                  <a:lnTo>
                    <a:pt x="418" y="5418"/>
                  </a:lnTo>
                  <a:lnTo>
                    <a:pt x="586" y="6218"/>
                  </a:lnTo>
                  <a:lnTo>
                    <a:pt x="775" y="7013"/>
                  </a:lnTo>
                  <a:lnTo>
                    <a:pt x="964" y="7809"/>
                  </a:lnTo>
                  <a:lnTo>
                    <a:pt x="1194" y="8529"/>
                  </a:lnTo>
                  <a:lnTo>
                    <a:pt x="1403" y="9245"/>
                  </a:lnTo>
                  <a:lnTo>
                    <a:pt x="1885" y="10520"/>
                  </a:lnTo>
                  <a:lnTo>
                    <a:pt x="2367" y="11636"/>
                  </a:lnTo>
                  <a:lnTo>
                    <a:pt x="2807" y="12591"/>
                  </a:lnTo>
                  <a:lnTo>
                    <a:pt x="3457" y="13867"/>
                  </a:lnTo>
                  <a:lnTo>
                    <a:pt x="4148" y="14982"/>
                  </a:lnTo>
                  <a:lnTo>
                    <a:pt x="4839" y="16022"/>
                  </a:lnTo>
                  <a:lnTo>
                    <a:pt x="5551" y="16898"/>
                  </a:lnTo>
                  <a:lnTo>
                    <a:pt x="6264" y="17693"/>
                  </a:lnTo>
                  <a:lnTo>
                    <a:pt x="6976" y="18413"/>
                  </a:lnTo>
                  <a:lnTo>
                    <a:pt x="7710" y="19049"/>
                  </a:lnTo>
                  <a:lnTo>
                    <a:pt x="8422" y="19609"/>
                  </a:lnTo>
                  <a:lnTo>
                    <a:pt x="9218" y="20164"/>
                  </a:lnTo>
                  <a:lnTo>
                    <a:pt x="10035" y="20564"/>
                  </a:lnTo>
                  <a:lnTo>
                    <a:pt x="10832" y="20964"/>
                  </a:lnTo>
                  <a:lnTo>
                    <a:pt x="11648" y="21280"/>
                  </a:lnTo>
                  <a:lnTo>
                    <a:pt x="12466" y="21440"/>
                  </a:lnTo>
                  <a:lnTo>
                    <a:pt x="13282" y="21600"/>
                  </a:lnTo>
                  <a:lnTo>
                    <a:pt x="14121" y="21600"/>
                  </a:lnTo>
                  <a:lnTo>
                    <a:pt x="14938" y="21520"/>
                  </a:lnTo>
                  <a:lnTo>
                    <a:pt x="15754" y="21440"/>
                  </a:lnTo>
                  <a:lnTo>
                    <a:pt x="16572" y="21280"/>
                  </a:lnTo>
                  <a:lnTo>
                    <a:pt x="17389" y="20964"/>
                  </a:lnTo>
                  <a:lnTo>
                    <a:pt x="18206" y="20644"/>
                  </a:lnTo>
                  <a:lnTo>
                    <a:pt x="19023" y="20244"/>
                  </a:lnTo>
                  <a:lnTo>
                    <a:pt x="19820" y="19769"/>
                  </a:lnTo>
                  <a:lnTo>
                    <a:pt x="20636" y="19289"/>
                  </a:lnTo>
                  <a:lnTo>
                    <a:pt x="21433" y="18649"/>
                  </a:lnTo>
                  <a:lnTo>
                    <a:pt x="21558" y="18569"/>
                  </a:lnTo>
                  <a:lnTo>
                    <a:pt x="21600" y="18493"/>
                  </a:lnTo>
                  <a:lnTo>
                    <a:pt x="21600" y="18413"/>
                  </a:lnTo>
                  <a:lnTo>
                    <a:pt x="21558" y="18253"/>
                  </a:lnTo>
                  <a:lnTo>
                    <a:pt x="21475" y="18173"/>
                  </a:lnTo>
                  <a:lnTo>
                    <a:pt x="21223" y="18093"/>
                  </a:lnTo>
                  <a:lnTo>
                    <a:pt x="20993" y="18093"/>
                  </a:lnTo>
                  <a:lnTo>
                    <a:pt x="20238" y="18649"/>
                  </a:lnTo>
                  <a:lnTo>
                    <a:pt x="19463" y="19129"/>
                  </a:lnTo>
                  <a:lnTo>
                    <a:pt x="18688" y="19529"/>
                  </a:lnTo>
                  <a:lnTo>
                    <a:pt x="17892" y="19925"/>
                  </a:lnTo>
                  <a:lnTo>
                    <a:pt x="17116" y="20164"/>
                  </a:lnTo>
                  <a:lnTo>
                    <a:pt x="16342" y="20404"/>
                  </a:lnTo>
                  <a:lnTo>
                    <a:pt x="15566" y="20564"/>
                  </a:lnTo>
                  <a:lnTo>
                    <a:pt x="14770" y="20644"/>
                  </a:lnTo>
                  <a:lnTo>
                    <a:pt x="13995" y="20644"/>
                  </a:lnTo>
                  <a:lnTo>
                    <a:pt x="13219" y="20564"/>
                  </a:lnTo>
                  <a:lnTo>
                    <a:pt x="12424" y="20404"/>
                  </a:lnTo>
                  <a:lnTo>
                    <a:pt x="11648" y="20164"/>
                  </a:lnTo>
                  <a:lnTo>
                    <a:pt x="10874" y="19845"/>
                  </a:lnTo>
                  <a:lnTo>
                    <a:pt x="10098" y="19449"/>
                  </a:lnTo>
                  <a:lnTo>
                    <a:pt x="9322" y="19049"/>
                  </a:lnTo>
                  <a:lnTo>
                    <a:pt x="8548" y="18493"/>
                  </a:lnTo>
                  <a:lnTo>
                    <a:pt x="7877" y="17933"/>
                  </a:lnTo>
                  <a:lnTo>
                    <a:pt x="7207" y="17298"/>
                  </a:lnTo>
                  <a:lnTo>
                    <a:pt x="6536" y="16578"/>
                  </a:lnTo>
                  <a:lnTo>
                    <a:pt x="5887" y="15782"/>
                  </a:lnTo>
                  <a:lnTo>
                    <a:pt x="5237" y="14902"/>
                  </a:lnTo>
                  <a:lnTo>
                    <a:pt x="4588" y="13947"/>
                  </a:lnTo>
                  <a:lnTo>
                    <a:pt x="3980" y="12831"/>
                  </a:lnTo>
                  <a:lnTo>
                    <a:pt x="3373" y="11636"/>
                  </a:lnTo>
                  <a:lnTo>
                    <a:pt x="2953" y="10760"/>
                  </a:lnTo>
                  <a:lnTo>
                    <a:pt x="2514" y="9644"/>
                  </a:lnTo>
                  <a:lnTo>
                    <a:pt x="2095" y="8449"/>
                  </a:lnTo>
                  <a:lnTo>
                    <a:pt x="1885" y="7809"/>
                  </a:lnTo>
                  <a:lnTo>
                    <a:pt x="1696" y="7093"/>
                  </a:lnTo>
                  <a:lnTo>
                    <a:pt x="1508" y="6373"/>
                  </a:lnTo>
                  <a:lnTo>
                    <a:pt x="1340" y="5578"/>
                  </a:lnTo>
                  <a:lnTo>
                    <a:pt x="1194" y="4782"/>
                  </a:lnTo>
                  <a:lnTo>
                    <a:pt x="1068" y="3982"/>
                  </a:lnTo>
                  <a:lnTo>
                    <a:pt x="964" y="3107"/>
                  </a:lnTo>
                  <a:lnTo>
                    <a:pt x="880" y="2231"/>
                  </a:lnTo>
                  <a:lnTo>
                    <a:pt x="838" y="1276"/>
                  </a:lnTo>
                  <a:lnTo>
                    <a:pt x="817" y="316"/>
                  </a:lnTo>
                  <a:lnTo>
                    <a:pt x="817" y="240"/>
                  </a:lnTo>
                  <a:lnTo>
                    <a:pt x="796" y="160"/>
                  </a:lnTo>
                  <a:lnTo>
                    <a:pt x="69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50374" name="Google Shape;3158;p58"/>
            <p:cNvSpPr/>
            <p:nvPr/>
          </p:nvSpPr>
          <p:spPr>
            <a:xfrm>
              <a:off x="376640" y="684776"/>
              <a:ext cx="185583" cy="45017"/>
            </a:xfrm>
            <a:custGeom>
              <a:avLst/>
              <a:ahLst/>
              <a:cxnLst>
                <a:cxn ang="0">
                  <a:pos x="wd2" y="hd2"/>
                </a:cxn>
                <a:cxn ang="5400000">
                  <a:pos x="wd2" y="hd2"/>
                </a:cxn>
                <a:cxn ang="10800000">
                  <a:pos x="wd2" y="hd2"/>
                </a:cxn>
                <a:cxn ang="16200000">
                  <a:pos x="wd2" y="hd2"/>
                </a:cxn>
              </a:cxnLst>
              <a:rect l="0" t="0" r="r" b="b"/>
              <a:pathLst>
                <a:path w="21600" h="21600" extrusionOk="0">
                  <a:moveTo>
                    <a:pt x="455" y="0"/>
                  </a:moveTo>
                  <a:lnTo>
                    <a:pt x="274" y="189"/>
                  </a:lnTo>
                  <a:lnTo>
                    <a:pt x="137" y="566"/>
                  </a:lnTo>
                  <a:lnTo>
                    <a:pt x="46" y="933"/>
                  </a:lnTo>
                  <a:lnTo>
                    <a:pt x="0" y="1310"/>
                  </a:lnTo>
                  <a:lnTo>
                    <a:pt x="0" y="1875"/>
                  </a:lnTo>
                  <a:lnTo>
                    <a:pt x="137" y="2252"/>
                  </a:lnTo>
                  <a:lnTo>
                    <a:pt x="1230" y="4882"/>
                  </a:lnTo>
                  <a:lnTo>
                    <a:pt x="2371" y="7511"/>
                  </a:lnTo>
                  <a:lnTo>
                    <a:pt x="3509" y="9763"/>
                  </a:lnTo>
                  <a:lnTo>
                    <a:pt x="4693" y="12025"/>
                  </a:lnTo>
                  <a:lnTo>
                    <a:pt x="5925" y="13901"/>
                  </a:lnTo>
                  <a:lnTo>
                    <a:pt x="7109" y="15776"/>
                  </a:lnTo>
                  <a:lnTo>
                    <a:pt x="8339" y="17284"/>
                  </a:lnTo>
                  <a:lnTo>
                    <a:pt x="9615" y="18594"/>
                  </a:lnTo>
                  <a:lnTo>
                    <a:pt x="10893" y="19725"/>
                  </a:lnTo>
                  <a:lnTo>
                    <a:pt x="12122" y="20667"/>
                  </a:lnTo>
                  <a:lnTo>
                    <a:pt x="13398" y="21223"/>
                  </a:lnTo>
                  <a:lnTo>
                    <a:pt x="14719" y="21600"/>
                  </a:lnTo>
                  <a:lnTo>
                    <a:pt x="15995" y="21600"/>
                  </a:lnTo>
                  <a:lnTo>
                    <a:pt x="17270" y="21223"/>
                  </a:lnTo>
                  <a:lnTo>
                    <a:pt x="18548" y="20667"/>
                  </a:lnTo>
                  <a:lnTo>
                    <a:pt x="19824" y="19725"/>
                  </a:lnTo>
                  <a:lnTo>
                    <a:pt x="20324" y="19159"/>
                  </a:lnTo>
                  <a:lnTo>
                    <a:pt x="20779" y="18405"/>
                  </a:lnTo>
                  <a:lnTo>
                    <a:pt x="21145" y="17284"/>
                  </a:lnTo>
                  <a:lnTo>
                    <a:pt x="21282" y="16718"/>
                  </a:lnTo>
                  <a:lnTo>
                    <a:pt x="21417" y="15964"/>
                  </a:lnTo>
                  <a:lnTo>
                    <a:pt x="21509" y="15210"/>
                  </a:lnTo>
                  <a:lnTo>
                    <a:pt x="21554" y="14655"/>
                  </a:lnTo>
                  <a:lnTo>
                    <a:pt x="21600" y="13712"/>
                  </a:lnTo>
                  <a:lnTo>
                    <a:pt x="21600" y="12958"/>
                  </a:lnTo>
                  <a:lnTo>
                    <a:pt x="21554" y="12025"/>
                  </a:lnTo>
                  <a:lnTo>
                    <a:pt x="21463" y="11271"/>
                  </a:lnTo>
                  <a:lnTo>
                    <a:pt x="21328" y="10329"/>
                  </a:lnTo>
                  <a:lnTo>
                    <a:pt x="21099" y="9386"/>
                  </a:lnTo>
                  <a:lnTo>
                    <a:pt x="20871" y="8453"/>
                  </a:lnTo>
                  <a:lnTo>
                    <a:pt x="20599" y="7511"/>
                  </a:lnTo>
                  <a:lnTo>
                    <a:pt x="20279" y="6757"/>
                  </a:lnTo>
                  <a:lnTo>
                    <a:pt x="19915" y="6201"/>
                  </a:lnTo>
                  <a:lnTo>
                    <a:pt x="19550" y="5636"/>
                  </a:lnTo>
                  <a:lnTo>
                    <a:pt x="19140" y="5259"/>
                  </a:lnTo>
                  <a:lnTo>
                    <a:pt x="18320" y="4505"/>
                  </a:lnTo>
                  <a:lnTo>
                    <a:pt x="17499" y="4128"/>
                  </a:lnTo>
                  <a:lnTo>
                    <a:pt x="16678" y="4128"/>
                  </a:lnTo>
                  <a:lnTo>
                    <a:pt x="15903" y="4505"/>
                  </a:lnTo>
                  <a:lnTo>
                    <a:pt x="15266" y="4882"/>
                  </a:lnTo>
                  <a:lnTo>
                    <a:pt x="15085" y="5259"/>
                  </a:lnTo>
                  <a:lnTo>
                    <a:pt x="14994" y="5636"/>
                  </a:lnTo>
                  <a:lnTo>
                    <a:pt x="14994" y="6013"/>
                  </a:lnTo>
                  <a:lnTo>
                    <a:pt x="15039" y="6568"/>
                  </a:lnTo>
                  <a:lnTo>
                    <a:pt x="15085" y="6945"/>
                  </a:lnTo>
                  <a:lnTo>
                    <a:pt x="15220" y="7134"/>
                  </a:lnTo>
                  <a:lnTo>
                    <a:pt x="15357" y="7322"/>
                  </a:lnTo>
                  <a:lnTo>
                    <a:pt x="15540" y="7322"/>
                  </a:lnTo>
                  <a:lnTo>
                    <a:pt x="16041" y="6945"/>
                  </a:lnTo>
                  <a:lnTo>
                    <a:pt x="17044" y="6945"/>
                  </a:lnTo>
                  <a:lnTo>
                    <a:pt x="17545" y="7134"/>
                  </a:lnTo>
                  <a:lnTo>
                    <a:pt x="18365" y="7888"/>
                  </a:lnTo>
                  <a:lnTo>
                    <a:pt x="19003" y="8831"/>
                  </a:lnTo>
                  <a:lnTo>
                    <a:pt x="19732" y="9952"/>
                  </a:lnTo>
                  <a:lnTo>
                    <a:pt x="20050" y="10517"/>
                  </a:lnTo>
                  <a:lnTo>
                    <a:pt x="20324" y="11271"/>
                  </a:lnTo>
                  <a:lnTo>
                    <a:pt x="20553" y="12025"/>
                  </a:lnTo>
                  <a:lnTo>
                    <a:pt x="20688" y="12769"/>
                  </a:lnTo>
                  <a:lnTo>
                    <a:pt x="20779" y="13712"/>
                  </a:lnTo>
                  <a:lnTo>
                    <a:pt x="20734" y="14466"/>
                  </a:lnTo>
                  <a:lnTo>
                    <a:pt x="20599" y="15399"/>
                  </a:lnTo>
                  <a:lnTo>
                    <a:pt x="20324" y="16153"/>
                  </a:lnTo>
                  <a:lnTo>
                    <a:pt x="20050" y="16907"/>
                  </a:lnTo>
                  <a:lnTo>
                    <a:pt x="19732" y="17284"/>
                  </a:lnTo>
                  <a:lnTo>
                    <a:pt x="19140" y="18028"/>
                  </a:lnTo>
                  <a:lnTo>
                    <a:pt x="18457" y="18594"/>
                  </a:lnTo>
                  <a:lnTo>
                    <a:pt x="17728" y="18782"/>
                  </a:lnTo>
                  <a:lnTo>
                    <a:pt x="16998" y="18971"/>
                  </a:lnTo>
                  <a:lnTo>
                    <a:pt x="16315" y="18971"/>
                  </a:lnTo>
                  <a:lnTo>
                    <a:pt x="14994" y="18782"/>
                  </a:lnTo>
                  <a:lnTo>
                    <a:pt x="14036" y="18594"/>
                  </a:lnTo>
                  <a:lnTo>
                    <a:pt x="13078" y="18217"/>
                  </a:lnTo>
                  <a:lnTo>
                    <a:pt x="12168" y="17850"/>
                  </a:lnTo>
                  <a:lnTo>
                    <a:pt x="11210" y="17284"/>
                  </a:lnTo>
                  <a:lnTo>
                    <a:pt x="10298" y="16530"/>
                  </a:lnTo>
                  <a:lnTo>
                    <a:pt x="9388" y="15587"/>
                  </a:lnTo>
                  <a:lnTo>
                    <a:pt x="8476" y="14655"/>
                  </a:lnTo>
                  <a:lnTo>
                    <a:pt x="7564" y="13524"/>
                  </a:lnTo>
                  <a:lnTo>
                    <a:pt x="6700" y="12204"/>
                  </a:lnTo>
                  <a:lnTo>
                    <a:pt x="5834" y="10894"/>
                  </a:lnTo>
                  <a:lnTo>
                    <a:pt x="4967" y="9386"/>
                  </a:lnTo>
                  <a:lnTo>
                    <a:pt x="4101" y="7699"/>
                  </a:lnTo>
                  <a:lnTo>
                    <a:pt x="2416" y="4128"/>
                  </a:lnTo>
                  <a:lnTo>
                    <a:pt x="729" y="377"/>
                  </a:lnTo>
                  <a:lnTo>
                    <a:pt x="59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50375" name="Google Shape;3159;p58"/>
            <p:cNvSpPr/>
            <p:nvPr/>
          </p:nvSpPr>
          <p:spPr>
            <a:xfrm>
              <a:off x="736057" y="435757"/>
              <a:ext cx="102583" cy="239613"/>
            </a:xfrm>
            <a:custGeom>
              <a:avLst/>
              <a:ahLst/>
              <a:cxnLst>
                <a:cxn ang="0">
                  <a:pos x="wd2" y="hd2"/>
                </a:cxn>
                <a:cxn ang="5400000">
                  <a:pos x="wd2" y="hd2"/>
                </a:cxn>
                <a:cxn ang="10800000">
                  <a:pos x="wd2" y="hd2"/>
                </a:cxn>
                <a:cxn ang="16200000">
                  <a:pos x="wd2" y="hd2"/>
                </a:cxn>
              </a:cxnLst>
              <a:rect l="0" t="0" r="r" b="b"/>
              <a:pathLst>
                <a:path w="21600" h="21600" extrusionOk="0">
                  <a:moveTo>
                    <a:pt x="4289" y="0"/>
                  </a:moveTo>
                  <a:lnTo>
                    <a:pt x="3958" y="35"/>
                  </a:lnTo>
                  <a:lnTo>
                    <a:pt x="3461" y="106"/>
                  </a:lnTo>
                  <a:lnTo>
                    <a:pt x="3135" y="212"/>
                  </a:lnTo>
                  <a:lnTo>
                    <a:pt x="2721" y="319"/>
                  </a:lnTo>
                  <a:lnTo>
                    <a:pt x="2390" y="459"/>
                  </a:lnTo>
                  <a:lnTo>
                    <a:pt x="2064" y="636"/>
                  </a:lnTo>
                  <a:lnTo>
                    <a:pt x="1733" y="813"/>
                  </a:lnTo>
                  <a:lnTo>
                    <a:pt x="1237" y="1271"/>
                  </a:lnTo>
                  <a:lnTo>
                    <a:pt x="745" y="1801"/>
                  </a:lnTo>
                  <a:lnTo>
                    <a:pt x="414" y="2436"/>
                  </a:lnTo>
                  <a:lnTo>
                    <a:pt x="165" y="3107"/>
                  </a:lnTo>
                  <a:lnTo>
                    <a:pt x="83" y="3883"/>
                  </a:lnTo>
                  <a:lnTo>
                    <a:pt x="0" y="4695"/>
                  </a:lnTo>
                  <a:lnTo>
                    <a:pt x="83" y="5577"/>
                  </a:lnTo>
                  <a:lnTo>
                    <a:pt x="165" y="6530"/>
                  </a:lnTo>
                  <a:lnTo>
                    <a:pt x="414" y="7518"/>
                  </a:lnTo>
                  <a:lnTo>
                    <a:pt x="823" y="8541"/>
                  </a:lnTo>
                  <a:lnTo>
                    <a:pt x="1237" y="9601"/>
                  </a:lnTo>
                  <a:lnTo>
                    <a:pt x="1816" y="10660"/>
                  </a:lnTo>
                  <a:lnTo>
                    <a:pt x="2473" y="11788"/>
                  </a:lnTo>
                  <a:lnTo>
                    <a:pt x="3218" y="12813"/>
                  </a:lnTo>
                  <a:lnTo>
                    <a:pt x="3958" y="13801"/>
                  </a:lnTo>
                  <a:lnTo>
                    <a:pt x="4781" y="14754"/>
                  </a:lnTo>
                  <a:lnTo>
                    <a:pt x="5608" y="15671"/>
                  </a:lnTo>
                  <a:lnTo>
                    <a:pt x="6514" y="16554"/>
                  </a:lnTo>
                  <a:lnTo>
                    <a:pt x="7419" y="17365"/>
                  </a:lnTo>
                  <a:lnTo>
                    <a:pt x="8329" y="18107"/>
                  </a:lnTo>
                  <a:lnTo>
                    <a:pt x="9317" y="18778"/>
                  </a:lnTo>
                  <a:lnTo>
                    <a:pt x="10306" y="19412"/>
                  </a:lnTo>
                  <a:lnTo>
                    <a:pt x="11294" y="19976"/>
                  </a:lnTo>
                  <a:lnTo>
                    <a:pt x="12283" y="20435"/>
                  </a:lnTo>
                  <a:lnTo>
                    <a:pt x="13193" y="20860"/>
                  </a:lnTo>
                  <a:lnTo>
                    <a:pt x="14181" y="21177"/>
                  </a:lnTo>
                  <a:lnTo>
                    <a:pt x="15086" y="21425"/>
                  </a:lnTo>
                  <a:lnTo>
                    <a:pt x="15992" y="21565"/>
                  </a:lnTo>
                  <a:lnTo>
                    <a:pt x="16488" y="21600"/>
                  </a:lnTo>
                  <a:lnTo>
                    <a:pt x="17311" y="21600"/>
                  </a:lnTo>
                  <a:lnTo>
                    <a:pt x="17642" y="21565"/>
                  </a:lnTo>
                  <a:lnTo>
                    <a:pt x="18139" y="21496"/>
                  </a:lnTo>
                  <a:lnTo>
                    <a:pt x="18470" y="21389"/>
                  </a:lnTo>
                  <a:lnTo>
                    <a:pt x="18879" y="21283"/>
                  </a:lnTo>
                  <a:lnTo>
                    <a:pt x="19210" y="21141"/>
                  </a:lnTo>
                  <a:lnTo>
                    <a:pt x="19541" y="20964"/>
                  </a:lnTo>
                  <a:lnTo>
                    <a:pt x="19867" y="20789"/>
                  </a:lnTo>
                  <a:lnTo>
                    <a:pt x="20363" y="20331"/>
                  </a:lnTo>
                  <a:lnTo>
                    <a:pt x="20777" y="19801"/>
                  </a:lnTo>
                  <a:lnTo>
                    <a:pt x="21186" y="19166"/>
                  </a:lnTo>
                  <a:lnTo>
                    <a:pt x="21435" y="18495"/>
                  </a:lnTo>
                  <a:lnTo>
                    <a:pt x="21517" y="17717"/>
                  </a:lnTo>
                  <a:lnTo>
                    <a:pt x="21600" y="16871"/>
                  </a:lnTo>
                  <a:lnTo>
                    <a:pt x="21517" y="15989"/>
                  </a:lnTo>
                  <a:lnTo>
                    <a:pt x="21435" y="15070"/>
                  </a:lnTo>
                  <a:lnTo>
                    <a:pt x="21104" y="14082"/>
                  </a:lnTo>
                  <a:lnTo>
                    <a:pt x="20777" y="13059"/>
                  </a:lnTo>
                  <a:lnTo>
                    <a:pt x="20363" y="12000"/>
                  </a:lnTo>
                  <a:lnTo>
                    <a:pt x="19784" y="10942"/>
                  </a:lnTo>
                  <a:lnTo>
                    <a:pt x="19127" y="9812"/>
                  </a:lnTo>
                  <a:lnTo>
                    <a:pt x="18387" y="8789"/>
                  </a:lnTo>
                  <a:lnTo>
                    <a:pt x="17642" y="7801"/>
                  </a:lnTo>
                  <a:lnTo>
                    <a:pt x="16819" y="6848"/>
                  </a:lnTo>
                  <a:lnTo>
                    <a:pt x="15992" y="5929"/>
                  </a:lnTo>
                  <a:lnTo>
                    <a:pt x="15086" y="5048"/>
                  </a:lnTo>
                  <a:lnTo>
                    <a:pt x="14181" y="4235"/>
                  </a:lnTo>
                  <a:lnTo>
                    <a:pt x="13275" y="3495"/>
                  </a:lnTo>
                  <a:lnTo>
                    <a:pt x="12283" y="2789"/>
                  </a:lnTo>
                  <a:lnTo>
                    <a:pt x="11294" y="2188"/>
                  </a:lnTo>
                  <a:lnTo>
                    <a:pt x="10306" y="1624"/>
                  </a:lnTo>
                  <a:lnTo>
                    <a:pt x="9317" y="1130"/>
                  </a:lnTo>
                  <a:lnTo>
                    <a:pt x="8407" y="742"/>
                  </a:lnTo>
                  <a:lnTo>
                    <a:pt x="7419" y="425"/>
                  </a:lnTo>
                  <a:lnTo>
                    <a:pt x="6514" y="177"/>
                  </a:lnTo>
                  <a:lnTo>
                    <a:pt x="5608" y="35"/>
                  </a:lnTo>
                  <a:lnTo>
                    <a:pt x="511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376" name="Google Shape;3162;p58"/>
            <p:cNvSpPr/>
            <p:nvPr/>
          </p:nvSpPr>
          <p:spPr>
            <a:xfrm>
              <a:off x="773649" y="718439"/>
              <a:ext cx="90445" cy="267796"/>
            </a:xfrm>
            <a:custGeom>
              <a:avLst/>
              <a:ahLst/>
              <a:cxnLst>
                <a:cxn ang="0">
                  <a:pos x="wd2" y="hd2"/>
                </a:cxn>
                <a:cxn ang="5400000">
                  <a:pos x="wd2" y="hd2"/>
                </a:cxn>
                <a:cxn ang="10800000">
                  <a:pos x="wd2" y="hd2"/>
                </a:cxn>
                <a:cxn ang="16200000">
                  <a:pos x="wd2" y="hd2"/>
                </a:cxn>
              </a:cxnLst>
              <a:rect l="0" t="0" r="r" b="b"/>
              <a:pathLst>
                <a:path w="21600" h="21600" extrusionOk="0">
                  <a:moveTo>
                    <a:pt x="15146" y="0"/>
                  </a:moveTo>
                  <a:lnTo>
                    <a:pt x="15521" y="821"/>
                  </a:lnTo>
                  <a:lnTo>
                    <a:pt x="15896" y="1768"/>
                  </a:lnTo>
                  <a:lnTo>
                    <a:pt x="16178" y="2779"/>
                  </a:lnTo>
                  <a:lnTo>
                    <a:pt x="16272" y="3884"/>
                  </a:lnTo>
                  <a:lnTo>
                    <a:pt x="16360" y="5085"/>
                  </a:lnTo>
                  <a:lnTo>
                    <a:pt x="16178" y="6348"/>
                  </a:lnTo>
                  <a:lnTo>
                    <a:pt x="15896" y="7674"/>
                  </a:lnTo>
                  <a:lnTo>
                    <a:pt x="15333" y="9063"/>
                  </a:lnTo>
                  <a:lnTo>
                    <a:pt x="14958" y="9790"/>
                  </a:lnTo>
                  <a:lnTo>
                    <a:pt x="14588" y="10516"/>
                  </a:lnTo>
                  <a:lnTo>
                    <a:pt x="14119" y="11243"/>
                  </a:lnTo>
                  <a:lnTo>
                    <a:pt x="13556" y="12000"/>
                  </a:lnTo>
                  <a:lnTo>
                    <a:pt x="12904" y="12759"/>
                  </a:lnTo>
                  <a:lnTo>
                    <a:pt x="12153" y="13548"/>
                  </a:lnTo>
                  <a:lnTo>
                    <a:pt x="11407" y="14307"/>
                  </a:lnTo>
                  <a:lnTo>
                    <a:pt x="10474" y="15095"/>
                  </a:lnTo>
                  <a:lnTo>
                    <a:pt x="9536" y="15916"/>
                  </a:lnTo>
                  <a:lnTo>
                    <a:pt x="8509" y="16707"/>
                  </a:lnTo>
                  <a:lnTo>
                    <a:pt x="7294" y="17495"/>
                  </a:lnTo>
                  <a:lnTo>
                    <a:pt x="6079" y="18316"/>
                  </a:lnTo>
                  <a:lnTo>
                    <a:pt x="4677" y="19138"/>
                  </a:lnTo>
                  <a:lnTo>
                    <a:pt x="3274" y="19959"/>
                  </a:lnTo>
                  <a:lnTo>
                    <a:pt x="1684" y="20779"/>
                  </a:lnTo>
                  <a:lnTo>
                    <a:pt x="0" y="21600"/>
                  </a:lnTo>
                  <a:lnTo>
                    <a:pt x="652" y="21443"/>
                  </a:lnTo>
                  <a:lnTo>
                    <a:pt x="2430" y="21001"/>
                  </a:lnTo>
                  <a:lnTo>
                    <a:pt x="5141" y="20274"/>
                  </a:lnTo>
                  <a:lnTo>
                    <a:pt x="6731" y="19800"/>
                  </a:lnTo>
                  <a:lnTo>
                    <a:pt x="8321" y="19263"/>
                  </a:lnTo>
                  <a:lnTo>
                    <a:pt x="10099" y="18665"/>
                  </a:lnTo>
                  <a:lnTo>
                    <a:pt x="11970" y="18001"/>
                  </a:lnTo>
                  <a:lnTo>
                    <a:pt x="13743" y="17274"/>
                  </a:lnTo>
                  <a:lnTo>
                    <a:pt x="15521" y="16516"/>
                  </a:lnTo>
                  <a:lnTo>
                    <a:pt x="17205" y="15664"/>
                  </a:lnTo>
                  <a:lnTo>
                    <a:pt x="18795" y="14749"/>
                  </a:lnTo>
                  <a:lnTo>
                    <a:pt x="20291" y="13770"/>
                  </a:lnTo>
                  <a:lnTo>
                    <a:pt x="20943" y="13296"/>
                  </a:lnTo>
                  <a:lnTo>
                    <a:pt x="21600" y="12759"/>
                  </a:lnTo>
                  <a:lnTo>
                    <a:pt x="20756" y="1768"/>
                  </a:lnTo>
                  <a:lnTo>
                    <a:pt x="19635" y="979"/>
                  </a:lnTo>
                  <a:lnTo>
                    <a:pt x="18420" y="158"/>
                  </a:lnTo>
                  <a:lnTo>
                    <a:pt x="1514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50377" name="Google Shape;3163;p58"/>
            <p:cNvSpPr/>
            <p:nvPr/>
          </p:nvSpPr>
          <p:spPr>
            <a:xfrm>
              <a:off x="305778" y="-1"/>
              <a:ext cx="499985" cy="371949"/>
            </a:xfrm>
            <a:custGeom>
              <a:avLst/>
              <a:ahLst/>
              <a:cxnLst>
                <a:cxn ang="0">
                  <a:pos x="wd2" y="hd2"/>
                </a:cxn>
                <a:cxn ang="5400000">
                  <a:pos x="wd2" y="hd2"/>
                </a:cxn>
                <a:cxn ang="10800000">
                  <a:pos x="wd2" y="hd2"/>
                </a:cxn>
                <a:cxn ang="16200000">
                  <a:pos x="wd2" y="hd2"/>
                </a:cxn>
              </a:cxnLst>
              <a:rect l="0" t="0" r="r" b="b"/>
              <a:pathLst>
                <a:path w="21600" h="21600" extrusionOk="0">
                  <a:moveTo>
                    <a:pt x="2503" y="0"/>
                  </a:moveTo>
                  <a:lnTo>
                    <a:pt x="5666" y="11482"/>
                  </a:lnTo>
                  <a:lnTo>
                    <a:pt x="541" y="9231"/>
                  </a:lnTo>
                  <a:lnTo>
                    <a:pt x="0" y="16552"/>
                  </a:lnTo>
                  <a:lnTo>
                    <a:pt x="20111" y="21600"/>
                  </a:lnTo>
                  <a:lnTo>
                    <a:pt x="21600" y="16416"/>
                  </a:lnTo>
                  <a:lnTo>
                    <a:pt x="17168" y="13574"/>
                  </a:lnTo>
                  <a:lnTo>
                    <a:pt x="21160" y="7390"/>
                  </a:lnTo>
                  <a:lnTo>
                    <a:pt x="2503"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50378" name="Google Shape;3164;p58"/>
            <p:cNvSpPr/>
            <p:nvPr/>
          </p:nvSpPr>
          <p:spPr>
            <a:xfrm>
              <a:off x="659323" y="119412"/>
              <a:ext cx="473353" cy="386051"/>
            </a:xfrm>
            <a:custGeom>
              <a:avLst/>
              <a:ahLst/>
              <a:cxnLst>
                <a:cxn ang="0">
                  <a:pos x="wd2" y="hd2"/>
                </a:cxn>
                <a:cxn ang="5400000">
                  <a:pos x="wd2" y="hd2"/>
                </a:cxn>
                <a:cxn ang="10800000">
                  <a:pos x="wd2" y="hd2"/>
                </a:cxn>
                <a:cxn ang="16200000">
                  <a:pos x="wd2" y="hd2"/>
                </a:cxn>
              </a:cxnLst>
              <a:rect l="0" t="0" r="r" b="b"/>
              <a:pathLst>
                <a:path w="21600" h="21600" extrusionOk="0">
                  <a:moveTo>
                    <a:pt x="16615" y="0"/>
                  </a:moveTo>
                  <a:lnTo>
                    <a:pt x="15901" y="44"/>
                  </a:lnTo>
                  <a:lnTo>
                    <a:pt x="15168" y="132"/>
                  </a:lnTo>
                  <a:lnTo>
                    <a:pt x="14418" y="219"/>
                  </a:lnTo>
                  <a:lnTo>
                    <a:pt x="13650" y="373"/>
                  </a:lnTo>
                  <a:lnTo>
                    <a:pt x="12864" y="526"/>
                  </a:lnTo>
                  <a:lnTo>
                    <a:pt x="12078" y="723"/>
                  </a:lnTo>
                  <a:lnTo>
                    <a:pt x="11292" y="942"/>
                  </a:lnTo>
                  <a:lnTo>
                    <a:pt x="10506" y="1162"/>
                  </a:lnTo>
                  <a:lnTo>
                    <a:pt x="9719" y="1424"/>
                  </a:lnTo>
                  <a:lnTo>
                    <a:pt x="8951" y="1687"/>
                  </a:lnTo>
                  <a:lnTo>
                    <a:pt x="8183" y="1949"/>
                  </a:lnTo>
                  <a:lnTo>
                    <a:pt x="7432" y="2234"/>
                  </a:lnTo>
                  <a:lnTo>
                    <a:pt x="5985" y="2826"/>
                  </a:lnTo>
                  <a:lnTo>
                    <a:pt x="4645" y="3396"/>
                  </a:lnTo>
                  <a:lnTo>
                    <a:pt x="3412" y="3943"/>
                  </a:lnTo>
                  <a:lnTo>
                    <a:pt x="2358" y="4447"/>
                  </a:lnTo>
                  <a:lnTo>
                    <a:pt x="1483" y="4864"/>
                  </a:lnTo>
                  <a:lnTo>
                    <a:pt x="822" y="5214"/>
                  </a:lnTo>
                  <a:lnTo>
                    <a:pt x="268" y="5499"/>
                  </a:lnTo>
                  <a:lnTo>
                    <a:pt x="0" y="7208"/>
                  </a:lnTo>
                  <a:lnTo>
                    <a:pt x="17813" y="4776"/>
                  </a:lnTo>
                  <a:lnTo>
                    <a:pt x="17455" y="5586"/>
                  </a:lnTo>
                  <a:lnTo>
                    <a:pt x="17133" y="6375"/>
                  </a:lnTo>
                  <a:lnTo>
                    <a:pt x="16847" y="7164"/>
                  </a:lnTo>
                  <a:lnTo>
                    <a:pt x="16615" y="7952"/>
                  </a:lnTo>
                  <a:lnTo>
                    <a:pt x="16419" y="8719"/>
                  </a:lnTo>
                  <a:lnTo>
                    <a:pt x="16258" y="9486"/>
                  </a:lnTo>
                  <a:lnTo>
                    <a:pt x="16151" y="10253"/>
                  </a:lnTo>
                  <a:lnTo>
                    <a:pt x="16061" y="10997"/>
                  </a:lnTo>
                  <a:lnTo>
                    <a:pt x="15990" y="11742"/>
                  </a:lnTo>
                  <a:lnTo>
                    <a:pt x="15973" y="12443"/>
                  </a:lnTo>
                  <a:lnTo>
                    <a:pt x="15955" y="13144"/>
                  </a:lnTo>
                  <a:lnTo>
                    <a:pt x="15973" y="13845"/>
                  </a:lnTo>
                  <a:lnTo>
                    <a:pt x="16025" y="14502"/>
                  </a:lnTo>
                  <a:lnTo>
                    <a:pt x="16079" y="15159"/>
                  </a:lnTo>
                  <a:lnTo>
                    <a:pt x="16151" y="15773"/>
                  </a:lnTo>
                  <a:lnTo>
                    <a:pt x="16241" y="16386"/>
                  </a:lnTo>
                  <a:lnTo>
                    <a:pt x="16347" y="16956"/>
                  </a:lnTo>
                  <a:lnTo>
                    <a:pt x="16473" y="17503"/>
                  </a:lnTo>
                  <a:lnTo>
                    <a:pt x="16579" y="18029"/>
                  </a:lnTo>
                  <a:lnTo>
                    <a:pt x="16705" y="18511"/>
                  </a:lnTo>
                  <a:lnTo>
                    <a:pt x="16973" y="19409"/>
                  </a:lnTo>
                  <a:lnTo>
                    <a:pt x="17223" y="20154"/>
                  </a:lnTo>
                  <a:lnTo>
                    <a:pt x="17455" y="20767"/>
                  </a:lnTo>
                  <a:lnTo>
                    <a:pt x="17633" y="21227"/>
                  </a:lnTo>
                  <a:lnTo>
                    <a:pt x="17813" y="21600"/>
                  </a:lnTo>
                  <a:lnTo>
                    <a:pt x="18116" y="20745"/>
                  </a:lnTo>
                  <a:lnTo>
                    <a:pt x="18473" y="19781"/>
                  </a:lnTo>
                  <a:lnTo>
                    <a:pt x="18884" y="18511"/>
                  </a:lnTo>
                  <a:lnTo>
                    <a:pt x="19367" y="16999"/>
                  </a:lnTo>
                  <a:lnTo>
                    <a:pt x="19867" y="15312"/>
                  </a:lnTo>
                  <a:lnTo>
                    <a:pt x="20117" y="14414"/>
                  </a:lnTo>
                  <a:lnTo>
                    <a:pt x="20367" y="13495"/>
                  </a:lnTo>
                  <a:lnTo>
                    <a:pt x="20582" y="12553"/>
                  </a:lnTo>
                  <a:lnTo>
                    <a:pt x="20814" y="11589"/>
                  </a:lnTo>
                  <a:lnTo>
                    <a:pt x="21010" y="10624"/>
                  </a:lnTo>
                  <a:lnTo>
                    <a:pt x="21189" y="9682"/>
                  </a:lnTo>
                  <a:lnTo>
                    <a:pt x="21332" y="8719"/>
                  </a:lnTo>
                  <a:lnTo>
                    <a:pt x="21457" y="7799"/>
                  </a:lnTo>
                  <a:lnTo>
                    <a:pt x="21546" y="6879"/>
                  </a:lnTo>
                  <a:lnTo>
                    <a:pt x="21600" y="6002"/>
                  </a:lnTo>
                  <a:lnTo>
                    <a:pt x="21600" y="4754"/>
                  </a:lnTo>
                  <a:lnTo>
                    <a:pt x="21564" y="4359"/>
                  </a:lnTo>
                  <a:lnTo>
                    <a:pt x="21528" y="3965"/>
                  </a:lnTo>
                  <a:lnTo>
                    <a:pt x="21492" y="3592"/>
                  </a:lnTo>
                  <a:lnTo>
                    <a:pt x="21422" y="3242"/>
                  </a:lnTo>
                  <a:lnTo>
                    <a:pt x="21350" y="2891"/>
                  </a:lnTo>
                  <a:lnTo>
                    <a:pt x="21260" y="2585"/>
                  </a:lnTo>
                  <a:lnTo>
                    <a:pt x="21154" y="2256"/>
                  </a:lnTo>
                  <a:lnTo>
                    <a:pt x="21028" y="1971"/>
                  </a:lnTo>
                  <a:lnTo>
                    <a:pt x="20904" y="1709"/>
                  </a:lnTo>
                  <a:lnTo>
                    <a:pt x="20742" y="1446"/>
                  </a:lnTo>
                  <a:lnTo>
                    <a:pt x="20582" y="1204"/>
                  </a:lnTo>
                  <a:lnTo>
                    <a:pt x="20385" y="1008"/>
                  </a:lnTo>
                  <a:lnTo>
                    <a:pt x="20188" y="811"/>
                  </a:lnTo>
                  <a:lnTo>
                    <a:pt x="19974" y="635"/>
                  </a:lnTo>
                  <a:lnTo>
                    <a:pt x="19724" y="504"/>
                  </a:lnTo>
                  <a:lnTo>
                    <a:pt x="19474" y="373"/>
                  </a:lnTo>
                  <a:lnTo>
                    <a:pt x="19188" y="285"/>
                  </a:lnTo>
                  <a:lnTo>
                    <a:pt x="18902" y="219"/>
                  </a:lnTo>
                  <a:lnTo>
                    <a:pt x="18599" y="154"/>
                  </a:lnTo>
                  <a:lnTo>
                    <a:pt x="17973" y="66"/>
                  </a:lnTo>
                  <a:lnTo>
                    <a:pt x="17312" y="22"/>
                  </a:lnTo>
                  <a:lnTo>
                    <a:pt x="16615"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50379" name="Google Shape;3165;p58"/>
            <p:cNvSpPr/>
            <p:nvPr/>
          </p:nvSpPr>
          <p:spPr>
            <a:xfrm>
              <a:off x="307350" y="256049"/>
              <a:ext cx="471781" cy="102976"/>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0" y="2056"/>
                  </a:lnTo>
                  <a:lnTo>
                    <a:pt x="21510" y="21600"/>
                  </a:lnTo>
                  <a:lnTo>
                    <a:pt x="21600" y="19631"/>
                  </a:lnTo>
                  <a:lnTo>
                    <a:pt x="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50380" name="Google Shape;3166;p58"/>
            <p:cNvSpPr/>
            <p:nvPr/>
          </p:nvSpPr>
          <p:spPr>
            <a:xfrm>
              <a:off x="313615" y="190667"/>
              <a:ext cx="481561" cy="126858"/>
            </a:xfrm>
            <a:custGeom>
              <a:avLst/>
              <a:ahLst/>
              <a:cxnLst>
                <a:cxn ang="0">
                  <a:pos x="wd2" y="hd2"/>
                </a:cxn>
                <a:cxn ang="5400000">
                  <a:pos x="wd2" y="hd2"/>
                </a:cxn>
                <a:cxn ang="10800000">
                  <a:pos x="wd2" y="hd2"/>
                </a:cxn>
                <a:cxn ang="16200000">
                  <a:pos x="wd2" y="hd2"/>
                </a:cxn>
              </a:cxnLst>
              <a:rect l="0" t="0" r="r" b="b"/>
              <a:pathLst>
                <a:path w="21600" h="21600" extrusionOk="0">
                  <a:moveTo>
                    <a:pt x="105" y="0"/>
                  </a:moveTo>
                  <a:lnTo>
                    <a:pt x="0" y="1669"/>
                  </a:lnTo>
                  <a:lnTo>
                    <a:pt x="21495" y="21600"/>
                  </a:lnTo>
                  <a:lnTo>
                    <a:pt x="21600" y="20002"/>
                  </a:lnTo>
                  <a:lnTo>
                    <a:pt x="10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50381" name="Google Shape;3167;p58"/>
          <p:cNvSpPr/>
          <p:nvPr/>
        </p:nvSpPr>
        <p:spPr>
          <a:xfrm rot="17578824">
            <a:off x="7138782" y="3260693"/>
            <a:ext cx="3657449" cy="857206"/>
          </a:xfrm>
          <a:custGeom>
            <a:avLst/>
            <a:ahLst/>
            <a:cxnLst>
              <a:cxn ang="0">
                <a:pos x="wd2" y="hd2"/>
              </a:cxn>
              <a:cxn ang="5400000">
                <a:pos x="wd2" y="hd2"/>
              </a:cxn>
              <a:cxn ang="10800000">
                <a:pos x="wd2" y="hd2"/>
              </a:cxn>
              <a:cxn ang="16200000">
                <a:pos x="wd2" y="hd2"/>
              </a:cxn>
            </a:cxnLst>
            <a:rect l="0" t="0" r="r" b="b"/>
            <a:pathLst>
              <a:path w="21600" h="16478" extrusionOk="0">
                <a:moveTo>
                  <a:pt x="0" y="15567"/>
                </a:moveTo>
                <a:cubicBezTo>
                  <a:pt x="0" y="12787"/>
                  <a:pt x="59" y="8788"/>
                  <a:pt x="844" y="7694"/>
                </a:cubicBezTo>
                <a:cubicBezTo>
                  <a:pt x="1950" y="6150"/>
                  <a:pt x="3412" y="8794"/>
                  <a:pt x="4444" y="6778"/>
                </a:cubicBezTo>
                <a:cubicBezTo>
                  <a:pt x="5158" y="5384"/>
                  <a:pt x="5644" y="2401"/>
                  <a:pt x="6469" y="2018"/>
                </a:cubicBezTo>
                <a:cubicBezTo>
                  <a:pt x="7687" y="1451"/>
                  <a:pt x="8919" y="4451"/>
                  <a:pt x="10125" y="3666"/>
                </a:cubicBezTo>
                <a:cubicBezTo>
                  <a:pt x="11565" y="2728"/>
                  <a:pt x="12966" y="-850"/>
                  <a:pt x="14400" y="187"/>
                </a:cubicBezTo>
                <a:cubicBezTo>
                  <a:pt x="17202" y="2214"/>
                  <a:pt x="19212" y="20750"/>
                  <a:pt x="21600" y="15567"/>
                </a:cubicBezTo>
              </a:path>
            </a:pathLst>
          </a:custGeom>
          <a:ln w="28575">
            <a:solidFill>
              <a:schemeClr val="accent1"/>
            </a:solidFill>
          </a:ln>
        </p:spPr>
        <p:txBody>
          <a:bodyPr bIns="0" lIns="0" rIns="0" tIns="0"/>
          <a:p>
            <a:pPr>
              <a:defRPr>
                <a:solidFill>
                  <a:srgbClr val="000000"/>
                </a:solidFill>
              </a:defRPr>
            </a:pPr>
          </a:p>
        </p:txBody>
      </p:sp>
      <p:sp>
        <p:nvSpPr>
          <p:cNvPr id="1050382" name="Google Shape;3168;p58"/>
          <p:cNvSpPr/>
          <p:nvPr/>
        </p:nvSpPr>
        <p:spPr>
          <a:xfrm rot="2350084">
            <a:off x="609537" y="-381347"/>
            <a:ext cx="369970" cy="2562238"/>
          </a:xfrm>
          <a:custGeom>
            <a:avLst/>
            <a:ahLst/>
            <a:cxnLst>
              <a:cxn ang="0">
                <a:pos x="wd2" y="hd2"/>
              </a:cxn>
              <a:cxn ang="5400000">
                <a:pos x="wd2" y="hd2"/>
              </a:cxn>
              <a:cxn ang="10800000">
                <a:pos x="wd2" y="hd2"/>
              </a:cxn>
              <a:cxn ang="16200000">
                <a:pos x="wd2" y="hd2"/>
              </a:cxn>
            </a:cxnLst>
            <a:rect l="0" t="0" r="r" b="b"/>
            <a:pathLst>
              <a:path w="18571" h="21600" extrusionOk="0">
                <a:moveTo>
                  <a:pt x="2391" y="0"/>
                </a:moveTo>
                <a:cubicBezTo>
                  <a:pt x="8127" y="1445"/>
                  <a:pt x="14271" y="3010"/>
                  <a:pt x="15300" y="4738"/>
                </a:cubicBezTo>
                <a:cubicBezTo>
                  <a:pt x="16374" y="6542"/>
                  <a:pt x="9952" y="8307"/>
                  <a:pt x="10519" y="10117"/>
                </a:cubicBezTo>
                <a:cubicBezTo>
                  <a:pt x="11267" y="12504"/>
                  <a:pt x="21600" y="14886"/>
                  <a:pt x="17691" y="17184"/>
                </a:cubicBezTo>
                <a:cubicBezTo>
                  <a:pt x="14788" y="18890"/>
                  <a:pt x="4725" y="20013"/>
                  <a:pt x="0" y="21600"/>
                </a:cubicBezTo>
              </a:path>
            </a:pathLst>
          </a:custGeom>
          <a:ln w="28575">
            <a:solidFill>
              <a:schemeClr val="accent1"/>
            </a:solidFill>
          </a:ln>
        </p:spPr>
        <p:txBody>
          <a:bodyPr bIns="0" lIns="0" rIns="0" tIns="0"/>
          <a:p>
            <a:pPr>
              <a:defRPr>
                <a:solidFill>
                  <a:srgbClr val="000000"/>
                </a:solidFill>
              </a:defRPr>
            </a:p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829" name="Google Shape;996;p37"/>
          <p:cNvSpPr/>
          <p:nvPr/>
        </p:nvSpPr>
        <p:spPr>
          <a:xfrm>
            <a:off x="3950775" y="2717729"/>
            <a:ext cx="4240969" cy="726170"/>
          </a:xfrm>
          <a:prstGeom prst="roundRect">
            <a:avLst>
              <a:gd name="adj" fmla="val 50000"/>
            </a:avLst>
          </a:prstGeom>
          <a:solidFill>
            <a:srgbClr val="634934"/>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8830" name="Google Shape;997;p37"/>
          <p:cNvSpPr txBox="1">
            <a:spLocks noGrp="1"/>
          </p:cNvSpPr>
          <p:nvPr>
            <p:ph type="title"/>
          </p:nvPr>
        </p:nvSpPr>
        <p:spPr>
          <a:xfrm>
            <a:off x="3417918" y="1620350"/>
            <a:ext cx="5067602" cy="841800"/>
          </a:xfrm>
          <a:prstGeom prst="rect"/>
        </p:spPr>
        <p:txBody>
          <a:bodyPr/>
          <a:lstStyle>
            <a:lvl1pPr defTabSz="438911">
              <a:defRPr sz="2800">
                <a:latin typeface="AkayaKanadaka"/>
                <a:ea typeface="AkayaKanadaka"/>
                <a:cs typeface="AkayaKanadaka"/>
                <a:sym typeface="AkayaKanadaka"/>
              </a:defRPr>
            </a:lvl1pPr>
          </a:lstStyle>
          <a:p>
            <a:r>
              <a:rPr b="1" dirty="0"/>
              <a:t>Introduction</a:t>
            </a:r>
          </a:p>
        </p:txBody>
      </p:sp>
      <p:sp>
        <p:nvSpPr>
          <p:cNvPr id="1048831" name="Google Shape;999;p37"/>
          <p:cNvSpPr txBox="1">
            <a:spLocks noGrp="1"/>
          </p:cNvSpPr>
          <p:nvPr>
            <p:ph type="body" sz="quarter" idx="1"/>
          </p:nvPr>
        </p:nvSpPr>
        <p:spPr>
          <a:xfrm>
            <a:off x="3978762" y="2727353"/>
            <a:ext cx="4177716" cy="800803"/>
          </a:xfrm>
          <a:prstGeom prst="rect"/>
        </p:spPr>
        <p:txBody>
          <a:bodyPr>
            <a:noAutofit/>
          </a:bodyPr>
          <a:lstStyle>
            <a:lvl1pPr defTabSz="384047" indent="0" marL="0">
              <a:defRPr sz="1200"/>
            </a:lvl1pPr>
          </a:lstStyle>
          <a:p>
            <a:r>
              <a:rPr dirty="0" sz="1800" lang="en-US" smtClean="0"/>
              <a:t>T</a:t>
            </a:r>
            <a:r>
              <a:rPr dirty="0" sz="1800" smtClean="0"/>
              <a:t>he </a:t>
            </a:r>
            <a:r>
              <a:rPr dirty="0" sz="1800"/>
              <a:t>secret ingredient behind countless bright ideas</a:t>
            </a:r>
          </a:p>
        </p:txBody>
      </p:sp>
      <p:sp>
        <p:nvSpPr>
          <p:cNvPr id="1048832" name="Google Shape;1000;p37"/>
          <p:cNvSpPr/>
          <p:nvPr/>
        </p:nvSpPr>
        <p:spPr>
          <a:xfrm rot="5400000" flipH="1">
            <a:off x="4368189" y="1647487"/>
            <a:ext cx="9144002" cy="40760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1"/>
          </a:solidFill>
          <a:ln w="12700">
            <a:miter lim="400000"/>
          </a:ln>
        </p:spPr>
        <p:txBody>
          <a:bodyPr anchor="ctr" bIns="0" lIns="0" rIns="0" tIns="0"/>
          <a:p>
            <a:pPr>
              <a:defRPr>
                <a:solidFill>
                  <a:srgbClr val="000000"/>
                </a:solidFill>
              </a:defRPr>
            </a:pPr>
          </a:p>
        </p:txBody>
      </p:sp>
      <p:grpSp>
        <p:nvGrpSpPr>
          <p:cNvPr id="76" name="Google Shape;1001;p37"/>
          <p:cNvGrpSpPr/>
          <p:nvPr/>
        </p:nvGrpSpPr>
        <p:grpSpPr>
          <a:xfrm>
            <a:off x="378588" y="2011613"/>
            <a:ext cx="2114519" cy="2561679"/>
            <a:chOff x="0" y="0"/>
            <a:chExt cx="2114518" cy="2561677"/>
          </a:xfrm>
        </p:grpSpPr>
        <p:sp>
          <p:nvSpPr>
            <p:cNvPr id="1048833" name="Google Shape;1002;p37"/>
            <p:cNvSpPr/>
            <p:nvPr/>
          </p:nvSpPr>
          <p:spPr>
            <a:xfrm>
              <a:off x="-1" y="2361575"/>
              <a:ext cx="1924204" cy="200103"/>
            </a:xfrm>
            <a:prstGeom prst="ellipse"/>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nvGrpSpPr>
            <p:cNvPr id="77" name="Google Shape;1003;p37"/>
            <p:cNvGrpSpPr/>
            <p:nvPr/>
          </p:nvGrpSpPr>
          <p:grpSpPr>
            <a:xfrm>
              <a:off x="145305" y="-1"/>
              <a:ext cx="1969214" cy="2484608"/>
              <a:chOff x="0" y="0"/>
              <a:chExt cx="1969212" cy="2484606"/>
            </a:xfrm>
          </p:grpSpPr>
          <p:sp>
            <p:nvSpPr>
              <p:cNvPr id="1048834" name="Google Shape;1004;p37"/>
              <p:cNvSpPr/>
              <p:nvPr/>
            </p:nvSpPr>
            <p:spPr>
              <a:xfrm>
                <a:off x="111924" y="2381186"/>
                <a:ext cx="111883" cy="10342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5886" y="21600"/>
                    </a:lnTo>
                    <a:lnTo>
                      <a:pt x="19145" y="21600"/>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35" name="Google Shape;1005;p37"/>
              <p:cNvSpPr/>
              <p:nvPr/>
            </p:nvSpPr>
            <p:spPr>
              <a:xfrm>
                <a:off x="1018115" y="2381186"/>
                <a:ext cx="112733" cy="10342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5842" y="21600"/>
                    </a:lnTo>
                    <a:lnTo>
                      <a:pt x="19001" y="21600"/>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36" name="Google Shape;1006;p37"/>
              <p:cNvSpPr/>
              <p:nvPr/>
            </p:nvSpPr>
            <p:spPr>
              <a:xfrm>
                <a:off x="1432641" y="2381186"/>
                <a:ext cx="111883" cy="10342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5722" y="21600"/>
                    </a:lnTo>
                    <a:lnTo>
                      <a:pt x="19145" y="21600"/>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37" name="Google Shape;1007;p37"/>
              <p:cNvSpPr/>
              <p:nvPr/>
            </p:nvSpPr>
            <p:spPr>
              <a:xfrm>
                <a:off x="-1" y="288185"/>
                <a:ext cx="1848871" cy="2135400"/>
              </a:xfrm>
              <a:custGeom>
                <a:avLst/>
                <a:ahLst/>
                <a:cxnLst>
                  <a:cxn ang="0">
                    <a:pos x="wd2" y="hd2"/>
                  </a:cxn>
                  <a:cxn ang="5400000">
                    <a:pos x="wd2" y="hd2"/>
                  </a:cxn>
                  <a:cxn ang="10800000">
                    <a:pos x="wd2" y="hd2"/>
                  </a:cxn>
                  <a:cxn ang="16200000">
                    <a:pos x="wd2" y="hd2"/>
                  </a:cxn>
                </a:cxnLst>
                <a:rect l="0" t="0" r="r" b="b"/>
                <a:pathLst>
                  <a:path w="21600" h="21600" extrusionOk="0">
                    <a:moveTo>
                      <a:pt x="15885" y="0"/>
                    </a:moveTo>
                    <a:lnTo>
                      <a:pt x="15598" y="9"/>
                    </a:lnTo>
                    <a:lnTo>
                      <a:pt x="15311" y="17"/>
                    </a:lnTo>
                    <a:lnTo>
                      <a:pt x="15024" y="34"/>
                    </a:lnTo>
                    <a:lnTo>
                      <a:pt x="14558" y="86"/>
                    </a:lnTo>
                    <a:lnTo>
                      <a:pt x="14123" y="146"/>
                    </a:lnTo>
                    <a:lnTo>
                      <a:pt x="13687" y="215"/>
                    </a:lnTo>
                    <a:lnTo>
                      <a:pt x="13271" y="300"/>
                    </a:lnTo>
                    <a:lnTo>
                      <a:pt x="12865" y="403"/>
                    </a:lnTo>
                    <a:lnTo>
                      <a:pt x="12469" y="514"/>
                    </a:lnTo>
                    <a:lnTo>
                      <a:pt x="12092" y="635"/>
                    </a:lnTo>
                    <a:lnTo>
                      <a:pt x="11726" y="772"/>
                    </a:lnTo>
                    <a:lnTo>
                      <a:pt x="11369" y="917"/>
                    </a:lnTo>
                    <a:lnTo>
                      <a:pt x="11032" y="1072"/>
                    </a:lnTo>
                    <a:lnTo>
                      <a:pt x="10696" y="1235"/>
                    </a:lnTo>
                    <a:lnTo>
                      <a:pt x="10379" y="1415"/>
                    </a:lnTo>
                    <a:lnTo>
                      <a:pt x="10072" y="1595"/>
                    </a:lnTo>
                    <a:lnTo>
                      <a:pt x="9775" y="1784"/>
                    </a:lnTo>
                    <a:lnTo>
                      <a:pt x="9497" y="1989"/>
                    </a:lnTo>
                    <a:lnTo>
                      <a:pt x="9220" y="2195"/>
                    </a:lnTo>
                    <a:lnTo>
                      <a:pt x="8963" y="2410"/>
                    </a:lnTo>
                    <a:lnTo>
                      <a:pt x="8705" y="2632"/>
                    </a:lnTo>
                    <a:lnTo>
                      <a:pt x="8468" y="2864"/>
                    </a:lnTo>
                    <a:lnTo>
                      <a:pt x="8230" y="3096"/>
                    </a:lnTo>
                    <a:lnTo>
                      <a:pt x="8012" y="3336"/>
                    </a:lnTo>
                    <a:lnTo>
                      <a:pt x="7794" y="3576"/>
                    </a:lnTo>
                    <a:lnTo>
                      <a:pt x="7586" y="3824"/>
                    </a:lnTo>
                    <a:lnTo>
                      <a:pt x="7398" y="4073"/>
                    </a:lnTo>
                    <a:lnTo>
                      <a:pt x="7210" y="4330"/>
                    </a:lnTo>
                    <a:lnTo>
                      <a:pt x="7032" y="4587"/>
                    </a:lnTo>
                    <a:lnTo>
                      <a:pt x="6863" y="4845"/>
                    </a:lnTo>
                    <a:lnTo>
                      <a:pt x="6705" y="5102"/>
                    </a:lnTo>
                    <a:lnTo>
                      <a:pt x="6556" y="5368"/>
                    </a:lnTo>
                    <a:lnTo>
                      <a:pt x="6408" y="5625"/>
                    </a:lnTo>
                    <a:lnTo>
                      <a:pt x="6269" y="5891"/>
                    </a:lnTo>
                    <a:lnTo>
                      <a:pt x="6140" y="6157"/>
                    </a:lnTo>
                    <a:lnTo>
                      <a:pt x="6021" y="6414"/>
                    </a:lnTo>
                    <a:lnTo>
                      <a:pt x="5912" y="6680"/>
                    </a:lnTo>
                    <a:lnTo>
                      <a:pt x="5704" y="7195"/>
                    </a:lnTo>
                    <a:lnTo>
                      <a:pt x="5517" y="7709"/>
                    </a:lnTo>
                    <a:lnTo>
                      <a:pt x="5358" y="8198"/>
                    </a:lnTo>
                    <a:lnTo>
                      <a:pt x="5219" y="8678"/>
                    </a:lnTo>
                    <a:lnTo>
                      <a:pt x="5110" y="9132"/>
                    </a:lnTo>
                    <a:lnTo>
                      <a:pt x="5011" y="9561"/>
                    </a:lnTo>
                    <a:lnTo>
                      <a:pt x="4932" y="9964"/>
                    </a:lnTo>
                    <a:lnTo>
                      <a:pt x="4863" y="10333"/>
                    </a:lnTo>
                    <a:lnTo>
                      <a:pt x="4813" y="10667"/>
                    </a:lnTo>
                    <a:lnTo>
                      <a:pt x="4784" y="10950"/>
                    </a:lnTo>
                    <a:lnTo>
                      <a:pt x="4754" y="11199"/>
                    </a:lnTo>
                    <a:lnTo>
                      <a:pt x="4724" y="11542"/>
                    </a:lnTo>
                    <a:lnTo>
                      <a:pt x="4714" y="11670"/>
                    </a:lnTo>
                    <a:lnTo>
                      <a:pt x="4526" y="11636"/>
                    </a:lnTo>
                    <a:lnTo>
                      <a:pt x="4021" y="11567"/>
                    </a:lnTo>
                    <a:lnTo>
                      <a:pt x="3684" y="11533"/>
                    </a:lnTo>
                    <a:lnTo>
                      <a:pt x="3298" y="11490"/>
                    </a:lnTo>
                    <a:lnTo>
                      <a:pt x="2892" y="11465"/>
                    </a:lnTo>
                    <a:lnTo>
                      <a:pt x="2476" y="11447"/>
                    </a:lnTo>
                    <a:lnTo>
                      <a:pt x="2040" y="11439"/>
                    </a:lnTo>
                    <a:lnTo>
                      <a:pt x="1832" y="11447"/>
                    </a:lnTo>
                    <a:lnTo>
                      <a:pt x="1624" y="11456"/>
                    </a:lnTo>
                    <a:lnTo>
                      <a:pt x="1426" y="11473"/>
                    </a:lnTo>
                    <a:lnTo>
                      <a:pt x="1238" y="11499"/>
                    </a:lnTo>
                    <a:lnTo>
                      <a:pt x="1050" y="11525"/>
                    </a:lnTo>
                    <a:lnTo>
                      <a:pt x="871" y="11567"/>
                    </a:lnTo>
                    <a:lnTo>
                      <a:pt x="713" y="11610"/>
                    </a:lnTo>
                    <a:lnTo>
                      <a:pt x="564" y="11662"/>
                    </a:lnTo>
                    <a:lnTo>
                      <a:pt x="426" y="11730"/>
                    </a:lnTo>
                    <a:lnTo>
                      <a:pt x="307" y="11799"/>
                    </a:lnTo>
                    <a:lnTo>
                      <a:pt x="208" y="11885"/>
                    </a:lnTo>
                    <a:lnTo>
                      <a:pt x="168" y="11928"/>
                    </a:lnTo>
                    <a:lnTo>
                      <a:pt x="129" y="11970"/>
                    </a:lnTo>
                    <a:lnTo>
                      <a:pt x="99" y="12022"/>
                    </a:lnTo>
                    <a:lnTo>
                      <a:pt x="70" y="12073"/>
                    </a:lnTo>
                    <a:lnTo>
                      <a:pt x="50" y="12133"/>
                    </a:lnTo>
                    <a:lnTo>
                      <a:pt x="40" y="12193"/>
                    </a:lnTo>
                    <a:lnTo>
                      <a:pt x="20" y="12330"/>
                    </a:lnTo>
                    <a:lnTo>
                      <a:pt x="0" y="12511"/>
                    </a:lnTo>
                    <a:lnTo>
                      <a:pt x="0" y="12965"/>
                    </a:lnTo>
                    <a:lnTo>
                      <a:pt x="10" y="13540"/>
                    </a:lnTo>
                    <a:lnTo>
                      <a:pt x="50" y="14208"/>
                    </a:lnTo>
                    <a:lnTo>
                      <a:pt x="99" y="14946"/>
                    </a:lnTo>
                    <a:lnTo>
                      <a:pt x="168" y="15735"/>
                    </a:lnTo>
                    <a:lnTo>
                      <a:pt x="247" y="16558"/>
                    </a:lnTo>
                    <a:lnTo>
                      <a:pt x="327" y="17381"/>
                    </a:lnTo>
                    <a:lnTo>
                      <a:pt x="495" y="18968"/>
                    </a:lnTo>
                    <a:lnTo>
                      <a:pt x="644" y="20314"/>
                    </a:lnTo>
                    <a:lnTo>
                      <a:pt x="802" y="21600"/>
                    </a:lnTo>
                    <a:lnTo>
                      <a:pt x="18500" y="21497"/>
                    </a:lnTo>
                    <a:lnTo>
                      <a:pt x="18203" y="12871"/>
                    </a:lnTo>
                    <a:lnTo>
                      <a:pt x="18470" y="12554"/>
                    </a:lnTo>
                    <a:lnTo>
                      <a:pt x="18728" y="12228"/>
                    </a:lnTo>
                    <a:lnTo>
                      <a:pt x="18975" y="11902"/>
                    </a:lnTo>
                    <a:lnTo>
                      <a:pt x="19203" y="11567"/>
                    </a:lnTo>
                    <a:lnTo>
                      <a:pt x="19421" y="11233"/>
                    </a:lnTo>
                    <a:lnTo>
                      <a:pt x="19629" y="10890"/>
                    </a:lnTo>
                    <a:lnTo>
                      <a:pt x="19817" y="10547"/>
                    </a:lnTo>
                    <a:lnTo>
                      <a:pt x="19995" y="10204"/>
                    </a:lnTo>
                    <a:lnTo>
                      <a:pt x="20164" y="9852"/>
                    </a:lnTo>
                    <a:lnTo>
                      <a:pt x="20322" y="9501"/>
                    </a:lnTo>
                    <a:lnTo>
                      <a:pt x="20461" y="9158"/>
                    </a:lnTo>
                    <a:lnTo>
                      <a:pt x="20599" y="8806"/>
                    </a:lnTo>
                    <a:lnTo>
                      <a:pt x="20718" y="8455"/>
                    </a:lnTo>
                    <a:lnTo>
                      <a:pt x="20837" y="8103"/>
                    </a:lnTo>
                    <a:lnTo>
                      <a:pt x="20936" y="7760"/>
                    </a:lnTo>
                    <a:lnTo>
                      <a:pt x="21035" y="7417"/>
                    </a:lnTo>
                    <a:lnTo>
                      <a:pt x="21115" y="7075"/>
                    </a:lnTo>
                    <a:lnTo>
                      <a:pt x="21194" y="6731"/>
                    </a:lnTo>
                    <a:lnTo>
                      <a:pt x="21263" y="6397"/>
                    </a:lnTo>
                    <a:lnTo>
                      <a:pt x="21322" y="6062"/>
                    </a:lnTo>
                    <a:lnTo>
                      <a:pt x="21382" y="5737"/>
                    </a:lnTo>
                    <a:lnTo>
                      <a:pt x="21432" y="5411"/>
                    </a:lnTo>
                    <a:lnTo>
                      <a:pt x="21501" y="4785"/>
                    </a:lnTo>
                    <a:lnTo>
                      <a:pt x="21560" y="4193"/>
                    </a:lnTo>
                    <a:lnTo>
                      <a:pt x="21590" y="3627"/>
                    </a:lnTo>
                    <a:lnTo>
                      <a:pt x="21600" y="3096"/>
                    </a:lnTo>
                    <a:lnTo>
                      <a:pt x="21600" y="2607"/>
                    </a:lnTo>
                    <a:lnTo>
                      <a:pt x="21342" y="2298"/>
                    </a:lnTo>
                    <a:lnTo>
                      <a:pt x="21204" y="2144"/>
                    </a:lnTo>
                    <a:lnTo>
                      <a:pt x="21065" y="1998"/>
                    </a:lnTo>
                    <a:lnTo>
                      <a:pt x="20916" y="1861"/>
                    </a:lnTo>
                    <a:lnTo>
                      <a:pt x="20768" y="1724"/>
                    </a:lnTo>
                    <a:lnTo>
                      <a:pt x="20609" y="1586"/>
                    </a:lnTo>
                    <a:lnTo>
                      <a:pt x="20451" y="1458"/>
                    </a:lnTo>
                    <a:lnTo>
                      <a:pt x="20282" y="1338"/>
                    </a:lnTo>
                    <a:lnTo>
                      <a:pt x="20114" y="1218"/>
                    </a:lnTo>
                    <a:lnTo>
                      <a:pt x="19946" y="1098"/>
                    </a:lnTo>
                    <a:lnTo>
                      <a:pt x="19758" y="986"/>
                    </a:lnTo>
                    <a:lnTo>
                      <a:pt x="19579" y="884"/>
                    </a:lnTo>
                    <a:lnTo>
                      <a:pt x="19391" y="780"/>
                    </a:lnTo>
                    <a:lnTo>
                      <a:pt x="19193" y="686"/>
                    </a:lnTo>
                    <a:lnTo>
                      <a:pt x="18995" y="592"/>
                    </a:lnTo>
                    <a:lnTo>
                      <a:pt x="18787" y="514"/>
                    </a:lnTo>
                    <a:lnTo>
                      <a:pt x="18579" y="429"/>
                    </a:lnTo>
                    <a:lnTo>
                      <a:pt x="18361" y="360"/>
                    </a:lnTo>
                    <a:lnTo>
                      <a:pt x="18143" y="292"/>
                    </a:lnTo>
                    <a:lnTo>
                      <a:pt x="17916" y="232"/>
                    </a:lnTo>
                    <a:lnTo>
                      <a:pt x="17678" y="180"/>
                    </a:lnTo>
                    <a:lnTo>
                      <a:pt x="17440" y="137"/>
                    </a:lnTo>
                    <a:lnTo>
                      <a:pt x="17193" y="95"/>
                    </a:lnTo>
                    <a:lnTo>
                      <a:pt x="16945" y="60"/>
                    </a:lnTo>
                    <a:lnTo>
                      <a:pt x="16688" y="34"/>
                    </a:lnTo>
                    <a:lnTo>
                      <a:pt x="16430" y="17"/>
                    </a:lnTo>
                    <a:lnTo>
                      <a:pt x="16153" y="9"/>
                    </a:lnTo>
                    <a:lnTo>
                      <a:pt x="1588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838" name="Google Shape;1009;p37"/>
              <p:cNvSpPr/>
              <p:nvPr/>
            </p:nvSpPr>
            <p:spPr>
              <a:xfrm>
                <a:off x="255994" y="1772536"/>
                <a:ext cx="501024" cy="105974"/>
              </a:xfrm>
              <a:custGeom>
                <a:avLst/>
                <a:ahLst/>
                <a:cxnLst>
                  <a:cxn ang="0">
                    <a:pos x="wd2" y="hd2"/>
                  </a:cxn>
                  <a:cxn ang="5400000">
                    <a:pos x="wd2" y="hd2"/>
                  </a:cxn>
                  <a:cxn ang="10800000">
                    <a:pos x="wd2" y="hd2"/>
                  </a:cxn>
                  <a:cxn ang="16200000">
                    <a:pos x="wd2" y="hd2"/>
                  </a:cxn>
                </a:cxnLst>
                <a:rect l="0" t="0" r="r" b="b"/>
                <a:pathLst>
                  <a:path w="21600" h="21600" extrusionOk="0">
                    <a:moveTo>
                      <a:pt x="14655" y="0"/>
                    </a:moveTo>
                    <a:lnTo>
                      <a:pt x="13268" y="347"/>
                    </a:lnTo>
                    <a:lnTo>
                      <a:pt x="11878" y="867"/>
                    </a:lnTo>
                    <a:lnTo>
                      <a:pt x="10454" y="1898"/>
                    </a:lnTo>
                    <a:lnTo>
                      <a:pt x="9064" y="3285"/>
                    </a:lnTo>
                    <a:lnTo>
                      <a:pt x="7713" y="4837"/>
                    </a:lnTo>
                    <a:lnTo>
                      <a:pt x="6360" y="6735"/>
                    </a:lnTo>
                    <a:lnTo>
                      <a:pt x="5043" y="8989"/>
                    </a:lnTo>
                    <a:lnTo>
                      <a:pt x="3729" y="11580"/>
                    </a:lnTo>
                    <a:lnTo>
                      <a:pt x="2449" y="14519"/>
                    </a:lnTo>
                    <a:lnTo>
                      <a:pt x="1243" y="17621"/>
                    </a:lnTo>
                    <a:lnTo>
                      <a:pt x="73" y="21080"/>
                    </a:lnTo>
                    <a:lnTo>
                      <a:pt x="0" y="21427"/>
                    </a:lnTo>
                    <a:lnTo>
                      <a:pt x="0" y="21600"/>
                    </a:lnTo>
                    <a:lnTo>
                      <a:pt x="183" y="21600"/>
                    </a:lnTo>
                    <a:lnTo>
                      <a:pt x="477" y="21427"/>
                    </a:lnTo>
                    <a:lnTo>
                      <a:pt x="695" y="21253"/>
                    </a:lnTo>
                    <a:lnTo>
                      <a:pt x="1791" y="17968"/>
                    </a:lnTo>
                    <a:lnTo>
                      <a:pt x="2961" y="15030"/>
                    </a:lnTo>
                    <a:lnTo>
                      <a:pt x="4130" y="12265"/>
                    </a:lnTo>
                    <a:lnTo>
                      <a:pt x="5373" y="9846"/>
                    </a:lnTo>
                    <a:lnTo>
                      <a:pt x="6616" y="7775"/>
                    </a:lnTo>
                    <a:lnTo>
                      <a:pt x="7894" y="6050"/>
                    </a:lnTo>
                    <a:lnTo>
                      <a:pt x="9174" y="4490"/>
                    </a:lnTo>
                    <a:lnTo>
                      <a:pt x="10454" y="3285"/>
                    </a:lnTo>
                    <a:lnTo>
                      <a:pt x="11768" y="2418"/>
                    </a:lnTo>
                    <a:lnTo>
                      <a:pt x="13084" y="1898"/>
                    </a:lnTo>
                    <a:lnTo>
                      <a:pt x="14401" y="1725"/>
                    </a:lnTo>
                    <a:lnTo>
                      <a:pt x="15715" y="1725"/>
                    </a:lnTo>
                    <a:lnTo>
                      <a:pt x="17031" y="2245"/>
                    </a:lnTo>
                    <a:lnTo>
                      <a:pt x="18348" y="2938"/>
                    </a:lnTo>
                    <a:lnTo>
                      <a:pt x="19625" y="4143"/>
                    </a:lnTo>
                    <a:lnTo>
                      <a:pt x="20905" y="5703"/>
                    </a:lnTo>
                    <a:lnTo>
                      <a:pt x="20979" y="5703"/>
                    </a:lnTo>
                    <a:lnTo>
                      <a:pt x="21125" y="5530"/>
                    </a:lnTo>
                    <a:lnTo>
                      <a:pt x="21380" y="5183"/>
                    </a:lnTo>
                    <a:lnTo>
                      <a:pt x="21600" y="4490"/>
                    </a:lnTo>
                    <a:lnTo>
                      <a:pt x="21600" y="4316"/>
                    </a:lnTo>
                    <a:lnTo>
                      <a:pt x="21563" y="4143"/>
                    </a:lnTo>
                    <a:lnTo>
                      <a:pt x="20210" y="2592"/>
                    </a:lnTo>
                    <a:lnTo>
                      <a:pt x="18859" y="1378"/>
                    </a:lnTo>
                    <a:lnTo>
                      <a:pt x="17470" y="520"/>
                    </a:lnTo>
                    <a:lnTo>
                      <a:pt x="16082" y="173"/>
                    </a:lnTo>
                    <a:lnTo>
                      <a:pt x="1465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39" name="Google Shape;1010;p37"/>
              <p:cNvSpPr/>
              <p:nvPr/>
            </p:nvSpPr>
            <p:spPr>
              <a:xfrm>
                <a:off x="255994" y="2057364"/>
                <a:ext cx="618008" cy="35594"/>
              </a:xfrm>
              <a:custGeom>
                <a:avLst/>
                <a:ahLst/>
                <a:cxnLst>
                  <a:cxn ang="0">
                    <a:pos x="wd2" y="hd2"/>
                  </a:cxn>
                  <a:cxn ang="5400000">
                    <a:pos x="wd2" y="hd2"/>
                  </a:cxn>
                  <a:cxn ang="10800000">
                    <a:pos x="wd2" y="hd2"/>
                  </a:cxn>
                  <a:cxn ang="16200000">
                    <a:pos x="wd2" y="hd2"/>
                  </a:cxn>
                </a:cxnLst>
                <a:rect l="0" t="0" r="r" b="b"/>
                <a:pathLst>
                  <a:path w="21600" h="21600" extrusionOk="0">
                    <a:moveTo>
                      <a:pt x="21332" y="0"/>
                    </a:moveTo>
                    <a:lnTo>
                      <a:pt x="327" y="14916"/>
                    </a:lnTo>
                    <a:lnTo>
                      <a:pt x="208" y="14916"/>
                    </a:lnTo>
                    <a:lnTo>
                      <a:pt x="119" y="15949"/>
                    </a:lnTo>
                    <a:lnTo>
                      <a:pt x="30" y="16981"/>
                    </a:lnTo>
                    <a:lnTo>
                      <a:pt x="0" y="18530"/>
                    </a:lnTo>
                    <a:lnTo>
                      <a:pt x="0" y="19562"/>
                    </a:lnTo>
                    <a:lnTo>
                      <a:pt x="30" y="20568"/>
                    </a:lnTo>
                    <a:lnTo>
                      <a:pt x="119" y="21600"/>
                    </a:lnTo>
                    <a:lnTo>
                      <a:pt x="268" y="21600"/>
                    </a:lnTo>
                    <a:lnTo>
                      <a:pt x="21273" y="7200"/>
                    </a:lnTo>
                    <a:lnTo>
                      <a:pt x="21392" y="6684"/>
                    </a:lnTo>
                    <a:lnTo>
                      <a:pt x="21481" y="5651"/>
                    </a:lnTo>
                    <a:lnTo>
                      <a:pt x="21570" y="4619"/>
                    </a:lnTo>
                    <a:lnTo>
                      <a:pt x="21600" y="3097"/>
                    </a:lnTo>
                    <a:lnTo>
                      <a:pt x="21600" y="2065"/>
                    </a:lnTo>
                    <a:lnTo>
                      <a:pt x="21570" y="1032"/>
                    </a:lnTo>
                    <a:lnTo>
                      <a:pt x="2148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40" name="Google Shape;1011;p37"/>
              <p:cNvSpPr/>
              <p:nvPr/>
            </p:nvSpPr>
            <p:spPr>
              <a:xfrm>
                <a:off x="65274" y="1521600"/>
                <a:ext cx="122090" cy="77141"/>
              </a:xfrm>
              <a:custGeom>
                <a:avLst/>
                <a:ahLst/>
                <a:cxnLst>
                  <a:cxn ang="0">
                    <a:pos x="wd2" y="hd2"/>
                  </a:cxn>
                  <a:cxn ang="5400000">
                    <a:pos x="wd2" y="hd2"/>
                  </a:cxn>
                  <a:cxn ang="10800000">
                    <a:pos x="wd2" y="hd2"/>
                  </a:cxn>
                  <a:cxn ang="16200000">
                    <a:pos x="wd2" y="hd2"/>
                  </a:cxn>
                </a:cxnLst>
                <a:rect l="0" t="0" r="r" b="b"/>
                <a:pathLst>
                  <a:path w="21600" h="21600" extrusionOk="0">
                    <a:moveTo>
                      <a:pt x="20998" y="0"/>
                    </a:moveTo>
                    <a:lnTo>
                      <a:pt x="20246" y="238"/>
                    </a:lnTo>
                    <a:lnTo>
                      <a:pt x="17251" y="1191"/>
                    </a:lnTo>
                    <a:lnTo>
                      <a:pt x="14250" y="2620"/>
                    </a:lnTo>
                    <a:lnTo>
                      <a:pt x="11549" y="4513"/>
                    </a:lnTo>
                    <a:lnTo>
                      <a:pt x="8998" y="6657"/>
                    </a:lnTo>
                    <a:lnTo>
                      <a:pt x="6448" y="9502"/>
                    </a:lnTo>
                    <a:lnTo>
                      <a:pt x="4198" y="12586"/>
                    </a:lnTo>
                    <a:lnTo>
                      <a:pt x="2099" y="15909"/>
                    </a:lnTo>
                    <a:lnTo>
                      <a:pt x="150" y="19707"/>
                    </a:lnTo>
                    <a:lnTo>
                      <a:pt x="0" y="20660"/>
                    </a:lnTo>
                    <a:lnTo>
                      <a:pt x="150" y="21136"/>
                    </a:lnTo>
                    <a:lnTo>
                      <a:pt x="602" y="21362"/>
                    </a:lnTo>
                    <a:lnTo>
                      <a:pt x="1053" y="21600"/>
                    </a:lnTo>
                    <a:lnTo>
                      <a:pt x="1798" y="21362"/>
                    </a:lnTo>
                    <a:lnTo>
                      <a:pt x="2400" y="21136"/>
                    </a:lnTo>
                    <a:lnTo>
                      <a:pt x="3002" y="20898"/>
                    </a:lnTo>
                    <a:lnTo>
                      <a:pt x="3303" y="20183"/>
                    </a:lnTo>
                    <a:lnTo>
                      <a:pt x="4950" y="17099"/>
                    </a:lnTo>
                    <a:lnTo>
                      <a:pt x="6598" y="14241"/>
                    </a:lnTo>
                    <a:lnTo>
                      <a:pt x="8547" y="11634"/>
                    </a:lnTo>
                    <a:lnTo>
                      <a:pt x="10646" y="9264"/>
                    </a:lnTo>
                    <a:lnTo>
                      <a:pt x="12752" y="7359"/>
                    </a:lnTo>
                    <a:lnTo>
                      <a:pt x="15002" y="5704"/>
                    </a:lnTo>
                    <a:lnTo>
                      <a:pt x="17402" y="4513"/>
                    </a:lnTo>
                    <a:lnTo>
                      <a:pt x="19945" y="3798"/>
                    </a:lnTo>
                    <a:lnTo>
                      <a:pt x="20547" y="3322"/>
                    </a:lnTo>
                    <a:lnTo>
                      <a:pt x="20998" y="2858"/>
                    </a:lnTo>
                    <a:lnTo>
                      <a:pt x="21450" y="2144"/>
                    </a:lnTo>
                    <a:lnTo>
                      <a:pt x="21600" y="1429"/>
                    </a:lnTo>
                    <a:lnTo>
                      <a:pt x="21600" y="953"/>
                    </a:lnTo>
                    <a:lnTo>
                      <a:pt x="21450" y="476"/>
                    </a:lnTo>
                    <a:lnTo>
                      <a:pt x="2099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41" name="Google Shape;1012;p37"/>
              <p:cNvSpPr/>
              <p:nvPr/>
            </p:nvSpPr>
            <p:spPr>
              <a:xfrm>
                <a:off x="78839" y="1510587"/>
                <a:ext cx="105122" cy="89004"/>
              </a:xfrm>
              <a:custGeom>
                <a:avLst/>
                <a:ahLst/>
                <a:cxnLst>
                  <a:cxn ang="0">
                    <a:pos x="wd2" y="hd2"/>
                  </a:cxn>
                  <a:cxn ang="5400000">
                    <a:pos x="wd2" y="hd2"/>
                  </a:cxn>
                  <a:cxn ang="10800000">
                    <a:pos x="wd2" y="hd2"/>
                  </a:cxn>
                  <a:cxn ang="16200000">
                    <a:pos x="wd2" y="hd2"/>
                  </a:cxn>
                </a:cxnLst>
                <a:rect l="0" t="0" r="r" b="b"/>
                <a:pathLst>
                  <a:path w="21600" h="21600" extrusionOk="0">
                    <a:moveTo>
                      <a:pt x="2438" y="0"/>
                    </a:moveTo>
                    <a:lnTo>
                      <a:pt x="1739" y="206"/>
                    </a:lnTo>
                    <a:lnTo>
                      <a:pt x="1049" y="413"/>
                    </a:lnTo>
                    <a:lnTo>
                      <a:pt x="524" y="826"/>
                    </a:lnTo>
                    <a:lnTo>
                      <a:pt x="175" y="1239"/>
                    </a:lnTo>
                    <a:lnTo>
                      <a:pt x="0" y="1858"/>
                    </a:lnTo>
                    <a:lnTo>
                      <a:pt x="350" y="3911"/>
                    </a:lnTo>
                    <a:lnTo>
                      <a:pt x="874" y="5759"/>
                    </a:lnTo>
                    <a:lnTo>
                      <a:pt x="1564" y="7410"/>
                    </a:lnTo>
                    <a:lnTo>
                      <a:pt x="2438" y="9051"/>
                    </a:lnTo>
                    <a:lnTo>
                      <a:pt x="3312" y="10496"/>
                    </a:lnTo>
                    <a:lnTo>
                      <a:pt x="4351" y="11930"/>
                    </a:lnTo>
                    <a:lnTo>
                      <a:pt x="5400" y="13169"/>
                    </a:lnTo>
                    <a:lnTo>
                      <a:pt x="6624" y="14407"/>
                    </a:lnTo>
                    <a:lnTo>
                      <a:pt x="9236" y="16667"/>
                    </a:lnTo>
                    <a:lnTo>
                      <a:pt x="12024" y="18514"/>
                    </a:lnTo>
                    <a:lnTo>
                      <a:pt x="15151" y="20166"/>
                    </a:lnTo>
                    <a:lnTo>
                      <a:pt x="18113" y="21600"/>
                    </a:lnTo>
                    <a:lnTo>
                      <a:pt x="19162" y="21600"/>
                    </a:lnTo>
                    <a:lnTo>
                      <a:pt x="20551" y="20992"/>
                    </a:lnTo>
                    <a:lnTo>
                      <a:pt x="21076" y="20579"/>
                    </a:lnTo>
                    <a:lnTo>
                      <a:pt x="21425" y="20166"/>
                    </a:lnTo>
                    <a:lnTo>
                      <a:pt x="21600" y="19753"/>
                    </a:lnTo>
                    <a:lnTo>
                      <a:pt x="21250" y="19546"/>
                    </a:lnTo>
                    <a:lnTo>
                      <a:pt x="18288" y="18101"/>
                    </a:lnTo>
                    <a:lnTo>
                      <a:pt x="15501" y="16461"/>
                    </a:lnTo>
                    <a:lnTo>
                      <a:pt x="12713" y="14809"/>
                    </a:lnTo>
                    <a:lnTo>
                      <a:pt x="10276" y="12756"/>
                    </a:lnTo>
                    <a:lnTo>
                      <a:pt x="9061" y="11528"/>
                    </a:lnTo>
                    <a:lnTo>
                      <a:pt x="8013" y="10289"/>
                    </a:lnTo>
                    <a:lnTo>
                      <a:pt x="6964" y="9051"/>
                    </a:lnTo>
                    <a:lnTo>
                      <a:pt x="6099" y="7616"/>
                    </a:lnTo>
                    <a:lnTo>
                      <a:pt x="5400" y="5965"/>
                    </a:lnTo>
                    <a:lnTo>
                      <a:pt x="4701" y="4324"/>
                    </a:lnTo>
                    <a:lnTo>
                      <a:pt x="4176" y="2466"/>
                    </a:lnTo>
                    <a:lnTo>
                      <a:pt x="3836" y="619"/>
                    </a:lnTo>
                    <a:lnTo>
                      <a:pt x="3661" y="206"/>
                    </a:lnTo>
                    <a:lnTo>
                      <a:pt x="313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42" name="Google Shape;1013;p37"/>
              <p:cNvSpPr/>
              <p:nvPr/>
            </p:nvSpPr>
            <p:spPr>
              <a:xfrm>
                <a:off x="1434343" y="353459"/>
                <a:ext cx="205138" cy="1186812"/>
              </a:xfrm>
              <a:custGeom>
                <a:avLst/>
                <a:ahLst/>
                <a:cxnLst>
                  <a:cxn ang="0">
                    <a:pos x="wd2" y="hd2"/>
                  </a:cxn>
                  <a:cxn ang="5400000">
                    <a:pos x="wd2" y="hd2"/>
                  </a:cxn>
                  <a:cxn ang="10800000">
                    <a:pos x="wd2" y="hd2"/>
                  </a:cxn>
                  <a:cxn ang="16200000">
                    <a:pos x="wd2" y="hd2"/>
                  </a:cxn>
                </a:cxnLst>
                <a:rect l="0" t="0" r="r" b="b"/>
                <a:pathLst>
                  <a:path w="21600" h="21600" extrusionOk="0">
                    <a:moveTo>
                      <a:pt x="19903" y="0"/>
                    </a:moveTo>
                    <a:lnTo>
                      <a:pt x="19545" y="15"/>
                    </a:lnTo>
                    <a:lnTo>
                      <a:pt x="19191" y="31"/>
                    </a:lnTo>
                    <a:lnTo>
                      <a:pt x="18833" y="62"/>
                    </a:lnTo>
                    <a:lnTo>
                      <a:pt x="18654" y="93"/>
                    </a:lnTo>
                    <a:lnTo>
                      <a:pt x="18564" y="139"/>
                    </a:lnTo>
                    <a:lnTo>
                      <a:pt x="19012" y="1127"/>
                    </a:lnTo>
                    <a:lnTo>
                      <a:pt x="19366" y="2114"/>
                    </a:lnTo>
                    <a:lnTo>
                      <a:pt x="19545" y="3101"/>
                    </a:lnTo>
                    <a:lnTo>
                      <a:pt x="19634" y="4104"/>
                    </a:lnTo>
                    <a:lnTo>
                      <a:pt x="19545" y="5092"/>
                    </a:lnTo>
                    <a:lnTo>
                      <a:pt x="19455" y="6079"/>
                    </a:lnTo>
                    <a:lnTo>
                      <a:pt x="19276" y="7066"/>
                    </a:lnTo>
                    <a:lnTo>
                      <a:pt x="19012" y="8054"/>
                    </a:lnTo>
                    <a:lnTo>
                      <a:pt x="18654" y="8918"/>
                    </a:lnTo>
                    <a:lnTo>
                      <a:pt x="18295" y="9782"/>
                    </a:lnTo>
                    <a:lnTo>
                      <a:pt x="17848" y="10646"/>
                    </a:lnTo>
                    <a:lnTo>
                      <a:pt x="17315" y="11526"/>
                    </a:lnTo>
                    <a:lnTo>
                      <a:pt x="16688" y="12389"/>
                    </a:lnTo>
                    <a:lnTo>
                      <a:pt x="15976" y="13268"/>
                    </a:lnTo>
                    <a:lnTo>
                      <a:pt x="15085" y="14133"/>
                    </a:lnTo>
                    <a:lnTo>
                      <a:pt x="14100" y="14997"/>
                    </a:lnTo>
                    <a:lnTo>
                      <a:pt x="12940" y="15860"/>
                    </a:lnTo>
                    <a:lnTo>
                      <a:pt x="11691" y="16709"/>
                    </a:lnTo>
                    <a:lnTo>
                      <a:pt x="10173" y="17542"/>
                    </a:lnTo>
                    <a:lnTo>
                      <a:pt x="8566" y="18360"/>
                    </a:lnTo>
                    <a:lnTo>
                      <a:pt x="6694" y="19178"/>
                    </a:lnTo>
                    <a:lnTo>
                      <a:pt x="5709" y="19578"/>
                    </a:lnTo>
                    <a:lnTo>
                      <a:pt x="4728" y="19980"/>
                    </a:lnTo>
                    <a:lnTo>
                      <a:pt x="3658" y="20366"/>
                    </a:lnTo>
                    <a:lnTo>
                      <a:pt x="2498" y="20751"/>
                    </a:lnTo>
                    <a:lnTo>
                      <a:pt x="1249" y="21137"/>
                    </a:lnTo>
                    <a:lnTo>
                      <a:pt x="0" y="21507"/>
                    </a:lnTo>
                    <a:lnTo>
                      <a:pt x="0" y="21554"/>
                    </a:lnTo>
                    <a:lnTo>
                      <a:pt x="85" y="21585"/>
                    </a:lnTo>
                    <a:lnTo>
                      <a:pt x="354" y="21600"/>
                    </a:lnTo>
                    <a:lnTo>
                      <a:pt x="622" y="21600"/>
                    </a:lnTo>
                    <a:lnTo>
                      <a:pt x="981" y="21585"/>
                    </a:lnTo>
                    <a:lnTo>
                      <a:pt x="1339" y="21569"/>
                    </a:lnTo>
                    <a:lnTo>
                      <a:pt x="1692" y="21554"/>
                    </a:lnTo>
                    <a:lnTo>
                      <a:pt x="1871" y="21523"/>
                    </a:lnTo>
                    <a:lnTo>
                      <a:pt x="3121" y="21137"/>
                    </a:lnTo>
                    <a:lnTo>
                      <a:pt x="4370" y="20751"/>
                    </a:lnTo>
                    <a:lnTo>
                      <a:pt x="5445" y="20366"/>
                    </a:lnTo>
                    <a:lnTo>
                      <a:pt x="6604" y="19965"/>
                    </a:lnTo>
                    <a:lnTo>
                      <a:pt x="7585" y="19564"/>
                    </a:lnTo>
                    <a:lnTo>
                      <a:pt x="8566" y="19162"/>
                    </a:lnTo>
                    <a:lnTo>
                      <a:pt x="10442" y="18360"/>
                    </a:lnTo>
                    <a:lnTo>
                      <a:pt x="12049" y="17527"/>
                    </a:lnTo>
                    <a:lnTo>
                      <a:pt x="13567" y="16679"/>
                    </a:lnTo>
                    <a:lnTo>
                      <a:pt x="14816" y="15829"/>
                    </a:lnTo>
                    <a:lnTo>
                      <a:pt x="15976" y="14981"/>
                    </a:lnTo>
                    <a:lnTo>
                      <a:pt x="16957" y="14102"/>
                    </a:lnTo>
                    <a:lnTo>
                      <a:pt x="17848" y="13238"/>
                    </a:lnTo>
                    <a:lnTo>
                      <a:pt x="18654" y="12358"/>
                    </a:lnTo>
                    <a:lnTo>
                      <a:pt x="19276" y="11495"/>
                    </a:lnTo>
                    <a:lnTo>
                      <a:pt x="19813" y="10615"/>
                    </a:lnTo>
                    <a:lnTo>
                      <a:pt x="20261" y="9735"/>
                    </a:lnTo>
                    <a:lnTo>
                      <a:pt x="20615" y="8872"/>
                    </a:lnTo>
                    <a:lnTo>
                      <a:pt x="20973" y="8007"/>
                    </a:lnTo>
                    <a:lnTo>
                      <a:pt x="21242" y="7020"/>
                    </a:lnTo>
                    <a:lnTo>
                      <a:pt x="21421" y="6017"/>
                    </a:lnTo>
                    <a:lnTo>
                      <a:pt x="21600" y="5030"/>
                    </a:lnTo>
                    <a:lnTo>
                      <a:pt x="21600" y="4027"/>
                    </a:lnTo>
                    <a:lnTo>
                      <a:pt x="21510" y="3025"/>
                    </a:lnTo>
                    <a:lnTo>
                      <a:pt x="21331" y="2037"/>
                    </a:lnTo>
                    <a:lnTo>
                      <a:pt x="20973" y="1049"/>
                    </a:lnTo>
                    <a:lnTo>
                      <a:pt x="20530" y="46"/>
                    </a:lnTo>
                    <a:lnTo>
                      <a:pt x="20440" y="15"/>
                    </a:lnTo>
                    <a:lnTo>
                      <a:pt x="2026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43" name="Google Shape;1014;p37"/>
              <p:cNvSpPr/>
              <p:nvPr/>
            </p:nvSpPr>
            <p:spPr>
              <a:xfrm>
                <a:off x="219552" y="1441910"/>
                <a:ext cx="47502" cy="983376"/>
              </a:xfrm>
              <a:custGeom>
                <a:avLst/>
                <a:ahLst/>
                <a:cxnLst>
                  <a:cxn ang="0">
                    <a:pos x="wd2" y="hd2"/>
                  </a:cxn>
                  <a:cxn ang="5400000">
                    <a:pos x="wd2" y="hd2"/>
                  </a:cxn>
                  <a:cxn ang="10800000">
                    <a:pos x="wd2" y="hd2"/>
                  </a:cxn>
                  <a:cxn ang="16200000">
                    <a:pos x="wd2" y="hd2"/>
                  </a:cxn>
                </a:cxnLst>
                <a:rect l="0" t="0" r="r" b="b"/>
                <a:pathLst>
                  <a:path w="21600" h="21600" extrusionOk="0">
                    <a:moveTo>
                      <a:pt x="1934" y="0"/>
                    </a:moveTo>
                    <a:lnTo>
                      <a:pt x="387" y="37"/>
                    </a:lnTo>
                    <a:lnTo>
                      <a:pt x="0" y="56"/>
                    </a:lnTo>
                    <a:lnTo>
                      <a:pt x="0" y="75"/>
                    </a:lnTo>
                    <a:lnTo>
                      <a:pt x="3481" y="1416"/>
                    </a:lnTo>
                    <a:lnTo>
                      <a:pt x="6942" y="2738"/>
                    </a:lnTo>
                    <a:lnTo>
                      <a:pt x="9650" y="4078"/>
                    </a:lnTo>
                    <a:lnTo>
                      <a:pt x="11950" y="5418"/>
                    </a:lnTo>
                    <a:lnTo>
                      <a:pt x="14271" y="6778"/>
                    </a:lnTo>
                    <a:lnTo>
                      <a:pt x="15431" y="8119"/>
                    </a:lnTo>
                    <a:lnTo>
                      <a:pt x="16572" y="9478"/>
                    </a:lnTo>
                    <a:lnTo>
                      <a:pt x="16958" y="10837"/>
                    </a:lnTo>
                    <a:lnTo>
                      <a:pt x="16958" y="12197"/>
                    </a:lnTo>
                    <a:lnTo>
                      <a:pt x="16572" y="13537"/>
                    </a:lnTo>
                    <a:lnTo>
                      <a:pt x="15431" y="14896"/>
                    </a:lnTo>
                    <a:lnTo>
                      <a:pt x="13497" y="16238"/>
                    </a:lnTo>
                    <a:lnTo>
                      <a:pt x="11177" y="17578"/>
                    </a:lnTo>
                    <a:lnTo>
                      <a:pt x="8103" y="18918"/>
                    </a:lnTo>
                    <a:lnTo>
                      <a:pt x="4234" y="20240"/>
                    </a:lnTo>
                    <a:lnTo>
                      <a:pt x="0" y="21563"/>
                    </a:lnTo>
                    <a:lnTo>
                      <a:pt x="0" y="21581"/>
                    </a:lnTo>
                    <a:lnTo>
                      <a:pt x="387" y="21600"/>
                    </a:lnTo>
                    <a:lnTo>
                      <a:pt x="1934" y="21600"/>
                    </a:lnTo>
                    <a:lnTo>
                      <a:pt x="3481" y="21581"/>
                    </a:lnTo>
                    <a:lnTo>
                      <a:pt x="3868" y="21563"/>
                    </a:lnTo>
                    <a:lnTo>
                      <a:pt x="4234" y="21525"/>
                    </a:lnTo>
                    <a:lnTo>
                      <a:pt x="8489" y="20222"/>
                    </a:lnTo>
                    <a:lnTo>
                      <a:pt x="12337" y="18881"/>
                    </a:lnTo>
                    <a:lnTo>
                      <a:pt x="15431" y="17541"/>
                    </a:lnTo>
                    <a:lnTo>
                      <a:pt x="17732" y="16200"/>
                    </a:lnTo>
                    <a:lnTo>
                      <a:pt x="19666" y="14859"/>
                    </a:lnTo>
                    <a:lnTo>
                      <a:pt x="20826" y="13500"/>
                    </a:lnTo>
                    <a:lnTo>
                      <a:pt x="21213" y="12141"/>
                    </a:lnTo>
                    <a:lnTo>
                      <a:pt x="21600" y="10782"/>
                    </a:lnTo>
                    <a:lnTo>
                      <a:pt x="20826" y="9440"/>
                    </a:lnTo>
                    <a:lnTo>
                      <a:pt x="20053" y="8081"/>
                    </a:lnTo>
                    <a:lnTo>
                      <a:pt x="18506" y="6722"/>
                    </a:lnTo>
                    <a:lnTo>
                      <a:pt x="16572" y="5363"/>
                    </a:lnTo>
                    <a:lnTo>
                      <a:pt x="13884" y="4022"/>
                    </a:lnTo>
                    <a:lnTo>
                      <a:pt x="11177" y="2682"/>
                    </a:lnTo>
                    <a:lnTo>
                      <a:pt x="7716" y="1360"/>
                    </a:lnTo>
                    <a:lnTo>
                      <a:pt x="4234" y="37"/>
                    </a:lnTo>
                    <a:lnTo>
                      <a:pt x="3868" y="19"/>
                    </a:lnTo>
                    <a:lnTo>
                      <a:pt x="348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44" name="Google Shape;1015;p37"/>
              <p:cNvSpPr/>
              <p:nvPr/>
            </p:nvSpPr>
            <p:spPr>
              <a:xfrm>
                <a:off x="17818" y="0"/>
                <a:ext cx="1124043" cy="1093510"/>
              </a:xfrm>
              <a:custGeom>
                <a:avLst/>
                <a:ahLst/>
                <a:cxnLst>
                  <a:cxn ang="0">
                    <a:pos x="wd2" y="hd2"/>
                  </a:cxn>
                  <a:cxn ang="5400000">
                    <a:pos x="wd2" y="hd2"/>
                  </a:cxn>
                  <a:cxn ang="10800000">
                    <a:pos x="wd2" y="hd2"/>
                  </a:cxn>
                  <a:cxn ang="16200000">
                    <a:pos x="wd2" y="hd2"/>
                  </a:cxn>
                </a:cxnLst>
                <a:rect l="0" t="0" r="r" b="b"/>
                <a:pathLst>
                  <a:path w="21600" h="21600" extrusionOk="0">
                    <a:moveTo>
                      <a:pt x="15296" y="0"/>
                    </a:moveTo>
                    <a:lnTo>
                      <a:pt x="15100" y="17"/>
                    </a:lnTo>
                    <a:lnTo>
                      <a:pt x="14726" y="66"/>
                    </a:lnTo>
                    <a:lnTo>
                      <a:pt x="14351" y="167"/>
                    </a:lnTo>
                    <a:lnTo>
                      <a:pt x="13993" y="284"/>
                    </a:lnTo>
                    <a:lnTo>
                      <a:pt x="13634" y="452"/>
                    </a:lnTo>
                    <a:lnTo>
                      <a:pt x="13276" y="636"/>
                    </a:lnTo>
                    <a:lnTo>
                      <a:pt x="12950" y="837"/>
                    </a:lnTo>
                    <a:lnTo>
                      <a:pt x="12641" y="1071"/>
                    </a:lnTo>
                    <a:lnTo>
                      <a:pt x="12347" y="1322"/>
                    </a:lnTo>
                    <a:lnTo>
                      <a:pt x="12103" y="1573"/>
                    </a:lnTo>
                    <a:lnTo>
                      <a:pt x="11810" y="1892"/>
                    </a:lnTo>
                    <a:lnTo>
                      <a:pt x="11501" y="2260"/>
                    </a:lnTo>
                    <a:lnTo>
                      <a:pt x="11191" y="2679"/>
                    </a:lnTo>
                    <a:lnTo>
                      <a:pt x="10914" y="2579"/>
                    </a:lnTo>
                    <a:lnTo>
                      <a:pt x="10637" y="2495"/>
                    </a:lnTo>
                    <a:lnTo>
                      <a:pt x="10360" y="2428"/>
                    </a:lnTo>
                    <a:lnTo>
                      <a:pt x="10083" y="2360"/>
                    </a:lnTo>
                    <a:lnTo>
                      <a:pt x="9822" y="2328"/>
                    </a:lnTo>
                    <a:lnTo>
                      <a:pt x="9562" y="2294"/>
                    </a:lnTo>
                    <a:lnTo>
                      <a:pt x="9301" y="2277"/>
                    </a:lnTo>
                    <a:lnTo>
                      <a:pt x="9057" y="2260"/>
                    </a:lnTo>
                    <a:lnTo>
                      <a:pt x="8812" y="2277"/>
                    </a:lnTo>
                    <a:lnTo>
                      <a:pt x="8568" y="2294"/>
                    </a:lnTo>
                    <a:lnTo>
                      <a:pt x="8324" y="2311"/>
                    </a:lnTo>
                    <a:lnTo>
                      <a:pt x="8096" y="2344"/>
                    </a:lnTo>
                    <a:lnTo>
                      <a:pt x="7868" y="2394"/>
                    </a:lnTo>
                    <a:lnTo>
                      <a:pt x="7640" y="2461"/>
                    </a:lnTo>
                    <a:lnTo>
                      <a:pt x="7428" y="2512"/>
                    </a:lnTo>
                    <a:lnTo>
                      <a:pt x="7216" y="2595"/>
                    </a:lnTo>
                    <a:lnTo>
                      <a:pt x="6809" y="2779"/>
                    </a:lnTo>
                    <a:lnTo>
                      <a:pt x="6402" y="2980"/>
                    </a:lnTo>
                    <a:lnTo>
                      <a:pt x="6027" y="3215"/>
                    </a:lnTo>
                    <a:lnTo>
                      <a:pt x="5669" y="3483"/>
                    </a:lnTo>
                    <a:lnTo>
                      <a:pt x="5326" y="3784"/>
                    </a:lnTo>
                    <a:lnTo>
                      <a:pt x="5001" y="4086"/>
                    </a:lnTo>
                    <a:lnTo>
                      <a:pt x="4691" y="4420"/>
                    </a:lnTo>
                    <a:lnTo>
                      <a:pt x="4398" y="4772"/>
                    </a:lnTo>
                    <a:lnTo>
                      <a:pt x="4121" y="5124"/>
                    </a:lnTo>
                    <a:lnTo>
                      <a:pt x="3860" y="5492"/>
                    </a:lnTo>
                    <a:lnTo>
                      <a:pt x="3616" y="5861"/>
                    </a:lnTo>
                    <a:lnTo>
                      <a:pt x="3388" y="6245"/>
                    </a:lnTo>
                    <a:lnTo>
                      <a:pt x="3176" y="6631"/>
                    </a:lnTo>
                    <a:lnTo>
                      <a:pt x="2981" y="7015"/>
                    </a:lnTo>
                    <a:lnTo>
                      <a:pt x="2802" y="7384"/>
                    </a:lnTo>
                    <a:lnTo>
                      <a:pt x="2639" y="7769"/>
                    </a:lnTo>
                    <a:lnTo>
                      <a:pt x="2492" y="8121"/>
                    </a:lnTo>
                    <a:lnTo>
                      <a:pt x="2362" y="8473"/>
                    </a:lnTo>
                    <a:lnTo>
                      <a:pt x="2150" y="9126"/>
                    </a:lnTo>
                    <a:lnTo>
                      <a:pt x="1987" y="9712"/>
                    </a:lnTo>
                    <a:lnTo>
                      <a:pt x="1873" y="10181"/>
                    </a:lnTo>
                    <a:lnTo>
                      <a:pt x="1792" y="10582"/>
                    </a:lnTo>
                    <a:lnTo>
                      <a:pt x="1678" y="10951"/>
                    </a:lnTo>
                    <a:lnTo>
                      <a:pt x="1548" y="11286"/>
                    </a:lnTo>
                    <a:lnTo>
                      <a:pt x="1401" y="11587"/>
                    </a:lnTo>
                    <a:lnTo>
                      <a:pt x="1254" y="11838"/>
                    </a:lnTo>
                    <a:lnTo>
                      <a:pt x="1091" y="12056"/>
                    </a:lnTo>
                    <a:lnTo>
                      <a:pt x="928" y="12257"/>
                    </a:lnTo>
                    <a:lnTo>
                      <a:pt x="782" y="12424"/>
                    </a:lnTo>
                    <a:lnTo>
                      <a:pt x="619" y="12559"/>
                    </a:lnTo>
                    <a:lnTo>
                      <a:pt x="472" y="12675"/>
                    </a:lnTo>
                    <a:lnTo>
                      <a:pt x="342" y="12759"/>
                    </a:lnTo>
                    <a:lnTo>
                      <a:pt x="228" y="12826"/>
                    </a:lnTo>
                    <a:lnTo>
                      <a:pt x="65" y="12910"/>
                    </a:lnTo>
                    <a:lnTo>
                      <a:pt x="0" y="12943"/>
                    </a:lnTo>
                    <a:lnTo>
                      <a:pt x="97" y="13061"/>
                    </a:lnTo>
                    <a:lnTo>
                      <a:pt x="195" y="13161"/>
                    </a:lnTo>
                    <a:lnTo>
                      <a:pt x="310" y="13262"/>
                    </a:lnTo>
                    <a:lnTo>
                      <a:pt x="423" y="13346"/>
                    </a:lnTo>
                    <a:lnTo>
                      <a:pt x="668" y="13496"/>
                    </a:lnTo>
                    <a:lnTo>
                      <a:pt x="912" y="13613"/>
                    </a:lnTo>
                    <a:lnTo>
                      <a:pt x="1189" y="13713"/>
                    </a:lnTo>
                    <a:lnTo>
                      <a:pt x="1450" y="13781"/>
                    </a:lnTo>
                    <a:lnTo>
                      <a:pt x="1727" y="13831"/>
                    </a:lnTo>
                    <a:lnTo>
                      <a:pt x="1987" y="13865"/>
                    </a:lnTo>
                    <a:lnTo>
                      <a:pt x="2248" y="13881"/>
                    </a:lnTo>
                    <a:lnTo>
                      <a:pt x="2476" y="13881"/>
                    </a:lnTo>
                    <a:lnTo>
                      <a:pt x="2883" y="13865"/>
                    </a:lnTo>
                    <a:lnTo>
                      <a:pt x="3176" y="13831"/>
                    </a:lnTo>
                    <a:lnTo>
                      <a:pt x="3291" y="13814"/>
                    </a:lnTo>
                    <a:lnTo>
                      <a:pt x="2965" y="14165"/>
                    </a:lnTo>
                    <a:lnTo>
                      <a:pt x="2655" y="14517"/>
                    </a:lnTo>
                    <a:lnTo>
                      <a:pt x="2281" y="14952"/>
                    </a:lnTo>
                    <a:lnTo>
                      <a:pt x="1906" y="15455"/>
                    </a:lnTo>
                    <a:lnTo>
                      <a:pt x="1727" y="15706"/>
                    </a:lnTo>
                    <a:lnTo>
                      <a:pt x="1563" y="15974"/>
                    </a:lnTo>
                    <a:lnTo>
                      <a:pt x="1417" y="16225"/>
                    </a:lnTo>
                    <a:lnTo>
                      <a:pt x="1303" y="16476"/>
                    </a:lnTo>
                    <a:lnTo>
                      <a:pt x="1205" y="16727"/>
                    </a:lnTo>
                    <a:lnTo>
                      <a:pt x="1140" y="16962"/>
                    </a:lnTo>
                    <a:lnTo>
                      <a:pt x="1107" y="17180"/>
                    </a:lnTo>
                    <a:lnTo>
                      <a:pt x="1107" y="17398"/>
                    </a:lnTo>
                    <a:lnTo>
                      <a:pt x="1140" y="17598"/>
                    </a:lnTo>
                    <a:lnTo>
                      <a:pt x="1205" y="17799"/>
                    </a:lnTo>
                    <a:lnTo>
                      <a:pt x="1303" y="17983"/>
                    </a:lnTo>
                    <a:lnTo>
                      <a:pt x="1433" y="18151"/>
                    </a:lnTo>
                    <a:lnTo>
                      <a:pt x="1596" y="18301"/>
                    </a:lnTo>
                    <a:lnTo>
                      <a:pt x="1776" y="18453"/>
                    </a:lnTo>
                    <a:lnTo>
                      <a:pt x="1987" y="18569"/>
                    </a:lnTo>
                    <a:lnTo>
                      <a:pt x="2232" y="18687"/>
                    </a:lnTo>
                    <a:lnTo>
                      <a:pt x="2492" y="18787"/>
                    </a:lnTo>
                    <a:lnTo>
                      <a:pt x="2786" y="18854"/>
                    </a:lnTo>
                    <a:lnTo>
                      <a:pt x="3111" y="18921"/>
                    </a:lnTo>
                    <a:lnTo>
                      <a:pt x="3453" y="18955"/>
                    </a:lnTo>
                    <a:lnTo>
                      <a:pt x="3828" y="18989"/>
                    </a:lnTo>
                    <a:lnTo>
                      <a:pt x="4577" y="18989"/>
                    </a:lnTo>
                    <a:lnTo>
                      <a:pt x="4724" y="19004"/>
                    </a:lnTo>
                    <a:lnTo>
                      <a:pt x="4854" y="19038"/>
                    </a:lnTo>
                    <a:lnTo>
                      <a:pt x="4952" y="19072"/>
                    </a:lnTo>
                    <a:lnTo>
                      <a:pt x="5034" y="19105"/>
                    </a:lnTo>
                    <a:lnTo>
                      <a:pt x="5082" y="19139"/>
                    </a:lnTo>
                    <a:lnTo>
                      <a:pt x="5131" y="19189"/>
                    </a:lnTo>
                    <a:lnTo>
                      <a:pt x="5164" y="19256"/>
                    </a:lnTo>
                    <a:lnTo>
                      <a:pt x="5180" y="19306"/>
                    </a:lnTo>
                    <a:lnTo>
                      <a:pt x="5180" y="19440"/>
                    </a:lnTo>
                    <a:lnTo>
                      <a:pt x="5131" y="19591"/>
                    </a:lnTo>
                    <a:lnTo>
                      <a:pt x="5066" y="19759"/>
                    </a:lnTo>
                    <a:lnTo>
                      <a:pt x="4903" y="20143"/>
                    </a:lnTo>
                    <a:lnTo>
                      <a:pt x="4821" y="20327"/>
                    </a:lnTo>
                    <a:lnTo>
                      <a:pt x="4757" y="20529"/>
                    </a:lnTo>
                    <a:lnTo>
                      <a:pt x="4708" y="20730"/>
                    </a:lnTo>
                    <a:lnTo>
                      <a:pt x="4708" y="20830"/>
                    </a:lnTo>
                    <a:lnTo>
                      <a:pt x="4724" y="20931"/>
                    </a:lnTo>
                    <a:lnTo>
                      <a:pt x="4740" y="21031"/>
                    </a:lnTo>
                    <a:lnTo>
                      <a:pt x="4773" y="21131"/>
                    </a:lnTo>
                    <a:lnTo>
                      <a:pt x="4821" y="21232"/>
                    </a:lnTo>
                    <a:lnTo>
                      <a:pt x="4887" y="21315"/>
                    </a:lnTo>
                    <a:lnTo>
                      <a:pt x="4952" y="21382"/>
                    </a:lnTo>
                    <a:lnTo>
                      <a:pt x="5034" y="21433"/>
                    </a:lnTo>
                    <a:lnTo>
                      <a:pt x="5115" y="21483"/>
                    </a:lnTo>
                    <a:lnTo>
                      <a:pt x="5213" y="21517"/>
                    </a:lnTo>
                    <a:lnTo>
                      <a:pt x="5441" y="21566"/>
                    </a:lnTo>
                    <a:lnTo>
                      <a:pt x="5701" y="21600"/>
                    </a:lnTo>
                    <a:lnTo>
                      <a:pt x="5995" y="21600"/>
                    </a:lnTo>
                    <a:lnTo>
                      <a:pt x="6320" y="21583"/>
                    </a:lnTo>
                    <a:lnTo>
                      <a:pt x="6646" y="21534"/>
                    </a:lnTo>
                    <a:lnTo>
                      <a:pt x="7005" y="21466"/>
                    </a:lnTo>
                    <a:lnTo>
                      <a:pt x="7379" y="21399"/>
                    </a:lnTo>
                    <a:lnTo>
                      <a:pt x="7754" y="21315"/>
                    </a:lnTo>
                    <a:lnTo>
                      <a:pt x="8487" y="21114"/>
                    </a:lnTo>
                    <a:lnTo>
                      <a:pt x="9187" y="20897"/>
                    </a:lnTo>
                    <a:lnTo>
                      <a:pt x="9822" y="20679"/>
                    </a:lnTo>
                    <a:lnTo>
                      <a:pt x="19059" y="14216"/>
                    </a:lnTo>
                    <a:lnTo>
                      <a:pt x="20883" y="11721"/>
                    </a:lnTo>
                    <a:lnTo>
                      <a:pt x="21013" y="11637"/>
                    </a:lnTo>
                    <a:lnTo>
                      <a:pt x="21128" y="11554"/>
                    </a:lnTo>
                    <a:lnTo>
                      <a:pt x="21226" y="11453"/>
                    </a:lnTo>
                    <a:lnTo>
                      <a:pt x="21323" y="11352"/>
                    </a:lnTo>
                    <a:lnTo>
                      <a:pt x="21421" y="11236"/>
                    </a:lnTo>
                    <a:lnTo>
                      <a:pt x="21486" y="11118"/>
                    </a:lnTo>
                    <a:lnTo>
                      <a:pt x="21535" y="11001"/>
                    </a:lnTo>
                    <a:lnTo>
                      <a:pt x="21584" y="10884"/>
                    </a:lnTo>
                    <a:lnTo>
                      <a:pt x="21600" y="10767"/>
                    </a:lnTo>
                    <a:lnTo>
                      <a:pt x="21600" y="10632"/>
                    </a:lnTo>
                    <a:lnTo>
                      <a:pt x="21584" y="10516"/>
                    </a:lnTo>
                    <a:lnTo>
                      <a:pt x="21535" y="10381"/>
                    </a:lnTo>
                    <a:lnTo>
                      <a:pt x="21470" y="10248"/>
                    </a:lnTo>
                    <a:lnTo>
                      <a:pt x="21388" y="10130"/>
                    </a:lnTo>
                    <a:lnTo>
                      <a:pt x="21274" y="9997"/>
                    </a:lnTo>
                    <a:lnTo>
                      <a:pt x="21128" y="9879"/>
                    </a:lnTo>
                    <a:lnTo>
                      <a:pt x="20998" y="9795"/>
                    </a:lnTo>
                    <a:lnTo>
                      <a:pt x="20851" y="9729"/>
                    </a:lnTo>
                    <a:lnTo>
                      <a:pt x="20541" y="9594"/>
                    </a:lnTo>
                    <a:lnTo>
                      <a:pt x="20395" y="9527"/>
                    </a:lnTo>
                    <a:lnTo>
                      <a:pt x="20248" y="9461"/>
                    </a:lnTo>
                    <a:lnTo>
                      <a:pt x="20118" y="9377"/>
                    </a:lnTo>
                    <a:lnTo>
                      <a:pt x="20004" y="9276"/>
                    </a:lnTo>
                    <a:lnTo>
                      <a:pt x="19906" y="9142"/>
                    </a:lnTo>
                    <a:lnTo>
                      <a:pt x="19857" y="9058"/>
                    </a:lnTo>
                    <a:lnTo>
                      <a:pt x="19857" y="8975"/>
                    </a:lnTo>
                    <a:lnTo>
                      <a:pt x="19890" y="8908"/>
                    </a:lnTo>
                    <a:lnTo>
                      <a:pt x="19955" y="8858"/>
                    </a:lnTo>
                    <a:lnTo>
                      <a:pt x="20036" y="8824"/>
                    </a:lnTo>
                    <a:lnTo>
                      <a:pt x="20280" y="8690"/>
                    </a:lnTo>
                    <a:lnTo>
                      <a:pt x="20476" y="8573"/>
                    </a:lnTo>
                    <a:lnTo>
                      <a:pt x="20655" y="8456"/>
                    </a:lnTo>
                    <a:lnTo>
                      <a:pt x="20818" y="8322"/>
                    </a:lnTo>
                    <a:lnTo>
                      <a:pt x="20965" y="8171"/>
                    </a:lnTo>
                    <a:lnTo>
                      <a:pt x="21095" y="8020"/>
                    </a:lnTo>
                    <a:lnTo>
                      <a:pt x="21193" y="7853"/>
                    </a:lnTo>
                    <a:lnTo>
                      <a:pt x="21274" y="7703"/>
                    </a:lnTo>
                    <a:lnTo>
                      <a:pt x="21323" y="7518"/>
                    </a:lnTo>
                    <a:lnTo>
                      <a:pt x="20981" y="7501"/>
                    </a:lnTo>
                    <a:lnTo>
                      <a:pt x="20623" y="7467"/>
                    </a:lnTo>
                    <a:lnTo>
                      <a:pt x="20297" y="7418"/>
                    </a:lnTo>
                    <a:lnTo>
                      <a:pt x="19971" y="7334"/>
                    </a:lnTo>
                    <a:lnTo>
                      <a:pt x="19662" y="7233"/>
                    </a:lnTo>
                    <a:lnTo>
                      <a:pt x="19531" y="7183"/>
                    </a:lnTo>
                    <a:lnTo>
                      <a:pt x="19401" y="7116"/>
                    </a:lnTo>
                    <a:lnTo>
                      <a:pt x="19270" y="7032"/>
                    </a:lnTo>
                    <a:lnTo>
                      <a:pt x="19157" y="6948"/>
                    </a:lnTo>
                    <a:lnTo>
                      <a:pt x="19059" y="6865"/>
                    </a:lnTo>
                    <a:lnTo>
                      <a:pt x="18961" y="6748"/>
                    </a:lnTo>
                    <a:lnTo>
                      <a:pt x="18863" y="6631"/>
                    </a:lnTo>
                    <a:lnTo>
                      <a:pt x="18798" y="6496"/>
                    </a:lnTo>
                    <a:lnTo>
                      <a:pt x="18733" y="6346"/>
                    </a:lnTo>
                    <a:lnTo>
                      <a:pt x="18668" y="6195"/>
                    </a:lnTo>
                    <a:lnTo>
                      <a:pt x="18635" y="6044"/>
                    </a:lnTo>
                    <a:lnTo>
                      <a:pt x="18603" y="5877"/>
                    </a:lnTo>
                    <a:lnTo>
                      <a:pt x="18554" y="5542"/>
                    </a:lnTo>
                    <a:lnTo>
                      <a:pt x="18521" y="5207"/>
                    </a:lnTo>
                    <a:lnTo>
                      <a:pt x="18505" y="4856"/>
                    </a:lnTo>
                    <a:lnTo>
                      <a:pt x="18505" y="4538"/>
                    </a:lnTo>
                    <a:lnTo>
                      <a:pt x="18489" y="4236"/>
                    </a:lnTo>
                    <a:lnTo>
                      <a:pt x="18456" y="3851"/>
                    </a:lnTo>
                    <a:lnTo>
                      <a:pt x="18407" y="3483"/>
                    </a:lnTo>
                    <a:lnTo>
                      <a:pt x="18342" y="3098"/>
                    </a:lnTo>
                    <a:lnTo>
                      <a:pt x="18260" y="2712"/>
                    </a:lnTo>
                    <a:lnTo>
                      <a:pt x="18163" y="2344"/>
                    </a:lnTo>
                    <a:lnTo>
                      <a:pt x="18049" y="1976"/>
                    </a:lnTo>
                    <a:lnTo>
                      <a:pt x="17902" y="1624"/>
                    </a:lnTo>
                    <a:lnTo>
                      <a:pt x="17723" y="1289"/>
                    </a:lnTo>
                    <a:lnTo>
                      <a:pt x="17593" y="1105"/>
                    </a:lnTo>
                    <a:lnTo>
                      <a:pt x="17463" y="937"/>
                    </a:lnTo>
                    <a:lnTo>
                      <a:pt x="17332" y="787"/>
                    </a:lnTo>
                    <a:lnTo>
                      <a:pt x="17186" y="653"/>
                    </a:lnTo>
                    <a:lnTo>
                      <a:pt x="17039" y="519"/>
                    </a:lnTo>
                    <a:lnTo>
                      <a:pt x="16876" y="418"/>
                    </a:lnTo>
                    <a:lnTo>
                      <a:pt x="16713" y="317"/>
                    </a:lnTo>
                    <a:lnTo>
                      <a:pt x="16550" y="234"/>
                    </a:lnTo>
                    <a:lnTo>
                      <a:pt x="16371" y="167"/>
                    </a:lnTo>
                    <a:lnTo>
                      <a:pt x="16208" y="100"/>
                    </a:lnTo>
                    <a:lnTo>
                      <a:pt x="16029" y="66"/>
                    </a:lnTo>
                    <a:lnTo>
                      <a:pt x="15850" y="33"/>
                    </a:lnTo>
                    <a:lnTo>
                      <a:pt x="15671" y="17"/>
                    </a:lnTo>
                    <a:lnTo>
                      <a:pt x="1547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45" name="Google Shape;1017;p37"/>
              <p:cNvSpPr/>
              <p:nvPr/>
            </p:nvSpPr>
            <p:spPr>
              <a:xfrm>
                <a:off x="182258" y="183915"/>
                <a:ext cx="441658" cy="607846"/>
              </a:xfrm>
              <a:custGeom>
                <a:avLst/>
                <a:ahLst/>
                <a:cxnLst>
                  <a:cxn ang="0">
                    <a:pos x="wd2" y="hd2"/>
                  </a:cxn>
                  <a:cxn ang="5400000">
                    <a:pos x="wd2" y="hd2"/>
                  </a:cxn>
                  <a:cxn ang="10800000">
                    <a:pos x="wd2" y="hd2"/>
                  </a:cxn>
                  <a:cxn ang="16200000">
                    <a:pos x="wd2" y="hd2"/>
                  </a:cxn>
                </a:cxnLst>
                <a:rect l="0" t="0" r="r" b="b"/>
                <a:pathLst>
                  <a:path w="21600" h="21600" extrusionOk="0">
                    <a:moveTo>
                      <a:pt x="21269" y="0"/>
                    </a:moveTo>
                    <a:lnTo>
                      <a:pt x="21061" y="30"/>
                    </a:lnTo>
                    <a:lnTo>
                      <a:pt x="20148" y="272"/>
                    </a:lnTo>
                    <a:lnTo>
                      <a:pt x="19279" y="543"/>
                    </a:lnTo>
                    <a:lnTo>
                      <a:pt x="18449" y="845"/>
                    </a:lnTo>
                    <a:lnTo>
                      <a:pt x="17661" y="1176"/>
                    </a:lnTo>
                    <a:lnTo>
                      <a:pt x="16914" y="1567"/>
                    </a:lnTo>
                    <a:lnTo>
                      <a:pt x="16251" y="1958"/>
                    </a:lnTo>
                    <a:lnTo>
                      <a:pt x="15590" y="2410"/>
                    </a:lnTo>
                    <a:lnTo>
                      <a:pt x="15007" y="2862"/>
                    </a:lnTo>
                    <a:lnTo>
                      <a:pt x="14469" y="3374"/>
                    </a:lnTo>
                    <a:lnTo>
                      <a:pt x="13972" y="3887"/>
                    </a:lnTo>
                    <a:lnTo>
                      <a:pt x="13516" y="4459"/>
                    </a:lnTo>
                    <a:lnTo>
                      <a:pt x="13100" y="5032"/>
                    </a:lnTo>
                    <a:lnTo>
                      <a:pt x="12770" y="5633"/>
                    </a:lnTo>
                    <a:lnTo>
                      <a:pt x="12437" y="6297"/>
                    </a:lnTo>
                    <a:lnTo>
                      <a:pt x="12189" y="6959"/>
                    </a:lnTo>
                    <a:lnTo>
                      <a:pt x="11981" y="7622"/>
                    </a:lnTo>
                    <a:lnTo>
                      <a:pt x="11898" y="8165"/>
                    </a:lnTo>
                    <a:lnTo>
                      <a:pt x="11775" y="8677"/>
                    </a:lnTo>
                    <a:lnTo>
                      <a:pt x="11651" y="9760"/>
                    </a:lnTo>
                    <a:lnTo>
                      <a:pt x="11609" y="10815"/>
                    </a:lnTo>
                    <a:lnTo>
                      <a:pt x="11567" y="11900"/>
                    </a:lnTo>
                    <a:lnTo>
                      <a:pt x="11567" y="12953"/>
                    </a:lnTo>
                    <a:lnTo>
                      <a:pt x="11526" y="14038"/>
                    </a:lnTo>
                    <a:lnTo>
                      <a:pt x="11443" y="15093"/>
                    </a:lnTo>
                    <a:lnTo>
                      <a:pt x="11276" y="16177"/>
                    </a:lnTo>
                    <a:lnTo>
                      <a:pt x="11112" y="16659"/>
                    </a:lnTo>
                    <a:lnTo>
                      <a:pt x="10946" y="17141"/>
                    </a:lnTo>
                    <a:lnTo>
                      <a:pt x="10696" y="17623"/>
                    </a:lnTo>
                    <a:lnTo>
                      <a:pt x="10407" y="18075"/>
                    </a:lnTo>
                    <a:lnTo>
                      <a:pt x="10074" y="18496"/>
                    </a:lnTo>
                    <a:lnTo>
                      <a:pt x="9702" y="18887"/>
                    </a:lnTo>
                    <a:lnTo>
                      <a:pt x="9286" y="19280"/>
                    </a:lnTo>
                    <a:lnTo>
                      <a:pt x="8830" y="19611"/>
                    </a:lnTo>
                    <a:lnTo>
                      <a:pt x="8333" y="19942"/>
                    </a:lnTo>
                    <a:lnTo>
                      <a:pt x="7836" y="20214"/>
                    </a:lnTo>
                    <a:lnTo>
                      <a:pt x="7298" y="20485"/>
                    </a:lnTo>
                    <a:lnTo>
                      <a:pt x="6715" y="20666"/>
                    </a:lnTo>
                    <a:lnTo>
                      <a:pt x="6135" y="20846"/>
                    </a:lnTo>
                    <a:lnTo>
                      <a:pt x="5513" y="20967"/>
                    </a:lnTo>
                    <a:lnTo>
                      <a:pt x="4891" y="21027"/>
                    </a:lnTo>
                    <a:lnTo>
                      <a:pt x="4228" y="21057"/>
                    </a:lnTo>
                    <a:lnTo>
                      <a:pt x="3814" y="21057"/>
                    </a:lnTo>
                    <a:lnTo>
                      <a:pt x="3400" y="21027"/>
                    </a:lnTo>
                    <a:lnTo>
                      <a:pt x="2984" y="20967"/>
                    </a:lnTo>
                    <a:lnTo>
                      <a:pt x="2529" y="20876"/>
                    </a:lnTo>
                    <a:lnTo>
                      <a:pt x="2115" y="20755"/>
                    </a:lnTo>
                    <a:lnTo>
                      <a:pt x="1657" y="20636"/>
                    </a:lnTo>
                    <a:lnTo>
                      <a:pt x="1244" y="20485"/>
                    </a:lnTo>
                    <a:lnTo>
                      <a:pt x="830" y="20273"/>
                    </a:lnTo>
                    <a:lnTo>
                      <a:pt x="705" y="20245"/>
                    </a:lnTo>
                    <a:lnTo>
                      <a:pt x="455" y="20245"/>
                    </a:lnTo>
                    <a:lnTo>
                      <a:pt x="333" y="20273"/>
                    </a:lnTo>
                    <a:lnTo>
                      <a:pt x="166" y="20334"/>
                    </a:lnTo>
                    <a:lnTo>
                      <a:pt x="83" y="20394"/>
                    </a:lnTo>
                    <a:lnTo>
                      <a:pt x="0" y="20455"/>
                    </a:lnTo>
                    <a:lnTo>
                      <a:pt x="0" y="20606"/>
                    </a:lnTo>
                    <a:lnTo>
                      <a:pt x="125" y="20666"/>
                    </a:lnTo>
                    <a:lnTo>
                      <a:pt x="622" y="20906"/>
                    </a:lnTo>
                    <a:lnTo>
                      <a:pt x="1119" y="21088"/>
                    </a:lnTo>
                    <a:lnTo>
                      <a:pt x="1618" y="21237"/>
                    </a:lnTo>
                    <a:lnTo>
                      <a:pt x="2157" y="21388"/>
                    </a:lnTo>
                    <a:lnTo>
                      <a:pt x="2654" y="21479"/>
                    </a:lnTo>
                    <a:lnTo>
                      <a:pt x="3151" y="21540"/>
                    </a:lnTo>
                    <a:lnTo>
                      <a:pt x="3648" y="21600"/>
                    </a:lnTo>
                    <a:lnTo>
                      <a:pt x="4686" y="21600"/>
                    </a:lnTo>
                    <a:lnTo>
                      <a:pt x="5266" y="21540"/>
                    </a:lnTo>
                    <a:lnTo>
                      <a:pt x="5805" y="21449"/>
                    </a:lnTo>
                    <a:lnTo>
                      <a:pt x="6343" y="21328"/>
                    </a:lnTo>
                    <a:lnTo>
                      <a:pt x="6882" y="21178"/>
                    </a:lnTo>
                    <a:lnTo>
                      <a:pt x="7379" y="20997"/>
                    </a:lnTo>
                    <a:lnTo>
                      <a:pt x="7878" y="20785"/>
                    </a:lnTo>
                    <a:lnTo>
                      <a:pt x="8375" y="20545"/>
                    </a:lnTo>
                    <a:lnTo>
                      <a:pt x="8830" y="20273"/>
                    </a:lnTo>
                    <a:lnTo>
                      <a:pt x="9286" y="20003"/>
                    </a:lnTo>
                    <a:lnTo>
                      <a:pt x="9702" y="19672"/>
                    </a:lnTo>
                    <a:lnTo>
                      <a:pt x="10116" y="19339"/>
                    </a:lnTo>
                    <a:lnTo>
                      <a:pt x="10490" y="18978"/>
                    </a:lnTo>
                    <a:lnTo>
                      <a:pt x="10862" y="18617"/>
                    </a:lnTo>
                    <a:lnTo>
                      <a:pt x="11193" y="18226"/>
                    </a:lnTo>
                    <a:lnTo>
                      <a:pt x="11484" y="17804"/>
                    </a:lnTo>
                    <a:lnTo>
                      <a:pt x="11775" y="17322"/>
                    </a:lnTo>
                    <a:lnTo>
                      <a:pt x="12023" y="16810"/>
                    </a:lnTo>
                    <a:lnTo>
                      <a:pt x="12231" y="16297"/>
                    </a:lnTo>
                    <a:lnTo>
                      <a:pt x="12397" y="15755"/>
                    </a:lnTo>
                    <a:lnTo>
                      <a:pt x="12520" y="15212"/>
                    </a:lnTo>
                    <a:lnTo>
                      <a:pt x="12603" y="14672"/>
                    </a:lnTo>
                    <a:lnTo>
                      <a:pt x="12645" y="14099"/>
                    </a:lnTo>
                    <a:lnTo>
                      <a:pt x="12686" y="13526"/>
                    </a:lnTo>
                    <a:lnTo>
                      <a:pt x="12686" y="9129"/>
                    </a:lnTo>
                    <a:lnTo>
                      <a:pt x="12770" y="8375"/>
                    </a:lnTo>
                    <a:lnTo>
                      <a:pt x="12936" y="7652"/>
                    </a:lnTo>
                    <a:lnTo>
                      <a:pt x="13142" y="6928"/>
                    </a:lnTo>
                    <a:lnTo>
                      <a:pt x="13391" y="6236"/>
                    </a:lnTo>
                    <a:lnTo>
                      <a:pt x="13722" y="5573"/>
                    </a:lnTo>
                    <a:lnTo>
                      <a:pt x="14096" y="4941"/>
                    </a:lnTo>
                    <a:lnTo>
                      <a:pt x="14552" y="4338"/>
                    </a:lnTo>
                    <a:lnTo>
                      <a:pt x="15049" y="3766"/>
                    </a:lnTo>
                    <a:lnTo>
                      <a:pt x="15590" y="3223"/>
                    </a:lnTo>
                    <a:lnTo>
                      <a:pt x="16211" y="2713"/>
                    </a:lnTo>
                    <a:lnTo>
                      <a:pt x="16914" y="2230"/>
                    </a:lnTo>
                    <a:lnTo>
                      <a:pt x="17661" y="1809"/>
                    </a:lnTo>
                    <a:lnTo>
                      <a:pt x="18449" y="1416"/>
                    </a:lnTo>
                    <a:lnTo>
                      <a:pt x="19321" y="1055"/>
                    </a:lnTo>
                    <a:lnTo>
                      <a:pt x="20232" y="754"/>
                    </a:lnTo>
                    <a:lnTo>
                      <a:pt x="21228" y="512"/>
                    </a:lnTo>
                    <a:lnTo>
                      <a:pt x="21392" y="452"/>
                    </a:lnTo>
                    <a:lnTo>
                      <a:pt x="21517" y="363"/>
                    </a:lnTo>
                    <a:lnTo>
                      <a:pt x="21558" y="302"/>
                    </a:lnTo>
                    <a:lnTo>
                      <a:pt x="21600" y="212"/>
                    </a:lnTo>
                    <a:lnTo>
                      <a:pt x="21558" y="151"/>
                    </a:lnTo>
                    <a:lnTo>
                      <a:pt x="21475" y="60"/>
                    </a:lnTo>
                    <a:lnTo>
                      <a:pt x="21392" y="30"/>
                    </a:lnTo>
                    <a:lnTo>
                      <a:pt x="21269"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846" name="Google Shape;1018;p37"/>
              <p:cNvSpPr/>
              <p:nvPr/>
            </p:nvSpPr>
            <p:spPr>
              <a:xfrm>
                <a:off x="228058" y="198331"/>
                <a:ext cx="277173" cy="507785"/>
              </a:xfrm>
              <a:custGeom>
                <a:avLst/>
                <a:ahLst/>
                <a:cxnLst>
                  <a:cxn ang="0">
                    <a:pos x="wd2" y="hd2"/>
                  </a:cxn>
                  <a:cxn ang="5400000">
                    <a:pos x="wd2" y="hd2"/>
                  </a:cxn>
                  <a:cxn ang="10800000">
                    <a:pos x="wd2" y="hd2"/>
                  </a:cxn>
                  <a:cxn ang="16200000">
                    <a:pos x="wd2" y="hd2"/>
                  </a:cxn>
                </a:cxnLst>
                <a:rect l="0" t="0" r="r" b="b"/>
                <a:pathLst>
                  <a:path w="21600" h="21600" extrusionOk="0">
                    <a:moveTo>
                      <a:pt x="20808" y="0"/>
                    </a:moveTo>
                    <a:lnTo>
                      <a:pt x="20477" y="36"/>
                    </a:lnTo>
                    <a:lnTo>
                      <a:pt x="19353" y="362"/>
                    </a:lnTo>
                    <a:lnTo>
                      <a:pt x="18296" y="722"/>
                    </a:lnTo>
                    <a:lnTo>
                      <a:pt x="17305" y="1082"/>
                    </a:lnTo>
                    <a:lnTo>
                      <a:pt x="16381" y="1516"/>
                    </a:lnTo>
                    <a:lnTo>
                      <a:pt x="15589" y="1948"/>
                    </a:lnTo>
                    <a:lnTo>
                      <a:pt x="14863" y="2381"/>
                    </a:lnTo>
                    <a:lnTo>
                      <a:pt x="14200" y="2885"/>
                    </a:lnTo>
                    <a:lnTo>
                      <a:pt x="13607" y="3390"/>
                    </a:lnTo>
                    <a:lnTo>
                      <a:pt x="13080" y="3931"/>
                    </a:lnTo>
                    <a:lnTo>
                      <a:pt x="12550" y="4508"/>
                    </a:lnTo>
                    <a:lnTo>
                      <a:pt x="12155" y="5085"/>
                    </a:lnTo>
                    <a:lnTo>
                      <a:pt x="11824" y="5698"/>
                    </a:lnTo>
                    <a:lnTo>
                      <a:pt x="11493" y="6311"/>
                    </a:lnTo>
                    <a:lnTo>
                      <a:pt x="11227" y="6961"/>
                    </a:lnTo>
                    <a:lnTo>
                      <a:pt x="11032" y="7644"/>
                    </a:lnTo>
                    <a:lnTo>
                      <a:pt x="10833" y="8294"/>
                    </a:lnTo>
                    <a:lnTo>
                      <a:pt x="10767" y="8871"/>
                    </a:lnTo>
                    <a:lnTo>
                      <a:pt x="10701" y="9593"/>
                    </a:lnTo>
                    <a:lnTo>
                      <a:pt x="10767" y="11396"/>
                    </a:lnTo>
                    <a:lnTo>
                      <a:pt x="10701" y="13523"/>
                    </a:lnTo>
                    <a:lnTo>
                      <a:pt x="10634" y="14605"/>
                    </a:lnTo>
                    <a:lnTo>
                      <a:pt x="10502" y="15723"/>
                    </a:lnTo>
                    <a:lnTo>
                      <a:pt x="10303" y="16805"/>
                    </a:lnTo>
                    <a:lnTo>
                      <a:pt x="9975" y="17814"/>
                    </a:lnTo>
                    <a:lnTo>
                      <a:pt x="9776" y="18282"/>
                    </a:lnTo>
                    <a:lnTo>
                      <a:pt x="9511" y="18715"/>
                    </a:lnTo>
                    <a:lnTo>
                      <a:pt x="9246" y="19149"/>
                    </a:lnTo>
                    <a:lnTo>
                      <a:pt x="8984" y="19545"/>
                    </a:lnTo>
                    <a:lnTo>
                      <a:pt x="8653" y="19905"/>
                    </a:lnTo>
                    <a:lnTo>
                      <a:pt x="8255" y="20231"/>
                    </a:lnTo>
                    <a:lnTo>
                      <a:pt x="7861" y="20518"/>
                    </a:lnTo>
                    <a:lnTo>
                      <a:pt x="7330" y="20772"/>
                    </a:lnTo>
                    <a:lnTo>
                      <a:pt x="6870" y="20951"/>
                    </a:lnTo>
                    <a:lnTo>
                      <a:pt x="6273" y="21095"/>
                    </a:lnTo>
                    <a:lnTo>
                      <a:pt x="5680" y="21168"/>
                    </a:lnTo>
                    <a:lnTo>
                      <a:pt x="4954" y="21204"/>
                    </a:lnTo>
                    <a:lnTo>
                      <a:pt x="4159" y="21168"/>
                    </a:lnTo>
                    <a:lnTo>
                      <a:pt x="3301" y="21059"/>
                    </a:lnTo>
                    <a:lnTo>
                      <a:pt x="2376" y="20878"/>
                    </a:lnTo>
                    <a:lnTo>
                      <a:pt x="1385" y="20591"/>
                    </a:lnTo>
                    <a:lnTo>
                      <a:pt x="1186" y="20554"/>
                    </a:lnTo>
                    <a:lnTo>
                      <a:pt x="726" y="20591"/>
                    </a:lnTo>
                    <a:lnTo>
                      <a:pt x="328" y="20699"/>
                    </a:lnTo>
                    <a:lnTo>
                      <a:pt x="63" y="20808"/>
                    </a:lnTo>
                    <a:lnTo>
                      <a:pt x="0" y="20844"/>
                    </a:lnTo>
                    <a:lnTo>
                      <a:pt x="0" y="20878"/>
                    </a:lnTo>
                    <a:lnTo>
                      <a:pt x="1186" y="21204"/>
                    </a:lnTo>
                    <a:lnTo>
                      <a:pt x="2376" y="21421"/>
                    </a:lnTo>
                    <a:lnTo>
                      <a:pt x="3433" y="21528"/>
                    </a:lnTo>
                    <a:lnTo>
                      <a:pt x="4490" y="21600"/>
                    </a:lnTo>
                    <a:lnTo>
                      <a:pt x="5282" y="21564"/>
                    </a:lnTo>
                    <a:lnTo>
                      <a:pt x="6011" y="21491"/>
                    </a:lnTo>
                    <a:lnTo>
                      <a:pt x="6737" y="21349"/>
                    </a:lnTo>
                    <a:lnTo>
                      <a:pt x="7397" y="21204"/>
                    </a:lnTo>
                    <a:lnTo>
                      <a:pt x="7993" y="20987"/>
                    </a:lnTo>
                    <a:lnTo>
                      <a:pt x="8586" y="20735"/>
                    </a:lnTo>
                    <a:lnTo>
                      <a:pt x="9117" y="20446"/>
                    </a:lnTo>
                    <a:lnTo>
                      <a:pt x="9643" y="20122"/>
                    </a:lnTo>
                    <a:lnTo>
                      <a:pt x="10041" y="19762"/>
                    </a:lnTo>
                    <a:lnTo>
                      <a:pt x="10435" y="19400"/>
                    </a:lnTo>
                    <a:lnTo>
                      <a:pt x="10833" y="18968"/>
                    </a:lnTo>
                    <a:lnTo>
                      <a:pt x="11165" y="18536"/>
                    </a:lnTo>
                    <a:lnTo>
                      <a:pt x="11360" y="18067"/>
                    </a:lnTo>
                    <a:lnTo>
                      <a:pt x="11625" y="17563"/>
                    </a:lnTo>
                    <a:lnTo>
                      <a:pt x="11758" y="17056"/>
                    </a:lnTo>
                    <a:lnTo>
                      <a:pt x="11890" y="16551"/>
                    </a:lnTo>
                    <a:lnTo>
                      <a:pt x="12023" y="15470"/>
                    </a:lnTo>
                    <a:lnTo>
                      <a:pt x="12089" y="14316"/>
                    </a:lnTo>
                    <a:lnTo>
                      <a:pt x="12089" y="10819"/>
                    </a:lnTo>
                    <a:lnTo>
                      <a:pt x="12155" y="9629"/>
                    </a:lnTo>
                    <a:lnTo>
                      <a:pt x="12285" y="8475"/>
                    </a:lnTo>
                    <a:lnTo>
                      <a:pt x="12550" y="7321"/>
                    </a:lnTo>
                    <a:lnTo>
                      <a:pt x="12881" y="6203"/>
                    </a:lnTo>
                    <a:lnTo>
                      <a:pt x="13146" y="5662"/>
                    </a:lnTo>
                    <a:lnTo>
                      <a:pt x="13408" y="5157"/>
                    </a:lnTo>
                    <a:lnTo>
                      <a:pt x="13739" y="4616"/>
                    </a:lnTo>
                    <a:lnTo>
                      <a:pt x="14071" y="4112"/>
                    </a:lnTo>
                    <a:lnTo>
                      <a:pt x="14531" y="3643"/>
                    </a:lnTo>
                    <a:lnTo>
                      <a:pt x="14995" y="3175"/>
                    </a:lnTo>
                    <a:lnTo>
                      <a:pt x="15522" y="2704"/>
                    </a:lnTo>
                    <a:lnTo>
                      <a:pt x="16119" y="2272"/>
                    </a:lnTo>
                    <a:lnTo>
                      <a:pt x="16845" y="1876"/>
                    </a:lnTo>
                    <a:lnTo>
                      <a:pt x="17570" y="1480"/>
                    </a:lnTo>
                    <a:lnTo>
                      <a:pt x="18362" y="1118"/>
                    </a:lnTo>
                    <a:lnTo>
                      <a:pt x="19287" y="758"/>
                    </a:lnTo>
                    <a:lnTo>
                      <a:pt x="20278" y="434"/>
                    </a:lnTo>
                    <a:lnTo>
                      <a:pt x="21335" y="145"/>
                    </a:lnTo>
                    <a:lnTo>
                      <a:pt x="21600" y="72"/>
                    </a:lnTo>
                    <a:lnTo>
                      <a:pt x="21600" y="36"/>
                    </a:lnTo>
                    <a:lnTo>
                      <a:pt x="21467"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847" name="Google Shape;1019;p37"/>
              <p:cNvSpPr/>
              <p:nvPr/>
            </p:nvSpPr>
            <p:spPr>
              <a:xfrm>
                <a:off x="707859" y="94062"/>
                <a:ext cx="393306" cy="304348"/>
              </a:xfrm>
              <a:custGeom>
                <a:avLst/>
                <a:ahLst/>
                <a:cxnLst>
                  <a:cxn ang="0">
                    <a:pos x="wd2" y="hd2"/>
                  </a:cxn>
                  <a:cxn ang="5400000">
                    <a:pos x="wd2" y="hd2"/>
                  </a:cxn>
                  <a:cxn ang="10800000">
                    <a:pos x="wd2" y="hd2"/>
                  </a:cxn>
                  <a:cxn ang="16200000">
                    <a:pos x="wd2" y="hd2"/>
                  </a:cxn>
                </a:cxnLst>
                <a:rect l="0" t="0" r="r" b="b"/>
                <a:pathLst>
                  <a:path w="21600" h="21600" extrusionOk="0">
                    <a:moveTo>
                      <a:pt x="7775" y="0"/>
                    </a:moveTo>
                    <a:lnTo>
                      <a:pt x="7401" y="60"/>
                    </a:lnTo>
                    <a:lnTo>
                      <a:pt x="6983" y="121"/>
                    </a:lnTo>
                    <a:lnTo>
                      <a:pt x="6562" y="241"/>
                    </a:lnTo>
                    <a:lnTo>
                      <a:pt x="6191" y="362"/>
                    </a:lnTo>
                    <a:lnTo>
                      <a:pt x="5771" y="604"/>
                    </a:lnTo>
                    <a:lnTo>
                      <a:pt x="5399" y="785"/>
                    </a:lnTo>
                    <a:lnTo>
                      <a:pt x="4654" y="1385"/>
                    </a:lnTo>
                    <a:lnTo>
                      <a:pt x="3956" y="2046"/>
                    </a:lnTo>
                    <a:lnTo>
                      <a:pt x="3258" y="2888"/>
                    </a:lnTo>
                    <a:lnTo>
                      <a:pt x="2653" y="3791"/>
                    </a:lnTo>
                    <a:lnTo>
                      <a:pt x="2048" y="4753"/>
                    </a:lnTo>
                    <a:lnTo>
                      <a:pt x="1534" y="5777"/>
                    </a:lnTo>
                    <a:lnTo>
                      <a:pt x="1070" y="6800"/>
                    </a:lnTo>
                    <a:lnTo>
                      <a:pt x="698" y="7883"/>
                    </a:lnTo>
                    <a:lnTo>
                      <a:pt x="371" y="8967"/>
                    </a:lnTo>
                    <a:lnTo>
                      <a:pt x="184" y="10047"/>
                    </a:lnTo>
                    <a:lnTo>
                      <a:pt x="44" y="11070"/>
                    </a:lnTo>
                    <a:lnTo>
                      <a:pt x="0" y="12093"/>
                    </a:lnTo>
                    <a:lnTo>
                      <a:pt x="44" y="12576"/>
                    </a:lnTo>
                    <a:lnTo>
                      <a:pt x="91" y="12996"/>
                    </a:lnTo>
                    <a:lnTo>
                      <a:pt x="138" y="13177"/>
                    </a:lnTo>
                    <a:lnTo>
                      <a:pt x="231" y="13297"/>
                    </a:lnTo>
                    <a:lnTo>
                      <a:pt x="371" y="13358"/>
                    </a:lnTo>
                    <a:lnTo>
                      <a:pt x="465" y="13358"/>
                    </a:lnTo>
                    <a:lnTo>
                      <a:pt x="745" y="13297"/>
                    </a:lnTo>
                    <a:lnTo>
                      <a:pt x="929" y="13177"/>
                    </a:lnTo>
                    <a:lnTo>
                      <a:pt x="1023" y="13056"/>
                    </a:lnTo>
                    <a:lnTo>
                      <a:pt x="1116" y="12935"/>
                    </a:lnTo>
                    <a:lnTo>
                      <a:pt x="1116" y="12637"/>
                    </a:lnTo>
                    <a:lnTo>
                      <a:pt x="1023" y="11795"/>
                    </a:lnTo>
                    <a:lnTo>
                      <a:pt x="1070" y="10892"/>
                    </a:lnTo>
                    <a:lnTo>
                      <a:pt x="1163" y="9929"/>
                    </a:lnTo>
                    <a:lnTo>
                      <a:pt x="1397" y="8967"/>
                    </a:lnTo>
                    <a:lnTo>
                      <a:pt x="1674" y="8064"/>
                    </a:lnTo>
                    <a:lnTo>
                      <a:pt x="2001" y="7102"/>
                    </a:lnTo>
                    <a:lnTo>
                      <a:pt x="2419" y="6199"/>
                    </a:lnTo>
                    <a:lnTo>
                      <a:pt x="2931" y="5357"/>
                    </a:lnTo>
                    <a:lnTo>
                      <a:pt x="3445" y="4512"/>
                    </a:lnTo>
                    <a:lnTo>
                      <a:pt x="4003" y="3791"/>
                    </a:lnTo>
                    <a:lnTo>
                      <a:pt x="4608" y="3130"/>
                    </a:lnTo>
                    <a:lnTo>
                      <a:pt x="5213" y="2529"/>
                    </a:lnTo>
                    <a:lnTo>
                      <a:pt x="5864" y="2107"/>
                    </a:lnTo>
                    <a:lnTo>
                      <a:pt x="6562" y="1744"/>
                    </a:lnTo>
                    <a:lnTo>
                      <a:pt x="7214" y="1506"/>
                    </a:lnTo>
                    <a:lnTo>
                      <a:pt x="7541" y="1446"/>
                    </a:lnTo>
                    <a:lnTo>
                      <a:pt x="8333" y="1446"/>
                    </a:lnTo>
                    <a:lnTo>
                      <a:pt x="8797" y="1566"/>
                    </a:lnTo>
                    <a:lnTo>
                      <a:pt x="9218" y="1805"/>
                    </a:lnTo>
                    <a:lnTo>
                      <a:pt x="9683" y="2046"/>
                    </a:lnTo>
                    <a:lnTo>
                      <a:pt x="10100" y="2469"/>
                    </a:lnTo>
                    <a:lnTo>
                      <a:pt x="10474" y="2888"/>
                    </a:lnTo>
                    <a:lnTo>
                      <a:pt x="10845" y="3492"/>
                    </a:lnTo>
                    <a:lnTo>
                      <a:pt x="11219" y="4153"/>
                    </a:lnTo>
                    <a:lnTo>
                      <a:pt x="11450" y="4633"/>
                    </a:lnTo>
                    <a:lnTo>
                      <a:pt x="11684" y="5176"/>
                    </a:lnTo>
                    <a:lnTo>
                      <a:pt x="12011" y="6317"/>
                    </a:lnTo>
                    <a:lnTo>
                      <a:pt x="12242" y="7521"/>
                    </a:lnTo>
                    <a:lnTo>
                      <a:pt x="12429" y="8786"/>
                    </a:lnTo>
                    <a:lnTo>
                      <a:pt x="12756" y="11251"/>
                    </a:lnTo>
                    <a:lnTo>
                      <a:pt x="12894" y="12455"/>
                    </a:lnTo>
                    <a:lnTo>
                      <a:pt x="13080" y="13599"/>
                    </a:lnTo>
                    <a:lnTo>
                      <a:pt x="13267" y="14562"/>
                    </a:lnTo>
                    <a:lnTo>
                      <a:pt x="13548" y="15464"/>
                    </a:lnTo>
                    <a:lnTo>
                      <a:pt x="13825" y="16306"/>
                    </a:lnTo>
                    <a:lnTo>
                      <a:pt x="14152" y="17028"/>
                    </a:lnTo>
                    <a:lnTo>
                      <a:pt x="14524" y="17749"/>
                    </a:lnTo>
                    <a:lnTo>
                      <a:pt x="14944" y="18350"/>
                    </a:lnTo>
                    <a:lnTo>
                      <a:pt x="15362" y="18953"/>
                    </a:lnTo>
                    <a:lnTo>
                      <a:pt x="15827" y="19493"/>
                    </a:lnTo>
                    <a:lnTo>
                      <a:pt x="16387" y="19916"/>
                    </a:lnTo>
                    <a:lnTo>
                      <a:pt x="16899" y="20335"/>
                    </a:lnTo>
                    <a:lnTo>
                      <a:pt x="17504" y="20698"/>
                    </a:lnTo>
                    <a:lnTo>
                      <a:pt x="18109" y="20999"/>
                    </a:lnTo>
                    <a:lnTo>
                      <a:pt x="18760" y="21238"/>
                    </a:lnTo>
                    <a:lnTo>
                      <a:pt x="19458" y="21419"/>
                    </a:lnTo>
                    <a:lnTo>
                      <a:pt x="20157" y="21540"/>
                    </a:lnTo>
                    <a:lnTo>
                      <a:pt x="20902" y="21600"/>
                    </a:lnTo>
                    <a:lnTo>
                      <a:pt x="21135" y="21600"/>
                    </a:lnTo>
                    <a:lnTo>
                      <a:pt x="21322" y="21479"/>
                    </a:lnTo>
                    <a:lnTo>
                      <a:pt x="21460" y="21298"/>
                    </a:lnTo>
                    <a:lnTo>
                      <a:pt x="21553" y="21117"/>
                    </a:lnTo>
                    <a:lnTo>
                      <a:pt x="21600" y="20939"/>
                    </a:lnTo>
                    <a:lnTo>
                      <a:pt x="21553" y="20818"/>
                    </a:lnTo>
                    <a:lnTo>
                      <a:pt x="21460" y="20698"/>
                    </a:lnTo>
                    <a:lnTo>
                      <a:pt x="21275" y="20637"/>
                    </a:lnTo>
                    <a:lnTo>
                      <a:pt x="20390" y="20517"/>
                    </a:lnTo>
                    <a:lnTo>
                      <a:pt x="19552" y="20275"/>
                    </a:lnTo>
                    <a:lnTo>
                      <a:pt x="18807" y="20037"/>
                    </a:lnTo>
                    <a:lnTo>
                      <a:pt x="18109" y="19674"/>
                    </a:lnTo>
                    <a:lnTo>
                      <a:pt x="17457" y="19252"/>
                    </a:lnTo>
                    <a:lnTo>
                      <a:pt x="16899" y="18772"/>
                    </a:lnTo>
                    <a:lnTo>
                      <a:pt x="16387" y="18232"/>
                    </a:lnTo>
                    <a:lnTo>
                      <a:pt x="15920" y="17628"/>
                    </a:lnTo>
                    <a:lnTo>
                      <a:pt x="15502" y="16967"/>
                    </a:lnTo>
                    <a:lnTo>
                      <a:pt x="15129" y="16186"/>
                    </a:lnTo>
                    <a:lnTo>
                      <a:pt x="14804" y="15404"/>
                    </a:lnTo>
                    <a:lnTo>
                      <a:pt x="14524" y="14562"/>
                    </a:lnTo>
                    <a:lnTo>
                      <a:pt x="14246" y="13599"/>
                    </a:lnTo>
                    <a:lnTo>
                      <a:pt x="14012" y="12637"/>
                    </a:lnTo>
                    <a:lnTo>
                      <a:pt x="13825" y="11613"/>
                    </a:lnTo>
                    <a:lnTo>
                      <a:pt x="13685" y="10530"/>
                    </a:lnTo>
                    <a:lnTo>
                      <a:pt x="13501" y="9145"/>
                    </a:lnTo>
                    <a:lnTo>
                      <a:pt x="13267" y="7762"/>
                    </a:lnTo>
                    <a:lnTo>
                      <a:pt x="13034" y="6377"/>
                    </a:lnTo>
                    <a:lnTo>
                      <a:pt x="12662" y="5055"/>
                    </a:lnTo>
                    <a:lnTo>
                      <a:pt x="12476" y="4455"/>
                    </a:lnTo>
                    <a:lnTo>
                      <a:pt x="12242" y="3791"/>
                    </a:lnTo>
                    <a:lnTo>
                      <a:pt x="11964" y="3250"/>
                    </a:lnTo>
                    <a:lnTo>
                      <a:pt x="11684" y="2707"/>
                    </a:lnTo>
                    <a:lnTo>
                      <a:pt x="11313" y="2167"/>
                    </a:lnTo>
                    <a:lnTo>
                      <a:pt x="10939" y="1687"/>
                    </a:lnTo>
                    <a:lnTo>
                      <a:pt x="10521" y="1204"/>
                    </a:lnTo>
                    <a:lnTo>
                      <a:pt x="10010" y="842"/>
                    </a:lnTo>
                    <a:lnTo>
                      <a:pt x="9449" y="483"/>
                    </a:lnTo>
                    <a:lnTo>
                      <a:pt x="8891" y="241"/>
                    </a:lnTo>
                    <a:lnTo>
                      <a:pt x="8333" y="60"/>
                    </a:lnTo>
                    <a:lnTo>
                      <a:pt x="7775"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848" name="Google Shape;1020;p37"/>
              <p:cNvSpPr/>
              <p:nvPr/>
            </p:nvSpPr>
            <p:spPr>
              <a:xfrm>
                <a:off x="681579" y="29638"/>
                <a:ext cx="189021" cy="209391"/>
              </a:xfrm>
              <a:custGeom>
                <a:avLst/>
                <a:ahLst/>
                <a:cxnLst>
                  <a:cxn ang="0">
                    <a:pos x="wd2" y="hd2"/>
                  </a:cxn>
                  <a:cxn ang="5400000">
                    <a:pos x="wd2" y="hd2"/>
                  </a:cxn>
                  <a:cxn ang="10800000">
                    <a:pos x="wd2" y="hd2"/>
                  </a:cxn>
                  <a:cxn ang="16200000">
                    <a:pos x="wd2" y="hd2"/>
                  </a:cxn>
                </a:cxnLst>
                <a:rect l="0" t="0" r="r" b="b"/>
                <a:pathLst>
                  <a:path w="21600" h="21600" extrusionOk="0">
                    <a:moveTo>
                      <a:pt x="21114" y="0"/>
                    </a:moveTo>
                    <a:lnTo>
                      <a:pt x="19953" y="88"/>
                    </a:lnTo>
                    <a:lnTo>
                      <a:pt x="18791" y="175"/>
                    </a:lnTo>
                    <a:lnTo>
                      <a:pt x="17630" y="351"/>
                    </a:lnTo>
                    <a:lnTo>
                      <a:pt x="16561" y="526"/>
                    </a:lnTo>
                    <a:lnTo>
                      <a:pt x="15497" y="877"/>
                    </a:lnTo>
                    <a:lnTo>
                      <a:pt x="14432" y="1136"/>
                    </a:lnTo>
                    <a:lnTo>
                      <a:pt x="13465" y="1487"/>
                    </a:lnTo>
                    <a:lnTo>
                      <a:pt x="12493" y="1926"/>
                    </a:lnTo>
                    <a:lnTo>
                      <a:pt x="10652" y="2886"/>
                    </a:lnTo>
                    <a:lnTo>
                      <a:pt x="8912" y="4023"/>
                    </a:lnTo>
                    <a:lnTo>
                      <a:pt x="7362" y="5246"/>
                    </a:lnTo>
                    <a:lnTo>
                      <a:pt x="5909" y="6646"/>
                    </a:lnTo>
                    <a:lnTo>
                      <a:pt x="4553" y="8221"/>
                    </a:lnTo>
                    <a:lnTo>
                      <a:pt x="3387" y="9883"/>
                    </a:lnTo>
                    <a:lnTo>
                      <a:pt x="2420" y="11634"/>
                    </a:lnTo>
                    <a:lnTo>
                      <a:pt x="1550" y="13467"/>
                    </a:lnTo>
                    <a:lnTo>
                      <a:pt x="870" y="15305"/>
                    </a:lnTo>
                    <a:lnTo>
                      <a:pt x="384" y="17314"/>
                    </a:lnTo>
                    <a:lnTo>
                      <a:pt x="97" y="19328"/>
                    </a:lnTo>
                    <a:lnTo>
                      <a:pt x="0" y="21337"/>
                    </a:lnTo>
                    <a:lnTo>
                      <a:pt x="0" y="21425"/>
                    </a:lnTo>
                    <a:lnTo>
                      <a:pt x="97" y="21512"/>
                    </a:lnTo>
                    <a:lnTo>
                      <a:pt x="481" y="21600"/>
                    </a:lnTo>
                    <a:lnTo>
                      <a:pt x="1064" y="21512"/>
                    </a:lnTo>
                    <a:lnTo>
                      <a:pt x="1550" y="21425"/>
                    </a:lnTo>
                    <a:lnTo>
                      <a:pt x="1934" y="21166"/>
                    </a:lnTo>
                    <a:lnTo>
                      <a:pt x="2031" y="20990"/>
                    </a:lnTo>
                    <a:lnTo>
                      <a:pt x="2128" y="20815"/>
                    </a:lnTo>
                    <a:lnTo>
                      <a:pt x="2225" y="19065"/>
                    </a:lnTo>
                    <a:lnTo>
                      <a:pt x="2420" y="17314"/>
                    </a:lnTo>
                    <a:lnTo>
                      <a:pt x="2906" y="15568"/>
                    </a:lnTo>
                    <a:lnTo>
                      <a:pt x="3387" y="13818"/>
                    </a:lnTo>
                    <a:lnTo>
                      <a:pt x="4164" y="12155"/>
                    </a:lnTo>
                    <a:lnTo>
                      <a:pt x="4937" y="10581"/>
                    </a:lnTo>
                    <a:lnTo>
                      <a:pt x="5909" y="9010"/>
                    </a:lnTo>
                    <a:lnTo>
                      <a:pt x="7070" y="7523"/>
                    </a:lnTo>
                    <a:lnTo>
                      <a:pt x="8232" y="6212"/>
                    </a:lnTo>
                    <a:lnTo>
                      <a:pt x="9587" y="4900"/>
                    </a:lnTo>
                    <a:lnTo>
                      <a:pt x="11138" y="3847"/>
                    </a:lnTo>
                    <a:lnTo>
                      <a:pt x="12688" y="2886"/>
                    </a:lnTo>
                    <a:lnTo>
                      <a:pt x="14432" y="2101"/>
                    </a:lnTo>
                    <a:lnTo>
                      <a:pt x="15302" y="1838"/>
                    </a:lnTo>
                    <a:lnTo>
                      <a:pt x="16274" y="1575"/>
                    </a:lnTo>
                    <a:lnTo>
                      <a:pt x="17144" y="1312"/>
                    </a:lnTo>
                    <a:lnTo>
                      <a:pt x="18208" y="1136"/>
                    </a:lnTo>
                    <a:lnTo>
                      <a:pt x="19180" y="1053"/>
                    </a:lnTo>
                    <a:lnTo>
                      <a:pt x="20244" y="1053"/>
                    </a:lnTo>
                    <a:lnTo>
                      <a:pt x="20536" y="965"/>
                    </a:lnTo>
                    <a:lnTo>
                      <a:pt x="20827" y="877"/>
                    </a:lnTo>
                    <a:lnTo>
                      <a:pt x="21406" y="526"/>
                    </a:lnTo>
                    <a:lnTo>
                      <a:pt x="21600" y="351"/>
                    </a:lnTo>
                    <a:lnTo>
                      <a:pt x="21600" y="175"/>
                    </a:lnTo>
                    <a:lnTo>
                      <a:pt x="21503" y="88"/>
                    </a:lnTo>
                    <a:lnTo>
                      <a:pt x="21114"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849" name="Google Shape;1021;p37"/>
              <p:cNvSpPr/>
              <p:nvPr/>
            </p:nvSpPr>
            <p:spPr>
              <a:xfrm>
                <a:off x="150068" y="825650"/>
                <a:ext cx="284829" cy="242431"/>
              </a:xfrm>
              <a:custGeom>
                <a:avLst/>
                <a:ahLst/>
                <a:cxnLst>
                  <a:cxn ang="0">
                    <a:pos x="wd2" y="hd2"/>
                  </a:cxn>
                  <a:cxn ang="5400000">
                    <a:pos x="wd2" y="hd2"/>
                  </a:cxn>
                  <a:cxn ang="10800000">
                    <a:pos x="wd2" y="hd2"/>
                  </a:cxn>
                  <a:cxn ang="16200000">
                    <a:pos x="wd2" y="hd2"/>
                  </a:cxn>
                </a:cxnLst>
                <a:rect l="0" t="0" r="r" b="b"/>
                <a:pathLst>
                  <a:path w="21600" h="21600" extrusionOk="0">
                    <a:moveTo>
                      <a:pt x="2570" y="0"/>
                    </a:moveTo>
                    <a:lnTo>
                      <a:pt x="2054" y="76"/>
                    </a:lnTo>
                    <a:lnTo>
                      <a:pt x="1799" y="152"/>
                    </a:lnTo>
                    <a:lnTo>
                      <a:pt x="1670" y="303"/>
                    </a:lnTo>
                    <a:lnTo>
                      <a:pt x="1348" y="678"/>
                    </a:lnTo>
                    <a:lnTo>
                      <a:pt x="1029" y="1057"/>
                    </a:lnTo>
                    <a:lnTo>
                      <a:pt x="771" y="1588"/>
                    </a:lnTo>
                    <a:lnTo>
                      <a:pt x="513" y="2038"/>
                    </a:lnTo>
                    <a:lnTo>
                      <a:pt x="319" y="2645"/>
                    </a:lnTo>
                    <a:lnTo>
                      <a:pt x="190" y="3171"/>
                    </a:lnTo>
                    <a:lnTo>
                      <a:pt x="61" y="3778"/>
                    </a:lnTo>
                    <a:lnTo>
                      <a:pt x="0" y="4380"/>
                    </a:lnTo>
                    <a:lnTo>
                      <a:pt x="0" y="4986"/>
                    </a:lnTo>
                    <a:lnTo>
                      <a:pt x="61" y="5588"/>
                    </a:lnTo>
                    <a:lnTo>
                      <a:pt x="126" y="6119"/>
                    </a:lnTo>
                    <a:lnTo>
                      <a:pt x="255" y="6721"/>
                    </a:lnTo>
                    <a:lnTo>
                      <a:pt x="448" y="7176"/>
                    </a:lnTo>
                    <a:lnTo>
                      <a:pt x="706" y="7703"/>
                    </a:lnTo>
                    <a:lnTo>
                      <a:pt x="1029" y="8082"/>
                    </a:lnTo>
                    <a:lnTo>
                      <a:pt x="1412" y="8460"/>
                    </a:lnTo>
                    <a:lnTo>
                      <a:pt x="1864" y="8835"/>
                    </a:lnTo>
                    <a:lnTo>
                      <a:pt x="2441" y="8987"/>
                    </a:lnTo>
                    <a:lnTo>
                      <a:pt x="3018" y="9139"/>
                    </a:lnTo>
                    <a:lnTo>
                      <a:pt x="3599" y="9214"/>
                    </a:lnTo>
                    <a:lnTo>
                      <a:pt x="4434" y="9139"/>
                    </a:lnTo>
                    <a:lnTo>
                      <a:pt x="5269" y="8987"/>
                    </a:lnTo>
                    <a:lnTo>
                      <a:pt x="6104" y="8760"/>
                    </a:lnTo>
                    <a:lnTo>
                      <a:pt x="6943" y="8536"/>
                    </a:lnTo>
                    <a:lnTo>
                      <a:pt x="8549" y="7930"/>
                    </a:lnTo>
                    <a:lnTo>
                      <a:pt x="9836" y="7403"/>
                    </a:lnTo>
                    <a:lnTo>
                      <a:pt x="11184" y="6949"/>
                    </a:lnTo>
                    <a:lnTo>
                      <a:pt x="11764" y="6721"/>
                    </a:lnTo>
                    <a:lnTo>
                      <a:pt x="12599" y="6721"/>
                    </a:lnTo>
                    <a:lnTo>
                      <a:pt x="12919" y="6873"/>
                    </a:lnTo>
                    <a:lnTo>
                      <a:pt x="13112" y="7024"/>
                    </a:lnTo>
                    <a:lnTo>
                      <a:pt x="13241" y="7328"/>
                    </a:lnTo>
                    <a:lnTo>
                      <a:pt x="13306" y="7627"/>
                    </a:lnTo>
                    <a:lnTo>
                      <a:pt x="13306" y="8006"/>
                    </a:lnTo>
                    <a:lnTo>
                      <a:pt x="13241" y="8760"/>
                    </a:lnTo>
                    <a:lnTo>
                      <a:pt x="13112" y="9593"/>
                    </a:lnTo>
                    <a:lnTo>
                      <a:pt x="12854" y="10347"/>
                    </a:lnTo>
                    <a:lnTo>
                      <a:pt x="12470" y="11480"/>
                    </a:lnTo>
                    <a:lnTo>
                      <a:pt x="12212" y="12386"/>
                    </a:lnTo>
                    <a:lnTo>
                      <a:pt x="11954" y="13291"/>
                    </a:lnTo>
                    <a:lnTo>
                      <a:pt x="11764" y="14201"/>
                    </a:lnTo>
                    <a:lnTo>
                      <a:pt x="11635" y="15106"/>
                    </a:lnTo>
                    <a:lnTo>
                      <a:pt x="11571" y="16012"/>
                    </a:lnTo>
                    <a:lnTo>
                      <a:pt x="11571" y="16917"/>
                    </a:lnTo>
                    <a:lnTo>
                      <a:pt x="11635" y="17826"/>
                    </a:lnTo>
                    <a:lnTo>
                      <a:pt x="11764" y="18808"/>
                    </a:lnTo>
                    <a:lnTo>
                      <a:pt x="12019" y="19562"/>
                    </a:lnTo>
                    <a:lnTo>
                      <a:pt x="12341" y="20168"/>
                    </a:lnTo>
                    <a:lnTo>
                      <a:pt x="12728" y="20619"/>
                    </a:lnTo>
                    <a:lnTo>
                      <a:pt x="13241" y="20998"/>
                    </a:lnTo>
                    <a:lnTo>
                      <a:pt x="13757" y="21225"/>
                    </a:lnTo>
                    <a:lnTo>
                      <a:pt x="14334" y="21448"/>
                    </a:lnTo>
                    <a:lnTo>
                      <a:pt x="14976" y="21524"/>
                    </a:lnTo>
                    <a:lnTo>
                      <a:pt x="15686" y="21600"/>
                    </a:lnTo>
                    <a:lnTo>
                      <a:pt x="16392" y="21524"/>
                    </a:lnTo>
                    <a:lnTo>
                      <a:pt x="17163" y="21448"/>
                    </a:lnTo>
                    <a:lnTo>
                      <a:pt x="18643" y="21149"/>
                    </a:lnTo>
                    <a:lnTo>
                      <a:pt x="19926" y="20770"/>
                    </a:lnTo>
                    <a:lnTo>
                      <a:pt x="21019" y="20391"/>
                    </a:lnTo>
                    <a:lnTo>
                      <a:pt x="21406" y="20168"/>
                    </a:lnTo>
                    <a:lnTo>
                      <a:pt x="21535" y="20092"/>
                    </a:lnTo>
                    <a:lnTo>
                      <a:pt x="21600" y="20016"/>
                    </a:lnTo>
                    <a:lnTo>
                      <a:pt x="21600" y="19865"/>
                    </a:lnTo>
                    <a:lnTo>
                      <a:pt x="21535" y="19789"/>
                    </a:lnTo>
                    <a:lnTo>
                      <a:pt x="21471" y="19789"/>
                    </a:lnTo>
                    <a:lnTo>
                      <a:pt x="21277" y="19713"/>
                    </a:lnTo>
                    <a:lnTo>
                      <a:pt x="20890" y="19789"/>
                    </a:lnTo>
                    <a:lnTo>
                      <a:pt x="19862" y="20168"/>
                    </a:lnTo>
                    <a:lnTo>
                      <a:pt x="18962" y="20391"/>
                    </a:lnTo>
                    <a:lnTo>
                      <a:pt x="18062" y="20467"/>
                    </a:lnTo>
                    <a:lnTo>
                      <a:pt x="17292" y="20543"/>
                    </a:lnTo>
                    <a:lnTo>
                      <a:pt x="16521" y="20467"/>
                    </a:lnTo>
                    <a:lnTo>
                      <a:pt x="15811" y="20391"/>
                    </a:lnTo>
                    <a:lnTo>
                      <a:pt x="15234" y="20168"/>
                    </a:lnTo>
                    <a:lnTo>
                      <a:pt x="14657" y="19865"/>
                    </a:lnTo>
                    <a:lnTo>
                      <a:pt x="14205" y="19410"/>
                    </a:lnTo>
                    <a:lnTo>
                      <a:pt x="13822" y="18959"/>
                    </a:lnTo>
                    <a:lnTo>
                      <a:pt x="13499" y="18429"/>
                    </a:lnTo>
                    <a:lnTo>
                      <a:pt x="13241" y="17826"/>
                    </a:lnTo>
                    <a:lnTo>
                      <a:pt x="13112" y="17220"/>
                    </a:lnTo>
                    <a:lnTo>
                      <a:pt x="12983" y="16466"/>
                    </a:lnTo>
                    <a:lnTo>
                      <a:pt x="12983" y="15708"/>
                    </a:lnTo>
                    <a:lnTo>
                      <a:pt x="13112" y="14049"/>
                    </a:lnTo>
                    <a:lnTo>
                      <a:pt x="13306" y="13143"/>
                    </a:lnTo>
                    <a:lnTo>
                      <a:pt x="13564" y="12158"/>
                    </a:lnTo>
                    <a:lnTo>
                      <a:pt x="13883" y="11177"/>
                    </a:lnTo>
                    <a:lnTo>
                      <a:pt x="14334" y="10044"/>
                    </a:lnTo>
                    <a:lnTo>
                      <a:pt x="14592" y="9139"/>
                    </a:lnTo>
                    <a:lnTo>
                      <a:pt x="14786" y="8233"/>
                    </a:lnTo>
                    <a:lnTo>
                      <a:pt x="14847" y="7403"/>
                    </a:lnTo>
                    <a:lnTo>
                      <a:pt x="14847" y="7024"/>
                    </a:lnTo>
                    <a:lnTo>
                      <a:pt x="14786" y="6646"/>
                    </a:lnTo>
                    <a:lnTo>
                      <a:pt x="14657" y="6342"/>
                    </a:lnTo>
                    <a:lnTo>
                      <a:pt x="14528" y="6119"/>
                    </a:lnTo>
                    <a:lnTo>
                      <a:pt x="14205" y="5967"/>
                    </a:lnTo>
                    <a:lnTo>
                      <a:pt x="13883" y="5892"/>
                    </a:lnTo>
                    <a:lnTo>
                      <a:pt x="12793" y="5892"/>
                    </a:lnTo>
                    <a:lnTo>
                      <a:pt x="12148" y="6043"/>
                    </a:lnTo>
                    <a:lnTo>
                      <a:pt x="11442" y="6195"/>
                    </a:lnTo>
                    <a:lnTo>
                      <a:pt x="10800" y="6342"/>
                    </a:lnTo>
                    <a:lnTo>
                      <a:pt x="9513" y="6873"/>
                    </a:lnTo>
                    <a:lnTo>
                      <a:pt x="8226" y="7403"/>
                    </a:lnTo>
                    <a:lnTo>
                      <a:pt x="7327" y="7703"/>
                    </a:lnTo>
                    <a:lnTo>
                      <a:pt x="6427" y="8006"/>
                    </a:lnTo>
                    <a:lnTo>
                      <a:pt x="5463" y="8157"/>
                    </a:lnTo>
                    <a:lnTo>
                      <a:pt x="4499" y="8309"/>
                    </a:lnTo>
                    <a:lnTo>
                      <a:pt x="4047" y="8233"/>
                    </a:lnTo>
                    <a:lnTo>
                      <a:pt x="3599" y="8157"/>
                    </a:lnTo>
                    <a:lnTo>
                      <a:pt x="3147" y="8006"/>
                    </a:lnTo>
                    <a:lnTo>
                      <a:pt x="2764" y="7778"/>
                    </a:lnTo>
                    <a:lnTo>
                      <a:pt x="2377" y="7479"/>
                    </a:lnTo>
                    <a:lnTo>
                      <a:pt x="2054" y="7100"/>
                    </a:lnTo>
                    <a:lnTo>
                      <a:pt x="1799" y="6646"/>
                    </a:lnTo>
                    <a:lnTo>
                      <a:pt x="1541" y="6043"/>
                    </a:lnTo>
                    <a:lnTo>
                      <a:pt x="1412" y="5437"/>
                    </a:lnTo>
                    <a:lnTo>
                      <a:pt x="1412" y="3929"/>
                    </a:lnTo>
                    <a:lnTo>
                      <a:pt x="1541" y="3095"/>
                    </a:lnTo>
                    <a:lnTo>
                      <a:pt x="1799" y="2266"/>
                    </a:lnTo>
                    <a:lnTo>
                      <a:pt x="2054" y="1512"/>
                    </a:lnTo>
                    <a:lnTo>
                      <a:pt x="2377" y="830"/>
                    </a:lnTo>
                    <a:lnTo>
                      <a:pt x="2764" y="379"/>
                    </a:lnTo>
                    <a:lnTo>
                      <a:pt x="2893" y="227"/>
                    </a:lnTo>
                    <a:lnTo>
                      <a:pt x="2893" y="76"/>
                    </a:lnTo>
                    <a:lnTo>
                      <a:pt x="2764" y="76"/>
                    </a:lnTo>
                    <a:lnTo>
                      <a:pt x="2570" y="0"/>
                    </a:lnTo>
                    <a:close/>
                  </a:path>
                </a:pathLst>
              </a:custGeom>
              <a:solidFill>
                <a:srgbClr val="434343"/>
              </a:solidFill>
              <a:ln w="12700" cap="flat">
                <a:noFill/>
                <a:miter lim="400000"/>
              </a:ln>
              <a:effectLst/>
            </p:spPr>
            <p:txBody>
              <a:bodyPr anchor="ctr" bIns="0" lIns="0" numCol="1" rIns="0" tIns="0" wrap="square">
                <a:noAutofit/>
              </a:bodyPr>
              <a:p>
                <a:pPr>
                  <a:defRPr>
                    <a:solidFill>
                      <a:srgbClr val="000000"/>
                    </a:solidFill>
                  </a:defRPr>
                </a:pPr>
              </a:p>
            </p:txBody>
          </p:sp>
          <p:sp>
            <p:nvSpPr>
              <p:cNvPr id="1048850" name="Google Shape;1022;p37"/>
              <p:cNvSpPr/>
              <p:nvPr/>
            </p:nvSpPr>
            <p:spPr>
              <a:xfrm>
                <a:off x="526450" y="1124042"/>
                <a:ext cx="255998" cy="533213"/>
              </a:xfrm>
              <a:custGeom>
                <a:avLst/>
                <a:ahLst/>
                <a:cxnLst>
                  <a:cxn ang="0">
                    <a:pos x="wd2" y="hd2"/>
                  </a:cxn>
                  <a:cxn ang="5400000">
                    <a:pos x="wd2" y="hd2"/>
                  </a:cxn>
                  <a:cxn ang="10800000">
                    <a:pos x="wd2" y="hd2"/>
                  </a:cxn>
                  <a:cxn ang="16200000">
                    <a:pos x="wd2" y="hd2"/>
                  </a:cxn>
                </a:cxnLst>
                <a:rect l="0" t="0" r="r" b="b"/>
                <a:pathLst>
                  <a:path w="21600" h="21600" extrusionOk="0">
                    <a:moveTo>
                      <a:pt x="16735" y="0"/>
                    </a:moveTo>
                    <a:lnTo>
                      <a:pt x="15590" y="446"/>
                    </a:lnTo>
                    <a:lnTo>
                      <a:pt x="14445" y="823"/>
                    </a:lnTo>
                    <a:lnTo>
                      <a:pt x="13301" y="1134"/>
                    </a:lnTo>
                    <a:lnTo>
                      <a:pt x="12088" y="1407"/>
                    </a:lnTo>
                    <a:lnTo>
                      <a:pt x="10944" y="1614"/>
                    </a:lnTo>
                    <a:lnTo>
                      <a:pt x="9727" y="1752"/>
                    </a:lnTo>
                    <a:lnTo>
                      <a:pt x="8583" y="1888"/>
                    </a:lnTo>
                    <a:lnTo>
                      <a:pt x="7438" y="1957"/>
                    </a:lnTo>
                    <a:lnTo>
                      <a:pt x="6365" y="1991"/>
                    </a:lnTo>
                    <a:lnTo>
                      <a:pt x="4291" y="1991"/>
                    </a:lnTo>
                    <a:lnTo>
                      <a:pt x="3290" y="1957"/>
                    </a:lnTo>
                    <a:lnTo>
                      <a:pt x="1500" y="1821"/>
                    </a:lnTo>
                    <a:lnTo>
                      <a:pt x="0" y="1649"/>
                    </a:lnTo>
                    <a:lnTo>
                      <a:pt x="4718" y="11161"/>
                    </a:lnTo>
                    <a:lnTo>
                      <a:pt x="7793" y="8139"/>
                    </a:lnTo>
                    <a:lnTo>
                      <a:pt x="13516" y="10370"/>
                    </a:lnTo>
                    <a:lnTo>
                      <a:pt x="13229" y="11366"/>
                    </a:lnTo>
                    <a:lnTo>
                      <a:pt x="12874" y="12329"/>
                    </a:lnTo>
                    <a:lnTo>
                      <a:pt x="12443" y="13256"/>
                    </a:lnTo>
                    <a:lnTo>
                      <a:pt x="12016" y="14113"/>
                    </a:lnTo>
                    <a:lnTo>
                      <a:pt x="11586" y="14939"/>
                    </a:lnTo>
                    <a:lnTo>
                      <a:pt x="11083" y="15728"/>
                    </a:lnTo>
                    <a:lnTo>
                      <a:pt x="10585" y="16484"/>
                    </a:lnTo>
                    <a:lnTo>
                      <a:pt x="10010" y="17169"/>
                    </a:lnTo>
                    <a:lnTo>
                      <a:pt x="9440" y="17857"/>
                    </a:lnTo>
                    <a:lnTo>
                      <a:pt x="8866" y="18475"/>
                    </a:lnTo>
                    <a:lnTo>
                      <a:pt x="8295" y="19094"/>
                    </a:lnTo>
                    <a:lnTo>
                      <a:pt x="7653" y="19643"/>
                    </a:lnTo>
                    <a:lnTo>
                      <a:pt x="7007" y="20193"/>
                    </a:lnTo>
                    <a:lnTo>
                      <a:pt x="6437" y="20673"/>
                    </a:lnTo>
                    <a:lnTo>
                      <a:pt x="5077" y="21600"/>
                    </a:lnTo>
                    <a:lnTo>
                      <a:pt x="21600" y="17995"/>
                    </a:lnTo>
                    <a:lnTo>
                      <a:pt x="16735"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851" name="Google Shape;1023;p37"/>
              <p:cNvSpPr/>
              <p:nvPr/>
            </p:nvSpPr>
            <p:spPr>
              <a:xfrm>
                <a:off x="732438" y="1331731"/>
                <a:ext cx="126298" cy="290783"/>
              </a:xfrm>
              <a:custGeom>
                <a:avLst/>
                <a:ahLst/>
                <a:cxnLst>
                  <a:cxn ang="0">
                    <a:pos x="wd2" y="hd2"/>
                  </a:cxn>
                  <a:cxn ang="5400000">
                    <a:pos x="wd2" y="hd2"/>
                  </a:cxn>
                  <a:cxn ang="10800000">
                    <a:pos x="wd2" y="hd2"/>
                  </a:cxn>
                  <a:cxn ang="16200000">
                    <a:pos x="wd2" y="hd2"/>
                  </a:cxn>
                </a:cxnLst>
                <a:rect l="0" t="0" r="r" b="b"/>
                <a:pathLst>
                  <a:path w="21600" h="21600" extrusionOk="0">
                    <a:moveTo>
                      <a:pt x="10727" y="0"/>
                    </a:moveTo>
                    <a:lnTo>
                      <a:pt x="0" y="818"/>
                    </a:lnTo>
                    <a:lnTo>
                      <a:pt x="145" y="1071"/>
                    </a:lnTo>
                    <a:lnTo>
                      <a:pt x="145" y="1763"/>
                    </a:lnTo>
                    <a:lnTo>
                      <a:pt x="291" y="4157"/>
                    </a:lnTo>
                    <a:lnTo>
                      <a:pt x="291" y="11334"/>
                    </a:lnTo>
                    <a:lnTo>
                      <a:pt x="0" y="21600"/>
                    </a:lnTo>
                    <a:lnTo>
                      <a:pt x="21600" y="15870"/>
                    </a:lnTo>
                    <a:lnTo>
                      <a:pt x="1072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852" name="Google Shape;1024;p37"/>
              <p:cNvSpPr/>
              <p:nvPr/>
            </p:nvSpPr>
            <p:spPr>
              <a:xfrm>
                <a:off x="289930" y="249190"/>
                <a:ext cx="819742" cy="924011"/>
              </a:xfrm>
              <a:custGeom>
                <a:avLst/>
                <a:ahLst/>
                <a:cxnLst>
                  <a:cxn ang="0">
                    <a:pos x="wd2" y="hd2"/>
                  </a:cxn>
                  <a:cxn ang="5400000">
                    <a:pos x="wd2" y="hd2"/>
                  </a:cxn>
                  <a:cxn ang="10800000">
                    <a:pos x="wd2" y="hd2"/>
                  </a:cxn>
                  <a:cxn ang="16200000">
                    <a:pos x="wd2" y="hd2"/>
                  </a:cxn>
                </a:cxnLst>
                <a:rect l="0" t="0" r="r" b="b"/>
                <a:pathLst>
                  <a:path w="21600" h="21600" extrusionOk="0">
                    <a:moveTo>
                      <a:pt x="13693" y="0"/>
                    </a:moveTo>
                    <a:lnTo>
                      <a:pt x="13513" y="20"/>
                    </a:lnTo>
                    <a:lnTo>
                      <a:pt x="13335" y="40"/>
                    </a:lnTo>
                    <a:lnTo>
                      <a:pt x="13178" y="60"/>
                    </a:lnTo>
                    <a:lnTo>
                      <a:pt x="13000" y="119"/>
                    </a:lnTo>
                    <a:lnTo>
                      <a:pt x="12843" y="179"/>
                    </a:lnTo>
                    <a:lnTo>
                      <a:pt x="12687" y="259"/>
                    </a:lnTo>
                    <a:lnTo>
                      <a:pt x="12531" y="357"/>
                    </a:lnTo>
                    <a:lnTo>
                      <a:pt x="12375" y="476"/>
                    </a:lnTo>
                    <a:lnTo>
                      <a:pt x="12240" y="614"/>
                    </a:lnTo>
                    <a:lnTo>
                      <a:pt x="12106" y="754"/>
                    </a:lnTo>
                    <a:lnTo>
                      <a:pt x="11973" y="931"/>
                    </a:lnTo>
                    <a:lnTo>
                      <a:pt x="11838" y="1110"/>
                    </a:lnTo>
                    <a:lnTo>
                      <a:pt x="11726" y="1328"/>
                    </a:lnTo>
                    <a:lnTo>
                      <a:pt x="11593" y="1546"/>
                    </a:lnTo>
                    <a:lnTo>
                      <a:pt x="11503" y="1803"/>
                    </a:lnTo>
                    <a:lnTo>
                      <a:pt x="11391" y="2082"/>
                    </a:lnTo>
                    <a:lnTo>
                      <a:pt x="11235" y="1962"/>
                    </a:lnTo>
                    <a:lnTo>
                      <a:pt x="10788" y="1725"/>
                    </a:lnTo>
                    <a:lnTo>
                      <a:pt x="10476" y="1586"/>
                    </a:lnTo>
                    <a:lnTo>
                      <a:pt x="10118" y="1447"/>
                    </a:lnTo>
                    <a:lnTo>
                      <a:pt x="9738" y="1328"/>
                    </a:lnTo>
                    <a:lnTo>
                      <a:pt x="9336" y="1229"/>
                    </a:lnTo>
                    <a:lnTo>
                      <a:pt x="9113" y="1189"/>
                    </a:lnTo>
                    <a:lnTo>
                      <a:pt x="8913" y="1170"/>
                    </a:lnTo>
                    <a:lnTo>
                      <a:pt x="8688" y="1150"/>
                    </a:lnTo>
                    <a:lnTo>
                      <a:pt x="8465" y="1170"/>
                    </a:lnTo>
                    <a:lnTo>
                      <a:pt x="8265" y="1189"/>
                    </a:lnTo>
                    <a:lnTo>
                      <a:pt x="8041" y="1229"/>
                    </a:lnTo>
                    <a:lnTo>
                      <a:pt x="7818" y="1268"/>
                    </a:lnTo>
                    <a:lnTo>
                      <a:pt x="7616" y="1348"/>
                    </a:lnTo>
                    <a:lnTo>
                      <a:pt x="7415" y="1447"/>
                    </a:lnTo>
                    <a:lnTo>
                      <a:pt x="7215" y="1586"/>
                    </a:lnTo>
                    <a:lnTo>
                      <a:pt x="7036" y="1725"/>
                    </a:lnTo>
                    <a:lnTo>
                      <a:pt x="6857" y="1903"/>
                    </a:lnTo>
                    <a:lnTo>
                      <a:pt x="6678" y="2100"/>
                    </a:lnTo>
                    <a:lnTo>
                      <a:pt x="6522" y="2339"/>
                    </a:lnTo>
                    <a:lnTo>
                      <a:pt x="6366" y="2597"/>
                    </a:lnTo>
                    <a:lnTo>
                      <a:pt x="6232" y="2914"/>
                    </a:lnTo>
                    <a:lnTo>
                      <a:pt x="6120" y="3211"/>
                    </a:lnTo>
                    <a:lnTo>
                      <a:pt x="6031" y="3548"/>
                    </a:lnTo>
                    <a:lnTo>
                      <a:pt x="5963" y="3885"/>
                    </a:lnTo>
                    <a:lnTo>
                      <a:pt x="5918" y="4241"/>
                    </a:lnTo>
                    <a:lnTo>
                      <a:pt x="5852" y="4974"/>
                    </a:lnTo>
                    <a:lnTo>
                      <a:pt x="5808" y="5728"/>
                    </a:lnTo>
                    <a:lnTo>
                      <a:pt x="5763" y="6520"/>
                    </a:lnTo>
                    <a:lnTo>
                      <a:pt x="5740" y="7312"/>
                    </a:lnTo>
                    <a:lnTo>
                      <a:pt x="5651" y="8086"/>
                    </a:lnTo>
                    <a:lnTo>
                      <a:pt x="5606" y="8481"/>
                    </a:lnTo>
                    <a:lnTo>
                      <a:pt x="5540" y="8858"/>
                    </a:lnTo>
                    <a:lnTo>
                      <a:pt x="5450" y="9235"/>
                    </a:lnTo>
                    <a:lnTo>
                      <a:pt x="5338" y="9612"/>
                    </a:lnTo>
                    <a:lnTo>
                      <a:pt x="5205" y="9969"/>
                    </a:lnTo>
                    <a:lnTo>
                      <a:pt x="5048" y="10304"/>
                    </a:lnTo>
                    <a:lnTo>
                      <a:pt x="4847" y="10641"/>
                    </a:lnTo>
                    <a:lnTo>
                      <a:pt x="4623" y="10959"/>
                    </a:lnTo>
                    <a:lnTo>
                      <a:pt x="4355" y="11276"/>
                    </a:lnTo>
                    <a:lnTo>
                      <a:pt x="4065" y="11553"/>
                    </a:lnTo>
                    <a:lnTo>
                      <a:pt x="3730" y="11810"/>
                    </a:lnTo>
                    <a:lnTo>
                      <a:pt x="3350" y="12069"/>
                    </a:lnTo>
                    <a:lnTo>
                      <a:pt x="2926" y="12287"/>
                    </a:lnTo>
                    <a:lnTo>
                      <a:pt x="2457" y="12484"/>
                    </a:lnTo>
                    <a:lnTo>
                      <a:pt x="1921" y="12663"/>
                    </a:lnTo>
                    <a:lnTo>
                      <a:pt x="1340" y="12821"/>
                    </a:lnTo>
                    <a:lnTo>
                      <a:pt x="715" y="12941"/>
                    </a:lnTo>
                    <a:lnTo>
                      <a:pt x="22" y="13039"/>
                    </a:lnTo>
                    <a:lnTo>
                      <a:pt x="0" y="13218"/>
                    </a:lnTo>
                    <a:lnTo>
                      <a:pt x="22" y="13416"/>
                    </a:lnTo>
                    <a:lnTo>
                      <a:pt x="67" y="13575"/>
                    </a:lnTo>
                    <a:lnTo>
                      <a:pt x="133" y="13753"/>
                    </a:lnTo>
                    <a:lnTo>
                      <a:pt x="223" y="13892"/>
                    </a:lnTo>
                    <a:lnTo>
                      <a:pt x="380" y="14030"/>
                    </a:lnTo>
                    <a:lnTo>
                      <a:pt x="558" y="14150"/>
                    </a:lnTo>
                    <a:lnTo>
                      <a:pt x="803" y="14228"/>
                    </a:lnTo>
                    <a:lnTo>
                      <a:pt x="1072" y="14288"/>
                    </a:lnTo>
                    <a:lnTo>
                      <a:pt x="1430" y="14327"/>
                    </a:lnTo>
                    <a:lnTo>
                      <a:pt x="1831" y="14327"/>
                    </a:lnTo>
                    <a:lnTo>
                      <a:pt x="2300" y="14288"/>
                    </a:lnTo>
                    <a:lnTo>
                      <a:pt x="2815" y="14209"/>
                    </a:lnTo>
                    <a:lnTo>
                      <a:pt x="3440" y="14090"/>
                    </a:lnTo>
                    <a:lnTo>
                      <a:pt x="4110" y="13912"/>
                    </a:lnTo>
                    <a:lnTo>
                      <a:pt x="4870" y="13693"/>
                    </a:lnTo>
                    <a:lnTo>
                      <a:pt x="6210" y="18648"/>
                    </a:lnTo>
                    <a:lnTo>
                      <a:pt x="6590" y="20014"/>
                    </a:lnTo>
                    <a:lnTo>
                      <a:pt x="6410" y="20054"/>
                    </a:lnTo>
                    <a:lnTo>
                      <a:pt x="5918" y="20233"/>
                    </a:lnTo>
                    <a:lnTo>
                      <a:pt x="6232" y="21402"/>
                    </a:lnTo>
                    <a:lnTo>
                      <a:pt x="6701" y="21502"/>
                    </a:lnTo>
                    <a:lnTo>
                      <a:pt x="7260" y="21580"/>
                    </a:lnTo>
                    <a:lnTo>
                      <a:pt x="7572" y="21600"/>
                    </a:lnTo>
                    <a:lnTo>
                      <a:pt x="8220" y="21600"/>
                    </a:lnTo>
                    <a:lnTo>
                      <a:pt x="8555" y="21580"/>
                    </a:lnTo>
                    <a:lnTo>
                      <a:pt x="8913" y="21540"/>
                    </a:lnTo>
                    <a:lnTo>
                      <a:pt x="9270" y="21462"/>
                    </a:lnTo>
                    <a:lnTo>
                      <a:pt x="9650" y="21382"/>
                    </a:lnTo>
                    <a:lnTo>
                      <a:pt x="10007" y="21263"/>
                    </a:lnTo>
                    <a:lnTo>
                      <a:pt x="10386" y="21105"/>
                    </a:lnTo>
                    <a:lnTo>
                      <a:pt x="10743" y="20926"/>
                    </a:lnTo>
                    <a:lnTo>
                      <a:pt x="11101" y="20708"/>
                    </a:lnTo>
                    <a:lnTo>
                      <a:pt x="11458" y="20451"/>
                    </a:lnTo>
                    <a:lnTo>
                      <a:pt x="11391" y="19976"/>
                    </a:lnTo>
                    <a:lnTo>
                      <a:pt x="8666" y="19976"/>
                    </a:lnTo>
                    <a:lnTo>
                      <a:pt x="8666" y="19817"/>
                    </a:lnTo>
                    <a:lnTo>
                      <a:pt x="8688" y="19697"/>
                    </a:lnTo>
                    <a:lnTo>
                      <a:pt x="8756" y="19559"/>
                    </a:lnTo>
                    <a:lnTo>
                      <a:pt x="8845" y="19400"/>
                    </a:lnTo>
                    <a:lnTo>
                      <a:pt x="9001" y="19202"/>
                    </a:lnTo>
                    <a:lnTo>
                      <a:pt x="9225" y="18965"/>
                    </a:lnTo>
                    <a:lnTo>
                      <a:pt x="9493" y="18727"/>
                    </a:lnTo>
                    <a:lnTo>
                      <a:pt x="9873" y="18470"/>
                    </a:lnTo>
                    <a:lnTo>
                      <a:pt x="10320" y="18171"/>
                    </a:lnTo>
                    <a:lnTo>
                      <a:pt x="10878" y="17855"/>
                    </a:lnTo>
                    <a:lnTo>
                      <a:pt x="11548" y="17538"/>
                    </a:lnTo>
                    <a:lnTo>
                      <a:pt x="12330" y="17181"/>
                    </a:lnTo>
                    <a:lnTo>
                      <a:pt x="13245" y="16825"/>
                    </a:lnTo>
                    <a:lnTo>
                      <a:pt x="14318" y="16448"/>
                    </a:lnTo>
                    <a:lnTo>
                      <a:pt x="14853" y="16270"/>
                    </a:lnTo>
                    <a:lnTo>
                      <a:pt x="15368" y="16071"/>
                    </a:lnTo>
                    <a:lnTo>
                      <a:pt x="15858" y="15853"/>
                    </a:lnTo>
                    <a:lnTo>
                      <a:pt x="16328" y="15656"/>
                    </a:lnTo>
                    <a:lnTo>
                      <a:pt x="16775" y="15438"/>
                    </a:lnTo>
                    <a:lnTo>
                      <a:pt x="17199" y="15199"/>
                    </a:lnTo>
                    <a:lnTo>
                      <a:pt x="17601" y="14982"/>
                    </a:lnTo>
                    <a:lnTo>
                      <a:pt x="18003" y="14744"/>
                    </a:lnTo>
                    <a:lnTo>
                      <a:pt x="18361" y="14487"/>
                    </a:lnTo>
                    <a:lnTo>
                      <a:pt x="18696" y="14248"/>
                    </a:lnTo>
                    <a:lnTo>
                      <a:pt x="19031" y="13990"/>
                    </a:lnTo>
                    <a:lnTo>
                      <a:pt x="19343" y="13733"/>
                    </a:lnTo>
                    <a:lnTo>
                      <a:pt x="19611" y="13456"/>
                    </a:lnTo>
                    <a:lnTo>
                      <a:pt x="19880" y="13198"/>
                    </a:lnTo>
                    <a:lnTo>
                      <a:pt x="20125" y="12921"/>
                    </a:lnTo>
                    <a:lnTo>
                      <a:pt x="20348" y="12644"/>
                    </a:lnTo>
                    <a:lnTo>
                      <a:pt x="20550" y="12366"/>
                    </a:lnTo>
                    <a:lnTo>
                      <a:pt x="20751" y="12089"/>
                    </a:lnTo>
                    <a:lnTo>
                      <a:pt x="20908" y="11810"/>
                    </a:lnTo>
                    <a:lnTo>
                      <a:pt x="21063" y="11533"/>
                    </a:lnTo>
                    <a:lnTo>
                      <a:pt x="21198" y="11236"/>
                    </a:lnTo>
                    <a:lnTo>
                      <a:pt x="21309" y="10959"/>
                    </a:lnTo>
                    <a:lnTo>
                      <a:pt x="21398" y="10661"/>
                    </a:lnTo>
                    <a:lnTo>
                      <a:pt x="21488" y="10384"/>
                    </a:lnTo>
                    <a:lnTo>
                      <a:pt x="21533" y="10087"/>
                    </a:lnTo>
                    <a:lnTo>
                      <a:pt x="21578" y="9809"/>
                    </a:lnTo>
                    <a:lnTo>
                      <a:pt x="21600" y="9512"/>
                    </a:lnTo>
                    <a:lnTo>
                      <a:pt x="21600" y="8958"/>
                    </a:lnTo>
                    <a:lnTo>
                      <a:pt x="21578" y="8680"/>
                    </a:lnTo>
                    <a:lnTo>
                      <a:pt x="21533" y="8383"/>
                    </a:lnTo>
                    <a:lnTo>
                      <a:pt x="21466" y="8106"/>
                    </a:lnTo>
                    <a:lnTo>
                      <a:pt x="21331" y="7709"/>
                    </a:lnTo>
                    <a:lnTo>
                      <a:pt x="21220" y="7412"/>
                    </a:lnTo>
                    <a:lnTo>
                      <a:pt x="21063" y="7075"/>
                    </a:lnTo>
                    <a:lnTo>
                      <a:pt x="20885" y="6738"/>
                    </a:lnTo>
                    <a:lnTo>
                      <a:pt x="20683" y="6361"/>
                    </a:lnTo>
                    <a:lnTo>
                      <a:pt x="20460" y="5965"/>
                    </a:lnTo>
                    <a:lnTo>
                      <a:pt x="20215" y="5549"/>
                    </a:lnTo>
                    <a:lnTo>
                      <a:pt x="19924" y="5132"/>
                    </a:lnTo>
                    <a:lnTo>
                      <a:pt x="19633" y="4717"/>
                    </a:lnTo>
                    <a:lnTo>
                      <a:pt x="19321" y="4280"/>
                    </a:lnTo>
                    <a:lnTo>
                      <a:pt x="18986" y="3865"/>
                    </a:lnTo>
                    <a:lnTo>
                      <a:pt x="18628" y="3429"/>
                    </a:lnTo>
                    <a:lnTo>
                      <a:pt x="18271" y="3012"/>
                    </a:lnTo>
                    <a:lnTo>
                      <a:pt x="17913" y="2616"/>
                    </a:lnTo>
                    <a:lnTo>
                      <a:pt x="17534" y="2220"/>
                    </a:lnTo>
                    <a:lnTo>
                      <a:pt x="17155" y="1863"/>
                    </a:lnTo>
                    <a:lnTo>
                      <a:pt x="16753" y="1506"/>
                    </a:lnTo>
                    <a:lnTo>
                      <a:pt x="16373" y="1189"/>
                    </a:lnTo>
                    <a:lnTo>
                      <a:pt x="15971" y="912"/>
                    </a:lnTo>
                    <a:lnTo>
                      <a:pt x="15568" y="654"/>
                    </a:lnTo>
                    <a:lnTo>
                      <a:pt x="15188" y="436"/>
                    </a:lnTo>
                    <a:lnTo>
                      <a:pt x="14809" y="259"/>
                    </a:lnTo>
                    <a:lnTo>
                      <a:pt x="14430" y="119"/>
                    </a:lnTo>
                    <a:lnTo>
                      <a:pt x="14050" y="40"/>
                    </a:lnTo>
                    <a:lnTo>
                      <a:pt x="13871" y="20"/>
                    </a:lnTo>
                    <a:lnTo>
                      <a:pt x="13693"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853" name="Google Shape;1025;p37"/>
              <p:cNvSpPr/>
              <p:nvPr/>
            </p:nvSpPr>
            <p:spPr>
              <a:xfrm>
                <a:off x="306047" y="797668"/>
                <a:ext cx="122045" cy="56815"/>
              </a:xfrm>
              <a:custGeom>
                <a:avLst/>
                <a:ahLst/>
                <a:cxnLst>
                  <a:cxn ang="0">
                    <a:pos x="wd2" y="hd2"/>
                  </a:cxn>
                  <a:cxn ang="5400000">
                    <a:pos x="wd2" y="hd2"/>
                  </a:cxn>
                  <a:cxn ang="10800000">
                    <a:pos x="wd2" y="hd2"/>
                  </a:cxn>
                  <a:cxn ang="16200000">
                    <a:pos x="wd2" y="hd2"/>
                  </a:cxn>
                </a:cxnLst>
                <a:rect l="0" t="0" r="r" b="b"/>
                <a:pathLst>
                  <a:path w="21600" h="21600" extrusionOk="0">
                    <a:moveTo>
                      <a:pt x="14397" y="0"/>
                    </a:moveTo>
                    <a:lnTo>
                      <a:pt x="12900" y="323"/>
                    </a:lnTo>
                    <a:lnTo>
                      <a:pt x="11402" y="1294"/>
                    </a:lnTo>
                    <a:lnTo>
                      <a:pt x="9897" y="2264"/>
                    </a:lnTo>
                    <a:lnTo>
                      <a:pt x="7195" y="4834"/>
                    </a:lnTo>
                    <a:lnTo>
                      <a:pt x="5095" y="7745"/>
                    </a:lnTo>
                    <a:lnTo>
                      <a:pt x="3296" y="10315"/>
                    </a:lnTo>
                    <a:lnTo>
                      <a:pt x="1949" y="13209"/>
                    </a:lnTo>
                    <a:lnTo>
                      <a:pt x="1046" y="15472"/>
                    </a:lnTo>
                    <a:lnTo>
                      <a:pt x="444" y="17413"/>
                    </a:lnTo>
                    <a:lnTo>
                      <a:pt x="0" y="19013"/>
                    </a:lnTo>
                    <a:lnTo>
                      <a:pt x="1498" y="15472"/>
                    </a:lnTo>
                    <a:lnTo>
                      <a:pt x="3447" y="12255"/>
                    </a:lnTo>
                    <a:lnTo>
                      <a:pt x="5848" y="8374"/>
                    </a:lnTo>
                    <a:lnTo>
                      <a:pt x="7195" y="6451"/>
                    </a:lnTo>
                    <a:lnTo>
                      <a:pt x="8700" y="4834"/>
                    </a:lnTo>
                    <a:lnTo>
                      <a:pt x="10198" y="3540"/>
                    </a:lnTo>
                    <a:lnTo>
                      <a:pt x="11846" y="2587"/>
                    </a:lnTo>
                    <a:lnTo>
                      <a:pt x="13502" y="1617"/>
                    </a:lnTo>
                    <a:lnTo>
                      <a:pt x="15150" y="1617"/>
                    </a:lnTo>
                    <a:lnTo>
                      <a:pt x="16949" y="1940"/>
                    </a:lnTo>
                    <a:lnTo>
                      <a:pt x="18597" y="2911"/>
                    </a:lnTo>
                    <a:lnTo>
                      <a:pt x="19500" y="3864"/>
                    </a:lnTo>
                    <a:lnTo>
                      <a:pt x="20102" y="4834"/>
                    </a:lnTo>
                    <a:lnTo>
                      <a:pt x="20404" y="5804"/>
                    </a:lnTo>
                    <a:lnTo>
                      <a:pt x="20404" y="8374"/>
                    </a:lnTo>
                    <a:lnTo>
                      <a:pt x="20102" y="9668"/>
                    </a:lnTo>
                    <a:lnTo>
                      <a:pt x="19651" y="10962"/>
                    </a:lnTo>
                    <a:lnTo>
                      <a:pt x="19049" y="12579"/>
                    </a:lnTo>
                    <a:lnTo>
                      <a:pt x="17551" y="15149"/>
                    </a:lnTo>
                    <a:lnTo>
                      <a:pt x="15903" y="17089"/>
                    </a:lnTo>
                    <a:lnTo>
                      <a:pt x="14247" y="19013"/>
                    </a:lnTo>
                    <a:lnTo>
                      <a:pt x="12749" y="19660"/>
                    </a:lnTo>
                    <a:lnTo>
                      <a:pt x="12298" y="19983"/>
                    </a:lnTo>
                    <a:lnTo>
                      <a:pt x="11996" y="19660"/>
                    </a:lnTo>
                    <a:lnTo>
                      <a:pt x="11695" y="19013"/>
                    </a:lnTo>
                    <a:lnTo>
                      <a:pt x="11695" y="18366"/>
                    </a:lnTo>
                    <a:lnTo>
                      <a:pt x="11996" y="16443"/>
                    </a:lnTo>
                    <a:lnTo>
                      <a:pt x="12599" y="14179"/>
                    </a:lnTo>
                    <a:lnTo>
                      <a:pt x="14247" y="9991"/>
                    </a:lnTo>
                    <a:lnTo>
                      <a:pt x="15000" y="7745"/>
                    </a:lnTo>
                    <a:lnTo>
                      <a:pt x="9445" y="13532"/>
                    </a:lnTo>
                    <a:lnTo>
                      <a:pt x="12749" y="11609"/>
                    </a:lnTo>
                    <a:lnTo>
                      <a:pt x="11553" y="13855"/>
                    </a:lnTo>
                    <a:lnTo>
                      <a:pt x="10800" y="16119"/>
                    </a:lnTo>
                    <a:lnTo>
                      <a:pt x="10499" y="17413"/>
                    </a:lnTo>
                    <a:lnTo>
                      <a:pt x="10348" y="18689"/>
                    </a:lnTo>
                    <a:lnTo>
                      <a:pt x="10198" y="19660"/>
                    </a:lnTo>
                    <a:lnTo>
                      <a:pt x="10348" y="20630"/>
                    </a:lnTo>
                    <a:lnTo>
                      <a:pt x="10649" y="21277"/>
                    </a:lnTo>
                    <a:lnTo>
                      <a:pt x="11101" y="21600"/>
                    </a:lnTo>
                    <a:lnTo>
                      <a:pt x="12448" y="21600"/>
                    </a:lnTo>
                    <a:lnTo>
                      <a:pt x="13351" y="20953"/>
                    </a:lnTo>
                    <a:lnTo>
                      <a:pt x="14548" y="19660"/>
                    </a:lnTo>
                    <a:lnTo>
                      <a:pt x="16053" y="18043"/>
                    </a:lnTo>
                    <a:lnTo>
                      <a:pt x="17702" y="16119"/>
                    </a:lnTo>
                    <a:lnTo>
                      <a:pt x="19199" y="13855"/>
                    </a:lnTo>
                    <a:lnTo>
                      <a:pt x="20404" y="11609"/>
                    </a:lnTo>
                    <a:lnTo>
                      <a:pt x="21148" y="9345"/>
                    </a:lnTo>
                    <a:lnTo>
                      <a:pt x="21600" y="7421"/>
                    </a:lnTo>
                    <a:lnTo>
                      <a:pt x="21600" y="5804"/>
                    </a:lnTo>
                    <a:lnTo>
                      <a:pt x="21449" y="4187"/>
                    </a:lnTo>
                    <a:lnTo>
                      <a:pt x="20998" y="2911"/>
                    </a:lnTo>
                    <a:lnTo>
                      <a:pt x="20253" y="1940"/>
                    </a:lnTo>
                    <a:lnTo>
                      <a:pt x="19350" y="970"/>
                    </a:lnTo>
                    <a:lnTo>
                      <a:pt x="18304" y="323"/>
                    </a:lnTo>
                    <a:lnTo>
                      <a:pt x="1709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54" name="Google Shape;1026;p37"/>
              <p:cNvSpPr/>
              <p:nvPr/>
            </p:nvSpPr>
            <p:spPr>
              <a:xfrm>
                <a:off x="512034" y="669671"/>
                <a:ext cx="74589" cy="22879"/>
              </a:xfrm>
              <a:custGeom>
                <a:avLst/>
                <a:ahLst/>
                <a:cxnLst>
                  <a:cxn ang="0">
                    <a:pos x="wd2" y="hd2"/>
                  </a:cxn>
                  <a:cxn ang="5400000">
                    <a:pos x="wd2" y="hd2"/>
                  </a:cxn>
                  <a:cxn ang="10800000">
                    <a:pos x="wd2" y="hd2"/>
                  </a:cxn>
                  <a:cxn ang="16200000">
                    <a:pos x="wd2" y="hd2"/>
                  </a:cxn>
                </a:cxnLst>
                <a:rect l="0" t="0" r="r" b="b"/>
                <a:pathLst>
                  <a:path w="21600" h="21600" extrusionOk="0">
                    <a:moveTo>
                      <a:pt x="726" y="0"/>
                    </a:moveTo>
                    <a:lnTo>
                      <a:pt x="0" y="12005"/>
                    </a:lnTo>
                    <a:lnTo>
                      <a:pt x="21107" y="21600"/>
                    </a:lnTo>
                    <a:lnTo>
                      <a:pt x="21600" y="9595"/>
                    </a:lnTo>
                    <a:lnTo>
                      <a:pt x="72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55" name="Google Shape;1027;p37"/>
              <p:cNvSpPr/>
              <p:nvPr/>
            </p:nvSpPr>
            <p:spPr>
              <a:xfrm>
                <a:off x="524749" y="645092"/>
                <a:ext cx="69485" cy="37296"/>
              </a:xfrm>
              <a:custGeom>
                <a:avLst/>
                <a:ahLst/>
                <a:cxnLst>
                  <a:cxn ang="0">
                    <a:pos x="wd2" y="hd2"/>
                  </a:cxn>
                  <a:cxn ang="5400000">
                    <a:pos x="wd2" y="hd2"/>
                  </a:cxn>
                  <a:cxn ang="10800000">
                    <a:pos x="wd2" y="hd2"/>
                  </a:cxn>
                  <a:cxn ang="16200000">
                    <a:pos x="wd2" y="hd2"/>
                  </a:cxn>
                </a:cxnLst>
                <a:rect l="0" t="0" r="r" b="b"/>
                <a:pathLst>
                  <a:path w="21600" h="21600" extrusionOk="0">
                    <a:moveTo>
                      <a:pt x="1308" y="0"/>
                    </a:moveTo>
                    <a:lnTo>
                      <a:pt x="0" y="6872"/>
                    </a:lnTo>
                    <a:lnTo>
                      <a:pt x="20292" y="21600"/>
                    </a:lnTo>
                    <a:lnTo>
                      <a:pt x="21600" y="14236"/>
                    </a:lnTo>
                    <a:lnTo>
                      <a:pt x="130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56" name="Google Shape;1028;p37"/>
              <p:cNvSpPr/>
              <p:nvPr/>
            </p:nvSpPr>
            <p:spPr>
              <a:xfrm>
                <a:off x="564594" y="614559"/>
                <a:ext cx="196633" cy="122940"/>
              </a:xfrm>
              <a:custGeom>
                <a:avLst/>
                <a:ahLst/>
                <a:cxnLst>
                  <a:cxn ang="0">
                    <a:pos x="wd2" y="hd2"/>
                  </a:cxn>
                  <a:cxn ang="5400000">
                    <a:pos x="wd2" y="hd2"/>
                  </a:cxn>
                  <a:cxn ang="10800000">
                    <a:pos x="wd2" y="hd2"/>
                  </a:cxn>
                  <a:cxn ang="16200000">
                    <a:pos x="wd2" y="hd2"/>
                  </a:cxn>
                </a:cxnLst>
                <a:rect l="0" t="0" r="r" b="b"/>
                <a:pathLst>
                  <a:path w="21600" h="21600" extrusionOk="0">
                    <a:moveTo>
                      <a:pt x="12757" y="0"/>
                    </a:moveTo>
                    <a:lnTo>
                      <a:pt x="11730" y="149"/>
                    </a:lnTo>
                    <a:lnTo>
                      <a:pt x="10613" y="299"/>
                    </a:lnTo>
                    <a:lnTo>
                      <a:pt x="9497" y="598"/>
                    </a:lnTo>
                    <a:lnTo>
                      <a:pt x="8380" y="1046"/>
                    </a:lnTo>
                    <a:lnTo>
                      <a:pt x="7352" y="1495"/>
                    </a:lnTo>
                    <a:lnTo>
                      <a:pt x="6330" y="2084"/>
                    </a:lnTo>
                    <a:lnTo>
                      <a:pt x="5400" y="2682"/>
                    </a:lnTo>
                    <a:lnTo>
                      <a:pt x="4559" y="3430"/>
                    </a:lnTo>
                    <a:lnTo>
                      <a:pt x="3723" y="4318"/>
                    </a:lnTo>
                    <a:lnTo>
                      <a:pt x="2980" y="5066"/>
                    </a:lnTo>
                    <a:lnTo>
                      <a:pt x="2326" y="5962"/>
                    </a:lnTo>
                    <a:lnTo>
                      <a:pt x="1672" y="7001"/>
                    </a:lnTo>
                    <a:lnTo>
                      <a:pt x="1210" y="7897"/>
                    </a:lnTo>
                    <a:lnTo>
                      <a:pt x="743" y="8936"/>
                    </a:lnTo>
                    <a:lnTo>
                      <a:pt x="369" y="9982"/>
                    </a:lnTo>
                    <a:lnTo>
                      <a:pt x="182" y="11020"/>
                    </a:lnTo>
                    <a:lnTo>
                      <a:pt x="0" y="12066"/>
                    </a:lnTo>
                    <a:lnTo>
                      <a:pt x="0" y="14151"/>
                    </a:lnTo>
                    <a:lnTo>
                      <a:pt x="182" y="15197"/>
                    </a:lnTo>
                    <a:lnTo>
                      <a:pt x="556" y="16235"/>
                    </a:lnTo>
                    <a:lnTo>
                      <a:pt x="930" y="17132"/>
                    </a:lnTo>
                    <a:lnTo>
                      <a:pt x="1397" y="17872"/>
                    </a:lnTo>
                    <a:lnTo>
                      <a:pt x="1952" y="18619"/>
                    </a:lnTo>
                    <a:lnTo>
                      <a:pt x="2607" y="19366"/>
                    </a:lnTo>
                    <a:lnTo>
                      <a:pt x="3349" y="19956"/>
                    </a:lnTo>
                    <a:lnTo>
                      <a:pt x="4097" y="20404"/>
                    </a:lnTo>
                    <a:lnTo>
                      <a:pt x="4933" y="20853"/>
                    </a:lnTo>
                    <a:lnTo>
                      <a:pt x="5862" y="21152"/>
                    </a:lnTo>
                    <a:lnTo>
                      <a:pt x="6797" y="21451"/>
                    </a:lnTo>
                    <a:lnTo>
                      <a:pt x="7820" y="21451"/>
                    </a:lnTo>
                    <a:lnTo>
                      <a:pt x="8843" y="21600"/>
                    </a:lnTo>
                    <a:lnTo>
                      <a:pt x="9870" y="21451"/>
                    </a:lnTo>
                    <a:lnTo>
                      <a:pt x="10987" y="21301"/>
                    </a:lnTo>
                    <a:lnTo>
                      <a:pt x="12010" y="21002"/>
                    </a:lnTo>
                    <a:lnTo>
                      <a:pt x="13126" y="20554"/>
                    </a:lnTo>
                    <a:lnTo>
                      <a:pt x="14154" y="20105"/>
                    </a:lnTo>
                    <a:lnTo>
                      <a:pt x="15177" y="19516"/>
                    </a:lnTo>
                    <a:lnTo>
                      <a:pt x="16107" y="18768"/>
                    </a:lnTo>
                    <a:lnTo>
                      <a:pt x="17041" y="18021"/>
                    </a:lnTo>
                    <a:lnTo>
                      <a:pt x="17877" y="17282"/>
                    </a:lnTo>
                    <a:lnTo>
                      <a:pt x="18625" y="16385"/>
                    </a:lnTo>
                    <a:lnTo>
                      <a:pt x="19274" y="15488"/>
                    </a:lnTo>
                    <a:lnTo>
                      <a:pt x="19834" y="14599"/>
                    </a:lnTo>
                    <a:lnTo>
                      <a:pt x="20390" y="13553"/>
                    </a:lnTo>
                    <a:lnTo>
                      <a:pt x="20857" y="12664"/>
                    </a:lnTo>
                    <a:lnTo>
                      <a:pt x="21138" y="11618"/>
                    </a:lnTo>
                    <a:lnTo>
                      <a:pt x="21418" y="10580"/>
                    </a:lnTo>
                    <a:lnTo>
                      <a:pt x="21511" y="9384"/>
                    </a:lnTo>
                    <a:lnTo>
                      <a:pt x="21600" y="8346"/>
                    </a:lnTo>
                    <a:lnTo>
                      <a:pt x="21511" y="7300"/>
                    </a:lnTo>
                    <a:lnTo>
                      <a:pt x="21325" y="6261"/>
                    </a:lnTo>
                    <a:lnTo>
                      <a:pt x="21044" y="5365"/>
                    </a:lnTo>
                    <a:lnTo>
                      <a:pt x="20670" y="4468"/>
                    </a:lnTo>
                    <a:lnTo>
                      <a:pt x="20203" y="3579"/>
                    </a:lnTo>
                    <a:lnTo>
                      <a:pt x="19648" y="2832"/>
                    </a:lnTo>
                    <a:lnTo>
                      <a:pt x="18993" y="2234"/>
                    </a:lnTo>
                    <a:lnTo>
                      <a:pt x="18251" y="1644"/>
                    </a:lnTo>
                    <a:lnTo>
                      <a:pt x="17503" y="1196"/>
                    </a:lnTo>
                    <a:lnTo>
                      <a:pt x="16574" y="747"/>
                    </a:lnTo>
                    <a:lnTo>
                      <a:pt x="15738" y="448"/>
                    </a:lnTo>
                    <a:lnTo>
                      <a:pt x="14803" y="149"/>
                    </a:lnTo>
                    <a:lnTo>
                      <a:pt x="1378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857" name="Google Shape;1029;p37"/>
              <p:cNvSpPr/>
              <p:nvPr/>
            </p:nvSpPr>
            <p:spPr>
              <a:xfrm>
                <a:off x="517093" y="607798"/>
                <a:ext cx="250088" cy="100019"/>
              </a:xfrm>
              <a:custGeom>
                <a:avLst/>
                <a:ahLst/>
                <a:cxnLst>
                  <a:cxn ang="0">
                    <a:pos x="wd2" y="hd2"/>
                  </a:cxn>
                  <a:cxn ang="5400000">
                    <a:pos x="wd2" y="hd2"/>
                  </a:cxn>
                  <a:cxn ang="10800000">
                    <a:pos x="wd2" y="hd2"/>
                  </a:cxn>
                  <a:cxn ang="16200000">
                    <a:pos x="wd2" y="hd2"/>
                  </a:cxn>
                </a:cxnLst>
                <a:rect l="0" t="0" r="r" b="b"/>
                <a:pathLst>
                  <a:path w="21600" h="21600" extrusionOk="0">
                    <a:moveTo>
                      <a:pt x="14207" y="0"/>
                    </a:moveTo>
                    <a:lnTo>
                      <a:pt x="13325" y="184"/>
                    </a:lnTo>
                    <a:lnTo>
                      <a:pt x="12374" y="367"/>
                    </a:lnTo>
                    <a:lnTo>
                      <a:pt x="11496" y="909"/>
                    </a:lnTo>
                    <a:lnTo>
                      <a:pt x="10618" y="1276"/>
                    </a:lnTo>
                    <a:lnTo>
                      <a:pt x="9740" y="2011"/>
                    </a:lnTo>
                    <a:lnTo>
                      <a:pt x="8932" y="2562"/>
                    </a:lnTo>
                    <a:lnTo>
                      <a:pt x="8202" y="3481"/>
                    </a:lnTo>
                    <a:lnTo>
                      <a:pt x="7544" y="4390"/>
                    </a:lnTo>
                    <a:lnTo>
                      <a:pt x="6809" y="5308"/>
                    </a:lnTo>
                    <a:lnTo>
                      <a:pt x="6226" y="6401"/>
                    </a:lnTo>
                    <a:lnTo>
                      <a:pt x="5711" y="7503"/>
                    </a:lnTo>
                    <a:lnTo>
                      <a:pt x="5201" y="8605"/>
                    </a:lnTo>
                    <a:lnTo>
                      <a:pt x="4760" y="9881"/>
                    </a:lnTo>
                    <a:lnTo>
                      <a:pt x="4393" y="10984"/>
                    </a:lnTo>
                    <a:lnTo>
                      <a:pt x="4029" y="12260"/>
                    </a:lnTo>
                    <a:lnTo>
                      <a:pt x="3809" y="13730"/>
                    </a:lnTo>
                    <a:lnTo>
                      <a:pt x="3662" y="15006"/>
                    </a:lnTo>
                    <a:lnTo>
                      <a:pt x="3515" y="16292"/>
                    </a:lnTo>
                    <a:lnTo>
                      <a:pt x="3515" y="17752"/>
                    </a:lnTo>
                    <a:lnTo>
                      <a:pt x="0" y="18854"/>
                    </a:lnTo>
                    <a:lnTo>
                      <a:pt x="147" y="21600"/>
                    </a:lnTo>
                    <a:lnTo>
                      <a:pt x="4834" y="20140"/>
                    </a:lnTo>
                    <a:lnTo>
                      <a:pt x="4687" y="18670"/>
                    </a:lnTo>
                    <a:lnTo>
                      <a:pt x="4613" y="17568"/>
                    </a:lnTo>
                    <a:lnTo>
                      <a:pt x="4687" y="16292"/>
                    </a:lnTo>
                    <a:lnTo>
                      <a:pt x="4760" y="15190"/>
                    </a:lnTo>
                    <a:lnTo>
                      <a:pt x="4980" y="14097"/>
                    </a:lnTo>
                    <a:lnTo>
                      <a:pt x="5201" y="12995"/>
                    </a:lnTo>
                    <a:lnTo>
                      <a:pt x="5564" y="11719"/>
                    </a:lnTo>
                    <a:lnTo>
                      <a:pt x="5932" y="10616"/>
                    </a:lnTo>
                    <a:lnTo>
                      <a:pt x="6373" y="9698"/>
                    </a:lnTo>
                    <a:lnTo>
                      <a:pt x="6883" y="8605"/>
                    </a:lnTo>
                    <a:lnTo>
                      <a:pt x="7471" y="7687"/>
                    </a:lnTo>
                    <a:lnTo>
                      <a:pt x="8055" y="6768"/>
                    </a:lnTo>
                    <a:lnTo>
                      <a:pt x="8712" y="6043"/>
                    </a:lnTo>
                    <a:lnTo>
                      <a:pt x="9373" y="5308"/>
                    </a:lnTo>
                    <a:lnTo>
                      <a:pt x="10104" y="4573"/>
                    </a:lnTo>
                    <a:lnTo>
                      <a:pt x="10912" y="4022"/>
                    </a:lnTo>
                    <a:lnTo>
                      <a:pt x="11716" y="3481"/>
                    </a:lnTo>
                    <a:lnTo>
                      <a:pt x="12447" y="3297"/>
                    </a:lnTo>
                    <a:lnTo>
                      <a:pt x="13252" y="2930"/>
                    </a:lnTo>
                    <a:lnTo>
                      <a:pt x="14791" y="2930"/>
                    </a:lnTo>
                    <a:lnTo>
                      <a:pt x="15521" y="3113"/>
                    </a:lnTo>
                    <a:lnTo>
                      <a:pt x="16183" y="3297"/>
                    </a:lnTo>
                    <a:lnTo>
                      <a:pt x="16840" y="3655"/>
                    </a:lnTo>
                    <a:lnTo>
                      <a:pt x="17501" y="4022"/>
                    </a:lnTo>
                    <a:lnTo>
                      <a:pt x="18085" y="4573"/>
                    </a:lnTo>
                    <a:lnTo>
                      <a:pt x="18599" y="5308"/>
                    </a:lnTo>
                    <a:lnTo>
                      <a:pt x="19110" y="6043"/>
                    </a:lnTo>
                    <a:lnTo>
                      <a:pt x="19477" y="6768"/>
                    </a:lnTo>
                    <a:lnTo>
                      <a:pt x="19844" y="7687"/>
                    </a:lnTo>
                    <a:lnTo>
                      <a:pt x="20134" y="8605"/>
                    </a:lnTo>
                    <a:lnTo>
                      <a:pt x="20355" y="9698"/>
                    </a:lnTo>
                    <a:lnTo>
                      <a:pt x="20502" y="10800"/>
                    </a:lnTo>
                    <a:lnTo>
                      <a:pt x="21600" y="10249"/>
                    </a:lnTo>
                    <a:lnTo>
                      <a:pt x="21380" y="8789"/>
                    </a:lnTo>
                    <a:lnTo>
                      <a:pt x="21159" y="7503"/>
                    </a:lnTo>
                    <a:lnTo>
                      <a:pt x="20869" y="6227"/>
                    </a:lnTo>
                    <a:lnTo>
                      <a:pt x="20428" y="5124"/>
                    </a:lnTo>
                    <a:lnTo>
                      <a:pt x="19988" y="4022"/>
                    </a:lnTo>
                    <a:lnTo>
                      <a:pt x="19404" y="3113"/>
                    </a:lnTo>
                    <a:lnTo>
                      <a:pt x="18816" y="2379"/>
                    </a:lnTo>
                    <a:lnTo>
                      <a:pt x="18159" y="1644"/>
                    </a:lnTo>
                    <a:lnTo>
                      <a:pt x="17428" y="1093"/>
                    </a:lnTo>
                    <a:lnTo>
                      <a:pt x="16693" y="551"/>
                    </a:lnTo>
                    <a:lnTo>
                      <a:pt x="15889" y="367"/>
                    </a:lnTo>
                    <a:lnTo>
                      <a:pt x="15084" y="184"/>
                    </a:lnTo>
                    <a:lnTo>
                      <a:pt x="1420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58" name="Google Shape;1030;p37"/>
              <p:cNvSpPr/>
              <p:nvPr/>
            </p:nvSpPr>
            <p:spPr>
              <a:xfrm>
                <a:off x="566250" y="645943"/>
                <a:ext cx="87349" cy="75439"/>
              </a:xfrm>
              <a:custGeom>
                <a:avLst/>
                <a:ahLst/>
                <a:cxnLst>
                  <a:cxn ang="0">
                    <a:pos x="wd2" y="hd2"/>
                  </a:cxn>
                  <a:cxn ang="5400000">
                    <a:pos x="wd2" y="hd2"/>
                  </a:cxn>
                  <a:cxn ang="10800000">
                    <a:pos x="wd2" y="hd2"/>
                  </a:cxn>
                  <a:cxn ang="16200000">
                    <a:pos x="wd2" y="hd2"/>
                  </a:cxn>
                </a:cxnLst>
                <a:rect l="0" t="0" r="r" b="b"/>
                <a:pathLst>
                  <a:path w="21600" h="21600" extrusionOk="0">
                    <a:moveTo>
                      <a:pt x="10905" y="0"/>
                    </a:moveTo>
                    <a:lnTo>
                      <a:pt x="8602" y="244"/>
                    </a:lnTo>
                    <a:lnTo>
                      <a:pt x="6709" y="731"/>
                    </a:lnTo>
                    <a:lnTo>
                      <a:pt x="4827" y="1936"/>
                    </a:lnTo>
                    <a:lnTo>
                      <a:pt x="3144" y="3153"/>
                    </a:lnTo>
                    <a:lnTo>
                      <a:pt x="1893" y="4858"/>
                    </a:lnTo>
                    <a:lnTo>
                      <a:pt x="841" y="6551"/>
                    </a:lnTo>
                    <a:lnTo>
                      <a:pt x="210" y="8730"/>
                    </a:lnTo>
                    <a:lnTo>
                      <a:pt x="0" y="10922"/>
                    </a:lnTo>
                    <a:lnTo>
                      <a:pt x="210" y="13101"/>
                    </a:lnTo>
                    <a:lnTo>
                      <a:pt x="841" y="15049"/>
                    </a:lnTo>
                    <a:lnTo>
                      <a:pt x="1893" y="16985"/>
                    </a:lnTo>
                    <a:lnTo>
                      <a:pt x="3144" y="18447"/>
                    </a:lnTo>
                    <a:lnTo>
                      <a:pt x="4827" y="19895"/>
                    </a:lnTo>
                    <a:lnTo>
                      <a:pt x="6709" y="20869"/>
                    </a:lnTo>
                    <a:lnTo>
                      <a:pt x="8602" y="21356"/>
                    </a:lnTo>
                    <a:lnTo>
                      <a:pt x="10905" y="21600"/>
                    </a:lnTo>
                    <a:lnTo>
                      <a:pt x="12998" y="21356"/>
                    </a:lnTo>
                    <a:lnTo>
                      <a:pt x="15101" y="20869"/>
                    </a:lnTo>
                    <a:lnTo>
                      <a:pt x="16773" y="19895"/>
                    </a:lnTo>
                    <a:lnTo>
                      <a:pt x="18456" y="18447"/>
                    </a:lnTo>
                    <a:lnTo>
                      <a:pt x="19707" y="16985"/>
                    </a:lnTo>
                    <a:lnTo>
                      <a:pt x="20759" y="15049"/>
                    </a:lnTo>
                    <a:lnTo>
                      <a:pt x="21390" y="13101"/>
                    </a:lnTo>
                    <a:lnTo>
                      <a:pt x="21600" y="10922"/>
                    </a:lnTo>
                    <a:lnTo>
                      <a:pt x="21390" y="8730"/>
                    </a:lnTo>
                    <a:lnTo>
                      <a:pt x="20759" y="6551"/>
                    </a:lnTo>
                    <a:lnTo>
                      <a:pt x="19707" y="4858"/>
                    </a:lnTo>
                    <a:lnTo>
                      <a:pt x="18456" y="3153"/>
                    </a:lnTo>
                    <a:lnTo>
                      <a:pt x="16773" y="1936"/>
                    </a:lnTo>
                    <a:lnTo>
                      <a:pt x="15101" y="731"/>
                    </a:lnTo>
                    <a:lnTo>
                      <a:pt x="12998" y="244"/>
                    </a:lnTo>
                    <a:lnTo>
                      <a:pt x="1090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59" name="Google Shape;1031;p37"/>
              <p:cNvSpPr/>
              <p:nvPr/>
            </p:nvSpPr>
            <p:spPr>
              <a:xfrm>
                <a:off x="1003699" y="534017"/>
                <a:ext cx="55920" cy="55114"/>
              </a:xfrm>
              <a:custGeom>
                <a:avLst/>
                <a:ahLst/>
                <a:cxnLst>
                  <a:cxn ang="0">
                    <a:pos x="wd2" y="hd2"/>
                  </a:cxn>
                  <a:cxn ang="5400000">
                    <a:pos x="wd2" y="hd2"/>
                  </a:cxn>
                  <a:cxn ang="10800000">
                    <a:pos x="wd2" y="hd2"/>
                  </a:cxn>
                  <a:cxn ang="16200000">
                    <a:pos x="wd2" y="hd2"/>
                  </a:cxn>
                </a:cxnLst>
                <a:rect l="0" t="0" r="r" b="b"/>
                <a:pathLst>
                  <a:path w="21600" h="21600" extrusionOk="0">
                    <a:moveTo>
                      <a:pt x="18003" y="0"/>
                    </a:moveTo>
                    <a:lnTo>
                      <a:pt x="0" y="17950"/>
                    </a:lnTo>
                    <a:lnTo>
                      <a:pt x="3597" y="21600"/>
                    </a:lnTo>
                    <a:lnTo>
                      <a:pt x="21600" y="3667"/>
                    </a:lnTo>
                    <a:lnTo>
                      <a:pt x="1800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60" name="Google Shape;1032;p37"/>
              <p:cNvSpPr/>
              <p:nvPr/>
            </p:nvSpPr>
            <p:spPr>
              <a:xfrm>
                <a:off x="992686" y="520451"/>
                <a:ext cx="44055" cy="60218"/>
              </a:xfrm>
              <a:custGeom>
                <a:avLst/>
                <a:ahLst/>
                <a:cxnLst>
                  <a:cxn ang="0">
                    <a:pos x="wd2" y="hd2"/>
                  </a:cxn>
                  <a:cxn ang="5400000">
                    <a:pos x="wd2" y="hd2"/>
                  </a:cxn>
                  <a:cxn ang="10800000">
                    <a:pos x="wd2" y="hd2"/>
                  </a:cxn>
                  <a:cxn ang="16200000">
                    <a:pos x="wd2" y="hd2"/>
                  </a:cxn>
                </a:cxnLst>
                <a:rect l="0" t="0" r="r" b="b"/>
                <a:pathLst>
                  <a:path w="21600" h="21600" extrusionOk="0">
                    <a:moveTo>
                      <a:pt x="16617" y="0"/>
                    </a:moveTo>
                    <a:lnTo>
                      <a:pt x="0" y="18854"/>
                    </a:lnTo>
                    <a:lnTo>
                      <a:pt x="4983" y="21600"/>
                    </a:lnTo>
                    <a:lnTo>
                      <a:pt x="21600" y="2441"/>
                    </a:lnTo>
                    <a:lnTo>
                      <a:pt x="1661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61" name="Google Shape;1033;p37"/>
              <p:cNvSpPr/>
              <p:nvPr/>
            </p:nvSpPr>
            <p:spPr>
              <a:xfrm>
                <a:off x="828201" y="543374"/>
                <a:ext cx="196676" cy="122896"/>
              </a:xfrm>
              <a:custGeom>
                <a:avLst/>
                <a:ahLst/>
                <a:cxnLst>
                  <a:cxn ang="0">
                    <a:pos x="wd2" y="hd2"/>
                  </a:cxn>
                  <a:cxn ang="5400000">
                    <a:pos x="wd2" y="hd2"/>
                  </a:cxn>
                  <a:cxn ang="10800000">
                    <a:pos x="wd2" y="hd2"/>
                  </a:cxn>
                  <a:cxn ang="16200000">
                    <a:pos x="wd2" y="hd2"/>
                  </a:cxn>
                </a:cxnLst>
                <a:rect l="0" t="0" r="r" b="b"/>
                <a:pathLst>
                  <a:path w="21600" h="21600" extrusionOk="0">
                    <a:moveTo>
                      <a:pt x="12754" y="0"/>
                    </a:moveTo>
                    <a:lnTo>
                      <a:pt x="11732" y="150"/>
                    </a:lnTo>
                    <a:lnTo>
                      <a:pt x="10616" y="299"/>
                    </a:lnTo>
                    <a:lnTo>
                      <a:pt x="9499" y="590"/>
                    </a:lnTo>
                    <a:lnTo>
                      <a:pt x="8472" y="1039"/>
                    </a:lnTo>
                    <a:lnTo>
                      <a:pt x="7449" y="1487"/>
                    </a:lnTo>
                    <a:lnTo>
                      <a:pt x="6426" y="2085"/>
                    </a:lnTo>
                    <a:lnTo>
                      <a:pt x="5492" y="2825"/>
                    </a:lnTo>
                    <a:lnTo>
                      <a:pt x="4563" y="3423"/>
                    </a:lnTo>
                    <a:lnTo>
                      <a:pt x="3727" y="4320"/>
                    </a:lnTo>
                    <a:lnTo>
                      <a:pt x="2980" y="5209"/>
                    </a:lnTo>
                    <a:lnTo>
                      <a:pt x="2331" y="6106"/>
                    </a:lnTo>
                    <a:lnTo>
                      <a:pt x="1770" y="7003"/>
                    </a:lnTo>
                    <a:lnTo>
                      <a:pt x="1210" y="8042"/>
                    </a:lnTo>
                    <a:lnTo>
                      <a:pt x="747" y="8939"/>
                    </a:lnTo>
                    <a:lnTo>
                      <a:pt x="467" y="9978"/>
                    </a:lnTo>
                    <a:lnTo>
                      <a:pt x="187" y="11024"/>
                    </a:lnTo>
                    <a:lnTo>
                      <a:pt x="0" y="12063"/>
                    </a:lnTo>
                    <a:lnTo>
                      <a:pt x="0" y="13259"/>
                    </a:lnTo>
                    <a:lnTo>
                      <a:pt x="93" y="14298"/>
                    </a:lnTo>
                    <a:lnTo>
                      <a:pt x="280" y="15344"/>
                    </a:lnTo>
                    <a:lnTo>
                      <a:pt x="561" y="16241"/>
                    </a:lnTo>
                    <a:lnTo>
                      <a:pt x="934" y="17130"/>
                    </a:lnTo>
                    <a:lnTo>
                      <a:pt x="1396" y="17878"/>
                    </a:lnTo>
                    <a:lnTo>
                      <a:pt x="1957" y="18626"/>
                    </a:lnTo>
                    <a:lnTo>
                      <a:pt x="2606" y="19365"/>
                    </a:lnTo>
                    <a:lnTo>
                      <a:pt x="3353" y="19963"/>
                    </a:lnTo>
                    <a:lnTo>
                      <a:pt x="4096" y="20412"/>
                    </a:lnTo>
                    <a:lnTo>
                      <a:pt x="4937" y="20860"/>
                    </a:lnTo>
                    <a:lnTo>
                      <a:pt x="5866" y="21151"/>
                    </a:lnTo>
                    <a:lnTo>
                      <a:pt x="6800" y="21450"/>
                    </a:lnTo>
                    <a:lnTo>
                      <a:pt x="7823" y="21600"/>
                    </a:lnTo>
                    <a:lnTo>
                      <a:pt x="8846" y="21600"/>
                    </a:lnTo>
                    <a:lnTo>
                      <a:pt x="9868" y="21450"/>
                    </a:lnTo>
                    <a:lnTo>
                      <a:pt x="10989" y="21301"/>
                    </a:lnTo>
                    <a:lnTo>
                      <a:pt x="12105" y="21010"/>
                    </a:lnTo>
                    <a:lnTo>
                      <a:pt x="13222" y="20561"/>
                    </a:lnTo>
                    <a:lnTo>
                      <a:pt x="14244" y="20113"/>
                    </a:lnTo>
                    <a:lnTo>
                      <a:pt x="15272" y="19515"/>
                    </a:lnTo>
                    <a:lnTo>
                      <a:pt x="16201" y="18917"/>
                    </a:lnTo>
                    <a:lnTo>
                      <a:pt x="17037" y="18177"/>
                    </a:lnTo>
                    <a:lnTo>
                      <a:pt x="17878" y="17280"/>
                    </a:lnTo>
                    <a:lnTo>
                      <a:pt x="18620" y="16532"/>
                    </a:lnTo>
                    <a:lnTo>
                      <a:pt x="19274" y="15643"/>
                    </a:lnTo>
                    <a:lnTo>
                      <a:pt x="19923" y="14597"/>
                    </a:lnTo>
                    <a:lnTo>
                      <a:pt x="20390" y="13708"/>
                    </a:lnTo>
                    <a:lnTo>
                      <a:pt x="20858" y="12661"/>
                    </a:lnTo>
                    <a:lnTo>
                      <a:pt x="21226" y="11622"/>
                    </a:lnTo>
                    <a:lnTo>
                      <a:pt x="21413" y="10576"/>
                    </a:lnTo>
                    <a:lnTo>
                      <a:pt x="21600" y="9537"/>
                    </a:lnTo>
                    <a:lnTo>
                      <a:pt x="21600" y="8490"/>
                    </a:lnTo>
                    <a:lnTo>
                      <a:pt x="21507" y="7302"/>
                    </a:lnTo>
                    <a:lnTo>
                      <a:pt x="21320" y="6405"/>
                    </a:lnTo>
                    <a:lnTo>
                      <a:pt x="21044" y="5359"/>
                    </a:lnTo>
                    <a:lnTo>
                      <a:pt x="20671" y="4470"/>
                    </a:lnTo>
                    <a:lnTo>
                      <a:pt x="20204" y="3722"/>
                    </a:lnTo>
                    <a:lnTo>
                      <a:pt x="19643" y="2974"/>
                    </a:lnTo>
                    <a:lnTo>
                      <a:pt x="18994" y="2235"/>
                    </a:lnTo>
                    <a:lnTo>
                      <a:pt x="18247" y="1637"/>
                    </a:lnTo>
                    <a:lnTo>
                      <a:pt x="17504" y="1188"/>
                    </a:lnTo>
                    <a:lnTo>
                      <a:pt x="16668" y="740"/>
                    </a:lnTo>
                    <a:lnTo>
                      <a:pt x="15734" y="449"/>
                    </a:lnTo>
                    <a:lnTo>
                      <a:pt x="14805" y="150"/>
                    </a:lnTo>
                    <a:lnTo>
                      <a:pt x="13782" y="150"/>
                    </a:lnTo>
                    <a:lnTo>
                      <a:pt x="12754"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862" name="Google Shape;1034;p37"/>
              <p:cNvSpPr/>
              <p:nvPr/>
            </p:nvSpPr>
            <p:spPr>
              <a:xfrm>
                <a:off x="821440" y="537419"/>
                <a:ext cx="250893" cy="88155"/>
              </a:xfrm>
              <a:custGeom>
                <a:avLst/>
                <a:ahLst/>
                <a:cxnLst>
                  <a:cxn ang="0">
                    <a:pos x="wd2" y="hd2"/>
                  </a:cxn>
                  <a:cxn ang="5400000">
                    <a:pos x="wd2" y="hd2"/>
                  </a:cxn>
                  <a:cxn ang="10800000">
                    <a:pos x="wd2" y="hd2"/>
                  </a:cxn>
                  <a:cxn ang="16200000">
                    <a:pos x="wd2" y="hd2"/>
                  </a:cxn>
                </a:cxnLst>
                <a:rect l="0" t="0" r="r" b="b"/>
                <a:pathLst>
                  <a:path w="21600" h="21600" extrusionOk="0">
                    <a:moveTo>
                      <a:pt x="9705" y="0"/>
                    </a:moveTo>
                    <a:lnTo>
                      <a:pt x="8830" y="417"/>
                    </a:lnTo>
                    <a:lnTo>
                      <a:pt x="7955" y="834"/>
                    </a:lnTo>
                    <a:lnTo>
                      <a:pt x="7007" y="1459"/>
                    </a:lnTo>
                    <a:lnTo>
                      <a:pt x="6128" y="2084"/>
                    </a:lnTo>
                    <a:lnTo>
                      <a:pt x="5327" y="2907"/>
                    </a:lnTo>
                    <a:lnTo>
                      <a:pt x="4525" y="3949"/>
                    </a:lnTo>
                    <a:lnTo>
                      <a:pt x="3793" y="5200"/>
                    </a:lnTo>
                    <a:lnTo>
                      <a:pt x="3064" y="6231"/>
                    </a:lnTo>
                    <a:lnTo>
                      <a:pt x="2482" y="7690"/>
                    </a:lnTo>
                    <a:lnTo>
                      <a:pt x="1896" y="8930"/>
                    </a:lnTo>
                    <a:lnTo>
                      <a:pt x="1388" y="10389"/>
                    </a:lnTo>
                    <a:lnTo>
                      <a:pt x="1021" y="11837"/>
                    </a:lnTo>
                    <a:lnTo>
                      <a:pt x="655" y="13504"/>
                    </a:lnTo>
                    <a:lnTo>
                      <a:pt x="362" y="14952"/>
                    </a:lnTo>
                    <a:lnTo>
                      <a:pt x="146" y="16620"/>
                    </a:lnTo>
                    <a:lnTo>
                      <a:pt x="73" y="18276"/>
                    </a:lnTo>
                    <a:lnTo>
                      <a:pt x="0" y="19944"/>
                    </a:lnTo>
                    <a:lnTo>
                      <a:pt x="73" y="21600"/>
                    </a:lnTo>
                    <a:lnTo>
                      <a:pt x="1168" y="20986"/>
                    </a:lnTo>
                    <a:lnTo>
                      <a:pt x="1168" y="18485"/>
                    </a:lnTo>
                    <a:lnTo>
                      <a:pt x="1314" y="17036"/>
                    </a:lnTo>
                    <a:lnTo>
                      <a:pt x="1457" y="15786"/>
                    </a:lnTo>
                    <a:lnTo>
                      <a:pt x="1750" y="14546"/>
                    </a:lnTo>
                    <a:lnTo>
                      <a:pt x="2043" y="13296"/>
                    </a:lnTo>
                    <a:lnTo>
                      <a:pt x="2482" y="12045"/>
                    </a:lnTo>
                    <a:lnTo>
                      <a:pt x="2918" y="10805"/>
                    </a:lnTo>
                    <a:lnTo>
                      <a:pt x="3430" y="9555"/>
                    </a:lnTo>
                    <a:lnTo>
                      <a:pt x="3939" y="8524"/>
                    </a:lnTo>
                    <a:lnTo>
                      <a:pt x="4598" y="7482"/>
                    </a:lnTo>
                    <a:lnTo>
                      <a:pt x="5180" y="6648"/>
                    </a:lnTo>
                    <a:lnTo>
                      <a:pt x="5913" y="5814"/>
                    </a:lnTo>
                    <a:lnTo>
                      <a:pt x="6641" y="4991"/>
                    </a:lnTo>
                    <a:lnTo>
                      <a:pt x="7370" y="4366"/>
                    </a:lnTo>
                    <a:lnTo>
                      <a:pt x="8171" y="3949"/>
                    </a:lnTo>
                    <a:lnTo>
                      <a:pt x="8977" y="3532"/>
                    </a:lnTo>
                    <a:lnTo>
                      <a:pt x="9779" y="3324"/>
                    </a:lnTo>
                    <a:lnTo>
                      <a:pt x="10580" y="3115"/>
                    </a:lnTo>
                    <a:lnTo>
                      <a:pt x="11313" y="3115"/>
                    </a:lnTo>
                    <a:lnTo>
                      <a:pt x="12041" y="3324"/>
                    </a:lnTo>
                    <a:lnTo>
                      <a:pt x="12770" y="3532"/>
                    </a:lnTo>
                    <a:lnTo>
                      <a:pt x="13502" y="3949"/>
                    </a:lnTo>
                    <a:lnTo>
                      <a:pt x="14084" y="4575"/>
                    </a:lnTo>
                    <a:lnTo>
                      <a:pt x="14670" y="5200"/>
                    </a:lnTo>
                    <a:lnTo>
                      <a:pt x="15179" y="6023"/>
                    </a:lnTo>
                    <a:lnTo>
                      <a:pt x="15618" y="6856"/>
                    </a:lnTo>
                    <a:lnTo>
                      <a:pt x="16054" y="7690"/>
                    </a:lnTo>
                    <a:lnTo>
                      <a:pt x="16346" y="8721"/>
                    </a:lnTo>
                    <a:lnTo>
                      <a:pt x="16639" y="9763"/>
                    </a:lnTo>
                    <a:lnTo>
                      <a:pt x="16786" y="10805"/>
                    </a:lnTo>
                    <a:lnTo>
                      <a:pt x="16932" y="12045"/>
                    </a:lnTo>
                    <a:lnTo>
                      <a:pt x="17079" y="14338"/>
                    </a:lnTo>
                    <a:lnTo>
                      <a:pt x="21600" y="6023"/>
                    </a:lnTo>
                    <a:lnTo>
                      <a:pt x="21018" y="3324"/>
                    </a:lnTo>
                    <a:lnTo>
                      <a:pt x="17807" y="9346"/>
                    </a:lnTo>
                    <a:lnTo>
                      <a:pt x="17588" y="8107"/>
                    </a:lnTo>
                    <a:lnTo>
                      <a:pt x="17295" y="6856"/>
                    </a:lnTo>
                    <a:lnTo>
                      <a:pt x="16932" y="5814"/>
                    </a:lnTo>
                    <a:lnTo>
                      <a:pt x="16566" y="4783"/>
                    </a:lnTo>
                    <a:lnTo>
                      <a:pt x="16127" y="3949"/>
                    </a:lnTo>
                    <a:lnTo>
                      <a:pt x="15618" y="2907"/>
                    </a:lnTo>
                    <a:lnTo>
                      <a:pt x="15105" y="2282"/>
                    </a:lnTo>
                    <a:lnTo>
                      <a:pt x="14523" y="1667"/>
                    </a:lnTo>
                    <a:lnTo>
                      <a:pt x="13791" y="1042"/>
                    </a:lnTo>
                    <a:lnTo>
                      <a:pt x="12989" y="417"/>
                    </a:lnTo>
                    <a:lnTo>
                      <a:pt x="12188" y="208"/>
                    </a:lnTo>
                    <a:lnTo>
                      <a:pt x="1138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63" name="Google Shape;1035;p37"/>
              <p:cNvSpPr/>
              <p:nvPr/>
            </p:nvSpPr>
            <p:spPr>
              <a:xfrm>
                <a:off x="828201" y="575563"/>
                <a:ext cx="89855" cy="77993"/>
              </a:xfrm>
              <a:custGeom>
                <a:avLst/>
                <a:ahLst/>
                <a:cxnLst>
                  <a:cxn ang="0">
                    <a:pos x="wd2" y="hd2"/>
                  </a:cxn>
                  <a:cxn ang="5400000">
                    <a:pos x="wd2" y="hd2"/>
                  </a:cxn>
                  <a:cxn ang="10800000">
                    <a:pos x="wd2" y="hd2"/>
                  </a:cxn>
                  <a:cxn ang="16200000">
                    <a:pos x="wd2" y="hd2"/>
                  </a:cxn>
                </a:cxnLst>
                <a:rect l="0" t="0" r="r" b="b"/>
                <a:pathLst>
                  <a:path w="21600" h="21600" extrusionOk="0">
                    <a:moveTo>
                      <a:pt x="10805" y="0"/>
                    </a:moveTo>
                    <a:lnTo>
                      <a:pt x="8567" y="236"/>
                    </a:lnTo>
                    <a:lnTo>
                      <a:pt x="6522" y="942"/>
                    </a:lnTo>
                    <a:lnTo>
                      <a:pt x="4897" y="1885"/>
                    </a:lnTo>
                    <a:lnTo>
                      <a:pt x="3261" y="3286"/>
                    </a:lnTo>
                    <a:lnTo>
                      <a:pt x="1840" y="4935"/>
                    </a:lnTo>
                    <a:lnTo>
                      <a:pt x="818" y="6572"/>
                    </a:lnTo>
                    <a:lnTo>
                      <a:pt x="204" y="8692"/>
                    </a:lnTo>
                    <a:lnTo>
                      <a:pt x="0" y="10800"/>
                    </a:lnTo>
                    <a:lnTo>
                      <a:pt x="204" y="12920"/>
                    </a:lnTo>
                    <a:lnTo>
                      <a:pt x="818" y="15028"/>
                    </a:lnTo>
                    <a:lnTo>
                      <a:pt x="1840" y="16913"/>
                    </a:lnTo>
                    <a:lnTo>
                      <a:pt x="3261" y="18550"/>
                    </a:lnTo>
                    <a:lnTo>
                      <a:pt x="4897" y="19728"/>
                    </a:lnTo>
                    <a:lnTo>
                      <a:pt x="6522" y="20670"/>
                    </a:lnTo>
                    <a:lnTo>
                      <a:pt x="8567" y="21364"/>
                    </a:lnTo>
                    <a:lnTo>
                      <a:pt x="10805" y="21600"/>
                    </a:lnTo>
                    <a:lnTo>
                      <a:pt x="13044" y="21364"/>
                    </a:lnTo>
                    <a:lnTo>
                      <a:pt x="14884" y="20670"/>
                    </a:lnTo>
                    <a:lnTo>
                      <a:pt x="16714" y="19728"/>
                    </a:lnTo>
                    <a:lnTo>
                      <a:pt x="18339" y="18550"/>
                    </a:lnTo>
                    <a:lnTo>
                      <a:pt x="19770" y="16913"/>
                    </a:lnTo>
                    <a:lnTo>
                      <a:pt x="20588" y="15028"/>
                    </a:lnTo>
                    <a:lnTo>
                      <a:pt x="21191" y="12920"/>
                    </a:lnTo>
                    <a:lnTo>
                      <a:pt x="21600" y="10800"/>
                    </a:lnTo>
                    <a:lnTo>
                      <a:pt x="21191" y="8692"/>
                    </a:lnTo>
                    <a:lnTo>
                      <a:pt x="20588" y="6572"/>
                    </a:lnTo>
                    <a:lnTo>
                      <a:pt x="19770" y="4935"/>
                    </a:lnTo>
                    <a:lnTo>
                      <a:pt x="18339" y="3286"/>
                    </a:lnTo>
                    <a:lnTo>
                      <a:pt x="16714" y="1885"/>
                    </a:lnTo>
                    <a:lnTo>
                      <a:pt x="14884" y="942"/>
                    </a:lnTo>
                    <a:lnTo>
                      <a:pt x="13044" y="236"/>
                    </a:lnTo>
                    <a:lnTo>
                      <a:pt x="1080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64" name="Google Shape;1036;p37"/>
              <p:cNvSpPr/>
              <p:nvPr/>
            </p:nvSpPr>
            <p:spPr>
              <a:xfrm>
                <a:off x="540821" y="500126"/>
                <a:ext cx="167846" cy="11868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6662"/>
                    </a:lnTo>
                    <a:lnTo>
                      <a:pt x="2293" y="216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65" name="Google Shape;1037;p37"/>
              <p:cNvSpPr/>
              <p:nvPr/>
            </p:nvSpPr>
            <p:spPr>
              <a:xfrm>
                <a:off x="820590" y="461131"/>
                <a:ext cx="194124" cy="32237"/>
              </a:xfrm>
              <a:custGeom>
                <a:avLst/>
                <a:ahLst/>
                <a:cxnLst>
                  <a:cxn ang="0">
                    <a:pos x="wd2" y="hd2"/>
                  </a:cxn>
                  <a:cxn ang="5400000">
                    <a:pos x="wd2" y="hd2"/>
                  </a:cxn>
                  <a:cxn ang="10800000">
                    <a:pos x="wd2" y="hd2"/>
                  </a:cxn>
                  <a:cxn ang="16200000">
                    <a:pos x="wd2" y="hd2"/>
                  </a:cxn>
                </a:cxnLst>
                <a:rect l="0" t="0" r="r" b="b"/>
                <a:pathLst>
                  <a:path w="21600" h="21600" extrusionOk="0">
                    <a:moveTo>
                      <a:pt x="95" y="0"/>
                    </a:moveTo>
                    <a:lnTo>
                      <a:pt x="0" y="21600"/>
                    </a:lnTo>
                    <a:lnTo>
                      <a:pt x="21600" y="15330"/>
                    </a:lnTo>
                    <a:lnTo>
                      <a:pt x="9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866" name="Google Shape;1038;p37"/>
              <p:cNvSpPr/>
              <p:nvPr/>
            </p:nvSpPr>
            <p:spPr>
              <a:xfrm>
                <a:off x="566250" y="774791"/>
                <a:ext cx="101766" cy="192423"/>
              </a:xfrm>
              <a:custGeom>
                <a:avLst/>
                <a:ahLst/>
                <a:cxnLst>
                  <a:cxn ang="0">
                    <a:pos x="wd2" y="hd2"/>
                  </a:cxn>
                  <a:cxn ang="5400000">
                    <a:pos x="wd2" y="hd2"/>
                  </a:cxn>
                  <a:cxn ang="10800000">
                    <a:pos x="wd2" y="hd2"/>
                  </a:cxn>
                  <a:cxn ang="16200000">
                    <a:pos x="wd2" y="hd2"/>
                  </a:cxn>
                </a:cxnLst>
                <a:rect l="0" t="0" r="r" b="b"/>
                <a:pathLst>
                  <a:path w="21600" h="21600" extrusionOk="0">
                    <a:moveTo>
                      <a:pt x="8638" y="0"/>
                    </a:moveTo>
                    <a:lnTo>
                      <a:pt x="7203" y="950"/>
                    </a:lnTo>
                    <a:lnTo>
                      <a:pt x="5759" y="2000"/>
                    </a:lnTo>
                    <a:lnTo>
                      <a:pt x="4143" y="3427"/>
                    </a:lnTo>
                    <a:lnTo>
                      <a:pt x="3421" y="4377"/>
                    </a:lnTo>
                    <a:lnTo>
                      <a:pt x="2528" y="5327"/>
                    </a:lnTo>
                    <a:lnTo>
                      <a:pt x="1806" y="6377"/>
                    </a:lnTo>
                    <a:lnTo>
                      <a:pt x="1264" y="7518"/>
                    </a:lnTo>
                    <a:lnTo>
                      <a:pt x="722" y="8755"/>
                    </a:lnTo>
                    <a:lnTo>
                      <a:pt x="361" y="10086"/>
                    </a:lnTo>
                    <a:lnTo>
                      <a:pt x="181" y="11514"/>
                    </a:lnTo>
                    <a:lnTo>
                      <a:pt x="0" y="12941"/>
                    </a:lnTo>
                    <a:lnTo>
                      <a:pt x="181" y="14177"/>
                    </a:lnTo>
                    <a:lnTo>
                      <a:pt x="361" y="15223"/>
                    </a:lnTo>
                    <a:lnTo>
                      <a:pt x="722" y="16273"/>
                    </a:lnTo>
                    <a:lnTo>
                      <a:pt x="1264" y="17127"/>
                    </a:lnTo>
                    <a:lnTo>
                      <a:pt x="1806" y="17987"/>
                    </a:lnTo>
                    <a:lnTo>
                      <a:pt x="2528" y="18745"/>
                    </a:lnTo>
                    <a:lnTo>
                      <a:pt x="3240" y="19414"/>
                    </a:lnTo>
                    <a:lnTo>
                      <a:pt x="3963" y="19982"/>
                    </a:lnTo>
                    <a:lnTo>
                      <a:pt x="4865" y="20459"/>
                    </a:lnTo>
                    <a:lnTo>
                      <a:pt x="5939" y="20841"/>
                    </a:lnTo>
                    <a:lnTo>
                      <a:pt x="7023" y="21123"/>
                    </a:lnTo>
                    <a:lnTo>
                      <a:pt x="8106" y="21409"/>
                    </a:lnTo>
                    <a:lnTo>
                      <a:pt x="9180" y="21505"/>
                    </a:lnTo>
                    <a:lnTo>
                      <a:pt x="10444" y="21600"/>
                    </a:lnTo>
                    <a:lnTo>
                      <a:pt x="11698" y="21505"/>
                    </a:lnTo>
                    <a:lnTo>
                      <a:pt x="12962" y="21409"/>
                    </a:lnTo>
                    <a:lnTo>
                      <a:pt x="21600" y="8086"/>
                    </a:lnTo>
                    <a:lnTo>
                      <a:pt x="19794" y="8086"/>
                    </a:lnTo>
                    <a:lnTo>
                      <a:pt x="17998" y="7805"/>
                    </a:lnTo>
                    <a:lnTo>
                      <a:pt x="17096" y="7614"/>
                    </a:lnTo>
                    <a:lnTo>
                      <a:pt x="16202" y="7423"/>
                    </a:lnTo>
                    <a:lnTo>
                      <a:pt x="15119" y="7041"/>
                    </a:lnTo>
                    <a:lnTo>
                      <a:pt x="14216" y="6659"/>
                    </a:lnTo>
                    <a:lnTo>
                      <a:pt x="13323" y="6187"/>
                    </a:lnTo>
                    <a:lnTo>
                      <a:pt x="12601" y="5614"/>
                    </a:lnTo>
                    <a:lnTo>
                      <a:pt x="11698" y="4950"/>
                    </a:lnTo>
                    <a:lnTo>
                      <a:pt x="10976" y="4186"/>
                    </a:lnTo>
                    <a:lnTo>
                      <a:pt x="10263" y="3332"/>
                    </a:lnTo>
                    <a:lnTo>
                      <a:pt x="9721" y="2377"/>
                    </a:lnTo>
                    <a:lnTo>
                      <a:pt x="8999" y="1236"/>
                    </a:lnTo>
                    <a:lnTo>
                      <a:pt x="8638"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867" name="Google Shape;1039;p37"/>
              <p:cNvSpPr/>
              <p:nvPr/>
            </p:nvSpPr>
            <p:spPr>
              <a:xfrm>
                <a:off x="563743" y="768836"/>
                <a:ext cx="129702" cy="201781"/>
              </a:xfrm>
              <a:custGeom>
                <a:avLst/>
                <a:ahLst/>
                <a:cxnLst>
                  <a:cxn ang="0">
                    <a:pos x="wd2" y="hd2"/>
                  </a:cxn>
                  <a:cxn ang="5400000">
                    <a:pos x="wd2" y="hd2"/>
                  </a:cxn>
                  <a:cxn ang="10800000">
                    <a:pos x="wd2" y="hd2"/>
                  </a:cxn>
                  <a:cxn ang="16200000">
                    <a:pos x="wd2" y="hd2"/>
                  </a:cxn>
                </a:cxnLst>
                <a:rect l="0" t="0" r="r" b="b"/>
                <a:pathLst>
                  <a:path w="21600" h="21600" extrusionOk="0">
                    <a:moveTo>
                      <a:pt x="7478" y="0"/>
                    </a:moveTo>
                    <a:lnTo>
                      <a:pt x="6777" y="455"/>
                    </a:lnTo>
                    <a:lnTo>
                      <a:pt x="6353" y="728"/>
                    </a:lnTo>
                    <a:lnTo>
                      <a:pt x="5503" y="1361"/>
                    </a:lnTo>
                    <a:lnTo>
                      <a:pt x="4377" y="2454"/>
                    </a:lnTo>
                    <a:lnTo>
                      <a:pt x="3102" y="3906"/>
                    </a:lnTo>
                    <a:lnTo>
                      <a:pt x="2535" y="4721"/>
                    </a:lnTo>
                    <a:lnTo>
                      <a:pt x="1834" y="5626"/>
                    </a:lnTo>
                    <a:lnTo>
                      <a:pt x="1268" y="6719"/>
                    </a:lnTo>
                    <a:lnTo>
                      <a:pt x="843" y="7807"/>
                    </a:lnTo>
                    <a:lnTo>
                      <a:pt x="418" y="8986"/>
                    </a:lnTo>
                    <a:lnTo>
                      <a:pt x="142" y="10256"/>
                    </a:lnTo>
                    <a:lnTo>
                      <a:pt x="0" y="11617"/>
                    </a:lnTo>
                    <a:lnTo>
                      <a:pt x="0" y="12978"/>
                    </a:lnTo>
                    <a:lnTo>
                      <a:pt x="142" y="14521"/>
                    </a:lnTo>
                    <a:lnTo>
                      <a:pt x="418" y="15882"/>
                    </a:lnTo>
                    <a:lnTo>
                      <a:pt x="843" y="17061"/>
                    </a:lnTo>
                    <a:lnTo>
                      <a:pt x="1409" y="18149"/>
                    </a:lnTo>
                    <a:lnTo>
                      <a:pt x="2259" y="19060"/>
                    </a:lnTo>
                    <a:lnTo>
                      <a:pt x="3102" y="19875"/>
                    </a:lnTo>
                    <a:lnTo>
                      <a:pt x="4235" y="20603"/>
                    </a:lnTo>
                    <a:lnTo>
                      <a:pt x="5361" y="21054"/>
                    </a:lnTo>
                    <a:lnTo>
                      <a:pt x="6211" y="21236"/>
                    </a:lnTo>
                    <a:lnTo>
                      <a:pt x="7053" y="21418"/>
                    </a:lnTo>
                    <a:lnTo>
                      <a:pt x="8753" y="21600"/>
                    </a:lnTo>
                    <a:lnTo>
                      <a:pt x="10163" y="21509"/>
                    </a:lnTo>
                    <a:lnTo>
                      <a:pt x="11855" y="21236"/>
                    </a:lnTo>
                    <a:lnTo>
                      <a:pt x="13406" y="20780"/>
                    </a:lnTo>
                    <a:lnTo>
                      <a:pt x="15106" y="20148"/>
                    </a:lnTo>
                    <a:lnTo>
                      <a:pt x="14539" y="19510"/>
                    </a:lnTo>
                    <a:lnTo>
                      <a:pt x="13272" y="19966"/>
                    </a:lnTo>
                    <a:lnTo>
                      <a:pt x="12138" y="20330"/>
                    </a:lnTo>
                    <a:lnTo>
                      <a:pt x="11012" y="20603"/>
                    </a:lnTo>
                    <a:lnTo>
                      <a:pt x="9879" y="20780"/>
                    </a:lnTo>
                    <a:lnTo>
                      <a:pt x="8895" y="20872"/>
                    </a:lnTo>
                    <a:lnTo>
                      <a:pt x="7762" y="20780"/>
                    </a:lnTo>
                    <a:lnTo>
                      <a:pt x="6777" y="20689"/>
                    </a:lnTo>
                    <a:lnTo>
                      <a:pt x="5928" y="20421"/>
                    </a:lnTo>
                    <a:lnTo>
                      <a:pt x="4794" y="19966"/>
                    </a:lnTo>
                    <a:lnTo>
                      <a:pt x="3952" y="19419"/>
                    </a:lnTo>
                    <a:lnTo>
                      <a:pt x="3102" y="18696"/>
                    </a:lnTo>
                    <a:lnTo>
                      <a:pt x="2401" y="17790"/>
                    </a:lnTo>
                    <a:lnTo>
                      <a:pt x="1834" y="16788"/>
                    </a:lnTo>
                    <a:lnTo>
                      <a:pt x="1409" y="15609"/>
                    </a:lnTo>
                    <a:lnTo>
                      <a:pt x="1126" y="14339"/>
                    </a:lnTo>
                    <a:lnTo>
                      <a:pt x="984" y="12978"/>
                    </a:lnTo>
                    <a:lnTo>
                      <a:pt x="984" y="11890"/>
                    </a:lnTo>
                    <a:lnTo>
                      <a:pt x="1126" y="10802"/>
                    </a:lnTo>
                    <a:lnTo>
                      <a:pt x="1268" y="9801"/>
                    </a:lnTo>
                    <a:lnTo>
                      <a:pt x="1551" y="8804"/>
                    </a:lnTo>
                    <a:lnTo>
                      <a:pt x="2259" y="7079"/>
                    </a:lnTo>
                    <a:lnTo>
                      <a:pt x="3243" y="5444"/>
                    </a:lnTo>
                    <a:lnTo>
                      <a:pt x="4235" y="4083"/>
                    </a:lnTo>
                    <a:lnTo>
                      <a:pt x="5219" y="2995"/>
                    </a:lnTo>
                    <a:lnTo>
                      <a:pt x="6069" y="2090"/>
                    </a:lnTo>
                    <a:lnTo>
                      <a:pt x="6912" y="1452"/>
                    </a:lnTo>
                    <a:lnTo>
                      <a:pt x="7337" y="2722"/>
                    </a:lnTo>
                    <a:lnTo>
                      <a:pt x="7903" y="3815"/>
                    </a:lnTo>
                    <a:lnTo>
                      <a:pt x="8612" y="4812"/>
                    </a:lnTo>
                    <a:lnTo>
                      <a:pt x="9313" y="5718"/>
                    </a:lnTo>
                    <a:lnTo>
                      <a:pt x="10163" y="6537"/>
                    </a:lnTo>
                    <a:lnTo>
                      <a:pt x="11154" y="7170"/>
                    </a:lnTo>
                    <a:lnTo>
                      <a:pt x="12138" y="7716"/>
                    </a:lnTo>
                    <a:lnTo>
                      <a:pt x="13272" y="8166"/>
                    </a:lnTo>
                    <a:lnTo>
                      <a:pt x="14823" y="8531"/>
                    </a:lnTo>
                    <a:lnTo>
                      <a:pt x="16232" y="8713"/>
                    </a:lnTo>
                    <a:lnTo>
                      <a:pt x="17648" y="8713"/>
                    </a:lnTo>
                    <a:lnTo>
                      <a:pt x="18916" y="8622"/>
                    </a:lnTo>
                    <a:lnTo>
                      <a:pt x="19900" y="8531"/>
                    </a:lnTo>
                    <a:lnTo>
                      <a:pt x="20750" y="8349"/>
                    </a:lnTo>
                    <a:lnTo>
                      <a:pt x="21600" y="8166"/>
                    </a:lnTo>
                    <a:lnTo>
                      <a:pt x="21175" y="7534"/>
                    </a:lnTo>
                    <a:lnTo>
                      <a:pt x="20467" y="7716"/>
                    </a:lnTo>
                    <a:lnTo>
                      <a:pt x="19766" y="7807"/>
                    </a:lnTo>
                    <a:lnTo>
                      <a:pt x="18774" y="7989"/>
                    </a:lnTo>
                    <a:lnTo>
                      <a:pt x="17648" y="8080"/>
                    </a:lnTo>
                    <a:lnTo>
                      <a:pt x="16373" y="7989"/>
                    </a:lnTo>
                    <a:lnTo>
                      <a:pt x="15106" y="7898"/>
                    </a:lnTo>
                    <a:lnTo>
                      <a:pt x="13831" y="7534"/>
                    </a:lnTo>
                    <a:lnTo>
                      <a:pt x="12705" y="7079"/>
                    </a:lnTo>
                    <a:lnTo>
                      <a:pt x="11713" y="6537"/>
                    </a:lnTo>
                    <a:lnTo>
                      <a:pt x="10871" y="5900"/>
                    </a:lnTo>
                    <a:lnTo>
                      <a:pt x="10021" y="5085"/>
                    </a:lnTo>
                    <a:lnTo>
                      <a:pt x="9313" y="4174"/>
                    </a:lnTo>
                    <a:lnTo>
                      <a:pt x="8612" y="3086"/>
                    </a:lnTo>
                    <a:lnTo>
                      <a:pt x="8187" y="1907"/>
                    </a:lnTo>
                    <a:lnTo>
                      <a:pt x="7620" y="637"/>
                    </a:lnTo>
                    <a:lnTo>
                      <a:pt x="747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68" name="Google Shape;1040;p37"/>
              <p:cNvSpPr/>
              <p:nvPr/>
            </p:nvSpPr>
            <p:spPr>
              <a:xfrm>
                <a:off x="573906" y="767135"/>
                <a:ext cx="49159" cy="15269"/>
              </a:xfrm>
              <a:custGeom>
                <a:avLst/>
                <a:ahLst/>
                <a:cxnLst>
                  <a:cxn ang="0">
                    <a:pos x="wd2" y="hd2"/>
                  </a:cxn>
                  <a:cxn ang="5400000">
                    <a:pos x="wd2" y="hd2"/>
                  </a:cxn>
                  <a:cxn ang="10800000">
                    <a:pos x="wd2" y="hd2"/>
                  </a:cxn>
                  <a:cxn ang="16200000">
                    <a:pos x="wd2" y="hd2"/>
                  </a:cxn>
                </a:cxnLst>
                <a:rect l="0" t="0" r="r" b="b"/>
                <a:pathLst>
                  <a:path w="21600" h="21600" extrusionOk="0">
                    <a:moveTo>
                      <a:pt x="13770" y="0"/>
                    </a:moveTo>
                    <a:lnTo>
                      <a:pt x="10052" y="2407"/>
                    </a:lnTo>
                    <a:lnTo>
                      <a:pt x="7082" y="6018"/>
                    </a:lnTo>
                    <a:lnTo>
                      <a:pt x="4092" y="12035"/>
                    </a:lnTo>
                    <a:lnTo>
                      <a:pt x="1869" y="16849"/>
                    </a:lnTo>
                    <a:lnTo>
                      <a:pt x="0" y="21600"/>
                    </a:lnTo>
                    <a:lnTo>
                      <a:pt x="4092" y="14442"/>
                    </a:lnTo>
                    <a:lnTo>
                      <a:pt x="7830" y="10832"/>
                    </a:lnTo>
                    <a:lnTo>
                      <a:pt x="10800" y="9628"/>
                    </a:lnTo>
                    <a:lnTo>
                      <a:pt x="13770" y="10832"/>
                    </a:lnTo>
                    <a:lnTo>
                      <a:pt x="16013" y="12035"/>
                    </a:lnTo>
                    <a:lnTo>
                      <a:pt x="17882" y="14442"/>
                    </a:lnTo>
                    <a:lnTo>
                      <a:pt x="19003" y="16849"/>
                    </a:lnTo>
                    <a:lnTo>
                      <a:pt x="21600" y="4814"/>
                    </a:lnTo>
                    <a:lnTo>
                      <a:pt x="19731" y="2407"/>
                    </a:lnTo>
                    <a:lnTo>
                      <a:pt x="1788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69" name="Google Shape;1041;p37"/>
              <p:cNvSpPr/>
              <p:nvPr/>
            </p:nvSpPr>
            <p:spPr>
              <a:xfrm>
                <a:off x="605245" y="842617"/>
                <a:ext cx="42400" cy="122045"/>
              </a:xfrm>
              <a:custGeom>
                <a:avLst/>
                <a:ahLst/>
                <a:cxnLst>
                  <a:cxn ang="0">
                    <a:pos x="wd2" y="hd2"/>
                  </a:cxn>
                  <a:cxn ang="5400000">
                    <a:pos x="wd2" y="hd2"/>
                  </a:cxn>
                  <a:cxn ang="10800000">
                    <a:pos x="wd2" y="hd2"/>
                  </a:cxn>
                  <a:cxn ang="16200000">
                    <a:pos x="wd2" y="hd2"/>
                  </a:cxn>
                </a:cxnLst>
                <a:rect l="0" t="0" r="r" b="b"/>
                <a:pathLst>
                  <a:path w="21600" h="21600" extrusionOk="0">
                    <a:moveTo>
                      <a:pt x="20300" y="0"/>
                    </a:moveTo>
                    <a:lnTo>
                      <a:pt x="0" y="21449"/>
                    </a:lnTo>
                    <a:lnTo>
                      <a:pt x="1300" y="21600"/>
                    </a:lnTo>
                    <a:lnTo>
                      <a:pt x="21600" y="151"/>
                    </a:lnTo>
                    <a:lnTo>
                      <a:pt x="203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70" name="Google Shape;1042;p37"/>
              <p:cNvSpPr/>
              <p:nvPr/>
            </p:nvSpPr>
            <p:spPr>
              <a:xfrm>
                <a:off x="578159" y="825650"/>
                <a:ext cx="50010" cy="119537"/>
              </a:xfrm>
              <a:custGeom>
                <a:avLst/>
                <a:ahLst/>
                <a:cxnLst>
                  <a:cxn ang="0">
                    <a:pos x="wd2" y="hd2"/>
                  </a:cxn>
                  <a:cxn ang="5400000">
                    <a:pos x="wd2" y="hd2"/>
                  </a:cxn>
                  <a:cxn ang="10800000">
                    <a:pos x="wd2" y="hd2"/>
                  </a:cxn>
                  <a:cxn ang="16200000">
                    <a:pos x="wd2" y="hd2"/>
                  </a:cxn>
                </a:cxnLst>
                <a:rect l="0" t="0" r="r" b="b"/>
                <a:pathLst>
                  <a:path w="21600" h="21600" extrusionOk="0">
                    <a:moveTo>
                      <a:pt x="20130" y="0"/>
                    </a:moveTo>
                    <a:lnTo>
                      <a:pt x="0" y="21446"/>
                    </a:lnTo>
                    <a:lnTo>
                      <a:pt x="1083" y="21600"/>
                    </a:lnTo>
                    <a:lnTo>
                      <a:pt x="21600" y="154"/>
                    </a:lnTo>
                    <a:lnTo>
                      <a:pt x="2013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71" name="Google Shape;1043;p37"/>
              <p:cNvSpPr/>
              <p:nvPr/>
            </p:nvSpPr>
            <p:spPr>
              <a:xfrm>
                <a:off x="565445" y="806130"/>
                <a:ext cx="51711" cy="84796"/>
              </a:xfrm>
              <a:custGeom>
                <a:avLst/>
                <a:ahLst/>
                <a:cxnLst>
                  <a:cxn ang="0">
                    <a:pos x="wd2" y="hd2"/>
                  </a:cxn>
                  <a:cxn ang="5400000">
                    <a:pos x="wd2" y="hd2"/>
                  </a:cxn>
                  <a:cxn ang="10800000">
                    <a:pos x="wd2" y="hd2"/>
                  </a:cxn>
                  <a:cxn ang="16200000">
                    <a:pos x="wd2" y="hd2"/>
                  </a:cxn>
                </a:cxnLst>
                <a:rect l="0" t="0" r="r" b="b"/>
                <a:pathLst>
                  <a:path w="21600" h="21600" extrusionOk="0">
                    <a:moveTo>
                      <a:pt x="20534" y="0"/>
                    </a:moveTo>
                    <a:lnTo>
                      <a:pt x="0" y="21167"/>
                    </a:lnTo>
                    <a:lnTo>
                      <a:pt x="1047" y="21600"/>
                    </a:lnTo>
                    <a:lnTo>
                      <a:pt x="21600" y="433"/>
                    </a:lnTo>
                    <a:lnTo>
                      <a:pt x="2053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72" name="Google Shape;1044;p37"/>
              <p:cNvSpPr/>
              <p:nvPr/>
            </p:nvSpPr>
            <p:spPr>
              <a:xfrm>
                <a:off x="573055" y="825650"/>
                <a:ext cx="84752" cy="55964"/>
              </a:xfrm>
              <a:custGeom>
                <a:avLst/>
                <a:ahLst/>
                <a:cxnLst>
                  <a:cxn ang="0">
                    <a:pos x="wd2" y="hd2"/>
                  </a:cxn>
                  <a:cxn ang="5400000">
                    <a:pos x="wd2" y="hd2"/>
                  </a:cxn>
                  <a:cxn ang="10800000">
                    <a:pos x="wd2" y="hd2"/>
                  </a:cxn>
                  <a:cxn ang="16200000">
                    <a:pos x="wd2" y="hd2"/>
                  </a:cxn>
                </a:cxnLst>
                <a:rect l="0" t="0" r="r" b="b"/>
                <a:pathLst>
                  <a:path w="21600" h="21600" extrusionOk="0">
                    <a:moveTo>
                      <a:pt x="434" y="0"/>
                    </a:moveTo>
                    <a:lnTo>
                      <a:pt x="0" y="985"/>
                    </a:lnTo>
                    <a:lnTo>
                      <a:pt x="20961" y="21600"/>
                    </a:lnTo>
                    <a:lnTo>
                      <a:pt x="21600" y="20615"/>
                    </a:lnTo>
                    <a:lnTo>
                      <a:pt x="43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73" name="Google Shape;1045;p37"/>
              <p:cNvSpPr/>
              <p:nvPr/>
            </p:nvSpPr>
            <p:spPr>
              <a:xfrm>
                <a:off x="722230" y="530659"/>
                <a:ext cx="114479" cy="271264"/>
              </a:xfrm>
              <a:custGeom>
                <a:avLst/>
                <a:ahLst/>
                <a:cxnLst>
                  <a:cxn ang="0">
                    <a:pos x="wd2" y="hd2"/>
                  </a:cxn>
                  <a:cxn ang="5400000">
                    <a:pos x="wd2" y="hd2"/>
                  </a:cxn>
                  <a:cxn ang="10800000">
                    <a:pos x="wd2" y="hd2"/>
                  </a:cxn>
                  <a:cxn ang="16200000">
                    <a:pos x="wd2" y="hd2"/>
                  </a:cxn>
                </a:cxnLst>
                <a:rect l="0" t="0" r="r" b="b"/>
                <a:pathLst>
                  <a:path w="21600" h="21600" extrusionOk="0">
                    <a:moveTo>
                      <a:pt x="11683" y="0"/>
                    </a:moveTo>
                    <a:lnTo>
                      <a:pt x="9605" y="606"/>
                    </a:lnTo>
                    <a:lnTo>
                      <a:pt x="10078" y="945"/>
                    </a:lnTo>
                    <a:lnTo>
                      <a:pt x="11362" y="2025"/>
                    </a:lnTo>
                    <a:lnTo>
                      <a:pt x="13279" y="3643"/>
                    </a:lnTo>
                    <a:lnTo>
                      <a:pt x="14242" y="4724"/>
                    </a:lnTo>
                    <a:lnTo>
                      <a:pt x="15197" y="5871"/>
                    </a:lnTo>
                    <a:lnTo>
                      <a:pt x="16160" y="7155"/>
                    </a:lnTo>
                    <a:lnTo>
                      <a:pt x="17114" y="8638"/>
                    </a:lnTo>
                    <a:lnTo>
                      <a:pt x="17917" y="10124"/>
                    </a:lnTo>
                    <a:lnTo>
                      <a:pt x="18559" y="11811"/>
                    </a:lnTo>
                    <a:lnTo>
                      <a:pt x="18880" y="13568"/>
                    </a:lnTo>
                    <a:lnTo>
                      <a:pt x="19201" y="15458"/>
                    </a:lnTo>
                    <a:lnTo>
                      <a:pt x="19201" y="17415"/>
                    </a:lnTo>
                    <a:lnTo>
                      <a:pt x="18880" y="19507"/>
                    </a:lnTo>
                    <a:lnTo>
                      <a:pt x="15678" y="19978"/>
                    </a:lnTo>
                    <a:lnTo>
                      <a:pt x="13761" y="20249"/>
                    </a:lnTo>
                    <a:lnTo>
                      <a:pt x="11683" y="20452"/>
                    </a:lnTo>
                    <a:lnTo>
                      <a:pt x="9605" y="20588"/>
                    </a:lnTo>
                    <a:lnTo>
                      <a:pt x="6724" y="20588"/>
                    </a:lnTo>
                    <a:lnTo>
                      <a:pt x="5922" y="20520"/>
                    </a:lnTo>
                    <a:lnTo>
                      <a:pt x="5119" y="20384"/>
                    </a:lnTo>
                    <a:lnTo>
                      <a:pt x="4325" y="20249"/>
                    </a:lnTo>
                    <a:lnTo>
                      <a:pt x="3844" y="20046"/>
                    </a:lnTo>
                    <a:lnTo>
                      <a:pt x="3362" y="19778"/>
                    </a:lnTo>
                    <a:lnTo>
                      <a:pt x="2881" y="19440"/>
                    </a:lnTo>
                    <a:lnTo>
                      <a:pt x="2720" y="19101"/>
                    </a:lnTo>
                    <a:lnTo>
                      <a:pt x="9123" y="19910"/>
                    </a:lnTo>
                    <a:lnTo>
                      <a:pt x="9917" y="18898"/>
                    </a:lnTo>
                    <a:lnTo>
                      <a:pt x="0" y="17753"/>
                    </a:lnTo>
                    <a:lnTo>
                      <a:pt x="0" y="18427"/>
                    </a:lnTo>
                    <a:lnTo>
                      <a:pt x="161" y="18830"/>
                    </a:lnTo>
                    <a:lnTo>
                      <a:pt x="321" y="19304"/>
                    </a:lnTo>
                    <a:lnTo>
                      <a:pt x="482" y="19643"/>
                    </a:lnTo>
                    <a:lnTo>
                      <a:pt x="803" y="20046"/>
                    </a:lnTo>
                    <a:lnTo>
                      <a:pt x="1284" y="20317"/>
                    </a:lnTo>
                    <a:lnTo>
                      <a:pt x="1766" y="20655"/>
                    </a:lnTo>
                    <a:lnTo>
                      <a:pt x="2399" y="20858"/>
                    </a:lnTo>
                    <a:lnTo>
                      <a:pt x="3041" y="21126"/>
                    </a:lnTo>
                    <a:lnTo>
                      <a:pt x="4165" y="21329"/>
                    </a:lnTo>
                    <a:lnTo>
                      <a:pt x="5440" y="21532"/>
                    </a:lnTo>
                    <a:lnTo>
                      <a:pt x="6724" y="21600"/>
                    </a:lnTo>
                    <a:lnTo>
                      <a:pt x="8160" y="21600"/>
                    </a:lnTo>
                    <a:lnTo>
                      <a:pt x="10238" y="21532"/>
                    </a:lnTo>
                    <a:lnTo>
                      <a:pt x="12316" y="21397"/>
                    </a:lnTo>
                    <a:lnTo>
                      <a:pt x="14403" y="21194"/>
                    </a:lnTo>
                    <a:lnTo>
                      <a:pt x="16320" y="20990"/>
                    </a:lnTo>
                    <a:lnTo>
                      <a:pt x="19201" y="20520"/>
                    </a:lnTo>
                    <a:lnTo>
                      <a:pt x="20476" y="20317"/>
                    </a:lnTo>
                    <a:lnTo>
                      <a:pt x="21118" y="20181"/>
                    </a:lnTo>
                    <a:lnTo>
                      <a:pt x="21279" y="19910"/>
                    </a:lnTo>
                    <a:lnTo>
                      <a:pt x="21600" y="17753"/>
                    </a:lnTo>
                    <a:lnTo>
                      <a:pt x="21600" y="15661"/>
                    </a:lnTo>
                    <a:lnTo>
                      <a:pt x="21440" y="13700"/>
                    </a:lnTo>
                    <a:lnTo>
                      <a:pt x="20958" y="11878"/>
                    </a:lnTo>
                    <a:lnTo>
                      <a:pt x="20316" y="10124"/>
                    </a:lnTo>
                    <a:lnTo>
                      <a:pt x="19513" y="8502"/>
                    </a:lnTo>
                    <a:lnTo>
                      <a:pt x="18719" y="7019"/>
                    </a:lnTo>
                    <a:lnTo>
                      <a:pt x="17756" y="5668"/>
                    </a:lnTo>
                    <a:lnTo>
                      <a:pt x="16641" y="4453"/>
                    </a:lnTo>
                    <a:lnTo>
                      <a:pt x="15678" y="3372"/>
                    </a:lnTo>
                    <a:lnTo>
                      <a:pt x="13761" y="1618"/>
                    </a:lnTo>
                    <a:lnTo>
                      <a:pt x="12316" y="471"/>
                    </a:lnTo>
                    <a:lnTo>
                      <a:pt x="1168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74" name="Google Shape;1046;p37"/>
              <p:cNvSpPr/>
              <p:nvPr/>
            </p:nvSpPr>
            <p:spPr>
              <a:xfrm>
                <a:off x="306047" y="848527"/>
                <a:ext cx="58472" cy="26282"/>
              </a:xfrm>
              <a:custGeom>
                <a:avLst/>
                <a:ahLst/>
                <a:cxnLst>
                  <a:cxn ang="0">
                    <a:pos x="wd2" y="hd2"/>
                  </a:cxn>
                  <a:cxn ang="5400000">
                    <a:pos x="wd2" y="hd2"/>
                  </a:cxn>
                  <a:cxn ang="10800000">
                    <a:pos x="wd2" y="hd2"/>
                  </a:cxn>
                  <a:cxn ang="16200000">
                    <a:pos x="wd2" y="hd2"/>
                  </a:cxn>
                </a:cxnLst>
                <a:rect l="0" t="0" r="r" b="b"/>
                <a:pathLst>
                  <a:path w="21600" h="21600" extrusionOk="0">
                    <a:moveTo>
                      <a:pt x="8451" y="0"/>
                    </a:moveTo>
                    <a:lnTo>
                      <a:pt x="6566" y="699"/>
                    </a:lnTo>
                    <a:lnTo>
                      <a:pt x="4697" y="2097"/>
                    </a:lnTo>
                    <a:lnTo>
                      <a:pt x="3126" y="3496"/>
                    </a:lnTo>
                    <a:lnTo>
                      <a:pt x="1869" y="4894"/>
                    </a:lnTo>
                    <a:lnTo>
                      <a:pt x="612" y="6991"/>
                    </a:lnTo>
                    <a:lnTo>
                      <a:pt x="0" y="8353"/>
                    </a:lnTo>
                    <a:lnTo>
                      <a:pt x="0" y="13247"/>
                    </a:lnTo>
                    <a:lnTo>
                      <a:pt x="612" y="15344"/>
                    </a:lnTo>
                    <a:lnTo>
                      <a:pt x="1869" y="16743"/>
                    </a:lnTo>
                    <a:lnTo>
                      <a:pt x="3126" y="18803"/>
                    </a:lnTo>
                    <a:lnTo>
                      <a:pt x="4697" y="20202"/>
                    </a:lnTo>
                    <a:lnTo>
                      <a:pt x="6566" y="20901"/>
                    </a:lnTo>
                    <a:lnTo>
                      <a:pt x="8451" y="21600"/>
                    </a:lnTo>
                    <a:lnTo>
                      <a:pt x="12834" y="21600"/>
                    </a:lnTo>
                    <a:lnTo>
                      <a:pt x="15017" y="20901"/>
                    </a:lnTo>
                    <a:lnTo>
                      <a:pt x="16903" y="20202"/>
                    </a:lnTo>
                    <a:lnTo>
                      <a:pt x="18474" y="18803"/>
                    </a:lnTo>
                    <a:lnTo>
                      <a:pt x="19715" y="16743"/>
                    </a:lnTo>
                    <a:lnTo>
                      <a:pt x="20972" y="15344"/>
                    </a:lnTo>
                    <a:lnTo>
                      <a:pt x="21600" y="13247"/>
                    </a:lnTo>
                    <a:lnTo>
                      <a:pt x="21600" y="8353"/>
                    </a:lnTo>
                    <a:lnTo>
                      <a:pt x="20972" y="6991"/>
                    </a:lnTo>
                    <a:lnTo>
                      <a:pt x="19715" y="4894"/>
                    </a:lnTo>
                    <a:lnTo>
                      <a:pt x="18474" y="3496"/>
                    </a:lnTo>
                    <a:lnTo>
                      <a:pt x="16903" y="2097"/>
                    </a:lnTo>
                    <a:lnTo>
                      <a:pt x="15017" y="699"/>
                    </a:lnTo>
                    <a:lnTo>
                      <a:pt x="12834"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875" name="Google Shape;1047;p37"/>
              <p:cNvSpPr/>
              <p:nvPr/>
            </p:nvSpPr>
            <p:spPr>
              <a:xfrm>
                <a:off x="662910" y="1029935"/>
                <a:ext cx="280575" cy="34840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368"/>
                    </a:lnTo>
                    <a:lnTo>
                      <a:pt x="3329" y="21600"/>
                    </a:lnTo>
                    <a:lnTo>
                      <a:pt x="18078" y="20917"/>
                    </a:lnTo>
                    <a:lnTo>
                      <a:pt x="21600"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8876" name="Google Shape;1048;p37"/>
              <p:cNvSpPr/>
              <p:nvPr/>
            </p:nvSpPr>
            <p:spPr>
              <a:xfrm>
                <a:off x="674774" y="1041799"/>
                <a:ext cx="256847" cy="69530"/>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8164"/>
                    </a:lnTo>
                    <a:lnTo>
                      <a:pt x="1284" y="11071"/>
                    </a:lnTo>
                    <a:lnTo>
                      <a:pt x="2496" y="13700"/>
                    </a:lnTo>
                    <a:lnTo>
                      <a:pt x="3709" y="15800"/>
                    </a:lnTo>
                    <a:lnTo>
                      <a:pt x="4849" y="17650"/>
                    </a:lnTo>
                    <a:lnTo>
                      <a:pt x="5990" y="19236"/>
                    </a:lnTo>
                    <a:lnTo>
                      <a:pt x="7059" y="20279"/>
                    </a:lnTo>
                    <a:lnTo>
                      <a:pt x="8057" y="21071"/>
                    </a:lnTo>
                    <a:lnTo>
                      <a:pt x="9126" y="21600"/>
                    </a:lnTo>
                    <a:lnTo>
                      <a:pt x="11050" y="21600"/>
                    </a:lnTo>
                    <a:lnTo>
                      <a:pt x="11905" y="21336"/>
                    </a:lnTo>
                    <a:lnTo>
                      <a:pt x="12831" y="20807"/>
                    </a:lnTo>
                    <a:lnTo>
                      <a:pt x="13618" y="20014"/>
                    </a:lnTo>
                    <a:lnTo>
                      <a:pt x="14401" y="19236"/>
                    </a:lnTo>
                    <a:lnTo>
                      <a:pt x="15184" y="18178"/>
                    </a:lnTo>
                    <a:lnTo>
                      <a:pt x="15900" y="17121"/>
                    </a:lnTo>
                    <a:lnTo>
                      <a:pt x="17180" y="14493"/>
                    </a:lnTo>
                    <a:lnTo>
                      <a:pt x="18321" y="11850"/>
                    </a:lnTo>
                    <a:lnTo>
                      <a:pt x="19318" y="8957"/>
                    </a:lnTo>
                    <a:lnTo>
                      <a:pt x="20177" y="6064"/>
                    </a:lnTo>
                    <a:lnTo>
                      <a:pt x="20817" y="3686"/>
                    </a:lnTo>
                    <a:lnTo>
                      <a:pt x="21246" y="1850"/>
                    </a:lnTo>
                    <a:lnTo>
                      <a:pt x="21600"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8877" name="Google Shape;1049;p37"/>
              <p:cNvSpPr/>
              <p:nvPr/>
            </p:nvSpPr>
            <p:spPr>
              <a:xfrm>
                <a:off x="611199" y="1123191"/>
                <a:ext cx="222107" cy="281427"/>
              </a:xfrm>
              <a:custGeom>
                <a:avLst/>
                <a:ahLst/>
                <a:cxnLst>
                  <a:cxn ang="0">
                    <a:pos x="wd2" y="hd2"/>
                  </a:cxn>
                  <a:cxn ang="5400000">
                    <a:pos x="wd2" y="hd2"/>
                  </a:cxn>
                  <a:cxn ang="10800000">
                    <a:pos x="wd2" y="hd2"/>
                  </a:cxn>
                  <a:cxn ang="16200000">
                    <a:pos x="wd2" y="hd2"/>
                  </a:cxn>
                </a:cxnLst>
                <a:rect l="0" t="0" r="r" b="b"/>
                <a:pathLst>
                  <a:path w="21600" h="21600" extrusionOk="0">
                    <a:moveTo>
                      <a:pt x="14756" y="0"/>
                    </a:moveTo>
                    <a:lnTo>
                      <a:pt x="13933" y="65"/>
                    </a:lnTo>
                    <a:lnTo>
                      <a:pt x="13110" y="261"/>
                    </a:lnTo>
                    <a:lnTo>
                      <a:pt x="12117" y="649"/>
                    </a:lnTo>
                    <a:lnTo>
                      <a:pt x="11046" y="1106"/>
                    </a:lnTo>
                    <a:lnTo>
                      <a:pt x="9975" y="1691"/>
                    </a:lnTo>
                    <a:lnTo>
                      <a:pt x="8821" y="2278"/>
                    </a:lnTo>
                    <a:lnTo>
                      <a:pt x="6679" y="3642"/>
                    </a:lnTo>
                    <a:lnTo>
                      <a:pt x="4698" y="5010"/>
                    </a:lnTo>
                    <a:lnTo>
                      <a:pt x="3052" y="6182"/>
                    </a:lnTo>
                    <a:lnTo>
                      <a:pt x="1567" y="7288"/>
                    </a:lnTo>
                    <a:lnTo>
                      <a:pt x="5029" y="13143"/>
                    </a:lnTo>
                    <a:lnTo>
                      <a:pt x="0" y="19975"/>
                    </a:lnTo>
                    <a:lnTo>
                      <a:pt x="2142" y="21600"/>
                    </a:lnTo>
                    <a:lnTo>
                      <a:pt x="4371" y="20366"/>
                    </a:lnTo>
                    <a:lnTo>
                      <a:pt x="6183" y="19195"/>
                    </a:lnTo>
                    <a:lnTo>
                      <a:pt x="7585" y="18153"/>
                    </a:lnTo>
                    <a:lnTo>
                      <a:pt x="8738" y="17178"/>
                    </a:lnTo>
                    <a:lnTo>
                      <a:pt x="9561" y="16332"/>
                    </a:lnTo>
                    <a:lnTo>
                      <a:pt x="10058" y="15549"/>
                    </a:lnTo>
                    <a:lnTo>
                      <a:pt x="10389" y="14834"/>
                    </a:lnTo>
                    <a:lnTo>
                      <a:pt x="10554" y="14250"/>
                    </a:lnTo>
                    <a:lnTo>
                      <a:pt x="10554" y="13728"/>
                    </a:lnTo>
                    <a:lnTo>
                      <a:pt x="10389" y="13274"/>
                    </a:lnTo>
                    <a:lnTo>
                      <a:pt x="10223" y="12882"/>
                    </a:lnTo>
                    <a:lnTo>
                      <a:pt x="9975" y="12556"/>
                    </a:lnTo>
                    <a:lnTo>
                      <a:pt x="9727" y="12298"/>
                    </a:lnTo>
                    <a:lnTo>
                      <a:pt x="9479" y="12168"/>
                    </a:lnTo>
                    <a:lnTo>
                      <a:pt x="9235" y="12037"/>
                    </a:lnTo>
                    <a:lnTo>
                      <a:pt x="10963" y="12556"/>
                    </a:lnTo>
                    <a:lnTo>
                      <a:pt x="12779" y="13078"/>
                    </a:lnTo>
                    <a:lnTo>
                      <a:pt x="14921" y="13662"/>
                    </a:lnTo>
                    <a:lnTo>
                      <a:pt x="17063" y="14119"/>
                    </a:lnTo>
                    <a:lnTo>
                      <a:pt x="18139" y="14315"/>
                    </a:lnTo>
                    <a:lnTo>
                      <a:pt x="19127" y="14446"/>
                    </a:lnTo>
                    <a:lnTo>
                      <a:pt x="19950" y="14508"/>
                    </a:lnTo>
                    <a:lnTo>
                      <a:pt x="20612" y="14508"/>
                    </a:lnTo>
                    <a:lnTo>
                      <a:pt x="21186" y="14446"/>
                    </a:lnTo>
                    <a:lnTo>
                      <a:pt x="21352" y="14315"/>
                    </a:lnTo>
                    <a:lnTo>
                      <a:pt x="21517" y="14250"/>
                    </a:lnTo>
                    <a:lnTo>
                      <a:pt x="21600" y="14054"/>
                    </a:lnTo>
                    <a:lnTo>
                      <a:pt x="21600" y="13924"/>
                    </a:lnTo>
                    <a:lnTo>
                      <a:pt x="21517" y="13793"/>
                    </a:lnTo>
                    <a:lnTo>
                      <a:pt x="21352" y="13662"/>
                    </a:lnTo>
                    <a:lnTo>
                      <a:pt x="20777" y="13274"/>
                    </a:lnTo>
                    <a:lnTo>
                      <a:pt x="19950" y="12948"/>
                    </a:lnTo>
                    <a:lnTo>
                      <a:pt x="18961" y="12621"/>
                    </a:lnTo>
                    <a:lnTo>
                      <a:pt x="17890" y="12233"/>
                    </a:lnTo>
                    <a:lnTo>
                      <a:pt x="15335" y="11580"/>
                    </a:lnTo>
                    <a:lnTo>
                      <a:pt x="12696" y="10931"/>
                    </a:lnTo>
                    <a:lnTo>
                      <a:pt x="10389" y="10412"/>
                    </a:lnTo>
                    <a:lnTo>
                      <a:pt x="8164" y="9955"/>
                    </a:lnTo>
                    <a:lnTo>
                      <a:pt x="10223" y="10151"/>
                    </a:lnTo>
                    <a:lnTo>
                      <a:pt x="12365" y="10281"/>
                    </a:lnTo>
                    <a:lnTo>
                      <a:pt x="14838" y="10346"/>
                    </a:lnTo>
                    <a:lnTo>
                      <a:pt x="17229" y="10346"/>
                    </a:lnTo>
                    <a:lnTo>
                      <a:pt x="18304" y="10281"/>
                    </a:lnTo>
                    <a:lnTo>
                      <a:pt x="19292" y="10216"/>
                    </a:lnTo>
                    <a:lnTo>
                      <a:pt x="20033" y="10085"/>
                    </a:lnTo>
                    <a:lnTo>
                      <a:pt x="20612" y="9955"/>
                    </a:lnTo>
                    <a:lnTo>
                      <a:pt x="20777" y="9824"/>
                    </a:lnTo>
                    <a:lnTo>
                      <a:pt x="20938" y="9694"/>
                    </a:lnTo>
                    <a:lnTo>
                      <a:pt x="20938" y="9436"/>
                    </a:lnTo>
                    <a:lnTo>
                      <a:pt x="20855" y="9240"/>
                    </a:lnTo>
                    <a:lnTo>
                      <a:pt x="20694" y="9109"/>
                    </a:lnTo>
                    <a:lnTo>
                      <a:pt x="20115" y="8848"/>
                    </a:lnTo>
                    <a:lnTo>
                      <a:pt x="19458" y="8587"/>
                    </a:lnTo>
                    <a:lnTo>
                      <a:pt x="18548" y="8395"/>
                    </a:lnTo>
                    <a:lnTo>
                      <a:pt x="17477" y="8264"/>
                    </a:lnTo>
                    <a:lnTo>
                      <a:pt x="16323" y="8068"/>
                    </a:lnTo>
                    <a:lnTo>
                      <a:pt x="13850" y="7872"/>
                    </a:lnTo>
                    <a:lnTo>
                      <a:pt x="11460" y="7742"/>
                    </a:lnTo>
                    <a:lnTo>
                      <a:pt x="9400" y="7676"/>
                    </a:lnTo>
                    <a:lnTo>
                      <a:pt x="7336" y="7676"/>
                    </a:lnTo>
                    <a:lnTo>
                      <a:pt x="9644" y="7419"/>
                    </a:lnTo>
                    <a:lnTo>
                      <a:pt x="11873" y="7158"/>
                    </a:lnTo>
                    <a:lnTo>
                      <a:pt x="14512" y="6831"/>
                    </a:lnTo>
                    <a:lnTo>
                      <a:pt x="17063" y="6378"/>
                    </a:lnTo>
                    <a:lnTo>
                      <a:pt x="18221" y="6182"/>
                    </a:lnTo>
                    <a:lnTo>
                      <a:pt x="19210" y="5921"/>
                    </a:lnTo>
                    <a:lnTo>
                      <a:pt x="20033" y="5725"/>
                    </a:lnTo>
                    <a:lnTo>
                      <a:pt x="20612" y="5467"/>
                    </a:lnTo>
                    <a:lnTo>
                      <a:pt x="20777" y="5336"/>
                    </a:lnTo>
                    <a:lnTo>
                      <a:pt x="20938" y="5206"/>
                    </a:lnTo>
                    <a:lnTo>
                      <a:pt x="20938" y="4945"/>
                    </a:lnTo>
                    <a:lnTo>
                      <a:pt x="20777" y="4814"/>
                    </a:lnTo>
                    <a:lnTo>
                      <a:pt x="20612" y="4749"/>
                    </a:lnTo>
                    <a:lnTo>
                      <a:pt x="20033" y="4618"/>
                    </a:lnTo>
                    <a:lnTo>
                      <a:pt x="19292" y="4553"/>
                    </a:lnTo>
                    <a:lnTo>
                      <a:pt x="18382" y="4553"/>
                    </a:lnTo>
                    <a:lnTo>
                      <a:pt x="17311" y="4618"/>
                    </a:lnTo>
                    <a:lnTo>
                      <a:pt x="16240" y="4684"/>
                    </a:lnTo>
                    <a:lnTo>
                      <a:pt x="13767" y="5010"/>
                    </a:lnTo>
                    <a:lnTo>
                      <a:pt x="11377" y="5336"/>
                    </a:lnTo>
                    <a:lnTo>
                      <a:pt x="9317" y="5659"/>
                    </a:lnTo>
                    <a:lnTo>
                      <a:pt x="7336" y="6051"/>
                    </a:lnTo>
                    <a:lnTo>
                      <a:pt x="9069" y="5075"/>
                    </a:lnTo>
                    <a:lnTo>
                      <a:pt x="10719" y="4099"/>
                    </a:lnTo>
                    <a:lnTo>
                      <a:pt x="12531" y="2993"/>
                    </a:lnTo>
                    <a:lnTo>
                      <a:pt x="14181" y="1886"/>
                    </a:lnTo>
                    <a:lnTo>
                      <a:pt x="14756" y="1368"/>
                    </a:lnTo>
                    <a:lnTo>
                      <a:pt x="15252" y="911"/>
                    </a:lnTo>
                    <a:lnTo>
                      <a:pt x="15583" y="522"/>
                    </a:lnTo>
                    <a:lnTo>
                      <a:pt x="15583" y="261"/>
                    </a:lnTo>
                    <a:lnTo>
                      <a:pt x="15500" y="131"/>
                    </a:lnTo>
                    <a:lnTo>
                      <a:pt x="15335" y="65"/>
                    </a:lnTo>
                    <a:lnTo>
                      <a:pt x="15086"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878" name="Google Shape;1050;p37"/>
              <p:cNvSpPr/>
              <p:nvPr/>
            </p:nvSpPr>
            <p:spPr>
              <a:xfrm>
                <a:off x="349250" y="1114729"/>
                <a:ext cx="337390" cy="639140"/>
              </a:xfrm>
              <a:custGeom>
                <a:avLst/>
                <a:ahLst/>
                <a:cxnLst>
                  <a:cxn ang="0">
                    <a:pos x="wd2" y="hd2"/>
                  </a:cxn>
                  <a:cxn ang="5400000">
                    <a:pos x="wd2" y="hd2"/>
                  </a:cxn>
                  <a:cxn ang="10800000">
                    <a:pos x="wd2" y="hd2"/>
                  </a:cxn>
                  <a:cxn ang="16200000">
                    <a:pos x="wd2" y="hd2"/>
                  </a:cxn>
                </a:cxnLst>
                <a:rect l="0" t="0" r="r" b="b"/>
                <a:pathLst>
                  <a:path w="21600" h="21600" extrusionOk="0">
                    <a:moveTo>
                      <a:pt x="10582" y="0"/>
                    </a:moveTo>
                    <a:lnTo>
                      <a:pt x="9390" y="343"/>
                    </a:lnTo>
                    <a:lnTo>
                      <a:pt x="8685" y="572"/>
                    </a:lnTo>
                    <a:lnTo>
                      <a:pt x="7980" y="831"/>
                    </a:lnTo>
                    <a:lnTo>
                      <a:pt x="7220" y="1117"/>
                    </a:lnTo>
                    <a:lnTo>
                      <a:pt x="6403" y="1431"/>
                    </a:lnTo>
                    <a:lnTo>
                      <a:pt x="5644" y="1805"/>
                    </a:lnTo>
                    <a:lnTo>
                      <a:pt x="4884" y="2235"/>
                    </a:lnTo>
                    <a:lnTo>
                      <a:pt x="4125" y="2693"/>
                    </a:lnTo>
                    <a:lnTo>
                      <a:pt x="3365" y="3179"/>
                    </a:lnTo>
                    <a:lnTo>
                      <a:pt x="2714" y="3724"/>
                    </a:lnTo>
                    <a:lnTo>
                      <a:pt x="2064" y="4326"/>
                    </a:lnTo>
                    <a:lnTo>
                      <a:pt x="1519" y="4984"/>
                    </a:lnTo>
                    <a:lnTo>
                      <a:pt x="977" y="5701"/>
                    </a:lnTo>
                    <a:lnTo>
                      <a:pt x="596" y="6446"/>
                    </a:lnTo>
                    <a:lnTo>
                      <a:pt x="272" y="7276"/>
                    </a:lnTo>
                    <a:lnTo>
                      <a:pt x="109" y="7850"/>
                    </a:lnTo>
                    <a:lnTo>
                      <a:pt x="54" y="8422"/>
                    </a:lnTo>
                    <a:lnTo>
                      <a:pt x="0" y="9024"/>
                    </a:lnTo>
                    <a:lnTo>
                      <a:pt x="54" y="9626"/>
                    </a:lnTo>
                    <a:lnTo>
                      <a:pt x="109" y="10227"/>
                    </a:lnTo>
                    <a:lnTo>
                      <a:pt x="218" y="10829"/>
                    </a:lnTo>
                    <a:lnTo>
                      <a:pt x="381" y="11431"/>
                    </a:lnTo>
                    <a:lnTo>
                      <a:pt x="596" y="12060"/>
                    </a:lnTo>
                    <a:lnTo>
                      <a:pt x="1086" y="13263"/>
                    </a:lnTo>
                    <a:lnTo>
                      <a:pt x="1628" y="14439"/>
                    </a:lnTo>
                    <a:lnTo>
                      <a:pt x="2333" y="15613"/>
                    </a:lnTo>
                    <a:lnTo>
                      <a:pt x="3041" y="16702"/>
                    </a:lnTo>
                    <a:lnTo>
                      <a:pt x="3801" y="17704"/>
                    </a:lnTo>
                    <a:lnTo>
                      <a:pt x="4506" y="18650"/>
                    </a:lnTo>
                    <a:lnTo>
                      <a:pt x="5211" y="19480"/>
                    </a:lnTo>
                    <a:lnTo>
                      <a:pt x="5861" y="20197"/>
                    </a:lnTo>
                    <a:lnTo>
                      <a:pt x="6839" y="21228"/>
                    </a:lnTo>
                    <a:lnTo>
                      <a:pt x="7220" y="21600"/>
                    </a:lnTo>
                    <a:lnTo>
                      <a:pt x="7381" y="21573"/>
                    </a:lnTo>
                    <a:lnTo>
                      <a:pt x="7925" y="21487"/>
                    </a:lnTo>
                    <a:lnTo>
                      <a:pt x="8739" y="21314"/>
                    </a:lnTo>
                    <a:lnTo>
                      <a:pt x="9768" y="21028"/>
                    </a:lnTo>
                    <a:lnTo>
                      <a:pt x="10313" y="20827"/>
                    </a:lnTo>
                    <a:lnTo>
                      <a:pt x="10963" y="20598"/>
                    </a:lnTo>
                    <a:lnTo>
                      <a:pt x="11614" y="20340"/>
                    </a:lnTo>
                    <a:lnTo>
                      <a:pt x="12319" y="20025"/>
                    </a:lnTo>
                    <a:lnTo>
                      <a:pt x="13027" y="19681"/>
                    </a:lnTo>
                    <a:lnTo>
                      <a:pt x="13732" y="19281"/>
                    </a:lnTo>
                    <a:lnTo>
                      <a:pt x="14492" y="18822"/>
                    </a:lnTo>
                    <a:lnTo>
                      <a:pt x="15197" y="18335"/>
                    </a:lnTo>
                    <a:lnTo>
                      <a:pt x="16229" y="17562"/>
                    </a:lnTo>
                    <a:lnTo>
                      <a:pt x="16661" y="17161"/>
                    </a:lnTo>
                    <a:lnTo>
                      <a:pt x="17152" y="16702"/>
                    </a:lnTo>
                    <a:lnTo>
                      <a:pt x="17639" y="16244"/>
                    </a:lnTo>
                    <a:lnTo>
                      <a:pt x="18072" y="15728"/>
                    </a:lnTo>
                    <a:lnTo>
                      <a:pt x="18507" y="15212"/>
                    </a:lnTo>
                    <a:lnTo>
                      <a:pt x="18940" y="14639"/>
                    </a:lnTo>
                    <a:lnTo>
                      <a:pt x="19376" y="14067"/>
                    </a:lnTo>
                    <a:lnTo>
                      <a:pt x="19754" y="13436"/>
                    </a:lnTo>
                    <a:lnTo>
                      <a:pt x="20135" y="12778"/>
                    </a:lnTo>
                    <a:lnTo>
                      <a:pt x="20462" y="12089"/>
                    </a:lnTo>
                    <a:lnTo>
                      <a:pt x="20786" y="11373"/>
                    </a:lnTo>
                    <a:lnTo>
                      <a:pt x="21113" y="10600"/>
                    </a:lnTo>
                    <a:lnTo>
                      <a:pt x="21382" y="9797"/>
                    </a:lnTo>
                    <a:lnTo>
                      <a:pt x="21600" y="8966"/>
                    </a:lnTo>
                    <a:lnTo>
                      <a:pt x="17258" y="7105"/>
                    </a:lnTo>
                    <a:lnTo>
                      <a:pt x="14925" y="9626"/>
                    </a:lnTo>
                    <a:lnTo>
                      <a:pt x="11345" y="1690"/>
                    </a:lnTo>
                    <a:lnTo>
                      <a:pt x="1058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879" name="Google Shape;1051;p37"/>
              <p:cNvSpPr/>
              <p:nvPr/>
            </p:nvSpPr>
            <p:spPr>
              <a:xfrm>
                <a:off x="828201" y="1224059"/>
                <a:ext cx="115284" cy="162785"/>
              </a:xfrm>
              <a:custGeom>
                <a:avLst/>
                <a:ahLst/>
                <a:cxnLst>
                  <a:cxn ang="0">
                    <a:pos x="wd2" y="hd2"/>
                  </a:cxn>
                  <a:cxn ang="5400000">
                    <a:pos x="wd2" y="hd2"/>
                  </a:cxn>
                  <a:cxn ang="10800000">
                    <a:pos x="wd2" y="hd2"/>
                  </a:cxn>
                  <a:cxn ang="16200000">
                    <a:pos x="wd2" y="hd2"/>
                  </a:cxn>
                </a:cxnLst>
                <a:rect l="0" t="0" r="r" b="b"/>
                <a:pathLst>
                  <a:path w="21600" h="21600" extrusionOk="0">
                    <a:moveTo>
                      <a:pt x="12549" y="0"/>
                    </a:moveTo>
                    <a:lnTo>
                      <a:pt x="10485" y="3042"/>
                    </a:lnTo>
                    <a:lnTo>
                      <a:pt x="6040" y="9564"/>
                    </a:lnTo>
                    <a:lnTo>
                      <a:pt x="1594" y="16313"/>
                    </a:lnTo>
                    <a:lnTo>
                      <a:pt x="319" y="18558"/>
                    </a:lnTo>
                    <a:lnTo>
                      <a:pt x="0" y="19236"/>
                    </a:lnTo>
                    <a:lnTo>
                      <a:pt x="0" y="19574"/>
                    </a:lnTo>
                    <a:lnTo>
                      <a:pt x="1753" y="20251"/>
                    </a:lnTo>
                    <a:lnTo>
                      <a:pt x="3179" y="20810"/>
                    </a:lnTo>
                    <a:lnTo>
                      <a:pt x="4765" y="21261"/>
                    </a:lnTo>
                    <a:lnTo>
                      <a:pt x="6199" y="21487"/>
                    </a:lnTo>
                    <a:lnTo>
                      <a:pt x="7466" y="21600"/>
                    </a:lnTo>
                    <a:lnTo>
                      <a:pt x="8741" y="21487"/>
                    </a:lnTo>
                    <a:lnTo>
                      <a:pt x="9848" y="21374"/>
                    </a:lnTo>
                    <a:lnTo>
                      <a:pt x="10964" y="21036"/>
                    </a:lnTo>
                    <a:lnTo>
                      <a:pt x="12071" y="20584"/>
                    </a:lnTo>
                    <a:lnTo>
                      <a:pt x="13027" y="20139"/>
                    </a:lnTo>
                    <a:lnTo>
                      <a:pt x="13983" y="19461"/>
                    </a:lnTo>
                    <a:lnTo>
                      <a:pt x="14772" y="18784"/>
                    </a:lnTo>
                    <a:lnTo>
                      <a:pt x="15569" y="18113"/>
                    </a:lnTo>
                    <a:lnTo>
                      <a:pt x="16366" y="17210"/>
                    </a:lnTo>
                    <a:lnTo>
                      <a:pt x="17632" y="15523"/>
                    </a:lnTo>
                    <a:lnTo>
                      <a:pt x="18748" y="13610"/>
                    </a:lnTo>
                    <a:lnTo>
                      <a:pt x="19536" y="11697"/>
                    </a:lnTo>
                    <a:lnTo>
                      <a:pt x="20333" y="9903"/>
                    </a:lnTo>
                    <a:lnTo>
                      <a:pt x="20811" y="8216"/>
                    </a:lnTo>
                    <a:lnTo>
                      <a:pt x="21441" y="5626"/>
                    </a:lnTo>
                    <a:lnTo>
                      <a:pt x="21600" y="4616"/>
                    </a:lnTo>
                    <a:lnTo>
                      <a:pt x="12549"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8880" name="Google Shape;1052;p37"/>
              <p:cNvSpPr/>
              <p:nvPr/>
            </p:nvSpPr>
            <p:spPr>
              <a:xfrm>
                <a:off x="842617" y="1330029"/>
                <a:ext cx="64426" cy="47459"/>
              </a:xfrm>
              <a:custGeom>
                <a:avLst/>
                <a:ahLst/>
                <a:cxnLst>
                  <a:cxn ang="0">
                    <a:pos x="wd2" y="hd2"/>
                  </a:cxn>
                  <a:cxn ang="5400000">
                    <a:pos x="wd2" y="hd2"/>
                  </a:cxn>
                  <a:cxn ang="10800000">
                    <a:pos x="wd2" y="hd2"/>
                  </a:cxn>
                  <a:cxn ang="16200000">
                    <a:pos x="wd2" y="hd2"/>
                  </a:cxn>
                </a:cxnLst>
                <a:rect l="0" t="0" r="r" b="b"/>
                <a:pathLst>
                  <a:path w="21600" h="21600" extrusionOk="0">
                    <a:moveTo>
                      <a:pt x="2852" y="0"/>
                    </a:moveTo>
                    <a:lnTo>
                      <a:pt x="1141" y="387"/>
                    </a:lnTo>
                    <a:lnTo>
                      <a:pt x="570" y="774"/>
                    </a:lnTo>
                    <a:lnTo>
                      <a:pt x="285" y="1162"/>
                    </a:lnTo>
                    <a:lnTo>
                      <a:pt x="0" y="1936"/>
                    </a:lnTo>
                    <a:lnTo>
                      <a:pt x="0" y="2323"/>
                    </a:lnTo>
                    <a:lnTo>
                      <a:pt x="285" y="2710"/>
                    </a:lnTo>
                    <a:lnTo>
                      <a:pt x="570" y="3097"/>
                    </a:lnTo>
                    <a:lnTo>
                      <a:pt x="1711" y="3097"/>
                    </a:lnTo>
                    <a:lnTo>
                      <a:pt x="3122" y="2710"/>
                    </a:lnTo>
                    <a:lnTo>
                      <a:pt x="4548" y="2710"/>
                    </a:lnTo>
                    <a:lnTo>
                      <a:pt x="5974" y="3097"/>
                    </a:lnTo>
                    <a:lnTo>
                      <a:pt x="7115" y="3851"/>
                    </a:lnTo>
                    <a:lnTo>
                      <a:pt x="9667" y="5400"/>
                    </a:lnTo>
                    <a:lnTo>
                      <a:pt x="11933" y="8110"/>
                    </a:lnTo>
                    <a:lnTo>
                      <a:pt x="14215" y="10800"/>
                    </a:lnTo>
                    <a:lnTo>
                      <a:pt x="15926" y="14285"/>
                    </a:lnTo>
                    <a:lnTo>
                      <a:pt x="17337" y="17749"/>
                    </a:lnTo>
                    <a:lnTo>
                      <a:pt x="18478" y="20846"/>
                    </a:lnTo>
                    <a:lnTo>
                      <a:pt x="18763" y="21233"/>
                    </a:lnTo>
                    <a:lnTo>
                      <a:pt x="19333" y="21600"/>
                    </a:lnTo>
                    <a:lnTo>
                      <a:pt x="20459" y="21600"/>
                    </a:lnTo>
                    <a:lnTo>
                      <a:pt x="21315" y="20846"/>
                    </a:lnTo>
                    <a:lnTo>
                      <a:pt x="21600" y="20459"/>
                    </a:lnTo>
                    <a:lnTo>
                      <a:pt x="21600" y="19685"/>
                    </a:lnTo>
                    <a:lnTo>
                      <a:pt x="20189" y="15813"/>
                    </a:lnTo>
                    <a:lnTo>
                      <a:pt x="18478" y="11574"/>
                    </a:lnTo>
                    <a:lnTo>
                      <a:pt x="16196" y="8110"/>
                    </a:lnTo>
                    <a:lnTo>
                      <a:pt x="13644" y="5013"/>
                    </a:lnTo>
                    <a:lnTo>
                      <a:pt x="10808" y="2323"/>
                    </a:lnTo>
                    <a:lnTo>
                      <a:pt x="9382" y="1549"/>
                    </a:lnTo>
                    <a:lnTo>
                      <a:pt x="7956" y="774"/>
                    </a:lnTo>
                    <a:lnTo>
                      <a:pt x="625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81" name="Google Shape;1053;p37"/>
              <p:cNvSpPr/>
              <p:nvPr/>
            </p:nvSpPr>
            <p:spPr>
              <a:xfrm>
                <a:off x="859584" y="1300347"/>
                <a:ext cx="66978" cy="36489"/>
              </a:xfrm>
              <a:custGeom>
                <a:avLst/>
                <a:ahLst/>
                <a:cxnLst>
                  <a:cxn ang="0">
                    <a:pos x="wd2" y="hd2"/>
                  </a:cxn>
                  <a:cxn ang="5400000">
                    <a:pos x="wd2" y="hd2"/>
                  </a:cxn>
                  <a:cxn ang="10800000">
                    <a:pos x="wd2" y="hd2"/>
                  </a:cxn>
                  <a:cxn ang="16200000">
                    <a:pos x="wd2" y="hd2"/>
                  </a:cxn>
                </a:cxnLst>
                <a:rect l="0" t="0" r="r" b="b"/>
                <a:pathLst>
                  <a:path w="21600" h="21600" extrusionOk="0">
                    <a:moveTo>
                      <a:pt x="4101" y="0"/>
                    </a:moveTo>
                    <a:lnTo>
                      <a:pt x="1097" y="1007"/>
                    </a:lnTo>
                    <a:lnTo>
                      <a:pt x="0" y="2014"/>
                    </a:lnTo>
                    <a:lnTo>
                      <a:pt x="0" y="3021"/>
                    </a:lnTo>
                    <a:lnTo>
                      <a:pt x="274" y="3525"/>
                    </a:lnTo>
                    <a:lnTo>
                      <a:pt x="1372" y="3525"/>
                    </a:lnTo>
                    <a:lnTo>
                      <a:pt x="4101" y="3021"/>
                    </a:lnTo>
                    <a:lnTo>
                      <a:pt x="6555" y="3021"/>
                    </a:lnTo>
                    <a:lnTo>
                      <a:pt x="9024" y="4532"/>
                    </a:lnTo>
                    <a:lnTo>
                      <a:pt x="11479" y="6546"/>
                    </a:lnTo>
                    <a:lnTo>
                      <a:pt x="13673" y="9541"/>
                    </a:lnTo>
                    <a:lnTo>
                      <a:pt x="15579" y="12562"/>
                    </a:lnTo>
                    <a:lnTo>
                      <a:pt x="17225" y="16564"/>
                    </a:lnTo>
                    <a:lnTo>
                      <a:pt x="18582" y="20593"/>
                    </a:lnTo>
                    <a:lnTo>
                      <a:pt x="18857" y="21096"/>
                    </a:lnTo>
                    <a:lnTo>
                      <a:pt x="19131" y="21600"/>
                    </a:lnTo>
                    <a:lnTo>
                      <a:pt x="20228" y="21096"/>
                    </a:lnTo>
                    <a:lnTo>
                      <a:pt x="21326" y="20089"/>
                    </a:lnTo>
                    <a:lnTo>
                      <a:pt x="21600" y="19586"/>
                    </a:lnTo>
                    <a:lnTo>
                      <a:pt x="21600" y="19082"/>
                    </a:lnTo>
                    <a:lnTo>
                      <a:pt x="19954" y="14073"/>
                    </a:lnTo>
                    <a:lnTo>
                      <a:pt x="18048" y="10045"/>
                    </a:lnTo>
                    <a:lnTo>
                      <a:pt x="15579" y="6043"/>
                    </a:lnTo>
                    <a:lnTo>
                      <a:pt x="13125" y="3525"/>
                    </a:lnTo>
                    <a:lnTo>
                      <a:pt x="10107" y="1511"/>
                    </a:lnTo>
                    <a:lnTo>
                      <a:pt x="710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82" name="Google Shape;1054;p37"/>
              <p:cNvSpPr/>
              <p:nvPr/>
            </p:nvSpPr>
            <p:spPr>
              <a:xfrm>
                <a:off x="868046" y="1258845"/>
                <a:ext cx="75439" cy="42354"/>
              </a:xfrm>
              <a:custGeom>
                <a:avLst/>
                <a:ahLst/>
                <a:cxnLst>
                  <a:cxn ang="0">
                    <a:pos x="wd2" y="hd2"/>
                  </a:cxn>
                  <a:cxn ang="5400000">
                    <a:pos x="wd2" y="hd2"/>
                  </a:cxn>
                  <a:cxn ang="10800000">
                    <a:pos x="wd2" y="hd2"/>
                  </a:cxn>
                  <a:cxn ang="16200000">
                    <a:pos x="wd2" y="hd2"/>
                  </a:cxn>
                </a:cxnLst>
                <a:rect l="0" t="0" r="r" b="b"/>
                <a:pathLst>
                  <a:path w="21600" h="21600" extrusionOk="0">
                    <a:moveTo>
                      <a:pt x="5102" y="0"/>
                    </a:moveTo>
                    <a:lnTo>
                      <a:pt x="3641" y="434"/>
                    </a:lnTo>
                    <a:lnTo>
                      <a:pt x="1948" y="1712"/>
                    </a:lnTo>
                    <a:lnTo>
                      <a:pt x="487" y="3014"/>
                    </a:lnTo>
                    <a:lnTo>
                      <a:pt x="244" y="3448"/>
                    </a:lnTo>
                    <a:lnTo>
                      <a:pt x="0" y="3882"/>
                    </a:lnTo>
                    <a:lnTo>
                      <a:pt x="244" y="4315"/>
                    </a:lnTo>
                    <a:lnTo>
                      <a:pt x="487" y="4749"/>
                    </a:lnTo>
                    <a:lnTo>
                      <a:pt x="1461" y="4749"/>
                    </a:lnTo>
                    <a:lnTo>
                      <a:pt x="2192" y="4315"/>
                    </a:lnTo>
                    <a:lnTo>
                      <a:pt x="3397" y="3448"/>
                    </a:lnTo>
                    <a:lnTo>
                      <a:pt x="4615" y="3014"/>
                    </a:lnTo>
                    <a:lnTo>
                      <a:pt x="5833" y="2580"/>
                    </a:lnTo>
                    <a:lnTo>
                      <a:pt x="7038" y="3014"/>
                    </a:lnTo>
                    <a:lnTo>
                      <a:pt x="8255" y="3448"/>
                    </a:lnTo>
                    <a:lnTo>
                      <a:pt x="9473" y="4315"/>
                    </a:lnTo>
                    <a:lnTo>
                      <a:pt x="11896" y="6918"/>
                    </a:lnTo>
                    <a:lnTo>
                      <a:pt x="14075" y="9932"/>
                    </a:lnTo>
                    <a:lnTo>
                      <a:pt x="16024" y="13837"/>
                    </a:lnTo>
                    <a:lnTo>
                      <a:pt x="17716" y="17285"/>
                    </a:lnTo>
                    <a:lnTo>
                      <a:pt x="18934" y="20732"/>
                    </a:lnTo>
                    <a:lnTo>
                      <a:pt x="19177" y="21166"/>
                    </a:lnTo>
                    <a:lnTo>
                      <a:pt x="19421" y="21600"/>
                    </a:lnTo>
                    <a:lnTo>
                      <a:pt x="20639" y="21166"/>
                    </a:lnTo>
                    <a:lnTo>
                      <a:pt x="21356" y="20732"/>
                    </a:lnTo>
                    <a:lnTo>
                      <a:pt x="21600" y="19888"/>
                    </a:lnTo>
                    <a:lnTo>
                      <a:pt x="21600" y="19454"/>
                    </a:lnTo>
                    <a:lnTo>
                      <a:pt x="20151" y="14682"/>
                    </a:lnTo>
                    <a:lnTo>
                      <a:pt x="17959" y="10366"/>
                    </a:lnTo>
                    <a:lnTo>
                      <a:pt x="15537" y="6485"/>
                    </a:lnTo>
                    <a:lnTo>
                      <a:pt x="12627" y="3448"/>
                    </a:lnTo>
                    <a:lnTo>
                      <a:pt x="11165" y="2146"/>
                    </a:lnTo>
                    <a:lnTo>
                      <a:pt x="9717" y="845"/>
                    </a:lnTo>
                    <a:lnTo>
                      <a:pt x="8255" y="434"/>
                    </a:lnTo>
                    <a:lnTo>
                      <a:pt x="65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883" name="Google Shape;1055;p37"/>
              <p:cNvSpPr/>
              <p:nvPr/>
            </p:nvSpPr>
            <p:spPr>
              <a:xfrm>
                <a:off x="552730" y="1189316"/>
                <a:ext cx="1416482" cy="1168143"/>
              </a:xfrm>
              <a:custGeom>
                <a:avLst/>
                <a:ahLst/>
                <a:cxnLst>
                  <a:cxn ang="0">
                    <a:pos x="wd2" y="hd2"/>
                  </a:cxn>
                  <a:cxn ang="5400000">
                    <a:pos x="wd2" y="hd2"/>
                  </a:cxn>
                  <a:cxn ang="10800000">
                    <a:pos x="wd2" y="hd2"/>
                  </a:cxn>
                  <a:cxn ang="16200000">
                    <a:pos x="wd2" y="hd2"/>
                  </a:cxn>
                </a:cxnLst>
                <a:rect l="0" t="0" r="r" b="b"/>
                <a:pathLst>
                  <a:path w="21600" h="21600" extrusionOk="0">
                    <a:moveTo>
                      <a:pt x="11129" y="0"/>
                    </a:moveTo>
                    <a:lnTo>
                      <a:pt x="0" y="8684"/>
                    </a:lnTo>
                    <a:lnTo>
                      <a:pt x="129" y="9170"/>
                    </a:lnTo>
                    <a:lnTo>
                      <a:pt x="206" y="9421"/>
                    </a:lnTo>
                    <a:lnTo>
                      <a:pt x="284" y="9672"/>
                    </a:lnTo>
                    <a:lnTo>
                      <a:pt x="375" y="9922"/>
                    </a:lnTo>
                    <a:lnTo>
                      <a:pt x="478" y="10173"/>
                    </a:lnTo>
                    <a:lnTo>
                      <a:pt x="595" y="10408"/>
                    </a:lnTo>
                    <a:lnTo>
                      <a:pt x="724" y="10644"/>
                    </a:lnTo>
                    <a:lnTo>
                      <a:pt x="866" y="10863"/>
                    </a:lnTo>
                    <a:lnTo>
                      <a:pt x="1008" y="11067"/>
                    </a:lnTo>
                    <a:lnTo>
                      <a:pt x="1176" y="11254"/>
                    </a:lnTo>
                    <a:lnTo>
                      <a:pt x="1357" y="11427"/>
                    </a:lnTo>
                    <a:lnTo>
                      <a:pt x="1538" y="11568"/>
                    </a:lnTo>
                    <a:lnTo>
                      <a:pt x="1745" y="11693"/>
                    </a:lnTo>
                    <a:lnTo>
                      <a:pt x="1965" y="11788"/>
                    </a:lnTo>
                    <a:lnTo>
                      <a:pt x="2197" y="11851"/>
                    </a:lnTo>
                    <a:lnTo>
                      <a:pt x="2301" y="11865"/>
                    </a:lnTo>
                    <a:lnTo>
                      <a:pt x="2404" y="11865"/>
                    </a:lnTo>
                    <a:lnTo>
                      <a:pt x="2624" y="11835"/>
                    </a:lnTo>
                    <a:lnTo>
                      <a:pt x="2869" y="11788"/>
                    </a:lnTo>
                    <a:lnTo>
                      <a:pt x="3128" y="11693"/>
                    </a:lnTo>
                    <a:lnTo>
                      <a:pt x="3399" y="11568"/>
                    </a:lnTo>
                    <a:lnTo>
                      <a:pt x="3684" y="11411"/>
                    </a:lnTo>
                    <a:lnTo>
                      <a:pt x="3968" y="11239"/>
                    </a:lnTo>
                    <a:lnTo>
                      <a:pt x="4278" y="11035"/>
                    </a:lnTo>
                    <a:lnTo>
                      <a:pt x="4588" y="10816"/>
                    </a:lnTo>
                    <a:lnTo>
                      <a:pt x="4912" y="10565"/>
                    </a:lnTo>
                    <a:lnTo>
                      <a:pt x="5222" y="10314"/>
                    </a:lnTo>
                    <a:lnTo>
                      <a:pt x="5545" y="10032"/>
                    </a:lnTo>
                    <a:lnTo>
                      <a:pt x="6191" y="9467"/>
                    </a:lnTo>
                    <a:lnTo>
                      <a:pt x="6838" y="8872"/>
                    </a:lnTo>
                    <a:lnTo>
                      <a:pt x="7446" y="8261"/>
                    </a:lnTo>
                    <a:lnTo>
                      <a:pt x="8027" y="7681"/>
                    </a:lnTo>
                    <a:lnTo>
                      <a:pt x="8544" y="7116"/>
                    </a:lnTo>
                    <a:lnTo>
                      <a:pt x="9010" y="6630"/>
                    </a:lnTo>
                    <a:lnTo>
                      <a:pt x="9669" y="5878"/>
                    </a:lnTo>
                    <a:lnTo>
                      <a:pt x="9914" y="5596"/>
                    </a:lnTo>
                    <a:lnTo>
                      <a:pt x="10884" y="19688"/>
                    </a:lnTo>
                    <a:lnTo>
                      <a:pt x="10987" y="19766"/>
                    </a:lnTo>
                    <a:lnTo>
                      <a:pt x="11259" y="20001"/>
                    </a:lnTo>
                    <a:lnTo>
                      <a:pt x="11685" y="20314"/>
                    </a:lnTo>
                    <a:lnTo>
                      <a:pt x="11944" y="20487"/>
                    </a:lnTo>
                    <a:lnTo>
                      <a:pt x="12229" y="20675"/>
                    </a:lnTo>
                    <a:lnTo>
                      <a:pt x="12538" y="20847"/>
                    </a:lnTo>
                    <a:lnTo>
                      <a:pt x="12861" y="21020"/>
                    </a:lnTo>
                    <a:lnTo>
                      <a:pt x="13198" y="21193"/>
                    </a:lnTo>
                    <a:lnTo>
                      <a:pt x="13547" y="21333"/>
                    </a:lnTo>
                    <a:lnTo>
                      <a:pt x="13896" y="21444"/>
                    </a:lnTo>
                    <a:lnTo>
                      <a:pt x="14258" y="21537"/>
                    </a:lnTo>
                    <a:lnTo>
                      <a:pt x="14426" y="21569"/>
                    </a:lnTo>
                    <a:lnTo>
                      <a:pt x="14607" y="21584"/>
                    </a:lnTo>
                    <a:lnTo>
                      <a:pt x="14788" y="21600"/>
                    </a:lnTo>
                    <a:lnTo>
                      <a:pt x="14956" y="21600"/>
                    </a:lnTo>
                    <a:lnTo>
                      <a:pt x="15111" y="21584"/>
                    </a:lnTo>
                    <a:lnTo>
                      <a:pt x="15253" y="21569"/>
                    </a:lnTo>
                    <a:lnTo>
                      <a:pt x="15383" y="21537"/>
                    </a:lnTo>
                    <a:lnTo>
                      <a:pt x="15486" y="21490"/>
                    </a:lnTo>
                    <a:lnTo>
                      <a:pt x="15589" y="21444"/>
                    </a:lnTo>
                    <a:lnTo>
                      <a:pt x="15667" y="21396"/>
                    </a:lnTo>
                    <a:lnTo>
                      <a:pt x="15731" y="21333"/>
                    </a:lnTo>
                    <a:lnTo>
                      <a:pt x="15783" y="21255"/>
                    </a:lnTo>
                    <a:lnTo>
                      <a:pt x="15835" y="21177"/>
                    </a:lnTo>
                    <a:lnTo>
                      <a:pt x="15873" y="21098"/>
                    </a:lnTo>
                    <a:lnTo>
                      <a:pt x="15925" y="20942"/>
                    </a:lnTo>
                    <a:lnTo>
                      <a:pt x="15964" y="20753"/>
                    </a:lnTo>
                    <a:lnTo>
                      <a:pt x="15990" y="20581"/>
                    </a:lnTo>
                    <a:lnTo>
                      <a:pt x="16016" y="20409"/>
                    </a:lnTo>
                    <a:lnTo>
                      <a:pt x="16067" y="20252"/>
                    </a:lnTo>
                    <a:lnTo>
                      <a:pt x="16093" y="20174"/>
                    </a:lnTo>
                    <a:lnTo>
                      <a:pt x="16132" y="20111"/>
                    </a:lnTo>
                    <a:lnTo>
                      <a:pt x="16184" y="20048"/>
                    </a:lnTo>
                    <a:lnTo>
                      <a:pt x="16235" y="19986"/>
                    </a:lnTo>
                    <a:lnTo>
                      <a:pt x="16313" y="19939"/>
                    </a:lnTo>
                    <a:lnTo>
                      <a:pt x="16391" y="19907"/>
                    </a:lnTo>
                    <a:lnTo>
                      <a:pt x="16494" y="19876"/>
                    </a:lnTo>
                    <a:lnTo>
                      <a:pt x="16598" y="19860"/>
                    </a:lnTo>
                    <a:lnTo>
                      <a:pt x="16727" y="19844"/>
                    </a:lnTo>
                    <a:lnTo>
                      <a:pt x="16869" y="19844"/>
                    </a:lnTo>
                    <a:lnTo>
                      <a:pt x="17037" y="19860"/>
                    </a:lnTo>
                    <a:lnTo>
                      <a:pt x="17231" y="19891"/>
                    </a:lnTo>
                    <a:lnTo>
                      <a:pt x="17981" y="20032"/>
                    </a:lnTo>
                    <a:lnTo>
                      <a:pt x="18653" y="20142"/>
                    </a:lnTo>
                    <a:lnTo>
                      <a:pt x="18976" y="20189"/>
                    </a:lnTo>
                    <a:lnTo>
                      <a:pt x="19273" y="20205"/>
                    </a:lnTo>
                    <a:lnTo>
                      <a:pt x="19558" y="20205"/>
                    </a:lnTo>
                    <a:lnTo>
                      <a:pt x="19816" y="20189"/>
                    </a:lnTo>
                    <a:lnTo>
                      <a:pt x="20075" y="20142"/>
                    </a:lnTo>
                    <a:lnTo>
                      <a:pt x="20308" y="20064"/>
                    </a:lnTo>
                    <a:lnTo>
                      <a:pt x="20540" y="19954"/>
                    </a:lnTo>
                    <a:lnTo>
                      <a:pt x="20644" y="19891"/>
                    </a:lnTo>
                    <a:lnTo>
                      <a:pt x="20747" y="19813"/>
                    </a:lnTo>
                    <a:lnTo>
                      <a:pt x="20850" y="19735"/>
                    </a:lnTo>
                    <a:lnTo>
                      <a:pt x="20941" y="19641"/>
                    </a:lnTo>
                    <a:lnTo>
                      <a:pt x="21044" y="19531"/>
                    </a:lnTo>
                    <a:lnTo>
                      <a:pt x="21135" y="19421"/>
                    </a:lnTo>
                    <a:lnTo>
                      <a:pt x="21225" y="19296"/>
                    </a:lnTo>
                    <a:lnTo>
                      <a:pt x="21303" y="19155"/>
                    </a:lnTo>
                    <a:lnTo>
                      <a:pt x="21471" y="18857"/>
                    </a:lnTo>
                    <a:lnTo>
                      <a:pt x="21510" y="18763"/>
                    </a:lnTo>
                    <a:lnTo>
                      <a:pt x="21536" y="18653"/>
                    </a:lnTo>
                    <a:lnTo>
                      <a:pt x="21562" y="18528"/>
                    </a:lnTo>
                    <a:lnTo>
                      <a:pt x="21574" y="18371"/>
                    </a:lnTo>
                    <a:lnTo>
                      <a:pt x="21600" y="18042"/>
                    </a:lnTo>
                    <a:lnTo>
                      <a:pt x="21587" y="17650"/>
                    </a:lnTo>
                    <a:lnTo>
                      <a:pt x="21562" y="17195"/>
                    </a:lnTo>
                    <a:lnTo>
                      <a:pt x="21510" y="16693"/>
                    </a:lnTo>
                    <a:lnTo>
                      <a:pt x="21432" y="16145"/>
                    </a:lnTo>
                    <a:lnTo>
                      <a:pt x="21316" y="15565"/>
                    </a:lnTo>
                    <a:lnTo>
                      <a:pt x="21186" y="14938"/>
                    </a:lnTo>
                    <a:lnTo>
                      <a:pt x="21044" y="14279"/>
                    </a:lnTo>
                    <a:lnTo>
                      <a:pt x="20863" y="13574"/>
                    </a:lnTo>
                    <a:lnTo>
                      <a:pt x="20657" y="12869"/>
                    </a:lnTo>
                    <a:lnTo>
                      <a:pt x="20424" y="12132"/>
                    </a:lnTo>
                    <a:lnTo>
                      <a:pt x="20166" y="11380"/>
                    </a:lnTo>
                    <a:lnTo>
                      <a:pt x="19894" y="10612"/>
                    </a:lnTo>
                    <a:lnTo>
                      <a:pt x="19584" y="9844"/>
                    </a:lnTo>
                    <a:lnTo>
                      <a:pt x="19247" y="9060"/>
                    </a:lnTo>
                    <a:lnTo>
                      <a:pt x="18899" y="8292"/>
                    </a:lnTo>
                    <a:lnTo>
                      <a:pt x="18511" y="7524"/>
                    </a:lnTo>
                    <a:lnTo>
                      <a:pt x="18097" y="6756"/>
                    </a:lnTo>
                    <a:lnTo>
                      <a:pt x="17670" y="6019"/>
                    </a:lnTo>
                    <a:lnTo>
                      <a:pt x="17438" y="5643"/>
                    </a:lnTo>
                    <a:lnTo>
                      <a:pt x="17205" y="5282"/>
                    </a:lnTo>
                    <a:lnTo>
                      <a:pt x="16973" y="4937"/>
                    </a:lnTo>
                    <a:lnTo>
                      <a:pt x="16714" y="4577"/>
                    </a:lnTo>
                    <a:lnTo>
                      <a:pt x="16468" y="4248"/>
                    </a:lnTo>
                    <a:lnTo>
                      <a:pt x="16210" y="3903"/>
                    </a:lnTo>
                    <a:lnTo>
                      <a:pt x="15938" y="3574"/>
                    </a:lnTo>
                    <a:lnTo>
                      <a:pt x="15667" y="3260"/>
                    </a:lnTo>
                    <a:lnTo>
                      <a:pt x="15383" y="2947"/>
                    </a:lnTo>
                    <a:lnTo>
                      <a:pt x="15098" y="2649"/>
                    </a:lnTo>
                    <a:lnTo>
                      <a:pt x="14801" y="2367"/>
                    </a:lnTo>
                    <a:lnTo>
                      <a:pt x="14503" y="2085"/>
                    </a:lnTo>
                    <a:lnTo>
                      <a:pt x="14193" y="1818"/>
                    </a:lnTo>
                    <a:lnTo>
                      <a:pt x="13883" y="1551"/>
                    </a:lnTo>
                    <a:lnTo>
                      <a:pt x="13560" y="1316"/>
                    </a:lnTo>
                    <a:lnTo>
                      <a:pt x="13237" y="1081"/>
                    </a:lnTo>
                    <a:lnTo>
                      <a:pt x="12900" y="862"/>
                    </a:lnTo>
                    <a:lnTo>
                      <a:pt x="12564" y="658"/>
                    </a:lnTo>
                    <a:lnTo>
                      <a:pt x="12216" y="470"/>
                    </a:lnTo>
                    <a:lnTo>
                      <a:pt x="11854" y="298"/>
                    </a:lnTo>
                    <a:lnTo>
                      <a:pt x="11491" y="141"/>
                    </a:lnTo>
                    <a:lnTo>
                      <a:pt x="1112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84" name="Google Shape;1056;p37"/>
              <p:cNvSpPr/>
              <p:nvPr/>
            </p:nvSpPr>
            <p:spPr>
              <a:xfrm>
                <a:off x="1262246" y="2137905"/>
                <a:ext cx="706116" cy="7203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9573"/>
                    </a:lnTo>
                    <a:lnTo>
                      <a:pt x="26" y="21600"/>
                    </a:lnTo>
                    <a:lnTo>
                      <a:pt x="21600" y="2027"/>
                    </a:lnTo>
                    <a:lnTo>
                      <a:pt x="2160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85" name="Google Shape;1057;p37"/>
              <p:cNvSpPr/>
              <p:nvPr/>
            </p:nvSpPr>
            <p:spPr>
              <a:xfrm>
                <a:off x="1246129" y="1892073"/>
                <a:ext cx="665464" cy="124597"/>
              </a:xfrm>
              <a:custGeom>
                <a:avLst/>
                <a:ahLst/>
                <a:cxnLst>
                  <a:cxn ang="0">
                    <a:pos x="wd2" y="hd2"/>
                  </a:cxn>
                  <a:cxn ang="5400000">
                    <a:pos x="wd2" y="hd2"/>
                  </a:cxn>
                  <a:cxn ang="10800000">
                    <a:pos x="wd2" y="hd2"/>
                  </a:cxn>
                  <a:cxn ang="16200000">
                    <a:pos x="wd2" y="hd2"/>
                  </a:cxn>
                </a:cxnLst>
                <a:rect l="0" t="0" r="r" b="b"/>
                <a:pathLst>
                  <a:path w="21600" h="21600" extrusionOk="0">
                    <a:moveTo>
                      <a:pt x="21545" y="0"/>
                    </a:moveTo>
                    <a:lnTo>
                      <a:pt x="0" y="20428"/>
                    </a:lnTo>
                    <a:lnTo>
                      <a:pt x="28" y="21600"/>
                    </a:lnTo>
                    <a:lnTo>
                      <a:pt x="21600" y="1025"/>
                    </a:lnTo>
                    <a:lnTo>
                      <a:pt x="2154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86" name="Google Shape;1058;p37"/>
              <p:cNvSpPr/>
              <p:nvPr/>
            </p:nvSpPr>
            <p:spPr>
              <a:xfrm>
                <a:off x="1233414" y="1682683"/>
                <a:ext cx="585774" cy="129700"/>
              </a:xfrm>
              <a:custGeom>
                <a:avLst/>
                <a:ahLst/>
                <a:cxnLst>
                  <a:cxn ang="0">
                    <a:pos x="wd2" y="hd2"/>
                  </a:cxn>
                  <a:cxn ang="5400000">
                    <a:pos x="wd2" y="hd2"/>
                  </a:cxn>
                  <a:cxn ang="10800000">
                    <a:pos x="wd2" y="hd2"/>
                  </a:cxn>
                  <a:cxn ang="16200000">
                    <a:pos x="wd2" y="hd2"/>
                  </a:cxn>
                </a:cxnLst>
                <a:rect l="0" t="0" r="r" b="b"/>
                <a:pathLst>
                  <a:path w="21600" h="21600" extrusionOk="0">
                    <a:moveTo>
                      <a:pt x="21569" y="0"/>
                    </a:moveTo>
                    <a:lnTo>
                      <a:pt x="0" y="20467"/>
                    </a:lnTo>
                    <a:lnTo>
                      <a:pt x="31" y="21600"/>
                    </a:lnTo>
                    <a:lnTo>
                      <a:pt x="21600" y="1126"/>
                    </a:lnTo>
                    <a:lnTo>
                      <a:pt x="2156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87" name="Google Shape;1059;p37"/>
              <p:cNvSpPr/>
              <p:nvPr/>
            </p:nvSpPr>
            <p:spPr>
              <a:xfrm>
                <a:off x="1222400" y="1525003"/>
                <a:ext cx="499279" cy="100868"/>
              </a:xfrm>
              <a:custGeom>
                <a:avLst/>
                <a:ahLst/>
                <a:cxnLst>
                  <a:cxn ang="0">
                    <a:pos x="wd2" y="hd2"/>
                  </a:cxn>
                  <a:cxn ang="5400000">
                    <a:pos x="wd2" y="hd2"/>
                  </a:cxn>
                  <a:cxn ang="10800000">
                    <a:pos x="wd2" y="hd2"/>
                  </a:cxn>
                  <a:cxn ang="16200000">
                    <a:pos x="wd2" y="hd2"/>
                  </a:cxn>
                </a:cxnLst>
                <a:rect l="0" t="0" r="r" b="b"/>
                <a:pathLst>
                  <a:path w="21600" h="21600" extrusionOk="0">
                    <a:moveTo>
                      <a:pt x="21563" y="0"/>
                    </a:moveTo>
                    <a:lnTo>
                      <a:pt x="0" y="20334"/>
                    </a:lnTo>
                    <a:lnTo>
                      <a:pt x="74" y="21600"/>
                    </a:lnTo>
                    <a:lnTo>
                      <a:pt x="21600" y="1457"/>
                    </a:lnTo>
                    <a:lnTo>
                      <a:pt x="21563"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88" name="Google Shape;1060;p37"/>
              <p:cNvSpPr/>
              <p:nvPr/>
            </p:nvSpPr>
            <p:spPr>
              <a:xfrm>
                <a:off x="1222400" y="1383440"/>
                <a:ext cx="380638" cy="133103"/>
              </a:xfrm>
              <a:custGeom>
                <a:avLst/>
                <a:ahLst/>
                <a:cxnLst>
                  <a:cxn ang="0">
                    <a:pos x="wd2" y="hd2"/>
                  </a:cxn>
                  <a:cxn ang="5400000">
                    <a:pos x="wd2" y="hd2"/>
                  </a:cxn>
                  <a:cxn ang="10800000">
                    <a:pos x="wd2" y="hd2"/>
                  </a:cxn>
                  <a:cxn ang="16200000">
                    <a:pos x="wd2" y="hd2"/>
                  </a:cxn>
                </a:cxnLst>
                <a:rect l="0" t="0" r="r" b="b"/>
                <a:pathLst>
                  <a:path w="21600" h="21600" extrusionOk="0">
                    <a:moveTo>
                      <a:pt x="21455" y="0"/>
                    </a:moveTo>
                    <a:lnTo>
                      <a:pt x="0" y="20634"/>
                    </a:lnTo>
                    <a:lnTo>
                      <a:pt x="97" y="21600"/>
                    </a:lnTo>
                    <a:lnTo>
                      <a:pt x="21600" y="1097"/>
                    </a:lnTo>
                    <a:lnTo>
                      <a:pt x="21455"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89" name="Google Shape;1061;p37"/>
              <p:cNvSpPr/>
              <p:nvPr/>
            </p:nvSpPr>
            <p:spPr>
              <a:xfrm>
                <a:off x="651896" y="1527555"/>
                <a:ext cx="118688" cy="273816"/>
              </a:xfrm>
              <a:custGeom>
                <a:avLst/>
                <a:ahLst/>
                <a:cxnLst>
                  <a:cxn ang="0">
                    <a:pos x="wd2" y="hd2"/>
                  </a:cxn>
                  <a:cxn ang="5400000">
                    <a:pos x="wd2" y="hd2"/>
                  </a:cxn>
                  <a:cxn ang="10800000">
                    <a:pos x="wd2" y="hd2"/>
                  </a:cxn>
                  <a:cxn ang="16200000">
                    <a:pos x="wd2" y="hd2"/>
                  </a:cxn>
                </a:cxnLst>
                <a:rect l="0" t="0" r="r" b="b"/>
                <a:pathLst>
                  <a:path w="21600" h="21600" extrusionOk="0">
                    <a:moveTo>
                      <a:pt x="20516" y="0"/>
                    </a:moveTo>
                    <a:lnTo>
                      <a:pt x="0" y="21399"/>
                    </a:lnTo>
                    <a:lnTo>
                      <a:pt x="1076" y="21600"/>
                    </a:lnTo>
                    <a:lnTo>
                      <a:pt x="21600" y="201"/>
                    </a:lnTo>
                    <a:lnTo>
                      <a:pt x="20516"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90" name="Google Shape;1062;p37"/>
              <p:cNvSpPr/>
              <p:nvPr/>
            </p:nvSpPr>
            <p:spPr>
              <a:xfrm>
                <a:off x="785848" y="1443611"/>
                <a:ext cx="103421" cy="366221"/>
              </a:xfrm>
              <a:custGeom>
                <a:avLst/>
                <a:ahLst/>
                <a:cxnLst>
                  <a:cxn ang="0">
                    <a:pos x="wd2" y="hd2"/>
                  </a:cxn>
                  <a:cxn ang="5400000">
                    <a:pos x="wd2" y="hd2"/>
                  </a:cxn>
                  <a:cxn ang="10800000">
                    <a:pos x="wd2" y="hd2"/>
                  </a:cxn>
                  <a:cxn ang="16200000">
                    <a:pos x="wd2" y="hd2"/>
                  </a:cxn>
                </a:cxnLst>
                <a:rect l="0" t="0" r="r" b="b"/>
                <a:pathLst>
                  <a:path w="21600" h="21600" extrusionOk="0">
                    <a:moveTo>
                      <a:pt x="20179" y="0"/>
                    </a:moveTo>
                    <a:lnTo>
                      <a:pt x="0" y="21500"/>
                    </a:lnTo>
                    <a:lnTo>
                      <a:pt x="1234" y="21600"/>
                    </a:lnTo>
                    <a:lnTo>
                      <a:pt x="21600" y="100"/>
                    </a:lnTo>
                    <a:lnTo>
                      <a:pt x="2017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91" name="Google Shape;1063;p37"/>
              <p:cNvSpPr/>
              <p:nvPr/>
            </p:nvSpPr>
            <p:spPr>
              <a:xfrm>
                <a:off x="584919" y="1719125"/>
                <a:ext cx="273817" cy="23730"/>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6220"/>
                    </a:lnTo>
                    <a:lnTo>
                      <a:pt x="0" y="21600"/>
                    </a:lnTo>
                    <a:lnTo>
                      <a:pt x="21600" y="6195"/>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892" name="Google Shape;1064;p37"/>
              <p:cNvSpPr/>
              <p:nvPr/>
            </p:nvSpPr>
            <p:spPr>
              <a:xfrm>
                <a:off x="623064" y="1625019"/>
                <a:ext cx="250088" cy="1441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1471"/>
                    </a:lnTo>
                    <a:lnTo>
                      <a:pt x="0" y="21600"/>
                    </a:lnTo>
                    <a:lnTo>
                      <a:pt x="21600" y="10196"/>
                    </a:lnTo>
                    <a:lnTo>
                      <a:pt x="2160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93" name="Google Shape;1065;p37"/>
              <p:cNvSpPr/>
              <p:nvPr/>
            </p:nvSpPr>
            <p:spPr>
              <a:xfrm>
                <a:off x="1240219" y="1261352"/>
                <a:ext cx="158489" cy="1055411"/>
              </a:xfrm>
              <a:custGeom>
                <a:avLst/>
                <a:ahLst/>
                <a:cxnLst>
                  <a:cxn ang="0">
                    <a:pos x="wd2" y="hd2"/>
                  </a:cxn>
                  <a:cxn ang="5400000">
                    <a:pos x="wd2" y="hd2"/>
                  </a:cxn>
                  <a:cxn ang="10800000">
                    <a:pos x="wd2" y="hd2"/>
                  </a:cxn>
                  <a:cxn ang="16200000">
                    <a:pos x="wd2" y="hd2"/>
                  </a:cxn>
                </a:cxnLst>
                <a:rect l="0" t="0" r="r" b="b"/>
                <a:pathLst>
                  <a:path w="21600" h="21600" extrusionOk="0">
                    <a:moveTo>
                      <a:pt x="921" y="0"/>
                    </a:moveTo>
                    <a:lnTo>
                      <a:pt x="0" y="17"/>
                    </a:lnTo>
                    <a:lnTo>
                      <a:pt x="20795" y="21600"/>
                    </a:lnTo>
                    <a:lnTo>
                      <a:pt x="21600" y="21583"/>
                    </a:lnTo>
                    <a:lnTo>
                      <a:pt x="921"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94" name="Google Shape;1066;p37"/>
              <p:cNvSpPr/>
              <p:nvPr/>
            </p:nvSpPr>
            <p:spPr>
              <a:xfrm>
                <a:off x="1358010" y="1217299"/>
                <a:ext cx="243327" cy="1099464"/>
              </a:xfrm>
              <a:custGeom>
                <a:avLst/>
                <a:ahLst/>
                <a:cxnLst>
                  <a:cxn ang="0">
                    <a:pos x="wd2" y="hd2"/>
                  </a:cxn>
                  <a:cxn ang="5400000">
                    <a:pos x="wd2" y="hd2"/>
                  </a:cxn>
                  <a:cxn ang="10800000">
                    <a:pos x="wd2" y="hd2"/>
                  </a:cxn>
                  <a:cxn ang="16200000">
                    <a:pos x="wd2" y="hd2"/>
                  </a:cxn>
                </a:cxnLst>
                <a:rect l="0" t="0" r="r" b="b"/>
                <a:pathLst>
                  <a:path w="21600" h="21600" extrusionOk="0">
                    <a:moveTo>
                      <a:pt x="529" y="0"/>
                    </a:moveTo>
                    <a:lnTo>
                      <a:pt x="0" y="33"/>
                    </a:lnTo>
                    <a:lnTo>
                      <a:pt x="21071" y="21600"/>
                    </a:lnTo>
                    <a:lnTo>
                      <a:pt x="21600" y="21567"/>
                    </a:lnTo>
                    <a:lnTo>
                      <a:pt x="529"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95" name="Google Shape;1067;p37"/>
              <p:cNvSpPr/>
              <p:nvPr/>
            </p:nvSpPr>
            <p:spPr>
              <a:xfrm>
                <a:off x="1555535" y="1345296"/>
                <a:ext cx="205989" cy="915505"/>
              </a:xfrm>
              <a:custGeom>
                <a:avLst/>
                <a:ahLst/>
                <a:cxnLst>
                  <a:cxn ang="0">
                    <a:pos x="wd2" y="hd2"/>
                  </a:cxn>
                  <a:cxn ang="5400000">
                    <a:pos x="wd2" y="hd2"/>
                  </a:cxn>
                  <a:cxn ang="10800000">
                    <a:pos x="wd2" y="hd2"/>
                  </a:cxn>
                  <a:cxn ang="16200000">
                    <a:pos x="wd2" y="hd2"/>
                  </a:cxn>
                </a:cxnLst>
                <a:rect l="0" t="0" r="r" b="b"/>
                <a:pathLst>
                  <a:path w="21600" h="21600" extrusionOk="0">
                    <a:moveTo>
                      <a:pt x="624" y="0"/>
                    </a:moveTo>
                    <a:lnTo>
                      <a:pt x="0" y="40"/>
                    </a:lnTo>
                    <a:lnTo>
                      <a:pt x="20980" y="21600"/>
                    </a:lnTo>
                    <a:lnTo>
                      <a:pt x="21600" y="21561"/>
                    </a:lnTo>
                    <a:lnTo>
                      <a:pt x="624"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96" name="Google Shape;1068;p37"/>
              <p:cNvSpPr/>
              <p:nvPr/>
            </p:nvSpPr>
            <p:spPr>
              <a:xfrm>
                <a:off x="1761522" y="1592829"/>
                <a:ext cx="123791" cy="682387"/>
              </a:xfrm>
              <a:custGeom>
                <a:avLst/>
                <a:ahLst/>
                <a:cxnLst>
                  <a:cxn ang="0">
                    <a:pos x="wd2" y="hd2"/>
                  </a:cxn>
                  <a:cxn ang="5400000">
                    <a:pos x="wd2" y="hd2"/>
                  </a:cxn>
                  <a:cxn ang="10800000">
                    <a:pos x="wd2" y="hd2"/>
                  </a:cxn>
                  <a:cxn ang="16200000">
                    <a:pos x="wd2" y="hd2"/>
                  </a:cxn>
                </a:cxnLst>
                <a:rect l="0" t="0" r="r" b="b"/>
                <a:pathLst>
                  <a:path w="21600" h="21600" extrusionOk="0">
                    <a:moveTo>
                      <a:pt x="1187" y="0"/>
                    </a:moveTo>
                    <a:lnTo>
                      <a:pt x="0" y="27"/>
                    </a:lnTo>
                    <a:lnTo>
                      <a:pt x="20413" y="21600"/>
                    </a:lnTo>
                    <a:lnTo>
                      <a:pt x="21600" y="21573"/>
                    </a:lnTo>
                    <a:lnTo>
                      <a:pt x="1187"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97" name="Google Shape;1069;p37"/>
              <p:cNvSpPr/>
              <p:nvPr/>
            </p:nvSpPr>
            <p:spPr>
              <a:xfrm>
                <a:off x="1002848" y="1314763"/>
                <a:ext cx="522201" cy="6697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9420"/>
                    </a:lnTo>
                    <a:lnTo>
                      <a:pt x="0" y="21600"/>
                    </a:lnTo>
                    <a:lnTo>
                      <a:pt x="21600" y="2195"/>
                    </a:lnTo>
                    <a:lnTo>
                      <a:pt x="2160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898" name="Google Shape;1070;p37"/>
              <p:cNvSpPr/>
              <p:nvPr/>
            </p:nvSpPr>
            <p:spPr>
              <a:xfrm>
                <a:off x="1258843" y="1218149"/>
                <a:ext cx="166145" cy="1118940"/>
              </a:xfrm>
              <a:custGeom>
                <a:avLst/>
                <a:ahLst/>
                <a:cxnLst>
                  <a:cxn ang="0">
                    <a:pos x="wd2" y="hd2"/>
                  </a:cxn>
                  <a:cxn ang="5400000">
                    <a:pos x="wd2" y="hd2"/>
                  </a:cxn>
                  <a:cxn ang="10800000">
                    <a:pos x="wd2" y="hd2"/>
                  </a:cxn>
                  <a:cxn ang="16200000">
                    <a:pos x="wd2" y="hd2"/>
                  </a:cxn>
                </a:cxnLst>
                <a:rect l="0" t="0" r="r" b="b"/>
                <a:pathLst>
                  <a:path w="21600" h="21600" extrusionOk="0">
                    <a:moveTo>
                      <a:pt x="885" y="0"/>
                    </a:moveTo>
                    <a:lnTo>
                      <a:pt x="0" y="16"/>
                    </a:lnTo>
                    <a:lnTo>
                      <a:pt x="20832" y="21600"/>
                    </a:lnTo>
                    <a:lnTo>
                      <a:pt x="21600" y="21584"/>
                    </a:lnTo>
                    <a:lnTo>
                      <a:pt x="88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899" name="Google Shape;1071;p37"/>
              <p:cNvSpPr/>
              <p:nvPr/>
            </p:nvSpPr>
            <p:spPr>
              <a:xfrm>
                <a:off x="1392796" y="1234222"/>
                <a:ext cx="225464" cy="1026579"/>
              </a:xfrm>
              <a:custGeom>
                <a:avLst/>
                <a:ahLst/>
                <a:cxnLst>
                  <a:cxn ang="0">
                    <a:pos x="wd2" y="hd2"/>
                  </a:cxn>
                  <a:cxn ang="5400000">
                    <a:pos x="wd2" y="hd2"/>
                  </a:cxn>
                  <a:cxn ang="10800000">
                    <a:pos x="wd2" y="hd2"/>
                  </a:cxn>
                  <a:cxn ang="16200000">
                    <a:pos x="wd2" y="hd2"/>
                  </a:cxn>
                </a:cxnLst>
                <a:rect l="0" t="0" r="r" b="b"/>
                <a:pathLst>
                  <a:path w="21600" h="21600" extrusionOk="0">
                    <a:moveTo>
                      <a:pt x="566" y="0"/>
                    </a:moveTo>
                    <a:lnTo>
                      <a:pt x="0" y="18"/>
                    </a:lnTo>
                    <a:lnTo>
                      <a:pt x="21034" y="21600"/>
                    </a:lnTo>
                    <a:lnTo>
                      <a:pt x="21600" y="21565"/>
                    </a:lnTo>
                    <a:lnTo>
                      <a:pt x="566"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0" name="Google Shape;1072;p37"/>
              <p:cNvSpPr/>
              <p:nvPr/>
            </p:nvSpPr>
            <p:spPr>
              <a:xfrm>
                <a:off x="1575055" y="1373277"/>
                <a:ext cx="218703" cy="902790"/>
              </a:xfrm>
              <a:custGeom>
                <a:avLst/>
                <a:ahLst/>
                <a:cxnLst>
                  <a:cxn ang="0">
                    <a:pos x="wd2" y="hd2"/>
                  </a:cxn>
                  <a:cxn ang="5400000">
                    <a:pos x="wd2" y="hd2"/>
                  </a:cxn>
                  <a:cxn ang="10800000">
                    <a:pos x="wd2" y="hd2"/>
                  </a:cxn>
                  <a:cxn ang="16200000">
                    <a:pos x="wd2" y="hd2"/>
                  </a:cxn>
                </a:cxnLst>
                <a:rect l="0" t="0" r="r" b="b"/>
                <a:pathLst>
                  <a:path w="21600" h="21600" extrusionOk="0">
                    <a:moveTo>
                      <a:pt x="668" y="0"/>
                    </a:moveTo>
                    <a:lnTo>
                      <a:pt x="0" y="41"/>
                    </a:lnTo>
                    <a:lnTo>
                      <a:pt x="21012" y="21600"/>
                    </a:lnTo>
                    <a:lnTo>
                      <a:pt x="21600" y="21559"/>
                    </a:lnTo>
                    <a:lnTo>
                      <a:pt x="668"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1" name="Google Shape;1073;p37"/>
              <p:cNvSpPr/>
              <p:nvPr/>
            </p:nvSpPr>
            <p:spPr>
              <a:xfrm>
                <a:off x="1787802" y="1644539"/>
                <a:ext cx="126343" cy="616262"/>
              </a:xfrm>
              <a:custGeom>
                <a:avLst/>
                <a:ahLst/>
                <a:cxnLst>
                  <a:cxn ang="0">
                    <a:pos x="wd2" y="hd2"/>
                  </a:cxn>
                  <a:cxn ang="5400000">
                    <a:pos x="wd2" y="hd2"/>
                  </a:cxn>
                  <a:cxn ang="10800000">
                    <a:pos x="wd2" y="hd2"/>
                  </a:cxn>
                  <a:cxn ang="16200000">
                    <a:pos x="wd2" y="hd2"/>
                  </a:cxn>
                </a:cxnLst>
                <a:rect l="0" t="0" r="r" b="b"/>
                <a:pathLst>
                  <a:path w="21600" h="21600" extrusionOk="0">
                    <a:moveTo>
                      <a:pt x="1018" y="0"/>
                    </a:moveTo>
                    <a:lnTo>
                      <a:pt x="0" y="60"/>
                    </a:lnTo>
                    <a:lnTo>
                      <a:pt x="20437" y="21600"/>
                    </a:lnTo>
                    <a:lnTo>
                      <a:pt x="21600" y="21542"/>
                    </a:lnTo>
                    <a:lnTo>
                      <a:pt x="1018"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2" name="Google Shape;1074;p37"/>
              <p:cNvSpPr/>
              <p:nvPr/>
            </p:nvSpPr>
            <p:spPr>
              <a:xfrm>
                <a:off x="659507" y="1501275"/>
                <a:ext cx="139058" cy="312810"/>
              </a:xfrm>
              <a:custGeom>
                <a:avLst/>
                <a:ahLst/>
                <a:cxnLst>
                  <a:cxn ang="0">
                    <a:pos x="wd2" y="hd2"/>
                  </a:cxn>
                  <a:cxn ang="5400000">
                    <a:pos x="wd2" y="hd2"/>
                  </a:cxn>
                  <a:cxn ang="10800000">
                    <a:pos x="wd2" y="hd2"/>
                  </a:cxn>
                  <a:cxn ang="16200000">
                    <a:pos x="wd2" y="hd2"/>
                  </a:cxn>
                </a:cxnLst>
                <a:rect l="0" t="0" r="r" b="b"/>
                <a:pathLst>
                  <a:path w="21600" h="21600" extrusionOk="0">
                    <a:moveTo>
                      <a:pt x="20675" y="0"/>
                    </a:moveTo>
                    <a:lnTo>
                      <a:pt x="0" y="21424"/>
                    </a:lnTo>
                    <a:lnTo>
                      <a:pt x="925" y="21600"/>
                    </a:lnTo>
                    <a:lnTo>
                      <a:pt x="21600" y="176"/>
                    </a:lnTo>
                    <a:lnTo>
                      <a:pt x="2067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3" name="Google Shape;1075;p37"/>
              <p:cNvSpPr/>
              <p:nvPr/>
            </p:nvSpPr>
            <p:spPr>
              <a:xfrm>
                <a:off x="824843" y="1430896"/>
                <a:ext cx="83901" cy="356909"/>
              </a:xfrm>
              <a:custGeom>
                <a:avLst/>
                <a:ahLst/>
                <a:cxnLst>
                  <a:cxn ang="0">
                    <a:pos x="wd2" y="hd2"/>
                  </a:cxn>
                  <a:cxn ang="5400000">
                    <a:pos x="wd2" y="hd2"/>
                  </a:cxn>
                  <a:cxn ang="10800000">
                    <a:pos x="wd2" y="hd2"/>
                  </a:cxn>
                  <a:cxn ang="16200000">
                    <a:pos x="wd2" y="hd2"/>
                  </a:cxn>
                </a:cxnLst>
                <a:rect l="0" t="0" r="r" b="b"/>
                <a:pathLst>
                  <a:path w="21600" h="21600" extrusionOk="0">
                    <a:moveTo>
                      <a:pt x="20079" y="0"/>
                    </a:moveTo>
                    <a:lnTo>
                      <a:pt x="0" y="21549"/>
                    </a:lnTo>
                    <a:lnTo>
                      <a:pt x="1740" y="21600"/>
                    </a:lnTo>
                    <a:lnTo>
                      <a:pt x="21600" y="103"/>
                    </a:lnTo>
                    <a:lnTo>
                      <a:pt x="20079"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4" name="Google Shape;1076;p37"/>
              <p:cNvSpPr/>
              <p:nvPr/>
            </p:nvSpPr>
            <p:spPr>
              <a:xfrm>
                <a:off x="575607" y="1695397"/>
                <a:ext cx="283129" cy="30535"/>
              </a:xfrm>
              <a:custGeom>
                <a:avLst/>
                <a:ahLst/>
                <a:cxnLst>
                  <a:cxn ang="0">
                    <a:pos x="wd2" y="hd2"/>
                  </a:cxn>
                  <a:cxn ang="5400000">
                    <a:pos x="wd2" y="hd2"/>
                  </a:cxn>
                  <a:cxn ang="10800000">
                    <a:pos x="wd2" y="hd2"/>
                  </a:cxn>
                  <a:cxn ang="16200000">
                    <a:pos x="wd2" y="hd2"/>
                  </a:cxn>
                </a:cxnLst>
                <a:rect l="0" t="0" r="r" b="b"/>
                <a:pathLst>
                  <a:path w="21600" h="21600" extrusionOk="0">
                    <a:moveTo>
                      <a:pt x="21535" y="0"/>
                    </a:moveTo>
                    <a:lnTo>
                      <a:pt x="0" y="16786"/>
                    </a:lnTo>
                    <a:lnTo>
                      <a:pt x="65" y="21600"/>
                    </a:lnTo>
                    <a:lnTo>
                      <a:pt x="21600" y="4782"/>
                    </a:lnTo>
                    <a:lnTo>
                      <a:pt x="2153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5" name="Google Shape;1077;p37"/>
              <p:cNvSpPr/>
              <p:nvPr/>
            </p:nvSpPr>
            <p:spPr>
              <a:xfrm>
                <a:off x="644241" y="1591135"/>
                <a:ext cx="228911" cy="1270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0010"/>
                    </a:lnTo>
                    <a:lnTo>
                      <a:pt x="0" y="21600"/>
                    </a:lnTo>
                    <a:lnTo>
                      <a:pt x="21600" y="13259"/>
                    </a:lnTo>
                    <a:lnTo>
                      <a:pt x="21600"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6" name="Google Shape;1078;p37"/>
              <p:cNvSpPr/>
              <p:nvPr/>
            </p:nvSpPr>
            <p:spPr>
              <a:xfrm>
                <a:off x="943483" y="1343595"/>
                <a:ext cx="615457" cy="66977"/>
              </a:xfrm>
              <a:custGeom>
                <a:avLst/>
                <a:ahLst/>
                <a:cxnLst>
                  <a:cxn ang="0">
                    <a:pos x="wd2" y="hd2"/>
                  </a:cxn>
                  <a:cxn ang="5400000">
                    <a:pos x="wd2" y="hd2"/>
                  </a:cxn>
                  <a:cxn ang="10800000">
                    <a:pos x="wd2" y="hd2"/>
                  </a:cxn>
                  <a:cxn ang="16200000">
                    <a:pos x="wd2" y="hd2"/>
                  </a:cxn>
                </a:cxnLst>
                <a:rect l="0" t="0" r="r" b="b"/>
                <a:pathLst>
                  <a:path w="21600" h="21600" extrusionOk="0">
                    <a:moveTo>
                      <a:pt x="21570" y="0"/>
                    </a:moveTo>
                    <a:lnTo>
                      <a:pt x="0" y="19405"/>
                    </a:lnTo>
                    <a:lnTo>
                      <a:pt x="30" y="21600"/>
                    </a:lnTo>
                    <a:lnTo>
                      <a:pt x="21600" y="1920"/>
                    </a:lnTo>
                    <a:lnTo>
                      <a:pt x="21570"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7" name="Google Shape;1079;p37"/>
              <p:cNvSpPr/>
              <p:nvPr/>
            </p:nvSpPr>
            <p:spPr>
              <a:xfrm>
                <a:off x="1222400" y="1412272"/>
                <a:ext cx="407724" cy="144116"/>
              </a:xfrm>
              <a:custGeom>
                <a:avLst/>
                <a:ahLst/>
                <a:cxnLst>
                  <a:cxn ang="0">
                    <a:pos x="wd2" y="hd2"/>
                  </a:cxn>
                  <a:cxn ang="5400000">
                    <a:pos x="wd2" y="hd2"/>
                  </a:cxn>
                  <a:cxn ang="10800000">
                    <a:pos x="wd2" y="hd2"/>
                  </a:cxn>
                  <a:cxn ang="16200000">
                    <a:pos x="wd2" y="hd2"/>
                  </a:cxn>
                </a:cxnLst>
                <a:rect l="0" t="0" r="r" b="b"/>
                <a:pathLst>
                  <a:path w="21600" h="21600" extrusionOk="0">
                    <a:moveTo>
                      <a:pt x="21512" y="0"/>
                    </a:moveTo>
                    <a:lnTo>
                      <a:pt x="0" y="20708"/>
                    </a:lnTo>
                    <a:lnTo>
                      <a:pt x="90" y="21600"/>
                    </a:lnTo>
                    <a:lnTo>
                      <a:pt x="21600" y="886"/>
                    </a:lnTo>
                    <a:lnTo>
                      <a:pt x="21512"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8" name="Google Shape;1080;p37"/>
              <p:cNvSpPr/>
              <p:nvPr/>
            </p:nvSpPr>
            <p:spPr>
              <a:xfrm>
                <a:off x="1233414" y="1555536"/>
                <a:ext cx="509485" cy="105122"/>
              </a:xfrm>
              <a:custGeom>
                <a:avLst/>
                <a:ahLst/>
                <a:cxnLst>
                  <a:cxn ang="0">
                    <a:pos x="wd2" y="hd2"/>
                  </a:cxn>
                  <a:cxn ang="5400000">
                    <a:pos x="wd2" y="hd2"/>
                  </a:cxn>
                  <a:cxn ang="10800000">
                    <a:pos x="wd2" y="hd2"/>
                  </a:cxn>
                  <a:cxn ang="16200000">
                    <a:pos x="wd2" y="hd2"/>
                  </a:cxn>
                </a:cxnLst>
                <a:rect l="0" t="0" r="r" b="b"/>
                <a:pathLst>
                  <a:path w="21600" h="21600" extrusionOk="0">
                    <a:moveTo>
                      <a:pt x="21564" y="0"/>
                    </a:moveTo>
                    <a:lnTo>
                      <a:pt x="0" y="20376"/>
                    </a:lnTo>
                    <a:lnTo>
                      <a:pt x="36" y="21600"/>
                    </a:lnTo>
                    <a:lnTo>
                      <a:pt x="21600" y="1214"/>
                    </a:lnTo>
                    <a:lnTo>
                      <a:pt x="21564"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09" name="Google Shape;1081;p37"/>
              <p:cNvSpPr/>
              <p:nvPr/>
            </p:nvSpPr>
            <p:spPr>
              <a:xfrm>
                <a:off x="1233414" y="1710664"/>
                <a:ext cx="601040" cy="144117"/>
              </a:xfrm>
              <a:custGeom>
                <a:avLst/>
                <a:ahLst/>
                <a:cxnLst>
                  <a:cxn ang="0">
                    <a:pos x="wd2" y="hd2"/>
                  </a:cxn>
                  <a:cxn ang="5400000">
                    <a:pos x="wd2" y="hd2"/>
                  </a:cxn>
                  <a:cxn ang="10800000">
                    <a:pos x="wd2" y="hd2"/>
                  </a:cxn>
                  <a:cxn ang="16200000">
                    <a:pos x="wd2" y="hd2"/>
                  </a:cxn>
                </a:cxnLst>
                <a:rect l="0" t="0" r="r" b="b"/>
                <a:pathLst>
                  <a:path w="21600" h="21600" extrusionOk="0">
                    <a:moveTo>
                      <a:pt x="21539" y="0"/>
                    </a:moveTo>
                    <a:lnTo>
                      <a:pt x="0" y="20580"/>
                    </a:lnTo>
                    <a:lnTo>
                      <a:pt x="61" y="21600"/>
                    </a:lnTo>
                    <a:lnTo>
                      <a:pt x="21600" y="1013"/>
                    </a:lnTo>
                    <a:lnTo>
                      <a:pt x="21539"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10" name="Google Shape;1082;p37"/>
              <p:cNvSpPr/>
              <p:nvPr/>
            </p:nvSpPr>
            <p:spPr>
              <a:xfrm>
                <a:off x="1250382" y="1926814"/>
                <a:ext cx="661211" cy="110226"/>
              </a:xfrm>
              <a:custGeom>
                <a:avLst/>
                <a:ahLst/>
                <a:cxnLst>
                  <a:cxn ang="0">
                    <a:pos x="wd2" y="hd2"/>
                  </a:cxn>
                  <a:cxn ang="5400000">
                    <a:pos x="wd2" y="hd2"/>
                  </a:cxn>
                  <a:cxn ang="10800000">
                    <a:pos x="wd2" y="hd2"/>
                  </a:cxn>
                  <a:cxn ang="16200000">
                    <a:pos x="wd2" y="hd2"/>
                  </a:cxn>
                </a:cxnLst>
                <a:rect l="0" t="0" r="r" b="b"/>
                <a:pathLst>
                  <a:path w="21600" h="21600" extrusionOk="0">
                    <a:moveTo>
                      <a:pt x="21544" y="0"/>
                    </a:moveTo>
                    <a:lnTo>
                      <a:pt x="0" y="20433"/>
                    </a:lnTo>
                    <a:lnTo>
                      <a:pt x="56" y="21600"/>
                    </a:lnTo>
                    <a:lnTo>
                      <a:pt x="21600" y="1167"/>
                    </a:lnTo>
                    <a:lnTo>
                      <a:pt x="21544"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11" name="Google Shape;1083;p37"/>
              <p:cNvSpPr/>
              <p:nvPr/>
            </p:nvSpPr>
            <p:spPr>
              <a:xfrm>
                <a:off x="1264798" y="2170945"/>
                <a:ext cx="703563" cy="6697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19420"/>
                    </a:lnTo>
                    <a:lnTo>
                      <a:pt x="0" y="21600"/>
                    </a:lnTo>
                    <a:lnTo>
                      <a:pt x="21600" y="1920"/>
                    </a:lnTo>
                    <a:lnTo>
                      <a:pt x="21600"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12" name="Google Shape;1084;p37"/>
              <p:cNvSpPr/>
              <p:nvPr/>
            </p:nvSpPr>
            <p:spPr>
              <a:xfrm>
                <a:off x="349250" y="1276619"/>
                <a:ext cx="337390" cy="477250"/>
              </a:xfrm>
              <a:custGeom>
                <a:avLst/>
                <a:ahLst/>
                <a:cxnLst>
                  <a:cxn ang="0">
                    <a:pos x="wd2" y="hd2"/>
                  </a:cxn>
                  <a:cxn ang="5400000">
                    <a:pos x="wd2" y="hd2"/>
                  </a:cxn>
                  <a:cxn ang="10800000">
                    <a:pos x="wd2" y="hd2"/>
                  </a:cxn>
                  <a:cxn ang="16200000">
                    <a:pos x="wd2" y="hd2"/>
                  </a:cxn>
                </a:cxnLst>
                <a:rect l="0" t="0" r="r" b="b"/>
                <a:pathLst>
                  <a:path w="21600" h="21600" extrusionOk="0">
                    <a:moveTo>
                      <a:pt x="3801" y="0"/>
                    </a:moveTo>
                    <a:lnTo>
                      <a:pt x="1032" y="192"/>
                    </a:lnTo>
                    <a:lnTo>
                      <a:pt x="814" y="729"/>
                    </a:lnTo>
                    <a:lnTo>
                      <a:pt x="596" y="1266"/>
                    </a:lnTo>
                    <a:lnTo>
                      <a:pt x="436" y="1842"/>
                    </a:lnTo>
                    <a:lnTo>
                      <a:pt x="272" y="2417"/>
                    </a:lnTo>
                    <a:lnTo>
                      <a:pt x="109" y="3185"/>
                    </a:lnTo>
                    <a:lnTo>
                      <a:pt x="54" y="3951"/>
                    </a:lnTo>
                    <a:lnTo>
                      <a:pt x="0" y="4758"/>
                    </a:lnTo>
                    <a:lnTo>
                      <a:pt x="54" y="5564"/>
                    </a:lnTo>
                    <a:lnTo>
                      <a:pt x="109" y="6369"/>
                    </a:lnTo>
                    <a:lnTo>
                      <a:pt x="218" y="7175"/>
                    </a:lnTo>
                    <a:lnTo>
                      <a:pt x="381" y="7981"/>
                    </a:lnTo>
                    <a:lnTo>
                      <a:pt x="596" y="8824"/>
                    </a:lnTo>
                    <a:lnTo>
                      <a:pt x="1086" y="10435"/>
                    </a:lnTo>
                    <a:lnTo>
                      <a:pt x="1628" y="12010"/>
                    </a:lnTo>
                    <a:lnTo>
                      <a:pt x="2333" y="13582"/>
                    </a:lnTo>
                    <a:lnTo>
                      <a:pt x="3041" y="15041"/>
                    </a:lnTo>
                    <a:lnTo>
                      <a:pt x="3801" y="16382"/>
                    </a:lnTo>
                    <a:lnTo>
                      <a:pt x="4506" y="17649"/>
                    </a:lnTo>
                    <a:lnTo>
                      <a:pt x="5211" y="18761"/>
                    </a:lnTo>
                    <a:lnTo>
                      <a:pt x="5861" y="19722"/>
                    </a:lnTo>
                    <a:lnTo>
                      <a:pt x="6839" y="21102"/>
                    </a:lnTo>
                    <a:lnTo>
                      <a:pt x="7220" y="21600"/>
                    </a:lnTo>
                    <a:lnTo>
                      <a:pt x="7707" y="21487"/>
                    </a:lnTo>
                    <a:lnTo>
                      <a:pt x="8304" y="21333"/>
                    </a:lnTo>
                    <a:lnTo>
                      <a:pt x="9063" y="21102"/>
                    </a:lnTo>
                    <a:lnTo>
                      <a:pt x="9932" y="20719"/>
                    </a:lnTo>
                    <a:lnTo>
                      <a:pt x="10963" y="20259"/>
                    </a:lnTo>
                    <a:lnTo>
                      <a:pt x="12104" y="19606"/>
                    </a:lnTo>
                    <a:lnTo>
                      <a:pt x="12700" y="19260"/>
                    </a:lnTo>
                    <a:lnTo>
                      <a:pt x="13296" y="18838"/>
                    </a:lnTo>
                    <a:lnTo>
                      <a:pt x="13893" y="18378"/>
                    </a:lnTo>
                    <a:lnTo>
                      <a:pt x="14492" y="17880"/>
                    </a:lnTo>
                    <a:lnTo>
                      <a:pt x="15142" y="17304"/>
                    </a:lnTo>
                    <a:lnTo>
                      <a:pt x="15739" y="16690"/>
                    </a:lnTo>
                    <a:lnTo>
                      <a:pt x="16338" y="16038"/>
                    </a:lnTo>
                    <a:lnTo>
                      <a:pt x="16934" y="15308"/>
                    </a:lnTo>
                    <a:lnTo>
                      <a:pt x="17530" y="14540"/>
                    </a:lnTo>
                    <a:lnTo>
                      <a:pt x="18126" y="13736"/>
                    </a:lnTo>
                    <a:lnTo>
                      <a:pt x="18671" y="12814"/>
                    </a:lnTo>
                    <a:lnTo>
                      <a:pt x="19158" y="11894"/>
                    </a:lnTo>
                    <a:lnTo>
                      <a:pt x="19700" y="10859"/>
                    </a:lnTo>
                    <a:lnTo>
                      <a:pt x="20135" y="9746"/>
                    </a:lnTo>
                    <a:lnTo>
                      <a:pt x="20568" y="8595"/>
                    </a:lnTo>
                    <a:lnTo>
                      <a:pt x="20949" y="7368"/>
                    </a:lnTo>
                    <a:lnTo>
                      <a:pt x="21331" y="6063"/>
                    </a:lnTo>
                    <a:lnTo>
                      <a:pt x="21600" y="4681"/>
                    </a:lnTo>
                    <a:lnTo>
                      <a:pt x="17258" y="2188"/>
                    </a:lnTo>
                    <a:lnTo>
                      <a:pt x="9063" y="13929"/>
                    </a:lnTo>
                    <a:lnTo>
                      <a:pt x="380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913" name="Google Shape;1085;p37"/>
              <p:cNvSpPr/>
              <p:nvPr/>
            </p:nvSpPr>
            <p:spPr>
              <a:xfrm>
                <a:off x="405213" y="1275768"/>
                <a:ext cx="284829" cy="481503"/>
              </a:xfrm>
              <a:custGeom>
                <a:avLst/>
                <a:ahLst/>
                <a:cxnLst>
                  <a:cxn ang="0">
                    <a:pos x="wd2" y="hd2"/>
                  </a:cxn>
                  <a:cxn ang="5400000">
                    <a:pos x="wd2" y="hd2"/>
                  </a:cxn>
                  <a:cxn ang="10800000">
                    <a:pos x="wd2" y="hd2"/>
                  </a:cxn>
                  <a:cxn ang="16200000">
                    <a:pos x="wd2" y="hd2"/>
                  </a:cxn>
                </a:cxnLst>
                <a:rect l="0" t="0" r="r" b="b"/>
                <a:pathLst>
                  <a:path w="21600" h="21600" extrusionOk="0">
                    <a:moveTo>
                      <a:pt x="513" y="0"/>
                    </a:moveTo>
                    <a:lnTo>
                      <a:pt x="0" y="76"/>
                    </a:lnTo>
                    <a:lnTo>
                      <a:pt x="6427" y="14223"/>
                    </a:lnTo>
                    <a:lnTo>
                      <a:pt x="16327" y="2434"/>
                    </a:lnTo>
                    <a:lnTo>
                      <a:pt x="21084" y="4754"/>
                    </a:lnTo>
                    <a:lnTo>
                      <a:pt x="20765" y="6085"/>
                    </a:lnTo>
                    <a:lnTo>
                      <a:pt x="20313" y="7341"/>
                    </a:lnTo>
                    <a:lnTo>
                      <a:pt x="19865" y="8519"/>
                    </a:lnTo>
                    <a:lnTo>
                      <a:pt x="19349" y="9660"/>
                    </a:lnTo>
                    <a:lnTo>
                      <a:pt x="18836" y="10725"/>
                    </a:lnTo>
                    <a:lnTo>
                      <a:pt x="18256" y="11713"/>
                    </a:lnTo>
                    <a:lnTo>
                      <a:pt x="17614" y="12627"/>
                    </a:lnTo>
                    <a:lnTo>
                      <a:pt x="17037" y="13500"/>
                    </a:lnTo>
                    <a:lnTo>
                      <a:pt x="16327" y="14338"/>
                    </a:lnTo>
                    <a:lnTo>
                      <a:pt x="15686" y="15059"/>
                    </a:lnTo>
                    <a:lnTo>
                      <a:pt x="14979" y="15782"/>
                    </a:lnTo>
                    <a:lnTo>
                      <a:pt x="14270" y="16428"/>
                    </a:lnTo>
                    <a:lnTo>
                      <a:pt x="13564" y="17037"/>
                    </a:lnTo>
                    <a:lnTo>
                      <a:pt x="12857" y="17569"/>
                    </a:lnTo>
                    <a:lnTo>
                      <a:pt x="12151" y="18063"/>
                    </a:lnTo>
                    <a:lnTo>
                      <a:pt x="11442" y="18519"/>
                    </a:lnTo>
                    <a:lnTo>
                      <a:pt x="10735" y="18939"/>
                    </a:lnTo>
                    <a:lnTo>
                      <a:pt x="10029" y="19318"/>
                    </a:lnTo>
                    <a:lnTo>
                      <a:pt x="8743" y="19927"/>
                    </a:lnTo>
                    <a:lnTo>
                      <a:pt x="7520" y="20421"/>
                    </a:lnTo>
                    <a:lnTo>
                      <a:pt x="6427" y="20765"/>
                    </a:lnTo>
                    <a:lnTo>
                      <a:pt x="5527" y="21030"/>
                    </a:lnTo>
                    <a:lnTo>
                      <a:pt x="4886" y="21182"/>
                    </a:lnTo>
                    <a:lnTo>
                      <a:pt x="4244" y="21297"/>
                    </a:lnTo>
                    <a:lnTo>
                      <a:pt x="4370" y="21600"/>
                    </a:lnTo>
                    <a:lnTo>
                      <a:pt x="5015" y="21486"/>
                    </a:lnTo>
                    <a:lnTo>
                      <a:pt x="5721" y="21297"/>
                    </a:lnTo>
                    <a:lnTo>
                      <a:pt x="6621" y="21068"/>
                    </a:lnTo>
                    <a:lnTo>
                      <a:pt x="7714" y="20688"/>
                    </a:lnTo>
                    <a:lnTo>
                      <a:pt x="8936" y="20194"/>
                    </a:lnTo>
                    <a:lnTo>
                      <a:pt x="10284" y="19547"/>
                    </a:lnTo>
                    <a:lnTo>
                      <a:pt x="10994" y="19166"/>
                    </a:lnTo>
                    <a:lnTo>
                      <a:pt x="11700" y="18748"/>
                    </a:lnTo>
                    <a:lnTo>
                      <a:pt x="12406" y="18292"/>
                    </a:lnTo>
                    <a:lnTo>
                      <a:pt x="13177" y="17760"/>
                    </a:lnTo>
                    <a:lnTo>
                      <a:pt x="13886" y="17228"/>
                    </a:lnTo>
                    <a:lnTo>
                      <a:pt x="14657" y="16619"/>
                    </a:lnTo>
                    <a:lnTo>
                      <a:pt x="15363" y="15973"/>
                    </a:lnTo>
                    <a:lnTo>
                      <a:pt x="16073" y="15250"/>
                    </a:lnTo>
                    <a:lnTo>
                      <a:pt x="16779" y="14488"/>
                    </a:lnTo>
                    <a:lnTo>
                      <a:pt x="17421" y="13653"/>
                    </a:lnTo>
                    <a:lnTo>
                      <a:pt x="18066" y="12777"/>
                    </a:lnTo>
                    <a:lnTo>
                      <a:pt x="18707" y="11827"/>
                    </a:lnTo>
                    <a:lnTo>
                      <a:pt x="19285" y="10801"/>
                    </a:lnTo>
                    <a:lnTo>
                      <a:pt x="19865" y="9737"/>
                    </a:lnTo>
                    <a:lnTo>
                      <a:pt x="20378" y="8558"/>
                    </a:lnTo>
                    <a:lnTo>
                      <a:pt x="20829" y="7341"/>
                    </a:lnTo>
                    <a:lnTo>
                      <a:pt x="21277" y="6047"/>
                    </a:lnTo>
                    <a:lnTo>
                      <a:pt x="21600" y="4716"/>
                    </a:lnTo>
                    <a:lnTo>
                      <a:pt x="21600" y="4601"/>
                    </a:lnTo>
                    <a:lnTo>
                      <a:pt x="16134" y="1978"/>
                    </a:lnTo>
                    <a:lnTo>
                      <a:pt x="6556" y="13424"/>
                    </a:lnTo>
                    <a:lnTo>
                      <a:pt x="51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14" name="Google Shape;1086;p37"/>
              <p:cNvSpPr/>
              <p:nvPr/>
            </p:nvSpPr>
            <p:spPr>
              <a:xfrm>
                <a:off x="865494" y="1399557"/>
                <a:ext cx="378085" cy="1006210"/>
              </a:xfrm>
              <a:custGeom>
                <a:avLst/>
                <a:ahLst/>
                <a:cxnLst>
                  <a:cxn ang="0">
                    <a:pos x="wd2" y="hd2"/>
                  </a:cxn>
                  <a:cxn ang="5400000">
                    <a:pos x="wd2" y="hd2"/>
                  </a:cxn>
                  <a:cxn ang="10800000">
                    <a:pos x="wd2" y="hd2"/>
                  </a:cxn>
                  <a:cxn ang="16200000">
                    <a:pos x="wd2" y="hd2"/>
                  </a:cxn>
                </a:cxnLst>
                <a:rect l="0" t="0" r="r" b="b"/>
                <a:pathLst>
                  <a:path w="21600" h="21600" extrusionOk="0">
                    <a:moveTo>
                      <a:pt x="14965" y="0"/>
                    </a:moveTo>
                    <a:lnTo>
                      <a:pt x="13707" y="37"/>
                    </a:lnTo>
                    <a:lnTo>
                      <a:pt x="12497" y="90"/>
                    </a:lnTo>
                    <a:lnTo>
                      <a:pt x="11382" y="200"/>
                    </a:lnTo>
                    <a:lnTo>
                      <a:pt x="10315" y="328"/>
                    </a:lnTo>
                    <a:lnTo>
                      <a:pt x="9348" y="473"/>
                    </a:lnTo>
                    <a:lnTo>
                      <a:pt x="8428" y="654"/>
                    </a:lnTo>
                    <a:lnTo>
                      <a:pt x="7556" y="874"/>
                    </a:lnTo>
                    <a:lnTo>
                      <a:pt x="6732" y="1110"/>
                    </a:lnTo>
                    <a:lnTo>
                      <a:pt x="5957" y="1365"/>
                    </a:lnTo>
                    <a:lnTo>
                      <a:pt x="5231" y="1638"/>
                    </a:lnTo>
                    <a:lnTo>
                      <a:pt x="4601" y="1947"/>
                    </a:lnTo>
                    <a:lnTo>
                      <a:pt x="3972" y="2275"/>
                    </a:lnTo>
                    <a:lnTo>
                      <a:pt x="3440" y="2620"/>
                    </a:lnTo>
                    <a:lnTo>
                      <a:pt x="2906" y="2984"/>
                    </a:lnTo>
                    <a:lnTo>
                      <a:pt x="2471" y="3367"/>
                    </a:lnTo>
                    <a:lnTo>
                      <a:pt x="2036" y="3766"/>
                    </a:lnTo>
                    <a:lnTo>
                      <a:pt x="1696" y="4185"/>
                    </a:lnTo>
                    <a:lnTo>
                      <a:pt x="1358" y="4622"/>
                    </a:lnTo>
                    <a:lnTo>
                      <a:pt x="1067" y="5059"/>
                    </a:lnTo>
                    <a:lnTo>
                      <a:pt x="824" y="5514"/>
                    </a:lnTo>
                    <a:lnTo>
                      <a:pt x="583" y="5986"/>
                    </a:lnTo>
                    <a:lnTo>
                      <a:pt x="389" y="6460"/>
                    </a:lnTo>
                    <a:lnTo>
                      <a:pt x="243" y="6951"/>
                    </a:lnTo>
                    <a:lnTo>
                      <a:pt x="146" y="7443"/>
                    </a:lnTo>
                    <a:lnTo>
                      <a:pt x="49" y="7952"/>
                    </a:lnTo>
                    <a:lnTo>
                      <a:pt x="0" y="8972"/>
                    </a:lnTo>
                    <a:lnTo>
                      <a:pt x="49" y="9990"/>
                    </a:lnTo>
                    <a:lnTo>
                      <a:pt x="146" y="11027"/>
                    </a:lnTo>
                    <a:lnTo>
                      <a:pt x="340" y="12064"/>
                    </a:lnTo>
                    <a:lnTo>
                      <a:pt x="632" y="13102"/>
                    </a:lnTo>
                    <a:lnTo>
                      <a:pt x="969" y="14103"/>
                    </a:lnTo>
                    <a:lnTo>
                      <a:pt x="1358" y="15068"/>
                    </a:lnTo>
                    <a:lnTo>
                      <a:pt x="1744" y="15995"/>
                    </a:lnTo>
                    <a:lnTo>
                      <a:pt x="2179" y="16887"/>
                    </a:lnTo>
                    <a:lnTo>
                      <a:pt x="2617" y="17724"/>
                    </a:lnTo>
                    <a:lnTo>
                      <a:pt x="3440" y="19180"/>
                    </a:lnTo>
                    <a:lnTo>
                      <a:pt x="4167" y="20308"/>
                    </a:lnTo>
                    <a:lnTo>
                      <a:pt x="4699" y="21036"/>
                    </a:lnTo>
                    <a:lnTo>
                      <a:pt x="4893" y="21291"/>
                    </a:lnTo>
                    <a:lnTo>
                      <a:pt x="21600" y="21600"/>
                    </a:lnTo>
                    <a:lnTo>
                      <a:pt x="19132" y="109"/>
                    </a:lnTo>
                    <a:lnTo>
                      <a:pt x="17630" y="37"/>
                    </a:lnTo>
                    <a:lnTo>
                      <a:pt x="1627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915" name="Google Shape;1087;p37"/>
              <p:cNvSpPr/>
              <p:nvPr/>
            </p:nvSpPr>
            <p:spPr>
              <a:xfrm>
                <a:off x="853630" y="1393603"/>
                <a:ext cx="355207" cy="1004552"/>
              </a:xfrm>
              <a:custGeom>
                <a:avLst/>
                <a:ahLst/>
                <a:cxnLst>
                  <a:cxn ang="0">
                    <a:pos x="wd2" y="hd2"/>
                  </a:cxn>
                  <a:cxn ang="5400000">
                    <a:pos x="wd2" y="hd2"/>
                  </a:cxn>
                  <a:cxn ang="10800000">
                    <a:pos x="wd2" y="hd2"/>
                  </a:cxn>
                  <a:cxn ang="16200000">
                    <a:pos x="wd2" y="hd2"/>
                  </a:cxn>
                </a:cxnLst>
                <a:rect l="0" t="0" r="r" b="b"/>
                <a:pathLst>
                  <a:path w="21600" h="21600" extrusionOk="0">
                    <a:moveTo>
                      <a:pt x="17217" y="0"/>
                    </a:moveTo>
                    <a:lnTo>
                      <a:pt x="16033" y="18"/>
                    </a:lnTo>
                    <a:lnTo>
                      <a:pt x="14848" y="55"/>
                    </a:lnTo>
                    <a:lnTo>
                      <a:pt x="13713" y="128"/>
                    </a:lnTo>
                    <a:lnTo>
                      <a:pt x="12629" y="219"/>
                    </a:lnTo>
                    <a:lnTo>
                      <a:pt x="11652" y="328"/>
                    </a:lnTo>
                    <a:lnTo>
                      <a:pt x="10672" y="475"/>
                    </a:lnTo>
                    <a:lnTo>
                      <a:pt x="9744" y="620"/>
                    </a:lnTo>
                    <a:lnTo>
                      <a:pt x="8867" y="802"/>
                    </a:lnTo>
                    <a:lnTo>
                      <a:pt x="8042" y="1003"/>
                    </a:lnTo>
                    <a:lnTo>
                      <a:pt x="7269" y="1222"/>
                    </a:lnTo>
                    <a:lnTo>
                      <a:pt x="6548" y="1440"/>
                    </a:lnTo>
                    <a:lnTo>
                      <a:pt x="5878" y="1695"/>
                    </a:lnTo>
                    <a:lnTo>
                      <a:pt x="5260" y="1969"/>
                    </a:lnTo>
                    <a:lnTo>
                      <a:pt x="4639" y="2260"/>
                    </a:lnTo>
                    <a:lnTo>
                      <a:pt x="4073" y="2552"/>
                    </a:lnTo>
                    <a:lnTo>
                      <a:pt x="3558" y="2880"/>
                    </a:lnTo>
                    <a:lnTo>
                      <a:pt x="3093" y="3209"/>
                    </a:lnTo>
                    <a:lnTo>
                      <a:pt x="2682" y="3554"/>
                    </a:lnTo>
                    <a:lnTo>
                      <a:pt x="2268" y="3901"/>
                    </a:lnTo>
                    <a:lnTo>
                      <a:pt x="1908" y="4266"/>
                    </a:lnTo>
                    <a:lnTo>
                      <a:pt x="1546" y="4649"/>
                    </a:lnTo>
                    <a:lnTo>
                      <a:pt x="1290" y="5049"/>
                    </a:lnTo>
                    <a:lnTo>
                      <a:pt x="1032" y="5451"/>
                    </a:lnTo>
                    <a:lnTo>
                      <a:pt x="773" y="5869"/>
                    </a:lnTo>
                    <a:lnTo>
                      <a:pt x="569" y="6289"/>
                    </a:lnTo>
                    <a:lnTo>
                      <a:pt x="414" y="6708"/>
                    </a:lnTo>
                    <a:lnTo>
                      <a:pt x="259" y="7146"/>
                    </a:lnTo>
                    <a:lnTo>
                      <a:pt x="103" y="8038"/>
                    </a:lnTo>
                    <a:lnTo>
                      <a:pt x="0" y="8950"/>
                    </a:lnTo>
                    <a:lnTo>
                      <a:pt x="0" y="9880"/>
                    </a:lnTo>
                    <a:lnTo>
                      <a:pt x="103" y="10827"/>
                    </a:lnTo>
                    <a:lnTo>
                      <a:pt x="259" y="11775"/>
                    </a:lnTo>
                    <a:lnTo>
                      <a:pt x="517" y="12705"/>
                    </a:lnTo>
                    <a:lnTo>
                      <a:pt x="773" y="13652"/>
                    </a:lnTo>
                    <a:lnTo>
                      <a:pt x="1135" y="14582"/>
                    </a:lnTo>
                    <a:lnTo>
                      <a:pt x="1546" y="15494"/>
                    </a:lnTo>
                    <a:lnTo>
                      <a:pt x="1960" y="16386"/>
                    </a:lnTo>
                    <a:lnTo>
                      <a:pt x="2423" y="17243"/>
                    </a:lnTo>
                    <a:lnTo>
                      <a:pt x="2940" y="18063"/>
                    </a:lnTo>
                    <a:lnTo>
                      <a:pt x="3403" y="18866"/>
                    </a:lnTo>
                    <a:lnTo>
                      <a:pt x="4383" y="20287"/>
                    </a:lnTo>
                    <a:lnTo>
                      <a:pt x="5363" y="21509"/>
                    </a:lnTo>
                    <a:lnTo>
                      <a:pt x="5412" y="21563"/>
                    </a:lnTo>
                    <a:lnTo>
                      <a:pt x="5567" y="21582"/>
                    </a:lnTo>
                    <a:lnTo>
                      <a:pt x="5774" y="21600"/>
                    </a:lnTo>
                    <a:lnTo>
                      <a:pt x="6033" y="21582"/>
                    </a:lnTo>
                    <a:lnTo>
                      <a:pt x="6185" y="21563"/>
                    </a:lnTo>
                    <a:lnTo>
                      <a:pt x="6392" y="21509"/>
                    </a:lnTo>
                    <a:lnTo>
                      <a:pt x="6496" y="21472"/>
                    </a:lnTo>
                    <a:lnTo>
                      <a:pt x="6496" y="21400"/>
                    </a:lnTo>
                    <a:lnTo>
                      <a:pt x="5567" y="20251"/>
                    </a:lnTo>
                    <a:lnTo>
                      <a:pt x="4639" y="18866"/>
                    </a:lnTo>
                    <a:lnTo>
                      <a:pt x="4125" y="18100"/>
                    </a:lnTo>
                    <a:lnTo>
                      <a:pt x="3662" y="17298"/>
                    </a:lnTo>
                    <a:lnTo>
                      <a:pt x="3196" y="16459"/>
                    </a:lnTo>
                    <a:lnTo>
                      <a:pt x="2785" y="15584"/>
                    </a:lnTo>
                    <a:lnTo>
                      <a:pt x="2371" y="14709"/>
                    </a:lnTo>
                    <a:lnTo>
                      <a:pt x="2012" y="13799"/>
                    </a:lnTo>
                    <a:lnTo>
                      <a:pt x="1702" y="12869"/>
                    </a:lnTo>
                    <a:lnTo>
                      <a:pt x="1443" y="11939"/>
                    </a:lnTo>
                    <a:lnTo>
                      <a:pt x="1239" y="11010"/>
                    </a:lnTo>
                    <a:lnTo>
                      <a:pt x="1135" y="10098"/>
                    </a:lnTo>
                    <a:lnTo>
                      <a:pt x="1084" y="9168"/>
                    </a:lnTo>
                    <a:lnTo>
                      <a:pt x="1135" y="8276"/>
                    </a:lnTo>
                    <a:lnTo>
                      <a:pt x="1290" y="7383"/>
                    </a:lnTo>
                    <a:lnTo>
                      <a:pt x="1546" y="6544"/>
                    </a:lnTo>
                    <a:lnTo>
                      <a:pt x="1702" y="6124"/>
                    </a:lnTo>
                    <a:lnTo>
                      <a:pt x="1908" y="5706"/>
                    </a:lnTo>
                    <a:lnTo>
                      <a:pt x="2115" y="5304"/>
                    </a:lnTo>
                    <a:lnTo>
                      <a:pt x="2371" y="4922"/>
                    </a:lnTo>
                    <a:lnTo>
                      <a:pt x="2682" y="4539"/>
                    </a:lnTo>
                    <a:lnTo>
                      <a:pt x="3041" y="4174"/>
                    </a:lnTo>
                    <a:lnTo>
                      <a:pt x="3403" y="3828"/>
                    </a:lnTo>
                    <a:lnTo>
                      <a:pt x="3765" y="3482"/>
                    </a:lnTo>
                    <a:lnTo>
                      <a:pt x="4228" y="3154"/>
                    </a:lnTo>
                    <a:lnTo>
                      <a:pt x="4691" y="2844"/>
                    </a:lnTo>
                    <a:lnTo>
                      <a:pt x="5208" y="2534"/>
                    </a:lnTo>
                    <a:lnTo>
                      <a:pt x="5774" y="2260"/>
                    </a:lnTo>
                    <a:lnTo>
                      <a:pt x="6341" y="1987"/>
                    </a:lnTo>
                    <a:lnTo>
                      <a:pt x="6959" y="1732"/>
                    </a:lnTo>
                    <a:lnTo>
                      <a:pt x="7683" y="1495"/>
                    </a:lnTo>
                    <a:lnTo>
                      <a:pt x="8404" y="1295"/>
                    </a:lnTo>
                    <a:lnTo>
                      <a:pt x="9126" y="1094"/>
                    </a:lnTo>
                    <a:lnTo>
                      <a:pt x="9951" y="912"/>
                    </a:lnTo>
                    <a:lnTo>
                      <a:pt x="10827" y="748"/>
                    </a:lnTo>
                    <a:lnTo>
                      <a:pt x="11753" y="620"/>
                    </a:lnTo>
                    <a:lnTo>
                      <a:pt x="12681" y="510"/>
                    </a:lnTo>
                    <a:lnTo>
                      <a:pt x="13713" y="420"/>
                    </a:lnTo>
                    <a:lnTo>
                      <a:pt x="14745" y="347"/>
                    </a:lnTo>
                    <a:lnTo>
                      <a:pt x="15877" y="292"/>
                    </a:lnTo>
                    <a:lnTo>
                      <a:pt x="17013" y="273"/>
                    </a:lnTo>
                    <a:lnTo>
                      <a:pt x="18249" y="273"/>
                    </a:lnTo>
                    <a:lnTo>
                      <a:pt x="19539" y="310"/>
                    </a:lnTo>
                    <a:lnTo>
                      <a:pt x="20879" y="365"/>
                    </a:lnTo>
                    <a:lnTo>
                      <a:pt x="21034" y="365"/>
                    </a:lnTo>
                    <a:lnTo>
                      <a:pt x="21238" y="347"/>
                    </a:lnTo>
                    <a:lnTo>
                      <a:pt x="21393" y="310"/>
                    </a:lnTo>
                    <a:lnTo>
                      <a:pt x="21548" y="255"/>
                    </a:lnTo>
                    <a:lnTo>
                      <a:pt x="21600" y="200"/>
                    </a:lnTo>
                    <a:lnTo>
                      <a:pt x="21600" y="165"/>
                    </a:lnTo>
                    <a:lnTo>
                      <a:pt x="21497" y="128"/>
                    </a:lnTo>
                    <a:lnTo>
                      <a:pt x="21290" y="91"/>
                    </a:lnTo>
                    <a:lnTo>
                      <a:pt x="19847" y="37"/>
                    </a:lnTo>
                    <a:lnTo>
                      <a:pt x="1850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16" name="Google Shape;1088;p37"/>
              <p:cNvSpPr/>
              <p:nvPr/>
            </p:nvSpPr>
            <p:spPr>
              <a:xfrm>
                <a:off x="993536" y="1519899"/>
                <a:ext cx="121195" cy="77185"/>
              </a:xfrm>
              <a:custGeom>
                <a:avLst/>
                <a:ahLst/>
                <a:cxnLst>
                  <a:cxn ang="0">
                    <a:pos x="wd2" y="hd2"/>
                  </a:cxn>
                  <a:cxn ang="5400000">
                    <a:pos x="wd2" y="hd2"/>
                  </a:cxn>
                  <a:cxn ang="10800000">
                    <a:pos x="wd2" y="hd2"/>
                  </a:cxn>
                  <a:cxn ang="16200000">
                    <a:pos x="wd2" y="hd2"/>
                  </a:cxn>
                </a:cxnLst>
                <a:rect l="0" t="0" r="r" b="b"/>
                <a:pathLst>
                  <a:path w="21600" h="21600" extrusionOk="0">
                    <a:moveTo>
                      <a:pt x="20244" y="0"/>
                    </a:moveTo>
                    <a:lnTo>
                      <a:pt x="17219" y="952"/>
                    </a:lnTo>
                    <a:lnTo>
                      <a:pt x="14347" y="2381"/>
                    </a:lnTo>
                    <a:lnTo>
                      <a:pt x="11634" y="4272"/>
                    </a:lnTo>
                    <a:lnTo>
                      <a:pt x="9064" y="6415"/>
                    </a:lnTo>
                    <a:lnTo>
                      <a:pt x="6495" y="9021"/>
                    </a:lnTo>
                    <a:lnTo>
                      <a:pt x="4229" y="12103"/>
                    </a:lnTo>
                    <a:lnTo>
                      <a:pt x="2115" y="15423"/>
                    </a:lnTo>
                    <a:lnTo>
                      <a:pt x="295" y="19219"/>
                    </a:lnTo>
                    <a:lnTo>
                      <a:pt x="0" y="20172"/>
                    </a:lnTo>
                    <a:lnTo>
                      <a:pt x="0" y="20886"/>
                    </a:lnTo>
                    <a:lnTo>
                      <a:pt x="295" y="21362"/>
                    </a:lnTo>
                    <a:lnTo>
                      <a:pt x="902" y="21600"/>
                    </a:lnTo>
                    <a:lnTo>
                      <a:pt x="2115" y="21600"/>
                    </a:lnTo>
                    <a:lnTo>
                      <a:pt x="2561" y="21124"/>
                    </a:lnTo>
                    <a:lnTo>
                      <a:pt x="3016" y="20648"/>
                    </a:lnTo>
                    <a:lnTo>
                      <a:pt x="4684" y="17328"/>
                    </a:lnTo>
                    <a:lnTo>
                      <a:pt x="6495" y="14471"/>
                    </a:lnTo>
                    <a:lnTo>
                      <a:pt x="8306" y="11865"/>
                    </a:lnTo>
                    <a:lnTo>
                      <a:pt x="10421" y="9497"/>
                    </a:lnTo>
                    <a:lnTo>
                      <a:pt x="12536" y="7355"/>
                    </a:lnTo>
                    <a:lnTo>
                      <a:pt x="14953" y="5939"/>
                    </a:lnTo>
                    <a:lnTo>
                      <a:pt x="17371" y="4510"/>
                    </a:lnTo>
                    <a:lnTo>
                      <a:pt x="19940" y="3558"/>
                    </a:lnTo>
                    <a:lnTo>
                      <a:pt x="20547" y="3333"/>
                    </a:lnTo>
                    <a:lnTo>
                      <a:pt x="20994" y="2857"/>
                    </a:lnTo>
                    <a:lnTo>
                      <a:pt x="21448" y="2142"/>
                    </a:lnTo>
                    <a:lnTo>
                      <a:pt x="21600" y="1428"/>
                    </a:lnTo>
                    <a:lnTo>
                      <a:pt x="21600" y="714"/>
                    </a:lnTo>
                    <a:lnTo>
                      <a:pt x="21448" y="238"/>
                    </a:lnTo>
                    <a:lnTo>
                      <a:pt x="2099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17" name="Google Shape;1089;p37"/>
              <p:cNvSpPr/>
              <p:nvPr/>
            </p:nvSpPr>
            <p:spPr>
              <a:xfrm>
                <a:off x="1006251" y="1508035"/>
                <a:ext cx="105077" cy="89855"/>
              </a:xfrm>
              <a:custGeom>
                <a:avLst/>
                <a:ahLst/>
                <a:cxnLst>
                  <a:cxn ang="0">
                    <a:pos x="wd2" y="hd2"/>
                  </a:cxn>
                  <a:cxn ang="5400000">
                    <a:pos x="wd2" y="hd2"/>
                  </a:cxn>
                  <a:cxn ang="10800000">
                    <a:pos x="wd2" y="hd2"/>
                  </a:cxn>
                  <a:cxn ang="16200000">
                    <a:pos x="wd2" y="hd2"/>
                  </a:cxn>
                </a:cxnLst>
                <a:rect l="0" t="0" r="r" b="b"/>
                <a:pathLst>
                  <a:path w="21600" h="21600" extrusionOk="0">
                    <a:moveTo>
                      <a:pt x="2439" y="0"/>
                    </a:moveTo>
                    <a:lnTo>
                      <a:pt x="1739" y="204"/>
                    </a:lnTo>
                    <a:lnTo>
                      <a:pt x="1040" y="409"/>
                    </a:lnTo>
                    <a:lnTo>
                      <a:pt x="515" y="818"/>
                    </a:lnTo>
                    <a:lnTo>
                      <a:pt x="166" y="1227"/>
                    </a:lnTo>
                    <a:lnTo>
                      <a:pt x="0" y="1840"/>
                    </a:lnTo>
                    <a:lnTo>
                      <a:pt x="341" y="3874"/>
                    </a:lnTo>
                    <a:lnTo>
                      <a:pt x="865" y="5715"/>
                    </a:lnTo>
                    <a:lnTo>
                      <a:pt x="1565" y="7544"/>
                    </a:lnTo>
                    <a:lnTo>
                      <a:pt x="2439" y="8976"/>
                    </a:lnTo>
                    <a:lnTo>
                      <a:pt x="3304" y="10601"/>
                    </a:lnTo>
                    <a:lnTo>
                      <a:pt x="4353" y="12032"/>
                    </a:lnTo>
                    <a:lnTo>
                      <a:pt x="5402" y="13248"/>
                    </a:lnTo>
                    <a:lnTo>
                      <a:pt x="6617" y="14475"/>
                    </a:lnTo>
                    <a:lnTo>
                      <a:pt x="9231" y="16509"/>
                    </a:lnTo>
                    <a:lnTo>
                      <a:pt x="12194" y="18350"/>
                    </a:lnTo>
                    <a:lnTo>
                      <a:pt x="15158" y="19975"/>
                    </a:lnTo>
                    <a:lnTo>
                      <a:pt x="18121" y="21600"/>
                    </a:lnTo>
                    <a:lnTo>
                      <a:pt x="18646" y="21600"/>
                    </a:lnTo>
                    <a:lnTo>
                      <a:pt x="19336" y="21406"/>
                    </a:lnTo>
                    <a:lnTo>
                      <a:pt x="20735" y="20997"/>
                    </a:lnTo>
                    <a:lnTo>
                      <a:pt x="21259" y="20588"/>
                    </a:lnTo>
                    <a:lnTo>
                      <a:pt x="21600" y="20179"/>
                    </a:lnTo>
                    <a:lnTo>
                      <a:pt x="21600" y="19770"/>
                    </a:lnTo>
                    <a:lnTo>
                      <a:pt x="21259" y="19361"/>
                    </a:lnTo>
                    <a:lnTo>
                      <a:pt x="18296" y="17941"/>
                    </a:lnTo>
                    <a:lnTo>
                      <a:pt x="15507" y="16509"/>
                    </a:lnTo>
                    <a:lnTo>
                      <a:pt x="12719" y="14680"/>
                    </a:lnTo>
                    <a:lnTo>
                      <a:pt x="10280" y="12635"/>
                    </a:lnTo>
                    <a:lnTo>
                      <a:pt x="9056" y="11623"/>
                    </a:lnTo>
                    <a:lnTo>
                      <a:pt x="8016" y="10396"/>
                    </a:lnTo>
                    <a:lnTo>
                      <a:pt x="6967" y="8976"/>
                    </a:lnTo>
                    <a:lnTo>
                      <a:pt x="6093" y="7544"/>
                    </a:lnTo>
                    <a:lnTo>
                      <a:pt x="5402" y="6113"/>
                    </a:lnTo>
                    <a:lnTo>
                      <a:pt x="4703" y="4283"/>
                    </a:lnTo>
                    <a:lnTo>
                      <a:pt x="4178" y="2658"/>
                    </a:lnTo>
                    <a:lnTo>
                      <a:pt x="3829" y="613"/>
                    </a:lnTo>
                    <a:lnTo>
                      <a:pt x="3654" y="204"/>
                    </a:lnTo>
                    <a:lnTo>
                      <a:pt x="3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grpSp>
      </p:grpSp>
      <p:grpSp>
        <p:nvGrpSpPr>
          <p:cNvPr id="78" name="Google Shape;1090;p37"/>
          <p:cNvGrpSpPr/>
          <p:nvPr/>
        </p:nvGrpSpPr>
        <p:grpSpPr>
          <a:xfrm>
            <a:off x="1104499" y="1109969"/>
            <a:ext cx="1053464" cy="675769"/>
            <a:chOff x="1" y="1"/>
            <a:chExt cx="1053463" cy="675768"/>
          </a:xfrm>
        </p:grpSpPr>
        <p:sp>
          <p:nvSpPr>
            <p:cNvPr id="1048918" name="Google Shape;1091;p37"/>
            <p:cNvSpPr/>
            <p:nvPr/>
          </p:nvSpPr>
          <p:spPr>
            <a:xfrm rot="2970597">
              <a:off x="148749" y="232474"/>
              <a:ext cx="294116" cy="203083"/>
            </a:xfrm>
            <a:custGeom>
              <a:avLst/>
              <a:ahLst/>
              <a:cxnLst>
                <a:cxn ang="0">
                  <a:pos x="wd2" y="hd2"/>
                </a:cxn>
                <a:cxn ang="5400000">
                  <a:pos x="wd2" y="hd2"/>
                </a:cxn>
                <a:cxn ang="10800000">
                  <a:pos x="wd2" y="hd2"/>
                </a:cxn>
                <a:cxn ang="16200000">
                  <a:pos x="wd2" y="hd2"/>
                </a:cxn>
              </a:cxnLst>
              <a:rect l="0" t="0" r="r" b="b"/>
              <a:pathLst>
                <a:path w="20138" h="21600" extrusionOk="0">
                  <a:moveTo>
                    <a:pt x="4466" y="0"/>
                  </a:moveTo>
                  <a:cubicBezTo>
                    <a:pt x="2621" y="0"/>
                    <a:pt x="729" y="1512"/>
                    <a:pt x="152" y="4197"/>
                  </a:cubicBezTo>
                  <a:cubicBezTo>
                    <a:pt x="-317" y="6564"/>
                    <a:pt x="350" y="9242"/>
                    <a:pt x="1483" y="10941"/>
                  </a:cubicBezTo>
                  <a:cubicBezTo>
                    <a:pt x="2619" y="12706"/>
                    <a:pt x="4067" y="13799"/>
                    <a:pt x="5553" y="14831"/>
                  </a:cubicBezTo>
                  <a:cubicBezTo>
                    <a:pt x="8058" y="16596"/>
                    <a:pt x="10483" y="18357"/>
                    <a:pt x="12987" y="20060"/>
                  </a:cubicBezTo>
                  <a:cubicBezTo>
                    <a:pt x="14112" y="20830"/>
                    <a:pt x="15264" y="21600"/>
                    <a:pt x="16443" y="21600"/>
                  </a:cubicBezTo>
                  <a:cubicBezTo>
                    <a:pt x="16660" y="21600"/>
                    <a:pt x="16877" y="21573"/>
                    <a:pt x="17095" y="21518"/>
                  </a:cubicBezTo>
                  <a:cubicBezTo>
                    <a:pt x="21283" y="20241"/>
                    <a:pt x="20812" y="10880"/>
                    <a:pt x="17722" y="8087"/>
                  </a:cubicBezTo>
                  <a:cubicBezTo>
                    <a:pt x="16077" y="6564"/>
                    <a:pt x="14044" y="5655"/>
                    <a:pt x="12283" y="4316"/>
                  </a:cubicBezTo>
                  <a:cubicBezTo>
                    <a:pt x="9856" y="2616"/>
                    <a:pt x="7275" y="123"/>
                    <a:pt x="4575" y="0"/>
                  </a:cubicBezTo>
                  <a:cubicBezTo>
                    <a:pt x="4538" y="0"/>
                    <a:pt x="4503" y="0"/>
                    <a:pt x="4466"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19" name="Google Shape;1092;p37"/>
            <p:cNvSpPr/>
            <p:nvPr/>
          </p:nvSpPr>
          <p:spPr>
            <a:xfrm rot="2970597">
              <a:off x="512097" y="409171"/>
              <a:ext cx="157856" cy="114851"/>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9"/>
                    <a:pt x="200" y="8607"/>
                    <a:pt x="1300" y="10324"/>
                  </a:cubicBezTo>
                  <a:cubicBezTo>
                    <a:pt x="2399" y="12155"/>
                    <a:pt x="3860" y="13336"/>
                    <a:pt x="5325" y="14408"/>
                  </a:cubicBezTo>
                  <a:cubicBezTo>
                    <a:pt x="7816" y="16239"/>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9"/>
                    <a:pt x="12502" y="4740"/>
                  </a:cubicBezTo>
                  <a:cubicBezTo>
                    <a:pt x="10233" y="2909"/>
                    <a:pt x="7668" y="331"/>
                    <a:pt x="4886" y="6"/>
                  </a:cubicBezTo>
                  <a:cubicBezTo>
                    <a:pt x="4808" y="6"/>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20" name="Google Shape;1093;p37"/>
            <p:cNvSpPr/>
            <p:nvPr/>
          </p:nvSpPr>
          <p:spPr>
            <a:xfrm rot="2970597">
              <a:off x="409342" y="41057"/>
              <a:ext cx="165859" cy="125547"/>
            </a:xfrm>
            <a:custGeom>
              <a:avLst/>
              <a:ahLst/>
              <a:cxnLst>
                <a:cxn ang="0">
                  <a:pos x="wd2" y="hd2"/>
                </a:cxn>
                <a:cxn ang="5400000">
                  <a:pos x="wd2" y="hd2"/>
                </a:cxn>
                <a:cxn ang="10800000">
                  <a:pos x="wd2" y="hd2"/>
                </a:cxn>
                <a:cxn ang="16200000">
                  <a:pos x="wd2" y="hd2"/>
                </a:cxn>
              </a:cxnLst>
              <a:rect l="0" t="0" r="r" b="b"/>
              <a:pathLst>
                <a:path w="20287" h="21600" extrusionOk="0">
                  <a:moveTo>
                    <a:pt x="4637" y="0"/>
                  </a:moveTo>
                  <a:cubicBezTo>
                    <a:pt x="2816" y="0"/>
                    <a:pt x="975" y="1097"/>
                    <a:pt x="266" y="3367"/>
                  </a:cubicBezTo>
                  <a:cubicBezTo>
                    <a:pt x="-365" y="5428"/>
                    <a:pt x="195" y="8083"/>
                    <a:pt x="1245" y="9852"/>
                  </a:cubicBezTo>
                  <a:cubicBezTo>
                    <a:pt x="2291" y="11720"/>
                    <a:pt x="3760" y="12806"/>
                    <a:pt x="5229" y="13985"/>
                  </a:cubicBezTo>
                  <a:cubicBezTo>
                    <a:pt x="7673" y="15952"/>
                    <a:pt x="10122" y="17721"/>
                    <a:pt x="12566" y="19688"/>
                  </a:cubicBezTo>
                  <a:cubicBezTo>
                    <a:pt x="13753" y="20564"/>
                    <a:pt x="14995" y="21600"/>
                    <a:pt x="16295" y="21600"/>
                  </a:cubicBezTo>
                  <a:cubicBezTo>
                    <a:pt x="16448" y="21600"/>
                    <a:pt x="16605" y="21583"/>
                    <a:pt x="16761" y="21556"/>
                  </a:cubicBezTo>
                  <a:cubicBezTo>
                    <a:pt x="21235" y="20966"/>
                    <a:pt x="21164" y="12117"/>
                    <a:pt x="18160" y="9163"/>
                  </a:cubicBezTo>
                  <a:cubicBezTo>
                    <a:pt x="16479" y="7593"/>
                    <a:pt x="14525" y="6414"/>
                    <a:pt x="12778" y="4937"/>
                  </a:cubicBezTo>
                  <a:cubicBezTo>
                    <a:pt x="10329" y="3168"/>
                    <a:pt x="7885" y="413"/>
                    <a:pt x="5088" y="22"/>
                  </a:cubicBezTo>
                  <a:cubicBezTo>
                    <a:pt x="4939" y="6"/>
                    <a:pt x="4786" y="0"/>
                    <a:pt x="4637"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21" name="Google Shape;1094;p37"/>
            <p:cNvSpPr/>
            <p:nvPr/>
          </p:nvSpPr>
          <p:spPr>
            <a:xfrm rot="2970597">
              <a:off x="13061" y="533846"/>
              <a:ext cx="149373" cy="103224"/>
            </a:xfrm>
            <a:custGeom>
              <a:avLst/>
              <a:ahLst/>
              <a:cxnLst>
                <a:cxn ang="0">
                  <a:pos x="wd2" y="hd2"/>
                </a:cxn>
                <a:cxn ang="5400000">
                  <a:pos x="wd2" y="hd2"/>
                </a:cxn>
                <a:cxn ang="10800000">
                  <a:pos x="wd2" y="hd2"/>
                </a:cxn>
                <a:cxn ang="16200000">
                  <a:pos x="wd2" y="hd2"/>
                </a:cxn>
              </a:cxnLst>
              <a:rect l="0" t="0" r="r" b="b"/>
              <a:pathLst>
                <a:path w="20091" h="21600" extrusionOk="0">
                  <a:moveTo>
                    <a:pt x="4535" y="0"/>
                  </a:moveTo>
                  <a:cubicBezTo>
                    <a:pt x="2691" y="0"/>
                    <a:pt x="692" y="1555"/>
                    <a:pt x="154" y="4189"/>
                  </a:cubicBezTo>
                  <a:cubicBezTo>
                    <a:pt x="-307" y="6581"/>
                    <a:pt x="309" y="9088"/>
                    <a:pt x="1464" y="11004"/>
                  </a:cubicBezTo>
                  <a:cubicBezTo>
                    <a:pt x="2614" y="12794"/>
                    <a:pt x="4074" y="13752"/>
                    <a:pt x="5535" y="14831"/>
                  </a:cubicBezTo>
                  <a:cubicBezTo>
                    <a:pt x="7994" y="16621"/>
                    <a:pt x="10454" y="18296"/>
                    <a:pt x="12914" y="20092"/>
                  </a:cubicBezTo>
                  <a:cubicBezTo>
                    <a:pt x="13961" y="20802"/>
                    <a:pt x="15176" y="21600"/>
                    <a:pt x="16416" y="21600"/>
                  </a:cubicBezTo>
                  <a:cubicBezTo>
                    <a:pt x="16632" y="21600"/>
                    <a:pt x="16847" y="21580"/>
                    <a:pt x="17067" y="21526"/>
                  </a:cubicBezTo>
                  <a:cubicBezTo>
                    <a:pt x="21293" y="20327"/>
                    <a:pt x="20677" y="11004"/>
                    <a:pt x="17756" y="8250"/>
                  </a:cubicBezTo>
                  <a:cubicBezTo>
                    <a:pt x="16067" y="6816"/>
                    <a:pt x="14069" y="5857"/>
                    <a:pt x="12376" y="4544"/>
                  </a:cubicBezTo>
                  <a:cubicBezTo>
                    <a:pt x="9843" y="2634"/>
                    <a:pt x="7228" y="0"/>
                    <a:pt x="453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8922" name="Google Shape;1095;p37"/>
            <p:cNvSpPr/>
            <p:nvPr/>
          </p:nvSpPr>
          <p:spPr>
            <a:xfrm rot="2970597">
              <a:off x="766047" y="236244"/>
              <a:ext cx="254576" cy="203756"/>
            </a:xfrm>
            <a:custGeom>
              <a:avLst/>
              <a:ahLst/>
              <a:cxnLst>
                <a:cxn ang="0">
                  <a:pos x="wd2" y="hd2"/>
                </a:cxn>
                <a:cxn ang="5400000">
                  <a:pos x="wd2" y="hd2"/>
                </a:cxn>
                <a:cxn ang="10800000">
                  <a:pos x="wd2" y="hd2"/>
                </a:cxn>
                <a:cxn ang="16200000">
                  <a:pos x="wd2" y="hd2"/>
                </a:cxn>
              </a:cxnLst>
              <a:rect l="0" t="0" r="r" b="b"/>
              <a:pathLst>
                <a:path w="20216" h="21600" extrusionOk="0">
                  <a:moveTo>
                    <a:pt x="4541" y="0"/>
                  </a:moveTo>
                  <a:cubicBezTo>
                    <a:pt x="2827" y="0"/>
                    <a:pt x="1100" y="995"/>
                    <a:pt x="357" y="2981"/>
                  </a:cubicBezTo>
                  <a:cubicBezTo>
                    <a:pt x="-370" y="4981"/>
                    <a:pt x="85" y="7524"/>
                    <a:pt x="1082" y="9221"/>
                  </a:cubicBezTo>
                  <a:cubicBezTo>
                    <a:pt x="2127" y="11038"/>
                    <a:pt x="3580" y="12250"/>
                    <a:pt x="4986" y="13462"/>
                  </a:cubicBezTo>
                  <a:cubicBezTo>
                    <a:pt x="7435" y="15523"/>
                    <a:pt x="9841" y="17519"/>
                    <a:pt x="12245" y="19519"/>
                  </a:cubicBezTo>
                  <a:cubicBezTo>
                    <a:pt x="13427" y="20534"/>
                    <a:pt x="14724" y="21600"/>
                    <a:pt x="16103" y="21600"/>
                  </a:cubicBezTo>
                  <a:cubicBezTo>
                    <a:pt x="16210" y="21600"/>
                    <a:pt x="16314" y="21593"/>
                    <a:pt x="16421" y="21580"/>
                  </a:cubicBezTo>
                  <a:cubicBezTo>
                    <a:pt x="20958" y="21216"/>
                    <a:pt x="21230" y="12735"/>
                    <a:pt x="18282" y="9707"/>
                  </a:cubicBezTo>
                  <a:cubicBezTo>
                    <a:pt x="16693" y="8009"/>
                    <a:pt x="14651" y="6797"/>
                    <a:pt x="12926" y="5405"/>
                  </a:cubicBezTo>
                  <a:cubicBezTo>
                    <a:pt x="10658" y="3344"/>
                    <a:pt x="8163" y="618"/>
                    <a:pt x="5347" y="75"/>
                  </a:cubicBezTo>
                  <a:cubicBezTo>
                    <a:pt x="5083" y="24"/>
                    <a:pt x="4813" y="0"/>
                    <a:pt x="4541"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940" name="Google Shape;1102;p38"/>
          <p:cNvSpPr txBox="1">
            <a:spLocks noGrp="1"/>
          </p:cNvSpPr>
          <p:nvPr>
            <p:ph type="body" sz="half" idx="1"/>
          </p:nvPr>
        </p:nvSpPr>
        <p:spPr>
          <a:xfrm>
            <a:off x="1616507" y="1290206"/>
            <a:ext cx="6687709" cy="1651891"/>
          </a:xfrm>
          <a:prstGeom prst="rect"/>
        </p:spPr>
        <p:txBody>
          <a:bodyPr/>
          <a:p>
            <a:pPr defTabSz="868680" indent="0" marL="0">
              <a:defRPr sz="1500"/>
            </a:pPr>
            <a:r>
              <a:rPr dirty="0" sz="2400" lang="en-US" smtClean="0"/>
              <a:t>T</a:t>
            </a:r>
            <a:r>
              <a:rPr dirty="0" sz="2400" smtClean="0"/>
              <a:t>he </a:t>
            </a:r>
            <a:r>
              <a:rPr dirty="0" sz="2400"/>
              <a:t>magical potion that turns '</a:t>
            </a:r>
            <a:r>
              <a:rPr dirty="0" sz="2400">
                <a:solidFill>
                  <a:srgbClr val="F2C551"/>
                </a:solidFill>
              </a:rPr>
              <a:t>leave me alone</a:t>
            </a:r>
            <a:r>
              <a:rPr dirty="0" sz="2400"/>
              <a:t>' into '</a:t>
            </a:r>
            <a:r>
              <a:rPr dirty="0" sz="2400">
                <a:solidFill>
                  <a:srgbClr val="F2C551"/>
                </a:solidFill>
              </a:rPr>
              <a:t>let's do this!</a:t>
            </a:r>
            <a:r>
              <a:rPr dirty="0" sz="2400"/>
              <a:t>        </a:t>
            </a:r>
            <a:endParaRPr dirty="0"/>
          </a:p>
          <a:p>
            <a:pPr defTabSz="868680" indent="0" marL="0">
              <a:defRPr sz="1500"/>
            </a:pPr>
            <a:endParaRPr dirty="0"/>
          </a:p>
          <a:p>
            <a:pPr defTabSz="868680" indent="0" marL="0">
              <a:defRPr sz="1500"/>
            </a:pPr>
            <a:endParaRPr dirty="0"/>
          </a:p>
        </p:txBody>
      </p:sp>
      <p:grpSp>
        <p:nvGrpSpPr>
          <p:cNvPr id="82" name="Google Shape;1117;p38"/>
          <p:cNvGrpSpPr/>
          <p:nvPr/>
        </p:nvGrpSpPr>
        <p:grpSpPr>
          <a:xfrm>
            <a:off x="526682" y="563060"/>
            <a:ext cx="1541542" cy="1014458"/>
            <a:chOff x="0" y="0"/>
            <a:chExt cx="1541540" cy="1014457"/>
          </a:xfrm>
        </p:grpSpPr>
        <p:sp>
          <p:nvSpPr>
            <p:cNvPr id="1048941" name="Google Shape;1118;p38"/>
            <p:cNvSpPr/>
            <p:nvPr/>
          </p:nvSpPr>
          <p:spPr>
            <a:xfrm>
              <a:off x="-1" y="0"/>
              <a:ext cx="1325192" cy="956164"/>
            </a:xfrm>
            <a:custGeom>
              <a:avLst/>
              <a:ahLst/>
              <a:cxnLst>
                <a:cxn ang="0">
                  <a:pos x="wd2" y="hd2"/>
                </a:cxn>
                <a:cxn ang="5400000">
                  <a:pos x="wd2" y="hd2"/>
                </a:cxn>
                <a:cxn ang="10800000">
                  <a:pos x="wd2" y="hd2"/>
                </a:cxn>
                <a:cxn ang="16200000">
                  <a:pos x="wd2" y="hd2"/>
                </a:cxn>
              </a:cxnLst>
              <a:rect l="0" t="0" r="r" b="b"/>
              <a:pathLst>
                <a:path w="21600" h="21600" extrusionOk="0">
                  <a:moveTo>
                    <a:pt x="11765" y="0"/>
                  </a:moveTo>
                  <a:lnTo>
                    <a:pt x="11520" y="27"/>
                  </a:lnTo>
                  <a:lnTo>
                    <a:pt x="11265" y="82"/>
                  </a:lnTo>
                  <a:lnTo>
                    <a:pt x="11157" y="109"/>
                  </a:lnTo>
                  <a:lnTo>
                    <a:pt x="11059" y="150"/>
                  </a:lnTo>
                  <a:lnTo>
                    <a:pt x="10864" y="258"/>
                  </a:lnTo>
                  <a:lnTo>
                    <a:pt x="10678" y="380"/>
                  </a:lnTo>
                  <a:lnTo>
                    <a:pt x="10511" y="530"/>
                  </a:lnTo>
                  <a:lnTo>
                    <a:pt x="10344" y="706"/>
                  </a:lnTo>
                  <a:lnTo>
                    <a:pt x="10188" y="883"/>
                  </a:lnTo>
                  <a:lnTo>
                    <a:pt x="10041" y="1086"/>
                  </a:lnTo>
                  <a:lnTo>
                    <a:pt x="9914" y="1290"/>
                  </a:lnTo>
                  <a:lnTo>
                    <a:pt x="9786" y="1494"/>
                  </a:lnTo>
                  <a:lnTo>
                    <a:pt x="9679" y="1697"/>
                  </a:lnTo>
                  <a:lnTo>
                    <a:pt x="9571" y="1901"/>
                  </a:lnTo>
                  <a:lnTo>
                    <a:pt x="9482" y="2105"/>
                  </a:lnTo>
                  <a:lnTo>
                    <a:pt x="9326" y="2471"/>
                  </a:lnTo>
                  <a:lnTo>
                    <a:pt x="9218" y="2770"/>
                  </a:lnTo>
                  <a:lnTo>
                    <a:pt x="8954" y="2702"/>
                  </a:lnTo>
                  <a:lnTo>
                    <a:pt x="8669" y="2661"/>
                  </a:lnTo>
                  <a:lnTo>
                    <a:pt x="8376" y="2648"/>
                  </a:lnTo>
                  <a:lnTo>
                    <a:pt x="8052" y="2648"/>
                  </a:lnTo>
                  <a:lnTo>
                    <a:pt x="7719" y="2689"/>
                  </a:lnTo>
                  <a:lnTo>
                    <a:pt x="7553" y="2729"/>
                  </a:lnTo>
                  <a:lnTo>
                    <a:pt x="7367" y="2770"/>
                  </a:lnTo>
                  <a:lnTo>
                    <a:pt x="7190" y="2824"/>
                  </a:lnTo>
                  <a:lnTo>
                    <a:pt x="7004" y="2879"/>
                  </a:lnTo>
                  <a:lnTo>
                    <a:pt x="6818" y="2960"/>
                  </a:lnTo>
                  <a:lnTo>
                    <a:pt x="6622" y="3041"/>
                  </a:lnTo>
                  <a:lnTo>
                    <a:pt x="6407" y="3150"/>
                  </a:lnTo>
                  <a:lnTo>
                    <a:pt x="6211" y="3258"/>
                  </a:lnTo>
                  <a:lnTo>
                    <a:pt x="6024" y="3381"/>
                  </a:lnTo>
                  <a:lnTo>
                    <a:pt x="5848" y="3516"/>
                  </a:lnTo>
                  <a:lnTo>
                    <a:pt x="5682" y="3652"/>
                  </a:lnTo>
                  <a:lnTo>
                    <a:pt x="5525" y="3788"/>
                  </a:lnTo>
                  <a:lnTo>
                    <a:pt x="5378" y="3924"/>
                  </a:lnTo>
                  <a:lnTo>
                    <a:pt x="5251" y="4073"/>
                  </a:lnTo>
                  <a:lnTo>
                    <a:pt x="5123" y="4222"/>
                  </a:lnTo>
                  <a:lnTo>
                    <a:pt x="5016" y="4372"/>
                  </a:lnTo>
                  <a:lnTo>
                    <a:pt x="4908" y="4521"/>
                  </a:lnTo>
                  <a:lnTo>
                    <a:pt x="4810" y="4671"/>
                  </a:lnTo>
                  <a:lnTo>
                    <a:pt x="4722" y="4820"/>
                  </a:lnTo>
                  <a:lnTo>
                    <a:pt x="4643" y="4969"/>
                  </a:lnTo>
                  <a:lnTo>
                    <a:pt x="4506" y="5268"/>
                  </a:lnTo>
                  <a:lnTo>
                    <a:pt x="4398" y="5553"/>
                  </a:lnTo>
                  <a:lnTo>
                    <a:pt x="4310" y="5811"/>
                  </a:lnTo>
                  <a:lnTo>
                    <a:pt x="4252" y="6042"/>
                  </a:lnTo>
                  <a:lnTo>
                    <a:pt x="4203" y="6259"/>
                  </a:lnTo>
                  <a:lnTo>
                    <a:pt x="4173" y="6422"/>
                  </a:lnTo>
                  <a:lnTo>
                    <a:pt x="4154" y="6558"/>
                  </a:lnTo>
                  <a:lnTo>
                    <a:pt x="4144" y="6666"/>
                  </a:lnTo>
                  <a:lnTo>
                    <a:pt x="4056" y="6707"/>
                  </a:lnTo>
                  <a:lnTo>
                    <a:pt x="3801" y="6816"/>
                  </a:lnTo>
                  <a:lnTo>
                    <a:pt x="3429" y="7006"/>
                  </a:lnTo>
                  <a:lnTo>
                    <a:pt x="3213" y="7142"/>
                  </a:lnTo>
                  <a:lnTo>
                    <a:pt x="2968" y="7291"/>
                  </a:lnTo>
                  <a:lnTo>
                    <a:pt x="2723" y="7467"/>
                  </a:lnTo>
                  <a:lnTo>
                    <a:pt x="2459" y="7657"/>
                  </a:lnTo>
                  <a:lnTo>
                    <a:pt x="2204" y="7875"/>
                  </a:lnTo>
                  <a:lnTo>
                    <a:pt x="1940" y="8105"/>
                  </a:lnTo>
                  <a:lnTo>
                    <a:pt x="1685" y="8377"/>
                  </a:lnTo>
                  <a:lnTo>
                    <a:pt x="1440" y="8662"/>
                  </a:lnTo>
                  <a:lnTo>
                    <a:pt x="1332" y="8811"/>
                  </a:lnTo>
                  <a:lnTo>
                    <a:pt x="1215" y="8974"/>
                  </a:lnTo>
                  <a:lnTo>
                    <a:pt x="1107" y="9137"/>
                  </a:lnTo>
                  <a:lnTo>
                    <a:pt x="1009" y="9314"/>
                  </a:lnTo>
                  <a:lnTo>
                    <a:pt x="921" y="9490"/>
                  </a:lnTo>
                  <a:lnTo>
                    <a:pt x="833" y="9666"/>
                  </a:lnTo>
                  <a:lnTo>
                    <a:pt x="764" y="9843"/>
                  </a:lnTo>
                  <a:lnTo>
                    <a:pt x="706" y="10033"/>
                  </a:lnTo>
                  <a:lnTo>
                    <a:pt x="657" y="10224"/>
                  </a:lnTo>
                  <a:lnTo>
                    <a:pt x="617" y="10414"/>
                  </a:lnTo>
                  <a:lnTo>
                    <a:pt x="588" y="10603"/>
                  </a:lnTo>
                  <a:lnTo>
                    <a:pt x="568" y="10793"/>
                  </a:lnTo>
                  <a:lnTo>
                    <a:pt x="559" y="10970"/>
                  </a:lnTo>
                  <a:lnTo>
                    <a:pt x="549" y="11160"/>
                  </a:lnTo>
                  <a:lnTo>
                    <a:pt x="549" y="11527"/>
                  </a:lnTo>
                  <a:lnTo>
                    <a:pt x="578" y="11893"/>
                  </a:lnTo>
                  <a:lnTo>
                    <a:pt x="617" y="12233"/>
                  </a:lnTo>
                  <a:lnTo>
                    <a:pt x="676" y="12545"/>
                  </a:lnTo>
                  <a:lnTo>
                    <a:pt x="735" y="12830"/>
                  </a:lnTo>
                  <a:lnTo>
                    <a:pt x="804" y="13102"/>
                  </a:lnTo>
                  <a:lnTo>
                    <a:pt x="862" y="13318"/>
                  </a:lnTo>
                  <a:lnTo>
                    <a:pt x="970" y="13631"/>
                  </a:lnTo>
                  <a:lnTo>
                    <a:pt x="1009" y="13753"/>
                  </a:lnTo>
                  <a:lnTo>
                    <a:pt x="941" y="13780"/>
                  </a:lnTo>
                  <a:lnTo>
                    <a:pt x="872" y="13835"/>
                  </a:lnTo>
                  <a:lnTo>
                    <a:pt x="804" y="13916"/>
                  </a:lnTo>
                  <a:lnTo>
                    <a:pt x="735" y="14025"/>
                  </a:lnTo>
                  <a:lnTo>
                    <a:pt x="657" y="14147"/>
                  </a:lnTo>
                  <a:lnTo>
                    <a:pt x="588" y="14296"/>
                  </a:lnTo>
                  <a:lnTo>
                    <a:pt x="509" y="14473"/>
                  </a:lnTo>
                  <a:lnTo>
                    <a:pt x="441" y="14663"/>
                  </a:lnTo>
                  <a:lnTo>
                    <a:pt x="372" y="14867"/>
                  </a:lnTo>
                  <a:lnTo>
                    <a:pt x="304" y="15083"/>
                  </a:lnTo>
                  <a:lnTo>
                    <a:pt x="245" y="15314"/>
                  </a:lnTo>
                  <a:lnTo>
                    <a:pt x="186" y="15559"/>
                  </a:lnTo>
                  <a:lnTo>
                    <a:pt x="137" y="15816"/>
                  </a:lnTo>
                  <a:lnTo>
                    <a:pt x="98" y="16074"/>
                  </a:lnTo>
                  <a:lnTo>
                    <a:pt x="59" y="16346"/>
                  </a:lnTo>
                  <a:lnTo>
                    <a:pt x="30" y="16632"/>
                  </a:lnTo>
                  <a:lnTo>
                    <a:pt x="10" y="16903"/>
                  </a:lnTo>
                  <a:lnTo>
                    <a:pt x="0" y="17188"/>
                  </a:lnTo>
                  <a:lnTo>
                    <a:pt x="0" y="17473"/>
                  </a:lnTo>
                  <a:lnTo>
                    <a:pt x="10" y="17745"/>
                  </a:lnTo>
                  <a:lnTo>
                    <a:pt x="40" y="18030"/>
                  </a:lnTo>
                  <a:lnTo>
                    <a:pt x="79" y="18301"/>
                  </a:lnTo>
                  <a:lnTo>
                    <a:pt x="128" y="18559"/>
                  </a:lnTo>
                  <a:lnTo>
                    <a:pt x="196" y="18817"/>
                  </a:lnTo>
                  <a:lnTo>
                    <a:pt x="274" y="19062"/>
                  </a:lnTo>
                  <a:lnTo>
                    <a:pt x="372" y="19306"/>
                  </a:lnTo>
                  <a:lnTo>
                    <a:pt x="490" y="19523"/>
                  </a:lnTo>
                  <a:lnTo>
                    <a:pt x="627" y="19740"/>
                  </a:lnTo>
                  <a:lnTo>
                    <a:pt x="774" y="19930"/>
                  </a:lnTo>
                  <a:lnTo>
                    <a:pt x="950" y="20107"/>
                  </a:lnTo>
                  <a:lnTo>
                    <a:pt x="1136" y="20270"/>
                  </a:lnTo>
                  <a:lnTo>
                    <a:pt x="1244" y="20337"/>
                  </a:lnTo>
                  <a:lnTo>
                    <a:pt x="1352" y="20405"/>
                  </a:lnTo>
                  <a:lnTo>
                    <a:pt x="1597" y="20527"/>
                  </a:lnTo>
                  <a:lnTo>
                    <a:pt x="1832" y="20637"/>
                  </a:lnTo>
                  <a:lnTo>
                    <a:pt x="2057" y="20717"/>
                  </a:lnTo>
                  <a:lnTo>
                    <a:pt x="2292" y="20785"/>
                  </a:lnTo>
                  <a:lnTo>
                    <a:pt x="2508" y="20840"/>
                  </a:lnTo>
                  <a:lnTo>
                    <a:pt x="2723" y="20867"/>
                  </a:lnTo>
                  <a:lnTo>
                    <a:pt x="2929" y="20895"/>
                  </a:lnTo>
                  <a:lnTo>
                    <a:pt x="3125" y="20908"/>
                  </a:lnTo>
                  <a:lnTo>
                    <a:pt x="3321" y="20895"/>
                  </a:lnTo>
                  <a:lnTo>
                    <a:pt x="3507" y="20881"/>
                  </a:lnTo>
                  <a:lnTo>
                    <a:pt x="3683" y="20853"/>
                  </a:lnTo>
                  <a:lnTo>
                    <a:pt x="3860" y="20827"/>
                  </a:lnTo>
                  <a:lnTo>
                    <a:pt x="4026" y="20785"/>
                  </a:lnTo>
                  <a:lnTo>
                    <a:pt x="4173" y="20731"/>
                  </a:lnTo>
                  <a:lnTo>
                    <a:pt x="4467" y="20623"/>
                  </a:lnTo>
                  <a:lnTo>
                    <a:pt x="4673" y="20853"/>
                  </a:lnTo>
                  <a:lnTo>
                    <a:pt x="4790" y="20962"/>
                  </a:lnTo>
                  <a:lnTo>
                    <a:pt x="4918" y="21071"/>
                  </a:lnTo>
                  <a:lnTo>
                    <a:pt x="5065" y="21179"/>
                  </a:lnTo>
                  <a:lnTo>
                    <a:pt x="5211" y="21288"/>
                  </a:lnTo>
                  <a:lnTo>
                    <a:pt x="5378" y="21369"/>
                  </a:lnTo>
                  <a:lnTo>
                    <a:pt x="5545" y="21451"/>
                  </a:lnTo>
                  <a:lnTo>
                    <a:pt x="5721" y="21519"/>
                  </a:lnTo>
                  <a:lnTo>
                    <a:pt x="5907" y="21573"/>
                  </a:lnTo>
                  <a:lnTo>
                    <a:pt x="6103" y="21600"/>
                  </a:lnTo>
                  <a:lnTo>
                    <a:pt x="6299" y="21600"/>
                  </a:lnTo>
                  <a:lnTo>
                    <a:pt x="6515" y="21587"/>
                  </a:lnTo>
                  <a:lnTo>
                    <a:pt x="6720" y="21532"/>
                  </a:lnTo>
                  <a:lnTo>
                    <a:pt x="6945" y="21451"/>
                  </a:lnTo>
                  <a:lnTo>
                    <a:pt x="7171" y="21342"/>
                  </a:lnTo>
                  <a:lnTo>
                    <a:pt x="7484" y="21153"/>
                  </a:lnTo>
                  <a:lnTo>
                    <a:pt x="7788" y="20962"/>
                  </a:lnTo>
                  <a:lnTo>
                    <a:pt x="8072" y="20759"/>
                  </a:lnTo>
                  <a:lnTo>
                    <a:pt x="8346" y="20555"/>
                  </a:lnTo>
                  <a:lnTo>
                    <a:pt x="8591" y="20351"/>
                  </a:lnTo>
                  <a:lnTo>
                    <a:pt x="8826" y="20148"/>
                  </a:lnTo>
                  <a:lnTo>
                    <a:pt x="9042" y="19958"/>
                  </a:lnTo>
                  <a:lnTo>
                    <a:pt x="9238" y="19768"/>
                  </a:lnTo>
                  <a:lnTo>
                    <a:pt x="9571" y="19428"/>
                  </a:lnTo>
                  <a:lnTo>
                    <a:pt x="9806" y="19156"/>
                  </a:lnTo>
                  <a:lnTo>
                    <a:pt x="10011" y="18912"/>
                  </a:lnTo>
                  <a:lnTo>
                    <a:pt x="10031" y="18966"/>
                  </a:lnTo>
                  <a:lnTo>
                    <a:pt x="10109" y="19102"/>
                  </a:lnTo>
                  <a:lnTo>
                    <a:pt x="10168" y="19197"/>
                  </a:lnTo>
                  <a:lnTo>
                    <a:pt x="10237" y="19278"/>
                  </a:lnTo>
                  <a:lnTo>
                    <a:pt x="10325" y="19374"/>
                  </a:lnTo>
                  <a:lnTo>
                    <a:pt x="10423" y="19456"/>
                  </a:lnTo>
                  <a:lnTo>
                    <a:pt x="10541" y="19523"/>
                  </a:lnTo>
                  <a:lnTo>
                    <a:pt x="10668" y="19591"/>
                  </a:lnTo>
                  <a:lnTo>
                    <a:pt x="10815" y="19618"/>
                  </a:lnTo>
                  <a:lnTo>
                    <a:pt x="10981" y="19632"/>
                  </a:lnTo>
                  <a:lnTo>
                    <a:pt x="11157" y="19618"/>
                  </a:lnTo>
                  <a:lnTo>
                    <a:pt x="11256" y="19591"/>
                  </a:lnTo>
                  <a:lnTo>
                    <a:pt x="11354" y="19564"/>
                  </a:lnTo>
                  <a:lnTo>
                    <a:pt x="11461" y="19523"/>
                  </a:lnTo>
                  <a:lnTo>
                    <a:pt x="11569" y="19469"/>
                  </a:lnTo>
                  <a:lnTo>
                    <a:pt x="11686" y="19401"/>
                  </a:lnTo>
                  <a:lnTo>
                    <a:pt x="11804" y="19333"/>
                  </a:lnTo>
                  <a:lnTo>
                    <a:pt x="11971" y="19197"/>
                  </a:lnTo>
                  <a:lnTo>
                    <a:pt x="12147" y="19034"/>
                  </a:lnTo>
                  <a:lnTo>
                    <a:pt x="12314" y="18844"/>
                  </a:lnTo>
                  <a:lnTo>
                    <a:pt x="12490" y="18613"/>
                  </a:lnTo>
                  <a:lnTo>
                    <a:pt x="12656" y="18355"/>
                  </a:lnTo>
                  <a:lnTo>
                    <a:pt x="12833" y="18084"/>
                  </a:lnTo>
                  <a:lnTo>
                    <a:pt x="12990" y="17785"/>
                  </a:lnTo>
                  <a:lnTo>
                    <a:pt x="13146" y="17459"/>
                  </a:lnTo>
                  <a:lnTo>
                    <a:pt x="13234" y="17609"/>
                  </a:lnTo>
                  <a:lnTo>
                    <a:pt x="13322" y="17758"/>
                  </a:lnTo>
                  <a:lnTo>
                    <a:pt x="13420" y="17894"/>
                  </a:lnTo>
                  <a:lnTo>
                    <a:pt x="13528" y="18030"/>
                  </a:lnTo>
                  <a:lnTo>
                    <a:pt x="13646" y="18125"/>
                  </a:lnTo>
                  <a:lnTo>
                    <a:pt x="13695" y="18165"/>
                  </a:lnTo>
                  <a:lnTo>
                    <a:pt x="13754" y="18206"/>
                  </a:lnTo>
                  <a:lnTo>
                    <a:pt x="13812" y="18220"/>
                  </a:lnTo>
                  <a:lnTo>
                    <a:pt x="13871" y="18233"/>
                  </a:lnTo>
                  <a:lnTo>
                    <a:pt x="13930" y="18233"/>
                  </a:lnTo>
                  <a:lnTo>
                    <a:pt x="13989" y="18220"/>
                  </a:lnTo>
                  <a:lnTo>
                    <a:pt x="14086" y="18179"/>
                  </a:lnTo>
                  <a:lnTo>
                    <a:pt x="14175" y="18111"/>
                  </a:lnTo>
                  <a:lnTo>
                    <a:pt x="14263" y="18030"/>
                  </a:lnTo>
                  <a:lnTo>
                    <a:pt x="14341" y="17935"/>
                  </a:lnTo>
                  <a:lnTo>
                    <a:pt x="14410" y="17813"/>
                  </a:lnTo>
                  <a:lnTo>
                    <a:pt x="14478" y="17704"/>
                  </a:lnTo>
                  <a:lnTo>
                    <a:pt x="14537" y="17568"/>
                  </a:lnTo>
                  <a:lnTo>
                    <a:pt x="14596" y="17446"/>
                  </a:lnTo>
                  <a:lnTo>
                    <a:pt x="14684" y="17188"/>
                  </a:lnTo>
                  <a:lnTo>
                    <a:pt x="14753" y="16984"/>
                  </a:lnTo>
                  <a:lnTo>
                    <a:pt x="14811" y="16781"/>
                  </a:lnTo>
                  <a:lnTo>
                    <a:pt x="14851" y="16862"/>
                  </a:lnTo>
                  <a:lnTo>
                    <a:pt x="14958" y="17066"/>
                  </a:lnTo>
                  <a:lnTo>
                    <a:pt x="15046" y="17188"/>
                  </a:lnTo>
                  <a:lnTo>
                    <a:pt x="15144" y="17323"/>
                  </a:lnTo>
                  <a:lnTo>
                    <a:pt x="15262" y="17459"/>
                  </a:lnTo>
                  <a:lnTo>
                    <a:pt x="15399" y="17595"/>
                  </a:lnTo>
                  <a:lnTo>
                    <a:pt x="15546" y="17704"/>
                  </a:lnTo>
                  <a:lnTo>
                    <a:pt x="15713" y="17799"/>
                  </a:lnTo>
                  <a:lnTo>
                    <a:pt x="15791" y="17839"/>
                  </a:lnTo>
                  <a:lnTo>
                    <a:pt x="15889" y="17867"/>
                  </a:lnTo>
                  <a:lnTo>
                    <a:pt x="15977" y="17894"/>
                  </a:lnTo>
                  <a:lnTo>
                    <a:pt x="16173" y="17894"/>
                  </a:lnTo>
                  <a:lnTo>
                    <a:pt x="16271" y="17881"/>
                  </a:lnTo>
                  <a:lnTo>
                    <a:pt x="16379" y="17867"/>
                  </a:lnTo>
                  <a:lnTo>
                    <a:pt x="16487" y="17826"/>
                  </a:lnTo>
                  <a:lnTo>
                    <a:pt x="16594" y="17771"/>
                  </a:lnTo>
                  <a:lnTo>
                    <a:pt x="16712" y="17704"/>
                  </a:lnTo>
                  <a:lnTo>
                    <a:pt x="16829" y="17609"/>
                  </a:lnTo>
                  <a:lnTo>
                    <a:pt x="16947" y="17513"/>
                  </a:lnTo>
                  <a:lnTo>
                    <a:pt x="17172" y="17269"/>
                  </a:lnTo>
                  <a:lnTo>
                    <a:pt x="17388" y="17039"/>
                  </a:lnTo>
                  <a:lnTo>
                    <a:pt x="17593" y="16781"/>
                  </a:lnTo>
                  <a:lnTo>
                    <a:pt x="17779" y="16536"/>
                  </a:lnTo>
                  <a:lnTo>
                    <a:pt x="17946" y="16292"/>
                  </a:lnTo>
                  <a:lnTo>
                    <a:pt x="18103" y="16034"/>
                  </a:lnTo>
                  <a:lnTo>
                    <a:pt x="18250" y="15803"/>
                  </a:lnTo>
                  <a:lnTo>
                    <a:pt x="18367" y="15572"/>
                  </a:lnTo>
                  <a:lnTo>
                    <a:pt x="18583" y="15165"/>
                  </a:lnTo>
                  <a:lnTo>
                    <a:pt x="18730" y="14839"/>
                  </a:lnTo>
                  <a:lnTo>
                    <a:pt x="18818" y="14622"/>
                  </a:lnTo>
                  <a:lnTo>
                    <a:pt x="18847" y="14541"/>
                  </a:lnTo>
                  <a:lnTo>
                    <a:pt x="18945" y="14567"/>
                  </a:lnTo>
                  <a:lnTo>
                    <a:pt x="19219" y="14609"/>
                  </a:lnTo>
                  <a:lnTo>
                    <a:pt x="19396" y="14635"/>
                  </a:lnTo>
                  <a:lnTo>
                    <a:pt x="19827" y="14635"/>
                  </a:lnTo>
                  <a:lnTo>
                    <a:pt x="20062" y="14609"/>
                  </a:lnTo>
                  <a:lnTo>
                    <a:pt x="20297" y="14554"/>
                  </a:lnTo>
                  <a:lnTo>
                    <a:pt x="20415" y="14527"/>
                  </a:lnTo>
                  <a:lnTo>
                    <a:pt x="20532" y="14473"/>
                  </a:lnTo>
                  <a:lnTo>
                    <a:pt x="20650" y="14419"/>
                  </a:lnTo>
                  <a:lnTo>
                    <a:pt x="20757" y="14351"/>
                  </a:lnTo>
                  <a:lnTo>
                    <a:pt x="20865" y="14283"/>
                  </a:lnTo>
                  <a:lnTo>
                    <a:pt x="20973" y="14187"/>
                  </a:lnTo>
                  <a:lnTo>
                    <a:pt x="21071" y="14093"/>
                  </a:lnTo>
                  <a:lnTo>
                    <a:pt x="21159" y="13984"/>
                  </a:lnTo>
                  <a:lnTo>
                    <a:pt x="21247" y="13862"/>
                  </a:lnTo>
                  <a:lnTo>
                    <a:pt x="21326" y="13726"/>
                  </a:lnTo>
                  <a:lnTo>
                    <a:pt x="21394" y="13577"/>
                  </a:lnTo>
                  <a:lnTo>
                    <a:pt x="21453" y="13414"/>
                  </a:lnTo>
                  <a:lnTo>
                    <a:pt x="21502" y="13224"/>
                  </a:lnTo>
                  <a:lnTo>
                    <a:pt x="21531" y="13034"/>
                  </a:lnTo>
                  <a:lnTo>
                    <a:pt x="21570" y="12748"/>
                  </a:lnTo>
                  <a:lnTo>
                    <a:pt x="21590" y="12477"/>
                  </a:lnTo>
                  <a:lnTo>
                    <a:pt x="21600" y="12192"/>
                  </a:lnTo>
                  <a:lnTo>
                    <a:pt x="21590" y="11921"/>
                  </a:lnTo>
                  <a:lnTo>
                    <a:pt x="21570" y="11663"/>
                  </a:lnTo>
                  <a:lnTo>
                    <a:pt x="21541" y="11405"/>
                  </a:lnTo>
                  <a:lnTo>
                    <a:pt x="21492" y="11147"/>
                  </a:lnTo>
                  <a:lnTo>
                    <a:pt x="21443" y="10902"/>
                  </a:lnTo>
                  <a:lnTo>
                    <a:pt x="21375" y="10658"/>
                  </a:lnTo>
                  <a:lnTo>
                    <a:pt x="21287" y="10440"/>
                  </a:lnTo>
                  <a:lnTo>
                    <a:pt x="21198" y="10224"/>
                  </a:lnTo>
                  <a:lnTo>
                    <a:pt x="21100" y="10020"/>
                  </a:lnTo>
                  <a:lnTo>
                    <a:pt x="20992" y="9830"/>
                  </a:lnTo>
                  <a:lnTo>
                    <a:pt x="20875" y="9666"/>
                  </a:lnTo>
                  <a:lnTo>
                    <a:pt x="20738" y="9504"/>
                  </a:lnTo>
                  <a:lnTo>
                    <a:pt x="20601" y="9368"/>
                  </a:lnTo>
                  <a:lnTo>
                    <a:pt x="20610" y="9029"/>
                  </a:lnTo>
                  <a:lnTo>
                    <a:pt x="20601" y="8689"/>
                  </a:lnTo>
                  <a:lnTo>
                    <a:pt x="20581" y="8377"/>
                  </a:lnTo>
                  <a:lnTo>
                    <a:pt x="20542" y="8078"/>
                  </a:lnTo>
                  <a:lnTo>
                    <a:pt x="20503" y="7793"/>
                  </a:lnTo>
                  <a:lnTo>
                    <a:pt x="20454" y="7522"/>
                  </a:lnTo>
                  <a:lnTo>
                    <a:pt x="20395" y="7264"/>
                  </a:lnTo>
                  <a:lnTo>
                    <a:pt x="20327" y="7020"/>
                  </a:lnTo>
                  <a:lnTo>
                    <a:pt x="20248" y="6802"/>
                  </a:lnTo>
                  <a:lnTo>
                    <a:pt x="20160" y="6584"/>
                  </a:lnTo>
                  <a:lnTo>
                    <a:pt x="20062" y="6381"/>
                  </a:lnTo>
                  <a:lnTo>
                    <a:pt x="19964" y="6191"/>
                  </a:lnTo>
                  <a:lnTo>
                    <a:pt x="19866" y="6015"/>
                  </a:lnTo>
                  <a:lnTo>
                    <a:pt x="19758" y="5852"/>
                  </a:lnTo>
                  <a:lnTo>
                    <a:pt x="19641" y="5703"/>
                  </a:lnTo>
                  <a:lnTo>
                    <a:pt x="19523" y="5553"/>
                  </a:lnTo>
                  <a:lnTo>
                    <a:pt x="19406" y="5431"/>
                  </a:lnTo>
                  <a:lnTo>
                    <a:pt x="19278" y="5309"/>
                  </a:lnTo>
                  <a:lnTo>
                    <a:pt x="19151" y="5187"/>
                  </a:lnTo>
                  <a:lnTo>
                    <a:pt x="19024" y="5091"/>
                  </a:lnTo>
                  <a:lnTo>
                    <a:pt x="18769" y="4915"/>
                  </a:lnTo>
                  <a:lnTo>
                    <a:pt x="18514" y="4765"/>
                  </a:lnTo>
                  <a:lnTo>
                    <a:pt x="18269" y="4643"/>
                  </a:lnTo>
                  <a:lnTo>
                    <a:pt x="18034" y="4548"/>
                  </a:lnTo>
                  <a:lnTo>
                    <a:pt x="17809" y="4480"/>
                  </a:lnTo>
                  <a:lnTo>
                    <a:pt x="17613" y="4440"/>
                  </a:lnTo>
                  <a:lnTo>
                    <a:pt x="17593" y="4060"/>
                  </a:lnTo>
                  <a:lnTo>
                    <a:pt x="17583" y="3856"/>
                  </a:lnTo>
                  <a:lnTo>
                    <a:pt x="17564" y="3652"/>
                  </a:lnTo>
                  <a:lnTo>
                    <a:pt x="17534" y="3448"/>
                  </a:lnTo>
                  <a:lnTo>
                    <a:pt x="17495" y="3231"/>
                  </a:lnTo>
                  <a:lnTo>
                    <a:pt x="17446" y="3028"/>
                  </a:lnTo>
                  <a:lnTo>
                    <a:pt x="17397" y="2811"/>
                  </a:lnTo>
                  <a:lnTo>
                    <a:pt x="17329" y="2621"/>
                  </a:lnTo>
                  <a:lnTo>
                    <a:pt x="17251" y="2417"/>
                  </a:lnTo>
                  <a:lnTo>
                    <a:pt x="17163" y="2227"/>
                  </a:lnTo>
                  <a:lnTo>
                    <a:pt x="17055" y="2064"/>
                  </a:lnTo>
                  <a:lnTo>
                    <a:pt x="16937" y="1901"/>
                  </a:lnTo>
                  <a:lnTo>
                    <a:pt x="16810" y="1751"/>
                  </a:lnTo>
                  <a:lnTo>
                    <a:pt x="16653" y="1629"/>
                  </a:lnTo>
                  <a:lnTo>
                    <a:pt x="16487" y="1521"/>
                  </a:lnTo>
                  <a:lnTo>
                    <a:pt x="16232" y="1399"/>
                  </a:lnTo>
                  <a:lnTo>
                    <a:pt x="15967" y="1304"/>
                  </a:lnTo>
                  <a:lnTo>
                    <a:pt x="15722" y="1249"/>
                  </a:lnTo>
                  <a:lnTo>
                    <a:pt x="15478" y="1208"/>
                  </a:lnTo>
                  <a:lnTo>
                    <a:pt x="15252" y="1195"/>
                  </a:lnTo>
                  <a:lnTo>
                    <a:pt x="15027" y="1195"/>
                  </a:lnTo>
                  <a:lnTo>
                    <a:pt x="14821" y="1222"/>
                  </a:lnTo>
                  <a:lnTo>
                    <a:pt x="14635" y="1249"/>
                  </a:lnTo>
                  <a:lnTo>
                    <a:pt x="14459" y="1304"/>
                  </a:lnTo>
                  <a:lnTo>
                    <a:pt x="14302" y="1344"/>
                  </a:lnTo>
                  <a:lnTo>
                    <a:pt x="14047" y="1453"/>
                  </a:lnTo>
                  <a:lnTo>
                    <a:pt x="13891" y="1521"/>
                  </a:lnTo>
                  <a:lnTo>
                    <a:pt x="13832" y="1561"/>
                  </a:lnTo>
                  <a:lnTo>
                    <a:pt x="13783" y="1426"/>
                  </a:lnTo>
                  <a:lnTo>
                    <a:pt x="13724" y="1276"/>
                  </a:lnTo>
                  <a:lnTo>
                    <a:pt x="13646" y="1127"/>
                  </a:lnTo>
                  <a:lnTo>
                    <a:pt x="13548" y="964"/>
                  </a:lnTo>
                  <a:lnTo>
                    <a:pt x="13430" y="815"/>
                  </a:lnTo>
                  <a:lnTo>
                    <a:pt x="13303" y="679"/>
                  </a:lnTo>
                  <a:lnTo>
                    <a:pt x="13156" y="530"/>
                  </a:lnTo>
                  <a:lnTo>
                    <a:pt x="12999" y="408"/>
                  </a:lnTo>
                  <a:lnTo>
                    <a:pt x="12823" y="285"/>
                  </a:lnTo>
                  <a:lnTo>
                    <a:pt x="12637" y="190"/>
                  </a:lnTo>
                  <a:lnTo>
                    <a:pt x="12431" y="109"/>
                  </a:lnTo>
                  <a:lnTo>
                    <a:pt x="12226" y="54"/>
                  </a:lnTo>
                  <a:lnTo>
                    <a:pt x="12000" y="14"/>
                  </a:lnTo>
                  <a:lnTo>
                    <a:pt x="1176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942" name="Google Shape;1120;p38"/>
            <p:cNvSpPr/>
            <p:nvPr/>
          </p:nvSpPr>
          <p:spPr>
            <a:xfrm>
              <a:off x="1101610" y="643668"/>
              <a:ext cx="61304" cy="76311"/>
            </a:xfrm>
            <a:custGeom>
              <a:avLst/>
              <a:ahLst/>
              <a:cxnLst>
                <a:cxn ang="0">
                  <a:pos x="wd2" y="hd2"/>
                </a:cxn>
                <a:cxn ang="5400000">
                  <a:pos x="wd2" y="hd2"/>
                </a:cxn>
                <a:cxn ang="10800000">
                  <a:pos x="wd2" y="hd2"/>
                </a:cxn>
                <a:cxn ang="16200000">
                  <a:pos x="wd2" y="hd2"/>
                </a:cxn>
              </a:cxnLst>
              <a:rect l="0" t="0" r="r" b="b"/>
              <a:pathLst>
                <a:path w="21600" h="21600" extrusionOk="0">
                  <a:moveTo>
                    <a:pt x="19267" y="0"/>
                  </a:moveTo>
                  <a:lnTo>
                    <a:pt x="17361" y="2717"/>
                  </a:lnTo>
                  <a:lnTo>
                    <a:pt x="15039" y="5615"/>
                  </a:lnTo>
                  <a:lnTo>
                    <a:pt x="12074" y="9527"/>
                  </a:lnTo>
                  <a:lnTo>
                    <a:pt x="10372" y="11565"/>
                  </a:lnTo>
                  <a:lnTo>
                    <a:pt x="8467" y="13603"/>
                  </a:lnTo>
                  <a:lnTo>
                    <a:pt x="4453" y="17688"/>
                  </a:lnTo>
                  <a:lnTo>
                    <a:pt x="2333" y="19734"/>
                  </a:lnTo>
                  <a:lnTo>
                    <a:pt x="0" y="21600"/>
                  </a:lnTo>
                  <a:lnTo>
                    <a:pt x="2751" y="20241"/>
                  </a:lnTo>
                  <a:lnTo>
                    <a:pt x="5298" y="18539"/>
                  </a:lnTo>
                  <a:lnTo>
                    <a:pt x="7835" y="16673"/>
                  </a:lnTo>
                  <a:lnTo>
                    <a:pt x="10168" y="14798"/>
                  </a:lnTo>
                  <a:lnTo>
                    <a:pt x="12491" y="12761"/>
                  </a:lnTo>
                  <a:lnTo>
                    <a:pt x="14611" y="10714"/>
                  </a:lnTo>
                  <a:lnTo>
                    <a:pt x="16516" y="8504"/>
                  </a:lnTo>
                  <a:lnTo>
                    <a:pt x="18207" y="6122"/>
                  </a:lnTo>
                  <a:lnTo>
                    <a:pt x="19063" y="4936"/>
                  </a:lnTo>
                  <a:lnTo>
                    <a:pt x="19909" y="3740"/>
                  </a:lnTo>
                  <a:lnTo>
                    <a:pt x="20540" y="2382"/>
                  </a:lnTo>
                  <a:lnTo>
                    <a:pt x="21172" y="1187"/>
                  </a:lnTo>
                  <a:lnTo>
                    <a:pt x="21600" y="335"/>
                  </a:lnTo>
                  <a:lnTo>
                    <a:pt x="1926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43" name="Google Shape;1122;p38"/>
            <p:cNvSpPr/>
            <p:nvPr/>
          </p:nvSpPr>
          <p:spPr>
            <a:xfrm>
              <a:off x="1135876" y="542086"/>
              <a:ext cx="81718" cy="135243"/>
            </a:xfrm>
            <a:custGeom>
              <a:avLst/>
              <a:ahLst/>
              <a:cxnLst>
                <a:cxn ang="0">
                  <a:pos x="wd2" y="hd2"/>
                </a:cxn>
                <a:cxn ang="5400000">
                  <a:pos x="wd2" y="hd2"/>
                </a:cxn>
                <a:cxn ang="10800000">
                  <a:pos x="wd2" y="hd2"/>
                </a:cxn>
                <a:cxn ang="16200000">
                  <a:pos x="wd2" y="hd2"/>
                </a:cxn>
              </a:cxnLst>
              <a:rect l="0" t="0" r="r" b="b"/>
              <a:pathLst>
                <a:path w="21600" h="21600" extrusionOk="0">
                  <a:moveTo>
                    <a:pt x="19858" y="0"/>
                  </a:moveTo>
                  <a:lnTo>
                    <a:pt x="20171" y="864"/>
                  </a:lnTo>
                  <a:lnTo>
                    <a:pt x="20492" y="1727"/>
                  </a:lnTo>
                  <a:lnTo>
                    <a:pt x="20492" y="3459"/>
                  </a:lnTo>
                  <a:lnTo>
                    <a:pt x="20018" y="4323"/>
                  </a:lnTo>
                  <a:lnTo>
                    <a:pt x="19376" y="4992"/>
                  </a:lnTo>
                  <a:lnTo>
                    <a:pt x="18428" y="5570"/>
                  </a:lnTo>
                  <a:lnTo>
                    <a:pt x="17312" y="6050"/>
                  </a:lnTo>
                  <a:lnTo>
                    <a:pt x="16043" y="6336"/>
                  </a:lnTo>
                  <a:lnTo>
                    <a:pt x="14775" y="6623"/>
                  </a:lnTo>
                  <a:lnTo>
                    <a:pt x="13345" y="6817"/>
                  </a:lnTo>
                  <a:lnTo>
                    <a:pt x="11916" y="6914"/>
                  </a:lnTo>
                  <a:lnTo>
                    <a:pt x="9050" y="7011"/>
                  </a:lnTo>
                  <a:lnTo>
                    <a:pt x="6191" y="6914"/>
                  </a:lnTo>
                  <a:lnTo>
                    <a:pt x="4288" y="6817"/>
                  </a:lnTo>
                  <a:lnTo>
                    <a:pt x="4762" y="8064"/>
                  </a:lnTo>
                  <a:lnTo>
                    <a:pt x="5243" y="9408"/>
                  </a:lnTo>
                  <a:lnTo>
                    <a:pt x="5396" y="10082"/>
                  </a:lnTo>
                  <a:lnTo>
                    <a:pt x="5396" y="10751"/>
                  </a:lnTo>
                  <a:lnTo>
                    <a:pt x="5557" y="11518"/>
                  </a:lnTo>
                  <a:lnTo>
                    <a:pt x="5396" y="12192"/>
                  </a:lnTo>
                  <a:lnTo>
                    <a:pt x="5243" y="13536"/>
                  </a:lnTo>
                  <a:lnTo>
                    <a:pt x="4762" y="14977"/>
                  </a:lnTo>
                  <a:lnTo>
                    <a:pt x="4448" y="15647"/>
                  </a:lnTo>
                  <a:lnTo>
                    <a:pt x="4127" y="16321"/>
                  </a:lnTo>
                  <a:lnTo>
                    <a:pt x="3814" y="16991"/>
                  </a:lnTo>
                  <a:lnTo>
                    <a:pt x="3332" y="17665"/>
                  </a:lnTo>
                  <a:lnTo>
                    <a:pt x="2385" y="19009"/>
                  </a:lnTo>
                  <a:lnTo>
                    <a:pt x="1269" y="20256"/>
                  </a:lnTo>
                  <a:lnTo>
                    <a:pt x="0" y="21503"/>
                  </a:lnTo>
                  <a:lnTo>
                    <a:pt x="0" y="21600"/>
                  </a:lnTo>
                  <a:lnTo>
                    <a:pt x="2224" y="19392"/>
                  </a:lnTo>
                  <a:lnTo>
                    <a:pt x="3967" y="17757"/>
                  </a:lnTo>
                  <a:lnTo>
                    <a:pt x="5396" y="16224"/>
                  </a:lnTo>
                  <a:lnTo>
                    <a:pt x="7146" y="16413"/>
                  </a:lnTo>
                  <a:lnTo>
                    <a:pt x="7307" y="15933"/>
                  </a:lnTo>
                  <a:lnTo>
                    <a:pt x="7620" y="15361"/>
                  </a:lnTo>
                  <a:lnTo>
                    <a:pt x="8102" y="13823"/>
                  </a:lnTo>
                  <a:lnTo>
                    <a:pt x="8415" y="12289"/>
                  </a:lnTo>
                  <a:lnTo>
                    <a:pt x="8415" y="11426"/>
                  </a:lnTo>
                  <a:lnTo>
                    <a:pt x="8263" y="10654"/>
                  </a:lnTo>
                  <a:lnTo>
                    <a:pt x="8263" y="9888"/>
                  </a:lnTo>
                  <a:lnTo>
                    <a:pt x="7941" y="9121"/>
                  </a:lnTo>
                  <a:lnTo>
                    <a:pt x="7781" y="8641"/>
                  </a:lnTo>
                  <a:lnTo>
                    <a:pt x="9050" y="8641"/>
                  </a:lnTo>
                  <a:lnTo>
                    <a:pt x="12229" y="8447"/>
                  </a:lnTo>
                  <a:lnTo>
                    <a:pt x="13819" y="8161"/>
                  </a:lnTo>
                  <a:lnTo>
                    <a:pt x="15409" y="7874"/>
                  </a:lnTo>
                  <a:lnTo>
                    <a:pt x="16838" y="7486"/>
                  </a:lnTo>
                  <a:lnTo>
                    <a:pt x="18428" y="7011"/>
                  </a:lnTo>
                  <a:lnTo>
                    <a:pt x="19223" y="6530"/>
                  </a:lnTo>
                  <a:lnTo>
                    <a:pt x="19063" y="5953"/>
                  </a:lnTo>
                  <a:lnTo>
                    <a:pt x="19697" y="6336"/>
                  </a:lnTo>
                  <a:lnTo>
                    <a:pt x="20652" y="5570"/>
                  </a:lnTo>
                  <a:lnTo>
                    <a:pt x="21126" y="5089"/>
                  </a:lnTo>
                  <a:lnTo>
                    <a:pt x="21287" y="4609"/>
                  </a:lnTo>
                  <a:lnTo>
                    <a:pt x="21447" y="4032"/>
                  </a:lnTo>
                  <a:lnTo>
                    <a:pt x="21600" y="3551"/>
                  </a:lnTo>
                  <a:lnTo>
                    <a:pt x="21600" y="3071"/>
                  </a:lnTo>
                  <a:lnTo>
                    <a:pt x="21447" y="2591"/>
                  </a:lnTo>
                  <a:lnTo>
                    <a:pt x="21126" y="1635"/>
                  </a:lnTo>
                  <a:lnTo>
                    <a:pt x="20492" y="771"/>
                  </a:lnTo>
                  <a:lnTo>
                    <a:pt x="19858"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44" name="Google Shape;1124;p38"/>
            <p:cNvSpPr/>
            <p:nvPr/>
          </p:nvSpPr>
          <p:spPr>
            <a:xfrm>
              <a:off x="1207992" y="579359"/>
              <a:ext cx="72119" cy="33053"/>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82" y="2362"/>
                  </a:lnTo>
                  <a:lnTo>
                    <a:pt x="537" y="5102"/>
                  </a:lnTo>
                  <a:lnTo>
                    <a:pt x="719" y="7068"/>
                  </a:lnTo>
                  <a:lnTo>
                    <a:pt x="1256" y="8636"/>
                  </a:lnTo>
                  <a:lnTo>
                    <a:pt x="1620" y="10601"/>
                  </a:lnTo>
                  <a:lnTo>
                    <a:pt x="2338" y="12567"/>
                  </a:lnTo>
                  <a:lnTo>
                    <a:pt x="3057" y="14532"/>
                  </a:lnTo>
                  <a:lnTo>
                    <a:pt x="3958" y="16498"/>
                  </a:lnTo>
                  <a:lnTo>
                    <a:pt x="5041" y="18066"/>
                  </a:lnTo>
                  <a:lnTo>
                    <a:pt x="6296" y="19635"/>
                  </a:lnTo>
                  <a:lnTo>
                    <a:pt x="7561" y="20429"/>
                  </a:lnTo>
                  <a:lnTo>
                    <a:pt x="8998" y="21203"/>
                  </a:lnTo>
                  <a:lnTo>
                    <a:pt x="10800" y="21600"/>
                  </a:lnTo>
                  <a:lnTo>
                    <a:pt x="11701" y="21600"/>
                  </a:lnTo>
                  <a:lnTo>
                    <a:pt x="12956" y="21203"/>
                  </a:lnTo>
                  <a:lnTo>
                    <a:pt x="14221" y="20429"/>
                  </a:lnTo>
                  <a:lnTo>
                    <a:pt x="15295" y="19635"/>
                  </a:lnTo>
                  <a:lnTo>
                    <a:pt x="16377" y="18860"/>
                  </a:lnTo>
                  <a:lnTo>
                    <a:pt x="18179" y="16895"/>
                  </a:lnTo>
                  <a:lnTo>
                    <a:pt x="19617" y="14532"/>
                  </a:lnTo>
                  <a:lnTo>
                    <a:pt x="20699" y="12964"/>
                  </a:lnTo>
                  <a:lnTo>
                    <a:pt x="21600" y="10999"/>
                  </a:lnTo>
                  <a:lnTo>
                    <a:pt x="17642" y="12964"/>
                  </a:lnTo>
                  <a:lnTo>
                    <a:pt x="15659" y="13738"/>
                  </a:lnTo>
                  <a:lnTo>
                    <a:pt x="13675" y="14135"/>
                  </a:lnTo>
                  <a:lnTo>
                    <a:pt x="11519" y="14532"/>
                  </a:lnTo>
                  <a:lnTo>
                    <a:pt x="9535" y="14135"/>
                  </a:lnTo>
                  <a:lnTo>
                    <a:pt x="8462" y="13738"/>
                  </a:lnTo>
                  <a:lnTo>
                    <a:pt x="7561" y="12964"/>
                  </a:lnTo>
                  <a:lnTo>
                    <a:pt x="6660" y="12170"/>
                  </a:lnTo>
                  <a:lnTo>
                    <a:pt x="5759" y="11396"/>
                  </a:lnTo>
                  <a:lnTo>
                    <a:pt x="4859" y="10204"/>
                  </a:lnTo>
                  <a:lnTo>
                    <a:pt x="4140" y="9033"/>
                  </a:lnTo>
                  <a:lnTo>
                    <a:pt x="3421" y="7465"/>
                  </a:lnTo>
                  <a:lnTo>
                    <a:pt x="2702" y="6274"/>
                  </a:lnTo>
                  <a:lnTo>
                    <a:pt x="2156" y="5102"/>
                  </a:lnTo>
                  <a:lnTo>
                    <a:pt x="1620" y="3931"/>
                  </a:lnTo>
                  <a:lnTo>
                    <a:pt x="901" y="1568"/>
                  </a:lnTo>
                  <a:lnTo>
                    <a:pt x="719" y="1568"/>
                  </a:lnTo>
                  <a:lnTo>
                    <a:pt x="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45" name="Google Shape;1125;p38"/>
            <p:cNvSpPr/>
            <p:nvPr/>
          </p:nvSpPr>
          <p:spPr>
            <a:xfrm>
              <a:off x="578752" y="75731"/>
              <a:ext cx="299312" cy="694735"/>
            </a:xfrm>
            <a:custGeom>
              <a:avLst/>
              <a:ahLst/>
              <a:cxnLst>
                <a:cxn ang="0">
                  <a:pos x="wd2" y="hd2"/>
                </a:cxn>
                <a:cxn ang="5400000">
                  <a:pos x="wd2" y="hd2"/>
                </a:cxn>
                <a:cxn ang="10800000">
                  <a:pos x="wd2" y="hd2"/>
                </a:cxn>
                <a:cxn ang="16200000">
                  <a:pos x="wd2" y="hd2"/>
                </a:cxn>
              </a:cxnLst>
              <a:rect l="0" t="0" r="r" b="b"/>
              <a:pathLst>
                <a:path w="21600" h="21600" extrusionOk="0">
                  <a:moveTo>
                    <a:pt x="7589" y="0"/>
                  </a:moveTo>
                  <a:lnTo>
                    <a:pt x="7114" y="19"/>
                  </a:lnTo>
                  <a:lnTo>
                    <a:pt x="6636" y="38"/>
                  </a:lnTo>
                  <a:lnTo>
                    <a:pt x="6160" y="75"/>
                  </a:lnTo>
                  <a:lnTo>
                    <a:pt x="5726" y="131"/>
                  </a:lnTo>
                  <a:lnTo>
                    <a:pt x="5119" y="206"/>
                  </a:lnTo>
                  <a:lnTo>
                    <a:pt x="4597" y="299"/>
                  </a:lnTo>
                  <a:lnTo>
                    <a:pt x="4034" y="393"/>
                  </a:lnTo>
                  <a:lnTo>
                    <a:pt x="3514" y="504"/>
                  </a:lnTo>
                  <a:lnTo>
                    <a:pt x="2473" y="747"/>
                  </a:lnTo>
                  <a:lnTo>
                    <a:pt x="1475" y="1028"/>
                  </a:lnTo>
                  <a:lnTo>
                    <a:pt x="739" y="1252"/>
                  </a:lnTo>
                  <a:lnTo>
                    <a:pt x="0" y="1476"/>
                  </a:lnTo>
                  <a:lnTo>
                    <a:pt x="390" y="1551"/>
                  </a:lnTo>
                  <a:lnTo>
                    <a:pt x="695" y="1476"/>
                  </a:lnTo>
                  <a:lnTo>
                    <a:pt x="1692" y="1270"/>
                  </a:lnTo>
                  <a:lnTo>
                    <a:pt x="2775" y="1084"/>
                  </a:lnTo>
                  <a:lnTo>
                    <a:pt x="3817" y="916"/>
                  </a:lnTo>
                  <a:lnTo>
                    <a:pt x="4902" y="766"/>
                  </a:lnTo>
                  <a:lnTo>
                    <a:pt x="5421" y="710"/>
                  </a:lnTo>
                  <a:lnTo>
                    <a:pt x="5943" y="672"/>
                  </a:lnTo>
                  <a:lnTo>
                    <a:pt x="6507" y="636"/>
                  </a:lnTo>
                  <a:lnTo>
                    <a:pt x="7114" y="617"/>
                  </a:lnTo>
                  <a:lnTo>
                    <a:pt x="7548" y="636"/>
                  </a:lnTo>
                  <a:lnTo>
                    <a:pt x="7980" y="655"/>
                  </a:lnTo>
                  <a:lnTo>
                    <a:pt x="8458" y="729"/>
                  </a:lnTo>
                  <a:lnTo>
                    <a:pt x="8631" y="766"/>
                  </a:lnTo>
                  <a:lnTo>
                    <a:pt x="8804" y="804"/>
                  </a:lnTo>
                  <a:lnTo>
                    <a:pt x="8936" y="841"/>
                  </a:lnTo>
                  <a:lnTo>
                    <a:pt x="9021" y="859"/>
                  </a:lnTo>
                  <a:lnTo>
                    <a:pt x="9194" y="934"/>
                  </a:lnTo>
                  <a:lnTo>
                    <a:pt x="9370" y="991"/>
                  </a:lnTo>
                  <a:lnTo>
                    <a:pt x="9543" y="1065"/>
                  </a:lnTo>
                  <a:lnTo>
                    <a:pt x="9801" y="1233"/>
                  </a:lnTo>
                  <a:lnTo>
                    <a:pt x="10018" y="1420"/>
                  </a:lnTo>
                  <a:lnTo>
                    <a:pt x="10192" y="1625"/>
                  </a:lnTo>
                  <a:lnTo>
                    <a:pt x="10279" y="1850"/>
                  </a:lnTo>
                  <a:lnTo>
                    <a:pt x="10367" y="2074"/>
                  </a:lnTo>
                  <a:lnTo>
                    <a:pt x="10367" y="2560"/>
                  </a:lnTo>
                  <a:lnTo>
                    <a:pt x="10279" y="2803"/>
                  </a:lnTo>
                  <a:lnTo>
                    <a:pt x="10236" y="3046"/>
                  </a:lnTo>
                  <a:lnTo>
                    <a:pt x="10106" y="3289"/>
                  </a:lnTo>
                  <a:lnTo>
                    <a:pt x="9975" y="3531"/>
                  </a:lnTo>
                  <a:lnTo>
                    <a:pt x="9845" y="3756"/>
                  </a:lnTo>
                  <a:lnTo>
                    <a:pt x="9411" y="4335"/>
                  </a:lnTo>
                  <a:lnTo>
                    <a:pt x="10670" y="4316"/>
                  </a:lnTo>
                  <a:lnTo>
                    <a:pt x="12101" y="4297"/>
                  </a:lnTo>
                  <a:lnTo>
                    <a:pt x="12882" y="4297"/>
                  </a:lnTo>
                  <a:lnTo>
                    <a:pt x="13662" y="4335"/>
                  </a:lnTo>
                  <a:lnTo>
                    <a:pt x="14399" y="4373"/>
                  </a:lnTo>
                  <a:lnTo>
                    <a:pt x="15093" y="4448"/>
                  </a:lnTo>
                  <a:lnTo>
                    <a:pt x="15788" y="4541"/>
                  </a:lnTo>
                  <a:lnTo>
                    <a:pt x="16481" y="4652"/>
                  </a:lnTo>
                  <a:lnTo>
                    <a:pt x="17132" y="4784"/>
                  </a:lnTo>
                  <a:lnTo>
                    <a:pt x="17696" y="4952"/>
                  </a:lnTo>
                  <a:lnTo>
                    <a:pt x="17998" y="5064"/>
                  </a:lnTo>
                  <a:lnTo>
                    <a:pt x="18259" y="5157"/>
                  </a:lnTo>
                  <a:lnTo>
                    <a:pt x="18520" y="5288"/>
                  </a:lnTo>
                  <a:lnTo>
                    <a:pt x="18781" y="5400"/>
                  </a:lnTo>
                  <a:lnTo>
                    <a:pt x="18998" y="5531"/>
                  </a:lnTo>
                  <a:lnTo>
                    <a:pt x="19213" y="5662"/>
                  </a:lnTo>
                  <a:lnTo>
                    <a:pt x="19430" y="5792"/>
                  </a:lnTo>
                  <a:lnTo>
                    <a:pt x="19647" y="5942"/>
                  </a:lnTo>
                  <a:lnTo>
                    <a:pt x="19995" y="6241"/>
                  </a:lnTo>
                  <a:lnTo>
                    <a:pt x="20298" y="6577"/>
                  </a:lnTo>
                  <a:lnTo>
                    <a:pt x="20515" y="6914"/>
                  </a:lnTo>
                  <a:lnTo>
                    <a:pt x="20688" y="7250"/>
                  </a:lnTo>
                  <a:lnTo>
                    <a:pt x="20817" y="7605"/>
                  </a:lnTo>
                  <a:lnTo>
                    <a:pt x="20905" y="7979"/>
                  </a:lnTo>
                  <a:lnTo>
                    <a:pt x="20949" y="8334"/>
                  </a:lnTo>
                  <a:lnTo>
                    <a:pt x="20905" y="8707"/>
                  </a:lnTo>
                  <a:lnTo>
                    <a:pt x="20861" y="9081"/>
                  </a:lnTo>
                  <a:lnTo>
                    <a:pt x="20732" y="9436"/>
                  </a:lnTo>
                  <a:lnTo>
                    <a:pt x="20600" y="9810"/>
                  </a:lnTo>
                  <a:lnTo>
                    <a:pt x="20471" y="10164"/>
                  </a:lnTo>
                  <a:lnTo>
                    <a:pt x="20254" y="10519"/>
                  </a:lnTo>
                  <a:lnTo>
                    <a:pt x="20037" y="10875"/>
                  </a:lnTo>
                  <a:lnTo>
                    <a:pt x="19474" y="11566"/>
                  </a:lnTo>
                  <a:lnTo>
                    <a:pt x="19171" y="11902"/>
                  </a:lnTo>
                  <a:lnTo>
                    <a:pt x="18822" y="12238"/>
                  </a:lnTo>
                  <a:lnTo>
                    <a:pt x="18737" y="12295"/>
                  </a:lnTo>
                  <a:lnTo>
                    <a:pt x="18822" y="12389"/>
                  </a:lnTo>
                  <a:lnTo>
                    <a:pt x="19171" y="12949"/>
                  </a:lnTo>
                  <a:lnTo>
                    <a:pt x="19430" y="13529"/>
                  </a:lnTo>
                  <a:lnTo>
                    <a:pt x="19603" y="14108"/>
                  </a:lnTo>
                  <a:lnTo>
                    <a:pt x="19691" y="14686"/>
                  </a:lnTo>
                  <a:lnTo>
                    <a:pt x="19734" y="15284"/>
                  </a:lnTo>
                  <a:lnTo>
                    <a:pt x="19691" y="15864"/>
                  </a:lnTo>
                  <a:lnTo>
                    <a:pt x="19561" y="16443"/>
                  </a:lnTo>
                  <a:lnTo>
                    <a:pt x="19388" y="17022"/>
                  </a:lnTo>
                  <a:lnTo>
                    <a:pt x="19171" y="17620"/>
                  </a:lnTo>
                  <a:lnTo>
                    <a:pt x="18910" y="18181"/>
                  </a:lnTo>
                  <a:lnTo>
                    <a:pt x="18564" y="18760"/>
                  </a:lnTo>
                  <a:lnTo>
                    <a:pt x="18174" y="19339"/>
                  </a:lnTo>
                  <a:lnTo>
                    <a:pt x="17739" y="19900"/>
                  </a:lnTo>
                  <a:lnTo>
                    <a:pt x="17305" y="20460"/>
                  </a:lnTo>
                  <a:lnTo>
                    <a:pt x="16786" y="21002"/>
                  </a:lnTo>
                  <a:lnTo>
                    <a:pt x="16264" y="21563"/>
                  </a:lnTo>
                  <a:lnTo>
                    <a:pt x="16393" y="21600"/>
                  </a:lnTo>
                  <a:lnTo>
                    <a:pt x="17176" y="21115"/>
                  </a:lnTo>
                  <a:lnTo>
                    <a:pt x="17869" y="20591"/>
                  </a:lnTo>
                  <a:lnTo>
                    <a:pt x="18520" y="20068"/>
                  </a:lnTo>
                  <a:lnTo>
                    <a:pt x="19083" y="19507"/>
                  </a:lnTo>
                  <a:lnTo>
                    <a:pt x="19603" y="18947"/>
                  </a:lnTo>
                  <a:lnTo>
                    <a:pt x="20081" y="18349"/>
                  </a:lnTo>
                  <a:lnTo>
                    <a:pt x="20427" y="17751"/>
                  </a:lnTo>
                  <a:lnTo>
                    <a:pt x="20732" y="17153"/>
                  </a:lnTo>
                  <a:lnTo>
                    <a:pt x="20993" y="16537"/>
                  </a:lnTo>
                  <a:lnTo>
                    <a:pt x="21122" y="15901"/>
                  </a:lnTo>
                  <a:lnTo>
                    <a:pt x="21166" y="15265"/>
                  </a:lnTo>
                  <a:lnTo>
                    <a:pt x="21078" y="14650"/>
                  </a:lnTo>
                  <a:lnTo>
                    <a:pt x="20861" y="14014"/>
                  </a:lnTo>
                  <a:lnTo>
                    <a:pt x="20559" y="13397"/>
                  </a:lnTo>
                  <a:lnTo>
                    <a:pt x="20125" y="12799"/>
                  </a:lnTo>
                  <a:lnTo>
                    <a:pt x="19647" y="12314"/>
                  </a:lnTo>
                  <a:lnTo>
                    <a:pt x="20081" y="11678"/>
                  </a:lnTo>
                  <a:lnTo>
                    <a:pt x="20559" y="10949"/>
                  </a:lnTo>
                  <a:lnTo>
                    <a:pt x="20732" y="10595"/>
                  </a:lnTo>
                  <a:lnTo>
                    <a:pt x="20949" y="10221"/>
                  </a:lnTo>
                  <a:lnTo>
                    <a:pt x="21078" y="9847"/>
                  </a:lnTo>
                  <a:lnTo>
                    <a:pt x="21251" y="9473"/>
                  </a:lnTo>
                  <a:lnTo>
                    <a:pt x="21383" y="9100"/>
                  </a:lnTo>
                  <a:lnTo>
                    <a:pt x="21468" y="8726"/>
                  </a:lnTo>
                  <a:lnTo>
                    <a:pt x="21600" y="8016"/>
                  </a:lnTo>
                  <a:lnTo>
                    <a:pt x="21512" y="8053"/>
                  </a:lnTo>
                  <a:lnTo>
                    <a:pt x="21166" y="8222"/>
                  </a:lnTo>
                  <a:lnTo>
                    <a:pt x="21383" y="8016"/>
                  </a:lnTo>
                  <a:lnTo>
                    <a:pt x="21600" y="7830"/>
                  </a:lnTo>
                  <a:lnTo>
                    <a:pt x="21556" y="7511"/>
                  </a:lnTo>
                  <a:lnTo>
                    <a:pt x="21512" y="7194"/>
                  </a:lnTo>
                  <a:lnTo>
                    <a:pt x="21425" y="6801"/>
                  </a:lnTo>
                  <a:lnTo>
                    <a:pt x="21251" y="6428"/>
                  </a:lnTo>
                  <a:lnTo>
                    <a:pt x="20993" y="6054"/>
                  </a:lnTo>
                  <a:lnTo>
                    <a:pt x="20861" y="5867"/>
                  </a:lnTo>
                  <a:lnTo>
                    <a:pt x="20688" y="5680"/>
                  </a:lnTo>
                  <a:lnTo>
                    <a:pt x="20471" y="5494"/>
                  </a:lnTo>
                  <a:lnTo>
                    <a:pt x="20254" y="5325"/>
                  </a:lnTo>
                  <a:lnTo>
                    <a:pt x="20037" y="5157"/>
                  </a:lnTo>
                  <a:lnTo>
                    <a:pt x="19778" y="4989"/>
                  </a:lnTo>
                  <a:lnTo>
                    <a:pt x="19213" y="4690"/>
                  </a:lnTo>
                  <a:lnTo>
                    <a:pt x="18910" y="4541"/>
                  </a:lnTo>
                  <a:lnTo>
                    <a:pt x="18564" y="4410"/>
                  </a:lnTo>
                  <a:lnTo>
                    <a:pt x="18215" y="4297"/>
                  </a:lnTo>
                  <a:lnTo>
                    <a:pt x="17825" y="4186"/>
                  </a:lnTo>
                  <a:lnTo>
                    <a:pt x="17479" y="4073"/>
                  </a:lnTo>
                  <a:lnTo>
                    <a:pt x="17088" y="3999"/>
                  </a:lnTo>
                  <a:lnTo>
                    <a:pt x="16308" y="3850"/>
                  </a:lnTo>
                  <a:lnTo>
                    <a:pt x="15484" y="3718"/>
                  </a:lnTo>
                  <a:lnTo>
                    <a:pt x="14659" y="3625"/>
                  </a:lnTo>
                  <a:lnTo>
                    <a:pt x="13835" y="3569"/>
                  </a:lnTo>
                  <a:lnTo>
                    <a:pt x="12838" y="3512"/>
                  </a:lnTo>
                  <a:lnTo>
                    <a:pt x="11796" y="3495"/>
                  </a:lnTo>
                  <a:lnTo>
                    <a:pt x="11796" y="3476"/>
                  </a:lnTo>
                  <a:lnTo>
                    <a:pt x="11928" y="3195"/>
                  </a:lnTo>
                  <a:lnTo>
                    <a:pt x="12013" y="2897"/>
                  </a:lnTo>
                  <a:lnTo>
                    <a:pt x="12057" y="2597"/>
                  </a:lnTo>
                  <a:lnTo>
                    <a:pt x="12057" y="2299"/>
                  </a:lnTo>
                  <a:lnTo>
                    <a:pt x="12013" y="1999"/>
                  </a:lnTo>
                  <a:lnTo>
                    <a:pt x="11884" y="1682"/>
                  </a:lnTo>
                  <a:lnTo>
                    <a:pt x="11711" y="1383"/>
                  </a:lnTo>
                  <a:lnTo>
                    <a:pt x="11579" y="1233"/>
                  </a:lnTo>
                  <a:lnTo>
                    <a:pt x="11450" y="1084"/>
                  </a:lnTo>
                  <a:lnTo>
                    <a:pt x="11060" y="804"/>
                  </a:lnTo>
                  <a:lnTo>
                    <a:pt x="10843" y="672"/>
                  </a:lnTo>
                  <a:lnTo>
                    <a:pt x="10626" y="561"/>
                  </a:lnTo>
                  <a:lnTo>
                    <a:pt x="10367" y="449"/>
                  </a:lnTo>
                  <a:lnTo>
                    <a:pt x="10062" y="355"/>
                  </a:lnTo>
                  <a:lnTo>
                    <a:pt x="9801" y="262"/>
                  </a:lnTo>
                  <a:lnTo>
                    <a:pt x="9760" y="243"/>
                  </a:lnTo>
                  <a:lnTo>
                    <a:pt x="9716" y="243"/>
                  </a:lnTo>
                  <a:lnTo>
                    <a:pt x="9628" y="225"/>
                  </a:lnTo>
                  <a:lnTo>
                    <a:pt x="9499" y="187"/>
                  </a:lnTo>
                  <a:lnTo>
                    <a:pt x="9194" y="131"/>
                  </a:lnTo>
                  <a:lnTo>
                    <a:pt x="8848" y="75"/>
                  </a:lnTo>
                  <a:lnTo>
                    <a:pt x="8501" y="38"/>
                  </a:lnTo>
                  <a:lnTo>
                    <a:pt x="8197" y="19"/>
                  </a:lnTo>
                  <a:lnTo>
                    <a:pt x="7589"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46" name="Google Shape;1129;p38"/>
            <p:cNvSpPr/>
            <p:nvPr/>
          </p:nvSpPr>
          <p:spPr>
            <a:xfrm>
              <a:off x="551108" y="114749"/>
              <a:ext cx="15039" cy="12702"/>
            </a:xfrm>
            <a:custGeom>
              <a:avLst/>
              <a:ahLst/>
              <a:cxnLst>
                <a:cxn ang="0">
                  <a:pos x="wd2" y="hd2"/>
                </a:cxn>
                <a:cxn ang="5400000">
                  <a:pos x="wd2" y="hd2"/>
                </a:cxn>
                <a:cxn ang="10800000">
                  <a:pos x="wd2" y="hd2"/>
                </a:cxn>
                <a:cxn ang="16200000">
                  <a:pos x="wd2" y="hd2"/>
                </a:cxn>
              </a:cxnLst>
              <a:rect l="0" t="0" r="r" b="b"/>
              <a:pathLst>
                <a:path w="21600" h="21600" extrusionOk="0">
                  <a:moveTo>
                    <a:pt x="8640" y="0"/>
                  </a:moveTo>
                  <a:lnTo>
                    <a:pt x="4320" y="4364"/>
                  </a:lnTo>
                  <a:lnTo>
                    <a:pt x="0" y="4364"/>
                  </a:lnTo>
                  <a:lnTo>
                    <a:pt x="20727" y="21600"/>
                  </a:lnTo>
                  <a:lnTo>
                    <a:pt x="21600" y="4364"/>
                  </a:lnTo>
                  <a:lnTo>
                    <a:pt x="864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47" name="Google Shape;1131;p38"/>
            <p:cNvSpPr/>
            <p:nvPr/>
          </p:nvSpPr>
          <p:spPr>
            <a:xfrm>
              <a:off x="499436" y="120203"/>
              <a:ext cx="131597" cy="50490"/>
            </a:xfrm>
            <a:custGeom>
              <a:avLst/>
              <a:ahLst/>
              <a:cxnLst>
                <a:cxn ang="0">
                  <a:pos x="wd2" y="hd2"/>
                </a:cxn>
                <a:cxn ang="5400000">
                  <a:pos x="wd2" y="hd2"/>
                </a:cxn>
                <a:cxn ang="10800000">
                  <a:pos x="wd2" y="hd2"/>
                </a:cxn>
                <a:cxn ang="16200000">
                  <a:pos x="wd2" y="hd2"/>
                </a:cxn>
              </a:cxnLst>
              <a:rect l="0" t="0" r="r" b="b"/>
              <a:pathLst>
                <a:path w="21600" h="21600" extrusionOk="0">
                  <a:moveTo>
                    <a:pt x="8481" y="0"/>
                  </a:moveTo>
                  <a:lnTo>
                    <a:pt x="7494" y="260"/>
                  </a:lnTo>
                  <a:lnTo>
                    <a:pt x="6507" y="1027"/>
                  </a:lnTo>
                  <a:lnTo>
                    <a:pt x="5425" y="2053"/>
                  </a:lnTo>
                  <a:lnTo>
                    <a:pt x="4338" y="3340"/>
                  </a:lnTo>
                  <a:lnTo>
                    <a:pt x="3450" y="4887"/>
                  </a:lnTo>
                  <a:lnTo>
                    <a:pt x="2663" y="6433"/>
                  </a:lnTo>
                  <a:lnTo>
                    <a:pt x="1970" y="7967"/>
                  </a:lnTo>
                  <a:lnTo>
                    <a:pt x="1481" y="9253"/>
                  </a:lnTo>
                  <a:lnTo>
                    <a:pt x="588" y="11827"/>
                  </a:lnTo>
                  <a:lnTo>
                    <a:pt x="100" y="13633"/>
                  </a:lnTo>
                  <a:lnTo>
                    <a:pt x="0" y="14400"/>
                  </a:lnTo>
                  <a:lnTo>
                    <a:pt x="888" y="12606"/>
                  </a:lnTo>
                  <a:lnTo>
                    <a:pt x="1875" y="10800"/>
                  </a:lnTo>
                  <a:lnTo>
                    <a:pt x="3256" y="8747"/>
                  </a:lnTo>
                  <a:lnTo>
                    <a:pt x="4931" y="6680"/>
                  </a:lnTo>
                  <a:lnTo>
                    <a:pt x="5919" y="5653"/>
                  </a:lnTo>
                  <a:lnTo>
                    <a:pt x="6906" y="5147"/>
                  </a:lnTo>
                  <a:lnTo>
                    <a:pt x="7988" y="4627"/>
                  </a:lnTo>
                  <a:lnTo>
                    <a:pt x="8975" y="4367"/>
                  </a:lnTo>
                  <a:lnTo>
                    <a:pt x="9269" y="4367"/>
                  </a:lnTo>
                  <a:lnTo>
                    <a:pt x="10257" y="4627"/>
                  </a:lnTo>
                  <a:lnTo>
                    <a:pt x="11244" y="4887"/>
                  </a:lnTo>
                  <a:lnTo>
                    <a:pt x="12231" y="5653"/>
                  </a:lnTo>
                  <a:lnTo>
                    <a:pt x="13318" y="6680"/>
                  </a:lnTo>
                  <a:lnTo>
                    <a:pt x="14300" y="7720"/>
                  </a:lnTo>
                  <a:lnTo>
                    <a:pt x="15288" y="9006"/>
                  </a:lnTo>
                  <a:lnTo>
                    <a:pt x="16175" y="10540"/>
                  </a:lnTo>
                  <a:lnTo>
                    <a:pt x="17063" y="11827"/>
                  </a:lnTo>
                  <a:lnTo>
                    <a:pt x="18543" y="14920"/>
                  </a:lnTo>
                  <a:lnTo>
                    <a:pt x="20812" y="19547"/>
                  </a:lnTo>
                  <a:lnTo>
                    <a:pt x="21600" y="21600"/>
                  </a:lnTo>
                  <a:lnTo>
                    <a:pt x="21106" y="19027"/>
                  </a:lnTo>
                  <a:lnTo>
                    <a:pt x="20319" y="16194"/>
                  </a:lnTo>
                  <a:lnTo>
                    <a:pt x="19825" y="14660"/>
                  </a:lnTo>
                  <a:lnTo>
                    <a:pt x="19331" y="12853"/>
                  </a:lnTo>
                  <a:lnTo>
                    <a:pt x="18643" y="11060"/>
                  </a:lnTo>
                  <a:lnTo>
                    <a:pt x="17950" y="9006"/>
                  </a:lnTo>
                  <a:lnTo>
                    <a:pt x="17063" y="7200"/>
                  </a:lnTo>
                  <a:lnTo>
                    <a:pt x="16175" y="5406"/>
                  </a:lnTo>
                  <a:lnTo>
                    <a:pt x="15093" y="3860"/>
                  </a:lnTo>
                  <a:lnTo>
                    <a:pt x="14006" y="2313"/>
                  </a:lnTo>
                  <a:lnTo>
                    <a:pt x="13906" y="2313"/>
                  </a:lnTo>
                  <a:lnTo>
                    <a:pt x="13019" y="1287"/>
                  </a:lnTo>
                  <a:lnTo>
                    <a:pt x="11538" y="260"/>
                  </a:lnTo>
                  <a:lnTo>
                    <a:pt x="10950" y="0"/>
                  </a:lnTo>
                  <a:lnTo>
                    <a:pt x="10850" y="1027"/>
                  </a:lnTo>
                  <a:lnTo>
                    <a:pt x="848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48" name="Google Shape;1132;p38"/>
            <p:cNvSpPr/>
            <p:nvPr/>
          </p:nvSpPr>
          <p:spPr>
            <a:xfrm>
              <a:off x="177890" y="694733"/>
              <a:ext cx="206144" cy="126828"/>
            </a:xfrm>
            <a:custGeom>
              <a:avLst/>
              <a:ahLst/>
              <a:cxnLst>
                <a:cxn ang="0">
                  <a:pos x="wd2" y="hd2"/>
                </a:cxn>
                <a:cxn ang="5400000">
                  <a:pos x="wd2" y="hd2"/>
                </a:cxn>
                <a:cxn ang="10800000">
                  <a:pos x="wd2" y="hd2"/>
                </a:cxn>
                <a:cxn ang="16200000">
                  <a:pos x="wd2" y="hd2"/>
                </a:cxn>
              </a:cxnLst>
              <a:rect l="0" t="0" r="r" b="b"/>
              <a:pathLst>
                <a:path w="21600" h="21600" extrusionOk="0">
                  <a:moveTo>
                    <a:pt x="315" y="0"/>
                  </a:moveTo>
                  <a:lnTo>
                    <a:pt x="127" y="1231"/>
                  </a:lnTo>
                  <a:lnTo>
                    <a:pt x="0" y="2354"/>
                  </a:lnTo>
                  <a:lnTo>
                    <a:pt x="0" y="3585"/>
                  </a:lnTo>
                  <a:lnTo>
                    <a:pt x="64" y="4811"/>
                  </a:lnTo>
                  <a:lnTo>
                    <a:pt x="255" y="6141"/>
                  </a:lnTo>
                  <a:lnTo>
                    <a:pt x="506" y="7269"/>
                  </a:lnTo>
                  <a:lnTo>
                    <a:pt x="630" y="7885"/>
                  </a:lnTo>
                  <a:lnTo>
                    <a:pt x="821" y="8495"/>
                  </a:lnTo>
                  <a:lnTo>
                    <a:pt x="1073" y="9007"/>
                  </a:lnTo>
                  <a:lnTo>
                    <a:pt x="1324" y="9623"/>
                  </a:lnTo>
                  <a:lnTo>
                    <a:pt x="1639" y="10135"/>
                  </a:lnTo>
                  <a:lnTo>
                    <a:pt x="1954" y="10544"/>
                  </a:lnTo>
                  <a:lnTo>
                    <a:pt x="2269" y="10953"/>
                  </a:lnTo>
                  <a:lnTo>
                    <a:pt x="2645" y="11361"/>
                  </a:lnTo>
                  <a:lnTo>
                    <a:pt x="3088" y="11568"/>
                  </a:lnTo>
                  <a:lnTo>
                    <a:pt x="3466" y="11775"/>
                  </a:lnTo>
                  <a:lnTo>
                    <a:pt x="3906" y="11874"/>
                  </a:lnTo>
                  <a:lnTo>
                    <a:pt x="4348" y="11977"/>
                  </a:lnTo>
                  <a:lnTo>
                    <a:pt x="4536" y="11977"/>
                  </a:lnTo>
                  <a:lnTo>
                    <a:pt x="5102" y="11874"/>
                  </a:lnTo>
                  <a:lnTo>
                    <a:pt x="5542" y="11775"/>
                  </a:lnTo>
                  <a:lnTo>
                    <a:pt x="5920" y="11672"/>
                  </a:lnTo>
                  <a:lnTo>
                    <a:pt x="6614" y="11361"/>
                  </a:lnTo>
                  <a:lnTo>
                    <a:pt x="6990" y="11263"/>
                  </a:lnTo>
                  <a:lnTo>
                    <a:pt x="7181" y="12489"/>
                  </a:lnTo>
                  <a:lnTo>
                    <a:pt x="7560" y="14228"/>
                  </a:lnTo>
                  <a:lnTo>
                    <a:pt x="8063" y="15971"/>
                  </a:lnTo>
                  <a:lnTo>
                    <a:pt x="8378" y="16892"/>
                  </a:lnTo>
                  <a:lnTo>
                    <a:pt x="8693" y="17709"/>
                  </a:lnTo>
                  <a:lnTo>
                    <a:pt x="9132" y="18429"/>
                  </a:lnTo>
                  <a:lnTo>
                    <a:pt x="9575" y="19143"/>
                  </a:lnTo>
                  <a:lnTo>
                    <a:pt x="10141" y="19758"/>
                  </a:lnTo>
                  <a:lnTo>
                    <a:pt x="10708" y="20270"/>
                  </a:lnTo>
                  <a:lnTo>
                    <a:pt x="11274" y="20679"/>
                  </a:lnTo>
                  <a:lnTo>
                    <a:pt x="11905" y="21088"/>
                  </a:lnTo>
                  <a:lnTo>
                    <a:pt x="12471" y="21290"/>
                  </a:lnTo>
                  <a:lnTo>
                    <a:pt x="13098" y="21497"/>
                  </a:lnTo>
                  <a:lnTo>
                    <a:pt x="14044" y="21600"/>
                  </a:lnTo>
                  <a:lnTo>
                    <a:pt x="14359" y="21600"/>
                  </a:lnTo>
                  <a:lnTo>
                    <a:pt x="14989" y="21497"/>
                  </a:lnTo>
                  <a:lnTo>
                    <a:pt x="15619" y="21290"/>
                  </a:lnTo>
                  <a:lnTo>
                    <a:pt x="16752" y="20881"/>
                  </a:lnTo>
                  <a:lnTo>
                    <a:pt x="17319" y="20472"/>
                  </a:lnTo>
                  <a:lnTo>
                    <a:pt x="17822" y="20167"/>
                  </a:lnTo>
                  <a:lnTo>
                    <a:pt x="18388" y="19758"/>
                  </a:lnTo>
                  <a:lnTo>
                    <a:pt x="18894" y="19349"/>
                  </a:lnTo>
                  <a:lnTo>
                    <a:pt x="19397" y="18837"/>
                  </a:lnTo>
                  <a:lnTo>
                    <a:pt x="19837" y="18325"/>
                  </a:lnTo>
                  <a:lnTo>
                    <a:pt x="20343" y="17813"/>
                  </a:lnTo>
                  <a:lnTo>
                    <a:pt x="20782" y="17197"/>
                  </a:lnTo>
                  <a:lnTo>
                    <a:pt x="21600" y="15971"/>
                  </a:lnTo>
                  <a:lnTo>
                    <a:pt x="21476" y="15562"/>
                  </a:lnTo>
                  <a:lnTo>
                    <a:pt x="20403" y="15971"/>
                  </a:lnTo>
                  <a:lnTo>
                    <a:pt x="19334" y="16276"/>
                  </a:lnTo>
                  <a:lnTo>
                    <a:pt x="18264" y="16685"/>
                  </a:lnTo>
                  <a:lnTo>
                    <a:pt x="17758" y="16789"/>
                  </a:lnTo>
                  <a:lnTo>
                    <a:pt x="17255" y="16995"/>
                  </a:lnTo>
                  <a:lnTo>
                    <a:pt x="16249" y="17197"/>
                  </a:lnTo>
                  <a:lnTo>
                    <a:pt x="15240" y="17404"/>
                  </a:lnTo>
                  <a:lnTo>
                    <a:pt x="14295" y="17502"/>
                  </a:lnTo>
                  <a:lnTo>
                    <a:pt x="12847" y="17502"/>
                  </a:lnTo>
                  <a:lnTo>
                    <a:pt x="12407" y="17404"/>
                  </a:lnTo>
                  <a:lnTo>
                    <a:pt x="11965" y="17197"/>
                  </a:lnTo>
                  <a:lnTo>
                    <a:pt x="11526" y="16995"/>
                  </a:lnTo>
                  <a:lnTo>
                    <a:pt x="10708" y="16483"/>
                  </a:lnTo>
                  <a:lnTo>
                    <a:pt x="10329" y="16069"/>
                  </a:lnTo>
                  <a:lnTo>
                    <a:pt x="9890" y="15661"/>
                  </a:lnTo>
                  <a:lnTo>
                    <a:pt x="9511" y="15252"/>
                  </a:lnTo>
                  <a:lnTo>
                    <a:pt x="9132" y="14740"/>
                  </a:lnTo>
                  <a:lnTo>
                    <a:pt x="8753" y="14129"/>
                  </a:lnTo>
                  <a:lnTo>
                    <a:pt x="8438" y="13514"/>
                  </a:lnTo>
                  <a:lnTo>
                    <a:pt x="8126" y="12794"/>
                  </a:lnTo>
                  <a:lnTo>
                    <a:pt x="7872" y="11977"/>
                  </a:lnTo>
                  <a:lnTo>
                    <a:pt x="7684" y="11263"/>
                  </a:lnTo>
                  <a:lnTo>
                    <a:pt x="7620" y="10440"/>
                  </a:lnTo>
                  <a:lnTo>
                    <a:pt x="7560" y="9830"/>
                  </a:lnTo>
                  <a:lnTo>
                    <a:pt x="7181" y="9928"/>
                  </a:lnTo>
                  <a:lnTo>
                    <a:pt x="6487" y="10135"/>
                  </a:lnTo>
                  <a:lnTo>
                    <a:pt x="6299" y="10135"/>
                  </a:lnTo>
                  <a:lnTo>
                    <a:pt x="5857" y="10032"/>
                  </a:lnTo>
                  <a:lnTo>
                    <a:pt x="5542" y="10032"/>
                  </a:lnTo>
                  <a:lnTo>
                    <a:pt x="5230" y="9830"/>
                  </a:lnTo>
                  <a:lnTo>
                    <a:pt x="4915" y="9726"/>
                  </a:lnTo>
                  <a:lnTo>
                    <a:pt x="4660" y="9520"/>
                  </a:lnTo>
                  <a:lnTo>
                    <a:pt x="4157" y="9007"/>
                  </a:lnTo>
                  <a:lnTo>
                    <a:pt x="3906" y="8806"/>
                  </a:lnTo>
                  <a:lnTo>
                    <a:pt x="3718" y="8495"/>
                  </a:lnTo>
                  <a:lnTo>
                    <a:pt x="3275" y="7988"/>
                  </a:lnTo>
                  <a:lnTo>
                    <a:pt x="2900" y="7372"/>
                  </a:lnTo>
                  <a:lnTo>
                    <a:pt x="2709" y="7067"/>
                  </a:lnTo>
                  <a:lnTo>
                    <a:pt x="2521" y="6653"/>
                  </a:lnTo>
                  <a:lnTo>
                    <a:pt x="2206" y="5836"/>
                  </a:lnTo>
                  <a:lnTo>
                    <a:pt x="1891" y="5018"/>
                  </a:lnTo>
                  <a:lnTo>
                    <a:pt x="1639" y="4098"/>
                  </a:lnTo>
                  <a:lnTo>
                    <a:pt x="1324" y="3177"/>
                  </a:lnTo>
                  <a:lnTo>
                    <a:pt x="1073" y="2152"/>
                  </a:lnTo>
                  <a:lnTo>
                    <a:pt x="821" y="1128"/>
                  </a:lnTo>
                  <a:lnTo>
                    <a:pt x="57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49" name="Google Shape;1134;p38"/>
            <p:cNvSpPr/>
            <p:nvPr/>
          </p:nvSpPr>
          <p:spPr>
            <a:xfrm>
              <a:off x="263251" y="318538"/>
              <a:ext cx="266230" cy="183300"/>
            </a:xfrm>
            <a:custGeom>
              <a:avLst/>
              <a:ahLst/>
              <a:cxnLst>
                <a:cxn ang="0">
                  <a:pos x="wd2" y="hd2"/>
                </a:cxn>
                <a:cxn ang="5400000">
                  <a:pos x="wd2" y="hd2"/>
                </a:cxn>
                <a:cxn ang="10800000">
                  <a:pos x="wd2" y="hd2"/>
                </a:cxn>
                <a:cxn ang="16200000">
                  <a:pos x="wd2" y="hd2"/>
                </a:cxn>
              </a:cxnLst>
              <a:rect l="0" t="0" r="r" b="b"/>
              <a:pathLst>
                <a:path w="21600" h="21600" extrusionOk="0">
                  <a:moveTo>
                    <a:pt x="15650" y="0"/>
                  </a:moveTo>
                  <a:lnTo>
                    <a:pt x="14968" y="72"/>
                  </a:lnTo>
                  <a:lnTo>
                    <a:pt x="14628" y="72"/>
                  </a:lnTo>
                  <a:lnTo>
                    <a:pt x="14334" y="140"/>
                  </a:lnTo>
                  <a:lnTo>
                    <a:pt x="14041" y="211"/>
                  </a:lnTo>
                  <a:lnTo>
                    <a:pt x="13994" y="211"/>
                  </a:lnTo>
                  <a:lnTo>
                    <a:pt x="13945" y="283"/>
                  </a:lnTo>
                  <a:lnTo>
                    <a:pt x="13846" y="283"/>
                  </a:lnTo>
                  <a:lnTo>
                    <a:pt x="13652" y="354"/>
                  </a:lnTo>
                  <a:lnTo>
                    <a:pt x="13311" y="494"/>
                  </a:lnTo>
                  <a:lnTo>
                    <a:pt x="12969" y="709"/>
                  </a:lnTo>
                  <a:lnTo>
                    <a:pt x="12335" y="1131"/>
                  </a:lnTo>
                  <a:lnTo>
                    <a:pt x="11751" y="1768"/>
                  </a:lnTo>
                  <a:lnTo>
                    <a:pt x="11263" y="2477"/>
                  </a:lnTo>
                  <a:lnTo>
                    <a:pt x="10825" y="3329"/>
                  </a:lnTo>
                  <a:lnTo>
                    <a:pt x="10677" y="3752"/>
                  </a:lnTo>
                  <a:lnTo>
                    <a:pt x="10531" y="4178"/>
                  </a:lnTo>
                  <a:lnTo>
                    <a:pt x="10287" y="5098"/>
                  </a:lnTo>
                  <a:lnTo>
                    <a:pt x="10142" y="6018"/>
                  </a:lnTo>
                  <a:lnTo>
                    <a:pt x="10093" y="6941"/>
                  </a:lnTo>
                  <a:lnTo>
                    <a:pt x="10043" y="7861"/>
                  </a:lnTo>
                  <a:lnTo>
                    <a:pt x="10043" y="9207"/>
                  </a:lnTo>
                  <a:lnTo>
                    <a:pt x="9459" y="9207"/>
                  </a:lnTo>
                  <a:lnTo>
                    <a:pt x="8533" y="9275"/>
                  </a:lnTo>
                  <a:lnTo>
                    <a:pt x="7557" y="9347"/>
                  </a:lnTo>
                  <a:lnTo>
                    <a:pt x="7069" y="9418"/>
                  </a:lnTo>
                  <a:lnTo>
                    <a:pt x="6630" y="9418"/>
                  </a:lnTo>
                  <a:lnTo>
                    <a:pt x="5656" y="9629"/>
                  </a:lnTo>
                  <a:lnTo>
                    <a:pt x="5168" y="9844"/>
                  </a:lnTo>
                  <a:lnTo>
                    <a:pt x="4680" y="9984"/>
                  </a:lnTo>
                  <a:lnTo>
                    <a:pt x="4192" y="10267"/>
                  </a:lnTo>
                  <a:lnTo>
                    <a:pt x="3754" y="10553"/>
                  </a:lnTo>
                  <a:lnTo>
                    <a:pt x="3315" y="10904"/>
                  </a:lnTo>
                  <a:lnTo>
                    <a:pt x="2876" y="11330"/>
                  </a:lnTo>
                  <a:lnTo>
                    <a:pt x="2487" y="11827"/>
                  </a:lnTo>
                  <a:lnTo>
                    <a:pt x="2144" y="12321"/>
                  </a:lnTo>
                  <a:lnTo>
                    <a:pt x="1804" y="12887"/>
                  </a:lnTo>
                  <a:lnTo>
                    <a:pt x="1462" y="13456"/>
                  </a:lnTo>
                  <a:lnTo>
                    <a:pt x="1171" y="14093"/>
                  </a:lnTo>
                  <a:lnTo>
                    <a:pt x="927" y="14659"/>
                  </a:lnTo>
                  <a:lnTo>
                    <a:pt x="683" y="15368"/>
                  </a:lnTo>
                  <a:lnTo>
                    <a:pt x="535" y="16005"/>
                  </a:lnTo>
                  <a:lnTo>
                    <a:pt x="340" y="16714"/>
                  </a:lnTo>
                  <a:lnTo>
                    <a:pt x="195" y="17351"/>
                  </a:lnTo>
                  <a:lnTo>
                    <a:pt x="49" y="18765"/>
                  </a:lnTo>
                  <a:lnTo>
                    <a:pt x="0" y="19474"/>
                  </a:lnTo>
                  <a:lnTo>
                    <a:pt x="0" y="20182"/>
                  </a:lnTo>
                  <a:lnTo>
                    <a:pt x="49" y="20891"/>
                  </a:lnTo>
                  <a:lnTo>
                    <a:pt x="96" y="21600"/>
                  </a:lnTo>
                  <a:lnTo>
                    <a:pt x="291" y="21600"/>
                  </a:lnTo>
                  <a:lnTo>
                    <a:pt x="584" y="20326"/>
                  </a:lnTo>
                  <a:lnTo>
                    <a:pt x="927" y="19119"/>
                  </a:lnTo>
                  <a:lnTo>
                    <a:pt x="1267" y="17916"/>
                  </a:lnTo>
                  <a:lnTo>
                    <a:pt x="1706" y="16853"/>
                  </a:lnTo>
                  <a:lnTo>
                    <a:pt x="2194" y="15794"/>
                  </a:lnTo>
                  <a:lnTo>
                    <a:pt x="2682" y="14870"/>
                  </a:lnTo>
                  <a:lnTo>
                    <a:pt x="3266" y="14022"/>
                  </a:lnTo>
                  <a:lnTo>
                    <a:pt x="3899" y="13241"/>
                  </a:lnTo>
                  <a:lnTo>
                    <a:pt x="4535" y="12465"/>
                  </a:lnTo>
                  <a:lnTo>
                    <a:pt x="4875" y="12110"/>
                  </a:lnTo>
                  <a:lnTo>
                    <a:pt x="5264" y="11827"/>
                  </a:lnTo>
                  <a:lnTo>
                    <a:pt x="5996" y="11190"/>
                  </a:lnTo>
                  <a:lnTo>
                    <a:pt x="6386" y="10904"/>
                  </a:lnTo>
                  <a:lnTo>
                    <a:pt x="6825" y="10693"/>
                  </a:lnTo>
                  <a:lnTo>
                    <a:pt x="7216" y="10481"/>
                  </a:lnTo>
                  <a:lnTo>
                    <a:pt x="7655" y="10267"/>
                  </a:lnTo>
                  <a:lnTo>
                    <a:pt x="8094" y="10199"/>
                  </a:lnTo>
                  <a:lnTo>
                    <a:pt x="8533" y="10055"/>
                  </a:lnTo>
                  <a:lnTo>
                    <a:pt x="9459" y="10055"/>
                  </a:lnTo>
                  <a:lnTo>
                    <a:pt x="10337" y="10127"/>
                  </a:lnTo>
                  <a:lnTo>
                    <a:pt x="10677" y="10127"/>
                  </a:lnTo>
                  <a:lnTo>
                    <a:pt x="10677" y="9629"/>
                  </a:lnTo>
                  <a:lnTo>
                    <a:pt x="10726" y="8853"/>
                  </a:lnTo>
                  <a:lnTo>
                    <a:pt x="10825" y="8001"/>
                  </a:lnTo>
                  <a:lnTo>
                    <a:pt x="10970" y="7224"/>
                  </a:lnTo>
                  <a:lnTo>
                    <a:pt x="11165" y="6443"/>
                  </a:lnTo>
                  <a:lnTo>
                    <a:pt x="11409" y="5735"/>
                  </a:lnTo>
                  <a:lnTo>
                    <a:pt x="11702" y="5098"/>
                  </a:lnTo>
                  <a:lnTo>
                    <a:pt x="11995" y="4532"/>
                  </a:lnTo>
                  <a:lnTo>
                    <a:pt x="12335" y="4034"/>
                  </a:lnTo>
                  <a:lnTo>
                    <a:pt x="12725" y="3612"/>
                  </a:lnTo>
                  <a:lnTo>
                    <a:pt x="13117" y="3258"/>
                  </a:lnTo>
                  <a:lnTo>
                    <a:pt x="13602" y="3043"/>
                  </a:lnTo>
                  <a:lnTo>
                    <a:pt x="13799" y="2975"/>
                  </a:lnTo>
                  <a:lnTo>
                    <a:pt x="14041" y="2903"/>
                  </a:lnTo>
                  <a:lnTo>
                    <a:pt x="14189" y="2903"/>
                  </a:lnTo>
                  <a:lnTo>
                    <a:pt x="14238" y="2832"/>
                  </a:lnTo>
                  <a:lnTo>
                    <a:pt x="14529" y="2832"/>
                  </a:lnTo>
                  <a:lnTo>
                    <a:pt x="15017" y="2760"/>
                  </a:lnTo>
                  <a:lnTo>
                    <a:pt x="15116" y="2760"/>
                  </a:lnTo>
                  <a:lnTo>
                    <a:pt x="15604" y="2832"/>
                  </a:lnTo>
                  <a:lnTo>
                    <a:pt x="16089" y="2903"/>
                  </a:lnTo>
                  <a:lnTo>
                    <a:pt x="16577" y="2975"/>
                  </a:lnTo>
                  <a:lnTo>
                    <a:pt x="16821" y="3114"/>
                  </a:lnTo>
                  <a:lnTo>
                    <a:pt x="17065" y="3186"/>
                  </a:lnTo>
                  <a:lnTo>
                    <a:pt x="17309" y="3329"/>
                  </a:lnTo>
                  <a:lnTo>
                    <a:pt x="17504" y="3397"/>
                  </a:lnTo>
                  <a:lnTo>
                    <a:pt x="17748" y="3540"/>
                  </a:lnTo>
                  <a:lnTo>
                    <a:pt x="17942" y="3752"/>
                  </a:lnTo>
                  <a:lnTo>
                    <a:pt x="18186" y="3895"/>
                  </a:lnTo>
                  <a:lnTo>
                    <a:pt x="18381" y="4106"/>
                  </a:lnTo>
                  <a:lnTo>
                    <a:pt x="18576" y="4321"/>
                  </a:lnTo>
                  <a:lnTo>
                    <a:pt x="18771" y="4532"/>
                  </a:lnTo>
                  <a:lnTo>
                    <a:pt x="19113" y="5026"/>
                  </a:lnTo>
                  <a:lnTo>
                    <a:pt x="19453" y="5595"/>
                  </a:lnTo>
                  <a:lnTo>
                    <a:pt x="19796" y="6232"/>
                  </a:lnTo>
                  <a:lnTo>
                    <a:pt x="20089" y="6869"/>
                  </a:lnTo>
                  <a:lnTo>
                    <a:pt x="20185" y="7224"/>
                  </a:lnTo>
                  <a:lnTo>
                    <a:pt x="20333" y="7578"/>
                  </a:lnTo>
                  <a:lnTo>
                    <a:pt x="20575" y="8355"/>
                  </a:lnTo>
                  <a:lnTo>
                    <a:pt x="20772" y="9135"/>
                  </a:lnTo>
                  <a:lnTo>
                    <a:pt x="20967" y="9912"/>
                  </a:lnTo>
                  <a:lnTo>
                    <a:pt x="21063" y="10553"/>
                  </a:lnTo>
                  <a:lnTo>
                    <a:pt x="21600" y="10199"/>
                  </a:lnTo>
                  <a:lnTo>
                    <a:pt x="21600" y="8853"/>
                  </a:lnTo>
                  <a:lnTo>
                    <a:pt x="21551" y="8001"/>
                  </a:lnTo>
                  <a:lnTo>
                    <a:pt x="21501" y="7507"/>
                  </a:lnTo>
                  <a:lnTo>
                    <a:pt x="21405" y="7081"/>
                  </a:lnTo>
                  <a:lnTo>
                    <a:pt x="21356" y="6587"/>
                  </a:lnTo>
                  <a:lnTo>
                    <a:pt x="21257" y="6161"/>
                  </a:lnTo>
                  <a:lnTo>
                    <a:pt x="21063" y="5241"/>
                  </a:lnTo>
                  <a:lnTo>
                    <a:pt x="20772" y="4389"/>
                  </a:lnTo>
                  <a:lnTo>
                    <a:pt x="20380" y="3540"/>
                  </a:lnTo>
                  <a:lnTo>
                    <a:pt x="19941" y="2760"/>
                  </a:lnTo>
                  <a:lnTo>
                    <a:pt x="19747" y="2406"/>
                  </a:lnTo>
                  <a:lnTo>
                    <a:pt x="19453" y="2051"/>
                  </a:lnTo>
                  <a:lnTo>
                    <a:pt x="19212" y="1768"/>
                  </a:lnTo>
                  <a:lnTo>
                    <a:pt x="18918" y="1486"/>
                  </a:lnTo>
                  <a:lnTo>
                    <a:pt x="18332" y="920"/>
                  </a:lnTo>
                  <a:lnTo>
                    <a:pt x="17698" y="566"/>
                  </a:lnTo>
                  <a:lnTo>
                    <a:pt x="17016" y="283"/>
                  </a:lnTo>
                  <a:lnTo>
                    <a:pt x="16333" y="72"/>
                  </a:lnTo>
                  <a:lnTo>
                    <a:pt x="1565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0" name="Google Shape;1139;p38"/>
            <p:cNvSpPr/>
            <p:nvPr/>
          </p:nvSpPr>
          <p:spPr>
            <a:xfrm>
              <a:off x="472977" y="399676"/>
              <a:ext cx="150857" cy="82325"/>
            </a:xfrm>
            <a:custGeom>
              <a:avLst/>
              <a:ahLst/>
              <a:cxnLst>
                <a:cxn ang="0">
                  <a:pos x="wd2" y="hd2"/>
                </a:cxn>
                <a:cxn ang="5400000">
                  <a:pos x="wd2" y="hd2"/>
                </a:cxn>
                <a:cxn ang="10800000">
                  <a:pos x="wd2" y="hd2"/>
                </a:cxn>
                <a:cxn ang="16200000">
                  <a:pos x="wd2" y="hd2"/>
                </a:cxn>
              </a:cxnLst>
              <a:rect l="0" t="0" r="r" b="b"/>
              <a:pathLst>
                <a:path w="21600" h="21600" extrusionOk="0">
                  <a:moveTo>
                    <a:pt x="12392" y="0"/>
                  </a:moveTo>
                  <a:lnTo>
                    <a:pt x="11531" y="151"/>
                  </a:lnTo>
                  <a:lnTo>
                    <a:pt x="10670" y="311"/>
                  </a:lnTo>
                  <a:lnTo>
                    <a:pt x="9382" y="781"/>
                  </a:lnTo>
                  <a:lnTo>
                    <a:pt x="8690" y="1100"/>
                  </a:lnTo>
                  <a:lnTo>
                    <a:pt x="8090" y="1419"/>
                  </a:lnTo>
                  <a:lnTo>
                    <a:pt x="7142" y="2208"/>
                  </a:lnTo>
                  <a:lnTo>
                    <a:pt x="6368" y="2989"/>
                  </a:lnTo>
                  <a:lnTo>
                    <a:pt x="5681" y="3778"/>
                  </a:lnTo>
                  <a:lnTo>
                    <a:pt x="4650" y="5197"/>
                  </a:lnTo>
                  <a:lnTo>
                    <a:pt x="3701" y="6934"/>
                  </a:lnTo>
                  <a:lnTo>
                    <a:pt x="2840" y="8672"/>
                  </a:lnTo>
                  <a:lnTo>
                    <a:pt x="2240" y="10401"/>
                  </a:lnTo>
                  <a:lnTo>
                    <a:pt x="1635" y="12139"/>
                  </a:lnTo>
                  <a:lnTo>
                    <a:pt x="1205" y="13877"/>
                  </a:lnTo>
                  <a:lnTo>
                    <a:pt x="861" y="15447"/>
                  </a:lnTo>
                  <a:lnTo>
                    <a:pt x="518" y="16866"/>
                  </a:lnTo>
                  <a:lnTo>
                    <a:pt x="174" y="19392"/>
                  </a:lnTo>
                  <a:lnTo>
                    <a:pt x="87" y="20970"/>
                  </a:lnTo>
                  <a:lnTo>
                    <a:pt x="0" y="21600"/>
                  </a:lnTo>
                  <a:lnTo>
                    <a:pt x="518" y="19552"/>
                  </a:lnTo>
                  <a:lnTo>
                    <a:pt x="1118" y="17344"/>
                  </a:lnTo>
                  <a:lnTo>
                    <a:pt x="1979" y="14658"/>
                  </a:lnTo>
                  <a:lnTo>
                    <a:pt x="2584" y="13239"/>
                  </a:lnTo>
                  <a:lnTo>
                    <a:pt x="3184" y="11669"/>
                  </a:lnTo>
                  <a:lnTo>
                    <a:pt x="3875" y="10250"/>
                  </a:lnTo>
                  <a:lnTo>
                    <a:pt x="4650" y="8672"/>
                  </a:lnTo>
                  <a:lnTo>
                    <a:pt x="5594" y="7405"/>
                  </a:lnTo>
                  <a:lnTo>
                    <a:pt x="6542" y="6145"/>
                  </a:lnTo>
                  <a:lnTo>
                    <a:pt x="7573" y="5045"/>
                  </a:lnTo>
                  <a:lnTo>
                    <a:pt x="8608" y="4256"/>
                  </a:lnTo>
                  <a:lnTo>
                    <a:pt x="9208" y="3778"/>
                  </a:lnTo>
                  <a:lnTo>
                    <a:pt x="9726" y="3467"/>
                  </a:lnTo>
                  <a:lnTo>
                    <a:pt x="10930" y="2989"/>
                  </a:lnTo>
                  <a:lnTo>
                    <a:pt x="12048" y="2837"/>
                  </a:lnTo>
                  <a:lnTo>
                    <a:pt x="13253" y="2678"/>
                  </a:lnTo>
                  <a:lnTo>
                    <a:pt x="13427" y="2678"/>
                  </a:lnTo>
                  <a:lnTo>
                    <a:pt x="15489" y="2837"/>
                  </a:lnTo>
                  <a:lnTo>
                    <a:pt x="16524" y="3148"/>
                  </a:lnTo>
                  <a:lnTo>
                    <a:pt x="17468" y="3467"/>
                  </a:lnTo>
                  <a:lnTo>
                    <a:pt x="19190" y="4097"/>
                  </a:lnTo>
                  <a:lnTo>
                    <a:pt x="20482" y="4567"/>
                  </a:lnTo>
                  <a:lnTo>
                    <a:pt x="21600" y="5197"/>
                  </a:lnTo>
                  <a:lnTo>
                    <a:pt x="20569" y="4097"/>
                  </a:lnTo>
                  <a:lnTo>
                    <a:pt x="19364" y="2989"/>
                  </a:lnTo>
                  <a:lnTo>
                    <a:pt x="18590" y="2359"/>
                  </a:lnTo>
                  <a:lnTo>
                    <a:pt x="17729" y="1730"/>
                  </a:lnTo>
                  <a:lnTo>
                    <a:pt x="16694" y="1259"/>
                  </a:lnTo>
                  <a:lnTo>
                    <a:pt x="15663" y="630"/>
                  </a:lnTo>
                  <a:lnTo>
                    <a:pt x="14545" y="311"/>
                  </a:lnTo>
                  <a:lnTo>
                    <a:pt x="13253" y="151"/>
                  </a:lnTo>
                  <a:lnTo>
                    <a:pt x="12392"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1" name="Google Shape;1140;p38"/>
            <p:cNvSpPr/>
            <p:nvPr/>
          </p:nvSpPr>
          <p:spPr>
            <a:xfrm>
              <a:off x="872048" y="278865"/>
              <a:ext cx="135212" cy="61304"/>
            </a:xfrm>
            <a:custGeom>
              <a:avLst/>
              <a:ahLst/>
              <a:cxnLst>
                <a:cxn ang="0">
                  <a:pos x="wd2" y="hd2"/>
                </a:cxn>
                <a:cxn ang="5400000">
                  <a:pos x="wd2" y="hd2"/>
                </a:cxn>
                <a:cxn ang="10800000">
                  <a:pos x="wd2" y="hd2"/>
                </a:cxn>
                <a:cxn ang="16200000">
                  <a:pos x="wd2" y="hd2"/>
                </a:cxn>
              </a:cxnLst>
              <a:rect l="0" t="0" r="r" b="b"/>
              <a:pathLst>
                <a:path w="21600" h="21600" extrusionOk="0">
                  <a:moveTo>
                    <a:pt x="11040" y="0"/>
                  </a:moveTo>
                  <a:lnTo>
                    <a:pt x="10273" y="214"/>
                  </a:lnTo>
                  <a:lnTo>
                    <a:pt x="9599" y="428"/>
                  </a:lnTo>
                  <a:lnTo>
                    <a:pt x="8352" y="1488"/>
                  </a:lnTo>
                  <a:lnTo>
                    <a:pt x="7105" y="2751"/>
                  </a:lnTo>
                  <a:lnTo>
                    <a:pt x="5950" y="4239"/>
                  </a:lnTo>
                  <a:lnTo>
                    <a:pt x="4989" y="5930"/>
                  </a:lnTo>
                  <a:lnTo>
                    <a:pt x="4125" y="7621"/>
                  </a:lnTo>
                  <a:lnTo>
                    <a:pt x="3261" y="9526"/>
                  </a:lnTo>
                  <a:lnTo>
                    <a:pt x="2591" y="11432"/>
                  </a:lnTo>
                  <a:lnTo>
                    <a:pt x="2014" y="13133"/>
                  </a:lnTo>
                  <a:lnTo>
                    <a:pt x="1436" y="15242"/>
                  </a:lnTo>
                  <a:lnTo>
                    <a:pt x="961" y="17158"/>
                  </a:lnTo>
                  <a:lnTo>
                    <a:pt x="480" y="19267"/>
                  </a:lnTo>
                  <a:lnTo>
                    <a:pt x="0" y="21600"/>
                  </a:lnTo>
                  <a:lnTo>
                    <a:pt x="767" y="19695"/>
                  </a:lnTo>
                  <a:lnTo>
                    <a:pt x="961" y="19267"/>
                  </a:lnTo>
                  <a:lnTo>
                    <a:pt x="2781" y="14611"/>
                  </a:lnTo>
                  <a:lnTo>
                    <a:pt x="4222" y="11646"/>
                  </a:lnTo>
                  <a:lnTo>
                    <a:pt x="5086" y="10168"/>
                  </a:lnTo>
                  <a:lnTo>
                    <a:pt x="5950" y="8681"/>
                  </a:lnTo>
                  <a:lnTo>
                    <a:pt x="6910" y="7204"/>
                  </a:lnTo>
                  <a:lnTo>
                    <a:pt x="7871" y="6144"/>
                  </a:lnTo>
                  <a:lnTo>
                    <a:pt x="8929" y="5084"/>
                  </a:lnTo>
                  <a:lnTo>
                    <a:pt x="10079" y="4239"/>
                  </a:lnTo>
                  <a:lnTo>
                    <a:pt x="10657" y="4025"/>
                  </a:lnTo>
                  <a:lnTo>
                    <a:pt x="11137" y="3811"/>
                  </a:lnTo>
                  <a:lnTo>
                    <a:pt x="12287" y="3811"/>
                  </a:lnTo>
                  <a:lnTo>
                    <a:pt x="13438" y="4025"/>
                  </a:lnTo>
                  <a:lnTo>
                    <a:pt x="14495" y="4442"/>
                  </a:lnTo>
                  <a:lnTo>
                    <a:pt x="15553" y="5084"/>
                  </a:lnTo>
                  <a:lnTo>
                    <a:pt x="16509" y="6144"/>
                  </a:lnTo>
                  <a:lnTo>
                    <a:pt x="17378" y="6989"/>
                  </a:lnTo>
                  <a:lnTo>
                    <a:pt x="18242" y="8049"/>
                  </a:lnTo>
                  <a:lnTo>
                    <a:pt x="19678" y="10168"/>
                  </a:lnTo>
                  <a:lnTo>
                    <a:pt x="20736" y="11860"/>
                  </a:lnTo>
                  <a:lnTo>
                    <a:pt x="21600" y="13551"/>
                  </a:lnTo>
                  <a:lnTo>
                    <a:pt x="20930" y="11432"/>
                  </a:lnTo>
                  <a:lnTo>
                    <a:pt x="20062" y="9109"/>
                  </a:lnTo>
                  <a:lnTo>
                    <a:pt x="19489" y="7621"/>
                  </a:lnTo>
                  <a:lnTo>
                    <a:pt x="18814" y="6358"/>
                  </a:lnTo>
                  <a:lnTo>
                    <a:pt x="18048" y="4870"/>
                  </a:lnTo>
                  <a:lnTo>
                    <a:pt x="17087" y="3393"/>
                  </a:lnTo>
                  <a:lnTo>
                    <a:pt x="16126" y="2119"/>
                  </a:lnTo>
                  <a:lnTo>
                    <a:pt x="14976" y="1060"/>
                  </a:lnTo>
                  <a:lnTo>
                    <a:pt x="14301" y="632"/>
                  </a:lnTo>
                  <a:lnTo>
                    <a:pt x="13729" y="428"/>
                  </a:lnTo>
                  <a:lnTo>
                    <a:pt x="13054"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2" name="Google Shape;1141;p38"/>
            <p:cNvSpPr/>
            <p:nvPr/>
          </p:nvSpPr>
          <p:spPr>
            <a:xfrm>
              <a:off x="1026487" y="204349"/>
              <a:ext cx="224765" cy="287252"/>
            </a:xfrm>
            <a:custGeom>
              <a:avLst/>
              <a:ahLst/>
              <a:cxnLst>
                <a:cxn ang="0">
                  <a:pos x="wd2" y="hd2"/>
                </a:cxn>
                <a:cxn ang="5400000">
                  <a:pos x="wd2" y="hd2"/>
                </a:cxn>
                <a:cxn ang="10800000">
                  <a:pos x="wd2" y="hd2"/>
                </a:cxn>
                <a:cxn ang="16200000">
                  <a:pos x="wd2" y="hd2"/>
                </a:cxn>
              </a:cxnLst>
              <a:rect l="0" t="0" r="r" b="b"/>
              <a:pathLst>
                <a:path w="21600" h="21600" extrusionOk="0">
                  <a:moveTo>
                    <a:pt x="2368" y="0"/>
                  </a:moveTo>
                  <a:lnTo>
                    <a:pt x="1848" y="46"/>
                  </a:lnTo>
                  <a:lnTo>
                    <a:pt x="1039" y="46"/>
                  </a:lnTo>
                  <a:lnTo>
                    <a:pt x="461" y="89"/>
                  </a:lnTo>
                  <a:lnTo>
                    <a:pt x="0" y="135"/>
                  </a:lnTo>
                  <a:lnTo>
                    <a:pt x="461" y="180"/>
                  </a:lnTo>
                  <a:lnTo>
                    <a:pt x="1039" y="272"/>
                  </a:lnTo>
                  <a:lnTo>
                    <a:pt x="1790" y="361"/>
                  </a:lnTo>
                  <a:lnTo>
                    <a:pt x="2715" y="496"/>
                  </a:lnTo>
                  <a:lnTo>
                    <a:pt x="3235" y="587"/>
                  </a:lnTo>
                  <a:lnTo>
                    <a:pt x="3813" y="678"/>
                  </a:lnTo>
                  <a:lnTo>
                    <a:pt x="5024" y="948"/>
                  </a:lnTo>
                  <a:lnTo>
                    <a:pt x="6352" y="1265"/>
                  </a:lnTo>
                  <a:lnTo>
                    <a:pt x="7739" y="1672"/>
                  </a:lnTo>
                  <a:lnTo>
                    <a:pt x="9243" y="2168"/>
                  </a:lnTo>
                  <a:lnTo>
                    <a:pt x="9993" y="2440"/>
                  </a:lnTo>
                  <a:lnTo>
                    <a:pt x="10743" y="2711"/>
                  </a:lnTo>
                  <a:lnTo>
                    <a:pt x="11493" y="3027"/>
                  </a:lnTo>
                  <a:lnTo>
                    <a:pt x="12244" y="3390"/>
                  </a:lnTo>
                  <a:lnTo>
                    <a:pt x="12938" y="3796"/>
                  </a:lnTo>
                  <a:lnTo>
                    <a:pt x="13689" y="4203"/>
                  </a:lnTo>
                  <a:lnTo>
                    <a:pt x="15075" y="5105"/>
                  </a:lnTo>
                  <a:lnTo>
                    <a:pt x="15709" y="5603"/>
                  </a:lnTo>
                  <a:lnTo>
                    <a:pt x="16345" y="6145"/>
                  </a:lnTo>
                  <a:lnTo>
                    <a:pt x="16923" y="6688"/>
                  </a:lnTo>
                  <a:lnTo>
                    <a:pt x="17212" y="6960"/>
                  </a:lnTo>
                  <a:lnTo>
                    <a:pt x="17443" y="7275"/>
                  </a:lnTo>
                  <a:lnTo>
                    <a:pt x="17904" y="7862"/>
                  </a:lnTo>
                  <a:lnTo>
                    <a:pt x="18135" y="8180"/>
                  </a:lnTo>
                  <a:lnTo>
                    <a:pt x="18365" y="8495"/>
                  </a:lnTo>
                  <a:lnTo>
                    <a:pt x="18771" y="9128"/>
                  </a:lnTo>
                  <a:lnTo>
                    <a:pt x="19060" y="9806"/>
                  </a:lnTo>
                  <a:lnTo>
                    <a:pt x="19349" y="10439"/>
                  </a:lnTo>
                  <a:lnTo>
                    <a:pt x="19521" y="11118"/>
                  </a:lnTo>
                  <a:lnTo>
                    <a:pt x="19638" y="11750"/>
                  </a:lnTo>
                  <a:lnTo>
                    <a:pt x="19694" y="12426"/>
                  </a:lnTo>
                  <a:lnTo>
                    <a:pt x="19694" y="13105"/>
                  </a:lnTo>
                  <a:lnTo>
                    <a:pt x="19638" y="13738"/>
                  </a:lnTo>
                  <a:lnTo>
                    <a:pt x="19521" y="14370"/>
                  </a:lnTo>
                  <a:lnTo>
                    <a:pt x="19349" y="15003"/>
                  </a:lnTo>
                  <a:lnTo>
                    <a:pt x="19174" y="15590"/>
                  </a:lnTo>
                  <a:lnTo>
                    <a:pt x="18943" y="16177"/>
                  </a:lnTo>
                  <a:lnTo>
                    <a:pt x="18424" y="17262"/>
                  </a:lnTo>
                  <a:lnTo>
                    <a:pt x="17846" y="18212"/>
                  </a:lnTo>
                  <a:lnTo>
                    <a:pt x="17268" y="19115"/>
                  </a:lnTo>
                  <a:lnTo>
                    <a:pt x="16693" y="19839"/>
                  </a:lnTo>
                  <a:lnTo>
                    <a:pt x="16173" y="20472"/>
                  </a:lnTo>
                  <a:lnTo>
                    <a:pt x="15420" y="21285"/>
                  </a:lnTo>
                  <a:lnTo>
                    <a:pt x="15131" y="21600"/>
                  </a:lnTo>
                  <a:lnTo>
                    <a:pt x="15478" y="21376"/>
                  </a:lnTo>
                  <a:lnTo>
                    <a:pt x="15939" y="21104"/>
                  </a:lnTo>
                  <a:lnTo>
                    <a:pt x="16517" y="20652"/>
                  </a:lnTo>
                  <a:lnTo>
                    <a:pt x="17154" y="20111"/>
                  </a:lnTo>
                  <a:lnTo>
                    <a:pt x="17904" y="19478"/>
                  </a:lnTo>
                  <a:lnTo>
                    <a:pt x="18713" y="18665"/>
                  </a:lnTo>
                  <a:lnTo>
                    <a:pt x="19521" y="17669"/>
                  </a:lnTo>
                  <a:lnTo>
                    <a:pt x="19869" y="17173"/>
                  </a:lnTo>
                  <a:lnTo>
                    <a:pt x="20272" y="16584"/>
                  </a:lnTo>
                  <a:lnTo>
                    <a:pt x="20619" y="15997"/>
                  </a:lnTo>
                  <a:lnTo>
                    <a:pt x="20908" y="15364"/>
                  </a:lnTo>
                  <a:lnTo>
                    <a:pt x="21139" y="14688"/>
                  </a:lnTo>
                  <a:lnTo>
                    <a:pt x="21369" y="13964"/>
                  </a:lnTo>
                  <a:lnTo>
                    <a:pt x="21486" y="13196"/>
                  </a:lnTo>
                  <a:lnTo>
                    <a:pt x="21600" y="12426"/>
                  </a:lnTo>
                  <a:lnTo>
                    <a:pt x="21600" y="11659"/>
                  </a:lnTo>
                  <a:lnTo>
                    <a:pt x="21486" y="10846"/>
                  </a:lnTo>
                  <a:lnTo>
                    <a:pt x="21311" y="10078"/>
                  </a:lnTo>
                  <a:lnTo>
                    <a:pt x="21022" y="9265"/>
                  </a:lnTo>
                  <a:lnTo>
                    <a:pt x="20677" y="8495"/>
                  </a:lnTo>
                  <a:lnTo>
                    <a:pt x="20272" y="7773"/>
                  </a:lnTo>
                  <a:lnTo>
                    <a:pt x="20041" y="7367"/>
                  </a:lnTo>
                  <a:lnTo>
                    <a:pt x="19752" y="7004"/>
                  </a:lnTo>
                  <a:lnTo>
                    <a:pt x="19232" y="6327"/>
                  </a:lnTo>
                  <a:lnTo>
                    <a:pt x="18943" y="5964"/>
                  </a:lnTo>
                  <a:lnTo>
                    <a:pt x="18596" y="5649"/>
                  </a:lnTo>
                  <a:lnTo>
                    <a:pt x="17904" y="5016"/>
                  </a:lnTo>
                  <a:lnTo>
                    <a:pt x="17557" y="4744"/>
                  </a:lnTo>
                  <a:lnTo>
                    <a:pt x="17212" y="4429"/>
                  </a:lnTo>
                  <a:lnTo>
                    <a:pt x="16806" y="4157"/>
                  </a:lnTo>
                  <a:lnTo>
                    <a:pt x="16459" y="3886"/>
                  </a:lnTo>
                  <a:lnTo>
                    <a:pt x="15653" y="3390"/>
                  </a:lnTo>
                  <a:lnTo>
                    <a:pt x="14845" y="2938"/>
                  </a:lnTo>
                  <a:lnTo>
                    <a:pt x="14036" y="2531"/>
                  </a:lnTo>
                  <a:lnTo>
                    <a:pt x="13169" y="2124"/>
                  </a:lnTo>
                  <a:lnTo>
                    <a:pt x="12302" y="1761"/>
                  </a:lnTo>
                  <a:lnTo>
                    <a:pt x="11493" y="1492"/>
                  </a:lnTo>
                  <a:lnTo>
                    <a:pt x="10626" y="1220"/>
                  </a:lnTo>
                  <a:lnTo>
                    <a:pt x="9818" y="994"/>
                  </a:lnTo>
                  <a:lnTo>
                    <a:pt x="9009" y="768"/>
                  </a:lnTo>
                  <a:lnTo>
                    <a:pt x="8200" y="587"/>
                  </a:lnTo>
                  <a:lnTo>
                    <a:pt x="6641" y="315"/>
                  </a:lnTo>
                  <a:lnTo>
                    <a:pt x="5199" y="180"/>
                  </a:lnTo>
                  <a:lnTo>
                    <a:pt x="3926" y="46"/>
                  </a:lnTo>
                  <a:lnTo>
                    <a:pt x="2773"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3" name="Google Shape;1143;p38"/>
            <p:cNvSpPr/>
            <p:nvPr/>
          </p:nvSpPr>
          <p:spPr>
            <a:xfrm>
              <a:off x="939941" y="176705"/>
              <a:ext cx="86548" cy="93747"/>
            </a:xfrm>
            <a:custGeom>
              <a:avLst/>
              <a:ahLst/>
              <a:cxnLst>
                <a:cxn ang="0">
                  <a:pos x="wd2" y="hd2"/>
                </a:cxn>
                <a:cxn ang="5400000">
                  <a:pos x="wd2" y="hd2"/>
                </a:cxn>
                <a:cxn ang="10800000">
                  <a:pos x="wd2" y="hd2"/>
                </a:cxn>
                <a:cxn ang="16200000">
                  <a:pos x="wd2" y="hd2"/>
                </a:cxn>
              </a:cxnLst>
              <a:rect l="0" t="0" r="r" b="b"/>
              <a:pathLst>
                <a:path w="21600" h="21600" extrusionOk="0">
                  <a:moveTo>
                    <a:pt x="6005" y="0"/>
                  </a:moveTo>
                  <a:lnTo>
                    <a:pt x="3450" y="273"/>
                  </a:lnTo>
                  <a:lnTo>
                    <a:pt x="1501" y="553"/>
                  </a:lnTo>
                  <a:lnTo>
                    <a:pt x="0" y="966"/>
                  </a:lnTo>
                  <a:lnTo>
                    <a:pt x="1653" y="966"/>
                  </a:lnTo>
                  <a:lnTo>
                    <a:pt x="3450" y="1246"/>
                  </a:lnTo>
                  <a:lnTo>
                    <a:pt x="5853" y="1519"/>
                  </a:lnTo>
                  <a:lnTo>
                    <a:pt x="8552" y="2079"/>
                  </a:lnTo>
                  <a:lnTo>
                    <a:pt x="11554" y="2765"/>
                  </a:lnTo>
                  <a:lnTo>
                    <a:pt x="12904" y="3325"/>
                  </a:lnTo>
                  <a:lnTo>
                    <a:pt x="14253" y="4018"/>
                  </a:lnTo>
                  <a:lnTo>
                    <a:pt x="15603" y="4844"/>
                  </a:lnTo>
                  <a:lnTo>
                    <a:pt x="16649" y="5949"/>
                  </a:lnTo>
                  <a:lnTo>
                    <a:pt x="17703" y="7062"/>
                  </a:lnTo>
                  <a:lnTo>
                    <a:pt x="18302" y="8308"/>
                  </a:lnTo>
                  <a:lnTo>
                    <a:pt x="18901" y="9554"/>
                  </a:lnTo>
                  <a:lnTo>
                    <a:pt x="19204" y="10940"/>
                  </a:lnTo>
                  <a:lnTo>
                    <a:pt x="19348" y="12326"/>
                  </a:lnTo>
                  <a:lnTo>
                    <a:pt x="19348" y="13705"/>
                  </a:lnTo>
                  <a:lnTo>
                    <a:pt x="19204" y="15091"/>
                  </a:lnTo>
                  <a:lnTo>
                    <a:pt x="19204" y="16336"/>
                  </a:lnTo>
                  <a:lnTo>
                    <a:pt x="18749" y="18415"/>
                  </a:lnTo>
                  <a:lnTo>
                    <a:pt x="18454" y="20214"/>
                  </a:lnTo>
                  <a:lnTo>
                    <a:pt x="18150" y="21600"/>
                  </a:lnTo>
                  <a:lnTo>
                    <a:pt x="19053" y="20354"/>
                  </a:lnTo>
                  <a:lnTo>
                    <a:pt x="19803" y="18695"/>
                  </a:lnTo>
                  <a:lnTo>
                    <a:pt x="20250" y="17722"/>
                  </a:lnTo>
                  <a:lnTo>
                    <a:pt x="20698" y="16616"/>
                  </a:lnTo>
                  <a:lnTo>
                    <a:pt x="21153" y="15371"/>
                  </a:lnTo>
                  <a:lnTo>
                    <a:pt x="21448" y="13845"/>
                  </a:lnTo>
                  <a:lnTo>
                    <a:pt x="21600" y="12326"/>
                  </a:lnTo>
                  <a:lnTo>
                    <a:pt x="21600" y="10800"/>
                  </a:lnTo>
                  <a:lnTo>
                    <a:pt x="21448" y="9001"/>
                  </a:lnTo>
                  <a:lnTo>
                    <a:pt x="21153" y="8168"/>
                  </a:lnTo>
                  <a:lnTo>
                    <a:pt x="20849" y="7335"/>
                  </a:lnTo>
                  <a:lnTo>
                    <a:pt x="20402" y="6509"/>
                  </a:lnTo>
                  <a:lnTo>
                    <a:pt x="19947" y="5676"/>
                  </a:lnTo>
                  <a:lnTo>
                    <a:pt x="18749" y="4151"/>
                  </a:lnTo>
                  <a:lnTo>
                    <a:pt x="17999" y="3458"/>
                  </a:lnTo>
                  <a:lnTo>
                    <a:pt x="17248" y="2905"/>
                  </a:lnTo>
                  <a:lnTo>
                    <a:pt x="15603" y="1939"/>
                  </a:lnTo>
                  <a:lnTo>
                    <a:pt x="13950" y="1246"/>
                  </a:lnTo>
                  <a:lnTo>
                    <a:pt x="12305" y="693"/>
                  </a:lnTo>
                  <a:lnTo>
                    <a:pt x="10804" y="413"/>
                  </a:lnTo>
                  <a:lnTo>
                    <a:pt x="9454" y="140"/>
                  </a:lnTo>
                  <a:lnTo>
                    <a:pt x="6755"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4" name="Google Shape;1144;p38"/>
            <p:cNvSpPr/>
            <p:nvPr/>
          </p:nvSpPr>
          <p:spPr>
            <a:xfrm>
              <a:off x="30073" y="478384"/>
              <a:ext cx="158056" cy="394849"/>
            </a:xfrm>
            <a:custGeom>
              <a:avLst/>
              <a:ahLst/>
              <a:cxnLst>
                <a:cxn ang="0">
                  <a:pos x="wd2" y="hd2"/>
                </a:cxn>
                <a:cxn ang="5400000">
                  <a:pos x="wd2" y="hd2"/>
                </a:cxn>
                <a:cxn ang="10800000">
                  <a:pos x="wd2" y="hd2"/>
                </a:cxn>
                <a:cxn ang="16200000">
                  <a:pos x="wd2" y="hd2"/>
                </a:cxn>
              </a:cxnLst>
              <a:rect l="0" t="0" r="r" b="b"/>
              <a:pathLst>
                <a:path w="21600" h="21600" extrusionOk="0">
                  <a:moveTo>
                    <a:pt x="14123" y="0"/>
                  </a:moveTo>
                  <a:lnTo>
                    <a:pt x="13716" y="33"/>
                  </a:lnTo>
                  <a:lnTo>
                    <a:pt x="13222" y="66"/>
                  </a:lnTo>
                  <a:lnTo>
                    <a:pt x="12728" y="131"/>
                  </a:lnTo>
                  <a:lnTo>
                    <a:pt x="12317" y="198"/>
                  </a:lnTo>
                  <a:lnTo>
                    <a:pt x="11827" y="296"/>
                  </a:lnTo>
                  <a:lnTo>
                    <a:pt x="11416" y="396"/>
                  </a:lnTo>
                  <a:lnTo>
                    <a:pt x="10595" y="658"/>
                  </a:lnTo>
                  <a:lnTo>
                    <a:pt x="9934" y="954"/>
                  </a:lnTo>
                  <a:lnTo>
                    <a:pt x="9606" y="1118"/>
                  </a:lnTo>
                  <a:lnTo>
                    <a:pt x="9362" y="1250"/>
                  </a:lnTo>
                  <a:lnTo>
                    <a:pt x="9195" y="1381"/>
                  </a:lnTo>
                  <a:lnTo>
                    <a:pt x="9034" y="1481"/>
                  </a:lnTo>
                  <a:lnTo>
                    <a:pt x="8951" y="1512"/>
                  </a:lnTo>
                  <a:lnTo>
                    <a:pt x="8867" y="1579"/>
                  </a:lnTo>
                  <a:lnTo>
                    <a:pt x="8540" y="1908"/>
                  </a:lnTo>
                  <a:lnTo>
                    <a:pt x="8129" y="2268"/>
                  </a:lnTo>
                  <a:lnTo>
                    <a:pt x="7884" y="2631"/>
                  </a:lnTo>
                  <a:lnTo>
                    <a:pt x="7639" y="2993"/>
                  </a:lnTo>
                  <a:lnTo>
                    <a:pt x="7556" y="3354"/>
                  </a:lnTo>
                  <a:lnTo>
                    <a:pt x="7390" y="3749"/>
                  </a:lnTo>
                  <a:lnTo>
                    <a:pt x="7390" y="4110"/>
                  </a:lnTo>
                  <a:lnTo>
                    <a:pt x="7473" y="4505"/>
                  </a:lnTo>
                  <a:lnTo>
                    <a:pt x="7639" y="4866"/>
                  </a:lnTo>
                  <a:lnTo>
                    <a:pt x="7801" y="5261"/>
                  </a:lnTo>
                  <a:lnTo>
                    <a:pt x="8046" y="5622"/>
                  </a:lnTo>
                  <a:lnTo>
                    <a:pt x="8378" y="5984"/>
                  </a:lnTo>
                  <a:lnTo>
                    <a:pt x="8789" y="6313"/>
                  </a:lnTo>
                  <a:lnTo>
                    <a:pt x="9195" y="6642"/>
                  </a:lnTo>
                  <a:lnTo>
                    <a:pt x="9278" y="6707"/>
                  </a:lnTo>
                  <a:lnTo>
                    <a:pt x="8212" y="6970"/>
                  </a:lnTo>
                  <a:lnTo>
                    <a:pt x="7556" y="7103"/>
                  </a:lnTo>
                  <a:lnTo>
                    <a:pt x="6979" y="7265"/>
                  </a:lnTo>
                  <a:lnTo>
                    <a:pt x="5750" y="7628"/>
                  </a:lnTo>
                  <a:lnTo>
                    <a:pt x="4600" y="8021"/>
                  </a:lnTo>
                  <a:lnTo>
                    <a:pt x="4106" y="8252"/>
                  </a:lnTo>
                  <a:lnTo>
                    <a:pt x="3612" y="8482"/>
                  </a:lnTo>
                  <a:lnTo>
                    <a:pt x="3118" y="8713"/>
                  </a:lnTo>
                  <a:lnTo>
                    <a:pt x="2628" y="8942"/>
                  </a:lnTo>
                  <a:lnTo>
                    <a:pt x="2217" y="9206"/>
                  </a:lnTo>
                  <a:lnTo>
                    <a:pt x="1806" y="9469"/>
                  </a:lnTo>
                  <a:lnTo>
                    <a:pt x="1478" y="9731"/>
                  </a:lnTo>
                  <a:lnTo>
                    <a:pt x="1150" y="10027"/>
                  </a:lnTo>
                  <a:lnTo>
                    <a:pt x="901" y="10291"/>
                  </a:lnTo>
                  <a:lnTo>
                    <a:pt x="656" y="10587"/>
                  </a:lnTo>
                  <a:lnTo>
                    <a:pt x="411" y="10883"/>
                  </a:lnTo>
                  <a:lnTo>
                    <a:pt x="245" y="11179"/>
                  </a:lnTo>
                  <a:lnTo>
                    <a:pt x="79" y="11475"/>
                  </a:lnTo>
                  <a:lnTo>
                    <a:pt x="0" y="11770"/>
                  </a:lnTo>
                  <a:lnTo>
                    <a:pt x="0" y="12987"/>
                  </a:lnTo>
                  <a:lnTo>
                    <a:pt x="245" y="13579"/>
                  </a:lnTo>
                  <a:lnTo>
                    <a:pt x="490" y="14137"/>
                  </a:lnTo>
                  <a:lnTo>
                    <a:pt x="818" y="14697"/>
                  </a:lnTo>
                  <a:lnTo>
                    <a:pt x="1312" y="15255"/>
                  </a:lnTo>
                  <a:lnTo>
                    <a:pt x="1806" y="15780"/>
                  </a:lnTo>
                  <a:lnTo>
                    <a:pt x="2379" y="16307"/>
                  </a:lnTo>
                  <a:lnTo>
                    <a:pt x="3039" y="16834"/>
                  </a:lnTo>
                  <a:lnTo>
                    <a:pt x="3695" y="17326"/>
                  </a:lnTo>
                  <a:lnTo>
                    <a:pt x="4434" y="17819"/>
                  </a:lnTo>
                  <a:lnTo>
                    <a:pt x="5256" y="18280"/>
                  </a:lnTo>
                  <a:lnTo>
                    <a:pt x="5995" y="18740"/>
                  </a:lnTo>
                  <a:lnTo>
                    <a:pt x="6896" y="19200"/>
                  </a:lnTo>
                  <a:lnTo>
                    <a:pt x="8623" y="20055"/>
                  </a:lnTo>
                  <a:lnTo>
                    <a:pt x="9606" y="20450"/>
                  </a:lnTo>
                  <a:lnTo>
                    <a:pt x="10595" y="20844"/>
                  </a:lnTo>
                  <a:lnTo>
                    <a:pt x="11578" y="21239"/>
                  </a:lnTo>
                  <a:lnTo>
                    <a:pt x="12645" y="21600"/>
                  </a:lnTo>
                  <a:lnTo>
                    <a:pt x="11005" y="20713"/>
                  </a:lnTo>
                  <a:lnTo>
                    <a:pt x="9445" y="19792"/>
                  </a:lnTo>
                  <a:lnTo>
                    <a:pt x="8046" y="18871"/>
                  </a:lnTo>
                  <a:lnTo>
                    <a:pt x="6734" y="17917"/>
                  </a:lnTo>
                  <a:lnTo>
                    <a:pt x="5501" y="16965"/>
                  </a:lnTo>
                  <a:lnTo>
                    <a:pt x="5007" y="16472"/>
                  </a:lnTo>
                  <a:lnTo>
                    <a:pt x="4517" y="15978"/>
                  </a:lnTo>
                  <a:lnTo>
                    <a:pt x="4023" y="15453"/>
                  </a:lnTo>
                  <a:lnTo>
                    <a:pt x="3695" y="14959"/>
                  </a:lnTo>
                  <a:lnTo>
                    <a:pt x="3367" y="14433"/>
                  </a:lnTo>
                  <a:lnTo>
                    <a:pt x="3118" y="13941"/>
                  </a:lnTo>
                  <a:lnTo>
                    <a:pt x="2873" y="13414"/>
                  </a:lnTo>
                  <a:lnTo>
                    <a:pt x="2790" y="12920"/>
                  </a:lnTo>
                  <a:lnTo>
                    <a:pt x="2790" y="12395"/>
                  </a:lnTo>
                  <a:lnTo>
                    <a:pt x="2873" y="12164"/>
                  </a:lnTo>
                  <a:lnTo>
                    <a:pt x="2956" y="11902"/>
                  </a:lnTo>
                  <a:lnTo>
                    <a:pt x="3039" y="11671"/>
                  </a:lnTo>
                  <a:lnTo>
                    <a:pt x="3118" y="11408"/>
                  </a:lnTo>
                  <a:lnTo>
                    <a:pt x="3284" y="11179"/>
                  </a:lnTo>
                  <a:lnTo>
                    <a:pt x="3450" y="10948"/>
                  </a:lnTo>
                  <a:lnTo>
                    <a:pt x="3612" y="10719"/>
                  </a:lnTo>
                  <a:lnTo>
                    <a:pt x="3857" y="10488"/>
                  </a:lnTo>
                  <a:lnTo>
                    <a:pt x="4106" y="10258"/>
                  </a:lnTo>
                  <a:lnTo>
                    <a:pt x="4434" y="10061"/>
                  </a:lnTo>
                  <a:lnTo>
                    <a:pt x="4762" y="9863"/>
                  </a:lnTo>
                  <a:lnTo>
                    <a:pt x="5090" y="9667"/>
                  </a:lnTo>
                  <a:lnTo>
                    <a:pt x="5501" y="9469"/>
                  </a:lnTo>
                  <a:lnTo>
                    <a:pt x="5912" y="9271"/>
                  </a:lnTo>
                  <a:lnTo>
                    <a:pt x="6734" y="8911"/>
                  </a:lnTo>
                  <a:lnTo>
                    <a:pt x="7639" y="8582"/>
                  </a:lnTo>
                  <a:lnTo>
                    <a:pt x="8706" y="8252"/>
                  </a:lnTo>
                  <a:lnTo>
                    <a:pt x="9195" y="8121"/>
                  </a:lnTo>
                  <a:lnTo>
                    <a:pt x="9773" y="7990"/>
                  </a:lnTo>
                  <a:lnTo>
                    <a:pt x="10267" y="7825"/>
                  </a:lnTo>
                  <a:lnTo>
                    <a:pt x="10839" y="7726"/>
                  </a:lnTo>
                  <a:lnTo>
                    <a:pt x="11989" y="7463"/>
                  </a:lnTo>
                  <a:lnTo>
                    <a:pt x="13633" y="7103"/>
                  </a:lnTo>
                  <a:lnTo>
                    <a:pt x="12483" y="6576"/>
                  </a:lnTo>
                  <a:lnTo>
                    <a:pt x="12072" y="6346"/>
                  </a:lnTo>
                  <a:lnTo>
                    <a:pt x="11661" y="6082"/>
                  </a:lnTo>
                  <a:lnTo>
                    <a:pt x="11250" y="5820"/>
                  </a:lnTo>
                  <a:lnTo>
                    <a:pt x="10922" y="5557"/>
                  </a:lnTo>
                  <a:lnTo>
                    <a:pt x="10678" y="5261"/>
                  </a:lnTo>
                  <a:lnTo>
                    <a:pt x="10428" y="4965"/>
                  </a:lnTo>
                  <a:lnTo>
                    <a:pt x="10184" y="4670"/>
                  </a:lnTo>
                  <a:lnTo>
                    <a:pt x="10017" y="4372"/>
                  </a:lnTo>
                  <a:lnTo>
                    <a:pt x="9934" y="4045"/>
                  </a:lnTo>
                  <a:lnTo>
                    <a:pt x="9856" y="3749"/>
                  </a:lnTo>
                  <a:lnTo>
                    <a:pt x="9934" y="3453"/>
                  </a:lnTo>
                  <a:lnTo>
                    <a:pt x="9934" y="3124"/>
                  </a:lnTo>
                  <a:lnTo>
                    <a:pt x="10100" y="2828"/>
                  </a:lnTo>
                  <a:lnTo>
                    <a:pt x="10267" y="2533"/>
                  </a:lnTo>
                  <a:lnTo>
                    <a:pt x="10511" y="2204"/>
                  </a:lnTo>
                  <a:lnTo>
                    <a:pt x="10756" y="1908"/>
                  </a:lnTo>
                  <a:lnTo>
                    <a:pt x="10756" y="1875"/>
                  </a:lnTo>
                  <a:lnTo>
                    <a:pt x="10922" y="1776"/>
                  </a:lnTo>
                  <a:lnTo>
                    <a:pt x="11084" y="1644"/>
                  </a:lnTo>
                  <a:lnTo>
                    <a:pt x="11250" y="1481"/>
                  </a:lnTo>
                  <a:lnTo>
                    <a:pt x="11495" y="1348"/>
                  </a:lnTo>
                  <a:lnTo>
                    <a:pt x="11906" y="1118"/>
                  </a:lnTo>
                  <a:lnTo>
                    <a:pt x="12400" y="921"/>
                  </a:lnTo>
                  <a:lnTo>
                    <a:pt x="12728" y="856"/>
                  </a:lnTo>
                  <a:lnTo>
                    <a:pt x="12973" y="756"/>
                  </a:lnTo>
                  <a:lnTo>
                    <a:pt x="13305" y="691"/>
                  </a:lnTo>
                  <a:lnTo>
                    <a:pt x="13633" y="625"/>
                  </a:lnTo>
                  <a:lnTo>
                    <a:pt x="14044" y="560"/>
                  </a:lnTo>
                  <a:lnTo>
                    <a:pt x="14372" y="527"/>
                  </a:lnTo>
                  <a:lnTo>
                    <a:pt x="14783" y="494"/>
                  </a:lnTo>
                  <a:lnTo>
                    <a:pt x="15111" y="494"/>
                  </a:lnTo>
                  <a:lnTo>
                    <a:pt x="15850" y="460"/>
                  </a:lnTo>
                  <a:lnTo>
                    <a:pt x="16755" y="494"/>
                  </a:lnTo>
                  <a:lnTo>
                    <a:pt x="17573" y="527"/>
                  </a:lnTo>
                  <a:lnTo>
                    <a:pt x="18395" y="592"/>
                  </a:lnTo>
                  <a:lnTo>
                    <a:pt x="20039" y="789"/>
                  </a:lnTo>
                  <a:lnTo>
                    <a:pt x="20778" y="921"/>
                  </a:lnTo>
                  <a:lnTo>
                    <a:pt x="21600" y="1085"/>
                  </a:lnTo>
                  <a:lnTo>
                    <a:pt x="20861" y="856"/>
                  </a:lnTo>
                  <a:lnTo>
                    <a:pt x="20122" y="658"/>
                  </a:lnTo>
                  <a:lnTo>
                    <a:pt x="19383" y="494"/>
                  </a:lnTo>
                  <a:lnTo>
                    <a:pt x="18644" y="329"/>
                  </a:lnTo>
                  <a:lnTo>
                    <a:pt x="17739" y="198"/>
                  </a:lnTo>
                  <a:lnTo>
                    <a:pt x="16917" y="100"/>
                  </a:lnTo>
                  <a:lnTo>
                    <a:pt x="16012" y="33"/>
                  </a:lnTo>
                  <a:lnTo>
                    <a:pt x="1511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5" name="Google Shape;1146;p38"/>
            <p:cNvSpPr/>
            <p:nvPr/>
          </p:nvSpPr>
          <p:spPr>
            <a:xfrm>
              <a:off x="134025" y="363011"/>
              <a:ext cx="97970" cy="100946"/>
            </a:xfrm>
            <a:custGeom>
              <a:avLst/>
              <a:ahLst/>
              <a:cxnLst>
                <a:cxn ang="0">
                  <a:pos x="wd2" y="hd2"/>
                </a:cxn>
                <a:cxn ang="5400000">
                  <a:pos x="wd2" y="hd2"/>
                </a:cxn>
                <a:cxn ang="10800000">
                  <a:pos x="wd2" y="hd2"/>
                </a:cxn>
                <a:cxn ang="16200000">
                  <a:pos x="wd2" y="hd2"/>
                </a:cxn>
              </a:cxnLst>
              <a:rect l="0" t="0" r="r" b="b"/>
              <a:pathLst>
                <a:path w="21600" h="21600" extrusionOk="0">
                  <a:moveTo>
                    <a:pt x="18157" y="0"/>
                  </a:moveTo>
                  <a:lnTo>
                    <a:pt x="16168" y="254"/>
                  </a:lnTo>
                  <a:lnTo>
                    <a:pt x="14976" y="514"/>
                  </a:lnTo>
                  <a:lnTo>
                    <a:pt x="13516" y="897"/>
                  </a:lnTo>
                  <a:lnTo>
                    <a:pt x="12190" y="1411"/>
                  </a:lnTo>
                  <a:lnTo>
                    <a:pt x="10736" y="1931"/>
                  </a:lnTo>
                  <a:lnTo>
                    <a:pt x="10073" y="2314"/>
                  </a:lnTo>
                  <a:lnTo>
                    <a:pt x="9276" y="2698"/>
                  </a:lnTo>
                  <a:lnTo>
                    <a:pt x="8613" y="3088"/>
                  </a:lnTo>
                  <a:lnTo>
                    <a:pt x="7950" y="3471"/>
                  </a:lnTo>
                  <a:lnTo>
                    <a:pt x="6624" y="4498"/>
                  </a:lnTo>
                  <a:lnTo>
                    <a:pt x="5305" y="5525"/>
                  </a:lnTo>
                  <a:lnTo>
                    <a:pt x="4112" y="6812"/>
                  </a:lnTo>
                  <a:lnTo>
                    <a:pt x="3181" y="8099"/>
                  </a:lnTo>
                  <a:lnTo>
                    <a:pt x="2652" y="8743"/>
                  </a:lnTo>
                  <a:lnTo>
                    <a:pt x="2257" y="9516"/>
                  </a:lnTo>
                  <a:lnTo>
                    <a:pt x="1594" y="10927"/>
                  </a:lnTo>
                  <a:lnTo>
                    <a:pt x="1192" y="11570"/>
                  </a:lnTo>
                  <a:lnTo>
                    <a:pt x="931" y="12344"/>
                  </a:lnTo>
                  <a:lnTo>
                    <a:pt x="529" y="13631"/>
                  </a:lnTo>
                  <a:lnTo>
                    <a:pt x="402" y="14274"/>
                  </a:lnTo>
                  <a:lnTo>
                    <a:pt x="268" y="15041"/>
                  </a:lnTo>
                  <a:lnTo>
                    <a:pt x="134" y="16205"/>
                  </a:lnTo>
                  <a:lnTo>
                    <a:pt x="0" y="17362"/>
                  </a:lnTo>
                  <a:lnTo>
                    <a:pt x="0" y="18389"/>
                  </a:lnTo>
                  <a:lnTo>
                    <a:pt x="134" y="20059"/>
                  </a:lnTo>
                  <a:lnTo>
                    <a:pt x="268" y="21600"/>
                  </a:lnTo>
                  <a:lnTo>
                    <a:pt x="529" y="20059"/>
                  </a:lnTo>
                  <a:lnTo>
                    <a:pt x="931" y="18519"/>
                  </a:lnTo>
                  <a:lnTo>
                    <a:pt x="1192" y="17615"/>
                  </a:lnTo>
                  <a:lnTo>
                    <a:pt x="1460" y="16458"/>
                  </a:lnTo>
                  <a:lnTo>
                    <a:pt x="1855" y="15431"/>
                  </a:lnTo>
                  <a:lnTo>
                    <a:pt x="2257" y="14274"/>
                  </a:lnTo>
                  <a:lnTo>
                    <a:pt x="2913" y="12987"/>
                  </a:lnTo>
                  <a:lnTo>
                    <a:pt x="3181" y="12344"/>
                  </a:lnTo>
                  <a:lnTo>
                    <a:pt x="3449" y="11830"/>
                  </a:lnTo>
                  <a:lnTo>
                    <a:pt x="4240" y="10673"/>
                  </a:lnTo>
                  <a:lnTo>
                    <a:pt x="4641" y="10030"/>
                  </a:lnTo>
                  <a:lnTo>
                    <a:pt x="5037" y="9516"/>
                  </a:lnTo>
                  <a:lnTo>
                    <a:pt x="5968" y="8359"/>
                  </a:lnTo>
                  <a:lnTo>
                    <a:pt x="7026" y="7326"/>
                  </a:lnTo>
                  <a:lnTo>
                    <a:pt x="8084" y="6299"/>
                  </a:lnTo>
                  <a:lnTo>
                    <a:pt x="9276" y="5402"/>
                  </a:lnTo>
                  <a:lnTo>
                    <a:pt x="10468" y="4628"/>
                  </a:lnTo>
                  <a:lnTo>
                    <a:pt x="11795" y="3855"/>
                  </a:lnTo>
                  <a:lnTo>
                    <a:pt x="12987" y="3211"/>
                  </a:lnTo>
                  <a:lnTo>
                    <a:pt x="14179" y="2568"/>
                  </a:lnTo>
                  <a:lnTo>
                    <a:pt x="16563" y="1671"/>
                  </a:lnTo>
                  <a:lnTo>
                    <a:pt x="18553" y="897"/>
                  </a:lnTo>
                  <a:lnTo>
                    <a:pt x="20140" y="384"/>
                  </a:lnTo>
                  <a:lnTo>
                    <a:pt x="21600" y="130"/>
                  </a:lnTo>
                  <a:lnTo>
                    <a:pt x="21205"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6" name="Google Shape;1147;p38"/>
            <p:cNvSpPr/>
            <p:nvPr/>
          </p:nvSpPr>
          <p:spPr>
            <a:xfrm>
              <a:off x="409276" y="346181"/>
              <a:ext cx="56504" cy="39676"/>
            </a:xfrm>
            <a:custGeom>
              <a:avLst/>
              <a:ahLst/>
              <a:cxnLst>
                <a:cxn ang="0">
                  <a:pos x="wd2" y="hd2"/>
                </a:cxn>
                <a:cxn ang="5400000">
                  <a:pos x="wd2" y="hd2"/>
                </a:cxn>
                <a:cxn ang="10800000">
                  <a:pos x="wd2" y="hd2"/>
                </a:cxn>
                <a:cxn ang="16200000">
                  <a:pos x="wd2" y="hd2"/>
                </a:cxn>
              </a:cxnLst>
              <a:rect l="0" t="0" r="r" b="b"/>
              <a:pathLst>
                <a:path w="21600" h="21600" extrusionOk="0">
                  <a:moveTo>
                    <a:pt x="13552" y="0"/>
                  </a:moveTo>
                  <a:lnTo>
                    <a:pt x="12414" y="331"/>
                  </a:lnTo>
                  <a:lnTo>
                    <a:pt x="11032" y="645"/>
                  </a:lnTo>
                  <a:lnTo>
                    <a:pt x="9650" y="1307"/>
                  </a:lnTo>
                  <a:lnTo>
                    <a:pt x="8268" y="2282"/>
                  </a:lnTo>
                  <a:lnTo>
                    <a:pt x="6898" y="3275"/>
                  </a:lnTo>
                  <a:lnTo>
                    <a:pt x="5748" y="4251"/>
                  </a:lnTo>
                  <a:lnTo>
                    <a:pt x="4599" y="5888"/>
                  </a:lnTo>
                  <a:lnTo>
                    <a:pt x="3681" y="7194"/>
                  </a:lnTo>
                  <a:lnTo>
                    <a:pt x="2764" y="8832"/>
                  </a:lnTo>
                  <a:lnTo>
                    <a:pt x="2067" y="10469"/>
                  </a:lnTo>
                  <a:lnTo>
                    <a:pt x="1614" y="11776"/>
                  </a:lnTo>
                  <a:lnTo>
                    <a:pt x="697" y="15051"/>
                  </a:lnTo>
                  <a:lnTo>
                    <a:pt x="232" y="17664"/>
                  </a:lnTo>
                  <a:lnTo>
                    <a:pt x="0" y="19632"/>
                  </a:lnTo>
                  <a:lnTo>
                    <a:pt x="232" y="21600"/>
                  </a:lnTo>
                  <a:lnTo>
                    <a:pt x="917" y="19963"/>
                  </a:lnTo>
                  <a:lnTo>
                    <a:pt x="2764" y="16688"/>
                  </a:lnTo>
                  <a:lnTo>
                    <a:pt x="4134" y="14389"/>
                  </a:lnTo>
                  <a:lnTo>
                    <a:pt x="5748" y="12107"/>
                  </a:lnTo>
                  <a:lnTo>
                    <a:pt x="7351" y="10138"/>
                  </a:lnTo>
                  <a:lnTo>
                    <a:pt x="9197" y="8170"/>
                  </a:lnTo>
                  <a:lnTo>
                    <a:pt x="10115" y="7525"/>
                  </a:lnTo>
                  <a:lnTo>
                    <a:pt x="11265" y="6864"/>
                  </a:lnTo>
                  <a:lnTo>
                    <a:pt x="13332" y="5557"/>
                  </a:lnTo>
                  <a:lnTo>
                    <a:pt x="15166" y="4581"/>
                  </a:lnTo>
                  <a:lnTo>
                    <a:pt x="17234" y="3920"/>
                  </a:lnTo>
                  <a:lnTo>
                    <a:pt x="18836" y="3589"/>
                  </a:lnTo>
                  <a:lnTo>
                    <a:pt x="20218" y="3275"/>
                  </a:lnTo>
                  <a:lnTo>
                    <a:pt x="21600" y="2613"/>
                  </a:lnTo>
                  <a:lnTo>
                    <a:pt x="20450" y="1968"/>
                  </a:lnTo>
                  <a:lnTo>
                    <a:pt x="19068" y="976"/>
                  </a:lnTo>
                  <a:lnTo>
                    <a:pt x="17234" y="331"/>
                  </a:lnTo>
                  <a:lnTo>
                    <a:pt x="16316" y="331"/>
                  </a:lnTo>
                  <a:lnTo>
                    <a:pt x="15166"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7" name="Google Shape;1148;p38"/>
            <p:cNvSpPr/>
            <p:nvPr/>
          </p:nvSpPr>
          <p:spPr>
            <a:xfrm>
              <a:off x="1153283" y="276465"/>
              <a:ext cx="67318" cy="150249"/>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390" y="258"/>
                  </a:lnTo>
                  <a:lnTo>
                    <a:pt x="1745" y="865"/>
                  </a:lnTo>
                  <a:lnTo>
                    <a:pt x="3480" y="1729"/>
                  </a:lnTo>
                  <a:lnTo>
                    <a:pt x="5790" y="2939"/>
                  </a:lnTo>
                  <a:lnTo>
                    <a:pt x="6950" y="3629"/>
                  </a:lnTo>
                  <a:lnTo>
                    <a:pt x="8100" y="4406"/>
                  </a:lnTo>
                  <a:lnTo>
                    <a:pt x="9260" y="5184"/>
                  </a:lnTo>
                  <a:lnTo>
                    <a:pt x="10420" y="6049"/>
                  </a:lnTo>
                  <a:lnTo>
                    <a:pt x="11385" y="6996"/>
                  </a:lnTo>
                  <a:lnTo>
                    <a:pt x="12350" y="7861"/>
                  </a:lnTo>
                  <a:lnTo>
                    <a:pt x="12730" y="8381"/>
                  </a:lnTo>
                  <a:lnTo>
                    <a:pt x="13120" y="8900"/>
                  </a:lnTo>
                  <a:lnTo>
                    <a:pt x="13890" y="9848"/>
                  </a:lnTo>
                  <a:lnTo>
                    <a:pt x="14085" y="10368"/>
                  </a:lnTo>
                  <a:lnTo>
                    <a:pt x="14270" y="10887"/>
                  </a:lnTo>
                  <a:lnTo>
                    <a:pt x="14660" y="11922"/>
                  </a:lnTo>
                  <a:lnTo>
                    <a:pt x="15050" y="13909"/>
                  </a:lnTo>
                  <a:lnTo>
                    <a:pt x="14855" y="15896"/>
                  </a:lnTo>
                  <a:lnTo>
                    <a:pt x="14270" y="17713"/>
                  </a:lnTo>
                  <a:lnTo>
                    <a:pt x="14085" y="18491"/>
                  </a:lnTo>
                  <a:lnTo>
                    <a:pt x="13890" y="19268"/>
                  </a:lnTo>
                  <a:lnTo>
                    <a:pt x="13315" y="20478"/>
                  </a:lnTo>
                  <a:lnTo>
                    <a:pt x="13120" y="21600"/>
                  </a:lnTo>
                  <a:lnTo>
                    <a:pt x="14660" y="20735"/>
                  </a:lnTo>
                  <a:lnTo>
                    <a:pt x="16395" y="19700"/>
                  </a:lnTo>
                  <a:lnTo>
                    <a:pt x="17360" y="19006"/>
                  </a:lnTo>
                  <a:lnTo>
                    <a:pt x="18325" y="18229"/>
                  </a:lnTo>
                  <a:lnTo>
                    <a:pt x="19290" y="17364"/>
                  </a:lnTo>
                  <a:lnTo>
                    <a:pt x="20060" y="16416"/>
                  </a:lnTo>
                  <a:lnTo>
                    <a:pt x="21220" y="14167"/>
                  </a:lnTo>
                  <a:lnTo>
                    <a:pt x="21600" y="12957"/>
                  </a:lnTo>
                  <a:lnTo>
                    <a:pt x="21600" y="11665"/>
                  </a:lnTo>
                  <a:lnTo>
                    <a:pt x="21220" y="10368"/>
                  </a:lnTo>
                  <a:lnTo>
                    <a:pt x="21025" y="9678"/>
                  </a:lnTo>
                  <a:lnTo>
                    <a:pt x="20830" y="9071"/>
                  </a:lnTo>
                  <a:lnTo>
                    <a:pt x="19865" y="7774"/>
                  </a:lnTo>
                  <a:lnTo>
                    <a:pt x="19290" y="7171"/>
                  </a:lnTo>
                  <a:lnTo>
                    <a:pt x="18715" y="6651"/>
                  </a:lnTo>
                  <a:lnTo>
                    <a:pt x="17935" y="6049"/>
                  </a:lnTo>
                  <a:lnTo>
                    <a:pt x="17360" y="5529"/>
                  </a:lnTo>
                  <a:lnTo>
                    <a:pt x="15625" y="4494"/>
                  </a:lnTo>
                  <a:lnTo>
                    <a:pt x="13890" y="3542"/>
                  </a:lnTo>
                  <a:lnTo>
                    <a:pt x="13120" y="3197"/>
                  </a:lnTo>
                  <a:lnTo>
                    <a:pt x="12155" y="2764"/>
                  </a:lnTo>
                  <a:lnTo>
                    <a:pt x="10225" y="2157"/>
                  </a:lnTo>
                  <a:lnTo>
                    <a:pt x="8490" y="1555"/>
                  </a:lnTo>
                  <a:lnTo>
                    <a:pt x="6755" y="1122"/>
                  </a:lnTo>
                  <a:lnTo>
                    <a:pt x="5215" y="777"/>
                  </a:lnTo>
                  <a:lnTo>
                    <a:pt x="2320" y="258"/>
                  </a:lnTo>
                  <a:lnTo>
                    <a:pt x="585" y="87"/>
                  </a:lnTo>
                  <a:lnTo>
                    <a:pt x="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8" name="Google Shape;1150;p38"/>
            <p:cNvSpPr/>
            <p:nvPr/>
          </p:nvSpPr>
          <p:spPr>
            <a:xfrm>
              <a:off x="725384" y="224185"/>
              <a:ext cx="129229" cy="108784"/>
            </a:xfrm>
            <a:custGeom>
              <a:avLst/>
              <a:ahLst/>
              <a:cxnLst>
                <a:cxn ang="0">
                  <a:pos x="wd2" y="hd2"/>
                </a:cxn>
                <a:cxn ang="5400000">
                  <a:pos x="wd2" y="hd2"/>
                </a:cxn>
                <a:cxn ang="10800000">
                  <a:pos x="wd2" y="hd2"/>
                </a:cxn>
                <a:cxn ang="16200000">
                  <a:pos x="wd2" y="hd2"/>
                </a:cxn>
              </a:cxnLst>
              <a:rect l="0" t="0" r="r" b="b"/>
              <a:pathLst>
                <a:path w="21600" h="21600" extrusionOk="0">
                  <a:moveTo>
                    <a:pt x="7337" y="0"/>
                  </a:moveTo>
                  <a:lnTo>
                    <a:pt x="6027" y="115"/>
                  </a:lnTo>
                  <a:lnTo>
                    <a:pt x="4824" y="235"/>
                  </a:lnTo>
                  <a:lnTo>
                    <a:pt x="3717" y="477"/>
                  </a:lnTo>
                  <a:lnTo>
                    <a:pt x="2717" y="832"/>
                  </a:lnTo>
                  <a:lnTo>
                    <a:pt x="1208" y="1430"/>
                  </a:lnTo>
                  <a:lnTo>
                    <a:pt x="305" y="2027"/>
                  </a:lnTo>
                  <a:lnTo>
                    <a:pt x="0" y="2268"/>
                  </a:lnTo>
                  <a:lnTo>
                    <a:pt x="1406" y="2383"/>
                  </a:lnTo>
                  <a:lnTo>
                    <a:pt x="2915" y="2503"/>
                  </a:lnTo>
                  <a:lnTo>
                    <a:pt x="4824" y="2865"/>
                  </a:lnTo>
                  <a:lnTo>
                    <a:pt x="7032" y="3342"/>
                  </a:lnTo>
                  <a:lnTo>
                    <a:pt x="8241" y="3698"/>
                  </a:lnTo>
                  <a:lnTo>
                    <a:pt x="9444" y="4053"/>
                  </a:lnTo>
                  <a:lnTo>
                    <a:pt x="10551" y="4651"/>
                  </a:lnTo>
                  <a:lnTo>
                    <a:pt x="11653" y="5248"/>
                  </a:lnTo>
                  <a:lnTo>
                    <a:pt x="12760" y="6086"/>
                  </a:lnTo>
                  <a:lnTo>
                    <a:pt x="13867" y="6919"/>
                  </a:lnTo>
                  <a:lnTo>
                    <a:pt x="14771" y="7872"/>
                  </a:lnTo>
                  <a:lnTo>
                    <a:pt x="15674" y="8945"/>
                  </a:lnTo>
                  <a:lnTo>
                    <a:pt x="16477" y="10140"/>
                  </a:lnTo>
                  <a:lnTo>
                    <a:pt x="17177" y="11334"/>
                  </a:lnTo>
                  <a:lnTo>
                    <a:pt x="17883" y="12528"/>
                  </a:lnTo>
                  <a:lnTo>
                    <a:pt x="18487" y="13843"/>
                  </a:lnTo>
                  <a:lnTo>
                    <a:pt x="18990" y="15031"/>
                  </a:lnTo>
                  <a:lnTo>
                    <a:pt x="19391" y="16226"/>
                  </a:lnTo>
                  <a:lnTo>
                    <a:pt x="20194" y="18373"/>
                  </a:lnTo>
                  <a:lnTo>
                    <a:pt x="20798" y="20044"/>
                  </a:lnTo>
                  <a:lnTo>
                    <a:pt x="21300" y="21600"/>
                  </a:lnTo>
                  <a:lnTo>
                    <a:pt x="21498" y="19929"/>
                  </a:lnTo>
                  <a:lnTo>
                    <a:pt x="21600" y="19091"/>
                  </a:lnTo>
                  <a:lnTo>
                    <a:pt x="21600" y="16943"/>
                  </a:lnTo>
                  <a:lnTo>
                    <a:pt x="21498" y="15514"/>
                  </a:lnTo>
                  <a:lnTo>
                    <a:pt x="21397" y="14078"/>
                  </a:lnTo>
                  <a:lnTo>
                    <a:pt x="21097" y="12649"/>
                  </a:lnTo>
                  <a:lnTo>
                    <a:pt x="20696" y="10978"/>
                  </a:lnTo>
                  <a:lnTo>
                    <a:pt x="20092" y="9428"/>
                  </a:lnTo>
                  <a:lnTo>
                    <a:pt x="19391" y="7757"/>
                  </a:lnTo>
                  <a:lnTo>
                    <a:pt x="18487" y="6201"/>
                  </a:lnTo>
                  <a:lnTo>
                    <a:pt x="17381" y="4771"/>
                  </a:lnTo>
                  <a:lnTo>
                    <a:pt x="16776" y="4053"/>
                  </a:lnTo>
                  <a:lnTo>
                    <a:pt x="16076" y="3456"/>
                  </a:lnTo>
                  <a:lnTo>
                    <a:pt x="14669" y="2268"/>
                  </a:lnTo>
                  <a:lnTo>
                    <a:pt x="13263" y="1430"/>
                  </a:lnTo>
                  <a:lnTo>
                    <a:pt x="12460" y="1074"/>
                  </a:lnTo>
                  <a:lnTo>
                    <a:pt x="11755" y="712"/>
                  </a:lnTo>
                  <a:lnTo>
                    <a:pt x="10247" y="356"/>
                  </a:lnTo>
                  <a:lnTo>
                    <a:pt x="8744" y="115"/>
                  </a:lnTo>
                  <a:lnTo>
                    <a:pt x="7337"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59" name="Google Shape;1152;p38"/>
            <p:cNvSpPr/>
            <p:nvPr/>
          </p:nvSpPr>
          <p:spPr>
            <a:xfrm>
              <a:off x="61909" y="646676"/>
              <a:ext cx="58904" cy="177892"/>
            </a:xfrm>
            <a:custGeom>
              <a:avLst/>
              <a:ahLst/>
              <a:cxnLst>
                <a:cxn ang="0">
                  <a:pos x="wd2" y="hd2"/>
                </a:cxn>
                <a:cxn ang="5400000">
                  <a:pos x="wd2" y="hd2"/>
                </a:cxn>
                <a:cxn ang="10800000">
                  <a:pos x="wd2" y="hd2"/>
                </a:cxn>
                <a:cxn ang="16200000">
                  <a:pos x="wd2" y="hd2"/>
                </a:cxn>
              </a:cxnLst>
              <a:rect l="0" t="0" r="r" b="b"/>
              <a:pathLst>
                <a:path w="21600" h="21600" extrusionOk="0">
                  <a:moveTo>
                    <a:pt x="15651" y="0"/>
                  </a:moveTo>
                  <a:lnTo>
                    <a:pt x="12566" y="509"/>
                  </a:lnTo>
                  <a:lnTo>
                    <a:pt x="11240" y="800"/>
                  </a:lnTo>
                  <a:lnTo>
                    <a:pt x="9480" y="1239"/>
                  </a:lnTo>
                  <a:lnTo>
                    <a:pt x="7720" y="1752"/>
                  </a:lnTo>
                  <a:lnTo>
                    <a:pt x="5949" y="2409"/>
                  </a:lnTo>
                  <a:lnTo>
                    <a:pt x="4189" y="3209"/>
                  </a:lnTo>
                  <a:lnTo>
                    <a:pt x="2651" y="4157"/>
                  </a:lnTo>
                  <a:lnTo>
                    <a:pt x="1548" y="5179"/>
                  </a:lnTo>
                  <a:lnTo>
                    <a:pt x="668" y="6348"/>
                  </a:lnTo>
                  <a:lnTo>
                    <a:pt x="223" y="7514"/>
                  </a:lnTo>
                  <a:lnTo>
                    <a:pt x="0" y="8757"/>
                  </a:lnTo>
                  <a:lnTo>
                    <a:pt x="446" y="9996"/>
                  </a:lnTo>
                  <a:lnTo>
                    <a:pt x="1103" y="11165"/>
                  </a:lnTo>
                  <a:lnTo>
                    <a:pt x="1983" y="12405"/>
                  </a:lnTo>
                  <a:lnTo>
                    <a:pt x="3309" y="13500"/>
                  </a:lnTo>
                  <a:lnTo>
                    <a:pt x="4634" y="14592"/>
                  </a:lnTo>
                  <a:lnTo>
                    <a:pt x="6171" y="15614"/>
                  </a:lnTo>
                  <a:lnTo>
                    <a:pt x="7932" y="16565"/>
                  </a:lnTo>
                  <a:lnTo>
                    <a:pt x="9480" y="17439"/>
                  </a:lnTo>
                  <a:lnTo>
                    <a:pt x="11240" y="18243"/>
                  </a:lnTo>
                  <a:lnTo>
                    <a:pt x="13000" y="18900"/>
                  </a:lnTo>
                  <a:lnTo>
                    <a:pt x="16309" y="20139"/>
                  </a:lnTo>
                  <a:lnTo>
                    <a:pt x="18960" y="20943"/>
                  </a:lnTo>
                  <a:lnTo>
                    <a:pt x="20943" y="21452"/>
                  </a:lnTo>
                  <a:lnTo>
                    <a:pt x="21600" y="21600"/>
                  </a:lnTo>
                  <a:lnTo>
                    <a:pt x="16977" y="18096"/>
                  </a:lnTo>
                  <a:lnTo>
                    <a:pt x="14983" y="16418"/>
                  </a:lnTo>
                  <a:lnTo>
                    <a:pt x="12788" y="14592"/>
                  </a:lnTo>
                  <a:lnTo>
                    <a:pt x="10806" y="12622"/>
                  </a:lnTo>
                  <a:lnTo>
                    <a:pt x="9034" y="10579"/>
                  </a:lnTo>
                  <a:lnTo>
                    <a:pt x="8377" y="9557"/>
                  </a:lnTo>
                  <a:lnTo>
                    <a:pt x="7932" y="8535"/>
                  </a:lnTo>
                  <a:lnTo>
                    <a:pt x="7720" y="7587"/>
                  </a:lnTo>
                  <a:lnTo>
                    <a:pt x="7720" y="6639"/>
                  </a:lnTo>
                  <a:lnTo>
                    <a:pt x="7932" y="5691"/>
                  </a:lnTo>
                  <a:lnTo>
                    <a:pt x="8377" y="4814"/>
                  </a:lnTo>
                  <a:lnTo>
                    <a:pt x="9034" y="4013"/>
                  </a:lnTo>
                  <a:lnTo>
                    <a:pt x="9914" y="3209"/>
                  </a:lnTo>
                  <a:lnTo>
                    <a:pt x="10806" y="2552"/>
                  </a:lnTo>
                  <a:lnTo>
                    <a:pt x="11908" y="1896"/>
                  </a:lnTo>
                  <a:lnTo>
                    <a:pt x="13668" y="874"/>
                  </a:lnTo>
                  <a:lnTo>
                    <a:pt x="1565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60" name="Google Shape;1154;p38"/>
            <p:cNvSpPr/>
            <p:nvPr/>
          </p:nvSpPr>
          <p:spPr>
            <a:xfrm>
              <a:off x="639446" y="21659"/>
              <a:ext cx="162280" cy="48059"/>
            </a:xfrm>
            <a:custGeom>
              <a:avLst/>
              <a:ahLst/>
              <a:cxnLst>
                <a:cxn ang="0">
                  <a:pos x="wd2" y="hd2"/>
                </a:cxn>
                <a:cxn ang="5400000">
                  <a:pos x="wd2" y="hd2"/>
                </a:cxn>
                <a:cxn ang="10800000">
                  <a:pos x="wd2" y="hd2"/>
                </a:cxn>
                <a:cxn ang="16200000">
                  <a:pos x="wd2" y="hd2"/>
                </a:cxn>
              </a:cxnLst>
              <a:rect l="0" t="0" r="r" b="b"/>
              <a:pathLst>
                <a:path w="21600" h="21600" extrusionOk="0">
                  <a:moveTo>
                    <a:pt x="10719" y="0"/>
                  </a:moveTo>
                  <a:lnTo>
                    <a:pt x="9522" y="532"/>
                  </a:lnTo>
                  <a:lnTo>
                    <a:pt x="8321" y="1338"/>
                  </a:lnTo>
                  <a:lnTo>
                    <a:pt x="7201" y="2430"/>
                  </a:lnTo>
                  <a:lnTo>
                    <a:pt x="6081" y="3782"/>
                  </a:lnTo>
                  <a:lnTo>
                    <a:pt x="5123" y="5120"/>
                  </a:lnTo>
                  <a:lnTo>
                    <a:pt x="4161" y="7018"/>
                  </a:lnTo>
                  <a:lnTo>
                    <a:pt x="3360" y="8643"/>
                  </a:lnTo>
                  <a:lnTo>
                    <a:pt x="2640" y="10527"/>
                  </a:lnTo>
                  <a:lnTo>
                    <a:pt x="2001" y="12425"/>
                  </a:lnTo>
                  <a:lnTo>
                    <a:pt x="1439" y="14309"/>
                  </a:lnTo>
                  <a:lnTo>
                    <a:pt x="962" y="16207"/>
                  </a:lnTo>
                  <a:lnTo>
                    <a:pt x="643" y="17559"/>
                  </a:lnTo>
                  <a:lnTo>
                    <a:pt x="162" y="19989"/>
                  </a:lnTo>
                  <a:lnTo>
                    <a:pt x="0" y="20794"/>
                  </a:lnTo>
                  <a:lnTo>
                    <a:pt x="162" y="21600"/>
                  </a:lnTo>
                  <a:lnTo>
                    <a:pt x="1043" y="19989"/>
                  </a:lnTo>
                  <a:lnTo>
                    <a:pt x="2082" y="18364"/>
                  </a:lnTo>
                  <a:lnTo>
                    <a:pt x="3360" y="16207"/>
                  </a:lnTo>
                  <a:lnTo>
                    <a:pt x="4961" y="14309"/>
                  </a:lnTo>
                  <a:lnTo>
                    <a:pt x="6801" y="12152"/>
                  </a:lnTo>
                  <a:lnTo>
                    <a:pt x="7840" y="11332"/>
                  </a:lnTo>
                  <a:lnTo>
                    <a:pt x="8803" y="10800"/>
                  </a:lnTo>
                  <a:lnTo>
                    <a:pt x="9842" y="10254"/>
                  </a:lnTo>
                  <a:lnTo>
                    <a:pt x="10962" y="9994"/>
                  </a:lnTo>
                  <a:lnTo>
                    <a:pt x="13040" y="9994"/>
                  </a:lnTo>
                  <a:lnTo>
                    <a:pt x="14079" y="10254"/>
                  </a:lnTo>
                  <a:lnTo>
                    <a:pt x="15042" y="11073"/>
                  </a:lnTo>
                  <a:lnTo>
                    <a:pt x="16000" y="11606"/>
                  </a:lnTo>
                  <a:lnTo>
                    <a:pt x="16881" y="12684"/>
                  </a:lnTo>
                  <a:lnTo>
                    <a:pt x="17682" y="13776"/>
                  </a:lnTo>
                  <a:lnTo>
                    <a:pt x="18478" y="15115"/>
                  </a:lnTo>
                  <a:lnTo>
                    <a:pt x="19760" y="17559"/>
                  </a:lnTo>
                  <a:lnTo>
                    <a:pt x="20642" y="19716"/>
                  </a:lnTo>
                  <a:lnTo>
                    <a:pt x="21438" y="21600"/>
                  </a:lnTo>
                  <a:lnTo>
                    <a:pt x="21600" y="20794"/>
                  </a:lnTo>
                  <a:lnTo>
                    <a:pt x="21519" y="19989"/>
                  </a:lnTo>
                  <a:lnTo>
                    <a:pt x="21119" y="17285"/>
                  </a:lnTo>
                  <a:lnTo>
                    <a:pt x="20880" y="15661"/>
                  </a:lnTo>
                  <a:lnTo>
                    <a:pt x="20480" y="13776"/>
                  </a:lnTo>
                  <a:lnTo>
                    <a:pt x="19922" y="11606"/>
                  </a:lnTo>
                  <a:lnTo>
                    <a:pt x="19279" y="9721"/>
                  </a:lnTo>
                  <a:lnTo>
                    <a:pt x="18559" y="7564"/>
                  </a:lnTo>
                  <a:lnTo>
                    <a:pt x="17682" y="5393"/>
                  </a:lnTo>
                  <a:lnTo>
                    <a:pt x="16720" y="3782"/>
                  </a:lnTo>
                  <a:lnTo>
                    <a:pt x="15600" y="2157"/>
                  </a:lnTo>
                  <a:lnTo>
                    <a:pt x="14480" y="1079"/>
                  </a:lnTo>
                  <a:lnTo>
                    <a:pt x="13279" y="259"/>
                  </a:lnTo>
                  <a:lnTo>
                    <a:pt x="1240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8961" name="Google Shape;1155;p38"/>
            <p:cNvSpPr/>
            <p:nvPr/>
          </p:nvSpPr>
          <p:spPr>
            <a:xfrm>
              <a:off x="644853" y="447126"/>
              <a:ext cx="185731" cy="180323"/>
            </a:xfrm>
            <a:custGeom>
              <a:avLst/>
              <a:ahLst/>
              <a:cxnLst>
                <a:cxn ang="0">
                  <a:pos x="wd2" y="hd2"/>
                </a:cxn>
                <a:cxn ang="5400000">
                  <a:pos x="wd2" y="hd2"/>
                </a:cxn>
                <a:cxn ang="10800000">
                  <a:pos x="wd2" y="hd2"/>
                </a:cxn>
                <a:cxn ang="16200000">
                  <a:pos x="wd2" y="hd2"/>
                </a:cxn>
              </a:cxnLst>
              <a:rect l="0" t="0" r="r" b="b"/>
              <a:pathLst>
                <a:path w="21600" h="21600" extrusionOk="0">
                  <a:moveTo>
                    <a:pt x="19431" y="0"/>
                  </a:moveTo>
                  <a:lnTo>
                    <a:pt x="19081" y="146"/>
                  </a:lnTo>
                  <a:lnTo>
                    <a:pt x="18802" y="360"/>
                  </a:lnTo>
                  <a:lnTo>
                    <a:pt x="18664" y="651"/>
                  </a:lnTo>
                  <a:lnTo>
                    <a:pt x="18594" y="866"/>
                  </a:lnTo>
                  <a:lnTo>
                    <a:pt x="18664" y="1008"/>
                  </a:lnTo>
                  <a:lnTo>
                    <a:pt x="18873" y="2161"/>
                  </a:lnTo>
                  <a:lnTo>
                    <a:pt x="19152" y="3457"/>
                  </a:lnTo>
                  <a:lnTo>
                    <a:pt x="19293" y="4898"/>
                  </a:lnTo>
                  <a:lnTo>
                    <a:pt x="19501" y="6335"/>
                  </a:lnTo>
                  <a:lnTo>
                    <a:pt x="19572" y="7776"/>
                  </a:lnTo>
                  <a:lnTo>
                    <a:pt x="19572" y="10800"/>
                  </a:lnTo>
                  <a:lnTo>
                    <a:pt x="19364" y="12241"/>
                  </a:lnTo>
                  <a:lnTo>
                    <a:pt x="19081" y="13609"/>
                  </a:lnTo>
                  <a:lnTo>
                    <a:pt x="18731" y="14977"/>
                  </a:lnTo>
                  <a:lnTo>
                    <a:pt x="18452" y="15625"/>
                  </a:lnTo>
                  <a:lnTo>
                    <a:pt x="18173" y="16200"/>
                  </a:lnTo>
                  <a:lnTo>
                    <a:pt x="17894" y="16775"/>
                  </a:lnTo>
                  <a:lnTo>
                    <a:pt x="17544" y="17281"/>
                  </a:lnTo>
                  <a:lnTo>
                    <a:pt x="17124" y="17783"/>
                  </a:lnTo>
                  <a:lnTo>
                    <a:pt x="16707" y="18216"/>
                  </a:lnTo>
                  <a:lnTo>
                    <a:pt x="16216" y="18645"/>
                  </a:lnTo>
                  <a:lnTo>
                    <a:pt x="15728" y="19006"/>
                  </a:lnTo>
                  <a:lnTo>
                    <a:pt x="15170" y="19366"/>
                  </a:lnTo>
                  <a:lnTo>
                    <a:pt x="14538" y="19584"/>
                  </a:lnTo>
                  <a:lnTo>
                    <a:pt x="13842" y="19799"/>
                  </a:lnTo>
                  <a:lnTo>
                    <a:pt x="13142" y="20013"/>
                  </a:lnTo>
                  <a:lnTo>
                    <a:pt x="12513" y="20086"/>
                  </a:lnTo>
                  <a:lnTo>
                    <a:pt x="11885" y="20086"/>
                  </a:lnTo>
                  <a:lnTo>
                    <a:pt x="11256" y="20013"/>
                  </a:lnTo>
                  <a:lnTo>
                    <a:pt x="10694" y="19944"/>
                  </a:lnTo>
                  <a:lnTo>
                    <a:pt x="10136" y="19726"/>
                  </a:lnTo>
                  <a:lnTo>
                    <a:pt x="9578" y="19511"/>
                  </a:lnTo>
                  <a:lnTo>
                    <a:pt x="9087" y="19224"/>
                  </a:lnTo>
                  <a:lnTo>
                    <a:pt x="8528" y="18864"/>
                  </a:lnTo>
                  <a:lnTo>
                    <a:pt x="8108" y="18503"/>
                  </a:lnTo>
                  <a:lnTo>
                    <a:pt x="7620" y="18070"/>
                  </a:lnTo>
                  <a:lnTo>
                    <a:pt x="6780" y="17135"/>
                  </a:lnTo>
                  <a:lnTo>
                    <a:pt x="5942" y="16054"/>
                  </a:lnTo>
                  <a:lnTo>
                    <a:pt x="5243" y="14905"/>
                  </a:lnTo>
                  <a:lnTo>
                    <a:pt x="4614" y="13609"/>
                  </a:lnTo>
                  <a:lnTo>
                    <a:pt x="4056" y="12314"/>
                  </a:lnTo>
                  <a:lnTo>
                    <a:pt x="3565" y="11015"/>
                  </a:lnTo>
                  <a:lnTo>
                    <a:pt x="3077" y="9650"/>
                  </a:lnTo>
                  <a:lnTo>
                    <a:pt x="2727" y="8351"/>
                  </a:lnTo>
                  <a:lnTo>
                    <a:pt x="2448" y="7056"/>
                  </a:lnTo>
                  <a:lnTo>
                    <a:pt x="1957" y="4825"/>
                  </a:lnTo>
                  <a:lnTo>
                    <a:pt x="1957" y="4680"/>
                  </a:lnTo>
                  <a:lnTo>
                    <a:pt x="1819" y="4538"/>
                  </a:lnTo>
                  <a:lnTo>
                    <a:pt x="1607" y="4392"/>
                  </a:lnTo>
                  <a:lnTo>
                    <a:pt x="1261" y="4323"/>
                  </a:lnTo>
                  <a:lnTo>
                    <a:pt x="911" y="4392"/>
                  </a:lnTo>
                  <a:lnTo>
                    <a:pt x="491" y="4538"/>
                  </a:lnTo>
                  <a:lnTo>
                    <a:pt x="212" y="4752"/>
                  </a:lnTo>
                  <a:lnTo>
                    <a:pt x="71" y="5040"/>
                  </a:lnTo>
                  <a:lnTo>
                    <a:pt x="0" y="5185"/>
                  </a:lnTo>
                  <a:lnTo>
                    <a:pt x="0" y="5400"/>
                  </a:lnTo>
                  <a:lnTo>
                    <a:pt x="283" y="6695"/>
                  </a:lnTo>
                  <a:lnTo>
                    <a:pt x="562" y="8136"/>
                  </a:lnTo>
                  <a:lnTo>
                    <a:pt x="979" y="9577"/>
                  </a:lnTo>
                  <a:lnTo>
                    <a:pt x="1470" y="11087"/>
                  </a:lnTo>
                  <a:lnTo>
                    <a:pt x="2028" y="12528"/>
                  </a:lnTo>
                  <a:lnTo>
                    <a:pt x="2657" y="14039"/>
                  </a:lnTo>
                  <a:lnTo>
                    <a:pt x="3356" y="15407"/>
                  </a:lnTo>
                  <a:lnTo>
                    <a:pt x="4194" y="16775"/>
                  </a:lnTo>
                  <a:lnTo>
                    <a:pt x="5105" y="17998"/>
                  </a:lnTo>
                  <a:lnTo>
                    <a:pt x="6084" y="19078"/>
                  </a:lnTo>
                  <a:lnTo>
                    <a:pt x="6571" y="19584"/>
                  </a:lnTo>
                  <a:lnTo>
                    <a:pt x="7129" y="20013"/>
                  </a:lnTo>
                  <a:lnTo>
                    <a:pt x="7758" y="20374"/>
                  </a:lnTo>
                  <a:lnTo>
                    <a:pt x="8320" y="20734"/>
                  </a:lnTo>
                  <a:lnTo>
                    <a:pt x="8949" y="21021"/>
                  </a:lnTo>
                  <a:lnTo>
                    <a:pt x="9578" y="21309"/>
                  </a:lnTo>
                  <a:lnTo>
                    <a:pt x="10277" y="21454"/>
                  </a:lnTo>
                  <a:lnTo>
                    <a:pt x="10973" y="21600"/>
                  </a:lnTo>
                  <a:lnTo>
                    <a:pt x="12443" y="21600"/>
                  </a:lnTo>
                  <a:lnTo>
                    <a:pt x="13213" y="21527"/>
                  </a:lnTo>
                  <a:lnTo>
                    <a:pt x="13980" y="21309"/>
                  </a:lnTo>
                  <a:lnTo>
                    <a:pt x="14820" y="21094"/>
                  </a:lnTo>
                  <a:lnTo>
                    <a:pt x="15516" y="20807"/>
                  </a:lnTo>
                  <a:lnTo>
                    <a:pt x="16216" y="20446"/>
                  </a:lnTo>
                  <a:lnTo>
                    <a:pt x="16845" y="20086"/>
                  </a:lnTo>
                  <a:lnTo>
                    <a:pt x="17474" y="19653"/>
                  </a:lnTo>
                  <a:lnTo>
                    <a:pt x="17965" y="19151"/>
                  </a:lnTo>
                  <a:lnTo>
                    <a:pt x="18452" y="18645"/>
                  </a:lnTo>
                  <a:lnTo>
                    <a:pt x="18943" y="18070"/>
                  </a:lnTo>
                  <a:lnTo>
                    <a:pt x="19364" y="17495"/>
                  </a:lnTo>
                  <a:lnTo>
                    <a:pt x="19710" y="16920"/>
                  </a:lnTo>
                  <a:lnTo>
                    <a:pt x="20060" y="16273"/>
                  </a:lnTo>
                  <a:lnTo>
                    <a:pt x="20342" y="15625"/>
                  </a:lnTo>
                  <a:lnTo>
                    <a:pt x="20830" y="14184"/>
                  </a:lnTo>
                  <a:lnTo>
                    <a:pt x="21180" y="12743"/>
                  </a:lnTo>
                  <a:lnTo>
                    <a:pt x="21459" y="11233"/>
                  </a:lnTo>
                  <a:lnTo>
                    <a:pt x="21529" y="9650"/>
                  </a:lnTo>
                  <a:lnTo>
                    <a:pt x="21600" y="8064"/>
                  </a:lnTo>
                  <a:lnTo>
                    <a:pt x="21529" y="6481"/>
                  </a:lnTo>
                  <a:lnTo>
                    <a:pt x="21388" y="4898"/>
                  </a:lnTo>
                  <a:lnTo>
                    <a:pt x="21180" y="3315"/>
                  </a:lnTo>
                  <a:lnTo>
                    <a:pt x="20900" y="1874"/>
                  </a:lnTo>
                  <a:lnTo>
                    <a:pt x="20621" y="506"/>
                  </a:lnTo>
                  <a:lnTo>
                    <a:pt x="20551" y="291"/>
                  </a:lnTo>
                  <a:lnTo>
                    <a:pt x="20480" y="146"/>
                  </a:lnTo>
                  <a:lnTo>
                    <a:pt x="2020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962" name="Google Shape;1156;p38"/>
            <p:cNvSpPr/>
            <p:nvPr/>
          </p:nvSpPr>
          <p:spPr>
            <a:xfrm>
              <a:off x="863633" y="411675"/>
              <a:ext cx="185700" cy="180293"/>
            </a:xfrm>
            <a:custGeom>
              <a:avLst/>
              <a:ahLst/>
              <a:cxnLst>
                <a:cxn ang="0">
                  <a:pos x="wd2" y="hd2"/>
                </a:cxn>
                <a:cxn ang="5400000">
                  <a:pos x="wd2" y="hd2"/>
                </a:cxn>
                <a:cxn ang="10800000">
                  <a:pos x="wd2" y="hd2"/>
                </a:cxn>
                <a:cxn ang="16200000">
                  <a:pos x="wd2" y="hd2"/>
                </a:cxn>
              </a:cxnLst>
              <a:rect l="0" t="0" r="r" b="b"/>
              <a:pathLst>
                <a:path w="21600" h="21600" extrusionOk="0">
                  <a:moveTo>
                    <a:pt x="19434" y="0"/>
                  </a:moveTo>
                  <a:lnTo>
                    <a:pt x="19084" y="146"/>
                  </a:lnTo>
                  <a:lnTo>
                    <a:pt x="18805" y="360"/>
                  </a:lnTo>
                  <a:lnTo>
                    <a:pt x="18664" y="648"/>
                  </a:lnTo>
                  <a:lnTo>
                    <a:pt x="18593" y="866"/>
                  </a:lnTo>
                  <a:lnTo>
                    <a:pt x="18664" y="1008"/>
                  </a:lnTo>
                  <a:lnTo>
                    <a:pt x="18872" y="2235"/>
                  </a:lnTo>
                  <a:lnTo>
                    <a:pt x="19151" y="3457"/>
                  </a:lnTo>
                  <a:lnTo>
                    <a:pt x="19363" y="4899"/>
                  </a:lnTo>
                  <a:lnTo>
                    <a:pt x="19501" y="6336"/>
                  </a:lnTo>
                  <a:lnTo>
                    <a:pt x="19572" y="7777"/>
                  </a:lnTo>
                  <a:lnTo>
                    <a:pt x="19572" y="10802"/>
                  </a:lnTo>
                  <a:lnTo>
                    <a:pt x="19363" y="12239"/>
                  </a:lnTo>
                  <a:lnTo>
                    <a:pt x="19151" y="13608"/>
                  </a:lnTo>
                  <a:lnTo>
                    <a:pt x="18734" y="14976"/>
                  </a:lnTo>
                  <a:lnTo>
                    <a:pt x="18455" y="15624"/>
                  </a:lnTo>
                  <a:lnTo>
                    <a:pt x="18173" y="16203"/>
                  </a:lnTo>
                  <a:lnTo>
                    <a:pt x="17893" y="16778"/>
                  </a:lnTo>
                  <a:lnTo>
                    <a:pt x="17544" y="17280"/>
                  </a:lnTo>
                  <a:lnTo>
                    <a:pt x="17127" y="17786"/>
                  </a:lnTo>
                  <a:lnTo>
                    <a:pt x="16706" y="18219"/>
                  </a:lnTo>
                  <a:lnTo>
                    <a:pt x="16219" y="18648"/>
                  </a:lnTo>
                  <a:lnTo>
                    <a:pt x="15727" y="19009"/>
                  </a:lnTo>
                  <a:lnTo>
                    <a:pt x="15169" y="19369"/>
                  </a:lnTo>
                  <a:lnTo>
                    <a:pt x="14540" y="19657"/>
                  </a:lnTo>
                  <a:lnTo>
                    <a:pt x="13841" y="19802"/>
                  </a:lnTo>
                  <a:lnTo>
                    <a:pt x="13141" y="20017"/>
                  </a:lnTo>
                  <a:lnTo>
                    <a:pt x="12512" y="20090"/>
                  </a:lnTo>
                  <a:lnTo>
                    <a:pt x="11883" y="20090"/>
                  </a:lnTo>
                  <a:lnTo>
                    <a:pt x="11254" y="20017"/>
                  </a:lnTo>
                  <a:lnTo>
                    <a:pt x="10696" y="19944"/>
                  </a:lnTo>
                  <a:lnTo>
                    <a:pt x="10134" y="19729"/>
                  </a:lnTo>
                  <a:lnTo>
                    <a:pt x="9576" y="19515"/>
                  </a:lnTo>
                  <a:lnTo>
                    <a:pt x="9088" y="19227"/>
                  </a:lnTo>
                  <a:lnTo>
                    <a:pt x="8526" y="18867"/>
                  </a:lnTo>
                  <a:lnTo>
                    <a:pt x="8109" y="18506"/>
                  </a:lnTo>
                  <a:lnTo>
                    <a:pt x="7618" y="18073"/>
                  </a:lnTo>
                  <a:lnTo>
                    <a:pt x="6781" y="17138"/>
                  </a:lnTo>
                  <a:lnTo>
                    <a:pt x="5940" y="16057"/>
                  </a:lnTo>
                  <a:lnTo>
                    <a:pt x="5240" y="14903"/>
                  </a:lnTo>
                  <a:lnTo>
                    <a:pt x="4611" y="13608"/>
                  </a:lnTo>
                  <a:lnTo>
                    <a:pt x="4053" y="12312"/>
                  </a:lnTo>
                  <a:lnTo>
                    <a:pt x="3565" y="11017"/>
                  </a:lnTo>
                  <a:lnTo>
                    <a:pt x="3074" y="9648"/>
                  </a:lnTo>
                  <a:lnTo>
                    <a:pt x="2724" y="8352"/>
                  </a:lnTo>
                  <a:lnTo>
                    <a:pt x="2445" y="7057"/>
                  </a:lnTo>
                  <a:lnTo>
                    <a:pt x="1958" y="4826"/>
                  </a:lnTo>
                  <a:lnTo>
                    <a:pt x="1958" y="4680"/>
                  </a:lnTo>
                  <a:lnTo>
                    <a:pt x="1816" y="4538"/>
                  </a:lnTo>
                  <a:lnTo>
                    <a:pt x="1608" y="4393"/>
                  </a:lnTo>
                  <a:lnTo>
                    <a:pt x="1258" y="4320"/>
                  </a:lnTo>
                  <a:lnTo>
                    <a:pt x="908" y="4393"/>
                  </a:lnTo>
                  <a:lnTo>
                    <a:pt x="488" y="4538"/>
                  </a:lnTo>
                  <a:lnTo>
                    <a:pt x="208" y="4753"/>
                  </a:lnTo>
                  <a:lnTo>
                    <a:pt x="67" y="5041"/>
                  </a:lnTo>
                  <a:lnTo>
                    <a:pt x="0" y="5186"/>
                  </a:lnTo>
                  <a:lnTo>
                    <a:pt x="0" y="5401"/>
                  </a:lnTo>
                  <a:lnTo>
                    <a:pt x="279" y="6697"/>
                  </a:lnTo>
                  <a:lnTo>
                    <a:pt x="558" y="8138"/>
                  </a:lnTo>
                  <a:lnTo>
                    <a:pt x="979" y="9575"/>
                  </a:lnTo>
                  <a:lnTo>
                    <a:pt x="1466" y="11089"/>
                  </a:lnTo>
                  <a:lnTo>
                    <a:pt x="2025" y="12531"/>
                  </a:lnTo>
                  <a:lnTo>
                    <a:pt x="2654" y="14041"/>
                  </a:lnTo>
                  <a:lnTo>
                    <a:pt x="3353" y="15409"/>
                  </a:lnTo>
                  <a:lnTo>
                    <a:pt x="4194" y="16778"/>
                  </a:lnTo>
                  <a:lnTo>
                    <a:pt x="5102" y="18001"/>
                  </a:lnTo>
                  <a:lnTo>
                    <a:pt x="6081" y="19082"/>
                  </a:lnTo>
                  <a:lnTo>
                    <a:pt x="6569" y="19584"/>
                  </a:lnTo>
                  <a:lnTo>
                    <a:pt x="7131" y="20017"/>
                  </a:lnTo>
                  <a:lnTo>
                    <a:pt x="7759" y="20450"/>
                  </a:lnTo>
                  <a:lnTo>
                    <a:pt x="8318" y="20737"/>
                  </a:lnTo>
                  <a:lnTo>
                    <a:pt x="8947" y="21025"/>
                  </a:lnTo>
                  <a:lnTo>
                    <a:pt x="9576" y="21312"/>
                  </a:lnTo>
                  <a:lnTo>
                    <a:pt x="10275" y="21458"/>
                  </a:lnTo>
                  <a:lnTo>
                    <a:pt x="10975" y="21600"/>
                  </a:lnTo>
                  <a:lnTo>
                    <a:pt x="12441" y="21600"/>
                  </a:lnTo>
                  <a:lnTo>
                    <a:pt x="13212" y="21531"/>
                  </a:lnTo>
                  <a:lnTo>
                    <a:pt x="13978" y="21312"/>
                  </a:lnTo>
                  <a:lnTo>
                    <a:pt x="14819" y="21098"/>
                  </a:lnTo>
                  <a:lnTo>
                    <a:pt x="15519" y="20810"/>
                  </a:lnTo>
                  <a:lnTo>
                    <a:pt x="16219" y="20450"/>
                  </a:lnTo>
                  <a:lnTo>
                    <a:pt x="16848" y="20090"/>
                  </a:lnTo>
                  <a:lnTo>
                    <a:pt x="17476" y="19657"/>
                  </a:lnTo>
                  <a:lnTo>
                    <a:pt x="17964" y="19154"/>
                  </a:lnTo>
                  <a:lnTo>
                    <a:pt x="18455" y="18648"/>
                  </a:lnTo>
                  <a:lnTo>
                    <a:pt x="18943" y="18073"/>
                  </a:lnTo>
                  <a:lnTo>
                    <a:pt x="19363" y="17498"/>
                  </a:lnTo>
                  <a:lnTo>
                    <a:pt x="19713" y="16920"/>
                  </a:lnTo>
                  <a:lnTo>
                    <a:pt x="20063" y="16272"/>
                  </a:lnTo>
                  <a:lnTo>
                    <a:pt x="20342" y="15624"/>
                  </a:lnTo>
                  <a:lnTo>
                    <a:pt x="20830" y="14186"/>
                  </a:lnTo>
                  <a:lnTo>
                    <a:pt x="21180" y="12745"/>
                  </a:lnTo>
                  <a:lnTo>
                    <a:pt x="21459" y="11235"/>
                  </a:lnTo>
                  <a:lnTo>
                    <a:pt x="21529" y="9648"/>
                  </a:lnTo>
                  <a:lnTo>
                    <a:pt x="21600" y="8065"/>
                  </a:lnTo>
                  <a:lnTo>
                    <a:pt x="21529" y="6482"/>
                  </a:lnTo>
                  <a:lnTo>
                    <a:pt x="21392" y="4899"/>
                  </a:lnTo>
                  <a:lnTo>
                    <a:pt x="21180" y="3312"/>
                  </a:lnTo>
                  <a:lnTo>
                    <a:pt x="20900" y="1874"/>
                  </a:lnTo>
                  <a:lnTo>
                    <a:pt x="20621" y="506"/>
                  </a:lnTo>
                  <a:lnTo>
                    <a:pt x="20551" y="288"/>
                  </a:lnTo>
                  <a:lnTo>
                    <a:pt x="20480" y="218"/>
                  </a:lnTo>
                  <a:lnTo>
                    <a:pt x="2020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963" name="Google Shape;1157;p38"/>
            <p:cNvSpPr/>
            <p:nvPr/>
          </p:nvSpPr>
          <p:spPr>
            <a:xfrm>
              <a:off x="618425" y="313708"/>
              <a:ext cx="193508" cy="155656"/>
            </a:xfrm>
            <a:custGeom>
              <a:avLst/>
              <a:ahLst/>
              <a:cxnLst>
                <a:cxn ang="0">
                  <a:pos x="wd2" y="hd2"/>
                </a:cxn>
                <a:cxn ang="5400000">
                  <a:pos x="wd2" y="hd2"/>
                </a:cxn>
                <a:cxn ang="10800000">
                  <a:pos x="wd2" y="hd2"/>
                </a:cxn>
                <a:cxn ang="16200000">
                  <a:pos x="wd2" y="hd2"/>
                </a:cxn>
              </a:cxnLst>
              <a:rect l="0" t="0" r="r" b="b"/>
              <a:pathLst>
                <a:path w="21600" h="21600" extrusionOk="0">
                  <a:moveTo>
                    <a:pt x="17778" y="0"/>
                  </a:moveTo>
                  <a:lnTo>
                    <a:pt x="17511" y="1336"/>
                  </a:lnTo>
                  <a:lnTo>
                    <a:pt x="17107" y="2588"/>
                  </a:lnTo>
                  <a:lnTo>
                    <a:pt x="16636" y="3756"/>
                  </a:lnTo>
                  <a:lnTo>
                    <a:pt x="16168" y="4839"/>
                  </a:lnTo>
                  <a:lnTo>
                    <a:pt x="15632" y="5923"/>
                  </a:lnTo>
                  <a:lnTo>
                    <a:pt x="15028" y="6926"/>
                  </a:lnTo>
                  <a:lnTo>
                    <a:pt x="14421" y="7841"/>
                  </a:lnTo>
                  <a:lnTo>
                    <a:pt x="13753" y="8675"/>
                  </a:lnTo>
                  <a:lnTo>
                    <a:pt x="13014" y="9510"/>
                  </a:lnTo>
                  <a:lnTo>
                    <a:pt x="12343" y="10260"/>
                  </a:lnTo>
                  <a:lnTo>
                    <a:pt x="11607" y="11011"/>
                  </a:lnTo>
                  <a:lnTo>
                    <a:pt x="10868" y="11593"/>
                  </a:lnTo>
                  <a:lnTo>
                    <a:pt x="9325" y="12760"/>
                  </a:lnTo>
                  <a:lnTo>
                    <a:pt x="7782" y="13763"/>
                  </a:lnTo>
                  <a:lnTo>
                    <a:pt x="6307" y="14598"/>
                  </a:lnTo>
                  <a:lnTo>
                    <a:pt x="4896" y="15264"/>
                  </a:lnTo>
                  <a:lnTo>
                    <a:pt x="3554" y="15766"/>
                  </a:lnTo>
                  <a:lnTo>
                    <a:pt x="2414" y="16183"/>
                  </a:lnTo>
                  <a:lnTo>
                    <a:pt x="671" y="16681"/>
                  </a:lnTo>
                  <a:lnTo>
                    <a:pt x="0" y="16765"/>
                  </a:lnTo>
                  <a:lnTo>
                    <a:pt x="468" y="21600"/>
                  </a:lnTo>
                  <a:lnTo>
                    <a:pt x="1407" y="21436"/>
                  </a:lnTo>
                  <a:lnTo>
                    <a:pt x="2346" y="21187"/>
                  </a:lnTo>
                  <a:lnTo>
                    <a:pt x="3554" y="20850"/>
                  </a:lnTo>
                  <a:lnTo>
                    <a:pt x="4896" y="20437"/>
                  </a:lnTo>
                  <a:lnTo>
                    <a:pt x="6439" y="19766"/>
                  </a:lnTo>
                  <a:lnTo>
                    <a:pt x="8118" y="19016"/>
                  </a:lnTo>
                  <a:lnTo>
                    <a:pt x="9861" y="18017"/>
                  </a:lnTo>
                  <a:lnTo>
                    <a:pt x="11671" y="16849"/>
                  </a:lnTo>
                  <a:lnTo>
                    <a:pt x="12546" y="16183"/>
                  </a:lnTo>
                  <a:lnTo>
                    <a:pt x="13418" y="15429"/>
                  </a:lnTo>
                  <a:lnTo>
                    <a:pt x="14289" y="14598"/>
                  </a:lnTo>
                  <a:lnTo>
                    <a:pt x="15161" y="13763"/>
                  </a:lnTo>
                  <a:lnTo>
                    <a:pt x="15964" y="12844"/>
                  </a:lnTo>
                  <a:lnTo>
                    <a:pt x="16771" y="11845"/>
                  </a:lnTo>
                  <a:lnTo>
                    <a:pt x="17575" y="10842"/>
                  </a:lnTo>
                  <a:lnTo>
                    <a:pt x="18314" y="9674"/>
                  </a:lnTo>
                  <a:lnTo>
                    <a:pt x="18986" y="8507"/>
                  </a:lnTo>
                  <a:lnTo>
                    <a:pt x="19657" y="7175"/>
                  </a:lnTo>
                  <a:lnTo>
                    <a:pt x="20193" y="5838"/>
                  </a:lnTo>
                  <a:lnTo>
                    <a:pt x="20729" y="4422"/>
                  </a:lnTo>
                  <a:lnTo>
                    <a:pt x="21200" y="2921"/>
                  </a:lnTo>
                  <a:lnTo>
                    <a:pt x="21600" y="1336"/>
                  </a:lnTo>
                  <a:lnTo>
                    <a:pt x="1777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964" name="Google Shape;1158;p38"/>
            <p:cNvSpPr/>
            <p:nvPr/>
          </p:nvSpPr>
          <p:spPr>
            <a:xfrm>
              <a:off x="877455" y="268051"/>
              <a:ext cx="179685" cy="109968"/>
            </a:xfrm>
            <a:custGeom>
              <a:avLst/>
              <a:ahLst/>
              <a:cxnLst>
                <a:cxn ang="0">
                  <a:pos x="wd2" y="hd2"/>
                </a:cxn>
                <a:cxn ang="5400000">
                  <a:pos x="wd2" y="hd2"/>
                </a:cxn>
                <a:cxn ang="10800000">
                  <a:pos x="wd2" y="hd2"/>
                </a:cxn>
                <a:cxn ang="16200000">
                  <a:pos x="wd2" y="hd2"/>
                </a:cxn>
              </a:cxnLst>
              <a:rect l="0" t="0" r="r" b="b"/>
              <a:pathLst>
                <a:path w="21600" h="21600" extrusionOk="0">
                  <a:moveTo>
                    <a:pt x="3685" y="0"/>
                  </a:moveTo>
                  <a:lnTo>
                    <a:pt x="0" y="3425"/>
                  </a:lnTo>
                  <a:lnTo>
                    <a:pt x="431" y="4487"/>
                  </a:lnTo>
                  <a:lnTo>
                    <a:pt x="1373" y="6611"/>
                  </a:lnTo>
                  <a:lnTo>
                    <a:pt x="2023" y="8025"/>
                  </a:lnTo>
                  <a:lnTo>
                    <a:pt x="2815" y="9559"/>
                  </a:lnTo>
                  <a:lnTo>
                    <a:pt x="3754" y="11212"/>
                  </a:lnTo>
                  <a:lnTo>
                    <a:pt x="4766" y="12865"/>
                  </a:lnTo>
                  <a:lnTo>
                    <a:pt x="5996" y="14517"/>
                  </a:lnTo>
                  <a:lnTo>
                    <a:pt x="7296" y="16057"/>
                  </a:lnTo>
                  <a:lnTo>
                    <a:pt x="8669" y="17590"/>
                  </a:lnTo>
                  <a:lnTo>
                    <a:pt x="10258" y="18885"/>
                  </a:lnTo>
                  <a:lnTo>
                    <a:pt x="11054" y="19476"/>
                  </a:lnTo>
                  <a:lnTo>
                    <a:pt x="11846" y="20067"/>
                  </a:lnTo>
                  <a:lnTo>
                    <a:pt x="12715" y="20538"/>
                  </a:lnTo>
                  <a:lnTo>
                    <a:pt x="13654" y="20896"/>
                  </a:lnTo>
                  <a:lnTo>
                    <a:pt x="14592" y="21248"/>
                  </a:lnTo>
                  <a:lnTo>
                    <a:pt x="15531" y="21487"/>
                  </a:lnTo>
                  <a:lnTo>
                    <a:pt x="16469" y="21600"/>
                  </a:lnTo>
                  <a:lnTo>
                    <a:pt x="18492" y="21600"/>
                  </a:lnTo>
                  <a:lnTo>
                    <a:pt x="19504" y="21487"/>
                  </a:lnTo>
                  <a:lnTo>
                    <a:pt x="20515" y="21129"/>
                  </a:lnTo>
                  <a:lnTo>
                    <a:pt x="21600" y="20777"/>
                  </a:lnTo>
                  <a:lnTo>
                    <a:pt x="20588" y="14165"/>
                  </a:lnTo>
                  <a:lnTo>
                    <a:pt x="19650" y="14404"/>
                  </a:lnTo>
                  <a:lnTo>
                    <a:pt x="18711" y="14637"/>
                  </a:lnTo>
                  <a:lnTo>
                    <a:pt x="17842" y="14756"/>
                  </a:lnTo>
                  <a:lnTo>
                    <a:pt x="16904" y="14637"/>
                  </a:lnTo>
                  <a:lnTo>
                    <a:pt x="16111" y="14517"/>
                  </a:lnTo>
                  <a:lnTo>
                    <a:pt x="15242" y="14404"/>
                  </a:lnTo>
                  <a:lnTo>
                    <a:pt x="14446" y="14046"/>
                  </a:lnTo>
                  <a:lnTo>
                    <a:pt x="13654" y="13694"/>
                  </a:lnTo>
                  <a:lnTo>
                    <a:pt x="12931" y="13223"/>
                  </a:lnTo>
                  <a:lnTo>
                    <a:pt x="12135" y="12751"/>
                  </a:lnTo>
                  <a:lnTo>
                    <a:pt x="10765" y="11570"/>
                  </a:lnTo>
                  <a:lnTo>
                    <a:pt x="9535" y="10269"/>
                  </a:lnTo>
                  <a:lnTo>
                    <a:pt x="8381" y="8855"/>
                  </a:lnTo>
                  <a:lnTo>
                    <a:pt x="7369" y="7321"/>
                  </a:lnTo>
                  <a:lnTo>
                    <a:pt x="6427" y="5782"/>
                  </a:lnTo>
                  <a:lnTo>
                    <a:pt x="5635" y="4368"/>
                  </a:lnTo>
                  <a:lnTo>
                    <a:pt x="4985" y="3067"/>
                  </a:lnTo>
                  <a:lnTo>
                    <a:pt x="4046" y="943"/>
                  </a:lnTo>
                  <a:lnTo>
                    <a:pt x="368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965" name="Google Shape;1159;p38"/>
            <p:cNvSpPr/>
            <p:nvPr/>
          </p:nvSpPr>
          <p:spPr>
            <a:xfrm>
              <a:off x="1113032" y="709162"/>
              <a:ext cx="428509" cy="216351"/>
            </a:xfrm>
            <a:custGeom>
              <a:avLst/>
              <a:ahLst/>
              <a:cxnLst>
                <a:cxn ang="0">
                  <a:pos x="wd2" y="hd2"/>
                </a:cxn>
                <a:cxn ang="5400000">
                  <a:pos x="wd2" y="hd2"/>
                </a:cxn>
                <a:cxn ang="10800000">
                  <a:pos x="wd2" y="hd2"/>
                </a:cxn>
                <a:cxn ang="16200000">
                  <a:pos x="wd2" y="hd2"/>
                </a:cxn>
              </a:cxnLst>
              <a:rect l="0" t="0" r="r" b="b"/>
              <a:pathLst>
                <a:path w="21600" h="21600" extrusionOk="0">
                  <a:moveTo>
                    <a:pt x="15965" y="0"/>
                  </a:moveTo>
                  <a:lnTo>
                    <a:pt x="15754" y="61"/>
                  </a:lnTo>
                  <a:lnTo>
                    <a:pt x="15450" y="240"/>
                  </a:lnTo>
                  <a:lnTo>
                    <a:pt x="15086" y="540"/>
                  </a:lnTo>
                  <a:lnTo>
                    <a:pt x="14692" y="901"/>
                  </a:lnTo>
                  <a:lnTo>
                    <a:pt x="14299" y="1380"/>
                  </a:lnTo>
                  <a:lnTo>
                    <a:pt x="13875" y="1862"/>
                  </a:lnTo>
                  <a:lnTo>
                    <a:pt x="13451" y="2460"/>
                  </a:lnTo>
                  <a:lnTo>
                    <a:pt x="13057" y="3060"/>
                  </a:lnTo>
                  <a:lnTo>
                    <a:pt x="12693" y="3661"/>
                  </a:lnTo>
                  <a:lnTo>
                    <a:pt x="12391" y="4261"/>
                  </a:lnTo>
                  <a:lnTo>
                    <a:pt x="12178" y="4862"/>
                  </a:lnTo>
                  <a:lnTo>
                    <a:pt x="12088" y="5101"/>
                  </a:lnTo>
                  <a:lnTo>
                    <a:pt x="12027" y="5402"/>
                  </a:lnTo>
                  <a:lnTo>
                    <a:pt x="11996" y="5641"/>
                  </a:lnTo>
                  <a:lnTo>
                    <a:pt x="11996" y="5941"/>
                  </a:lnTo>
                  <a:lnTo>
                    <a:pt x="12027" y="6181"/>
                  </a:lnTo>
                  <a:lnTo>
                    <a:pt x="12088" y="6360"/>
                  </a:lnTo>
                  <a:lnTo>
                    <a:pt x="12178" y="6599"/>
                  </a:lnTo>
                  <a:lnTo>
                    <a:pt x="12299" y="6781"/>
                  </a:lnTo>
                  <a:lnTo>
                    <a:pt x="12178" y="7922"/>
                  </a:lnTo>
                  <a:lnTo>
                    <a:pt x="12027" y="9180"/>
                  </a:lnTo>
                  <a:lnTo>
                    <a:pt x="11815" y="10682"/>
                  </a:lnTo>
                  <a:lnTo>
                    <a:pt x="11664" y="11522"/>
                  </a:lnTo>
                  <a:lnTo>
                    <a:pt x="11512" y="12362"/>
                  </a:lnTo>
                  <a:lnTo>
                    <a:pt x="11299" y="13202"/>
                  </a:lnTo>
                  <a:lnTo>
                    <a:pt x="11088" y="14042"/>
                  </a:lnTo>
                  <a:lnTo>
                    <a:pt x="10875" y="14822"/>
                  </a:lnTo>
                  <a:lnTo>
                    <a:pt x="10602" y="15601"/>
                  </a:lnTo>
                  <a:lnTo>
                    <a:pt x="10299" y="16320"/>
                  </a:lnTo>
                  <a:lnTo>
                    <a:pt x="9967" y="16920"/>
                  </a:lnTo>
                  <a:lnTo>
                    <a:pt x="9633" y="17403"/>
                  </a:lnTo>
                  <a:lnTo>
                    <a:pt x="9240" y="17821"/>
                  </a:lnTo>
                  <a:lnTo>
                    <a:pt x="9057" y="18000"/>
                  </a:lnTo>
                  <a:lnTo>
                    <a:pt x="8846" y="18121"/>
                  </a:lnTo>
                  <a:lnTo>
                    <a:pt x="8604" y="18243"/>
                  </a:lnTo>
                  <a:lnTo>
                    <a:pt x="8391" y="18243"/>
                  </a:lnTo>
                  <a:lnTo>
                    <a:pt x="8149" y="18300"/>
                  </a:lnTo>
                  <a:lnTo>
                    <a:pt x="7907" y="18243"/>
                  </a:lnTo>
                  <a:lnTo>
                    <a:pt x="7633" y="18182"/>
                  </a:lnTo>
                  <a:lnTo>
                    <a:pt x="7391" y="18061"/>
                  </a:lnTo>
                  <a:lnTo>
                    <a:pt x="7119" y="17882"/>
                  </a:lnTo>
                  <a:lnTo>
                    <a:pt x="6816" y="17642"/>
                  </a:lnTo>
                  <a:lnTo>
                    <a:pt x="6543" y="17403"/>
                  </a:lnTo>
                  <a:lnTo>
                    <a:pt x="6240" y="17042"/>
                  </a:lnTo>
                  <a:lnTo>
                    <a:pt x="5938" y="16681"/>
                  </a:lnTo>
                  <a:lnTo>
                    <a:pt x="5604" y="16262"/>
                  </a:lnTo>
                  <a:lnTo>
                    <a:pt x="5271" y="15722"/>
                  </a:lnTo>
                  <a:lnTo>
                    <a:pt x="4938" y="15182"/>
                  </a:lnTo>
                  <a:lnTo>
                    <a:pt x="4211" y="13860"/>
                  </a:lnTo>
                  <a:lnTo>
                    <a:pt x="3453" y="12241"/>
                  </a:lnTo>
                  <a:lnTo>
                    <a:pt x="2666" y="10381"/>
                  </a:lnTo>
                  <a:lnTo>
                    <a:pt x="1818" y="8161"/>
                  </a:lnTo>
                  <a:lnTo>
                    <a:pt x="939" y="5641"/>
                  </a:lnTo>
                  <a:lnTo>
                    <a:pt x="0" y="2821"/>
                  </a:lnTo>
                  <a:lnTo>
                    <a:pt x="394" y="4440"/>
                  </a:lnTo>
                  <a:lnTo>
                    <a:pt x="879" y="6181"/>
                  </a:lnTo>
                  <a:lnTo>
                    <a:pt x="1514" y="8340"/>
                  </a:lnTo>
                  <a:lnTo>
                    <a:pt x="2303" y="10800"/>
                  </a:lnTo>
                  <a:lnTo>
                    <a:pt x="2727" y="12062"/>
                  </a:lnTo>
                  <a:lnTo>
                    <a:pt x="3180" y="13320"/>
                  </a:lnTo>
                  <a:lnTo>
                    <a:pt x="3635" y="14582"/>
                  </a:lnTo>
                  <a:lnTo>
                    <a:pt x="4150" y="15780"/>
                  </a:lnTo>
                  <a:lnTo>
                    <a:pt x="4666" y="16920"/>
                  </a:lnTo>
                  <a:lnTo>
                    <a:pt x="5180" y="18000"/>
                  </a:lnTo>
                  <a:lnTo>
                    <a:pt x="5725" y="18961"/>
                  </a:lnTo>
                  <a:lnTo>
                    <a:pt x="6301" y="19802"/>
                  </a:lnTo>
                  <a:lnTo>
                    <a:pt x="6846" y="20520"/>
                  </a:lnTo>
                  <a:lnTo>
                    <a:pt x="7119" y="20821"/>
                  </a:lnTo>
                  <a:lnTo>
                    <a:pt x="7422" y="21060"/>
                  </a:lnTo>
                  <a:lnTo>
                    <a:pt x="7695" y="21242"/>
                  </a:lnTo>
                  <a:lnTo>
                    <a:pt x="7967" y="21421"/>
                  </a:lnTo>
                  <a:lnTo>
                    <a:pt x="8270" y="21542"/>
                  </a:lnTo>
                  <a:lnTo>
                    <a:pt x="8543" y="21600"/>
                  </a:lnTo>
                  <a:lnTo>
                    <a:pt x="8846" y="21600"/>
                  </a:lnTo>
                  <a:lnTo>
                    <a:pt x="9119" y="21542"/>
                  </a:lnTo>
                  <a:lnTo>
                    <a:pt x="9391" y="21421"/>
                  </a:lnTo>
                  <a:lnTo>
                    <a:pt x="9664" y="21242"/>
                  </a:lnTo>
                  <a:lnTo>
                    <a:pt x="9967" y="20942"/>
                  </a:lnTo>
                  <a:lnTo>
                    <a:pt x="10240" y="20642"/>
                  </a:lnTo>
                  <a:lnTo>
                    <a:pt x="10512" y="20281"/>
                  </a:lnTo>
                  <a:lnTo>
                    <a:pt x="10754" y="19802"/>
                  </a:lnTo>
                  <a:lnTo>
                    <a:pt x="11027" y="19262"/>
                  </a:lnTo>
                  <a:lnTo>
                    <a:pt x="11299" y="18661"/>
                  </a:lnTo>
                  <a:lnTo>
                    <a:pt x="11543" y="17942"/>
                  </a:lnTo>
                  <a:lnTo>
                    <a:pt x="11815" y="17160"/>
                  </a:lnTo>
                  <a:lnTo>
                    <a:pt x="12057" y="16262"/>
                  </a:lnTo>
                  <a:lnTo>
                    <a:pt x="12299" y="15301"/>
                  </a:lnTo>
                  <a:lnTo>
                    <a:pt x="12541" y="14282"/>
                  </a:lnTo>
                  <a:lnTo>
                    <a:pt x="12785" y="13141"/>
                  </a:lnTo>
                  <a:lnTo>
                    <a:pt x="12996" y="11880"/>
                  </a:lnTo>
                  <a:lnTo>
                    <a:pt x="13209" y="10560"/>
                  </a:lnTo>
                  <a:lnTo>
                    <a:pt x="13451" y="9120"/>
                  </a:lnTo>
                  <a:lnTo>
                    <a:pt x="13633" y="7561"/>
                  </a:lnTo>
                  <a:lnTo>
                    <a:pt x="13875" y="7801"/>
                  </a:lnTo>
                  <a:lnTo>
                    <a:pt x="14147" y="8040"/>
                  </a:lnTo>
                  <a:lnTo>
                    <a:pt x="14510" y="8401"/>
                  </a:lnTo>
                  <a:lnTo>
                    <a:pt x="14934" y="8701"/>
                  </a:lnTo>
                  <a:lnTo>
                    <a:pt x="15450" y="8941"/>
                  </a:lnTo>
                  <a:lnTo>
                    <a:pt x="16026" y="9120"/>
                  </a:lnTo>
                  <a:lnTo>
                    <a:pt x="16600" y="9241"/>
                  </a:lnTo>
                  <a:lnTo>
                    <a:pt x="16934" y="9241"/>
                  </a:lnTo>
                  <a:lnTo>
                    <a:pt x="17237" y="9180"/>
                  </a:lnTo>
                  <a:lnTo>
                    <a:pt x="17571" y="9062"/>
                  </a:lnTo>
                  <a:lnTo>
                    <a:pt x="17904" y="8941"/>
                  </a:lnTo>
                  <a:lnTo>
                    <a:pt x="18237" y="8762"/>
                  </a:lnTo>
                  <a:lnTo>
                    <a:pt x="18570" y="8522"/>
                  </a:lnTo>
                  <a:lnTo>
                    <a:pt x="18903" y="8161"/>
                  </a:lnTo>
                  <a:lnTo>
                    <a:pt x="19207" y="7801"/>
                  </a:lnTo>
                  <a:lnTo>
                    <a:pt x="19539" y="7321"/>
                  </a:lnTo>
                  <a:lnTo>
                    <a:pt x="19873" y="6781"/>
                  </a:lnTo>
                  <a:lnTo>
                    <a:pt x="20176" y="6181"/>
                  </a:lnTo>
                  <a:lnTo>
                    <a:pt x="20479" y="5462"/>
                  </a:lnTo>
                  <a:lnTo>
                    <a:pt x="20782" y="4622"/>
                  </a:lnTo>
                  <a:lnTo>
                    <a:pt x="21055" y="3721"/>
                  </a:lnTo>
                  <a:lnTo>
                    <a:pt x="21327" y="2760"/>
                  </a:lnTo>
                  <a:lnTo>
                    <a:pt x="21600" y="1620"/>
                  </a:lnTo>
                  <a:lnTo>
                    <a:pt x="13209" y="4082"/>
                  </a:lnTo>
                  <a:lnTo>
                    <a:pt x="13723" y="3539"/>
                  </a:lnTo>
                  <a:lnTo>
                    <a:pt x="14238" y="2999"/>
                  </a:lnTo>
                  <a:lnTo>
                    <a:pt x="14813" y="2341"/>
                  </a:lnTo>
                  <a:lnTo>
                    <a:pt x="15389" y="1620"/>
                  </a:lnTo>
                  <a:lnTo>
                    <a:pt x="15844" y="961"/>
                  </a:lnTo>
                  <a:lnTo>
                    <a:pt x="15996" y="661"/>
                  </a:lnTo>
                  <a:lnTo>
                    <a:pt x="16086" y="422"/>
                  </a:lnTo>
                  <a:lnTo>
                    <a:pt x="16147" y="182"/>
                  </a:lnTo>
                  <a:lnTo>
                    <a:pt x="16055"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66" name="Google Shape;1160;p38"/>
            <p:cNvSpPr/>
            <p:nvPr/>
          </p:nvSpPr>
          <p:spPr>
            <a:xfrm>
              <a:off x="1371454" y="751235"/>
              <a:ext cx="56504" cy="37852"/>
            </a:xfrm>
            <a:custGeom>
              <a:avLst/>
              <a:ahLst/>
              <a:cxnLst>
                <a:cxn ang="0">
                  <a:pos x="wd2" y="hd2"/>
                </a:cxn>
                <a:cxn ang="5400000">
                  <a:pos x="wd2" y="hd2"/>
                </a:cxn>
                <a:cxn ang="10800000">
                  <a:pos x="wd2" y="hd2"/>
                </a:cxn>
                <a:cxn ang="16200000">
                  <a:pos x="wd2" y="hd2"/>
                </a:cxn>
              </a:cxnLst>
              <a:rect l="0" t="0" r="r" b="b"/>
              <a:pathLst>
                <a:path w="21600" h="21600" extrusionOk="0">
                  <a:moveTo>
                    <a:pt x="2299" y="0"/>
                  </a:moveTo>
                  <a:lnTo>
                    <a:pt x="1150" y="347"/>
                  </a:lnTo>
                  <a:lnTo>
                    <a:pt x="232" y="1370"/>
                  </a:lnTo>
                  <a:lnTo>
                    <a:pt x="0" y="1716"/>
                  </a:lnTo>
                  <a:lnTo>
                    <a:pt x="0" y="2063"/>
                  </a:lnTo>
                  <a:lnTo>
                    <a:pt x="232" y="2410"/>
                  </a:lnTo>
                  <a:lnTo>
                    <a:pt x="917" y="2410"/>
                  </a:lnTo>
                  <a:lnTo>
                    <a:pt x="3902" y="2739"/>
                  </a:lnTo>
                  <a:lnTo>
                    <a:pt x="6666" y="3779"/>
                  </a:lnTo>
                  <a:lnTo>
                    <a:pt x="9418" y="5149"/>
                  </a:lnTo>
                  <a:lnTo>
                    <a:pt x="11717" y="7212"/>
                  </a:lnTo>
                  <a:lnTo>
                    <a:pt x="14017" y="9951"/>
                  </a:lnTo>
                  <a:lnTo>
                    <a:pt x="15852" y="13036"/>
                  </a:lnTo>
                  <a:lnTo>
                    <a:pt x="17234" y="16469"/>
                  </a:lnTo>
                  <a:lnTo>
                    <a:pt x="17919" y="18514"/>
                  </a:lnTo>
                  <a:lnTo>
                    <a:pt x="18383" y="20924"/>
                  </a:lnTo>
                  <a:lnTo>
                    <a:pt x="18604" y="21271"/>
                  </a:lnTo>
                  <a:lnTo>
                    <a:pt x="19068" y="21600"/>
                  </a:lnTo>
                  <a:lnTo>
                    <a:pt x="20218" y="21271"/>
                  </a:lnTo>
                  <a:lnTo>
                    <a:pt x="21368" y="20577"/>
                  </a:lnTo>
                  <a:lnTo>
                    <a:pt x="21600" y="20230"/>
                  </a:lnTo>
                  <a:lnTo>
                    <a:pt x="21600" y="19554"/>
                  </a:lnTo>
                  <a:lnTo>
                    <a:pt x="21135" y="17145"/>
                  </a:lnTo>
                  <a:lnTo>
                    <a:pt x="20450" y="14752"/>
                  </a:lnTo>
                  <a:lnTo>
                    <a:pt x="19754" y="12690"/>
                  </a:lnTo>
                  <a:lnTo>
                    <a:pt x="18836" y="10973"/>
                  </a:lnTo>
                  <a:lnTo>
                    <a:pt x="17686" y="9257"/>
                  </a:lnTo>
                  <a:lnTo>
                    <a:pt x="16769" y="7541"/>
                  </a:lnTo>
                  <a:lnTo>
                    <a:pt x="14249" y="4802"/>
                  </a:lnTo>
                  <a:lnTo>
                    <a:pt x="11485" y="2739"/>
                  </a:lnTo>
                  <a:lnTo>
                    <a:pt x="8501" y="1370"/>
                  </a:lnTo>
                  <a:lnTo>
                    <a:pt x="5516" y="347"/>
                  </a:lnTo>
                  <a:lnTo>
                    <a:pt x="229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67" name="Google Shape;1161;p38"/>
            <p:cNvSpPr/>
            <p:nvPr/>
          </p:nvSpPr>
          <p:spPr>
            <a:xfrm>
              <a:off x="1415319" y="770464"/>
              <a:ext cx="100977" cy="16224"/>
            </a:xfrm>
            <a:custGeom>
              <a:avLst/>
              <a:ahLst/>
              <a:cxnLst>
                <a:cxn ang="0">
                  <a:pos x="wd2" y="hd2"/>
                </a:cxn>
                <a:cxn ang="5400000">
                  <a:pos x="wd2" y="hd2"/>
                </a:cxn>
                <a:cxn ang="10800000">
                  <a:pos x="wd2" y="hd2"/>
                </a:cxn>
                <a:cxn ang="16200000">
                  <a:pos x="wd2" y="hd2"/>
                </a:cxn>
              </a:cxnLst>
              <a:rect l="0" t="0" r="r" b="b"/>
              <a:pathLst>
                <a:path w="21600" h="21600" extrusionOk="0">
                  <a:moveTo>
                    <a:pt x="20697" y="0"/>
                  </a:moveTo>
                  <a:lnTo>
                    <a:pt x="20313" y="809"/>
                  </a:lnTo>
                  <a:lnTo>
                    <a:pt x="18000" y="6391"/>
                  </a:lnTo>
                  <a:lnTo>
                    <a:pt x="15557" y="10396"/>
                  </a:lnTo>
                  <a:lnTo>
                    <a:pt x="13243" y="12822"/>
                  </a:lnTo>
                  <a:lnTo>
                    <a:pt x="10930" y="13631"/>
                  </a:lnTo>
                  <a:lnTo>
                    <a:pt x="8617" y="12822"/>
                  </a:lnTo>
                  <a:lnTo>
                    <a:pt x="6303" y="11204"/>
                  </a:lnTo>
                  <a:lnTo>
                    <a:pt x="3983" y="8009"/>
                  </a:lnTo>
                  <a:lnTo>
                    <a:pt x="1547" y="4004"/>
                  </a:lnTo>
                  <a:lnTo>
                    <a:pt x="1157" y="3196"/>
                  </a:lnTo>
                  <a:lnTo>
                    <a:pt x="903" y="4004"/>
                  </a:lnTo>
                  <a:lnTo>
                    <a:pt x="260" y="5622"/>
                  </a:lnTo>
                  <a:lnTo>
                    <a:pt x="130" y="7200"/>
                  </a:lnTo>
                  <a:lnTo>
                    <a:pt x="0" y="8818"/>
                  </a:lnTo>
                  <a:lnTo>
                    <a:pt x="130" y="9627"/>
                  </a:lnTo>
                  <a:lnTo>
                    <a:pt x="390" y="11204"/>
                  </a:lnTo>
                  <a:lnTo>
                    <a:pt x="3087" y="15209"/>
                  </a:lnTo>
                  <a:lnTo>
                    <a:pt x="5660" y="19213"/>
                  </a:lnTo>
                  <a:lnTo>
                    <a:pt x="8357" y="20831"/>
                  </a:lnTo>
                  <a:lnTo>
                    <a:pt x="10800" y="21600"/>
                  </a:lnTo>
                  <a:lnTo>
                    <a:pt x="13373" y="20022"/>
                  </a:lnTo>
                  <a:lnTo>
                    <a:pt x="15940" y="17596"/>
                  </a:lnTo>
                  <a:lnTo>
                    <a:pt x="18513" y="13631"/>
                  </a:lnTo>
                  <a:lnTo>
                    <a:pt x="21087" y="7200"/>
                  </a:lnTo>
                  <a:lnTo>
                    <a:pt x="21470" y="5622"/>
                  </a:lnTo>
                  <a:lnTo>
                    <a:pt x="21600" y="4813"/>
                  </a:lnTo>
                  <a:lnTo>
                    <a:pt x="21600" y="3196"/>
                  </a:lnTo>
                  <a:lnTo>
                    <a:pt x="21470" y="1618"/>
                  </a:lnTo>
                  <a:lnTo>
                    <a:pt x="21217" y="809"/>
                  </a:lnTo>
                  <a:lnTo>
                    <a:pt x="2095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68" name="Google Shape;1162;p38"/>
            <p:cNvSpPr/>
            <p:nvPr/>
          </p:nvSpPr>
          <p:spPr>
            <a:xfrm>
              <a:off x="1408727" y="747620"/>
              <a:ext cx="116591" cy="24061"/>
            </a:xfrm>
            <a:custGeom>
              <a:avLst/>
              <a:ahLst/>
              <a:cxnLst>
                <a:cxn ang="0">
                  <a:pos x="wd2" y="hd2"/>
                </a:cxn>
                <a:cxn ang="5400000">
                  <a:pos x="wd2" y="hd2"/>
                </a:cxn>
                <a:cxn ang="10800000">
                  <a:pos x="wd2" y="hd2"/>
                </a:cxn>
                <a:cxn ang="16200000">
                  <a:pos x="wd2" y="hd2"/>
                </a:cxn>
              </a:cxnLst>
              <a:rect l="0" t="0" r="r" b="b"/>
              <a:pathLst>
                <a:path w="21600" h="21600" extrusionOk="0">
                  <a:moveTo>
                    <a:pt x="20818" y="0"/>
                  </a:moveTo>
                  <a:lnTo>
                    <a:pt x="20486" y="545"/>
                  </a:lnTo>
                  <a:lnTo>
                    <a:pt x="18038" y="4855"/>
                  </a:lnTo>
                  <a:lnTo>
                    <a:pt x="15696" y="8645"/>
                  </a:lnTo>
                  <a:lnTo>
                    <a:pt x="13361" y="11891"/>
                  </a:lnTo>
                  <a:lnTo>
                    <a:pt x="11019" y="14045"/>
                  </a:lnTo>
                  <a:lnTo>
                    <a:pt x="8571" y="15655"/>
                  </a:lnTo>
                  <a:lnTo>
                    <a:pt x="6230" y="16200"/>
                  </a:lnTo>
                  <a:lnTo>
                    <a:pt x="3669" y="16200"/>
                  </a:lnTo>
                  <a:lnTo>
                    <a:pt x="1109" y="15109"/>
                  </a:lnTo>
                  <a:lnTo>
                    <a:pt x="777" y="15655"/>
                  </a:lnTo>
                  <a:lnTo>
                    <a:pt x="552" y="15655"/>
                  </a:lnTo>
                  <a:lnTo>
                    <a:pt x="107" y="17809"/>
                  </a:lnTo>
                  <a:lnTo>
                    <a:pt x="0" y="18355"/>
                  </a:lnTo>
                  <a:lnTo>
                    <a:pt x="107" y="19445"/>
                  </a:lnTo>
                  <a:lnTo>
                    <a:pt x="219" y="19964"/>
                  </a:lnTo>
                  <a:lnTo>
                    <a:pt x="552" y="20509"/>
                  </a:lnTo>
                  <a:lnTo>
                    <a:pt x="3337" y="21600"/>
                  </a:lnTo>
                  <a:lnTo>
                    <a:pt x="6011" y="21600"/>
                  </a:lnTo>
                  <a:lnTo>
                    <a:pt x="8571" y="21055"/>
                  </a:lnTo>
                  <a:lnTo>
                    <a:pt x="11019" y="19445"/>
                  </a:lnTo>
                  <a:lnTo>
                    <a:pt x="13580" y="16745"/>
                  </a:lnTo>
                  <a:lnTo>
                    <a:pt x="16028" y="13500"/>
                  </a:lnTo>
                  <a:lnTo>
                    <a:pt x="18589" y="9736"/>
                  </a:lnTo>
                  <a:lnTo>
                    <a:pt x="21262" y="4855"/>
                  </a:lnTo>
                  <a:lnTo>
                    <a:pt x="21487" y="3791"/>
                  </a:lnTo>
                  <a:lnTo>
                    <a:pt x="21600" y="3245"/>
                  </a:lnTo>
                  <a:lnTo>
                    <a:pt x="21600" y="1091"/>
                  </a:lnTo>
                  <a:lnTo>
                    <a:pt x="211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69" name="Google Shape;1163;p38"/>
            <p:cNvSpPr/>
            <p:nvPr/>
          </p:nvSpPr>
          <p:spPr>
            <a:xfrm>
              <a:off x="1396090" y="729606"/>
              <a:ext cx="128621" cy="30046"/>
            </a:xfrm>
            <a:custGeom>
              <a:avLst/>
              <a:ahLst/>
              <a:cxnLst>
                <a:cxn ang="0">
                  <a:pos x="wd2" y="hd2"/>
                </a:cxn>
                <a:cxn ang="5400000">
                  <a:pos x="wd2" y="hd2"/>
                </a:cxn>
                <a:cxn ang="10800000">
                  <a:pos x="wd2" y="hd2"/>
                </a:cxn>
                <a:cxn ang="16200000">
                  <a:pos x="wd2" y="hd2"/>
                </a:cxn>
              </a:cxnLst>
              <a:rect l="0" t="0" r="r" b="b"/>
              <a:pathLst>
                <a:path w="21600" h="21600" extrusionOk="0">
                  <a:moveTo>
                    <a:pt x="20891" y="0"/>
                  </a:moveTo>
                  <a:lnTo>
                    <a:pt x="20488" y="437"/>
                  </a:lnTo>
                  <a:lnTo>
                    <a:pt x="18065" y="5176"/>
                  </a:lnTo>
                  <a:lnTo>
                    <a:pt x="15743" y="8649"/>
                  </a:lnTo>
                  <a:lnTo>
                    <a:pt x="13325" y="12099"/>
                  </a:lnTo>
                  <a:lnTo>
                    <a:pt x="11004" y="14698"/>
                  </a:lnTo>
                  <a:lnTo>
                    <a:pt x="8581" y="16424"/>
                  </a:lnTo>
                  <a:lnTo>
                    <a:pt x="6158" y="17712"/>
                  </a:lnTo>
                  <a:lnTo>
                    <a:pt x="3632" y="18586"/>
                  </a:lnTo>
                  <a:lnTo>
                    <a:pt x="1010" y="19001"/>
                  </a:lnTo>
                  <a:lnTo>
                    <a:pt x="607" y="19438"/>
                  </a:lnTo>
                  <a:lnTo>
                    <a:pt x="204" y="20311"/>
                  </a:lnTo>
                  <a:lnTo>
                    <a:pt x="102" y="20748"/>
                  </a:lnTo>
                  <a:lnTo>
                    <a:pt x="0" y="21163"/>
                  </a:lnTo>
                  <a:lnTo>
                    <a:pt x="102" y="21600"/>
                  </a:lnTo>
                  <a:lnTo>
                    <a:pt x="403" y="21600"/>
                  </a:lnTo>
                  <a:lnTo>
                    <a:pt x="3229" y="21163"/>
                  </a:lnTo>
                  <a:lnTo>
                    <a:pt x="5857" y="20311"/>
                  </a:lnTo>
                  <a:lnTo>
                    <a:pt x="8581" y="19001"/>
                  </a:lnTo>
                  <a:lnTo>
                    <a:pt x="11101" y="16839"/>
                  </a:lnTo>
                  <a:lnTo>
                    <a:pt x="13728" y="13825"/>
                  </a:lnTo>
                  <a:lnTo>
                    <a:pt x="16248" y="10374"/>
                  </a:lnTo>
                  <a:lnTo>
                    <a:pt x="18774" y="6487"/>
                  </a:lnTo>
                  <a:lnTo>
                    <a:pt x="21294" y="1725"/>
                  </a:lnTo>
                  <a:lnTo>
                    <a:pt x="21498" y="852"/>
                  </a:lnTo>
                  <a:lnTo>
                    <a:pt x="21600" y="437"/>
                  </a:lnTo>
                  <a:lnTo>
                    <a:pt x="21498" y="437"/>
                  </a:lnTo>
                  <a:lnTo>
                    <a:pt x="2139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70" name="Google Shape;1164;p38"/>
            <p:cNvSpPr/>
            <p:nvPr/>
          </p:nvSpPr>
          <p:spPr>
            <a:xfrm>
              <a:off x="733799" y="631031"/>
              <a:ext cx="310127" cy="277076"/>
            </a:xfrm>
            <a:custGeom>
              <a:avLst/>
              <a:ahLst/>
              <a:cxnLst>
                <a:cxn ang="0">
                  <a:pos x="wd2" y="hd2"/>
                </a:cxn>
                <a:cxn ang="5400000">
                  <a:pos x="wd2" y="hd2"/>
                </a:cxn>
                <a:cxn ang="10800000">
                  <a:pos x="wd2" y="hd2"/>
                </a:cxn>
                <a:cxn ang="16200000">
                  <a:pos x="wd2" y="hd2"/>
                </a:cxn>
              </a:cxnLst>
              <a:rect l="0" t="0" r="r" b="b"/>
              <a:pathLst>
                <a:path w="21600" h="21600" extrusionOk="0">
                  <a:moveTo>
                    <a:pt x="12684" y="0"/>
                  </a:moveTo>
                  <a:lnTo>
                    <a:pt x="11597" y="47"/>
                  </a:lnTo>
                  <a:lnTo>
                    <a:pt x="10507" y="142"/>
                  </a:lnTo>
                  <a:lnTo>
                    <a:pt x="9419" y="329"/>
                  </a:lnTo>
                  <a:lnTo>
                    <a:pt x="8330" y="611"/>
                  </a:lnTo>
                  <a:lnTo>
                    <a:pt x="7327" y="938"/>
                  </a:lnTo>
                  <a:lnTo>
                    <a:pt x="6404" y="1359"/>
                  </a:lnTo>
                  <a:lnTo>
                    <a:pt x="5484" y="1828"/>
                  </a:lnTo>
                  <a:lnTo>
                    <a:pt x="4689" y="2344"/>
                  </a:lnTo>
                  <a:lnTo>
                    <a:pt x="3935" y="2906"/>
                  </a:lnTo>
                  <a:lnTo>
                    <a:pt x="3224" y="3467"/>
                  </a:lnTo>
                  <a:lnTo>
                    <a:pt x="2596" y="4078"/>
                  </a:lnTo>
                  <a:lnTo>
                    <a:pt x="2010" y="4687"/>
                  </a:lnTo>
                  <a:lnTo>
                    <a:pt x="1549" y="5295"/>
                  </a:lnTo>
                  <a:lnTo>
                    <a:pt x="1090" y="5904"/>
                  </a:lnTo>
                  <a:lnTo>
                    <a:pt x="755" y="6467"/>
                  </a:lnTo>
                  <a:lnTo>
                    <a:pt x="461" y="7029"/>
                  </a:lnTo>
                  <a:lnTo>
                    <a:pt x="209" y="7545"/>
                  </a:lnTo>
                  <a:lnTo>
                    <a:pt x="85" y="8011"/>
                  </a:lnTo>
                  <a:lnTo>
                    <a:pt x="0" y="8388"/>
                  </a:lnTo>
                  <a:lnTo>
                    <a:pt x="0" y="8622"/>
                  </a:lnTo>
                  <a:lnTo>
                    <a:pt x="42" y="8902"/>
                  </a:lnTo>
                  <a:lnTo>
                    <a:pt x="252" y="9558"/>
                  </a:lnTo>
                  <a:lnTo>
                    <a:pt x="586" y="10356"/>
                  </a:lnTo>
                  <a:lnTo>
                    <a:pt x="1090" y="11339"/>
                  </a:lnTo>
                  <a:lnTo>
                    <a:pt x="1676" y="12369"/>
                  </a:lnTo>
                  <a:lnTo>
                    <a:pt x="2344" y="13446"/>
                  </a:lnTo>
                  <a:lnTo>
                    <a:pt x="3768" y="15744"/>
                  </a:lnTo>
                  <a:lnTo>
                    <a:pt x="5232" y="17946"/>
                  </a:lnTo>
                  <a:lnTo>
                    <a:pt x="6489" y="19819"/>
                  </a:lnTo>
                  <a:lnTo>
                    <a:pt x="7744" y="21600"/>
                  </a:lnTo>
                  <a:lnTo>
                    <a:pt x="18545" y="19537"/>
                  </a:lnTo>
                  <a:lnTo>
                    <a:pt x="19089" y="17382"/>
                  </a:lnTo>
                  <a:lnTo>
                    <a:pt x="19675" y="15135"/>
                  </a:lnTo>
                  <a:lnTo>
                    <a:pt x="20303" y="12464"/>
                  </a:lnTo>
                  <a:lnTo>
                    <a:pt x="20889" y="9700"/>
                  </a:lnTo>
                  <a:lnTo>
                    <a:pt x="21139" y="8388"/>
                  </a:lnTo>
                  <a:lnTo>
                    <a:pt x="21348" y="7121"/>
                  </a:lnTo>
                  <a:lnTo>
                    <a:pt x="21515" y="5951"/>
                  </a:lnTo>
                  <a:lnTo>
                    <a:pt x="21600" y="4966"/>
                  </a:lnTo>
                  <a:lnTo>
                    <a:pt x="21600" y="4170"/>
                  </a:lnTo>
                  <a:lnTo>
                    <a:pt x="21558" y="3844"/>
                  </a:lnTo>
                  <a:lnTo>
                    <a:pt x="21515" y="3562"/>
                  </a:lnTo>
                  <a:lnTo>
                    <a:pt x="21473" y="3375"/>
                  </a:lnTo>
                  <a:lnTo>
                    <a:pt x="21348" y="3188"/>
                  </a:lnTo>
                  <a:lnTo>
                    <a:pt x="21096" y="2811"/>
                  </a:lnTo>
                  <a:lnTo>
                    <a:pt x="20720" y="2437"/>
                  </a:lnTo>
                  <a:lnTo>
                    <a:pt x="20218" y="2063"/>
                  </a:lnTo>
                  <a:lnTo>
                    <a:pt x="19675" y="1733"/>
                  </a:lnTo>
                  <a:lnTo>
                    <a:pt x="19004" y="1359"/>
                  </a:lnTo>
                  <a:lnTo>
                    <a:pt x="18293" y="1033"/>
                  </a:lnTo>
                  <a:lnTo>
                    <a:pt x="17455" y="751"/>
                  </a:lnTo>
                  <a:lnTo>
                    <a:pt x="16619" y="516"/>
                  </a:lnTo>
                  <a:lnTo>
                    <a:pt x="15697" y="282"/>
                  </a:lnTo>
                  <a:lnTo>
                    <a:pt x="14734" y="142"/>
                  </a:lnTo>
                  <a:lnTo>
                    <a:pt x="13729" y="47"/>
                  </a:lnTo>
                  <a:lnTo>
                    <a:pt x="1268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971" name="Google Shape;1165;p38"/>
            <p:cNvSpPr/>
            <p:nvPr/>
          </p:nvSpPr>
          <p:spPr>
            <a:xfrm>
              <a:off x="712170" y="781278"/>
              <a:ext cx="113584" cy="100370"/>
            </a:xfrm>
            <a:custGeom>
              <a:avLst/>
              <a:ahLst/>
              <a:cxnLst>
                <a:cxn ang="0">
                  <a:pos x="wd2" y="hd2"/>
                </a:cxn>
                <a:cxn ang="5400000">
                  <a:pos x="wd2" y="hd2"/>
                </a:cxn>
                <a:cxn ang="10800000">
                  <a:pos x="wd2" y="hd2"/>
                </a:cxn>
                <a:cxn ang="16200000">
                  <a:pos x="wd2" y="hd2"/>
                </a:cxn>
              </a:cxnLst>
              <a:rect l="0" t="0" r="r" b="b"/>
              <a:pathLst>
                <a:path w="21600" h="21600" extrusionOk="0">
                  <a:moveTo>
                    <a:pt x="4344" y="0"/>
                  </a:moveTo>
                  <a:lnTo>
                    <a:pt x="2513" y="262"/>
                  </a:lnTo>
                  <a:lnTo>
                    <a:pt x="1716" y="392"/>
                  </a:lnTo>
                  <a:lnTo>
                    <a:pt x="1144" y="647"/>
                  </a:lnTo>
                  <a:lnTo>
                    <a:pt x="572" y="1039"/>
                  </a:lnTo>
                  <a:lnTo>
                    <a:pt x="231" y="1425"/>
                  </a:lnTo>
                  <a:lnTo>
                    <a:pt x="0" y="2072"/>
                  </a:lnTo>
                  <a:lnTo>
                    <a:pt x="0" y="2975"/>
                  </a:lnTo>
                  <a:lnTo>
                    <a:pt x="116" y="4138"/>
                  </a:lnTo>
                  <a:lnTo>
                    <a:pt x="456" y="5563"/>
                  </a:lnTo>
                  <a:lnTo>
                    <a:pt x="1375" y="8669"/>
                  </a:lnTo>
                  <a:lnTo>
                    <a:pt x="2629" y="12029"/>
                  </a:lnTo>
                  <a:lnTo>
                    <a:pt x="4003" y="15265"/>
                  </a:lnTo>
                  <a:lnTo>
                    <a:pt x="5488" y="18109"/>
                  </a:lnTo>
                  <a:lnTo>
                    <a:pt x="6176" y="19403"/>
                  </a:lnTo>
                  <a:lnTo>
                    <a:pt x="6857" y="20306"/>
                  </a:lnTo>
                  <a:lnTo>
                    <a:pt x="7429" y="21084"/>
                  </a:lnTo>
                  <a:lnTo>
                    <a:pt x="7886" y="21345"/>
                  </a:lnTo>
                  <a:lnTo>
                    <a:pt x="8457" y="21600"/>
                  </a:lnTo>
                  <a:lnTo>
                    <a:pt x="9145" y="21600"/>
                  </a:lnTo>
                  <a:lnTo>
                    <a:pt x="11086" y="21345"/>
                  </a:lnTo>
                  <a:lnTo>
                    <a:pt x="13258" y="20822"/>
                  </a:lnTo>
                  <a:lnTo>
                    <a:pt x="15661" y="20051"/>
                  </a:lnTo>
                  <a:lnTo>
                    <a:pt x="19890" y="18625"/>
                  </a:lnTo>
                  <a:lnTo>
                    <a:pt x="21600" y="17978"/>
                  </a:lnTo>
                  <a:lnTo>
                    <a:pt x="21028" y="14356"/>
                  </a:lnTo>
                  <a:lnTo>
                    <a:pt x="19890" y="15004"/>
                  </a:lnTo>
                  <a:lnTo>
                    <a:pt x="17030" y="16560"/>
                  </a:lnTo>
                  <a:lnTo>
                    <a:pt x="15430" y="17207"/>
                  </a:lnTo>
                  <a:lnTo>
                    <a:pt x="13830" y="17847"/>
                  </a:lnTo>
                  <a:lnTo>
                    <a:pt x="12461" y="18109"/>
                  </a:lnTo>
                  <a:lnTo>
                    <a:pt x="11773" y="18109"/>
                  </a:lnTo>
                  <a:lnTo>
                    <a:pt x="11317" y="17978"/>
                  </a:lnTo>
                  <a:lnTo>
                    <a:pt x="10745" y="17723"/>
                  </a:lnTo>
                  <a:lnTo>
                    <a:pt x="10058" y="17331"/>
                  </a:lnTo>
                  <a:lnTo>
                    <a:pt x="8689" y="15912"/>
                  </a:lnTo>
                  <a:lnTo>
                    <a:pt x="6973" y="13971"/>
                  </a:lnTo>
                  <a:lnTo>
                    <a:pt x="5373" y="11774"/>
                  </a:lnTo>
                  <a:lnTo>
                    <a:pt x="4003" y="9571"/>
                  </a:lnTo>
                  <a:lnTo>
                    <a:pt x="3316" y="8538"/>
                  </a:lnTo>
                  <a:lnTo>
                    <a:pt x="2860" y="7505"/>
                  </a:lnTo>
                  <a:lnTo>
                    <a:pt x="2513" y="6596"/>
                  </a:lnTo>
                  <a:lnTo>
                    <a:pt x="2288" y="5694"/>
                  </a:lnTo>
                  <a:lnTo>
                    <a:pt x="2172" y="5047"/>
                  </a:lnTo>
                  <a:lnTo>
                    <a:pt x="2403" y="4400"/>
                  </a:lnTo>
                  <a:lnTo>
                    <a:pt x="2744" y="4014"/>
                  </a:lnTo>
                  <a:lnTo>
                    <a:pt x="3200" y="3622"/>
                  </a:lnTo>
                  <a:lnTo>
                    <a:pt x="3772" y="3367"/>
                  </a:lnTo>
                  <a:lnTo>
                    <a:pt x="4460" y="3105"/>
                  </a:lnTo>
                  <a:lnTo>
                    <a:pt x="6060" y="2720"/>
                  </a:lnTo>
                  <a:lnTo>
                    <a:pt x="7660" y="2458"/>
                  </a:lnTo>
                  <a:lnTo>
                    <a:pt x="9260" y="2327"/>
                  </a:lnTo>
                  <a:lnTo>
                    <a:pt x="12004" y="2327"/>
                  </a:lnTo>
                  <a:lnTo>
                    <a:pt x="10970" y="516"/>
                  </a:lnTo>
                  <a:lnTo>
                    <a:pt x="9486" y="392"/>
                  </a:lnTo>
                  <a:lnTo>
                    <a:pt x="8001" y="131"/>
                  </a:lnTo>
                  <a:lnTo>
                    <a:pt x="617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72" name="Google Shape;1166;p38"/>
            <p:cNvSpPr/>
            <p:nvPr/>
          </p:nvSpPr>
          <p:spPr>
            <a:xfrm>
              <a:off x="844981" y="848595"/>
              <a:ext cx="152649" cy="54104"/>
            </a:xfrm>
            <a:custGeom>
              <a:avLst/>
              <a:ahLst/>
              <a:cxnLst>
                <a:cxn ang="0">
                  <a:pos x="wd2" y="hd2"/>
                </a:cxn>
                <a:cxn ang="5400000">
                  <a:pos x="wd2" y="hd2"/>
                </a:cxn>
                <a:cxn ang="10800000">
                  <a:pos x="wd2" y="hd2"/>
                </a:cxn>
                <a:cxn ang="16200000">
                  <a:pos x="wd2" y="hd2"/>
                </a:cxn>
              </a:cxnLst>
              <a:rect l="0" t="0" r="r" b="b"/>
              <a:pathLst>
                <a:path w="21600" h="21600" extrusionOk="0">
                  <a:moveTo>
                    <a:pt x="13609" y="0"/>
                  </a:moveTo>
                  <a:lnTo>
                    <a:pt x="12246" y="485"/>
                  </a:lnTo>
                  <a:lnTo>
                    <a:pt x="10888" y="1443"/>
                  </a:lnTo>
                  <a:lnTo>
                    <a:pt x="9611" y="2644"/>
                  </a:lnTo>
                  <a:lnTo>
                    <a:pt x="8335" y="4075"/>
                  </a:lnTo>
                  <a:lnTo>
                    <a:pt x="7144" y="5518"/>
                  </a:lnTo>
                  <a:lnTo>
                    <a:pt x="5953" y="7434"/>
                  </a:lnTo>
                  <a:lnTo>
                    <a:pt x="4849" y="9363"/>
                  </a:lnTo>
                  <a:lnTo>
                    <a:pt x="2979" y="12953"/>
                  </a:lnTo>
                  <a:lnTo>
                    <a:pt x="1449" y="16312"/>
                  </a:lnTo>
                  <a:lnTo>
                    <a:pt x="426" y="18714"/>
                  </a:lnTo>
                  <a:lnTo>
                    <a:pt x="0" y="19914"/>
                  </a:lnTo>
                  <a:lnTo>
                    <a:pt x="512" y="21600"/>
                  </a:lnTo>
                  <a:lnTo>
                    <a:pt x="1874" y="18241"/>
                  </a:lnTo>
                  <a:lnTo>
                    <a:pt x="3318" y="15112"/>
                  </a:lnTo>
                  <a:lnTo>
                    <a:pt x="5188" y="11522"/>
                  </a:lnTo>
                  <a:lnTo>
                    <a:pt x="6293" y="9593"/>
                  </a:lnTo>
                  <a:lnTo>
                    <a:pt x="7402" y="7920"/>
                  </a:lnTo>
                  <a:lnTo>
                    <a:pt x="8593" y="6234"/>
                  </a:lnTo>
                  <a:lnTo>
                    <a:pt x="9783" y="4803"/>
                  </a:lnTo>
                  <a:lnTo>
                    <a:pt x="11056" y="3602"/>
                  </a:lnTo>
                  <a:lnTo>
                    <a:pt x="12332" y="2874"/>
                  </a:lnTo>
                  <a:lnTo>
                    <a:pt x="13609" y="2401"/>
                  </a:lnTo>
                  <a:lnTo>
                    <a:pt x="14886" y="2159"/>
                  </a:lnTo>
                  <a:lnTo>
                    <a:pt x="15733" y="2401"/>
                  </a:lnTo>
                  <a:lnTo>
                    <a:pt x="16584" y="2874"/>
                  </a:lnTo>
                  <a:lnTo>
                    <a:pt x="17435" y="3602"/>
                  </a:lnTo>
                  <a:lnTo>
                    <a:pt x="18200" y="4560"/>
                  </a:lnTo>
                  <a:lnTo>
                    <a:pt x="18965" y="5761"/>
                  </a:lnTo>
                  <a:lnTo>
                    <a:pt x="19644" y="7204"/>
                  </a:lnTo>
                  <a:lnTo>
                    <a:pt x="20328" y="8878"/>
                  </a:lnTo>
                  <a:lnTo>
                    <a:pt x="20921" y="10564"/>
                  </a:lnTo>
                  <a:lnTo>
                    <a:pt x="21600" y="9120"/>
                  </a:lnTo>
                  <a:lnTo>
                    <a:pt x="20835" y="6961"/>
                  </a:lnTo>
                  <a:lnTo>
                    <a:pt x="20156" y="5276"/>
                  </a:lnTo>
                  <a:lnTo>
                    <a:pt x="19391" y="3845"/>
                  </a:lnTo>
                  <a:lnTo>
                    <a:pt x="18539" y="2401"/>
                  </a:lnTo>
                  <a:lnTo>
                    <a:pt x="17688" y="1443"/>
                  </a:lnTo>
                  <a:lnTo>
                    <a:pt x="16842" y="716"/>
                  </a:lnTo>
                  <a:lnTo>
                    <a:pt x="15904" y="243"/>
                  </a:lnTo>
                  <a:lnTo>
                    <a:pt x="1496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73" name="Google Shape;1167;p38"/>
            <p:cNvSpPr/>
            <p:nvPr/>
          </p:nvSpPr>
          <p:spPr>
            <a:xfrm>
              <a:off x="646676" y="801115"/>
              <a:ext cx="120206" cy="144234"/>
            </a:xfrm>
            <a:custGeom>
              <a:avLst/>
              <a:ahLst/>
              <a:cxnLst>
                <a:cxn ang="0">
                  <a:pos x="wd2" y="hd2"/>
                </a:cxn>
                <a:cxn ang="5400000">
                  <a:pos x="wd2" y="hd2"/>
                </a:cxn>
                <a:cxn ang="10800000">
                  <a:pos x="wd2" y="hd2"/>
                </a:cxn>
                <a:cxn ang="16200000">
                  <a:pos x="wd2" y="hd2"/>
                </a:cxn>
              </a:cxnLst>
              <a:rect l="0" t="0" r="r" b="b"/>
              <a:pathLst>
                <a:path w="21600" h="21600" extrusionOk="0">
                  <a:moveTo>
                    <a:pt x="10797" y="0"/>
                  </a:moveTo>
                  <a:lnTo>
                    <a:pt x="9716" y="91"/>
                  </a:lnTo>
                  <a:lnTo>
                    <a:pt x="8636" y="273"/>
                  </a:lnTo>
                  <a:lnTo>
                    <a:pt x="7560" y="541"/>
                  </a:lnTo>
                  <a:lnTo>
                    <a:pt x="6589" y="901"/>
                  </a:lnTo>
                  <a:lnTo>
                    <a:pt x="5721" y="1351"/>
                  </a:lnTo>
                  <a:lnTo>
                    <a:pt x="4749" y="1893"/>
                  </a:lnTo>
                  <a:lnTo>
                    <a:pt x="3996" y="2520"/>
                  </a:lnTo>
                  <a:lnTo>
                    <a:pt x="3133" y="3153"/>
                  </a:lnTo>
                  <a:lnTo>
                    <a:pt x="2484" y="3962"/>
                  </a:lnTo>
                  <a:lnTo>
                    <a:pt x="1834" y="4772"/>
                  </a:lnTo>
                  <a:lnTo>
                    <a:pt x="1294" y="5673"/>
                  </a:lnTo>
                  <a:lnTo>
                    <a:pt x="862" y="6569"/>
                  </a:lnTo>
                  <a:lnTo>
                    <a:pt x="540" y="7561"/>
                  </a:lnTo>
                  <a:lnTo>
                    <a:pt x="213" y="8639"/>
                  </a:lnTo>
                  <a:lnTo>
                    <a:pt x="109" y="9722"/>
                  </a:lnTo>
                  <a:lnTo>
                    <a:pt x="0" y="10800"/>
                  </a:lnTo>
                  <a:lnTo>
                    <a:pt x="109" y="11883"/>
                  </a:lnTo>
                  <a:lnTo>
                    <a:pt x="213" y="12961"/>
                  </a:lnTo>
                  <a:lnTo>
                    <a:pt x="540" y="14039"/>
                  </a:lnTo>
                  <a:lnTo>
                    <a:pt x="862" y="15031"/>
                  </a:lnTo>
                  <a:lnTo>
                    <a:pt x="1294" y="15932"/>
                  </a:lnTo>
                  <a:lnTo>
                    <a:pt x="1834" y="16832"/>
                  </a:lnTo>
                  <a:lnTo>
                    <a:pt x="2484" y="17642"/>
                  </a:lnTo>
                  <a:lnTo>
                    <a:pt x="3133" y="18452"/>
                  </a:lnTo>
                  <a:lnTo>
                    <a:pt x="3996" y="19171"/>
                  </a:lnTo>
                  <a:lnTo>
                    <a:pt x="4749" y="19803"/>
                  </a:lnTo>
                  <a:lnTo>
                    <a:pt x="5721" y="20340"/>
                  </a:lnTo>
                  <a:lnTo>
                    <a:pt x="6589" y="20790"/>
                  </a:lnTo>
                  <a:lnTo>
                    <a:pt x="7560" y="21150"/>
                  </a:lnTo>
                  <a:lnTo>
                    <a:pt x="8636" y="21423"/>
                  </a:lnTo>
                  <a:lnTo>
                    <a:pt x="9716" y="21509"/>
                  </a:lnTo>
                  <a:lnTo>
                    <a:pt x="10797" y="21600"/>
                  </a:lnTo>
                  <a:lnTo>
                    <a:pt x="11987" y="21509"/>
                  </a:lnTo>
                  <a:lnTo>
                    <a:pt x="12959" y="21423"/>
                  </a:lnTo>
                  <a:lnTo>
                    <a:pt x="14040" y="21150"/>
                  </a:lnTo>
                  <a:lnTo>
                    <a:pt x="15011" y="20790"/>
                  </a:lnTo>
                  <a:lnTo>
                    <a:pt x="15983" y="20340"/>
                  </a:lnTo>
                  <a:lnTo>
                    <a:pt x="16845" y="19803"/>
                  </a:lnTo>
                  <a:lnTo>
                    <a:pt x="17708" y="19171"/>
                  </a:lnTo>
                  <a:lnTo>
                    <a:pt x="18467" y="18452"/>
                  </a:lnTo>
                  <a:lnTo>
                    <a:pt x="19220" y="17642"/>
                  </a:lnTo>
                  <a:lnTo>
                    <a:pt x="19760" y="16832"/>
                  </a:lnTo>
                  <a:lnTo>
                    <a:pt x="20301" y="15932"/>
                  </a:lnTo>
                  <a:lnTo>
                    <a:pt x="20841" y="15031"/>
                  </a:lnTo>
                  <a:lnTo>
                    <a:pt x="21163" y="14039"/>
                  </a:lnTo>
                  <a:lnTo>
                    <a:pt x="21382" y="12961"/>
                  </a:lnTo>
                  <a:lnTo>
                    <a:pt x="21600" y="11883"/>
                  </a:lnTo>
                  <a:lnTo>
                    <a:pt x="21600" y="9722"/>
                  </a:lnTo>
                  <a:lnTo>
                    <a:pt x="21382" y="8639"/>
                  </a:lnTo>
                  <a:lnTo>
                    <a:pt x="21163" y="7561"/>
                  </a:lnTo>
                  <a:lnTo>
                    <a:pt x="20841" y="6569"/>
                  </a:lnTo>
                  <a:lnTo>
                    <a:pt x="20301" y="5673"/>
                  </a:lnTo>
                  <a:lnTo>
                    <a:pt x="19760" y="4772"/>
                  </a:lnTo>
                  <a:lnTo>
                    <a:pt x="19220" y="3962"/>
                  </a:lnTo>
                  <a:lnTo>
                    <a:pt x="18467" y="3153"/>
                  </a:lnTo>
                  <a:lnTo>
                    <a:pt x="17708" y="2520"/>
                  </a:lnTo>
                  <a:lnTo>
                    <a:pt x="16845" y="1893"/>
                  </a:lnTo>
                  <a:lnTo>
                    <a:pt x="15983" y="1351"/>
                  </a:lnTo>
                  <a:lnTo>
                    <a:pt x="15011" y="901"/>
                  </a:lnTo>
                  <a:lnTo>
                    <a:pt x="14040" y="541"/>
                  </a:lnTo>
                  <a:lnTo>
                    <a:pt x="12959" y="273"/>
                  </a:lnTo>
                  <a:lnTo>
                    <a:pt x="11987" y="91"/>
                  </a:lnTo>
                  <a:lnTo>
                    <a:pt x="1079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74" name="Google Shape;1168;p38"/>
            <p:cNvSpPr/>
            <p:nvPr/>
          </p:nvSpPr>
          <p:spPr>
            <a:xfrm>
              <a:off x="423705" y="769279"/>
              <a:ext cx="268630" cy="245179"/>
            </a:xfrm>
            <a:custGeom>
              <a:avLst/>
              <a:ahLst/>
              <a:cxnLst>
                <a:cxn ang="0">
                  <a:pos x="wd2" y="hd2"/>
                </a:cxn>
                <a:cxn ang="5400000">
                  <a:pos x="wd2" y="hd2"/>
                </a:cxn>
                <a:cxn ang="10800000">
                  <a:pos x="wd2" y="hd2"/>
                </a:cxn>
                <a:cxn ang="16200000">
                  <a:pos x="wd2" y="hd2"/>
                </a:cxn>
              </a:cxnLst>
              <a:rect l="0" t="0" r="r" b="b"/>
              <a:pathLst>
                <a:path w="21600" h="21600" extrusionOk="0">
                  <a:moveTo>
                    <a:pt x="1160" y="0"/>
                  </a:moveTo>
                  <a:lnTo>
                    <a:pt x="967" y="846"/>
                  </a:lnTo>
                  <a:lnTo>
                    <a:pt x="579" y="3070"/>
                  </a:lnTo>
                  <a:lnTo>
                    <a:pt x="386" y="4552"/>
                  </a:lnTo>
                  <a:lnTo>
                    <a:pt x="193" y="6193"/>
                  </a:lnTo>
                  <a:lnTo>
                    <a:pt x="49" y="7994"/>
                  </a:lnTo>
                  <a:lnTo>
                    <a:pt x="0" y="9899"/>
                  </a:lnTo>
                  <a:lnTo>
                    <a:pt x="0" y="11805"/>
                  </a:lnTo>
                  <a:lnTo>
                    <a:pt x="49" y="12760"/>
                  </a:lnTo>
                  <a:lnTo>
                    <a:pt x="144" y="13660"/>
                  </a:lnTo>
                  <a:lnTo>
                    <a:pt x="242" y="14559"/>
                  </a:lnTo>
                  <a:lnTo>
                    <a:pt x="435" y="15458"/>
                  </a:lnTo>
                  <a:lnTo>
                    <a:pt x="628" y="16306"/>
                  </a:lnTo>
                  <a:lnTo>
                    <a:pt x="870" y="17101"/>
                  </a:lnTo>
                  <a:lnTo>
                    <a:pt x="1160" y="17896"/>
                  </a:lnTo>
                  <a:lnTo>
                    <a:pt x="1497" y="18584"/>
                  </a:lnTo>
                  <a:lnTo>
                    <a:pt x="1886" y="19218"/>
                  </a:lnTo>
                  <a:lnTo>
                    <a:pt x="2367" y="19802"/>
                  </a:lnTo>
                  <a:lnTo>
                    <a:pt x="2851" y="20331"/>
                  </a:lnTo>
                  <a:lnTo>
                    <a:pt x="3432" y="20754"/>
                  </a:lnTo>
                  <a:lnTo>
                    <a:pt x="4060" y="21073"/>
                  </a:lnTo>
                  <a:lnTo>
                    <a:pt x="4785" y="21335"/>
                  </a:lnTo>
                  <a:lnTo>
                    <a:pt x="5557" y="21496"/>
                  </a:lnTo>
                  <a:lnTo>
                    <a:pt x="6282" y="21600"/>
                  </a:lnTo>
                  <a:lnTo>
                    <a:pt x="7780" y="21600"/>
                  </a:lnTo>
                  <a:lnTo>
                    <a:pt x="8554" y="21549"/>
                  </a:lnTo>
                  <a:lnTo>
                    <a:pt x="9277" y="21442"/>
                  </a:lnTo>
                  <a:lnTo>
                    <a:pt x="10051" y="21284"/>
                  </a:lnTo>
                  <a:lnTo>
                    <a:pt x="10777" y="21073"/>
                  </a:lnTo>
                  <a:lnTo>
                    <a:pt x="11502" y="20859"/>
                  </a:lnTo>
                  <a:lnTo>
                    <a:pt x="12225" y="20596"/>
                  </a:lnTo>
                  <a:lnTo>
                    <a:pt x="13627" y="19959"/>
                  </a:lnTo>
                  <a:lnTo>
                    <a:pt x="14932" y="19272"/>
                  </a:lnTo>
                  <a:lnTo>
                    <a:pt x="16190" y="18530"/>
                  </a:lnTo>
                  <a:lnTo>
                    <a:pt x="17347" y="17789"/>
                  </a:lnTo>
                  <a:lnTo>
                    <a:pt x="18364" y="16994"/>
                  </a:lnTo>
                  <a:lnTo>
                    <a:pt x="19331" y="16306"/>
                  </a:lnTo>
                  <a:lnTo>
                    <a:pt x="20103" y="15619"/>
                  </a:lnTo>
                  <a:lnTo>
                    <a:pt x="21214" y="14612"/>
                  </a:lnTo>
                  <a:lnTo>
                    <a:pt x="21600" y="14240"/>
                  </a:lnTo>
                  <a:lnTo>
                    <a:pt x="19861" y="10694"/>
                  </a:lnTo>
                  <a:lnTo>
                    <a:pt x="18942" y="11540"/>
                  </a:lnTo>
                  <a:lnTo>
                    <a:pt x="17880" y="12495"/>
                  </a:lnTo>
                  <a:lnTo>
                    <a:pt x="16527" y="13606"/>
                  </a:lnTo>
                  <a:lnTo>
                    <a:pt x="14932" y="14824"/>
                  </a:lnTo>
                  <a:lnTo>
                    <a:pt x="14111" y="15407"/>
                  </a:lnTo>
                  <a:lnTo>
                    <a:pt x="13193" y="15937"/>
                  </a:lnTo>
                  <a:lnTo>
                    <a:pt x="12274" y="16464"/>
                  </a:lnTo>
                  <a:lnTo>
                    <a:pt x="11356" y="16941"/>
                  </a:lnTo>
                  <a:lnTo>
                    <a:pt x="10391" y="17313"/>
                  </a:lnTo>
                  <a:lnTo>
                    <a:pt x="9424" y="17631"/>
                  </a:lnTo>
                  <a:lnTo>
                    <a:pt x="8505" y="17896"/>
                  </a:lnTo>
                  <a:lnTo>
                    <a:pt x="7587" y="18000"/>
                  </a:lnTo>
                  <a:lnTo>
                    <a:pt x="7152" y="18000"/>
                  </a:lnTo>
                  <a:lnTo>
                    <a:pt x="6668" y="17947"/>
                  </a:lnTo>
                  <a:lnTo>
                    <a:pt x="6234" y="17896"/>
                  </a:lnTo>
                  <a:lnTo>
                    <a:pt x="5799" y="17789"/>
                  </a:lnTo>
                  <a:lnTo>
                    <a:pt x="5413" y="17682"/>
                  </a:lnTo>
                  <a:lnTo>
                    <a:pt x="4978" y="17524"/>
                  </a:lnTo>
                  <a:lnTo>
                    <a:pt x="4590" y="17313"/>
                  </a:lnTo>
                  <a:lnTo>
                    <a:pt x="4253" y="17048"/>
                  </a:lnTo>
                  <a:lnTo>
                    <a:pt x="3867" y="16729"/>
                  </a:lnTo>
                  <a:lnTo>
                    <a:pt x="3527" y="16360"/>
                  </a:lnTo>
                  <a:lnTo>
                    <a:pt x="3190" y="15988"/>
                  </a:lnTo>
                  <a:lnTo>
                    <a:pt x="2851" y="15512"/>
                  </a:lnTo>
                  <a:lnTo>
                    <a:pt x="2562" y="15035"/>
                  </a:lnTo>
                  <a:lnTo>
                    <a:pt x="2320" y="14454"/>
                  </a:lnTo>
                  <a:lnTo>
                    <a:pt x="2030" y="13871"/>
                  </a:lnTo>
                  <a:lnTo>
                    <a:pt x="1837" y="13183"/>
                  </a:lnTo>
                  <a:lnTo>
                    <a:pt x="1595" y="12442"/>
                  </a:lnTo>
                  <a:lnTo>
                    <a:pt x="1402" y="11647"/>
                  </a:lnTo>
                  <a:lnTo>
                    <a:pt x="1256" y="10801"/>
                  </a:lnTo>
                  <a:lnTo>
                    <a:pt x="1111" y="9899"/>
                  </a:lnTo>
                  <a:lnTo>
                    <a:pt x="1014" y="8893"/>
                  </a:lnTo>
                  <a:lnTo>
                    <a:pt x="967" y="7887"/>
                  </a:lnTo>
                  <a:lnTo>
                    <a:pt x="918" y="6723"/>
                  </a:lnTo>
                  <a:lnTo>
                    <a:pt x="870" y="5559"/>
                  </a:lnTo>
                  <a:lnTo>
                    <a:pt x="918" y="4287"/>
                  </a:lnTo>
                  <a:lnTo>
                    <a:pt x="967" y="2912"/>
                  </a:lnTo>
                  <a:lnTo>
                    <a:pt x="1014" y="1533"/>
                  </a:lnTo>
                  <a:lnTo>
                    <a:pt x="116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75" name="Google Shape;1169;p38"/>
            <p:cNvSpPr/>
            <p:nvPr/>
          </p:nvSpPr>
          <p:spPr>
            <a:xfrm>
              <a:off x="669520" y="825751"/>
              <a:ext cx="37852" cy="23454"/>
            </a:xfrm>
            <a:custGeom>
              <a:avLst/>
              <a:ahLst/>
              <a:cxnLst>
                <a:cxn ang="0">
                  <a:pos x="wd2" y="hd2"/>
                </a:cxn>
                <a:cxn ang="5400000">
                  <a:pos x="wd2" y="hd2"/>
                </a:cxn>
                <a:cxn ang="10800000">
                  <a:pos x="wd2" y="hd2"/>
                </a:cxn>
                <a:cxn ang="16200000">
                  <a:pos x="wd2" y="hd2"/>
                </a:cxn>
              </a:cxnLst>
              <a:rect l="0" t="0" r="r" b="b"/>
              <a:pathLst>
                <a:path w="21600" h="21600" extrusionOk="0">
                  <a:moveTo>
                    <a:pt x="19884" y="0"/>
                  </a:moveTo>
                  <a:lnTo>
                    <a:pt x="17145" y="1119"/>
                  </a:lnTo>
                  <a:lnTo>
                    <a:pt x="14059" y="2210"/>
                  </a:lnTo>
                  <a:lnTo>
                    <a:pt x="10973" y="3889"/>
                  </a:lnTo>
                  <a:lnTo>
                    <a:pt x="7888" y="6099"/>
                  </a:lnTo>
                  <a:lnTo>
                    <a:pt x="5131" y="8310"/>
                  </a:lnTo>
                  <a:lnTo>
                    <a:pt x="2739" y="11639"/>
                  </a:lnTo>
                  <a:lnTo>
                    <a:pt x="1023" y="15501"/>
                  </a:lnTo>
                  <a:lnTo>
                    <a:pt x="329" y="17179"/>
                  </a:lnTo>
                  <a:lnTo>
                    <a:pt x="0" y="19390"/>
                  </a:lnTo>
                  <a:lnTo>
                    <a:pt x="0" y="20481"/>
                  </a:lnTo>
                  <a:lnTo>
                    <a:pt x="329" y="21040"/>
                  </a:lnTo>
                  <a:lnTo>
                    <a:pt x="1023" y="21600"/>
                  </a:lnTo>
                  <a:lnTo>
                    <a:pt x="2046" y="21600"/>
                  </a:lnTo>
                  <a:lnTo>
                    <a:pt x="3762" y="20481"/>
                  </a:lnTo>
                  <a:lnTo>
                    <a:pt x="4455" y="19949"/>
                  </a:lnTo>
                  <a:lnTo>
                    <a:pt x="4802" y="18830"/>
                  </a:lnTo>
                  <a:lnTo>
                    <a:pt x="5478" y="16060"/>
                  </a:lnTo>
                  <a:lnTo>
                    <a:pt x="6848" y="13290"/>
                  </a:lnTo>
                  <a:lnTo>
                    <a:pt x="8910" y="11080"/>
                  </a:lnTo>
                  <a:lnTo>
                    <a:pt x="10973" y="9429"/>
                  </a:lnTo>
                  <a:lnTo>
                    <a:pt x="13019" y="7750"/>
                  </a:lnTo>
                  <a:lnTo>
                    <a:pt x="15429" y="6659"/>
                  </a:lnTo>
                  <a:lnTo>
                    <a:pt x="19190" y="5540"/>
                  </a:lnTo>
                  <a:lnTo>
                    <a:pt x="20230" y="4980"/>
                  </a:lnTo>
                  <a:lnTo>
                    <a:pt x="20907" y="4449"/>
                  </a:lnTo>
                  <a:lnTo>
                    <a:pt x="21600" y="3330"/>
                  </a:lnTo>
                  <a:lnTo>
                    <a:pt x="21600" y="560"/>
                  </a:lnTo>
                  <a:lnTo>
                    <a:pt x="2090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76" name="Google Shape;1170;p38"/>
            <p:cNvSpPr/>
            <p:nvPr/>
          </p:nvSpPr>
          <p:spPr>
            <a:xfrm>
              <a:off x="715785" y="824566"/>
              <a:ext cx="19838" cy="113584"/>
            </a:xfrm>
            <a:custGeom>
              <a:avLst/>
              <a:ahLst/>
              <a:cxnLst>
                <a:cxn ang="0">
                  <a:pos x="wd2" y="hd2"/>
                </a:cxn>
                <a:cxn ang="5400000">
                  <a:pos x="wd2" y="hd2"/>
                </a:cxn>
                <a:cxn ang="10800000">
                  <a:pos x="wd2" y="hd2"/>
                </a:cxn>
                <a:cxn ang="16200000">
                  <a:pos x="wd2" y="hd2"/>
                </a:cxn>
              </a:cxnLst>
              <a:rect l="0" t="0" r="r" b="b"/>
              <a:pathLst>
                <a:path w="21600" h="21600" extrusionOk="0">
                  <a:moveTo>
                    <a:pt x="6549" y="0"/>
                  </a:moveTo>
                  <a:lnTo>
                    <a:pt x="4565" y="116"/>
                  </a:lnTo>
                  <a:lnTo>
                    <a:pt x="3275" y="116"/>
                  </a:lnTo>
                  <a:lnTo>
                    <a:pt x="1290" y="341"/>
                  </a:lnTo>
                  <a:lnTo>
                    <a:pt x="662" y="456"/>
                  </a:lnTo>
                  <a:lnTo>
                    <a:pt x="0" y="682"/>
                  </a:lnTo>
                  <a:lnTo>
                    <a:pt x="662" y="1028"/>
                  </a:lnTo>
                  <a:lnTo>
                    <a:pt x="3936" y="2057"/>
                  </a:lnTo>
                  <a:lnTo>
                    <a:pt x="6549" y="3200"/>
                  </a:lnTo>
                  <a:lnTo>
                    <a:pt x="8501" y="4344"/>
                  </a:lnTo>
                  <a:lnTo>
                    <a:pt x="10453" y="5598"/>
                  </a:lnTo>
                  <a:lnTo>
                    <a:pt x="11776" y="6857"/>
                  </a:lnTo>
                  <a:lnTo>
                    <a:pt x="12437" y="8226"/>
                  </a:lnTo>
                  <a:lnTo>
                    <a:pt x="12437" y="10855"/>
                  </a:lnTo>
                  <a:lnTo>
                    <a:pt x="11776" y="13599"/>
                  </a:lnTo>
                  <a:lnTo>
                    <a:pt x="10453" y="16227"/>
                  </a:lnTo>
                  <a:lnTo>
                    <a:pt x="6549" y="21144"/>
                  </a:lnTo>
                  <a:lnTo>
                    <a:pt x="6549" y="21369"/>
                  </a:lnTo>
                  <a:lnTo>
                    <a:pt x="7840" y="21484"/>
                  </a:lnTo>
                  <a:lnTo>
                    <a:pt x="9163" y="21600"/>
                  </a:lnTo>
                  <a:lnTo>
                    <a:pt x="10453" y="21600"/>
                  </a:lnTo>
                  <a:lnTo>
                    <a:pt x="12437" y="21484"/>
                  </a:lnTo>
                  <a:lnTo>
                    <a:pt x="13727" y="21369"/>
                  </a:lnTo>
                  <a:lnTo>
                    <a:pt x="15051" y="21259"/>
                  </a:lnTo>
                  <a:lnTo>
                    <a:pt x="15712" y="21028"/>
                  </a:lnTo>
                  <a:lnTo>
                    <a:pt x="19615" y="15996"/>
                  </a:lnTo>
                  <a:lnTo>
                    <a:pt x="20938" y="13258"/>
                  </a:lnTo>
                  <a:lnTo>
                    <a:pt x="21600" y="10514"/>
                  </a:lnTo>
                  <a:lnTo>
                    <a:pt x="21600" y="7770"/>
                  </a:lnTo>
                  <a:lnTo>
                    <a:pt x="20277" y="6401"/>
                  </a:lnTo>
                  <a:lnTo>
                    <a:pt x="18987" y="5026"/>
                  </a:lnTo>
                  <a:lnTo>
                    <a:pt x="17664" y="3772"/>
                  </a:lnTo>
                  <a:lnTo>
                    <a:pt x="15051" y="2513"/>
                  </a:lnTo>
                  <a:lnTo>
                    <a:pt x="12437" y="1369"/>
                  </a:lnTo>
                  <a:lnTo>
                    <a:pt x="9163" y="225"/>
                  </a:lnTo>
                  <a:lnTo>
                    <a:pt x="7840" y="116"/>
                  </a:lnTo>
                  <a:lnTo>
                    <a:pt x="65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77" name="Google Shape;1171;p38"/>
            <p:cNvSpPr/>
            <p:nvPr/>
          </p:nvSpPr>
          <p:spPr>
            <a:xfrm>
              <a:off x="724807" y="900267"/>
              <a:ext cx="37852" cy="16831"/>
            </a:xfrm>
            <a:custGeom>
              <a:avLst/>
              <a:ahLst/>
              <a:cxnLst>
                <a:cxn ang="0">
                  <a:pos x="wd2" y="hd2"/>
                </a:cxn>
                <a:cxn ang="5400000">
                  <a:pos x="wd2" y="hd2"/>
                </a:cxn>
                <a:cxn ang="10800000">
                  <a:pos x="wd2" y="hd2"/>
                </a:cxn>
                <a:cxn ang="16200000">
                  <a:pos x="wd2" y="hd2"/>
                </a:cxn>
              </a:cxnLst>
              <a:rect l="0" t="0" r="r" b="b"/>
              <a:pathLst>
                <a:path w="21600" h="21600" extrusionOk="0">
                  <a:moveTo>
                    <a:pt x="19208" y="0"/>
                  </a:moveTo>
                  <a:lnTo>
                    <a:pt x="16798" y="780"/>
                  </a:lnTo>
                  <a:lnTo>
                    <a:pt x="14735" y="1560"/>
                  </a:lnTo>
                  <a:lnTo>
                    <a:pt x="9933" y="4640"/>
                  </a:lnTo>
                  <a:lnTo>
                    <a:pt x="5478" y="8500"/>
                  </a:lnTo>
                  <a:lnTo>
                    <a:pt x="1370" y="13919"/>
                  </a:lnTo>
                  <a:lnTo>
                    <a:pt x="329" y="14660"/>
                  </a:lnTo>
                  <a:lnTo>
                    <a:pt x="0" y="16219"/>
                  </a:lnTo>
                  <a:lnTo>
                    <a:pt x="0" y="17779"/>
                  </a:lnTo>
                  <a:lnTo>
                    <a:pt x="329" y="19300"/>
                  </a:lnTo>
                  <a:lnTo>
                    <a:pt x="1023" y="20859"/>
                  </a:lnTo>
                  <a:lnTo>
                    <a:pt x="1716" y="21600"/>
                  </a:lnTo>
                  <a:lnTo>
                    <a:pt x="2739" y="21600"/>
                  </a:lnTo>
                  <a:lnTo>
                    <a:pt x="3432" y="20859"/>
                  </a:lnTo>
                  <a:lnTo>
                    <a:pt x="7194" y="16219"/>
                  </a:lnTo>
                  <a:lnTo>
                    <a:pt x="10973" y="12360"/>
                  </a:lnTo>
                  <a:lnTo>
                    <a:pt x="14735" y="10059"/>
                  </a:lnTo>
                  <a:lnTo>
                    <a:pt x="18861" y="8500"/>
                  </a:lnTo>
                  <a:lnTo>
                    <a:pt x="19884" y="8500"/>
                  </a:lnTo>
                  <a:lnTo>
                    <a:pt x="20577" y="7720"/>
                  </a:lnTo>
                  <a:lnTo>
                    <a:pt x="21253" y="6199"/>
                  </a:lnTo>
                  <a:lnTo>
                    <a:pt x="21600" y="4640"/>
                  </a:lnTo>
                  <a:lnTo>
                    <a:pt x="21253" y="3119"/>
                  </a:lnTo>
                  <a:lnTo>
                    <a:pt x="20907" y="1560"/>
                  </a:lnTo>
                  <a:lnTo>
                    <a:pt x="20230" y="780"/>
                  </a:lnTo>
                  <a:lnTo>
                    <a:pt x="1920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78" name="Google Shape;1172;p38"/>
            <p:cNvSpPr/>
            <p:nvPr/>
          </p:nvSpPr>
          <p:spPr>
            <a:xfrm>
              <a:off x="728999" y="872046"/>
              <a:ext cx="36060" cy="13824"/>
            </a:xfrm>
            <a:custGeom>
              <a:avLst/>
              <a:ahLst/>
              <a:cxnLst>
                <a:cxn ang="0">
                  <a:pos x="wd2" y="hd2"/>
                </a:cxn>
                <a:cxn ang="5400000">
                  <a:pos x="wd2" y="hd2"/>
                </a:cxn>
                <a:cxn ang="10800000">
                  <a:pos x="wd2" y="hd2"/>
                </a:cxn>
                <a:cxn ang="16200000">
                  <a:pos x="wd2" y="hd2"/>
                </a:cxn>
              </a:cxnLst>
              <a:rect l="0" t="0" r="r" b="b"/>
              <a:pathLst>
                <a:path w="21600" h="21600" extrusionOk="0">
                  <a:moveTo>
                    <a:pt x="15850" y="0"/>
                  </a:moveTo>
                  <a:lnTo>
                    <a:pt x="12956" y="902"/>
                  </a:lnTo>
                  <a:lnTo>
                    <a:pt x="10445" y="3750"/>
                  </a:lnTo>
                  <a:lnTo>
                    <a:pt x="7916" y="6551"/>
                  </a:lnTo>
                  <a:lnTo>
                    <a:pt x="5405" y="11251"/>
                  </a:lnTo>
                  <a:lnTo>
                    <a:pt x="364" y="18752"/>
                  </a:lnTo>
                  <a:lnTo>
                    <a:pt x="0" y="19701"/>
                  </a:lnTo>
                  <a:lnTo>
                    <a:pt x="0" y="21600"/>
                  </a:lnTo>
                  <a:lnTo>
                    <a:pt x="2529" y="21600"/>
                  </a:lnTo>
                  <a:lnTo>
                    <a:pt x="4331" y="19701"/>
                  </a:lnTo>
                  <a:lnTo>
                    <a:pt x="7206" y="14052"/>
                  </a:lnTo>
                  <a:lnTo>
                    <a:pt x="10445" y="9352"/>
                  </a:lnTo>
                  <a:lnTo>
                    <a:pt x="11883" y="6551"/>
                  </a:lnTo>
                  <a:lnTo>
                    <a:pt x="13684" y="5602"/>
                  </a:lnTo>
                  <a:lnTo>
                    <a:pt x="15486" y="5602"/>
                  </a:lnTo>
                  <a:lnTo>
                    <a:pt x="17287" y="6551"/>
                  </a:lnTo>
                  <a:lnTo>
                    <a:pt x="18725" y="6551"/>
                  </a:lnTo>
                  <a:lnTo>
                    <a:pt x="20526" y="4700"/>
                  </a:lnTo>
                  <a:lnTo>
                    <a:pt x="21600" y="2801"/>
                  </a:lnTo>
                  <a:lnTo>
                    <a:pt x="21600" y="902"/>
                  </a:lnTo>
                  <a:lnTo>
                    <a:pt x="1836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8979" name="Google Shape;1173;p38"/>
            <p:cNvSpPr/>
            <p:nvPr/>
          </p:nvSpPr>
          <p:spPr>
            <a:xfrm>
              <a:off x="725992" y="835988"/>
              <a:ext cx="30652" cy="18624"/>
            </a:xfrm>
            <a:custGeom>
              <a:avLst/>
              <a:ahLst/>
              <a:cxnLst>
                <a:cxn ang="0">
                  <a:pos x="wd2" y="hd2"/>
                </a:cxn>
                <a:cxn ang="5400000">
                  <a:pos x="wd2" y="hd2"/>
                </a:cxn>
                <a:cxn ang="10800000">
                  <a:pos x="wd2" y="hd2"/>
                </a:cxn>
                <a:cxn ang="16200000">
                  <a:pos x="wd2" y="hd2"/>
                </a:cxn>
              </a:cxnLst>
              <a:rect l="0" t="0" r="r" b="b"/>
              <a:pathLst>
                <a:path w="21600" h="21600" extrusionOk="0">
                  <a:moveTo>
                    <a:pt x="17361" y="0"/>
                  </a:moveTo>
                  <a:lnTo>
                    <a:pt x="14407" y="669"/>
                  </a:lnTo>
                  <a:lnTo>
                    <a:pt x="11860" y="2079"/>
                  </a:lnTo>
                  <a:lnTo>
                    <a:pt x="8905" y="4158"/>
                  </a:lnTo>
                  <a:lnTo>
                    <a:pt x="6358" y="6272"/>
                  </a:lnTo>
                  <a:lnTo>
                    <a:pt x="3811" y="9761"/>
                  </a:lnTo>
                  <a:lnTo>
                    <a:pt x="1691" y="13249"/>
                  </a:lnTo>
                  <a:lnTo>
                    <a:pt x="428" y="17407"/>
                  </a:lnTo>
                  <a:lnTo>
                    <a:pt x="0" y="19521"/>
                  </a:lnTo>
                  <a:lnTo>
                    <a:pt x="428" y="20191"/>
                  </a:lnTo>
                  <a:lnTo>
                    <a:pt x="1284" y="20895"/>
                  </a:lnTo>
                  <a:lnTo>
                    <a:pt x="2119" y="21600"/>
                  </a:lnTo>
                  <a:lnTo>
                    <a:pt x="4667" y="20895"/>
                  </a:lnTo>
                  <a:lnTo>
                    <a:pt x="5502" y="19521"/>
                  </a:lnTo>
                  <a:lnTo>
                    <a:pt x="5930" y="18816"/>
                  </a:lnTo>
                  <a:lnTo>
                    <a:pt x="8049" y="13918"/>
                  </a:lnTo>
                  <a:lnTo>
                    <a:pt x="10597" y="9761"/>
                  </a:lnTo>
                  <a:lnTo>
                    <a:pt x="12288" y="8351"/>
                  </a:lnTo>
                  <a:lnTo>
                    <a:pt x="13551" y="7646"/>
                  </a:lnTo>
                  <a:lnTo>
                    <a:pt x="15242" y="6942"/>
                  </a:lnTo>
                  <a:lnTo>
                    <a:pt x="19074" y="6942"/>
                  </a:lnTo>
                  <a:lnTo>
                    <a:pt x="20337" y="6272"/>
                  </a:lnTo>
                  <a:lnTo>
                    <a:pt x="21172" y="4863"/>
                  </a:lnTo>
                  <a:lnTo>
                    <a:pt x="21600" y="4158"/>
                  </a:lnTo>
                  <a:lnTo>
                    <a:pt x="21600" y="2784"/>
                  </a:lnTo>
                  <a:lnTo>
                    <a:pt x="21172" y="1374"/>
                  </a:lnTo>
                  <a:lnTo>
                    <a:pt x="20337" y="669"/>
                  </a:lnTo>
                  <a:lnTo>
                    <a:pt x="1736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83" name="Google Shape;1174;p38"/>
          <p:cNvGrpSpPr/>
          <p:nvPr/>
        </p:nvGrpSpPr>
        <p:grpSpPr>
          <a:xfrm>
            <a:off x="7430395" y="3864230"/>
            <a:ext cx="1132676" cy="1073164"/>
            <a:chOff x="-1" y="0"/>
            <a:chExt cx="1132675" cy="1073163"/>
          </a:xfrm>
        </p:grpSpPr>
        <p:sp>
          <p:nvSpPr>
            <p:cNvPr id="1048980" name="Google Shape;1175;p38"/>
            <p:cNvSpPr/>
            <p:nvPr/>
          </p:nvSpPr>
          <p:spPr>
            <a:xfrm>
              <a:off x="-2" y="247840"/>
              <a:ext cx="896580" cy="825324"/>
            </a:xfrm>
            <a:custGeom>
              <a:avLst/>
              <a:ahLst/>
              <a:cxnLst>
                <a:cxn ang="0">
                  <a:pos x="wd2" y="hd2"/>
                </a:cxn>
                <a:cxn ang="5400000">
                  <a:pos x="wd2" y="hd2"/>
                </a:cxn>
                <a:cxn ang="10800000">
                  <a:pos x="wd2" y="hd2"/>
                </a:cxn>
                <a:cxn ang="16200000">
                  <a:pos x="wd2" y="hd2"/>
                </a:cxn>
              </a:cxnLst>
              <a:rect l="0" t="0" r="r" b="b"/>
              <a:pathLst>
                <a:path w="21600" h="21600" extrusionOk="0">
                  <a:moveTo>
                    <a:pt x="9178" y="0"/>
                  </a:moveTo>
                  <a:lnTo>
                    <a:pt x="9102" y="51"/>
                  </a:lnTo>
                  <a:lnTo>
                    <a:pt x="8895" y="205"/>
                  </a:lnTo>
                  <a:lnTo>
                    <a:pt x="8574" y="461"/>
                  </a:lnTo>
                  <a:lnTo>
                    <a:pt x="8376" y="635"/>
                  </a:lnTo>
                  <a:lnTo>
                    <a:pt x="8150" y="840"/>
                  </a:lnTo>
                  <a:lnTo>
                    <a:pt x="7904" y="1076"/>
                  </a:lnTo>
                  <a:lnTo>
                    <a:pt x="7631" y="1342"/>
                  </a:lnTo>
                  <a:lnTo>
                    <a:pt x="7348" y="1639"/>
                  </a:lnTo>
                  <a:lnTo>
                    <a:pt x="7046" y="1967"/>
                  </a:lnTo>
                  <a:lnTo>
                    <a:pt x="6716" y="2326"/>
                  </a:lnTo>
                  <a:lnTo>
                    <a:pt x="6386" y="2715"/>
                  </a:lnTo>
                  <a:lnTo>
                    <a:pt x="6037" y="3136"/>
                  </a:lnTo>
                  <a:lnTo>
                    <a:pt x="5678" y="3597"/>
                  </a:lnTo>
                  <a:lnTo>
                    <a:pt x="5320" y="4099"/>
                  </a:lnTo>
                  <a:lnTo>
                    <a:pt x="4943" y="4631"/>
                  </a:lnTo>
                  <a:lnTo>
                    <a:pt x="4565" y="5195"/>
                  </a:lnTo>
                  <a:lnTo>
                    <a:pt x="4188" y="5800"/>
                  </a:lnTo>
                  <a:lnTo>
                    <a:pt x="3801" y="6435"/>
                  </a:lnTo>
                  <a:lnTo>
                    <a:pt x="3424" y="7121"/>
                  </a:lnTo>
                  <a:lnTo>
                    <a:pt x="3047" y="7839"/>
                  </a:lnTo>
                  <a:lnTo>
                    <a:pt x="2670" y="8597"/>
                  </a:lnTo>
                  <a:lnTo>
                    <a:pt x="2481" y="8986"/>
                  </a:lnTo>
                  <a:lnTo>
                    <a:pt x="2292" y="9396"/>
                  </a:lnTo>
                  <a:lnTo>
                    <a:pt x="2113" y="9806"/>
                  </a:lnTo>
                  <a:lnTo>
                    <a:pt x="1934" y="10226"/>
                  </a:lnTo>
                  <a:lnTo>
                    <a:pt x="1755" y="10667"/>
                  </a:lnTo>
                  <a:lnTo>
                    <a:pt x="1575" y="11107"/>
                  </a:lnTo>
                  <a:lnTo>
                    <a:pt x="1405" y="11568"/>
                  </a:lnTo>
                  <a:lnTo>
                    <a:pt x="1235" y="12030"/>
                  </a:lnTo>
                  <a:lnTo>
                    <a:pt x="1066" y="12511"/>
                  </a:lnTo>
                  <a:lnTo>
                    <a:pt x="906" y="12993"/>
                  </a:lnTo>
                  <a:lnTo>
                    <a:pt x="745" y="13495"/>
                  </a:lnTo>
                  <a:lnTo>
                    <a:pt x="585" y="14007"/>
                  </a:lnTo>
                  <a:lnTo>
                    <a:pt x="434" y="14519"/>
                  </a:lnTo>
                  <a:lnTo>
                    <a:pt x="283" y="15052"/>
                  </a:lnTo>
                  <a:lnTo>
                    <a:pt x="141" y="15595"/>
                  </a:lnTo>
                  <a:lnTo>
                    <a:pt x="0" y="16149"/>
                  </a:lnTo>
                  <a:lnTo>
                    <a:pt x="57" y="16241"/>
                  </a:lnTo>
                  <a:lnTo>
                    <a:pt x="245" y="16497"/>
                  </a:lnTo>
                  <a:lnTo>
                    <a:pt x="387" y="16671"/>
                  </a:lnTo>
                  <a:lnTo>
                    <a:pt x="556" y="16876"/>
                  </a:lnTo>
                  <a:lnTo>
                    <a:pt x="774" y="17112"/>
                  </a:lnTo>
                  <a:lnTo>
                    <a:pt x="1028" y="17368"/>
                  </a:lnTo>
                  <a:lnTo>
                    <a:pt x="1311" y="17634"/>
                  </a:lnTo>
                  <a:lnTo>
                    <a:pt x="1641" y="17931"/>
                  </a:lnTo>
                  <a:lnTo>
                    <a:pt x="2009" y="18229"/>
                  </a:lnTo>
                  <a:lnTo>
                    <a:pt x="2424" y="18536"/>
                  </a:lnTo>
                  <a:lnTo>
                    <a:pt x="2877" y="18844"/>
                  </a:lnTo>
                  <a:lnTo>
                    <a:pt x="3122" y="18998"/>
                  </a:lnTo>
                  <a:lnTo>
                    <a:pt x="3377" y="19161"/>
                  </a:lnTo>
                  <a:lnTo>
                    <a:pt x="3650" y="19315"/>
                  </a:lnTo>
                  <a:lnTo>
                    <a:pt x="3924" y="19469"/>
                  </a:lnTo>
                  <a:lnTo>
                    <a:pt x="4216" y="19612"/>
                  </a:lnTo>
                  <a:lnTo>
                    <a:pt x="4518" y="19766"/>
                  </a:lnTo>
                  <a:lnTo>
                    <a:pt x="4830" y="19909"/>
                  </a:lnTo>
                  <a:lnTo>
                    <a:pt x="5159" y="20053"/>
                  </a:lnTo>
                  <a:lnTo>
                    <a:pt x="5499" y="20196"/>
                  </a:lnTo>
                  <a:lnTo>
                    <a:pt x="5848" y="20329"/>
                  </a:lnTo>
                  <a:lnTo>
                    <a:pt x="6216" y="20462"/>
                  </a:lnTo>
                  <a:lnTo>
                    <a:pt x="6593" y="20596"/>
                  </a:lnTo>
                  <a:lnTo>
                    <a:pt x="6990" y="20719"/>
                  </a:lnTo>
                  <a:lnTo>
                    <a:pt x="7395" y="20832"/>
                  </a:lnTo>
                  <a:lnTo>
                    <a:pt x="7810" y="20944"/>
                  </a:lnTo>
                  <a:lnTo>
                    <a:pt x="8244" y="21046"/>
                  </a:lnTo>
                  <a:lnTo>
                    <a:pt x="8687" y="21139"/>
                  </a:lnTo>
                  <a:lnTo>
                    <a:pt x="9140" y="21231"/>
                  </a:lnTo>
                  <a:lnTo>
                    <a:pt x="9611" y="21303"/>
                  </a:lnTo>
                  <a:lnTo>
                    <a:pt x="10102" y="21374"/>
                  </a:lnTo>
                  <a:lnTo>
                    <a:pt x="10602" y="21436"/>
                  </a:lnTo>
                  <a:lnTo>
                    <a:pt x="11121" y="21498"/>
                  </a:lnTo>
                  <a:lnTo>
                    <a:pt x="11649" y="21538"/>
                  </a:lnTo>
                  <a:lnTo>
                    <a:pt x="12196" y="21569"/>
                  </a:lnTo>
                  <a:lnTo>
                    <a:pt x="12753" y="21590"/>
                  </a:lnTo>
                  <a:lnTo>
                    <a:pt x="13328" y="21600"/>
                  </a:lnTo>
                  <a:lnTo>
                    <a:pt x="13922" y="21600"/>
                  </a:lnTo>
                  <a:lnTo>
                    <a:pt x="14526" y="21590"/>
                  </a:lnTo>
                  <a:lnTo>
                    <a:pt x="15148" y="21559"/>
                  </a:lnTo>
                  <a:lnTo>
                    <a:pt x="15781" y="21518"/>
                  </a:lnTo>
                  <a:lnTo>
                    <a:pt x="16431" y="21467"/>
                  </a:lnTo>
                  <a:lnTo>
                    <a:pt x="17101" y="21405"/>
                  </a:lnTo>
                  <a:lnTo>
                    <a:pt x="17790" y="21323"/>
                  </a:lnTo>
                  <a:lnTo>
                    <a:pt x="18488" y="21221"/>
                  </a:lnTo>
                  <a:lnTo>
                    <a:pt x="19204" y="21108"/>
                  </a:lnTo>
                  <a:lnTo>
                    <a:pt x="19940" y="20985"/>
                  </a:lnTo>
                  <a:lnTo>
                    <a:pt x="20695" y="20842"/>
                  </a:lnTo>
                  <a:lnTo>
                    <a:pt x="21459" y="20678"/>
                  </a:lnTo>
                  <a:lnTo>
                    <a:pt x="21515" y="19960"/>
                  </a:lnTo>
                  <a:lnTo>
                    <a:pt x="21563" y="19120"/>
                  </a:lnTo>
                  <a:lnTo>
                    <a:pt x="21581" y="18659"/>
                  </a:lnTo>
                  <a:lnTo>
                    <a:pt x="21591" y="18178"/>
                  </a:lnTo>
                  <a:lnTo>
                    <a:pt x="21600" y="17665"/>
                  </a:lnTo>
                  <a:lnTo>
                    <a:pt x="21600" y="17132"/>
                  </a:lnTo>
                  <a:lnTo>
                    <a:pt x="21591" y="16589"/>
                  </a:lnTo>
                  <a:lnTo>
                    <a:pt x="21581" y="16016"/>
                  </a:lnTo>
                  <a:lnTo>
                    <a:pt x="21553" y="15431"/>
                  </a:lnTo>
                  <a:lnTo>
                    <a:pt x="21525" y="14827"/>
                  </a:lnTo>
                  <a:lnTo>
                    <a:pt x="21477" y="14212"/>
                  </a:lnTo>
                  <a:lnTo>
                    <a:pt x="21421" y="13587"/>
                  </a:lnTo>
                  <a:lnTo>
                    <a:pt x="21355" y="12952"/>
                  </a:lnTo>
                  <a:lnTo>
                    <a:pt x="21270" y="12306"/>
                  </a:lnTo>
                  <a:lnTo>
                    <a:pt x="21176" y="11650"/>
                  </a:lnTo>
                  <a:lnTo>
                    <a:pt x="21072" y="10985"/>
                  </a:lnTo>
                  <a:lnTo>
                    <a:pt x="20940" y="10329"/>
                  </a:lnTo>
                  <a:lnTo>
                    <a:pt x="20798" y="9652"/>
                  </a:lnTo>
                  <a:lnTo>
                    <a:pt x="20638" y="8986"/>
                  </a:lnTo>
                  <a:lnTo>
                    <a:pt x="20459" y="8320"/>
                  </a:lnTo>
                  <a:lnTo>
                    <a:pt x="20261" y="7654"/>
                  </a:lnTo>
                  <a:lnTo>
                    <a:pt x="20034" y="6998"/>
                  </a:lnTo>
                  <a:lnTo>
                    <a:pt x="19799" y="6342"/>
                  </a:lnTo>
                  <a:lnTo>
                    <a:pt x="19667" y="6014"/>
                  </a:lnTo>
                  <a:lnTo>
                    <a:pt x="19535" y="5687"/>
                  </a:lnTo>
                  <a:lnTo>
                    <a:pt x="19393" y="5369"/>
                  </a:lnTo>
                  <a:lnTo>
                    <a:pt x="19252" y="5051"/>
                  </a:lnTo>
                  <a:lnTo>
                    <a:pt x="19101" y="4734"/>
                  </a:lnTo>
                  <a:lnTo>
                    <a:pt x="18940" y="4416"/>
                  </a:lnTo>
                  <a:lnTo>
                    <a:pt x="18770" y="4109"/>
                  </a:lnTo>
                  <a:lnTo>
                    <a:pt x="18601" y="3801"/>
                  </a:lnTo>
                  <a:lnTo>
                    <a:pt x="18431" y="3494"/>
                  </a:lnTo>
                  <a:lnTo>
                    <a:pt x="18242" y="3197"/>
                  </a:lnTo>
                  <a:lnTo>
                    <a:pt x="18054" y="2900"/>
                  </a:lnTo>
                  <a:lnTo>
                    <a:pt x="17855" y="2602"/>
                  </a:lnTo>
                  <a:lnTo>
                    <a:pt x="17658" y="2316"/>
                  </a:lnTo>
                  <a:lnTo>
                    <a:pt x="17440" y="2029"/>
                  </a:lnTo>
                  <a:lnTo>
                    <a:pt x="9178"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8981" name="Google Shape;1177;p38"/>
            <p:cNvSpPr/>
            <p:nvPr/>
          </p:nvSpPr>
          <p:spPr>
            <a:xfrm>
              <a:off x="357844" y="391528"/>
              <a:ext cx="116685" cy="53246"/>
            </a:xfrm>
            <a:custGeom>
              <a:avLst/>
              <a:ahLst/>
              <a:cxnLst>
                <a:cxn ang="0">
                  <a:pos x="wd2" y="hd2"/>
                </a:cxn>
                <a:cxn ang="5400000">
                  <a:pos x="wd2" y="hd2"/>
                </a:cxn>
                <a:cxn ang="10800000">
                  <a:pos x="wd2" y="hd2"/>
                </a:cxn>
                <a:cxn ang="16200000">
                  <a:pos x="wd2" y="hd2"/>
                </a:cxn>
              </a:cxnLst>
              <a:rect l="0" t="0" r="r" b="b"/>
              <a:pathLst>
                <a:path w="21600" h="21600" extrusionOk="0">
                  <a:moveTo>
                    <a:pt x="10511" y="0"/>
                  </a:moveTo>
                  <a:lnTo>
                    <a:pt x="9424" y="159"/>
                  </a:lnTo>
                  <a:lnTo>
                    <a:pt x="8191" y="470"/>
                  </a:lnTo>
                  <a:lnTo>
                    <a:pt x="6959" y="1267"/>
                  </a:lnTo>
                  <a:lnTo>
                    <a:pt x="5799" y="2223"/>
                  </a:lnTo>
                  <a:lnTo>
                    <a:pt x="4712" y="3490"/>
                  </a:lnTo>
                  <a:lnTo>
                    <a:pt x="3625" y="5083"/>
                  </a:lnTo>
                  <a:lnTo>
                    <a:pt x="2611" y="6828"/>
                  </a:lnTo>
                  <a:lnTo>
                    <a:pt x="1669" y="8573"/>
                  </a:lnTo>
                  <a:lnTo>
                    <a:pt x="800" y="10636"/>
                  </a:lnTo>
                  <a:lnTo>
                    <a:pt x="0" y="12700"/>
                  </a:lnTo>
                  <a:lnTo>
                    <a:pt x="0" y="13019"/>
                  </a:lnTo>
                  <a:lnTo>
                    <a:pt x="218" y="13337"/>
                  </a:lnTo>
                  <a:lnTo>
                    <a:pt x="582" y="13497"/>
                  </a:lnTo>
                  <a:lnTo>
                    <a:pt x="1087" y="13656"/>
                  </a:lnTo>
                  <a:lnTo>
                    <a:pt x="1596" y="13656"/>
                  </a:lnTo>
                  <a:lnTo>
                    <a:pt x="2101" y="13497"/>
                  </a:lnTo>
                  <a:lnTo>
                    <a:pt x="2538" y="13337"/>
                  </a:lnTo>
                  <a:lnTo>
                    <a:pt x="2756" y="12859"/>
                  </a:lnTo>
                  <a:lnTo>
                    <a:pt x="3625" y="10636"/>
                  </a:lnTo>
                  <a:lnTo>
                    <a:pt x="4567" y="8573"/>
                  </a:lnTo>
                  <a:lnTo>
                    <a:pt x="5581" y="6828"/>
                  </a:lnTo>
                  <a:lnTo>
                    <a:pt x="6595" y="5083"/>
                  </a:lnTo>
                  <a:lnTo>
                    <a:pt x="7177" y="4446"/>
                  </a:lnTo>
                  <a:lnTo>
                    <a:pt x="7682" y="3808"/>
                  </a:lnTo>
                  <a:lnTo>
                    <a:pt x="8191" y="3330"/>
                  </a:lnTo>
                  <a:lnTo>
                    <a:pt x="8697" y="2852"/>
                  </a:lnTo>
                  <a:lnTo>
                    <a:pt x="9206" y="2701"/>
                  </a:lnTo>
                  <a:lnTo>
                    <a:pt x="9642" y="2542"/>
                  </a:lnTo>
                  <a:lnTo>
                    <a:pt x="10656" y="2542"/>
                  </a:lnTo>
                  <a:lnTo>
                    <a:pt x="11525" y="3011"/>
                  </a:lnTo>
                  <a:lnTo>
                    <a:pt x="12394" y="3808"/>
                  </a:lnTo>
                  <a:lnTo>
                    <a:pt x="13263" y="4765"/>
                  </a:lnTo>
                  <a:lnTo>
                    <a:pt x="14063" y="6031"/>
                  </a:lnTo>
                  <a:lnTo>
                    <a:pt x="14787" y="7625"/>
                  </a:lnTo>
                  <a:lnTo>
                    <a:pt x="15510" y="9370"/>
                  </a:lnTo>
                  <a:lnTo>
                    <a:pt x="16165" y="11115"/>
                  </a:lnTo>
                  <a:lnTo>
                    <a:pt x="16743" y="13019"/>
                  </a:lnTo>
                  <a:lnTo>
                    <a:pt x="17324" y="15082"/>
                  </a:lnTo>
                  <a:lnTo>
                    <a:pt x="17902" y="17154"/>
                  </a:lnTo>
                  <a:lnTo>
                    <a:pt x="18844" y="20962"/>
                  </a:lnTo>
                  <a:lnTo>
                    <a:pt x="18917" y="21122"/>
                  </a:lnTo>
                  <a:lnTo>
                    <a:pt x="19062" y="21441"/>
                  </a:lnTo>
                  <a:lnTo>
                    <a:pt x="19426" y="21600"/>
                  </a:lnTo>
                  <a:lnTo>
                    <a:pt x="20440" y="21600"/>
                  </a:lnTo>
                  <a:lnTo>
                    <a:pt x="20945" y="21281"/>
                  </a:lnTo>
                  <a:lnTo>
                    <a:pt x="21309" y="20962"/>
                  </a:lnTo>
                  <a:lnTo>
                    <a:pt x="21527" y="20484"/>
                  </a:lnTo>
                  <a:lnTo>
                    <a:pt x="21600" y="20166"/>
                  </a:lnTo>
                  <a:lnTo>
                    <a:pt x="21527" y="19855"/>
                  </a:lnTo>
                  <a:lnTo>
                    <a:pt x="20440" y="15401"/>
                  </a:lnTo>
                  <a:lnTo>
                    <a:pt x="19858" y="13337"/>
                  </a:lnTo>
                  <a:lnTo>
                    <a:pt x="19208" y="11274"/>
                  </a:lnTo>
                  <a:lnTo>
                    <a:pt x="18557" y="9370"/>
                  </a:lnTo>
                  <a:lnTo>
                    <a:pt x="17830" y="7625"/>
                  </a:lnTo>
                  <a:lnTo>
                    <a:pt x="17106" y="6031"/>
                  </a:lnTo>
                  <a:lnTo>
                    <a:pt x="16310" y="4605"/>
                  </a:lnTo>
                  <a:lnTo>
                    <a:pt x="15510" y="3171"/>
                  </a:lnTo>
                  <a:lnTo>
                    <a:pt x="14568" y="2064"/>
                  </a:lnTo>
                  <a:lnTo>
                    <a:pt x="13700" y="1267"/>
                  </a:lnTo>
                  <a:lnTo>
                    <a:pt x="12685" y="629"/>
                  </a:lnTo>
                  <a:lnTo>
                    <a:pt x="11671" y="159"/>
                  </a:lnTo>
                  <a:lnTo>
                    <a:pt x="105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982" name="Google Shape;1178;p38"/>
            <p:cNvSpPr/>
            <p:nvPr/>
          </p:nvSpPr>
          <p:spPr>
            <a:xfrm>
              <a:off x="579052" y="432242"/>
              <a:ext cx="116292" cy="54032"/>
            </a:xfrm>
            <a:custGeom>
              <a:avLst/>
              <a:ahLst/>
              <a:cxnLst>
                <a:cxn ang="0">
                  <a:pos x="wd2" y="hd2"/>
                </a:cxn>
                <a:cxn ang="5400000">
                  <a:pos x="wd2" y="hd2"/>
                </a:cxn>
                <a:cxn ang="10800000">
                  <a:pos x="wd2" y="hd2"/>
                </a:cxn>
                <a:cxn ang="16200000">
                  <a:pos x="wd2" y="hd2"/>
                </a:cxn>
              </a:cxnLst>
              <a:rect l="0" t="0" r="r" b="b"/>
              <a:pathLst>
                <a:path w="21600" h="21600" extrusionOk="0">
                  <a:moveTo>
                    <a:pt x="11783" y="0"/>
                  </a:moveTo>
                  <a:lnTo>
                    <a:pt x="10765" y="157"/>
                  </a:lnTo>
                  <a:lnTo>
                    <a:pt x="9675" y="471"/>
                  </a:lnTo>
                  <a:lnTo>
                    <a:pt x="8584" y="1091"/>
                  </a:lnTo>
                  <a:lnTo>
                    <a:pt x="7493" y="1876"/>
                  </a:lnTo>
                  <a:lnTo>
                    <a:pt x="6475" y="2819"/>
                  </a:lnTo>
                  <a:lnTo>
                    <a:pt x="5454" y="3910"/>
                  </a:lnTo>
                  <a:lnTo>
                    <a:pt x="4436" y="5166"/>
                  </a:lnTo>
                  <a:lnTo>
                    <a:pt x="3491" y="6415"/>
                  </a:lnTo>
                  <a:lnTo>
                    <a:pt x="2619" y="7985"/>
                  </a:lnTo>
                  <a:lnTo>
                    <a:pt x="1748" y="9391"/>
                  </a:lnTo>
                  <a:lnTo>
                    <a:pt x="146" y="12366"/>
                  </a:lnTo>
                  <a:lnTo>
                    <a:pt x="0" y="12681"/>
                  </a:lnTo>
                  <a:lnTo>
                    <a:pt x="0" y="13144"/>
                  </a:lnTo>
                  <a:lnTo>
                    <a:pt x="73" y="13301"/>
                  </a:lnTo>
                  <a:lnTo>
                    <a:pt x="438" y="13615"/>
                  </a:lnTo>
                  <a:lnTo>
                    <a:pt x="876" y="13772"/>
                  </a:lnTo>
                  <a:lnTo>
                    <a:pt x="1383" y="13929"/>
                  </a:lnTo>
                  <a:lnTo>
                    <a:pt x="1893" y="13772"/>
                  </a:lnTo>
                  <a:lnTo>
                    <a:pt x="2327" y="13615"/>
                  </a:lnTo>
                  <a:lnTo>
                    <a:pt x="2619" y="13144"/>
                  </a:lnTo>
                  <a:lnTo>
                    <a:pt x="4221" y="10176"/>
                  </a:lnTo>
                  <a:lnTo>
                    <a:pt x="5020" y="8919"/>
                  </a:lnTo>
                  <a:lnTo>
                    <a:pt x="5892" y="7514"/>
                  </a:lnTo>
                  <a:lnTo>
                    <a:pt x="6763" y="6415"/>
                  </a:lnTo>
                  <a:lnTo>
                    <a:pt x="7566" y="5481"/>
                  </a:lnTo>
                  <a:lnTo>
                    <a:pt x="8438" y="4695"/>
                  </a:lnTo>
                  <a:lnTo>
                    <a:pt x="9310" y="4067"/>
                  </a:lnTo>
                  <a:lnTo>
                    <a:pt x="10182" y="3753"/>
                  </a:lnTo>
                  <a:lnTo>
                    <a:pt x="11053" y="3596"/>
                  </a:lnTo>
                  <a:lnTo>
                    <a:pt x="11929" y="3753"/>
                  </a:lnTo>
                  <a:lnTo>
                    <a:pt x="12801" y="4224"/>
                  </a:lnTo>
                  <a:lnTo>
                    <a:pt x="13600" y="5009"/>
                  </a:lnTo>
                  <a:lnTo>
                    <a:pt x="14472" y="6101"/>
                  </a:lnTo>
                  <a:lnTo>
                    <a:pt x="15274" y="7514"/>
                  </a:lnTo>
                  <a:lnTo>
                    <a:pt x="16146" y="9548"/>
                  </a:lnTo>
                  <a:lnTo>
                    <a:pt x="16945" y="12052"/>
                  </a:lnTo>
                  <a:lnTo>
                    <a:pt x="17671" y="14714"/>
                  </a:lnTo>
                  <a:lnTo>
                    <a:pt x="18328" y="17682"/>
                  </a:lnTo>
                  <a:lnTo>
                    <a:pt x="18762" y="20501"/>
                  </a:lnTo>
                  <a:lnTo>
                    <a:pt x="18835" y="20972"/>
                  </a:lnTo>
                  <a:lnTo>
                    <a:pt x="18981" y="21129"/>
                  </a:lnTo>
                  <a:lnTo>
                    <a:pt x="19346" y="21443"/>
                  </a:lnTo>
                  <a:lnTo>
                    <a:pt x="19856" y="21600"/>
                  </a:lnTo>
                  <a:lnTo>
                    <a:pt x="20363" y="21600"/>
                  </a:lnTo>
                  <a:lnTo>
                    <a:pt x="20874" y="21443"/>
                  </a:lnTo>
                  <a:lnTo>
                    <a:pt x="21308" y="21129"/>
                  </a:lnTo>
                  <a:lnTo>
                    <a:pt x="21600" y="20658"/>
                  </a:lnTo>
                  <a:lnTo>
                    <a:pt x="21600" y="20038"/>
                  </a:lnTo>
                  <a:lnTo>
                    <a:pt x="21235" y="17533"/>
                  </a:lnTo>
                  <a:lnTo>
                    <a:pt x="20728" y="15028"/>
                  </a:lnTo>
                  <a:lnTo>
                    <a:pt x="20217" y="12681"/>
                  </a:lnTo>
                  <a:lnTo>
                    <a:pt x="19564" y="10333"/>
                  </a:lnTo>
                  <a:lnTo>
                    <a:pt x="18762" y="8291"/>
                  </a:lnTo>
                  <a:lnTo>
                    <a:pt x="17963" y="6258"/>
                  </a:lnTo>
                  <a:lnTo>
                    <a:pt x="17018" y="4538"/>
                  </a:lnTo>
                  <a:lnTo>
                    <a:pt x="16000" y="2819"/>
                  </a:lnTo>
                  <a:lnTo>
                    <a:pt x="14983" y="1719"/>
                  </a:lnTo>
                  <a:lnTo>
                    <a:pt x="13965" y="785"/>
                  </a:lnTo>
                  <a:lnTo>
                    <a:pt x="12874" y="314"/>
                  </a:lnTo>
                  <a:lnTo>
                    <a:pt x="1178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983" name="Google Shape;1179;p38"/>
            <p:cNvSpPr/>
            <p:nvPr/>
          </p:nvSpPr>
          <p:spPr>
            <a:xfrm>
              <a:off x="476864" y="434578"/>
              <a:ext cx="95532" cy="19108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450" y="577"/>
                  </a:lnTo>
                  <a:lnTo>
                    <a:pt x="19389" y="1108"/>
                  </a:lnTo>
                  <a:lnTo>
                    <a:pt x="18327" y="1594"/>
                  </a:lnTo>
                  <a:lnTo>
                    <a:pt x="17266" y="1994"/>
                  </a:lnTo>
                  <a:lnTo>
                    <a:pt x="16289" y="2347"/>
                  </a:lnTo>
                  <a:lnTo>
                    <a:pt x="15316" y="2613"/>
                  </a:lnTo>
                  <a:lnTo>
                    <a:pt x="14344" y="2833"/>
                  </a:lnTo>
                  <a:lnTo>
                    <a:pt x="13456" y="3011"/>
                  </a:lnTo>
                  <a:lnTo>
                    <a:pt x="12483" y="3144"/>
                  </a:lnTo>
                  <a:lnTo>
                    <a:pt x="11688" y="3188"/>
                  </a:lnTo>
                  <a:lnTo>
                    <a:pt x="10800" y="3233"/>
                  </a:lnTo>
                  <a:lnTo>
                    <a:pt x="10005" y="3233"/>
                  </a:lnTo>
                  <a:lnTo>
                    <a:pt x="9210" y="3188"/>
                  </a:lnTo>
                  <a:lnTo>
                    <a:pt x="8500" y="3144"/>
                  </a:lnTo>
                  <a:lnTo>
                    <a:pt x="7794" y="3055"/>
                  </a:lnTo>
                  <a:lnTo>
                    <a:pt x="7083" y="2922"/>
                  </a:lnTo>
                  <a:lnTo>
                    <a:pt x="5844" y="2613"/>
                  </a:lnTo>
                  <a:lnTo>
                    <a:pt x="4694" y="2258"/>
                  </a:lnTo>
                  <a:lnTo>
                    <a:pt x="3810" y="1905"/>
                  </a:lnTo>
                  <a:lnTo>
                    <a:pt x="3011" y="1550"/>
                  </a:lnTo>
                  <a:lnTo>
                    <a:pt x="2394" y="1197"/>
                  </a:lnTo>
                  <a:lnTo>
                    <a:pt x="1950" y="930"/>
                  </a:lnTo>
                  <a:lnTo>
                    <a:pt x="1505" y="666"/>
                  </a:lnTo>
                  <a:lnTo>
                    <a:pt x="1328" y="1594"/>
                  </a:lnTo>
                  <a:lnTo>
                    <a:pt x="799" y="4116"/>
                  </a:lnTo>
                  <a:lnTo>
                    <a:pt x="533" y="5755"/>
                  </a:lnTo>
                  <a:lnTo>
                    <a:pt x="266" y="7569"/>
                  </a:lnTo>
                  <a:lnTo>
                    <a:pt x="89" y="9560"/>
                  </a:lnTo>
                  <a:lnTo>
                    <a:pt x="0" y="11551"/>
                  </a:lnTo>
                  <a:lnTo>
                    <a:pt x="0" y="13543"/>
                  </a:lnTo>
                  <a:lnTo>
                    <a:pt x="266" y="15448"/>
                  </a:lnTo>
                  <a:lnTo>
                    <a:pt x="444" y="16376"/>
                  </a:lnTo>
                  <a:lnTo>
                    <a:pt x="622" y="17217"/>
                  </a:lnTo>
                  <a:lnTo>
                    <a:pt x="888" y="18059"/>
                  </a:lnTo>
                  <a:lnTo>
                    <a:pt x="1239" y="18767"/>
                  </a:lnTo>
                  <a:lnTo>
                    <a:pt x="1683" y="19475"/>
                  </a:lnTo>
                  <a:lnTo>
                    <a:pt x="2127" y="20050"/>
                  </a:lnTo>
                  <a:lnTo>
                    <a:pt x="2744" y="20581"/>
                  </a:lnTo>
                  <a:lnTo>
                    <a:pt x="3366" y="20981"/>
                  </a:lnTo>
                  <a:lnTo>
                    <a:pt x="3722" y="21156"/>
                  </a:lnTo>
                  <a:lnTo>
                    <a:pt x="4072" y="21289"/>
                  </a:lnTo>
                  <a:lnTo>
                    <a:pt x="4428" y="21422"/>
                  </a:lnTo>
                  <a:lnTo>
                    <a:pt x="4872" y="21511"/>
                  </a:lnTo>
                  <a:lnTo>
                    <a:pt x="5311" y="21556"/>
                  </a:lnTo>
                  <a:lnTo>
                    <a:pt x="5755" y="21600"/>
                  </a:lnTo>
                  <a:lnTo>
                    <a:pt x="6199" y="21600"/>
                  </a:lnTo>
                  <a:lnTo>
                    <a:pt x="6728" y="21556"/>
                  </a:lnTo>
                  <a:lnTo>
                    <a:pt x="7261" y="21467"/>
                  </a:lnTo>
                  <a:lnTo>
                    <a:pt x="7705" y="21378"/>
                  </a:lnTo>
                  <a:lnTo>
                    <a:pt x="8677" y="21111"/>
                  </a:lnTo>
                  <a:lnTo>
                    <a:pt x="9650" y="20714"/>
                  </a:lnTo>
                  <a:lnTo>
                    <a:pt x="10538" y="20272"/>
                  </a:lnTo>
                  <a:lnTo>
                    <a:pt x="11422" y="19739"/>
                  </a:lnTo>
                  <a:lnTo>
                    <a:pt x="12217" y="19120"/>
                  </a:lnTo>
                  <a:lnTo>
                    <a:pt x="12927" y="18412"/>
                  </a:lnTo>
                  <a:lnTo>
                    <a:pt x="13722" y="17659"/>
                  </a:lnTo>
                  <a:lnTo>
                    <a:pt x="14433" y="16864"/>
                  </a:lnTo>
                  <a:lnTo>
                    <a:pt x="15050" y="16023"/>
                  </a:lnTo>
                  <a:lnTo>
                    <a:pt x="15672" y="15137"/>
                  </a:lnTo>
                  <a:lnTo>
                    <a:pt x="16289" y="14209"/>
                  </a:lnTo>
                  <a:lnTo>
                    <a:pt x="17355" y="12260"/>
                  </a:lnTo>
                  <a:lnTo>
                    <a:pt x="18327" y="10313"/>
                  </a:lnTo>
                  <a:lnTo>
                    <a:pt x="19122" y="8366"/>
                  </a:lnTo>
                  <a:lnTo>
                    <a:pt x="19833" y="6507"/>
                  </a:lnTo>
                  <a:lnTo>
                    <a:pt x="20361" y="4736"/>
                  </a:lnTo>
                  <a:lnTo>
                    <a:pt x="20805" y="3188"/>
                  </a:lnTo>
                  <a:lnTo>
                    <a:pt x="21427" y="841"/>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8984" name="Google Shape;1180;p38"/>
            <p:cNvSpPr/>
            <p:nvPr/>
          </p:nvSpPr>
          <p:spPr>
            <a:xfrm>
              <a:off x="481971" y="447895"/>
              <a:ext cx="85338" cy="4228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511" y="1806"/>
                  </a:lnTo>
                  <a:lnTo>
                    <a:pt x="19423" y="3401"/>
                  </a:lnTo>
                  <a:lnTo>
                    <a:pt x="18428" y="4806"/>
                  </a:lnTo>
                  <a:lnTo>
                    <a:pt x="17340" y="5999"/>
                  </a:lnTo>
                  <a:lnTo>
                    <a:pt x="16350" y="7003"/>
                  </a:lnTo>
                  <a:lnTo>
                    <a:pt x="15356" y="7806"/>
                  </a:lnTo>
                  <a:lnTo>
                    <a:pt x="14367" y="8598"/>
                  </a:lnTo>
                  <a:lnTo>
                    <a:pt x="13477" y="9200"/>
                  </a:lnTo>
                  <a:lnTo>
                    <a:pt x="12582" y="9400"/>
                  </a:lnTo>
                  <a:lnTo>
                    <a:pt x="11692" y="9802"/>
                  </a:lnTo>
                  <a:lnTo>
                    <a:pt x="10007" y="9802"/>
                  </a:lnTo>
                  <a:lnTo>
                    <a:pt x="8421" y="9601"/>
                  </a:lnTo>
                  <a:lnTo>
                    <a:pt x="6935" y="8798"/>
                  </a:lnTo>
                  <a:lnTo>
                    <a:pt x="5647" y="8006"/>
                  </a:lnTo>
                  <a:lnTo>
                    <a:pt x="4459" y="7003"/>
                  </a:lnTo>
                  <a:lnTo>
                    <a:pt x="3465" y="5799"/>
                  </a:lnTo>
                  <a:lnTo>
                    <a:pt x="2575" y="4806"/>
                  </a:lnTo>
                  <a:lnTo>
                    <a:pt x="1387" y="3000"/>
                  </a:lnTo>
                  <a:lnTo>
                    <a:pt x="989" y="2208"/>
                  </a:lnTo>
                  <a:lnTo>
                    <a:pt x="0" y="21600"/>
                  </a:lnTo>
                  <a:lnTo>
                    <a:pt x="19915" y="1840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85" name="Google Shape;1181;p38"/>
            <p:cNvSpPr/>
            <p:nvPr/>
          </p:nvSpPr>
          <p:spPr>
            <a:xfrm>
              <a:off x="486272" y="562221"/>
              <a:ext cx="41502" cy="59119"/>
            </a:xfrm>
            <a:custGeom>
              <a:avLst/>
              <a:ahLst/>
              <a:cxnLst>
                <a:cxn ang="0">
                  <a:pos x="wd2" y="hd2"/>
                </a:cxn>
                <a:cxn ang="5400000">
                  <a:pos x="wd2" y="hd2"/>
                </a:cxn>
                <a:cxn ang="10800000">
                  <a:pos x="wd2" y="hd2"/>
                </a:cxn>
                <a:cxn ang="16200000">
                  <a:pos x="wd2" y="hd2"/>
                </a:cxn>
              </a:cxnLst>
              <a:rect l="0" t="0" r="r" b="b"/>
              <a:pathLst>
                <a:path w="21600" h="21600" extrusionOk="0">
                  <a:moveTo>
                    <a:pt x="11408" y="0"/>
                  </a:moveTo>
                  <a:lnTo>
                    <a:pt x="10396" y="144"/>
                  </a:lnTo>
                  <a:lnTo>
                    <a:pt x="9374" y="431"/>
                  </a:lnTo>
                  <a:lnTo>
                    <a:pt x="8352" y="718"/>
                  </a:lnTo>
                  <a:lnTo>
                    <a:pt x="7329" y="1148"/>
                  </a:lnTo>
                  <a:lnTo>
                    <a:pt x="5500" y="2289"/>
                  </a:lnTo>
                  <a:lnTo>
                    <a:pt x="3670" y="3717"/>
                  </a:lnTo>
                  <a:lnTo>
                    <a:pt x="2239" y="5296"/>
                  </a:lnTo>
                  <a:lnTo>
                    <a:pt x="1216" y="7298"/>
                  </a:lnTo>
                  <a:lnTo>
                    <a:pt x="409" y="9444"/>
                  </a:lnTo>
                  <a:lnTo>
                    <a:pt x="0" y="11590"/>
                  </a:lnTo>
                  <a:lnTo>
                    <a:pt x="0" y="13735"/>
                  </a:lnTo>
                  <a:lnTo>
                    <a:pt x="613" y="15594"/>
                  </a:lnTo>
                  <a:lnTo>
                    <a:pt x="1421" y="17309"/>
                  </a:lnTo>
                  <a:lnTo>
                    <a:pt x="2648" y="18888"/>
                  </a:lnTo>
                  <a:lnTo>
                    <a:pt x="3261" y="19598"/>
                  </a:lnTo>
                  <a:lnTo>
                    <a:pt x="4079" y="20172"/>
                  </a:lnTo>
                  <a:lnTo>
                    <a:pt x="4886" y="20603"/>
                  </a:lnTo>
                  <a:lnTo>
                    <a:pt x="5909" y="21033"/>
                  </a:lnTo>
                  <a:lnTo>
                    <a:pt x="6931" y="21313"/>
                  </a:lnTo>
                  <a:lnTo>
                    <a:pt x="7943" y="21456"/>
                  </a:lnTo>
                  <a:lnTo>
                    <a:pt x="8965" y="21600"/>
                  </a:lnTo>
                  <a:lnTo>
                    <a:pt x="9987" y="21600"/>
                  </a:lnTo>
                  <a:lnTo>
                    <a:pt x="11204" y="21456"/>
                  </a:lnTo>
                  <a:lnTo>
                    <a:pt x="12226" y="21177"/>
                  </a:lnTo>
                  <a:lnTo>
                    <a:pt x="13248" y="20890"/>
                  </a:lnTo>
                  <a:lnTo>
                    <a:pt x="14260" y="20459"/>
                  </a:lnTo>
                  <a:lnTo>
                    <a:pt x="16100" y="19311"/>
                  </a:lnTo>
                  <a:lnTo>
                    <a:pt x="17726" y="17883"/>
                  </a:lnTo>
                  <a:lnTo>
                    <a:pt x="19361" y="16168"/>
                  </a:lnTo>
                  <a:lnTo>
                    <a:pt x="20373" y="14309"/>
                  </a:lnTo>
                  <a:lnTo>
                    <a:pt x="21191" y="12164"/>
                  </a:lnTo>
                  <a:lnTo>
                    <a:pt x="21600" y="10018"/>
                  </a:lnTo>
                  <a:lnTo>
                    <a:pt x="21396" y="7872"/>
                  </a:lnTo>
                  <a:lnTo>
                    <a:pt x="20987" y="5870"/>
                  </a:lnTo>
                  <a:lnTo>
                    <a:pt x="20169" y="4148"/>
                  </a:lnTo>
                  <a:lnTo>
                    <a:pt x="18952" y="2720"/>
                  </a:lnTo>
                  <a:lnTo>
                    <a:pt x="18135" y="2002"/>
                  </a:lnTo>
                  <a:lnTo>
                    <a:pt x="17521" y="1435"/>
                  </a:lnTo>
                  <a:lnTo>
                    <a:pt x="16509" y="1005"/>
                  </a:lnTo>
                  <a:lnTo>
                    <a:pt x="15691" y="574"/>
                  </a:lnTo>
                  <a:lnTo>
                    <a:pt x="14669" y="287"/>
                  </a:lnTo>
                  <a:lnTo>
                    <a:pt x="13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986" name="Google Shape;1182;p38"/>
            <p:cNvSpPr/>
            <p:nvPr/>
          </p:nvSpPr>
          <p:spPr>
            <a:xfrm>
              <a:off x="27789" y="605685"/>
              <a:ext cx="840213" cy="439295"/>
            </a:xfrm>
            <a:custGeom>
              <a:avLst/>
              <a:ahLst/>
              <a:cxnLst>
                <a:cxn ang="0">
                  <a:pos x="wd2" y="hd2"/>
                </a:cxn>
                <a:cxn ang="5400000">
                  <a:pos x="wd2" y="hd2"/>
                </a:cxn>
                <a:cxn ang="10800000">
                  <a:pos x="wd2" y="hd2"/>
                </a:cxn>
                <a:cxn ang="16200000">
                  <a:pos x="wd2" y="hd2"/>
                </a:cxn>
              </a:cxnLst>
              <a:rect l="0" t="0" r="r" b="b"/>
              <a:pathLst>
                <a:path w="21600" h="21600" extrusionOk="0">
                  <a:moveTo>
                    <a:pt x="2466" y="0"/>
                  </a:moveTo>
                  <a:lnTo>
                    <a:pt x="0" y="12551"/>
                  </a:lnTo>
                  <a:lnTo>
                    <a:pt x="403" y="13187"/>
                  </a:lnTo>
                  <a:lnTo>
                    <a:pt x="805" y="13803"/>
                  </a:lnTo>
                  <a:lnTo>
                    <a:pt x="1218" y="14361"/>
                  </a:lnTo>
                  <a:lnTo>
                    <a:pt x="1631" y="14919"/>
                  </a:lnTo>
                  <a:lnTo>
                    <a:pt x="2053" y="15440"/>
                  </a:lnTo>
                  <a:lnTo>
                    <a:pt x="2486" y="15940"/>
                  </a:lnTo>
                  <a:lnTo>
                    <a:pt x="2919" y="16402"/>
                  </a:lnTo>
                  <a:lnTo>
                    <a:pt x="3352" y="16845"/>
                  </a:lnTo>
                  <a:lnTo>
                    <a:pt x="3795" y="17268"/>
                  </a:lnTo>
                  <a:lnTo>
                    <a:pt x="4238" y="17653"/>
                  </a:lnTo>
                  <a:lnTo>
                    <a:pt x="4681" y="18038"/>
                  </a:lnTo>
                  <a:lnTo>
                    <a:pt x="5133" y="18385"/>
                  </a:lnTo>
                  <a:lnTo>
                    <a:pt x="5576" y="18712"/>
                  </a:lnTo>
                  <a:lnTo>
                    <a:pt x="6029" y="19020"/>
                  </a:lnTo>
                  <a:lnTo>
                    <a:pt x="6482" y="19308"/>
                  </a:lnTo>
                  <a:lnTo>
                    <a:pt x="6935" y="19578"/>
                  </a:lnTo>
                  <a:lnTo>
                    <a:pt x="7388" y="19829"/>
                  </a:lnTo>
                  <a:lnTo>
                    <a:pt x="7841" y="20040"/>
                  </a:lnTo>
                  <a:lnTo>
                    <a:pt x="8294" y="20252"/>
                  </a:lnTo>
                  <a:lnTo>
                    <a:pt x="8747" y="20445"/>
                  </a:lnTo>
                  <a:lnTo>
                    <a:pt x="9200" y="20618"/>
                  </a:lnTo>
                  <a:lnTo>
                    <a:pt x="9653" y="20791"/>
                  </a:lnTo>
                  <a:lnTo>
                    <a:pt x="10096" y="20926"/>
                  </a:lnTo>
                  <a:lnTo>
                    <a:pt x="10549" y="21042"/>
                  </a:lnTo>
                  <a:lnTo>
                    <a:pt x="10991" y="21157"/>
                  </a:lnTo>
                  <a:lnTo>
                    <a:pt x="11424" y="21253"/>
                  </a:lnTo>
                  <a:lnTo>
                    <a:pt x="11857" y="21349"/>
                  </a:lnTo>
                  <a:lnTo>
                    <a:pt x="12290" y="21407"/>
                  </a:lnTo>
                  <a:lnTo>
                    <a:pt x="13135" y="21523"/>
                  </a:lnTo>
                  <a:lnTo>
                    <a:pt x="13971" y="21581"/>
                  </a:lnTo>
                  <a:lnTo>
                    <a:pt x="14766" y="21600"/>
                  </a:lnTo>
                  <a:lnTo>
                    <a:pt x="15541" y="21581"/>
                  </a:lnTo>
                  <a:lnTo>
                    <a:pt x="16286" y="21523"/>
                  </a:lnTo>
                  <a:lnTo>
                    <a:pt x="16990" y="21465"/>
                  </a:lnTo>
                  <a:lnTo>
                    <a:pt x="17665" y="21368"/>
                  </a:lnTo>
                  <a:lnTo>
                    <a:pt x="18289" y="21253"/>
                  </a:lnTo>
                  <a:lnTo>
                    <a:pt x="18872" y="21137"/>
                  </a:lnTo>
                  <a:lnTo>
                    <a:pt x="19416" y="21003"/>
                  </a:lnTo>
                  <a:lnTo>
                    <a:pt x="19899" y="20868"/>
                  </a:lnTo>
                  <a:lnTo>
                    <a:pt x="20332" y="20734"/>
                  </a:lnTo>
                  <a:lnTo>
                    <a:pt x="21016" y="20502"/>
                  </a:lnTo>
                  <a:lnTo>
                    <a:pt x="21449" y="20329"/>
                  </a:lnTo>
                  <a:lnTo>
                    <a:pt x="21600" y="20271"/>
                  </a:lnTo>
                  <a:lnTo>
                    <a:pt x="21389" y="5718"/>
                  </a:lnTo>
                  <a:lnTo>
                    <a:pt x="2466"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8987" name="Google Shape;1184;p38"/>
            <p:cNvSpPr/>
            <p:nvPr/>
          </p:nvSpPr>
          <p:spPr>
            <a:xfrm>
              <a:off x="137422" y="630353"/>
              <a:ext cx="625269" cy="175016"/>
            </a:xfrm>
            <a:custGeom>
              <a:avLst/>
              <a:ahLst/>
              <a:cxnLst>
                <a:cxn ang="0">
                  <a:pos x="wd2" y="hd2"/>
                </a:cxn>
                <a:cxn ang="5400000">
                  <a:pos x="wd2" y="hd2"/>
                </a:cxn>
                <a:cxn ang="10800000">
                  <a:pos x="wd2" y="hd2"/>
                </a:cxn>
                <a:cxn ang="16200000">
                  <a:pos x="wd2" y="hd2"/>
                </a:cxn>
              </a:cxnLst>
              <a:rect l="0" t="0" r="r" b="b"/>
              <a:pathLst>
                <a:path w="21600" h="21600" extrusionOk="0">
                  <a:moveTo>
                    <a:pt x="338" y="0"/>
                  </a:moveTo>
                  <a:lnTo>
                    <a:pt x="244" y="48"/>
                  </a:lnTo>
                  <a:lnTo>
                    <a:pt x="149" y="97"/>
                  </a:lnTo>
                  <a:lnTo>
                    <a:pt x="68" y="194"/>
                  </a:lnTo>
                  <a:lnTo>
                    <a:pt x="14" y="337"/>
                  </a:lnTo>
                  <a:lnTo>
                    <a:pt x="0" y="434"/>
                  </a:lnTo>
                  <a:lnTo>
                    <a:pt x="0" y="531"/>
                  </a:lnTo>
                  <a:lnTo>
                    <a:pt x="41" y="1062"/>
                  </a:lnTo>
                  <a:lnTo>
                    <a:pt x="81" y="1547"/>
                  </a:lnTo>
                  <a:lnTo>
                    <a:pt x="135" y="2029"/>
                  </a:lnTo>
                  <a:lnTo>
                    <a:pt x="189" y="2511"/>
                  </a:lnTo>
                  <a:lnTo>
                    <a:pt x="338" y="3478"/>
                  </a:lnTo>
                  <a:lnTo>
                    <a:pt x="514" y="4349"/>
                  </a:lnTo>
                  <a:lnTo>
                    <a:pt x="717" y="5219"/>
                  </a:lnTo>
                  <a:lnTo>
                    <a:pt x="934" y="5992"/>
                  </a:lnTo>
                  <a:lnTo>
                    <a:pt x="1163" y="6765"/>
                  </a:lnTo>
                  <a:lnTo>
                    <a:pt x="1420" y="7490"/>
                  </a:lnTo>
                  <a:lnTo>
                    <a:pt x="1677" y="8166"/>
                  </a:lnTo>
                  <a:lnTo>
                    <a:pt x="1948" y="8843"/>
                  </a:lnTo>
                  <a:lnTo>
                    <a:pt x="2232" y="9470"/>
                  </a:lnTo>
                  <a:lnTo>
                    <a:pt x="2502" y="10050"/>
                  </a:lnTo>
                  <a:lnTo>
                    <a:pt x="3043" y="11065"/>
                  </a:lnTo>
                  <a:lnTo>
                    <a:pt x="3557" y="11984"/>
                  </a:lnTo>
                  <a:lnTo>
                    <a:pt x="4207" y="13094"/>
                  </a:lnTo>
                  <a:lnTo>
                    <a:pt x="4869" y="14158"/>
                  </a:lnTo>
                  <a:lnTo>
                    <a:pt x="5545" y="15123"/>
                  </a:lnTo>
                  <a:lnTo>
                    <a:pt x="6222" y="16042"/>
                  </a:lnTo>
                  <a:lnTo>
                    <a:pt x="6912" y="16864"/>
                  </a:lnTo>
                  <a:lnTo>
                    <a:pt x="7601" y="17637"/>
                  </a:lnTo>
                  <a:lnTo>
                    <a:pt x="8291" y="18362"/>
                  </a:lnTo>
                  <a:lnTo>
                    <a:pt x="8995" y="18989"/>
                  </a:lnTo>
                  <a:lnTo>
                    <a:pt x="9765" y="19617"/>
                  </a:lnTo>
                  <a:lnTo>
                    <a:pt x="10522" y="20150"/>
                  </a:lnTo>
                  <a:lnTo>
                    <a:pt x="11307" y="20584"/>
                  </a:lnTo>
                  <a:lnTo>
                    <a:pt x="12078" y="20924"/>
                  </a:lnTo>
                  <a:lnTo>
                    <a:pt x="12863" y="21212"/>
                  </a:lnTo>
                  <a:lnTo>
                    <a:pt x="13633" y="21406"/>
                  </a:lnTo>
                  <a:lnTo>
                    <a:pt x="14418" y="21552"/>
                  </a:lnTo>
                  <a:lnTo>
                    <a:pt x="15203" y="21600"/>
                  </a:lnTo>
                  <a:lnTo>
                    <a:pt x="15987" y="21552"/>
                  </a:lnTo>
                  <a:lnTo>
                    <a:pt x="16771" y="21455"/>
                  </a:lnTo>
                  <a:lnTo>
                    <a:pt x="17556" y="21261"/>
                  </a:lnTo>
                  <a:lnTo>
                    <a:pt x="18340" y="21018"/>
                  </a:lnTo>
                  <a:lnTo>
                    <a:pt x="19125" y="20681"/>
                  </a:lnTo>
                  <a:lnTo>
                    <a:pt x="19896" y="20293"/>
                  </a:lnTo>
                  <a:lnTo>
                    <a:pt x="20666" y="19811"/>
                  </a:lnTo>
                  <a:lnTo>
                    <a:pt x="21437" y="19280"/>
                  </a:lnTo>
                  <a:lnTo>
                    <a:pt x="21532" y="19183"/>
                  </a:lnTo>
                  <a:lnTo>
                    <a:pt x="21573" y="19086"/>
                  </a:lnTo>
                  <a:lnTo>
                    <a:pt x="21586" y="19038"/>
                  </a:lnTo>
                  <a:lnTo>
                    <a:pt x="21600" y="18941"/>
                  </a:lnTo>
                  <a:lnTo>
                    <a:pt x="21600" y="18892"/>
                  </a:lnTo>
                  <a:lnTo>
                    <a:pt x="21573" y="18747"/>
                  </a:lnTo>
                  <a:lnTo>
                    <a:pt x="21519" y="18604"/>
                  </a:lnTo>
                  <a:lnTo>
                    <a:pt x="21451" y="18555"/>
                  </a:lnTo>
                  <a:lnTo>
                    <a:pt x="21370" y="18507"/>
                  </a:lnTo>
                  <a:lnTo>
                    <a:pt x="21275" y="18507"/>
                  </a:lnTo>
                  <a:lnTo>
                    <a:pt x="20545" y="19038"/>
                  </a:lnTo>
                  <a:lnTo>
                    <a:pt x="19814" y="19472"/>
                  </a:lnTo>
                  <a:lnTo>
                    <a:pt x="19084" y="19860"/>
                  </a:lnTo>
                  <a:lnTo>
                    <a:pt x="18353" y="20150"/>
                  </a:lnTo>
                  <a:lnTo>
                    <a:pt x="17610" y="20390"/>
                  </a:lnTo>
                  <a:lnTo>
                    <a:pt x="16880" y="20584"/>
                  </a:lnTo>
                  <a:lnTo>
                    <a:pt x="16149" y="20681"/>
                  </a:lnTo>
                  <a:lnTo>
                    <a:pt x="14675" y="20681"/>
                  </a:lnTo>
                  <a:lnTo>
                    <a:pt x="13931" y="20536"/>
                  </a:lnTo>
                  <a:lnTo>
                    <a:pt x="13200" y="20390"/>
                  </a:lnTo>
                  <a:lnTo>
                    <a:pt x="12457" y="20150"/>
                  </a:lnTo>
                  <a:lnTo>
                    <a:pt x="11726" y="19811"/>
                  </a:lnTo>
                  <a:lnTo>
                    <a:pt x="10996" y="19426"/>
                  </a:lnTo>
                  <a:lnTo>
                    <a:pt x="10265" y="18989"/>
                  </a:lnTo>
                  <a:lnTo>
                    <a:pt x="9535" y="18459"/>
                  </a:lnTo>
                  <a:lnTo>
                    <a:pt x="8859" y="17879"/>
                  </a:lnTo>
                  <a:lnTo>
                    <a:pt x="8170" y="17203"/>
                  </a:lnTo>
                  <a:lnTo>
                    <a:pt x="7507" y="16478"/>
                  </a:lnTo>
                  <a:lnTo>
                    <a:pt x="6830" y="15656"/>
                  </a:lnTo>
                  <a:lnTo>
                    <a:pt x="6167" y="14786"/>
                  </a:lnTo>
                  <a:lnTo>
                    <a:pt x="5518" y="13867"/>
                  </a:lnTo>
                  <a:lnTo>
                    <a:pt x="4869" y="12900"/>
                  </a:lnTo>
                  <a:lnTo>
                    <a:pt x="4234" y="11839"/>
                  </a:lnTo>
                  <a:lnTo>
                    <a:pt x="3706" y="10968"/>
                  </a:lnTo>
                  <a:lnTo>
                    <a:pt x="3138" y="9904"/>
                  </a:lnTo>
                  <a:lnTo>
                    <a:pt x="2854" y="9373"/>
                  </a:lnTo>
                  <a:lnTo>
                    <a:pt x="2570" y="8746"/>
                  </a:lnTo>
                  <a:lnTo>
                    <a:pt x="2286" y="8069"/>
                  </a:lnTo>
                  <a:lnTo>
                    <a:pt x="2015" y="7393"/>
                  </a:lnTo>
                  <a:lnTo>
                    <a:pt x="1745" y="6668"/>
                  </a:lnTo>
                  <a:lnTo>
                    <a:pt x="1501" y="5895"/>
                  </a:lnTo>
                  <a:lnTo>
                    <a:pt x="1271" y="5073"/>
                  </a:lnTo>
                  <a:lnTo>
                    <a:pt x="1069" y="4252"/>
                  </a:lnTo>
                  <a:lnTo>
                    <a:pt x="879" y="3333"/>
                  </a:lnTo>
                  <a:lnTo>
                    <a:pt x="798" y="2851"/>
                  </a:lnTo>
                  <a:lnTo>
                    <a:pt x="731" y="2417"/>
                  </a:lnTo>
                  <a:lnTo>
                    <a:pt x="663" y="1932"/>
                  </a:lnTo>
                  <a:lnTo>
                    <a:pt x="609" y="1401"/>
                  </a:lnTo>
                  <a:lnTo>
                    <a:pt x="568" y="919"/>
                  </a:lnTo>
                  <a:lnTo>
                    <a:pt x="528" y="385"/>
                  </a:lnTo>
                  <a:lnTo>
                    <a:pt x="528" y="288"/>
                  </a:lnTo>
                  <a:lnTo>
                    <a:pt x="501" y="194"/>
                  </a:lnTo>
                  <a:lnTo>
                    <a:pt x="433" y="97"/>
                  </a:lnTo>
                  <a:lnTo>
                    <a:pt x="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988" name="Google Shape;1185;p38"/>
            <p:cNvSpPr/>
            <p:nvPr/>
          </p:nvSpPr>
          <p:spPr>
            <a:xfrm>
              <a:off x="266243" y="655021"/>
              <a:ext cx="403647" cy="106098"/>
            </a:xfrm>
            <a:custGeom>
              <a:avLst/>
              <a:ahLst/>
              <a:cxnLst>
                <a:cxn ang="0">
                  <a:pos x="wd2" y="hd2"/>
                </a:cxn>
                <a:cxn ang="5400000">
                  <a:pos x="wd2" y="hd2"/>
                </a:cxn>
                <a:cxn ang="10800000">
                  <a:pos x="wd2" y="hd2"/>
                </a:cxn>
                <a:cxn ang="16200000">
                  <a:pos x="wd2" y="hd2"/>
                </a:cxn>
              </a:cxnLst>
              <a:rect l="0" t="0" r="r" b="b"/>
              <a:pathLst>
                <a:path w="21600" h="21600" extrusionOk="0">
                  <a:moveTo>
                    <a:pt x="251" y="0"/>
                  </a:moveTo>
                  <a:lnTo>
                    <a:pt x="125" y="160"/>
                  </a:lnTo>
                  <a:lnTo>
                    <a:pt x="41" y="316"/>
                  </a:lnTo>
                  <a:lnTo>
                    <a:pt x="21" y="476"/>
                  </a:lnTo>
                  <a:lnTo>
                    <a:pt x="0" y="556"/>
                  </a:lnTo>
                  <a:lnTo>
                    <a:pt x="21" y="1591"/>
                  </a:lnTo>
                  <a:lnTo>
                    <a:pt x="83" y="2631"/>
                  </a:lnTo>
                  <a:lnTo>
                    <a:pt x="167" y="3587"/>
                  </a:lnTo>
                  <a:lnTo>
                    <a:pt x="272" y="4542"/>
                  </a:lnTo>
                  <a:lnTo>
                    <a:pt x="418" y="5418"/>
                  </a:lnTo>
                  <a:lnTo>
                    <a:pt x="586" y="6218"/>
                  </a:lnTo>
                  <a:lnTo>
                    <a:pt x="775" y="7013"/>
                  </a:lnTo>
                  <a:lnTo>
                    <a:pt x="964" y="7809"/>
                  </a:lnTo>
                  <a:lnTo>
                    <a:pt x="1194" y="8529"/>
                  </a:lnTo>
                  <a:lnTo>
                    <a:pt x="1403" y="9245"/>
                  </a:lnTo>
                  <a:lnTo>
                    <a:pt x="1885" y="10520"/>
                  </a:lnTo>
                  <a:lnTo>
                    <a:pt x="2367" y="11636"/>
                  </a:lnTo>
                  <a:lnTo>
                    <a:pt x="2807" y="12591"/>
                  </a:lnTo>
                  <a:lnTo>
                    <a:pt x="3457" y="13867"/>
                  </a:lnTo>
                  <a:lnTo>
                    <a:pt x="4148" y="14982"/>
                  </a:lnTo>
                  <a:lnTo>
                    <a:pt x="4839" y="16022"/>
                  </a:lnTo>
                  <a:lnTo>
                    <a:pt x="5551" y="16898"/>
                  </a:lnTo>
                  <a:lnTo>
                    <a:pt x="6264" y="17693"/>
                  </a:lnTo>
                  <a:lnTo>
                    <a:pt x="6976" y="18413"/>
                  </a:lnTo>
                  <a:lnTo>
                    <a:pt x="7710" y="19049"/>
                  </a:lnTo>
                  <a:lnTo>
                    <a:pt x="8422" y="19609"/>
                  </a:lnTo>
                  <a:lnTo>
                    <a:pt x="9218" y="20164"/>
                  </a:lnTo>
                  <a:lnTo>
                    <a:pt x="10035" y="20564"/>
                  </a:lnTo>
                  <a:lnTo>
                    <a:pt x="10832" y="20964"/>
                  </a:lnTo>
                  <a:lnTo>
                    <a:pt x="11648" y="21280"/>
                  </a:lnTo>
                  <a:lnTo>
                    <a:pt x="12466" y="21440"/>
                  </a:lnTo>
                  <a:lnTo>
                    <a:pt x="13282" y="21600"/>
                  </a:lnTo>
                  <a:lnTo>
                    <a:pt x="14121" y="21600"/>
                  </a:lnTo>
                  <a:lnTo>
                    <a:pt x="14938" y="21520"/>
                  </a:lnTo>
                  <a:lnTo>
                    <a:pt x="15754" y="21440"/>
                  </a:lnTo>
                  <a:lnTo>
                    <a:pt x="16572" y="21280"/>
                  </a:lnTo>
                  <a:lnTo>
                    <a:pt x="17389" y="20964"/>
                  </a:lnTo>
                  <a:lnTo>
                    <a:pt x="18206" y="20644"/>
                  </a:lnTo>
                  <a:lnTo>
                    <a:pt x="19023" y="20244"/>
                  </a:lnTo>
                  <a:lnTo>
                    <a:pt x="19820" y="19769"/>
                  </a:lnTo>
                  <a:lnTo>
                    <a:pt x="20636" y="19289"/>
                  </a:lnTo>
                  <a:lnTo>
                    <a:pt x="21433" y="18649"/>
                  </a:lnTo>
                  <a:lnTo>
                    <a:pt x="21558" y="18569"/>
                  </a:lnTo>
                  <a:lnTo>
                    <a:pt x="21600" y="18493"/>
                  </a:lnTo>
                  <a:lnTo>
                    <a:pt x="21600" y="18413"/>
                  </a:lnTo>
                  <a:lnTo>
                    <a:pt x="21558" y="18253"/>
                  </a:lnTo>
                  <a:lnTo>
                    <a:pt x="21475" y="18173"/>
                  </a:lnTo>
                  <a:lnTo>
                    <a:pt x="21223" y="18093"/>
                  </a:lnTo>
                  <a:lnTo>
                    <a:pt x="20993" y="18093"/>
                  </a:lnTo>
                  <a:lnTo>
                    <a:pt x="20238" y="18649"/>
                  </a:lnTo>
                  <a:lnTo>
                    <a:pt x="19463" y="19129"/>
                  </a:lnTo>
                  <a:lnTo>
                    <a:pt x="18688" y="19529"/>
                  </a:lnTo>
                  <a:lnTo>
                    <a:pt x="17892" y="19925"/>
                  </a:lnTo>
                  <a:lnTo>
                    <a:pt x="17116" y="20164"/>
                  </a:lnTo>
                  <a:lnTo>
                    <a:pt x="16342" y="20404"/>
                  </a:lnTo>
                  <a:lnTo>
                    <a:pt x="15566" y="20564"/>
                  </a:lnTo>
                  <a:lnTo>
                    <a:pt x="14770" y="20644"/>
                  </a:lnTo>
                  <a:lnTo>
                    <a:pt x="13995" y="20644"/>
                  </a:lnTo>
                  <a:lnTo>
                    <a:pt x="13219" y="20564"/>
                  </a:lnTo>
                  <a:lnTo>
                    <a:pt x="12424" y="20404"/>
                  </a:lnTo>
                  <a:lnTo>
                    <a:pt x="11648" y="20164"/>
                  </a:lnTo>
                  <a:lnTo>
                    <a:pt x="10874" y="19845"/>
                  </a:lnTo>
                  <a:lnTo>
                    <a:pt x="10098" y="19449"/>
                  </a:lnTo>
                  <a:lnTo>
                    <a:pt x="9322" y="19049"/>
                  </a:lnTo>
                  <a:lnTo>
                    <a:pt x="8548" y="18493"/>
                  </a:lnTo>
                  <a:lnTo>
                    <a:pt x="7877" y="17933"/>
                  </a:lnTo>
                  <a:lnTo>
                    <a:pt x="7207" y="17298"/>
                  </a:lnTo>
                  <a:lnTo>
                    <a:pt x="6536" y="16578"/>
                  </a:lnTo>
                  <a:lnTo>
                    <a:pt x="5887" y="15782"/>
                  </a:lnTo>
                  <a:lnTo>
                    <a:pt x="5237" y="14902"/>
                  </a:lnTo>
                  <a:lnTo>
                    <a:pt x="4588" y="13947"/>
                  </a:lnTo>
                  <a:lnTo>
                    <a:pt x="3980" y="12831"/>
                  </a:lnTo>
                  <a:lnTo>
                    <a:pt x="3373" y="11636"/>
                  </a:lnTo>
                  <a:lnTo>
                    <a:pt x="2953" y="10760"/>
                  </a:lnTo>
                  <a:lnTo>
                    <a:pt x="2514" y="9644"/>
                  </a:lnTo>
                  <a:lnTo>
                    <a:pt x="2095" y="8449"/>
                  </a:lnTo>
                  <a:lnTo>
                    <a:pt x="1885" y="7809"/>
                  </a:lnTo>
                  <a:lnTo>
                    <a:pt x="1696" y="7093"/>
                  </a:lnTo>
                  <a:lnTo>
                    <a:pt x="1508" y="6373"/>
                  </a:lnTo>
                  <a:lnTo>
                    <a:pt x="1340" y="5578"/>
                  </a:lnTo>
                  <a:lnTo>
                    <a:pt x="1194" y="4782"/>
                  </a:lnTo>
                  <a:lnTo>
                    <a:pt x="1068" y="3982"/>
                  </a:lnTo>
                  <a:lnTo>
                    <a:pt x="964" y="3107"/>
                  </a:lnTo>
                  <a:lnTo>
                    <a:pt x="880" y="2231"/>
                  </a:lnTo>
                  <a:lnTo>
                    <a:pt x="838" y="1276"/>
                  </a:lnTo>
                  <a:lnTo>
                    <a:pt x="817" y="316"/>
                  </a:lnTo>
                  <a:lnTo>
                    <a:pt x="817" y="240"/>
                  </a:lnTo>
                  <a:lnTo>
                    <a:pt x="796" y="160"/>
                  </a:lnTo>
                  <a:lnTo>
                    <a:pt x="69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989" name="Google Shape;1186;p38"/>
            <p:cNvSpPr/>
            <p:nvPr/>
          </p:nvSpPr>
          <p:spPr>
            <a:xfrm>
              <a:off x="376640" y="684776"/>
              <a:ext cx="185583" cy="45017"/>
            </a:xfrm>
            <a:custGeom>
              <a:avLst/>
              <a:ahLst/>
              <a:cxnLst>
                <a:cxn ang="0">
                  <a:pos x="wd2" y="hd2"/>
                </a:cxn>
                <a:cxn ang="5400000">
                  <a:pos x="wd2" y="hd2"/>
                </a:cxn>
                <a:cxn ang="10800000">
                  <a:pos x="wd2" y="hd2"/>
                </a:cxn>
                <a:cxn ang="16200000">
                  <a:pos x="wd2" y="hd2"/>
                </a:cxn>
              </a:cxnLst>
              <a:rect l="0" t="0" r="r" b="b"/>
              <a:pathLst>
                <a:path w="21600" h="21600" extrusionOk="0">
                  <a:moveTo>
                    <a:pt x="455" y="0"/>
                  </a:moveTo>
                  <a:lnTo>
                    <a:pt x="274" y="189"/>
                  </a:lnTo>
                  <a:lnTo>
                    <a:pt x="137" y="566"/>
                  </a:lnTo>
                  <a:lnTo>
                    <a:pt x="46" y="933"/>
                  </a:lnTo>
                  <a:lnTo>
                    <a:pt x="0" y="1310"/>
                  </a:lnTo>
                  <a:lnTo>
                    <a:pt x="0" y="1875"/>
                  </a:lnTo>
                  <a:lnTo>
                    <a:pt x="137" y="2252"/>
                  </a:lnTo>
                  <a:lnTo>
                    <a:pt x="1230" y="4882"/>
                  </a:lnTo>
                  <a:lnTo>
                    <a:pt x="2371" y="7511"/>
                  </a:lnTo>
                  <a:lnTo>
                    <a:pt x="3509" y="9763"/>
                  </a:lnTo>
                  <a:lnTo>
                    <a:pt x="4693" y="12025"/>
                  </a:lnTo>
                  <a:lnTo>
                    <a:pt x="5925" y="13901"/>
                  </a:lnTo>
                  <a:lnTo>
                    <a:pt x="7109" y="15776"/>
                  </a:lnTo>
                  <a:lnTo>
                    <a:pt x="8339" y="17284"/>
                  </a:lnTo>
                  <a:lnTo>
                    <a:pt x="9615" y="18594"/>
                  </a:lnTo>
                  <a:lnTo>
                    <a:pt x="10893" y="19725"/>
                  </a:lnTo>
                  <a:lnTo>
                    <a:pt x="12122" y="20667"/>
                  </a:lnTo>
                  <a:lnTo>
                    <a:pt x="13398" y="21223"/>
                  </a:lnTo>
                  <a:lnTo>
                    <a:pt x="14719" y="21600"/>
                  </a:lnTo>
                  <a:lnTo>
                    <a:pt x="15995" y="21600"/>
                  </a:lnTo>
                  <a:lnTo>
                    <a:pt x="17270" y="21223"/>
                  </a:lnTo>
                  <a:lnTo>
                    <a:pt x="18548" y="20667"/>
                  </a:lnTo>
                  <a:lnTo>
                    <a:pt x="19824" y="19725"/>
                  </a:lnTo>
                  <a:lnTo>
                    <a:pt x="20324" y="19159"/>
                  </a:lnTo>
                  <a:lnTo>
                    <a:pt x="20779" y="18405"/>
                  </a:lnTo>
                  <a:lnTo>
                    <a:pt x="21145" y="17284"/>
                  </a:lnTo>
                  <a:lnTo>
                    <a:pt x="21282" y="16718"/>
                  </a:lnTo>
                  <a:lnTo>
                    <a:pt x="21417" y="15964"/>
                  </a:lnTo>
                  <a:lnTo>
                    <a:pt x="21509" y="15210"/>
                  </a:lnTo>
                  <a:lnTo>
                    <a:pt x="21554" y="14655"/>
                  </a:lnTo>
                  <a:lnTo>
                    <a:pt x="21600" y="13712"/>
                  </a:lnTo>
                  <a:lnTo>
                    <a:pt x="21600" y="12958"/>
                  </a:lnTo>
                  <a:lnTo>
                    <a:pt x="21554" y="12025"/>
                  </a:lnTo>
                  <a:lnTo>
                    <a:pt x="21463" y="11271"/>
                  </a:lnTo>
                  <a:lnTo>
                    <a:pt x="21328" y="10329"/>
                  </a:lnTo>
                  <a:lnTo>
                    <a:pt x="21099" y="9386"/>
                  </a:lnTo>
                  <a:lnTo>
                    <a:pt x="20871" y="8453"/>
                  </a:lnTo>
                  <a:lnTo>
                    <a:pt x="20599" y="7511"/>
                  </a:lnTo>
                  <a:lnTo>
                    <a:pt x="20279" y="6757"/>
                  </a:lnTo>
                  <a:lnTo>
                    <a:pt x="19915" y="6201"/>
                  </a:lnTo>
                  <a:lnTo>
                    <a:pt x="19550" y="5636"/>
                  </a:lnTo>
                  <a:lnTo>
                    <a:pt x="19140" y="5259"/>
                  </a:lnTo>
                  <a:lnTo>
                    <a:pt x="18320" y="4505"/>
                  </a:lnTo>
                  <a:lnTo>
                    <a:pt x="17499" y="4128"/>
                  </a:lnTo>
                  <a:lnTo>
                    <a:pt x="16678" y="4128"/>
                  </a:lnTo>
                  <a:lnTo>
                    <a:pt x="15903" y="4505"/>
                  </a:lnTo>
                  <a:lnTo>
                    <a:pt x="15266" y="4882"/>
                  </a:lnTo>
                  <a:lnTo>
                    <a:pt x="15085" y="5259"/>
                  </a:lnTo>
                  <a:lnTo>
                    <a:pt x="14994" y="5636"/>
                  </a:lnTo>
                  <a:lnTo>
                    <a:pt x="14994" y="6013"/>
                  </a:lnTo>
                  <a:lnTo>
                    <a:pt x="15039" y="6568"/>
                  </a:lnTo>
                  <a:lnTo>
                    <a:pt x="15085" y="6945"/>
                  </a:lnTo>
                  <a:lnTo>
                    <a:pt x="15220" y="7134"/>
                  </a:lnTo>
                  <a:lnTo>
                    <a:pt x="15357" y="7322"/>
                  </a:lnTo>
                  <a:lnTo>
                    <a:pt x="15540" y="7322"/>
                  </a:lnTo>
                  <a:lnTo>
                    <a:pt x="16041" y="6945"/>
                  </a:lnTo>
                  <a:lnTo>
                    <a:pt x="17044" y="6945"/>
                  </a:lnTo>
                  <a:lnTo>
                    <a:pt x="17545" y="7134"/>
                  </a:lnTo>
                  <a:lnTo>
                    <a:pt x="18365" y="7888"/>
                  </a:lnTo>
                  <a:lnTo>
                    <a:pt x="19003" y="8831"/>
                  </a:lnTo>
                  <a:lnTo>
                    <a:pt x="19732" y="9952"/>
                  </a:lnTo>
                  <a:lnTo>
                    <a:pt x="20050" y="10517"/>
                  </a:lnTo>
                  <a:lnTo>
                    <a:pt x="20324" y="11271"/>
                  </a:lnTo>
                  <a:lnTo>
                    <a:pt x="20553" y="12025"/>
                  </a:lnTo>
                  <a:lnTo>
                    <a:pt x="20688" y="12769"/>
                  </a:lnTo>
                  <a:lnTo>
                    <a:pt x="20779" y="13712"/>
                  </a:lnTo>
                  <a:lnTo>
                    <a:pt x="20734" y="14466"/>
                  </a:lnTo>
                  <a:lnTo>
                    <a:pt x="20599" y="15399"/>
                  </a:lnTo>
                  <a:lnTo>
                    <a:pt x="20324" y="16153"/>
                  </a:lnTo>
                  <a:lnTo>
                    <a:pt x="20050" y="16907"/>
                  </a:lnTo>
                  <a:lnTo>
                    <a:pt x="19732" y="17284"/>
                  </a:lnTo>
                  <a:lnTo>
                    <a:pt x="19140" y="18028"/>
                  </a:lnTo>
                  <a:lnTo>
                    <a:pt x="18457" y="18594"/>
                  </a:lnTo>
                  <a:lnTo>
                    <a:pt x="17728" y="18782"/>
                  </a:lnTo>
                  <a:lnTo>
                    <a:pt x="16998" y="18971"/>
                  </a:lnTo>
                  <a:lnTo>
                    <a:pt x="16315" y="18971"/>
                  </a:lnTo>
                  <a:lnTo>
                    <a:pt x="14994" y="18782"/>
                  </a:lnTo>
                  <a:lnTo>
                    <a:pt x="14036" y="18594"/>
                  </a:lnTo>
                  <a:lnTo>
                    <a:pt x="13078" y="18217"/>
                  </a:lnTo>
                  <a:lnTo>
                    <a:pt x="12168" y="17850"/>
                  </a:lnTo>
                  <a:lnTo>
                    <a:pt x="11210" y="17284"/>
                  </a:lnTo>
                  <a:lnTo>
                    <a:pt x="10298" y="16530"/>
                  </a:lnTo>
                  <a:lnTo>
                    <a:pt x="9388" y="15587"/>
                  </a:lnTo>
                  <a:lnTo>
                    <a:pt x="8476" y="14655"/>
                  </a:lnTo>
                  <a:lnTo>
                    <a:pt x="7564" y="13524"/>
                  </a:lnTo>
                  <a:lnTo>
                    <a:pt x="6700" y="12204"/>
                  </a:lnTo>
                  <a:lnTo>
                    <a:pt x="5834" y="10894"/>
                  </a:lnTo>
                  <a:lnTo>
                    <a:pt x="4967" y="9386"/>
                  </a:lnTo>
                  <a:lnTo>
                    <a:pt x="4101" y="7699"/>
                  </a:lnTo>
                  <a:lnTo>
                    <a:pt x="2416" y="4128"/>
                  </a:lnTo>
                  <a:lnTo>
                    <a:pt x="729" y="377"/>
                  </a:lnTo>
                  <a:lnTo>
                    <a:pt x="59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8990" name="Google Shape;1187;p38"/>
            <p:cNvSpPr/>
            <p:nvPr/>
          </p:nvSpPr>
          <p:spPr>
            <a:xfrm>
              <a:off x="736056" y="435757"/>
              <a:ext cx="102583" cy="239613"/>
            </a:xfrm>
            <a:custGeom>
              <a:avLst/>
              <a:ahLst/>
              <a:cxnLst>
                <a:cxn ang="0">
                  <a:pos x="wd2" y="hd2"/>
                </a:cxn>
                <a:cxn ang="5400000">
                  <a:pos x="wd2" y="hd2"/>
                </a:cxn>
                <a:cxn ang="10800000">
                  <a:pos x="wd2" y="hd2"/>
                </a:cxn>
                <a:cxn ang="16200000">
                  <a:pos x="wd2" y="hd2"/>
                </a:cxn>
              </a:cxnLst>
              <a:rect l="0" t="0" r="r" b="b"/>
              <a:pathLst>
                <a:path w="21600" h="21600" extrusionOk="0">
                  <a:moveTo>
                    <a:pt x="4289" y="0"/>
                  </a:moveTo>
                  <a:lnTo>
                    <a:pt x="3958" y="35"/>
                  </a:lnTo>
                  <a:lnTo>
                    <a:pt x="3461" y="106"/>
                  </a:lnTo>
                  <a:lnTo>
                    <a:pt x="3135" y="212"/>
                  </a:lnTo>
                  <a:lnTo>
                    <a:pt x="2721" y="319"/>
                  </a:lnTo>
                  <a:lnTo>
                    <a:pt x="2390" y="459"/>
                  </a:lnTo>
                  <a:lnTo>
                    <a:pt x="2064" y="636"/>
                  </a:lnTo>
                  <a:lnTo>
                    <a:pt x="1733" y="813"/>
                  </a:lnTo>
                  <a:lnTo>
                    <a:pt x="1237" y="1271"/>
                  </a:lnTo>
                  <a:lnTo>
                    <a:pt x="745" y="1801"/>
                  </a:lnTo>
                  <a:lnTo>
                    <a:pt x="414" y="2436"/>
                  </a:lnTo>
                  <a:lnTo>
                    <a:pt x="165" y="3107"/>
                  </a:lnTo>
                  <a:lnTo>
                    <a:pt x="83" y="3883"/>
                  </a:lnTo>
                  <a:lnTo>
                    <a:pt x="0" y="4695"/>
                  </a:lnTo>
                  <a:lnTo>
                    <a:pt x="83" y="5577"/>
                  </a:lnTo>
                  <a:lnTo>
                    <a:pt x="165" y="6530"/>
                  </a:lnTo>
                  <a:lnTo>
                    <a:pt x="414" y="7518"/>
                  </a:lnTo>
                  <a:lnTo>
                    <a:pt x="823" y="8541"/>
                  </a:lnTo>
                  <a:lnTo>
                    <a:pt x="1237" y="9601"/>
                  </a:lnTo>
                  <a:lnTo>
                    <a:pt x="1816" y="10660"/>
                  </a:lnTo>
                  <a:lnTo>
                    <a:pt x="2473" y="11788"/>
                  </a:lnTo>
                  <a:lnTo>
                    <a:pt x="3218" y="12813"/>
                  </a:lnTo>
                  <a:lnTo>
                    <a:pt x="3958" y="13801"/>
                  </a:lnTo>
                  <a:lnTo>
                    <a:pt x="4781" y="14754"/>
                  </a:lnTo>
                  <a:lnTo>
                    <a:pt x="5608" y="15671"/>
                  </a:lnTo>
                  <a:lnTo>
                    <a:pt x="6514" y="16554"/>
                  </a:lnTo>
                  <a:lnTo>
                    <a:pt x="7419" y="17365"/>
                  </a:lnTo>
                  <a:lnTo>
                    <a:pt x="8329" y="18107"/>
                  </a:lnTo>
                  <a:lnTo>
                    <a:pt x="9317" y="18778"/>
                  </a:lnTo>
                  <a:lnTo>
                    <a:pt x="10306" y="19412"/>
                  </a:lnTo>
                  <a:lnTo>
                    <a:pt x="11294" y="19976"/>
                  </a:lnTo>
                  <a:lnTo>
                    <a:pt x="12283" y="20435"/>
                  </a:lnTo>
                  <a:lnTo>
                    <a:pt x="13193" y="20860"/>
                  </a:lnTo>
                  <a:lnTo>
                    <a:pt x="14181" y="21177"/>
                  </a:lnTo>
                  <a:lnTo>
                    <a:pt x="15086" y="21425"/>
                  </a:lnTo>
                  <a:lnTo>
                    <a:pt x="15992" y="21565"/>
                  </a:lnTo>
                  <a:lnTo>
                    <a:pt x="16488" y="21600"/>
                  </a:lnTo>
                  <a:lnTo>
                    <a:pt x="17311" y="21600"/>
                  </a:lnTo>
                  <a:lnTo>
                    <a:pt x="17642" y="21565"/>
                  </a:lnTo>
                  <a:lnTo>
                    <a:pt x="18139" y="21496"/>
                  </a:lnTo>
                  <a:lnTo>
                    <a:pt x="18470" y="21389"/>
                  </a:lnTo>
                  <a:lnTo>
                    <a:pt x="18879" y="21283"/>
                  </a:lnTo>
                  <a:lnTo>
                    <a:pt x="19210" y="21141"/>
                  </a:lnTo>
                  <a:lnTo>
                    <a:pt x="19541" y="20964"/>
                  </a:lnTo>
                  <a:lnTo>
                    <a:pt x="19867" y="20789"/>
                  </a:lnTo>
                  <a:lnTo>
                    <a:pt x="20363" y="20331"/>
                  </a:lnTo>
                  <a:lnTo>
                    <a:pt x="20777" y="19801"/>
                  </a:lnTo>
                  <a:lnTo>
                    <a:pt x="21186" y="19166"/>
                  </a:lnTo>
                  <a:lnTo>
                    <a:pt x="21435" y="18495"/>
                  </a:lnTo>
                  <a:lnTo>
                    <a:pt x="21517" y="17717"/>
                  </a:lnTo>
                  <a:lnTo>
                    <a:pt x="21600" y="16871"/>
                  </a:lnTo>
                  <a:lnTo>
                    <a:pt x="21517" y="15989"/>
                  </a:lnTo>
                  <a:lnTo>
                    <a:pt x="21435" y="15070"/>
                  </a:lnTo>
                  <a:lnTo>
                    <a:pt x="21104" y="14082"/>
                  </a:lnTo>
                  <a:lnTo>
                    <a:pt x="20777" y="13059"/>
                  </a:lnTo>
                  <a:lnTo>
                    <a:pt x="20363" y="12000"/>
                  </a:lnTo>
                  <a:lnTo>
                    <a:pt x="19784" y="10942"/>
                  </a:lnTo>
                  <a:lnTo>
                    <a:pt x="19127" y="9812"/>
                  </a:lnTo>
                  <a:lnTo>
                    <a:pt x="18387" y="8789"/>
                  </a:lnTo>
                  <a:lnTo>
                    <a:pt x="17642" y="7801"/>
                  </a:lnTo>
                  <a:lnTo>
                    <a:pt x="16819" y="6848"/>
                  </a:lnTo>
                  <a:lnTo>
                    <a:pt x="15992" y="5929"/>
                  </a:lnTo>
                  <a:lnTo>
                    <a:pt x="15086" y="5048"/>
                  </a:lnTo>
                  <a:lnTo>
                    <a:pt x="14181" y="4235"/>
                  </a:lnTo>
                  <a:lnTo>
                    <a:pt x="13275" y="3495"/>
                  </a:lnTo>
                  <a:lnTo>
                    <a:pt x="12283" y="2789"/>
                  </a:lnTo>
                  <a:lnTo>
                    <a:pt x="11294" y="2188"/>
                  </a:lnTo>
                  <a:lnTo>
                    <a:pt x="10306" y="1624"/>
                  </a:lnTo>
                  <a:lnTo>
                    <a:pt x="9317" y="1130"/>
                  </a:lnTo>
                  <a:lnTo>
                    <a:pt x="8407" y="742"/>
                  </a:lnTo>
                  <a:lnTo>
                    <a:pt x="7419" y="425"/>
                  </a:lnTo>
                  <a:lnTo>
                    <a:pt x="6514" y="177"/>
                  </a:lnTo>
                  <a:lnTo>
                    <a:pt x="5608" y="35"/>
                  </a:lnTo>
                  <a:lnTo>
                    <a:pt x="511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91" name="Google Shape;1190;p38"/>
            <p:cNvSpPr/>
            <p:nvPr/>
          </p:nvSpPr>
          <p:spPr>
            <a:xfrm>
              <a:off x="773648" y="718439"/>
              <a:ext cx="90445" cy="267796"/>
            </a:xfrm>
            <a:custGeom>
              <a:avLst/>
              <a:ahLst/>
              <a:cxnLst>
                <a:cxn ang="0">
                  <a:pos x="wd2" y="hd2"/>
                </a:cxn>
                <a:cxn ang="5400000">
                  <a:pos x="wd2" y="hd2"/>
                </a:cxn>
                <a:cxn ang="10800000">
                  <a:pos x="wd2" y="hd2"/>
                </a:cxn>
                <a:cxn ang="16200000">
                  <a:pos x="wd2" y="hd2"/>
                </a:cxn>
              </a:cxnLst>
              <a:rect l="0" t="0" r="r" b="b"/>
              <a:pathLst>
                <a:path w="21600" h="21600" extrusionOk="0">
                  <a:moveTo>
                    <a:pt x="15146" y="0"/>
                  </a:moveTo>
                  <a:lnTo>
                    <a:pt x="15521" y="821"/>
                  </a:lnTo>
                  <a:lnTo>
                    <a:pt x="15896" y="1768"/>
                  </a:lnTo>
                  <a:lnTo>
                    <a:pt x="16178" y="2779"/>
                  </a:lnTo>
                  <a:lnTo>
                    <a:pt x="16272" y="3884"/>
                  </a:lnTo>
                  <a:lnTo>
                    <a:pt x="16360" y="5085"/>
                  </a:lnTo>
                  <a:lnTo>
                    <a:pt x="16178" y="6348"/>
                  </a:lnTo>
                  <a:lnTo>
                    <a:pt x="15896" y="7674"/>
                  </a:lnTo>
                  <a:lnTo>
                    <a:pt x="15333" y="9063"/>
                  </a:lnTo>
                  <a:lnTo>
                    <a:pt x="14958" y="9790"/>
                  </a:lnTo>
                  <a:lnTo>
                    <a:pt x="14588" y="10516"/>
                  </a:lnTo>
                  <a:lnTo>
                    <a:pt x="14119" y="11243"/>
                  </a:lnTo>
                  <a:lnTo>
                    <a:pt x="13556" y="12000"/>
                  </a:lnTo>
                  <a:lnTo>
                    <a:pt x="12904" y="12759"/>
                  </a:lnTo>
                  <a:lnTo>
                    <a:pt x="12153" y="13548"/>
                  </a:lnTo>
                  <a:lnTo>
                    <a:pt x="11407" y="14307"/>
                  </a:lnTo>
                  <a:lnTo>
                    <a:pt x="10474" y="15095"/>
                  </a:lnTo>
                  <a:lnTo>
                    <a:pt x="9536" y="15916"/>
                  </a:lnTo>
                  <a:lnTo>
                    <a:pt x="8509" y="16707"/>
                  </a:lnTo>
                  <a:lnTo>
                    <a:pt x="7294" y="17495"/>
                  </a:lnTo>
                  <a:lnTo>
                    <a:pt x="6079" y="18316"/>
                  </a:lnTo>
                  <a:lnTo>
                    <a:pt x="4677" y="19138"/>
                  </a:lnTo>
                  <a:lnTo>
                    <a:pt x="3274" y="19959"/>
                  </a:lnTo>
                  <a:lnTo>
                    <a:pt x="1684" y="20779"/>
                  </a:lnTo>
                  <a:lnTo>
                    <a:pt x="0" y="21600"/>
                  </a:lnTo>
                  <a:lnTo>
                    <a:pt x="652" y="21443"/>
                  </a:lnTo>
                  <a:lnTo>
                    <a:pt x="2430" y="21001"/>
                  </a:lnTo>
                  <a:lnTo>
                    <a:pt x="5141" y="20274"/>
                  </a:lnTo>
                  <a:lnTo>
                    <a:pt x="6731" y="19800"/>
                  </a:lnTo>
                  <a:lnTo>
                    <a:pt x="8321" y="19263"/>
                  </a:lnTo>
                  <a:lnTo>
                    <a:pt x="10099" y="18665"/>
                  </a:lnTo>
                  <a:lnTo>
                    <a:pt x="11970" y="18001"/>
                  </a:lnTo>
                  <a:lnTo>
                    <a:pt x="13743" y="17274"/>
                  </a:lnTo>
                  <a:lnTo>
                    <a:pt x="15521" y="16516"/>
                  </a:lnTo>
                  <a:lnTo>
                    <a:pt x="17205" y="15664"/>
                  </a:lnTo>
                  <a:lnTo>
                    <a:pt x="18795" y="14749"/>
                  </a:lnTo>
                  <a:lnTo>
                    <a:pt x="20291" y="13770"/>
                  </a:lnTo>
                  <a:lnTo>
                    <a:pt x="20943" y="13296"/>
                  </a:lnTo>
                  <a:lnTo>
                    <a:pt x="21600" y="12759"/>
                  </a:lnTo>
                  <a:lnTo>
                    <a:pt x="20756" y="1768"/>
                  </a:lnTo>
                  <a:lnTo>
                    <a:pt x="19635" y="979"/>
                  </a:lnTo>
                  <a:lnTo>
                    <a:pt x="18420" y="158"/>
                  </a:lnTo>
                  <a:lnTo>
                    <a:pt x="1514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8992" name="Google Shape;1191;p38"/>
            <p:cNvSpPr/>
            <p:nvPr/>
          </p:nvSpPr>
          <p:spPr>
            <a:xfrm>
              <a:off x="305778" y="-1"/>
              <a:ext cx="499984" cy="371949"/>
            </a:xfrm>
            <a:custGeom>
              <a:avLst/>
              <a:ahLst/>
              <a:cxnLst>
                <a:cxn ang="0">
                  <a:pos x="wd2" y="hd2"/>
                </a:cxn>
                <a:cxn ang="5400000">
                  <a:pos x="wd2" y="hd2"/>
                </a:cxn>
                <a:cxn ang="10800000">
                  <a:pos x="wd2" y="hd2"/>
                </a:cxn>
                <a:cxn ang="16200000">
                  <a:pos x="wd2" y="hd2"/>
                </a:cxn>
              </a:cxnLst>
              <a:rect l="0" t="0" r="r" b="b"/>
              <a:pathLst>
                <a:path w="21600" h="21600" extrusionOk="0">
                  <a:moveTo>
                    <a:pt x="2503" y="0"/>
                  </a:moveTo>
                  <a:lnTo>
                    <a:pt x="5666" y="11482"/>
                  </a:lnTo>
                  <a:lnTo>
                    <a:pt x="541" y="9231"/>
                  </a:lnTo>
                  <a:lnTo>
                    <a:pt x="0" y="16552"/>
                  </a:lnTo>
                  <a:lnTo>
                    <a:pt x="20111" y="21600"/>
                  </a:lnTo>
                  <a:lnTo>
                    <a:pt x="21600" y="16416"/>
                  </a:lnTo>
                  <a:lnTo>
                    <a:pt x="17168" y="13574"/>
                  </a:lnTo>
                  <a:lnTo>
                    <a:pt x="21160" y="7390"/>
                  </a:lnTo>
                  <a:lnTo>
                    <a:pt x="2503"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8993" name="Google Shape;1192;p38"/>
            <p:cNvSpPr/>
            <p:nvPr/>
          </p:nvSpPr>
          <p:spPr>
            <a:xfrm>
              <a:off x="659322" y="119412"/>
              <a:ext cx="473353" cy="386051"/>
            </a:xfrm>
            <a:custGeom>
              <a:avLst/>
              <a:ahLst/>
              <a:cxnLst>
                <a:cxn ang="0">
                  <a:pos x="wd2" y="hd2"/>
                </a:cxn>
                <a:cxn ang="5400000">
                  <a:pos x="wd2" y="hd2"/>
                </a:cxn>
                <a:cxn ang="10800000">
                  <a:pos x="wd2" y="hd2"/>
                </a:cxn>
                <a:cxn ang="16200000">
                  <a:pos x="wd2" y="hd2"/>
                </a:cxn>
              </a:cxnLst>
              <a:rect l="0" t="0" r="r" b="b"/>
              <a:pathLst>
                <a:path w="21600" h="21600" extrusionOk="0">
                  <a:moveTo>
                    <a:pt x="16615" y="0"/>
                  </a:moveTo>
                  <a:lnTo>
                    <a:pt x="15901" y="44"/>
                  </a:lnTo>
                  <a:lnTo>
                    <a:pt x="15168" y="132"/>
                  </a:lnTo>
                  <a:lnTo>
                    <a:pt x="14418" y="219"/>
                  </a:lnTo>
                  <a:lnTo>
                    <a:pt x="13650" y="373"/>
                  </a:lnTo>
                  <a:lnTo>
                    <a:pt x="12864" y="526"/>
                  </a:lnTo>
                  <a:lnTo>
                    <a:pt x="12078" y="723"/>
                  </a:lnTo>
                  <a:lnTo>
                    <a:pt x="11292" y="942"/>
                  </a:lnTo>
                  <a:lnTo>
                    <a:pt x="10506" y="1162"/>
                  </a:lnTo>
                  <a:lnTo>
                    <a:pt x="9719" y="1424"/>
                  </a:lnTo>
                  <a:lnTo>
                    <a:pt x="8951" y="1687"/>
                  </a:lnTo>
                  <a:lnTo>
                    <a:pt x="8183" y="1949"/>
                  </a:lnTo>
                  <a:lnTo>
                    <a:pt x="7432" y="2234"/>
                  </a:lnTo>
                  <a:lnTo>
                    <a:pt x="5985" y="2826"/>
                  </a:lnTo>
                  <a:lnTo>
                    <a:pt x="4645" y="3396"/>
                  </a:lnTo>
                  <a:lnTo>
                    <a:pt x="3412" y="3943"/>
                  </a:lnTo>
                  <a:lnTo>
                    <a:pt x="2358" y="4447"/>
                  </a:lnTo>
                  <a:lnTo>
                    <a:pt x="1483" y="4864"/>
                  </a:lnTo>
                  <a:lnTo>
                    <a:pt x="822" y="5214"/>
                  </a:lnTo>
                  <a:lnTo>
                    <a:pt x="268" y="5499"/>
                  </a:lnTo>
                  <a:lnTo>
                    <a:pt x="0" y="7208"/>
                  </a:lnTo>
                  <a:lnTo>
                    <a:pt x="17813" y="4776"/>
                  </a:lnTo>
                  <a:lnTo>
                    <a:pt x="17455" y="5586"/>
                  </a:lnTo>
                  <a:lnTo>
                    <a:pt x="17133" y="6375"/>
                  </a:lnTo>
                  <a:lnTo>
                    <a:pt x="16847" y="7164"/>
                  </a:lnTo>
                  <a:lnTo>
                    <a:pt x="16615" y="7952"/>
                  </a:lnTo>
                  <a:lnTo>
                    <a:pt x="16419" y="8719"/>
                  </a:lnTo>
                  <a:lnTo>
                    <a:pt x="16258" y="9486"/>
                  </a:lnTo>
                  <a:lnTo>
                    <a:pt x="16151" y="10253"/>
                  </a:lnTo>
                  <a:lnTo>
                    <a:pt x="16061" y="10997"/>
                  </a:lnTo>
                  <a:lnTo>
                    <a:pt x="15990" y="11742"/>
                  </a:lnTo>
                  <a:lnTo>
                    <a:pt x="15973" y="12443"/>
                  </a:lnTo>
                  <a:lnTo>
                    <a:pt x="15955" y="13144"/>
                  </a:lnTo>
                  <a:lnTo>
                    <a:pt x="15973" y="13845"/>
                  </a:lnTo>
                  <a:lnTo>
                    <a:pt x="16025" y="14502"/>
                  </a:lnTo>
                  <a:lnTo>
                    <a:pt x="16079" y="15159"/>
                  </a:lnTo>
                  <a:lnTo>
                    <a:pt x="16151" y="15773"/>
                  </a:lnTo>
                  <a:lnTo>
                    <a:pt x="16241" y="16386"/>
                  </a:lnTo>
                  <a:lnTo>
                    <a:pt x="16347" y="16956"/>
                  </a:lnTo>
                  <a:lnTo>
                    <a:pt x="16473" y="17503"/>
                  </a:lnTo>
                  <a:lnTo>
                    <a:pt x="16579" y="18029"/>
                  </a:lnTo>
                  <a:lnTo>
                    <a:pt x="16705" y="18511"/>
                  </a:lnTo>
                  <a:lnTo>
                    <a:pt x="16973" y="19409"/>
                  </a:lnTo>
                  <a:lnTo>
                    <a:pt x="17223" y="20154"/>
                  </a:lnTo>
                  <a:lnTo>
                    <a:pt x="17455" y="20767"/>
                  </a:lnTo>
                  <a:lnTo>
                    <a:pt x="17633" y="21227"/>
                  </a:lnTo>
                  <a:lnTo>
                    <a:pt x="17813" y="21600"/>
                  </a:lnTo>
                  <a:lnTo>
                    <a:pt x="18116" y="20745"/>
                  </a:lnTo>
                  <a:lnTo>
                    <a:pt x="18473" y="19781"/>
                  </a:lnTo>
                  <a:lnTo>
                    <a:pt x="18884" y="18511"/>
                  </a:lnTo>
                  <a:lnTo>
                    <a:pt x="19367" y="16999"/>
                  </a:lnTo>
                  <a:lnTo>
                    <a:pt x="19867" y="15312"/>
                  </a:lnTo>
                  <a:lnTo>
                    <a:pt x="20117" y="14414"/>
                  </a:lnTo>
                  <a:lnTo>
                    <a:pt x="20367" y="13495"/>
                  </a:lnTo>
                  <a:lnTo>
                    <a:pt x="20582" y="12553"/>
                  </a:lnTo>
                  <a:lnTo>
                    <a:pt x="20814" y="11589"/>
                  </a:lnTo>
                  <a:lnTo>
                    <a:pt x="21010" y="10624"/>
                  </a:lnTo>
                  <a:lnTo>
                    <a:pt x="21189" y="9682"/>
                  </a:lnTo>
                  <a:lnTo>
                    <a:pt x="21332" y="8719"/>
                  </a:lnTo>
                  <a:lnTo>
                    <a:pt x="21457" y="7799"/>
                  </a:lnTo>
                  <a:lnTo>
                    <a:pt x="21546" y="6879"/>
                  </a:lnTo>
                  <a:lnTo>
                    <a:pt x="21600" y="6002"/>
                  </a:lnTo>
                  <a:lnTo>
                    <a:pt x="21600" y="4754"/>
                  </a:lnTo>
                  <a:lnTo>
                    <a:pt x="21564" y="4359"/>
                  </a:lnTo>
                  <a:lnTo>
                    <a:pt x="21528" y="3965"/>
                  </a:lnTo>
                  <a:lnTo>
                    <a:pt x="21492" y="3592"/>
                  </a:lnTo>
                  <a:lnTo>
                    <a:pt x="21422" y="3242"/>
                  </a:lnTo>
                  <a:lnTo>
                    <a:pt x="21350" y="2891"/>
                  </a:lnTo>
                  <a:lnTo>
                    <a:pt x="21260" y="2585"/>
                  </a:lnTo>
                  <a:lnTo>
                    <a:pt x="21154" y="2256"/>
                  </a:lnTo>
                  <a:lnTo>
                    <a:pt x="21028" y="1971"/>
                  </a:lnTo>
                  <a:lnTo>
                    <a:pt x="20904" y="1709"/>
                  </a:lnTo>
                  <a:lnTo>
                    <a:pt x="20742" y="1446"/>
                  </a:lnTo>
                  <a:lnTo>
                    <a:pt x="20582" y="1204"/>
                  </a:lnTo>
                  <a:lnTo>
                    <a:pt x="20385" y="1008"/>
                  </a:lnTo>
                  <a:lnTo>
                    <a:pt x="20188" y="811"/>
                  </a:lnTo>
                  <a:lnTo>
                    <a:pt x="19974" y="635"/>
                  </a:lnTo>
                  <a:lnTo>
                    <a:pt x="19724" y="504"/>
                  </a:lnTo>
                  <a:lnTo>
                    <a:pt x="19474" y="373"/>
                  </a:lnTo>
                  <a:lnTo>
                    <a:pt x="19188" y="285"/>
                  </a:lnTo>
                  <a:lnTo>
                    <a:pt x="18902" y="219"/>
                  </a:lnTo>
                  <a:lnTo>
                    <a:pt x="18599" y="154"/>
                  </a:lnTo>
                  <a:lnTo>
                    <a:pt x="17973" y="66"/>
                  </a:lnTo>
                  <a:lnTo>
                    <a:pt x="17312" y="22"/>
                  </a:lnTo>
                  <a:lnTo>
                    <a:pt x="16615"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8994" name="Google Shape;1193;p38"/>
            <p:cNvSpPr/>
            <p:nvPr/>
          </p:nvSpPr>
          <p:spPr>
            <a:xfrm>
              <a:off x="307350" y="256049"/>
              <a:ext cx="471780" cy="102976"/>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0" y="2056"/>
                  </a:lnTo>
                  <a:lnTo>
                    <a:pt x="21510" y="21600"/>
                  </a:lnTo>
                  <a:lnTo>
                    <a:pt x="21600" y="19631"/>
                  </a:lnTo>
                  <a:lnTo>
                    <a:pt x="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8995" name="Google Shape;1194;p38"/>
            <p:cNvSpPr/>
            <p:nvPr/>
          </p:nvSpPr>
          <p:spPr>
            <a:xfrm>
              <a:off x="313615" y="190667"/>
              <a:ext cx="481560" cy="126858"/>
            </a:xfrm>
            <a:custGeom>
              <a:avLst/>
              <a:ahLst/>
              <a:cxnLst>
                <a:cxn ang="0">
                  <a:pos x="wd2" y="hd2"/>
                </a:cxn>
                <a:cxn ang="5400000">
                  <a:pos x="wd2" y="hd2"/>
                </a:cxn>
                <a:cxn ang="10800000">
                  <a:pos x="wd2" y="hd2"/>
                </a:cxn>
                <a:cxn ang="16200000">
                  <a:pos x="wd2" y="hd2"/>
                </a:cxn>
              </a:cxnLst>
              <a:rect l="0" t="0" r="r" b="b"/>
              <a:pathLst>
                <a:path w="21600" h="21600" extrusionOk="0">
                  <a:moveTo>
                    <a:pt x="105" y="0"/>
                  </a:moveTo>
                  <a:lnTo>
                    <a:pt x="0" y="1669"/>
                  </a:lnTo>
                  <a:lnTo>
                    <a:pt x="21495" y="21600"/>
                  </a:lnTo>
                  <a:lnTo>
                    <a:pt x="21600" y="20002"/>
                  </a:lnTo>
                  <a:lnTo>
                    <a:pt x="10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8996" name="COFFEE"/>
          <p:cNvSpPr txBox="1"/>
          <p:nvPr/>
        </p:nvSpPr>
        <p:spPr>
          <a:xfrm>
            <a:off x="4049216" y="333057"/>
            <a:ext cx="1460500" cy="482601"/>
          </a:xfrm>
          <a:prstGeom prst="rect"/>
          <a:ln w="12700">
            <a:miter lim="400000"/>
          </a:ln>
        </p:spPr>
        <p:txBody>
          <a:bodyPr bIns="0" lIns="0" rIns="0" tIns="0" wrap="none">
            <a:spAutoFit/>
          </a:bodyPr>
          <a:lstStyle>
            <a:lvl1pPr algn="ctr">
              <a:defRPr sz="3200">
                <a:solidFill>
                  <a:schemeClr val="accent4"/>
                </a:solidFill>
                <a:latin typeface="AkayaKanadaka"/>
                <a:ea typeface="AkayaKanadaka"/>
                <a:cs typeface="AkayaKanadaka"/>
                <a:sym typeface="AkayaKanadaka"/>
              </a:defRPr>
            </a:lvl1pPr>
          </a:lstStyle>
          <a:p>
            <a:r>
              <a:t>COFFEE</a:t>
            </a:r>
          </a:p>
        </p:txBody>
      </p:sp>
      <p:grpSp>
        <p:nvGrpSpPr>
          <p:cNvPr id="84" name="Google Shape;1310;p40"/>
          <p:cNvGrpSpPr/>
          <p:nvPr/>
        </p:nvGrpSpPr>
        <p:grpSpPr>
          <a:xfrm>
            <a:off x="6128158" y="2871035"/>
            <a:ext cx="524945" cy="548670"/>
            <a:chOff x="-1" y="0"/>
            <a:chExt cx="524943" cy="548669"/>
          </a:xfrm>
        </p:grpSpPr>
        <p:sp>
          <p:nvSpPr>
            <p:cNvPr id="1048997" name="Google Shape;1311;p40"/>
            <p:cNvSpPr/>
            <p:nvPr/>
          </p:nvSpPr>
          <p:spPr>
            <a:xfrm>
              <a:off x="-2" y="292086"/>
              <a:ext cx="146041" cy="166784"/>
            </a:xfrm>
            <a:custGeom>
              <a:avLst/>
              <a:ahLst/>
              <a:cxnLst>
                <a:cxn ang="0">
                  <a:pos x="wd2" y="hd2"/>
                </a:cxn>
                <a:cxn ang="5400000">
                  <a:pos x="wd2" y="hd2"/>
                </a:cxn>
                <a:cxn ang="10800000">
                  <a:pos x="wd2" y="hd2"/>
                </a:cxn>
                <a:cxn ang="16200000">
                  <a:pos x="wd2" y="hd2"/>
                </a:cxn>
              </a:cxnLst>
              <a:rect l="0" t="0" r="r" b="b"/>
              <a:pathLst>
                <a:path w="21600" h="21600" extrusionOk="0">
                  <a:moveTo>
                    <a:pt x="11702" y="0"/>
                  </a:moveTo>
                  <a:lnTo>
                    <a:pt x="11164" y="28"/>
                  </a:lnTo>
                  <a:lnTo>
                    <a:pt x="10595" y="56"/>
                  </a:lnTo>
                  <a:lnTo>
                    <a:pt x="10057" y="137"/>
                  </a:lnTo>
                  <a:lnTo>
                    <a:pt x="9519" y="221"/>
                  </a:lnTo>
                  <a:lnTo>
                    <a:pt x="8983" y="304"/>
                  </a:lnTo>
                  <a:lnTo>
                    <a:pt x="8445" y="443"/>
                  </a:lnTo>
                  <a:lnTo>
                    <a:pt x="7907" y="608"/>
                  </a:lnTo>
                  <a:lnTo>
                    <a:pt x="7369" y="803"/>
                  </a:lnTo>
                  <a:lnTo>
                    <a:pt x="6863" y="996"/>
                  </a:lnTo>
                  <a:lnTo>
                    <a:pt x="6325" y="1246"/>
                  </a:lnTo>
                  <a:lnTo>
                    <a:pt x="5819" y="1495"/>
                  </a:lnTo>
                  <a:lnTo>
                    <a:pt x="5313" y="1800"/>
                  </a:lnTo>
                  <a:lnTo>
                    <a:pt x="4712" y="2188"/>
                  </a:lnTo>
                  <a:lnTo>
                    <a:pt x="4144" y="2603"/>
                  </a:lnTo>
                  <a:lnTo>
                    <a:pt x="3638" y="3046"/>
                  </a:lnTo>
                  <a:lnTo>
                    <a:pt x="3132" y="3490"/>
                  </a:lnTo>
                  <a:lnTo>
                    <a:pt x="2689" y="3959"/>
                  </a:lnTo>
                  <a:lnTo>
                    <a:pt x="2277" y="4458"/>
                  </a:lnTo>
                  <a:lnTo>
                    <a:pt x="1897" y="4956"/>
                  </a:lnTo>
                  <a:lnTo>
                    <a:pt x="1550" y="5483"/>
                  </a:lnTo>
                  <a:lnTo>
                    <a:pt x="1234" y="6037"/>
                  </a:lnTo>
                  <a:lnTo>
                    <a:pt x="949" y="6590"/>
                  </a:lnTo>
                  <a:lnTo>
                    <a:pt x="697" y="7144"/>
                  </a:lnTo>
                  <a:lnTo>
                    <a:pt x="506" y="7699"/>
                  </a:lnTo>
                  <a:lnTo>
                    <a:pt x="347" y="8279"/>
                  </a:lnTo>
                  <a:lnTo>
                    <a:pt x="190" y="8861"/>
                  </a:lnTo>
                  <a:lnTo>
                    <a:pt x="95" y="9444"/>
                  </a:lnTo>
                  <a:lnTo>
                    <a:pt x="32" y="10052"/>
                  </a:lnTo>
                  <a:lnTo>
                    <a:pt x="0" y="10634"/>
                  </a:lnTo>
                  <a:lnTo>
                    <a:pt x="0" y="11242"/>
                  </a:lnTo>
                  <a:lnTo>
                    <a:pt x="63" y="11824"/>
                  </a:lnTo>
                  <a:lnTo>
                    <a:pt x="127" y="12433"/>
                  </a:lnTo>
                  <a:lnTo>
                    <a:pt x="222" y="13015"/>
                  </a:lnTo>
                  <a:lnTo>
                    <a:pt x="379" y="13597"/>
                  </a:lnTo>
                  <a:lnTo>
                    <a:pt x="570" y="14178"/>
                  </a:lnTo>
                  <a:lnTo>
                    <a:pt x="790" y="14760"/>
                  </a:lnTo>
                  <a:lnTo>
                    <a:pt x="1012" y="15314"/>
                  </a:lnTo>
                  <a:lnTo>
                    <a:pt x="1296" y="15895"/>
                  </a:lnTo>
                  <a:lnTo>
                    <a:pt x="1645" y="16421"/>
                  </a:lnTo>
                  <a:lnTo>
                    <a:pt x="1993" y="16976"/>
                  </a:lnTo>
                  <a:lnTo>
                    <a:pt x="2372" y="17474"/>
                  </a:lnTo>
                  <a:lnTo>
                    <a:pt x="2783" y="17999"/>
                  </a:lnTo>
                  <a:lnTo>
                    <a:pt x="3257" y="18470"/>
                  </a:lnTo>
                  <a:lnTo>
                    <a:pt x="3731" y="18941"/>
                  </a:lnTo>
                  <a:lnTo>
                    <a:pt x="4176" y="19329"/>
                  </a:lnTo>
                  <a:lnTo>
                    <a:pt x="4587" y="19661"/>
                  </a:lnTo>
                  <a:lnTo>
                    <a:pt x="5029" y="19994"/>
                  </a:lnTo>
                  <a:lnTo>
                    <a:pt x="5472" y="20271"/>
                  </a:lnTo>
                  <a:lnTo>
                    <a:pt x="5914" y="20547"/>
                  </a:lnTo>
                  <a:lnTo>
                    <a:pt x="6389" y="20769"/>
                  </a:lnTo>
                  <a:lnTo>
                    <a:pt x="6831" y="20962"/>
                  </a:lnTo>
                  <a:lnTo>
                    <a:pt x="7306" y="21129"/>
                  </a:lnTo>
                  <a:lnTo>
                    <a:pt x="7748" y="21268"/>
                  </a:lnTo>
                  <a:lnTo>
                    <a:pt x="8223" y="21378"/>
                  </a:lnTo>
                  <a:lnTo>
                    <a:pt x="8697" y="21489"/>
                  </a:lnTo>
                  <a:lnTo>
                    <a:pt x="9171" y="21544"/>
                  </a:lnTo>
                  <a:lnTo>
                    <a:pt x="9646" y="21572"/>
                  </a:lnTo>
                  <a:lnTo>
                    <a:pt x="10120" y="21600"/>
                  </a:lnTo>
                  <a:lnTo>
                    <a:pt x="10595" y="21572"/>
                  </a:lnTo>
                  <a:lnTo>
                    <a:pt x="11069" y="21544"/>
                  </a:lnTo>
                  <a:lnTo>
                    <a:pt x="11543" y="21489"/>
                  </a:lnTo>
                  <a:lnTo>
                    <a:pt x="12018" y="21433"/>
                  </a:lnTo>
                  <a:lnTo>
                    <a:pt x="12492" y="21324"/>
                  </a:lnTo>
                  <a:lnTo>
                    <a:pt x="12966" y="21212"/>
                  </a:lnTo>
                  <a:lnTo>
                    <a:pt x="13441" y="21073"/>
                  </a:lnTo>
                  <a:lnTo>
                    <a:pt x="13915" y="20907"/>
                  </a:lnTo>
                  <a:lnTo>
                    <a:pt x="14358" y="20742"/>
                  </a:lnTo>
                  <a:lnTo>
                    <a:pt x="14832" y="20547"/>
                  </a:lnTo>
                  <a:lnTo>
                    <a:pt x="15751" y="20104"/>
                  </a:lnTo>
                  <a:lnTo>
                    <a:pt x="16668" y="19579"/>
                  </a:lnTo>
                  <a:lnTo>
                    <a:pt x="17521" y="19024"/>
                  </a:lnTo>
                  <a:lnTo>
                    <a:pt x="18375" y="18415"/>
                  </a:lnTo>
                  <a:lnTo>
                    <a:pt x="19228" y="17723"/>
                  </a:lnTo>
                  <a:lnTo>
                    <a:pt x="20083" y="16948"/>
                  </a:lnTo>
                  <a:lnTo>
                    <a:pt x="20494" y="16560"/>
                  </a:lnTo>
                  <a:lnTo>
                    <a:pt x="20905" y="16145"/>
                  </a:lnTo>
                  <a:lnTo>
                    <a:pt x="21253" y="15702"/>
                  </a:lnTo>
                  <a:lnTo>
                    <a:pt x="21600" y="15259"/>
                  </a:lnTo>
                  <a:lnTo>
                    <a:pt x="20272" y="12959"/>
                  </a:lnTo>
                  <a:lnTo>
                    <a:pt x="19641" y="13486"/>
                  </a:lnTo>
                  <a:lnTo>
                    <a:pt x="18944" y="14040"/>
                  </a:lnTo>
                  <a:lnTo>
                    <a:pt x="18186" y="14565"/>
                  </a:lnTo>
                  <a:lnTo>
                    <a:pt x="17394" y="15092"/>
                  </a:lnTo>
                  <a:lnTo>
                    <a:pt x="16541" y="15618"/>
                  </a:lnTo>
                  <a:lnTo>
                    <a:pt x="15687" y="16061"/>
                  </a:lnTo>
                  <a:lnTo>
                    <a:pt x="14770" y="16505"/>
                  </a:lnTo>
                  <a:lnTo>
                    <a:pt x="13883" y="16864"/>
                  </a:lnTo>
                  <a:lnTo>
                    <a:pt x="13409" y="17003"/>
                  </a:lnTo>
                  <a:lnTo>
                    <a:pt x="12966" y="17141"/>
                  </a:lnTo>
                  <a:lnTo>
                    <a:pt x="12492" y="17252"/>
                  </a:lnTo>
                  <a:lnTo>
                    <a:pt x="12049" y="17363"/>
                  </a:lnTo>
                  <a:lnTo>
                    <a:pt x="11575" y="17419"/>
                  </a:lnTo>
                  <a:lnTo>
                    <a:pt x="11132" y="17474"/>
                  </a:lnTo>
                  <a:lnTo>
                    <a:pt x="10690" y="17502"/>
                  </a:lnTo>
                  <a:lnTo>
                    <a:pt x="10247" y="17502"/>
                  </a:lnTo>
                  <a:lnTo>
                    <a:pt x="9805" y="17446"/>
                  </a:lnTo>
                  <a:lnTo>
                    <a:pt x="9394" y="17391"/>
                  </a:lnTo>
                  <a:lnTo>
                    <a:pt x="8951" y="17307"/>
                  </a:lnTo>
                  <a:lnTo>
                    <a:pt x="8538" y="17169"/>
                  </a:lnTo>
                  <a:lnTo>
                    <a:pt x="8159" y="17003"/>
                  </a:lnTo>
                  <a:lnTo>
                    <a:pt x="7748" y="16809"/>
                  </a:lnTo>
                  <a:lnTo>
                    <a:pt x="7401" y="16560"/>
                  </a:lnTo>
                  <a:lnTo>
                    <a:pt x="7022" y="16282"/>
                  </a:lnTo>
                  <a:lnTo>
                    <a:pt x="6736" y="16034"/>
                  </a:lnTo>
                  <a:lnTo>
                    <a:pt x="6516" y="15785"/>
                  </a:lnTo>
                  <a:lnTo>
                    <a:pt x="6294" y="15507"/>
                  </a:lnTo>
                  <a:lnTo>
                    <a:pt x="6105" y="15231"/>
                  </a:lnTo>
                  <a:lnTo>
                    <a:pt x="5946" y="14954"/>
                  </a:lnTo>
                  <a:lnTo>
                    <a:pt x="5851" y="14649"/>
                  </a:lnTo>
                  <a:lnTo>
                    <a:pt x="5724" y="14344"/>
                  </a:lnTo>
                  <a:lnTo>
                    <a:pt x="5661" y="14040"/>
                  </a:lnTo>
                  <a:lnTo>
                    <a:pt x="5629" y="13735"/>
                  </a:lnTo>
                  <a:lnTo>
                    <a:pt x="5599" y="13430"/>
                  </a:lnTo>
                  <a:lnTo>
                    <a:pt x="5599" y="13098"/>
                  </a:lnTo>
                  <a:lnTo>
                    <a:pt x="5629" y="12794"/>
                  </a:lnTo>
                  <a:lnTo>
                    <a:pt x="5661" y="12461"/>
                  </a:lnTo>
                  <a:lnTo>
                    <a:pt x="5724" y="12156"/>
                  </a:lnTo>
                  <a:lnTo>
                    <a:pt x="5914" y="11520"/>
                  </a:lnTo>
                  <a:lnTo>
                    <a:pt x="6198" y="10883"/>
                  </a:lnTo>
                  <a:lnTo>
                    <a:pt x="6516" y="10274"/>
                  </a:lnTo>
                  <a:lnTo>
                    <a:pt x="6895" y="9692"/>
                  </a:lnTo>
                  <a:lnTo>
                    <a:pt x="7338" y="9138"/>
                  </a:lnTo>
                  <a:lnTo>
                    <a:pt x="7812" y="8611"/>
                  </a:lnTo>
                  <a:lnTo>
                    <a:pt x="8318" y="8142"/>
                  </a:lnTo>
                  <a:lnTo>
                    <a:pt x="8856" y="7699"/>
                  </a:lnTo>
                  <a:lnTo>
                    <a:pt x="9394" y="7337"/>
                  </a:lnTo>
                  <a:lnTo>
                    <a:pt x="9709" y="7144"/>
                  </a:lnTo>
                  <a:lnTo>
                    <a:pt x="10057" y="6978"/>
                  </a:lnTo>
                  <a:lnTo>
                    <a:pt x="10438" y="6812"/>
                  </a:lnTo>
                  <a:lnTo>
                    <a:pt x="10848" y="6646"/>
                  </a:lnTo>
                  <a:lnTo>
                    <a:pt x="11259" y="6507"/>
                  </a:lnTo>
                  <a:lnTo>
                    <a:pt x="11702" y="6397"/>
                  </a:lnTo>
                  <a:lnTo>
                    <a:pt x="12176" y="6286"/>
                  </a:lnTo>
                  <a:lnTo>
                    <a:pt x="12651" y="6175"/>
                  </a:lnTo>
                  <a:lnTo>
                    <a:pt x="13125" y="6119"/>
                  </a:lnTo>
                  <a:lnTo>
                    <a:pt x="13631" y="6065"/>
                  </a:lnTo>
                  <a:lnTo>
                    <a:pt x="14137" y="6010"/>
                  </a:lnTo>
                  <a:lnTo>
                    <a:pt x="15118" y="6010"/>
                  </a:lnTo>
                  <a:lnTo>
                    <a:pt x="15624" y="6037"/>
                  </a:lnTo>
                  <a:lnTo>
                    <a:pt x="16098" y="6065"/>
                  </a:lnTo>
                  <a:lnTo>
                    <a:pt x="16572" y="6147"/>
                  </a:lnTo>
                  <a:lnTo>
                    <a:pt x="16350" y="5676"/>
                  </a:lnTo>
                  <a:lnTo>
                    <a:pt x="15719" y="4374"/>
                  </a:lnTo>
                  <a:lnTo>
                    <a:pt x="15054" y="2991"/>
                  </a:lnTo>
                  <a:lnTo>
                    <a:pt x="14739" y="2298"/>
                  </a:lnTo>
                  <a:lnTo>
                    <a:pt x="14421" y="1578"/>
                  </a:lnTo>
                  <a:lnTo>
                    <a:pt x="14137" y="859"/>
                  </a:lnTo>
                  <a:lnTo>
                    <a:pt x="13915" y="137"/>
                  </a:lnTo>
                  <a:lnTo>
                    <a:pt x="13347" y="83"/>
                  </a:lnTo>
                  <a:lnTo>
                    <a:pt x="12809" y="28"/>
                  </a:lnTo>
                  <a:lnTo>
                    <a:pt x="122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998" name="Google Shape;1312;p40"/>
            <p:cNvSpPr/>
            <p:nvPr/>
          </p:nvSpPr>
          <p:spPr>
            <a:xfrm>
              <a:off x="43194" y="119950"/>
              <a:ext cx="386812" cy="374198"/>
            </a:xfrm>
            <a:custGeom>
              <a:avLst/>
              <a:ahLst/>
              <a:cxnLst>
                <a:cxn ang="0">
                  <a:pos x="wd2" y="hd2"/>
                </a:cxn>
                <a:cxn ang="5400000">
                  <a:pos x="wd2" y="hd2"/>
                </a:cxn>
                <a:cxn ang="10800000">
                  <a:pos x="wd2" y="hd2"/>
                </a:cxn>
                <a:cxn ang="16200000">
                  <a:pos x="wd2" y="hd2"/>
                </a:cxn>
              </a:cxnLst>
              <a:rect l="0" t="0" r="r" b="b"/>
              <a:pathLst>
                <a:path w="21600" h="21600" extrusionOk="0">
                  <a:moveTo>
                    <a:pt x="17265" y="0"/>
                  </a:moveTo>
                  <a:lnTo>
                    <a:pt x="16848" y="12"/>
                  </a:lnTo>
                  <a:lnTo>
                    <a:pt x="16418" y="25"/>
                  </a:lnTo>
                  <a:lnTo>
                    <a:pt x="15522" y="87"/>
                  </a:lnTo>
                  <a:lnTo>
                    <a:pt x="14591" y="161"/>
                  </a:lnTo>
                  <a:lnTo>
                    <a:pt x="13636" y="284"/>
                  </a:lnTo>
                  <a:lnTo>
                    <a:pt x="12645" y="420"/>
                  </a:lnTo>
                  <a:lnTo>
                    <a:pt x="11654" y="580"/>
                  </a:lnTo>
                  <a:lnTo>
                    <a:pt x="10651" y="778"/>
                  </a:lnTo>
                  <a:lnTo>
                    <a:pt x="9636" y="988"/>
                  </a:lnTo>
                  <a:lnTo>
                    <a:pt x="8645" y="1210"/>
                  </a:lnTo>
                  <a:lnTo>
                    <a:pt x="7666" y="1457"/>
                  </a:lnTo>
                  <a:lnTo>
                    <a:pt x="6710" y="1728"/>
                  </a:lnTo>
                  <a:lnTo>
                    <a:pt x="5791" y="2012"/>
                  </a:lnTo>
                  <a:lnTo>
                    <a:pt x="4907" y="2296"/>
                  </a:lnTo>
                  <a:lnTo>
                    <a:pt x="4072" y="2605"/>
                  </a:lnTo>
                  <a:lnTo>
                    <a:pt x="3678" y="2765"/>
                  </a:lnTo>
                  <a:lnTo>
                    <a:pt x="3296" y="2913"/>
                  </a:lnTo>
                  <a:lnTo>
                    <a:pt x="2925" y="3074"/>
                  </a:lnTo>
                  <a:lnTo>
                    <a:pt x="2579" y="3234"/>
                  </a:lnTo>
                  <a:lnTo>
                    <a:pt x="2245" y="3407"/>
                  </a:lnTo>
                  <a:lnTo>
                    <a:pt x="1934" y="3568"/>
                  </a:lnTo>
                  <a:lnTo>
                    <a:pt x="1648" y="3728"/>
                  </a:lnTo>
                  <a:lnTo>
                    <a:pt x="1373" y="3901"/>
                  </a:lnTo>
                  <a:lnTo>
                    <a:pt x="1122" y="4073"/>
                  </a:lnTo>
                  <a:lnTo>
                    <a:pt x="895" y="4234"/>
                  </a:lnTo>
                  <a:lnTo>
                    <a:pt x="692" y="4407"/>
                  </a:lnTo>
                  <a:lnTo>
                    <a:pt x="501" y="4567"/>
                  </a:lnTo>
                  <a:lnTo>
                    <a:pt x="358" y="4740"/>
                  </a:lnTo>
                  <a:lnTo>
                    <a:pt x="227" y="4912"/>
                  </a:lnTo>
                  <a:lnTo>
                    <a:pt x="119" y="5073"/>
                  </a:lnTo>
                  <a:lnTo>
                    <a:pt x="48" y="5246"/>
                  </a:lnTo>
                  <a:lnTo>
                    <a:pt x="24" y="5320"/>
                  </a:lnTo>
                  <a:lnTo>
                    <a:pt x="12" y="5407"/>
                  </a:lnTo>
                  <a:lnTo>
                    <a:pt x="0" y="5493"/>
                  </a:lnTo>
                  <a:lnTo>
                    <a:pt x="0" y="5826"/>
                  </a:lnTo>
                  <a:lnTo>
                    <a:pt x="24" y="6097"/>
                  </a:lnTo>
                  <a:lnTo>
                    <a:pt x="48" y="6369"/>
                  </a:lnTo>
                  <a:lnTo>
                    <a:pt x="95" y="6640"/>
                  </a:lnTo>
                  <a:lnTo>
                    <a:pt x="131" y="6925"/>
                  </a:lnTo>
                  <a:lnTo>
                    <a:pt x="191" y="7208"/>
                  </a:lnTo>
                  <a:lnTo>
                    <a:pt x="322" y="7813"/>
                  </a:lnTo>
                  <a:lnTo>
                    <a:pt x="477" y="8418"/>
                  </a:lnTo>
                  <a:lnTo>
                    <a:pt x="668" y="9048"/>
                  </a:lnTo>
                  <a:lnTo>
                    <a:pt x="883" y="9702"/>
                  </a:lnTo>
                  <a:lnTo>
                    <a:pt x="1110" y="10356"/>
                  </a:lnTo>
                  <a:lnTo>
                    <a:pt x="1373" y="11010"/>
                  </a:lnTo>
                  <a:lnTo>
                    <a:pt x="1636" y="11677"/>
                  </a:lnTo>
                  <a:lnTo>
                    <a:pt x="1922" y="12343"/>
                  </a:lnTo>
                  <a:lnTo>
                    <a:pt x="2221" y="13010"/>
                  </a:lnTo>
                  <a:lnTo>
                    <a:pt x="2531" y="13676"/>
                  </a:lnTo>
                  <a:lnTo>
                    <a:pt x="2841" y="14330"/>
                  </a:lnTo>
                  <a:lnTo>
                    <a:pt x="3164" y="14972"/>
                  </a:lnTo>
                  <a:lnTo>
                    <a:pt x="3475" y="15614"/>
                  </a:lnTo>
                  <a:lnTo>
                    <a:pt x="4119" y="16823"/>
                  </a:lnTo>
                  <a:lnTo>
                    <a:pt x="4740" y="17946"/>
                  </a:lnTo>
                  <a:lnTo>
                    <a:pt x="5313" y="18971"/>
                  </a:lnTo>
                  <a:lnTo>
                    <a:pt x="5827" y="19860"/>
                  </a:lnTo>
                  <a:lnTo>
                    <a:pt x="6269" y="20588"/>
                  </a:lnTo>
                  <a:lnTo>
                    <a:pt x="6603" y="21131"/>
                  </a:lnTo>
                  <a:lnTo>
                    <a:pt x="6889" y="21600"/>
                  </a:lnTo>
                  <a:lnTo>
                    <a:pt x="18125" y="19971"/>
                  </a:lnTo>
                  <a:lnTo>
                    <a:pt x="18281" y="19341"/>
                  </a:lnTo>
                  <a:lnTo>
                    <a:pt x="18711" y="17638"/>
                  </a:lnTo>
                  <a:lnTo>
                    <a:pt x="18985" y="16490"/>
                  </a:lnTo>
                  <a:lnTo>
                    <a:pt x="19295" y="15169"/>
                  </a:lnTo>
                  <a:lnTo>
                    <a:pt x="19629" y="13738"/>
                  </a:lnTo>
                  <a:lnTo>
                    <a:pt x="19964" y="12220"/>
                  </a:lnTo>
                  <a:lnTo>
                    <a:pt x="20310" y="10664"/>
                  </a:lnTo>
                  <a:lnTo>
                    <a:pt x="20621" y="9097"/>
                  </a:lnTo>
                  <a:lnTo>
                    <a:pt x="20919" y="7554"/>
                  </a:lnTo>
                  <a:lnTo>
                    <a:pt x="21051" y="6801"/>
                  </a:lnTo>
                  <a:lnTo>
                    <a:pt x="21170" y="6073"/>
                  </a:lnTo>
                  <a:lnTo>
                    <a:pt x="21277" y="5369"/>
                  </a:lnTo>
                  <a:lnTo>
                    <a:pt x="21373" y="4691"/>
                  </a:lnTo>
                  <a:lnTo>
                    <a:pt x="21456" y="4049"/>
                  </a:lnTo>
                  <a:lnTo>
                    <a:pt x="21516" y="3456"/>
                  </a:lnTo>
                  <a:lnTo>
                    <a:pt x="21564" y="2901"/>
                  </a:lnTo>
                  <a:lnTo>
                    <a:pt x="21588" y="2383"/>
                  </a:lnTo>
                  <a:lnTo>
                    <a:pt x="21600" y="1926"/>
                  </a:lnTo>
                  <a:lnTo>
                    <a:pt x="21576" y="1531"/>
                  </a:lnTo>
                  <a:lnTo>
                    <a:pt x="21564" y="1445"/>
                  </a:lnTo>
                  <a:lnTo>
                    <a:pt x="21552" y="1358"/>
                  </a:lnTo>
                  <a:lnTo>
                    <a:pt x="21528" y="1272"/>
                  </a:lnTo>
                  <a:lnTo>
                    <a:pt x="21492" y="1185"/>
                  </a:lnTo>
                  <a:lnTo>
                    <a:pt x="21445" y="1111"/>
                  </a:lnTo>
                  <a:lnTo>
                    <a:pt x="21397" y="1037"/>
                  </a:lnTo>
                  <a:lnTo>
                    <a:pt x="21289" y="889"/>
                  </a:lnTo>
                  <a:lnTo>
                    <a:pt x="21146" y="765"/>
                  </a:lnTo>
                  <a:lnTo>
                    <a:pt x="20967" y="642"/>
                  </a:lnTo>
                  <a:lnTo>
                    <a:pt x="20776" y="531"/>
                  </a:lnTo>
                  <a:lnTo>
                    <a:pt x="20561" y="432"/>
                  </a:lnTo>
                  <a:lnTo>
                    <a:pt x="20322" y="346"/>
                  </a:lnTo>
                  <a:lnTo>
                    <a:pt x="20059" y="272"/>
                  </a:lnTo>
                  <a:lnTo>
                    <a:pt x="19773" y="210"/>
                  </a:lnTo>
                  <a:lnTo>
                    <a:pt x="19462" y="149"/>
                  </a:lnTo>
                  <a:lnTo>
                    <a:pt x="19140" y="99"/>
                  </a:lnTo>
                  <a:lnTo>
                    <a:pt x="18794" y="62"/>
                  </a:lnTo>
                  <a:lnTo>
                    <a:pt x="18436" y="37"/>
                  </a:lnTo>
                  <a:lnTo>
                    <a:pt x="18065" y="12"/>
                  </a:lnTo>
                  <a:lnTo>
                    <a:pt x="17671" y="12"/>
                  </a:lnTo>
                  <a:lnTo>
                    <a:pt x="1726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8999" name="Google Shape;1314;p40"/>
            <p:cNvSpPr/>
            <p:nvPr/>
          </p:nvSpPr>
          <p:spPr>
            <a:xfrm>
              <a:off x="228360" y="353236"/>
              <a:ext cx="60306" cy="96441"/>
            </a:xfrm>
            <a:custGeom>
              <a:avLst/>
              <a:ahLst/>
              <a:cxnLst>
                <a:cxn ang="0">
                  <a:pos x="wd2" y="hd2"/>
                </a:cxn>
                <a:cxn ang="5400000">
                  <a:pos x="wd2" y="hd2"/>
                </a:cxn>
                <a:cxn ang="10800000">
                  <a:pos x="wd2" y="hd2"/>
                </a:cxn>
                <a:cxn ang="16200000">
                  <a:pos x="wd2" y="hd2"/>
                </a:cxn>
              </a:cxnLst>
              <a:rect l="0" t="0" r="r" b="b"/>
              <a:pathLst>
                <a:path w="21600" h="21600" extrusionOk="0">
                  <a:moveTo>
                    <a:pt x="9805" y="0"/>
                  </a:moveTo>
                  <a:lnTo>
                    <a:pt x="9344" y="478"/>
                  </a:lnTo>
                  <a:lnTo>
                    <a:pt x="8041" y="1773"/>
                  </a:lnTo>
                  <a:lnTo>
                    <a:pt x="7200" y="2729"/>
                  </a:lnTo>
                  <a:lnTo>
                    <a:pt x="6205" y="3832"/>
                  </a:lnTo>
                  <a:lnTo>
                    <a:pt x="5210" y="5028"/>
                  </a:lnTo>
                  <a:lnTo>
                    <a:pt x="4215" y="6369"/>
                  </a:lnTo>
                  <a:lnTo>
                    <a:pt x="3297" y="7760"/>
                  </a:lnTo>
                  <a:lnTo>
                    <a:pt x="2374" y="9244"/>
                  </a:lnTo>
                  <a:lnTo>
                    <a:pt x="1533" y="10775"/>
                  </a:lnTo>
                  <a:lnTo>
                    <a:pt x="845" y="12356"/>
                  </a:lnTo>
                  <a:lnTo>
                    <a:pt x="538" y="13170"/>
                  </a:lnTo>
                  <a:lnTo>
                    <a:pt x="307" y="13936"/>
                  </a:lnTo>
                  <a:lnTo>
                    <a:pt x="154" y="14703"/>
                  </a:lnTo>
                  <a:lnTo>
                    <a:pt x="0" y="15517"/>
                  </a:lnTo>
                  <a:lnTo>
                    <a:pt x="0" y="17050"/>
                  </a:lnTo>
                  <a:lnTo>
                    <a:pt x="77" y="17768"/>
                  </a:lnTo>
                  <a:lnTo>
                    <a:pt x="231" y="18535"/>
                  </a:lnTo>
                  <a:lnTo>
                    <a:pt x="307" y="18964"/>
                  </a:lnTo>
                  <a:lnTo>
                    <a:pt x="538" y="19397"/>
                  </a:lnTo>
                  <a:lnTo>
                    <a:pt x="692" y="19731"/>
                  </a:lnTo>
                  <a:lnTo>
                    <a:pt x="922" y="20067"/>
                  </a:lnTo>
                  <a:lnTo>
                    <a:pt x="1226" y="20353"/>
                  </a:lnTo>
                  <a:lnTo>
                    <a:pt x="1533" y="20641"/>
                  </a:lnTo>
                  <a:lnTo>
                    <a:pt x="1840" y="20834"/>
                  </a:lnTo>
                  <a:lnTo>
                    <a:pt x="2148" y="21023"/>
                  </a:lnTo>
                  <a:lnTo>
                    <a:pt x="2528" y="21216"/>
                  </a:lnTo>
                  <a:lnTo>
                    <a:pt x="2912" y="21312"/>
                  </a:lnTo>
                  <a:lnTo>
                    <a:pt x="3297" y="21456"/>
                  </a:lnTo>
                  <a:lnTo>
                    <a:pt x="3677" y="21504"/>
                  </a:lnTo>
                  <a:lnTo>
                    <a:pt x="4595" y="21600"/>
                  </a:lnTo>
                  <a:lnTo>
                    <a:pt x="5517" y="21552"/>
                  </a:lnTo>
                  <a:lnTo>
                    <a:pt x="21600" y="6179"/>
                  </a:lnTo>
                  <a:lnTo>
                    <a:pt x="20836" y="6227"/>
                  </a:lnTo>
                  <a:lnTo>
                    <a:pt x="20221" y="6227"/>
                  </a:lnTo>
                  <a:lnTo>
                    <a:pt x="19533" y="6179"/>
                  </a:lnTo>
                  <a:lnTo>
                    <a:pt x="18918" y="6083"/>
                  </a:lnTo>
                  <a:lnTo>
                    <a:pt x="18307" y="5987"/>
                  </a:lnTo>
                  <a:lnTo>
                    <a:pt x="17693" y="5843"/>
                  </a:lnTo>
                  <a:lnTo>
                    <a:pt x="17082" y="5650"/>
                  </a:lnTo>
                  <a:lnTo>
                    <a:pt x="16544" y="5461"/>
                  </a:lnTo>
                  <a:lnTo>
                    <a:pt x="15472" y="5028"/>
                  </a:lnTo>
                  <a:lnTo>
                    <a:pt x="14554" y="4502"/>
                  </a:lnTo>
                  <a:lnTo>
                    <a:pt x="13636" y="3928"/>
                  </a:lnTo>
                  <a:lnTo>
                    <a:pt x="12867" y="3306"/>
                  </a:lnTo>
                  <a:lnTo>
                    <a:pt x="12179" y="2681"/>
                  </a:lnTo>
                  <a:lnTo>
                    <a:pt x="11564" y="2107"/>
                  </a:lnTo>
                  <a:lnTo>
                    <a:pt x="10569" y="1055"/>
                  </a:lnTo>
                  <a:lnTo>
                    <a:pt x="10036" y="288"/>
                  </a:lnTo>
                  <a:lnTo>
                    <a:pt x="980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00" name="Google Shape;1315;p40"/>
            <p:cNvSpPr/>
            <p:nvPr/>
          </p:nvSpPr>
          <p:spPr>
            <a:xfrm>
              <a:off x="227084" y="350672"/>
              <a:ext cx="76974" cy="100067"/>
            </a:xfrm>
            <a:custGeom>
              <a:avLst/>
              <a:ahLst/>
              <a:cxnLst>
                <a:cxn ang="0">
                  <a:pos x="wd2" y="hd2"/>
                </a:cxn>
                <a:cxn ang="5400000">
                  <a:pos x="wd2" y="hd2"/>
                </a:cxn>
                <a:cxn ang="10800000">
                  <a:pos x="wd2" y="hd2"/>
                </a:cxn>
                <a:cxn ang="16200000">
                  <a:pos x="wd2" y="hd2"/>
                </a:cxn>
              </a:cxnLst>
              <a:rect l="0" t="0" r="r" b="b"/>
              <a:pathLst>
                <a:path w="21600" h="21600" extrusionOk="0">
                  <a:moveTo>
                    <a:pt x="8160" y="0"/>
                  </a:moveTo>
                  <a:lnTo>
                    <a:pt x="7799" y="368"/>
                  </a:lnTo>
                  <a:lnTo>
                    <a:pt x="7260" y="970"/>
                  </a:lnTo>
                  <a:lnTo>
                    <a:pt x="6180" y="2355"/>
                  </a:lnTo>
                  <a:lnTo>
                    <a:pt x="5520" y="3276"/>
                  </a:lnTo>
                  <a:lnTo>
                    <a:pt x="4798" y="4339"/>
                  </a:lnTo>
                  <a:lnTo>
                    <a:pt x="4018" y="5492"/>
                  </a:lnTo>
                  <a:lnTo>
                    <a:pt x="3239" y="6784"/>
                  </a:lnTo>
                  <a:lnTo>
                    <a:pt x="2459" y="8122"/>
                  </a:lnTo>
                  <a:lnTo>
                    <a:pt x="1800" y="9553"/>
                  </a:lnTo>
                  <a:lnTo>
                    <a:pt x="1138" y="11030"/>
                  </a:lnTo>
                  <a:lnTo>
                    <a:pt x="659" y="12554"/>
                  </a:lnTo>
                  <a:lnTo>
                    <a:pt x="418" y="13292"/>
                  </a:lnTo>
                  <a:lnTo>
                    <a:pt x="238" y="14031"/>
                  </a:lnTo>
                  <a:lnTo>
                    <a:pt x="120" y="14816"/>
                  </a:lnTo>
                  <a:lnTo>
                    <a:pt x="60" y="15555"/>
                  </a:lnTo>
                  <a:lnTo>
                    <a:pt x="0" y="16293"/>
                  </a:lnTo>
                  <a:lnTo>
                    <a:pt x="0" y="17032"/>
                  </a:lnTo>
                  <a:lnTo>
                    <a:pt x="60" y="17724"/>
                  </a:lnTo>
                  <a:lnTo>
                    <a:pt x="181" y="18416"/>
                  </a:lnTo>
                  <a:lnTo>
                    <a:pt x="358" y="18970"/>
                  </a:lnTo>
                  <a:lnTo>
                    <a:pt x="539" y="19477"/>
                  </a:lnTo>
                  <a:lnTo>
                    <a:pt x="780" y="19940"/>
                  </a:lnTo>
                  <a:lnTo>
                    <a:pt x="1020" y="20354"/>
                  </a:lnTo>
                  <a:lnTo>
                    <a:pt x="1379" y="20679"/>
                  </a:lnTo>
                  <a:lnTo>
                    <a:pt x="1740" y="20954"/>
                  </a:lnTo>
                  <a:lnTo>
                    <a:pt x="2158" y="21186"/>
                  </a:lnTo>
                  <a:lnTo>
                    <a:pt x="2640" y="21371"/>
                  </a:lnTo>
                  <a:lnTo>
                    <a:pt x="3118" y="21507"/>
                  </a:lnTo>
                  <a:lnTo>
                    <a:pt x="3660" y="21600"/>
                  </a:lnTo>
                  <a:lnTo>
                    <a:pt x="4259" y="21600"/>
                  </a:lnTo>
                  <a:lnTo>
                    <a:pt x="4918" y="21554"/>
                  </a:lnTo>
                  <a:lnTo>
                    <a:pt x="5520" y="21463"/>
                  </a:lnTo>
                  <a:lnTo>
                    <a:pt x="6180" y="21325"/>
                  </a:lnTo>
                  <a:lnTo>
                    <a:pt x="6899" y="21139"/>
                  </a:lnTo>
                  <a:lnTo>
                    <a:pt x="7618" y="20908"/>
                  </a:lnTo>
                  <a:lnTo>
                    <a:pt x="8341" y="20632"/>
                  </a:lnTo>
                  <a:lnTo>
                    <a:pt x="9181" y="20262"/>
                  </a:lnTo>
                  <a:lnTo>
                    <a:pt x="9960" y="19894"/>
                  </a:lnTo>
                  <a:lnTo>
                    <a:pt x="10860" y="19430"/>
                  </a:lnTo>
                  <a:lnTo>
                    <a:pt x="10439" y="19016"/>
                  </a:lnTo>
                  <a:lnTo>
                    <a:pt x="9539" y="19477"/>
                  </a:lnTo>
                  <a:lnTo>
                    <a:pt x="8579" y="19940"/>
                  </a:lnTo>
                  <a:lnTo>
                    <a:pt x="7558" y="20354"/>
                  </a:lnTo>
                  <a:lnTo>
                    <a:pt x="6541" y="20679"/>
                  </a:lnTo>
                  <a:lnTo>
                    <a:pt x="5581" y="20954"/>
                  </a:lnTo>
                  <a:lnTo>
                    <a:pt x="5099" y="21000"/>
                  </a:lnTo>
                  <a:lnTo>
                    <a:pt x="4620" y="21093"/>
                  </a:lnTo>
                  <a:lnTo>
                    <a:pt x="3720" y="21093"/>
                  </a:lnTo>
                  <a:lnTo>
                    <a:pt x="3239" y="21000"/>
                  </a:lnTo>
                  <a:lnTo>
                    <a:pt x="2881" y="20908"/>
                  </a:lnTo>
                  <a:lnTo>
                    <a:pt x="2519" y="20771"/>
                  </a:lnTo>
                  <a:lnTo>
                    <a:pt x="2158" y="20586"/>
                  </a:lnTo>
                  <a:lnTo>
                    <a:pt x="1860" y="20308"/>
                  </a:lnTo>
                  <a:lnTo>
                    <a:pt x="1559" y="20033"/>
                  </a:lnTo>
                  <a:lnTo>
                    <a:pt x="1318" y="19662"/>
                  </a:lnTo>
                  <a:lnTo>
                    <a:pt x="1138" y="19294"/>
                  </a:lnTo>
                  <a:lnTo>
                    <a:pt x="960" y="18831"/>
                  </a:lnTo>
                  <a:lnTo>
                    <a:pt x="840" y="18370"/>
                  </a:lnTo>
                  <a:lnTo>
                    <a:pt x="719" y="17724"/>
                  </a:lnTo>
                  <a:lnTo>
                    <a:pt x="659" y="17124"/>
                  </a:lnTo>
                  <a:lnTo>
                    <a:pt x="659" y="15830"/>
                  </a:lnTo>
                  <a:lnTo>
                    <a:pt x="719" y="15184"/>
                  </a:lnTo>
                  <a:lnTo>
                    <a:pt x="840" y="14538"/>
                  </a:lnTo>
                  <a:lnTo>
                    <a:pt x="1138" y="13200"/>
                  </a:lnTo>
                  <a:lnTo>
                    <a:pt x="1559" y="11908"/>
                  </a:lnTo>
                  <a:lnTo>
                    <a:pt x="2041" y="10570"/>
                  </a:lnTo>
                  <a:lnTo>
                    <a:pt x="2640" y="9278"/>
                  </a:lnTo>
                  <a:lnTo>
                    <a:pt x="3299" y="8032"/>
                  </a:lnTo>
                  <a:lnTo>
                    <a:pt x="3958" y="6830"/>
                  </a:lnTo>
                  <a:lnTo>
                    <a:pt x="4620" y="5724"/>
                  </a:lnTo>
                  <a:lnTo>
                    <a:pt x="5340" y="4661"/>
                  </a:lnTo>
                  <a:lnTo>
                    <a:pt x="5999" y="3693"/>
                  </a:lnTo>
                  <a:lnTo>
                    <a:pt x="7140" y="2123"/>
                  </a:lnTo>
                  <a:lnTo>
                    <a:pt x="7980" y="1060"/>
                  </a:lnTo>
                  <a:lnTo>
                    <a:pt x="8341" y="1662"/>
                  </a:lnTo>
                  <a:lnTo>
                    <a:pt x="8819" y="2355"/>
                  </a:lnTo>
                  <a:lnTo>
                    <a:pt x="9479" y="3184"/>
                  </a:lnTo>
                  <a:lnTo>
                    <a:pt x="10261" y="4015"/>
                  </a:lnTo>
                  <a:lnTo>
                    <a:pt x="10740" y="4432"/>
                  </a:lnTo>
                  <a:lnTo>
                    <a:pt x="11221" y="4846"/>
                  </a:lnTo>
                  <a:lnTo>
                    <a:pt x="11760" y="5260"/>
                  </a:lnTo>
                  <a:lnTo>
                    <a:pt x="12299" y="5631"/>
                  </a:lnTo>
                  <a:lnTo>
                    <a:pt x="12901" y="5953"/>
                  </a:lnTo>
                  <a:lnTo>
                    <a:pt x="13560" y="6231"/>
                  </a:lnTo>
                  <a:lnTo>
                    <a:pt x="14219" y="6462"/>
                  </a:lnTo>
                  <a:lnTo>
                    <a:pt x="14882" y="6645"/>
                  </a:lnTo>
                  <a:lnTo>
                    <a:pt x="15721" y="6784"/>
                  </a:lnTo>
                  <a:lnTo>
                    <a:pt x="16501" y="6830"/>
                  </a:lnTo>
                  <a:lnTo>
                    <a:pt x="17341" y="6784"/>
                  </a:lnTo>
                  <a:lnTo>
                    <a:pt x="18181" y="6645"/>
                  </a:lnTo>
                  <a:lnTo>
                    <a:pt x="19020" y="6416"/>
                  </a:lnTo>
                  <a:lnTo>
                    <a:pt x="19860" y="6138"/>
                  </a:lnTo>
                  <a:lnTo>
                    <a:pt x="20760" y="5724"/>
                  </a:lnTo>
                  <a:lnTo>
                    <a:pt x="21600" y="5260"/>
                  </a:lnTo>
                  <a:lnTo>
                    <a:pt x="21182" y="4846"/>
                  </a:lnTo>
                  <a:lnTo>
                    <a:pt x="20402" y="5307"/>
                  </a:lnTo>
                  <a:lnTo>
                    <a:pt x="19619" y="5677"/>
                  </a:lnTo>
                  <a:lnTo>
                    <a:pt x="18840" y="5953"/>
                  </a:lnTo>
                  <a:lnTo>
                    <a:pt x="18060" y="6138"/>
                  </a:lnTo>
                  <a:lnTo>
                    <a:pt x="17281" y="6277"/>
                  </a:lnTo>
                  <a:lnTo>
                    <a:pt x="16561" y="6323"/>
                  </a:lnTo>
                  <a:lnTo>
                    <a:pt x="15839" y="6277"/>
                  </a:lnTo>
                  <a:lnTo>
                    <a:pt x="15059" y="6138"/>
                  </a:lnTo>
                  <a:lnTo>
                    <a:pt x="14280" y="5953"/>
                  </a:lnTo>
                  <a:lnTo>
                    <a:pt x="13560" y="5677"/>
                  </a:lnTo>
                  <a:lnTo>
                    <a:pt x="12901" y="5307"/>
                  </a:lnTo>
                  <a:lnTo>
                    <a:pt x="12239" y="4892"/>
                  </a:lnTo>
                  <a:lnTo>
                    <a:pt x="11640" y="4432"/>
                  </a:lnTo>
                  <a:lnTo>
                    <a:pt x="11101" y="3968"/>
                  </a:lnTo>
                  <a:lnTo>
                    <a:pt x="10559" y="3461"/>
                  </a:lnTo>
                  <a:lnTo>
                    <a:pt x="10141" y="3001"/>
                  </a:lnTo>
                  <a:lnTo>
                    <a:pt x="9361" y="2031"/>
                  </a:lnTo>
                  <a:lnTo>
                    <a:pt x="8819" y="1246"/>
                  </a:lnTo>
                  <a:lnTo>
                    <a:pt x="8341" y="461"/>
                  </a:lnTo>
                  <a:lnTo>
                    <a:pt x="816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01" name="Google Shape;1316;p40"/>
            <p:cNvSpPr/>
            <p:nvPr/>
          </p:nvSpPr>
          <p:spPr>
            <a:xfrm>
              <a:off x="247888" y="34549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6422" y="0"/>
                  </a:moveTo>
                  <a:lnTo>
                    <a:pt x="14256" y="1031"/>
                  </a:lnTo>
                  <a:lnTo>
                    <a:pt x="10789" y="4125"/>
                  </a:lnTo>
                  <a:lnTo>
                    <a:pt x="7344" y="8249"/>
                  </a:lnTo>
                  <a:lnTo>
                    <a:pt x="4311" y="13351"/>
                  </a:lnTo>
                  <a:lnTo>
                    <a:pt x="2167" y="17475"/>
                  </a:lnTo>
                  <a:lnTo>
                    <a:pt x="0" y="21600"/>
                  </a:lnTo>
                  <a:lnTo>
                    <a:pt x="3878" y="16444"/>
                  </a:lnTo>
                  <a:lnTo>
                    <a:pt x="7344" y="12320"/>
                  </a:lnTo>
                  <a:lnTo>
                    <a:pt x="10789" y="10312"/>
                  </a:lnTo>
                  <a:lnTo>
                    <a:pt x="16422" y="10312"/>
                  </a:lnTo>
                  <a:lnTo>
                    <a:pt x="18566" y="11343"/>
                  </a:lnTo>
                  <a:lnTo>
                    <a:pt x="20300" y="12320"/>
                  </a:lnTo>
                  <a:lnTo>
                    <a:pt x="21600" y="2062"/>
                  </a:lnTo>
                  <a:lnTo>
                    <a:pt x="1813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02" name="Google Shape;1317;p40"/>
            <p:cNvSpPr/>
            <p:nvPr/>
          </p:nvSpPr>
          <p:spPr>
            <a:xfrm>
              <a:off x="242905" y="356658"/>
              <a:ext cx="41481" cy="35924"/>
            </a:xfrm>
            <a:custGeom>
              <a:avLst/>
              <a:ahLst/>
              <a:cxnLst>
                <a:cxn ang="0">
                  <a:pos x="wd2" y="hd2"/>
                </a:cxn>
                <a:cxn ang="5400000">
                  <a:pos x="wd2" y="hd2"/>
                </a:cxn>
                <a:cxn ang="10800000">
                  <a:pos x="wd2" y="hd2"/>
                </a:cxn>
                <a:cxn ang="16200000">
                  <a:pos x="wd2" y="hd2"/>
                </a:cxn>
              </a:cxnLst>
              <a:rect l="0" t="0" r="r" b="b"/>
              <a:pathLst>
                <a:path w="21600" h="21600" extrusionOk="0">
                  <a:moveTo>
                    <a:pt x="6234" y="0"/>
                  </a:moveTo>
                  <a:lnTo>
                    <a:pt x="0" y="14912"/>
                  </a:lnTo>
                  <a:lnTo>
                    <a:pt x="18371" y="21600"/>
                  </a:lnTo>
                  <a:lnTo>
                    <a:pt x="21600" y="15428"/>
                  </a:lnTo>
                  <a:lnTo>
                    <a:pt x="19154" y="14660"/>
                  </a:lnTo>
                  <a:lnTo>
                    <a:pt x="17037" y="13757"/>
                  </a:lnTo>
                  <a:lnTo>
                    <a:pt x="15143" y="12732"/>
                  </a:lnTo>
                  <a:lnTo>
                    <a:pt x="13585" y="11571"/>
                  </a:lnTo>
                  <a:lnTo>
                    <a:pt x="12138" y="10416"/>
                  </a:lnTo>
                  <a:lnTo>
                    <a:pt x="10803" y="9126"/>
                  </a:lnTo>
                  <a:lnTo>
                    <a:pt x="9797" y="7714"/>
                  </a:lnTo>
                  <a:lnTo>
                    <a:pt x="8909" y="6430"/>
                  </a:lnTo>
                  <a:lnTo>
                    <a:pt x="8127" y="5140"/>
                  </a:lnTo>
                  <a:lnTo>
                    <a:pt x="7569" y="3986"/>
                  </a:lnTo>
                  <a:lnTo>
                    <a:pt x="6792" y="1928"/>
                  </a:lnTo>
                  <a:lnTo>
                    <a:pt x="6345" y="516"/>
                  </a:lnTo>
                  <a:lnTo>
                    <a:pt x="6234"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03" name="Google Shape;1318;p40"/>
            <p:cNvSpPr/>
            <p:nvPr/>
          </p:nvSpPr>
          <p:spPr>
            <a:xfrm>
              <a:off x="228789" y="419309"/>
              <a:ext cx="13045" cy="28866"/>
            </a:xfrm>
            <a:custGeom>
              <a:avLst/>
              <a:ahLst/>
              <a:cxnLst>
                <a:cxn ang="0">
                  <a:pos x="wd2" y="hd2"/>
                </a:cxn>
                <a:cxn ang="5400000">
                  <a:pos x="wd2" y="hd2"/>
                </a:cxn>
                <a:cxn ang="10800000">
                  <a:pos x="wd2" y="hd2"/>
                </a:cxn>
                <a:cxn ang="16200000">
                  <a:pos x="wd2" y="hd2"/>
                </a:cxn>
              </a:cxnLst>
              <a:rect l="0" t="0" r="r" b="b"/>
              <a:pathLst>
                <a:path w="21600" h="21600" extrusionOk="0">
                  <a:moveTo>
                    <a:pt x="711" y="0"/>
                  </a:moveTo>
                  <a:lnTo>
                    <a:pt x="0" y="2882"/>
                  </a:lnTo>
                  <a:lnTo>
                    <a:pt x="0" y="5924"/>
                  </a:lnTo>
                  <a:lnTo>
                    <a:pt x="355" y="9439"/>
                  </a:lnTo>
                  <a:lnTo>
                    <a:pt x="1066" y="11358"/>
                  </a:lnTo>
                  <a:lnTo>
                    <a:pt x="2132" y="13285"/>
                  </a:lnTo>
                  <a:lnTo>
                    <a:pt x="3198" y="15042"/>
                  </a:lnTo>
                  <a:lnTo>
                    <a:pt x="4956" y="16800"/>
                  </a:lnTo>
                  <a:lnTo>
                    <a:pt x="7088" y="18397"/>
                  </a:lnTo>
                  <a:lnTo>
                    <a:pt x="9556" y="19682"/>
                  </a:lnTo>
                  <a:lnTo>
                    <a:pt x="12754" y="20797"/>
                  </a:lnTo>
                  <a:lnTo>
                    <a:pt x="14531" y="21279"/>
                  </a:lnTo>
                  <a:lnTo>
                    <a:pt x="16644" y="21600"/>
                  </a:lnTo>
                  <a:lnTo>
                    <a:pt x="17355" y="20645"/>
                  </a:lnTo>
                  <a:lnTo>
                    <a:pt x="19131" y="18237"/>
                  </a:lnTo>
                  <a:lnTo>
                    <a:pt x="20889" y="14882"/>
                  </a:lnTo>
                  <a:lnTo>
                    <a:pt x="21245" y="12963"/>
                  </a:lnTo>
                  <a:lnTo>
                    <a:pt x="21600" y="10876"/>
                  </a:lnTo>
                  <a:lnTo>
                    <a:pt x="21600" y="8958"/>
                  </a:lnTo>
                  <a:lnTo>
                    <a:pt x="20889" y="6879"/>
                  </a:lnTo>
                  <a:lnTo>
                    <a:pt x="19842" y="5121"/>
                  </a:lnTo>
                  <a:lnTo>
                    <a:pt x="18776" y="4318"/>
                  </a:lnTo>
                  <a:lnTo>
                    <a:pt x="17710" y="3515"/>
                  </a:lnTo>
                  <a:lnTo>
                    <a:pt x="16644" y="2721"/>
                  </a:lnTo>
                  <a:lnTo>
                    <a:pt x="15223" y="2079"/>
                  </a:lnTo>
                  <a:lnTo>
                    <a:pt x="13465" y="1437"/>
                  </a:lnTo>
                  <a:lnTo>
                    <a:pt x="11333" y="963"/>
                  </a:lnTo>
                  <a:lnTo>
                    <a:pt x="9220" y="642"/>
                  </a:lnTo>
                  <a:lnTo>
                    <a:pt x="6732" y="321"/>
                  </a:lnTo>
                  <a:lnTo>
                    <a:pt x="3890" y="161"/>
                  </a:lnTo>
                  <a:lnTo>
                    <a:pt x="711"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004" name="Google Shape;1319;p40"/>
            <p:cNvSpPr/>
            <p:nvPr/>
          </p:nvSpPr>
          <p:spPr>
            <a:xfrm>
              <a:off x="255948" y="290155"/>
              <a:ext cx="52390" cy="67363"/>
            </a:xfrm>
            <a:custGeom>
              <a:avLst/>
              <a:ahLst/>
              <a:cxnLst>
                <a:cxn ang="0">
                  <a:pos x="wd2" y="hd2"/>
                </a:cxn>
                <a:cxn ang="5400000">
                  <a:pos x="wd2" y="hd2"/>
                </a:cxn>
                <a:cxn ang="10800000">
                  <a:pos x="wd2" y="hd2"/>
                </a:cxn>
                <a:cxn ang="16200000">
                  <a:pos x="wd2" y="hd2"/>
                </a:cxn>
              </a:cxnLst>
              <a:rect l="0" t="0" r="r" b="b"/>
              <a:pathLst>
                <a:path w="21600" h="21600" extrusionOk="0">
                  <a:moveTo>
                    <a:pt x="9964" y="0"/>
                  </a:moveTo>
                  <a:lnTo>
                    <a:pt x="8903" y="69"/>
                  </a:lnTo>
                  <a:lnTo>
                    <a:pt x="7757" y="275"/>
                  </a:lnTo>
                  <a:lnTo>
                    <a:pt x="6789" y="550"/>
                  </a:lnTo>
                  <a:lnTo>
                    <a:pt x="5820" y="894"/>
                  </a:lnTo>
                  <a:lnTo>
                    <a:pt x="4936" y="1372"/>
                  </a:lnTo>
                  <a:lnTo>
                    <a:pt x="4056" y="1923"/>
                  </a:lnTo>
                  <a:lnTo>
                    <a:pt x="3259" y="2538"/>
                  </a:lnTo>
                  <a:lnTo>
                    <a:pt x="2556" y="3292"/>
                  </a:lnTo>
                  <a:lnTo>
                    <a:pt x="1937" y="4048"/>
                  </a:lnTo>
                  <a:lnTo>
                    <a:pt x="1411" y="4870"/>
                  </a:lnTo>
                  <a:lnTo>
                    <a:pt x="968" y="5761"/>
                  </a:lnTo>
                  <a:lnTo>
                    <a:pt x="531" y="6721"/>
                  </a:lnTo>
                  <a:lnTo>
                    <a:pt x="265" y="7680"/>
                  </a:lnTo>
                  <a:lnTo>
                    <a:pt x="88" y="8709"/>
                  </a:lnTo>
                  <a:lnTo>
                    <a:pt x="0" y="9806"/>
                  </a:lnTo>
                  <a:lnTo>
                    <a:pt x="88" y="10903"/>
                  </a:lnTo>
                  <a:lnTo>
                    <a:pt x="177" y="12000"/>
                  </a:lnTo>
                  <a:lnTo>
                    <a:pt x="442" y="13098"/>
                  </a:lnTo>
                  <a:lnTo>
                    <a:pt x="792" y="14126"/>
                  </a:lnTo>
                  <a:lnTo>
                    <a:pt x="1234" y="15154"/>
                  </a:lnTo>
                  <a:lnTo>
                    <a:pt x="1853" y="16045"/>
                  </a:lnTo>
                  <a:lnTo>
                    <a:pt x="2379" y="16936"/>
                  </a:lnTo>
                  <a:lnTo>
                    <a:pt x="3087" y="17758"/>
                  </a:lnTo>
                  <a:lnTo>
                    <a:pt x="3879" y="18584"/>
                  </a:lnTo>
                  <a:lnTo>
                    <a:pt x="4670" y="19268"/>
                  </a:lnTo>
                  <a:lnTo>
                    <a:pt x="5555" y="19884"/>
                  </a:lnTo>
                  <a:lnTo>
                    <a:pt x="6523" y="20365"/>
                  </a:lnTo>
                  <a:lnTo>
                    <a:pt x="7492" y="20847"/>
                  </a:lnTo>
                  <a:lnTo>
                    <a:pt x="8465" y="21187"/>
                  </a:lnTo>
                  <a:lnTo>
                    <a:pt x="9522" y="21462"/>
                  </a:lnTo>
                  <a:lnTo>
                    <a:pt x="10579" y="21600"/>
                  </a:lnTo>
                  <a:lnTo>
                    <a:pt x="12781" y="21600"/>
                  </a:lnTo>
                  <a:lnTo>
                    <a:pt x="13843" y="21394"/>
                  </a:lnTo>
                  <a:lnTo>
                    <a:pt x="14811" y="21118"/>
                  </a:lnTo>
                  <a:lnTo>
                    <a:pt x="15780" y="20778"/>
                  </a:lnTo>
                  <a:lnTo>
                    <a:pt x="16748" y="20296"/>
                  </a:lnTo>
                  <a:lnTo>
                    <a:pt x="17544" y="19750"/>
                  </a:lnTo>
                  <a:lnTo>
                    <a:pt x="18336" y="19062"/>
                  </a:lnTo>
                  <a:lnTo>
                    <a:pt x="19044" y="18377"/>
                  </a:lnTo>
                  <a:lnTo>
                    <a:pt x="19658" y="17624"/>
                  </a:lnTo>
                  <a:lnTo>
                    <a:pt x="20189" y="16730"/>
                  </a:lnTo>
                  <a:lnTo>
                    <a:pt x="20720" y="15839"/>
                  </a:lnTo>
                  <a:lnTo>
                    <a:pt x="21069" y="14948"/>
                  </a:lnTo>
                  <a:lnTo>
                    <a:pt x="21335" y="13920"/>
                  </a:lnTo>
                  <a:lnTo>
                    <a:pt x="21512" y="12891"/>
                  </a:lnTo>
                  <a:lnTo>
                    <a:pt x="21600" y="11863"/>
                  </a:lnTo>
                  <a:lnTo>
                    <a:pt x="21512" y="10766"/>
                  </a:lnTo>
                  <a:lnTo>
                    <a:pt x="21423" y="9668"/>
                  </a:lnTo>
                  <a:lnTo>
                    <a:pt x="21158" y="8571"/>
                  </a:lnTo>
                  <a:lnTo>
                    <a:pt x="20804" y="7543"/>
                  </a:lnTo>
                  <a:lnTo>
                    <a:pt x="20366" y="6514"/>
                  </a:lnTo>
                  <a:lnTo>
                    <a:pt x="19835" y="5555"/>
                  </a:lnTo>
                  <a:lnTo>
                    <a:pt x="19221" y="4664"/>
                  </a:lnTo>
                  <a:lnTo>
                    <a:pt x="18513" y="3842"/>
                  </a:lnTo>
                  <a:lnTo>
                    <a:pt x="17721" y="3085"/>
                  </a:lnTo>
                  <a:lnTo>
                    <a:pt x="16925" y="2401"/>
                  </a:lnTo>
                  <a:lnTo>
                    <a:pt x="16045" y="1785"/>
                  </a:lnTo>
                  <a:lnTo>
                    <a:pt x="15077" y="1235"/>
                  </a:lnTo>
                  <a:lnTo>
                    <a:pt x="14104" y="826"/>
                  </a:lnTo>
                  <a:lnTo>
                    <a:pt x="13135" y="482"/>
                  </a:lnTo>
                  <a:lnTo>
                    <a:pt x="12078" y="206"/>
                  </a:lnTo>
                  <a:lnTo>
                    <a:pt x="11021" y="69"/>
                  </a:lnTo>
                  <a:lnTo>
                    <a:pt x="9964"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05" name="Google Shape;1320;p40"/>
            <p:cNvSpPr/>
            <p:nvPr/>
          </p:nvSpPr>
          <p:spPr>
            <a:xfrm>
              <a:off x="299991" y="258083"/>
              <a:ext cx="78904" cy="103286"/>
            </a:xfrm>
            <a:custGeom>
              <a:avLst/>
              <a:ahLst/>
              <a:cxnLst>
                <a:cxn ang="0">
                  <a:pos x="wd2" y="hd2"/>
                </a:cxn>
                <a:cxn ang="5400000">
                  <a:pos x="wd2" y="hd2"/>
                </a:cxn>
                <a:cxn ang="10800000">
                  <a:pos x="wd2" y="hd2"/>
                </a:cxn>
                <a:cxn ang="16200000">
                  <a:pos x="wd2" y="hd2"/>
                </a:cxn>
              </a:cxnLst>
              <a:rect l="0" t="0" r="r" b="b"/>
              <a:pathLst>
                <a:path w="21600" h="21600" extrusionOk="0">
                  <a:moveTo>
                    <a:pt x="9367" y="0"/>
                  </a:moveTo>
                  <a:lnTo>
                    <a:pt x="8842" y="45"/>
                  </a:lnTo>
                  <a:lnTo>
                    <a:pt x="8254" y="135"/>
                  </a:lnTo>
                  <a:lnTo>
                    <a:pt x="7729" y="224"/>
                  </a:lnTo>
                  <a:lnTo>
                    <a:pt x="7200" y="359"/>
                  </a:lnTo>
                  <a:lnTo>
                    <a:pt x="6733" y="491"/>
                  </a:lnTo>
                  <a:lnTo>
                    <a:pt x="5738" y="850"/>
                  </a:lnTo>
                  <a:lnTo>
                    <a:pt x="4860" y="1341"/>
                  </a:lnTo>
                  <a:lnTo>
                    <a:pt x="3982" y="1878"/>
                  </a:lnTo>
                  <a:lnTo>
                    <a:pt x="3221" y="2506"/>
                  </a:lnTo>
                  <a:lnTo>
                    <a:pt x="2520" y="3219"/>
                  </a:lnTo>
                  <a:lnTo>
                    <a:pt x="1873" y="3979"/>
                  </a:lnTo>
                  <a:lnTo>
                    <a:pt x="1348" y="4830"/>
                  </a:lnTo>
                  <a:lnTo>
                    <a:pt x="878" y="5725"/>
                  </a:lnTo>
                  <a:lnTo>
                    <a:pt x="529" y="6662"/>
                  </a:lnTo>
                  <a:lnTo>
                    <a:pt x="235" y="7647"/>
                  </a:lnTo>
                  <a:lnTo>
                    <a:pt x="59" y="8677"/>
                  </a:lnTo>
                  <a:lnTo>
                    <a:pt x="0" y="9749"/>
                  </a:lnTo>
                  <a:lnTo>
                    <a:pt x="0" y="10821"/>
                  </a:lnTo>
                  <a:lnTo>
                    <a:pt x="176" y="11941"/>
                  </a:lnTo>
                  <a:lnTo>
                    <a:pt x="411" y="13013"/>
                  </a:lnTo>
                  <a:lnTo>
                    <a:pt x="764" y="14087"/>
                  </a:lnTo>
                  <a:lnTo>
                    <a:pt x="1230" y="15070"/>
                  </a:lnTo>
                  <a:lnTo>
                    <a:pt x="1756" y="16010"/>
                  </a:lnTo>
                  <a:lnTo>
                    <a:pt x="2402" y="16905"/>
                  </a:lnTo>
                  <a:lnTo>
                    <a:pt x="3104" y="17753"/>
                  </a:lnTo>
                  <a:lnTo>
                    <a:pt x="3864" y="18513"/>
                  </a:lnTo>
                  <a:lnTo>
                    <a:pt x="4684" y="19184"/>
                  </a:lnTo>
                  <a:lnTo>
                    <a:pt x="5562" y="19810"/>
                  </a:lnTo>
                  <a:lnTo>
                    <a:pt x="6498" y="20346"/>
                  </a:lnTo>
                  <a:lnTo>
                    <a:pt x="7494" y="20750"/>
                  </a:lnTo>
                  <a:lnTo>
                    <a:pt x="8489" y="21106"/>
                  </a:lnTo>
                  <a:lnTo>
                    <a:pt x="9543" y="21376"/>
                  </a:lnTo>
                  <a:lnTo>
                    <a:pt x="10598" y="21510"/>
                  </a:lnTo>
                  <a:lnTo>
                    <a:pt x="11123" y="21555"/>
                  </a:lnTo>
                  <a:lnTo>
                    <a:pt x="11707" y="21600"/>
                  </a:lnTo>
                  <a:lnTo>
                    <a:pt x="12236" y="21555"/>
                  </a:lnTo>
                  <a:lnTo>
                    <a:pt x="12762" y="21510"/>
                  </a:lnTo>
                  <a:lnTo>
                    <a:pt x="13349" y="21465"/>
                  </a:lnTo>
                  <a:lnTo>
                    <a:pt x="13874" y="21331"/>
                  </a:lnTo>
                  <a:lnTo>
                    <a:pt x="14400" y="21241"/>
                  </a:lnTo>
                  <a:lnTo>
                    <a:pt x="14870" y="21062"/>
                  </a:lnTo>
                  <a:lnTo>
                    <a:pt x="15865" y="20705"/>
                  </a:lnTo>
                  <a:lnTo>
                    <a:pt x="16743" y="20214"/>
                  </a:lnTo>
                  <a:lnTo>
                    <a:pt x="17621" y="19675"/>
                  </a:lnTo>
                  <a:lnTo>
                    <a:pt x="18382" y="19049"/>
                  </a:lnTo>
                  <a:lnTo>
                    <a:pt x="19084" y="18334"/>
                  </a:lnTo>
                  <a:lnTo>
                    <a:pt x="19727" y="17576"/>
                  </a:lnTo>
                  <a:lnTo>
                    <a:pt x="20255" y="16725"/>
                  </a:lnTo>
                  <a:lnTo>
                    <a:pt x="20722" y="15830"/>
                  </a:lnTo>
                  <a:lnTo>
                    <a:pt x="21074" y="14890"/>
                  </a:lnTo>
                  <a:lnTo>
                    <a:pt x="21368" y="13908"/>
                  </a:lnTo>
                  <a:lnTo>
                    <a:pt x="21541" y="12878"/>
                  </a:lnTo>
                  <a:lnTo>
                    <a:pt x="21600" y="11806"/>
                  </a:lnTo>
                  <a:lnTo>
                    <a:pt x="21600" y="10734"/>
                  </a:lnTo>
                  <a:lnTo>
                    <a:pt x="21427" y="9659"/>
                  </a:lnTo>
                  <a:lnTo>
                    <a:pt x="21192" y="8542"/>
                  </a:lnTo>
                  <a:lnTo>
                    <a:pt x="20840" y="7513"/>
                  </a:lnTo>
                  <a:lnTo>
                    <a:pt x="20373" y="6485"/>
                  </a:lnTo>
                  <a:lnTo>
                    <a:pt x="19844" y="5545"/>
                  </a:lnTo>
                  <a:lnTo>
                    <a:pt x="19201" y="4650"/>
                  </a:lnTo>
                  <a:lnTo>
                    <a:pt x="18499" y="3847"/>
                  </a:lnTo>
                  <a:lnTo>
                    <a:pt x="17739" y="3087"/>
                  </a:lnTo>
                  <a:lnTo>
                    <a:pt x="16920" y="2371"/>
                  </a:lnTo>
                  <a:lnTo>
                    <a:pt x="16042" y="1790"/>
                  </a:lnTo>
                  <a:lnTo>
                    <a:pt x="15105" y="1252"/>
                  </a:lnTo>
                  <a:lnTo>
                    <a:pt x="14109" y="805"/>
                  </a:lnTo>
                  <a:lnTo>
                    <a:pt x="13114" y="449"/>
                  </a:lnTo>
                  <a:lnTo>
                    <a:pt x="12060" y="179"/>
                  </a:lnTo>
                  <a:lnTo>
                    <a:pt x="11006" y="45"/>
                  </a:lnTo>
                  <a:lnTo>
                    <a:pt x="1048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06" name="Google Shape;1321;p40"/>
            <p:cNvSpPr/>
            <p:nvPr/>
          </p:nvSpPr>
          <p:spPr>
            <a:xfrm>
              <a:off x="259585" y="315179"/>
              <a:ext cx="16896" cy="21809"/>
            </a:xfrm>
            <a:custGeom>
              <a:avLst/>
              <a:ahLst/>
              <a:cxnLst>
                <a:cxn ang="0">
                  <a:pos x="wd2" y="hd2"/>
                </a:cxn>
                <a:cxn ang="5400000">
                  <a:pos x="wd2" y="hd2"/>
                </a:cxn>
                <a:cxn ang="10800000">
                  <a:pos x="wd2" y="hd2"/>
                </a:cxn>
                <a:cxn ang="16200000">
                  <a:pos x="wd2" y="hd2"/>
                </a:cxn>
              </a:cxnLst>
              <a:rect l="0" t="0" r="r" b="b"/>
              <a:pathLst>
                <a:path w="21600" h="21600" extrusionOk="0">
                  <a:moveTo>
                    <a:pt x="8750" y="0"/>
                  </a:moveTo>
                  <a:lnTo>
                    <a:pt x="6555" y="425"/>
                  </a:lnTo>
                  <a:lnTo>
                    <a:pt x="4649" y="1264"/>
                  </a:lnTo>
                  <a:lnTo>
                    <a:pt x="3003" y="2539"/>
                  </a:lnTo>
                  <a:lnTo>
                    <a:pt x="1906" y="4027"/>
                  </a:lnTo>
                  <a:lnTo>
                    <a:pt x="823" y="5716"/>
                  </a:lnTo>
                  <a:lnTo>
                    <a:pt x="0" y="7618"/>
                  </a:lnTo>
                  <a:lnTo>
                    <a:pt x="0" y="12070"/>
                  </a:lnTo>
                  <a:lnTo>
                    <a:pt x="549" y="14184"/>
                  </a:lnTo>
                  <a:lnTo>
                    <a:pt x="1632" y="16097"/>
                  </a:lnTo>
                  <a:lnTo>
                    <a:pt x="3003" y="17786"/>
                  </a:lnTo>
                  <a:lnTo>
                    <a:pt x="4649" y="19273"/>
                  </a:lnTo>
                  <a:lnTo>
                    <a:pt x="6281" y="20537"/>
                  </a:lnTo>
                  <a:lnTo>
                    <a:pt x="8475" y="21175"/>
                  </a:lnTo>
                  <a:lnTo>
                    <a:pt x="10381" y="21600"/>
                  </a:lnTo>
                  <a:lnTo>
                    <a:pt x="12576" y="21600"/>
                  </a:lnTo>
                  <a:lnTo>
                    <a:pt x="14756" y="21175"/>
                  </a:lnTo>
                  <a:lnTo>
                    <a:pt x="16676" y="20325"/>
                  </a:lnTo>
                  <a:lnTo>
                    <a:pt x="18308" y="19273"/>
                  </a:lnTo>
                  <a:lnTo>
                    <a:pt x="19680" y="17573"/>
                  </a:lnTo>
                  <a:lnTo>
                    <a:pt x="20503" y="15884"/>
                  </a:lnTo>
                  <a:lnTo>
                    <a:pt x="21326" y="13971"/>
                  </a:lnTo>
                  <a:lnTo>
                    <a:pt x="21600" y="11857"/>
                  </a:lnTo>
                  <a:lnTo>
                    <a:pt x="21326" y="9743"/>
                  </a:lnTo>
                  <a:lnTo>
                    <a:pt x="20777" y="7618"/>
                  </a:lnTo>
                  <a:lnTo>
                    <a:pt x="19680" y="5503"/>
                  </a:lnTo>
                  <a:lnTo>
                    <a:pt x="18308" y="3814"/>
                  </a:lnTo>
                  <a:lnTo>
                    <a:pt x="16676" y="2327"/>
                  </a:lnTo>
                  <a:lnTo>
                    <a:pt x="15030" y="1264"/>
                  </a:lnTo>
                  <a:lnTo>
                    <a:pt x="13125" y="425"/>
                  </a:lnTo>
                  <a:lnTo>
                    <a:pt x="1093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07" name="Google Shape;1322;p40"/>
            <p:cNvSpPr/>
            <p:nvPr/>
          </p:nvSpPr>
          <p:spPr>
            <a:xfrm>
              <a:off x="304872" y="307049"/>
              <a:ext cx="12701" cy="15823"/>
            </a:xfrm>
            <a:custGeom>
              <a:avLst/>
              <a:ahLst/>
              <a:cxnLst>
                <a:cxn ang="0">
                  <a:pos x="wd2" y="hd2"/>
                </a:cxn>
                <a:cxn ang="5400000">
                  <a:pos x="wd2" y="hd2"/>
                </a:cxn>
                <a:cxn ang="10800000">
                  <a:pos x="wd2" y="hd2"/>
                </a:cxn>
                <a:cxn ang="16200000">
                  <a:pos x="wd2" y="hd2"/>
                </a:cxn>
              </a:cxnLst>
              <a:rect l="0" t="0" r="r" b="b"/>
              <a:pathLst>
                <a:path w="21600" h="21600" extrusionOk="0">
                  <a:moveTo>
                    <a:pt x="8708" y="0"/>
                  </a:moveTo>
                  <a:lnTo>
                    <a:pt x="6446" y="586"/>
                  </a:lnTo>
                  <a:lnTo>
                    <a:pt x="4544" y="1465"/>
                  </a:lnTo>
                  <a:lnTo>
                    <a:pt x="3023" y="2636"/>
                  </a:lnTo>
                  <a:lnTo>
                    <a:pt x="1902" y="4086"/>
                  </a:lnTo>
                  <a:lnTo>
                    <a:pt x="761" y="5843"/>
                  </a:lnTo>
                  <a:lnTo>
                    <a:pt x="0" y="7601"/>
                  </a:lnTo>
                  <a:lnTo>
                    <a:pt x="0" y="11979"/>
                  </a:lnTo>
                  <a:lnTo>
                    <a:pt x="761" y="14015"/>
                  </a:lnTo>
                  <a:lnTo>
                    <a:pt x="1521" y="16065"/>
                  </a:lnTo>
                  <a:lnTo>
                    <a:pt x="3023" y="17807"/>
                  </a:lnTo>
                  <a:lnTo>
                    <a:pt x="4544" y="19272"/>
                  </a:lnTo>
                  <a:lnTo>
                    <a:pt x="6446" y="20444"/>
                  </a:lnTo>
                  <a:lnTo>
                    <a:pt x="8328" y="21307"/>
                  </a:lnTo>
                  <a:lnTo>
                    <a:pt x="10229" y="21600"/>
                  </a:lnTo>
                  <a:lnTo>
                    <a:pt x="12512" y="21600"/>
                  </a:lnTo>
                  <a:lnTo>
                    <a:pt x="14774" y="21030"/>
                  </a:lnTo>
                  <a:lnTo>
                    <a:pt x="16675" y="20444"/>
                  </a:lnTo>
                  <a:lnTo>
                    <a:pt x="18197" y="18979"/>
                  </a:lnTo>
                  <a:lnTo>
                    <a:pt x="19698" y="17514"/>
                  </a:lnTo>
                  <a:lnTo>
                    <a:pt x="20459" y="15772"/>
                  </a:lnTo>
                  <a:lnTo>
                    <a:pt x="21220" y="14015"/>
                  </a:lnTo>
                  <a:lnTo>
                    <a:pt x="21600" y="11979"/>
                  </a:lnTo>
                  <a:lnTo>
                    <a:pt x="21220" y="9636"/>
                  </a:lnTo>
                  <a:lnTo>
                    <a:pt x="20459" y="7601"/>
                  </a:lnTo>
                  <a:lnTo>
                    <a:pt x="19698" y="5550"/>
                  </a:lnTo>
                  <a:lnTo>
                    <a:pt x="18197" y="3793"/>
                  </a:lnTo>
                  <a:lnTo>
                    <a:pt x="16675" y="2343"/>
                  </a:lnTo>
                  <a:lnTo>
                    <a:pt x="14774" y="1172"/>
                  </a:lnTo>
                  <a:lnTo>
                    <a:pt x="12892" y="586"/>
                  </a:lnTo>
                  <a:lnTo>
                    <a:pt x="1099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08" name="Google Shape;1323;p40"/>
            <p:cNvSpPr/>
            <p:nvPr/>
          </p:nvSpPr>
          <p:spPr>
            <a:xfrm>
              <a:off x="56881" y="142615"/>
              <a:ext cx="364565" cy="141128"/>
            </a:xfrm>
            <a:custGeom>
              <a:avLst/>
              <a:ahLst/>
              <a:cxnLst>
                <a:cxn ang="0">
                  <a:pos x="wd2" y="hd2"/>
                </a:cxn>
                <a:cxn ang="5400000">
                  <a:pos x="wd2" y="hd2"/>
                </a:cxn>
                <a:cxn ang="10800000">
                  <a:pos x="wd2" y="hd2"/>
                </a:cxn>
                <a:cxn ang="16200000">
                  <a:pos x="wd2" y="hd2"/>
                </a:cxn>
              </a:cxnLst>
              <a:rect l="0" t="0" r="r" b="b"/>
              <a:pathLst>
                <a:path w="21600" h="21600" extrusionOk="0">
                  <a:moveTo>
                    <a:pt x="15748" y="0"/>
                  </a:moveTo>
                  <a:lnTo>
                    <a:pt x="15279" y="33"/>
                  </a:lnTo>
                  <a:lnTo>
                    <a:pt x="14797" y="99"/>
                  </a:lnTo>
                  <a:lnTo>
                    <a:pt x="14303" y="164"/>
                  </a:lnTo>
                  <a:lnTo>
                    <a:pt x="13809" y="296"/>
                  </a:lnTo>
                  <a:lnTo>
                    <a:pt x="13289" y="427"/>
                  </a:lnTo>
                  <a:lnTo>
                    <a:pt x="12770" y="589"/>
                  </a:lnTo>
                  <a:lnTo>
                    <a:pt x="12238" y="754"/>
                  </a:lnTo>
                  <a:lnTo>
                    <a:pt x="11706" y="983"/>
                  </a:lnTo>
                  <a:lnTo>
                    <a:pt x="11161" y="1212"/>
                  </a:lnTo>
                  <a:lnTo>
                    <a:pt x="10604" y="1505"/>
                  </a:lnTo>
                  <a:lnTo>
                    <a:pt x="10059" y="1801"/>
                  </a:lnTo>
                  <a:lnTo>
                    <a:pt x="9502" y="2095"/>
                  </a:lnTo>
                  <a:lnTo>
                    <a:pt x="8957" y="2456"/>
                  </a:lnTo>
                  <a:lnTo>
                    <a:pt x="8424" y="2816"/>
                  </a:lnTo>
                  <a:lnTo>
                    <a:pt x="7893" y="3175"/>
                  </a:lnTo>
                  <a:lnTo>
                    <a:pt x="7386" y="3567"/>
                  </a:lnTo>
                  <a:lnTo>
                    <a:pt x="6879" y="3962"/>
                  </a:lnTo>
                  <a:lnTo>
                    <a:pt x="6398" y="4387"/>
                  </a:lnTo>
                  <a:lnTo>
                    <a:pt x="5916" y="4812"/>
                  </a:lnTo>
                  <a:lnTo>
                    <a:pt x="5460" y="5270"/>
                  </a:lnTo>
                  <a:lnTo>
                    <a:pt x="5004" y="5728"/>
                  </a:lnTo>
                  <a:lnTo>
                    <a:pt x="4573" y="6186"/>
                  </a:lnTo>
                  <a:lnTo>
                    <a:pt x="4155" y="6677"/>
                  </a:lnTo>
                  <a:lnTo>
                    <a:pt x="3750" y="7135"/>
                  </a:lnTo>
                  <a:lnTo>
                    <a:pt x="3370" y="7659"/>
                  </a:lnTo>
                  <a:lnTo>
                    <a:pt x="3002" y="8149"/>
                  </a:lnTo>
                  <a:lnTo>
                    <a:pt x="2648" y="8640"/>
                  </a:lnTo>
                  <a:lnTo>
                    <a:pt x="2318" y="9164"/>
                  </a:lnTo>
                  <a:lnTo>
                    <a:pt x="2014" y="9688"/>
                  </a:lnTo>
                  <a:lnTo>
                    <a:pt x="1723" y="10179"/>
                  </a:lnTo>
                  <a:lnTo>
                    <a:pt x="1444" y="10702"/>
                  </a:lnTo>
                  <a:lnTo>
                    <a:pt x="1204" y="11226"/>
                  </a:lnTo>
                  <a:lnTo>
                    <a:pt x="963" y="11750"/>
                  </a:lnTo>
                  <a:lnTo>
                    <a:pt x="760" y="12273"/>
                  </a:lnTo>
                  <a:lnTo>
                    <a:pt x="583" y="12797"/>
                  </a:lnTo>
                  <a:lnTo>
                    <a:pt x="418" y="13321"/>
                  </a:lnTo>
                  <a:lnTo>
                    <a:pt x="291" y="13812"/>
                  </a:lnTo>
                  <a:lnTo>
                    <a:pt x="177" y="14335"/>
                  </a:lnTo>
                  <a:lnTo>
                    <a:pt x="88" y="14826"/>
                  </a:lnTo>
                  <a:lnTo>
                    <a:pt x="38" y="15317"/>
                  </a:lnTo>
                  <a:lnTo>
                    <a:pt x="0" y="15808"/>
                  </a:lnTo>
                  <a:lnTo>
                    <a:pt x="0" y="16299"/>
                  </a:lnTo>
                  <a:lnTo>
                    <a:pt x="25" y="16757"/>
                  </a:lnTo>
                  <a:lnTo>
                    <a:pt x="76" y="17215"/>
                  </a:lnTo>
                  <a:lnTo>
                    <a:pt x="152" y="17673"/>
                  </a:lnTo>
                  <a:lnTo>
                    <a:pt x="266" y="18065"/>
                  </a:lnTo>
                  <a:lnTo>
                    <a:pt x="393" y="18459"/>
                  </a:lnTo>
                  <a:lnTo>
                    <a:pt x="557" y="18819"/>
                  </a:lnTo>
                  <a:lnTo>
                    <a:pt x="735" y="19178"/>
                  </a:lnTo>
                  <a:lnTo>
                    <a:pt x="937" y="19507"/>
                  </a:lnTo>
                  <a:lnTo>
                    <a:pt x="1166" y="19801"/>
                  </a:lnTo>
                  <a:lnTo>
                    <a:pt x="1406" y="20095"/>
                  </a:lnTo>
                  <a:lnTo>
                    <a:pt x="1685" y="20357"/>
                  </a:lnTo>
                  <a:lnTo>
                    <a:pt x="1976" y="20585"/>
                  </a:lnTo>
                  <a:lnTo>
                    <a:pt x="2280" y="20782"/>
                  </a:lnTo>
                  <a:lnTo>
                    <a:pt x="2609" y="20979"/>
                  </a:lnTo>
                  <a:lnTo>
                    <a:pt x="2964" y="21142"/>
                  </a:lnTo>
                  <a:lnTo>
                    <a:pt x="3332" y="21273"/>
                  </a:lnTo>
                  <a:lnTo>
                    <a:pt x="3712" y="21405"/>
                  </a:lnTo>
                  <a:lnTo>
                    <a:pt x="4105" y="21470"/>
                  </a:lnTo>
                  <a:lnTo>
                    <a:pt x="4522" y="21534"/>
                  </a:lnTo>
                  <a:lnTo>
                    <a:pt x="4953" y="21600"/>
                  </a:lnTo>
                  <a:lnTo>
                    <a:pt x="5853" y="21600"/>
                  </a:lnTo>
                  <a:lnTo>
                    <a:pt x="6321" y="21567"/>
                  </a:lnTo>
                  <a:lnTo>
                    <a:pt x="6803" y="21503"/>
                  </a:lnTo>
                  <a:lnTo>
                    <a:pt x="7297" y="21438"/>
                  </a:lnTo>
                  <a:lnTo>
                    <a:pt x="7804" y="21306"/>
                  </a:lnTo>
                  <a:lnTo>
                    <a:pt x="8311" y="21175"/>
                  </a:lnTo>
                  <a:lnTo>
                    <a:pt x="8830" y="21012"/>
                  </a:lnTo>
                  <a:lnTo>
                    <a:pt x="9362" y="20815"/>
                  </a:lnTo>
                  <a:lnTo>
                    <a:pt x="9894" y="20618"/>
                  </a:lnTo>
                  <a:lnTo>
                    <a:pt x="10439" y="20357"/>
                  </a:lnTo>
                  <a:lnTo>
                    <a:pt x="10996" y="20095"/>
                  </a:lnTo>
                  <a:lnTo>
                    <a:pt x="11554" y="19801"/>
                  </a:lnTo>
                  <a:lnTo>
                    <a:pt x="12098" y="19474"/>
                  </a:lnTo>
                  <a:lnTo>
                    <a:pt x="12644" y="19146"/>
                  </a:lnTo>
                  <a:lnTo>
                    <a:pt x="13188" y="18786"/>
                  </a:lnTo>
                  <a:lnTo>
                    <a:pt x="13707" y="18427"/>
                  </a:lnTo>
                  <a:lnTo>
                    <a:pt x="14214" y="18033"/>
                  </a:lnTo>
                  <a:lnTo>
                    <a:pt x="14721" y="17640"/>
                  </a:lnTo>
                  <a:lnTo>
                    <a:pt x="15215" y="17215"/>
                  </a:lnTo>
                  <a:lnTo>
                    <a:pt x="15684" y="16790"/>
                  </a:lnTo>
                  <a:lnTo>
                    <a:pt x="16152" y="16332"/>
                  </a:lnTo>
                  <a:lnTo>
                    <a:pt x="16596" y="15874"/>
                  </a:lnTo>
                  <a:lnTo>
                    <a:pt x="17027" y="15416"/>
                  </a:lnTo>
                  <a:lnTo>
                    <a:pt x="17445" y="14925"/>
                  </a:lnTo>
                  <a:lnTo>
                    <a:pt x="17850" y="14434"/>
                  </a:lnTo>
                  <a:lnTo>
                    <a:pt x="18231" y="13943"/>
                  </a:lnTo>
                  <a:lnTo>
                    <a:pt x="18598" y="13452"/>
                  </a:lnTo>
                  <a:lnTo>
                    <a:pt x="18952" y="12961"/>
                  </a:lnTo>
                  <a:lnTo>
                    <a:pt x="19282" y="12438"/>
                  </a:lnTo>
                  <a:lnTo>
                    <a:pt x="19599" y="11914"/>
                  </a:lnTo>
                  <a:lnTo>
                    <a:pt x="19890" y="11390"/>
                  </a:lnTo>
                  <a:lnTo>
                    <a:pt x="20156" y="10899"/>
                  </a:lnTo>
                  <a:lnTo>
                    <a:pt x="20409" y="10376"/>
                  </a:lnTo>
                  <a:lnTo>
                    <a:pt x="20637" y="9852"/>
                  </a:lnTo>
                  <a:lnTo>
                    <a:pt x="20840" y="9328"/>
                  </a:lnTo>
                  <a:lnTo>
                    <a:pt x="21030" y="8805"/>
                  </a:lnTo>
                  <a:lnTo>
                    <a:pt x="21182" y="8281"/>
                  </a:lnTo>
                  <a:lnTo>
                    <a:pt x="21322" y="7757"/>
                  </a:lnTo>
                  <a:lnTo>
                    <a:pt x="21423" y="7266"/>
                  </a:lnTo>
                  <a:lnTo>
                    <a:pt x="21512" y="6775"/>
                  </a:lnTo>
                  <a:lnTo>
                    <a:pt x="21575" y="6252"/>
                  </a:lnTo>
                  <a:lnTo>
                    <a:pt x="21600" y="5794"/>
                  </a:lnTo>
                  <a:lnTo>
                    <a:pt x="21600" y="5303"/>
                  </a:lnTo>
                  <a:lnTo>
                    <a:pt x="21575" y="4812"/>
                  </a:lnTo>
                  <a:lnTo>
                    <a:pt x="21524" y="4354"/>
                  </a:lnTo>
                  <a:lnTo>
                    <a:pt x="21448" y="3929"/>
                  </a:lnTo>
                  <a:lnTo>
                    <a:pt x="21347" y="3535"/>
                  </a:lnTo>
                  <a:lnTo>
                    <a:pt x="21207" y="3142"/>
                  </a:lnTo>
                  <a:lnTo>
                    <a:pt x="21055" y="2750"/>
                  </a:lnTo>
                  <a:lnTo>
                    <a:pt x="20878" y="2423"/>
                  </a:lnTo>
                  <a:lnTo>
                    <a:pt x="20663" y="2095"/>
                  </a:lnTo>
                  <a:lnTo>
                    <a:pt x="20447" y="1801"/>
                  </a:lnTo>
                  <a:lnTo>
                    <a:pt x="20194" y="1505"/>
                  </a:lnTo>
                  <a:lnTo>
                    <a:pt x="19928" y="1244"/>
                  </a:lnTo>
                  <a:lnTo>
                    <a:pt x="19636" y="1015"/>
                  </a:lnTo>
                  <a:lnTo>
                    <a:pt x="19320" y="819"/>
                  </a:lnTo>
                  <a:lnTo>
                    <a:pt x="18991" y="622"/>
                  </a:lnTo>
                  <a:lnTo>
                    <a:pt x="18649" y="460"/>
                  </a:lnTo>
                  <a:lnTo>
                    <a:pt x="18281" y="328"/>
                  </a:lnTo>
                  <a:lnTo>
                    <a:pt x="17888" y="197"/>
                  </a:lnTo>
                  <a:lnTo>
                    <a:pt x="17495" y="99"/>
                  </a:lnTo>
                  <a:lnTo>
                    <a:pt x="17078" y="33"/>
                  </a:lnTo>
                  <a:lnTo>
                    <a:pt x="16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09" name="Google Shape;1325;p40"/>
            <p:cNvSpPr/>
            <p:nvPr/>
          </p:nvSpPr>
          <p:spPr>
            <a:xfrm>
              <a:off x="117172" y="159294"/>
              <a:ext cx="236280" cy="101998"/>
            </a:xfrm>
            <a:custGeom>
              <a:avLst/>
              <a:ahLst/>
              <a:cxnLst>
                <a:cxn ang="0">
                  <a:pos x="wd2" y="hd2"/>
                </a:cxn>
                <a:cxn ang="5400000">
                  <a:pos x="wd2" y="hd2"/>
                </a:cxn>
                <a:cxn ang="10800000">
                  <a:pos x="wd2" y="hd2"/>
                </a:cxn>
                <a:cxn ang="16200000">
                  <a:pos x="wd2" y="hd2"/>
                </a:cxn>
              </a:cxnLst>
              <a:rect l="0" t="0" r="r" b="b"/>
              <a:pathLst>
                <a:path w="21600" h="21600" extrusionOk="0">
                  <a:moveTo>
                    <a:pt x="16010" y="0"/>
                  </a:moveTo>
                  <a:lnTo>
                    <a:pt x="15071" y="91"/>
                  </a:lnTo>
                  <a:lnTo>
                    <a:pt x="14094" y="318"/>
                  </a:lnTo>
                  <a:lnTo>
                    <a:pt x="13078" y="634"/>
                  </a:lnTo>
                  <a:lnTo>
                    <a:pt x="12022" y="1043"/>
                  </a:lnTo>
                  <a:lnTo>
                    <a:pt x="10927" y="1586"/>
                  </a:lnTo>
                  <a:lnTo>
                    <a:pt x="9832" y="2174"/>
                  </a:lnTo>
                  <a:lnTo>
                    <a:pt x="8738" y="2898"/>
                  </a:lnTo>
                  <a:lnTo>
                    <a:pt x="7683" y="3669"/>
                  </a:lnTo>
                  <a:lnTo>
                    <a:pt x="6666" y="4529"/>
                  </a:lnTo>
                  <a:lnTo>
                    <a:pt x="5708" y="5436"/>
                  </a:lnTo>
                  <a:lnTo>
                    <a:pt x="4809" y="6340"/>
                  </a:lnTo>
                  <a:lnTo>
                    <a:pt x="3988" y="7337"/>
                  </a:lnTo>
                  <a:lnTo>
                    <a:pt x="3206" y="8332"/>
                  </a:lnTo>
                  <a:lnTo>
                    <a:pt x="2502" y="9329"/>
                  </a:lnTo>
                  <a:lnTo>
                    <a:pt x="2190" y="9872"/>
                  </a:lnTo>
                  <a:lnTo>
                    <a:pt x="1877" y="10370"/>
                  </a:lnTo>
                  <a:lnTo>
                    <a:pt x="1603" y="10915"/>
                  </a:lnTo>
                  <a:lnTo>
                    <a:pt x="1330" y="11412"/>
                  </a:lnTo>
                  <a:lnTo>
                    <a:pt x="1095" y="11955"/>
                  </a:lnTo>
                  <a:lnTo>
                    <a:pt x="880" y="12453"/>
                  </a:lnTo>
                  <a:lnTo>
                    <a:pt x="684" y="12952"/>
                  </a:lnTo>
                  <a:lnTo>
                    <a:pt x="509" y="13495"/>
                  </a:lnTo>
                  <a:lnTo>
                    <a:pt x="372" y="13993"/>
                  </a:lnTo>
                  <a:lnTo>
                    <a:pt x="235" y="14490"/>
                  </a:lnTo>
                  <a:lnTo>
                    <a:pt x="137" y="14990"/>
                  </a:lnTo>
                  <a:lnTo>
                    <a:pt x="59" y="15487"/>
                  </a:lnTo>
                  <a:lnTo>
                    <a:pt x="20" y="15939"/>
                  </a:lnTo>
                  <a:lnTo>
                    <a:pt x="0" y="16439"/>
                  </a:lnTo>
                  <a:lnTo>
                    <a:pt x="0" y="16891"/>
                  </a:lnTo>
                  <a:lnTo>
                    <a:pt x="39" y="17343"/>
                  </a:lnTo>
                  <a:lnTo>
                    <a:pt x="118" y="17798"/>
                  </a:lnTo>
                  <a:lnTo>
                    <a:pt x="196" y="18204"/>
                  </a:lnTo>
                  <a:lnTo>
                    <a:pt x="313" y="18568"/>
                  </a:lnTo>
                  <a:lnTo>
                    <a:pt x="470" y="18929"/>
                  </a:lnTo>
                  <a:lnTo>
                    <a:pt x="626" y="19292"/>
                  </a:lnTo>
                  <a:lnTo>
                    <a:pt x="822" y="19608"/>
                  </a:lnTo>
                  <a:lnTo>
                    <a:pt x="1036" y="19926"/>
                  </a:lnTo>
                  <a:lnTo>
                    <a:pt x="1271" y="20196"/>
                  </a:lnTo>
                  <a:lnTo>
                    <a:pt x="1525" y="20423"/>
                  </a:lnTo>
                  <a:lnTo>
                    <a:pt x="1818" y="20651"/>
                  </a:lnTo>
                  <a:lnTo>
                    <a:pt x="2111" y="20875"/>
                  </a:lnTo>
                  <a:lnTo>
                    <a:pt x="2424" y="21057"/>
                  </a:lnTo>
                  <a:lnTo>
                    <a:pt x="2776" y="21193"/>
                  </a:lnTo>
                  <a:lnTo>
                    <a:pt x="3128" y="21330"/>
                  </a:lnTo>
                  <a:lnTo>
                    <a:pt x="3500" y="21418"/>
                  </a:lnTo>
                  <a:lnTo>
                    <a:pt x="3890" y="21509"/>
                  </a:lnTo>
                  <a:lnTo>
                    <a:pt x="4712" y="21600"/>
                  </a:lnTo>
                  <a:lnTo>
                    <a:pt x="5591" y="21600"/>
                  </a:lnTo>
                  <a:lnTo>
                    <a:pt x="6529" y="21509"/>
                  </a:lnTo>
                  <a:lnTo>
                    <a:pt x="7506" y="21284"/>
                  </a:lnTo>
                  <a:lnTo>
                    <a:pt x="8543" y="20966"/>
                  </a:lnTo>
                  <a:lnTo>
                    <a:pt x="9598" y="20560"/>
                  </a:lnTo>
                  <a:lnTo>
                    <a:pt x="10674" y="20017"/>
                  </a:lnTo>
                  <a:lnTo>
                    <a:pt x="11787" y="19426"/>
                  </a:lnTo>
                  <a:lnTo>
                    <a:pt x="12882" y="18702"/>
                  </a:lnTo>
                  <a:lnTo>
                    <a:pt x="13938" y="17934"/>
                  </a:lnTo>
                  <a:lnTo>
                    <a:pt x="14934" y="17073"/>
                  </a:lnTo>
                  <a:lnTo>
                    <a:pt x="15892" y="16167"/>
                  </a:lnTo>
                  <a:lnTo>
                    <a:pt x="16791" y="15260"/>
                  </a:lnTo>
                  <a:lnTo>
                    <a:pt x="17632" y="14265"/>
                  </a:lnTo>
                  <a:lnTo>
                    <a:pt x="18395" y="13268"/>
                  </a:lnTo>
                  <a:lnTo>
                    <a:pt x="19098" y="12273"/>
                  </a:lnTo>
                  <a:lnTo>
                    <a:pt x="19430" y="11728"/>
                  </a:lnTo>
                  <a:lnTo>
                    <a:pt x="19723" y="11230"/>
                  </a:lnTo>
                  <a:lnTo>
                    <a:pt x="20016" y="10688"/>
                  </a:lnTo>
                  <a:lnTo>
                    <a:pt x="20271" y="10190"/>
                  </a:lnTo>
                  <a:lnTo>
                    <a:pt x="20506" y="9645"/>
                  </a:lnTo>
                  <a:lnTo>
                    <a:pt x="20720" y="9147"/>
                  </a:lnTo>
                  <a:lnTo>
                    <a:pt x="20916" y="8650"/>
                  </a:lnTo>
                  <a:lnTo>
                    <a:pt x="21092" y="8107"/>
                  </a:lnTo>
                  <a:lnTo>
                    <a:pt x="21248" y="7607"/>
                  </a:lnTo>
                  <a:lnTo>
                    <a:pt x="21366" y="7110"/>
                  </a:lnTo>
                  <a:lnTo>
                    <a:pt x="21464" y="6612"/>
                  </a:lnTo>
                  <a:lnTo>
                    <a:pt x="21541" y="6115"/>
                  </a:lnTo>
                  <a:lnTo>
                    <a:pt x="21580" y="5615"/>
                  </a:lnTo>
                  <a:lnTo>
                    <a:pt x="21600" y="5163"/>
                  </a:lnTo>
                  <a:lnTo>
                    <a:pt x="21600" y="4711"/>
                  </a:lnTo>
                  <a:lnTo>
                    <a:pt x="21561" y="4257"/>
                  </a:lnTo>
                  <a:lnTo>
                    <a:pt x="21502" y="3805"/>
                  </a:lnTo>
                  <a:lnTo>
                    <a:pt x="21405" y="3396"/>
                  </a:lnTo>
                  <a:lnTo>
                    <a:pt x="21287" y="3035"/>
                  </a:lnTo>
                  <a:lnTo>
                    <a:pt x="21151" y="2628"/>
                  </a:lnTo>
                  <a:lnTo>
                    <a:pt x="20974" y="2310"/>
                  </a:lnTo>
                  <a:lnTo>
                    <a:pt x="20779" y="1995"/>
                  </a:lnTo>
                  <a:lnTo>
                    <a:pt x="20565" y="1676"/>
                  </a:lnTo>
                  <a:lnTo>
                    <a:pt x="20329" y="1404"/>
                  </a:lnTo>
                  <a:lnTo>
                    <a:pt x="20075" y="1179"/>
                  </a:lnTo>
                  <a:lnTo>
                    <a:pt x="19802" y="952"/>
                  </a:lnTo>
                  <a:lnTo>
                    <a:pt x="19489" y="725"/>
                  </a:lnTo>
                  <a:lnTo>
                    <a:pt x="19176" y="545"/>
                  </a:lnTo>
                  <a:lnTo>
                    <a:pt x="18844" y="409"/>
                  </a:lnTo>
                  <a:lnTo>
                    <a:pt x="18492" y="273"/>
                  </a:lnTo>
                  <a:lnTo>
                    <a:pt x="18101" y="182"/>
                  </a:lnTo>
                  <a:lnTo>
                    <a:pt x="17730" y="91"/>
                  </a:lnTo>
                  <a:lnTo>
                    <a:pt x="168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10" name="Google Shape;1327;p40"/>
            <p:cNvSpPr/>
            <p:nvPr/>
          </p:nvSpPr>
          <p:spPr>
            <a:xfrm>
              <a:off x="81036" y="187740"/>
              <a:ext cx="256595" cy="87882"/>
            </a:xfrm>
            <a:custGeom>
              <a:avLst/>
              <a:ahLst/>
              <a:cxnLst>
                <a:cxn ang="0">
                  <a:pos x="wd2" y="hd2"/>
                </a:cxn>
                <a:cxn ang="5400000">
                  <a:pos x="wd2" y="hd2"/>
                </a:cxn>
                <a:cxn ang="10800000">
                  <a:pos x="wd2" y="hd2"/>
                </a:cxn>
                <a:cxn ang="16200000">
                  <a:pos x="wd2" y="hd2"/>
                </a:cxn>
              </a:cxnLst>
              <a:rect l="0" t="0" r="r" b="b"/>
              <a:pathLst>
                <a:path w="21600" h="21600" extrusionOk="0">
                  <a:moveTo>
                    <a:pt x="5526" y="0"/>
                  </a:moveTo>
                  <a:lnTo>
                    <a:pt x="5437" y="53"/>
                  </a:lnTo>
                  <a:lnTo>
                    <a:pt x="5076" y="577"/>
                  </a:lnTo>
                  <a:lnTo>
                    <a:pt x="4609" y="1260"/>
                  </a:lnTo>
                  <a:lnTo>
                    <a:pt x="4087" y="2154"/>
                  </a:lnTo>
                  <a:lnTo>
                    <a:pt x="3529" y="3153"/>
                  </a:lnTo>
                  <a:lnTo>
                    <a:pt x="2935" y="4308"/>
                  </a:lnTo>
                  <a:lnTo>
                    <a:pt x="2340" y="5571"/>
                  </a:lnTo>
                  <a:lnTo>
                    <a:pt x="1764" y="6936"/>
                  </a:lnTo>
                  <a:lnTo>
                    <a:pt x="1494" y="7619"/>
                  </a:lnTo>
                  <a:lnTo>
                    <a:pt x="1242" y="8302"/>
                  </a:lnTo>
                  <a:lnTo>
                    <a:pt x="991" y="9037"/>
                  </a:lnTo>
                  <a:lnTo>
                    <a:pt x="775" y="9776"/>
                  </a:lnTo>
                  <a:lnTo>
                    <a:pt x="576" y="10511"/>
                  </a:lnTo>
                  <a:lnTo>
                    <a:pt x="396" y="11194"/>
                  </a:lnTo>
                  <a:lnTo>
                    <a:pt x="252" y="11930"/>
                  </a:lnTo>
                  <a:lnTo>
                    <a:pt x="144" y="12665"/>
                  </a:lnTo>
                  <a:lnTo>
                    <a:pt x="54" y="13401"/>
                  </a:lnTo>
                  <a:lnTo>
                    <a:pt x="0" y="14084"/>
                  </a:lnTo>
                  <a:lnTo>
                    <a:pt x="0" y="14766"/>
                  </a:lnTo>
                  <a:lnTo>
                    <a:pt x="18" y="15136"/>
                  </a:lnTo>
                  <a:lnTo>
                    <a:pt x="36" y="15449"/>
                  </a:lnTo>
                  <a:lnTo>
                    <a:pt x="72" y="15766"/>
                  </a:lnTo>
                  <a:lnTo>
                    <a:pt x="108" y="16082"/>
                  </a:lnTo>
                  <a:lnTo>
                    <a:pt x="163" y="16396"/>
                  </a:lnTo>
                  <a:lnTo>
                    <a:pt x="235" y="16712"/>
                  </a:lnTo>
                  <a:lnTo>
                    <a:pt x="324" y="17029"/>
                  </a:lnTo>
                  <a:lnTo>
                    <a:pt x="414" y="17342"/>
                  </a:lnTo>
                  <a:lnTo>
                    <a:pt x="522" y="17606"/>
                  </a:lnTo>
                  <a:lnTo>
                    <a:pt x="630" y="17920"/>
                  </a:lnTo>
                  <a:lnTo>
                    <a:pt x="918" y="18447"/>
                  </a:lnTo>
                  <a:lnTo>
                    <a:pt x="1261" y="18971"/>
                  </a:lnTo>
                  <a:lnTo>
                    <a:pt x="1549" y="19341"/>
                  </a:lnTo>
                  <a:lnTo>
                    <a:pt x="1819" y="19654"/>
                  </a:lnTo>
                  <a:lnTo>
                    <a:pt x="2395" y="20182"/>
                  </a:lnTo>
                  <a:lnTo>
                    <a:pt x="2989" y="20654"/>
                  </a:lnTo>
                  <a:lnTo>
                    <a:pt x="3582" y="21023"/>
                  </a:lnTo>
                  <a:lnTo>
                    <a:pt x="4194" y="21284"/>
                  </a:lnTo>
                  <a:lnTo>
                    <a:pt x="4806" y="21442"/>
                  </a:lnTo>
                  <a:lnTo>
                    <a:pt x="5437" y="21547"/>
                  </a:lnTo>
                  <a:lnTo>
                    <a:pt x="6048" y="21600"/>
                  </a:lnTo>
                  <a:lnTo>
                    <a:pt x="6660" y="21547"/>
                  </a:lnTo>
                  <a:lnTo>
                    <a:pt x="7254" y="21495"/>
                  </a:lnTo>
                  <a:lnTo>
                    <a:pt x="7848" y="21336"/>
                  </a:lnTo>
                  <a:lnTo>
                    <a:pt x="8442" y="21178"/>
                  </a:lnTo>
                  <a:lnTo>
                    <a:pt x="9595" y="20812"/>
                  </a:lnTo>
                  <a:lnTo>
                    <a:pt x="10728" y="20337"/>
                  </a:lnTo>
                  <a:lnTo>
                    <a:pt x="11412" y="20023"/>
                  </a:lnTo>
                  <a:lnTo>
                    <a:pt x="12096" y="19654"/>
                  </a:lnTo>
                  <a:lnTo>
                    <a:pt x="12798" y="19235"/>
                  </a:lnTo>
                  <a:lnTo>
                    <a:pt x="13464" y="18813"/>
                  </a:lnTo>
                  <a:lnTo>
                    <a:pt x="14833" y="17867"/>
                  </a:lnTo>
                  <a:lnTo>
                    <a:pt x="16182" y="16765"/>
                  </a:lnTo>
                  <a:lnTo>
                    <a:pt x="17514" y="15607"/>
                  </a:lnTo>
                  <a:lnTo>
                    <a:pt x="18864" y="14347"/>
                  </a:lnTo>
                  <a:lnTo>
                    <a:pt x="20178" y="13032"/>
                  </a:lnTo>
                  <a:lnTo>
                    <a:pt x="21492" y="11719"/>
                  </a:lnTo>
                  <a:lnTo>
                    <a:pt x="21582" y="11561"/>
                  </a:lnTo>
                  <a:lnTo>
                    <a:pt x="21600" y="11508"/>
                  </a:lnTo>
                  <a:lnTo>
                    <a:pt x="21600" y="11352"/>
                  </a:lnTo>
                  <a:lnTo>
                    <a:pt x="21582" y="11300"/>
                  </a:lnTo>
                  <a:lnTo>
                    <a:pt x="21510" y="11247"/>
                  </a:lnTo>
                  <a:lnTo>
                    <a:pt x="21438" y="11300"/>
                  </a:lnTo>
                  <a:lnTo>
                    <a:pt x="20286" y="12507"/>
                  </a:lnTo>
                  <a:lnTo>
                    <a:pt x="19116" y="13612"/>
                  </a:lnTo>
                  <a:lnTo>
                    <a:pt x="17964" y="14714"/>
                  </a:lnTo>
                  <a:lnTo>
                    <a:pt x="16776" y="15766"/>
                  </a:lnTo>
                  <a:lnTo>
                    <a:pt x="15606" y="16765"/>
                  </a:lnTo>
                  <a:lnTo>
                    <a:pt x="14418" y="17659"/>
                  </a:lnTo>
                  <a:lnTo>
                    <a:pt x="13230" y="18447"/>
                  </a:lnTo>
                  <a:lnTo>
                    <a:pt x="12024" y="19182"/>
                  </a:lnTo>
                  <a:lnTo>
                    <a:pt x="11358" y="19549"/>
                  </a:lnTo>
                  <a:lnTo>
                    <a:pt x="10675" y="19918"/>
                  </a:lnTo>
                  <a:lnTo>
                    <a:pt x="9990" y="20182"/>
                  </a:lnTo>
                  <a:lnTo>
                    <a:pt x="9289" y="20443"/>
                  </a:lnTo>
                  <a:lnTo>
                    <a:pt x="8604" y="20654"/>
                  </a:lnTo>
                  <a:lnTo>
                    <a:pt x="7903" y="20812"/>
                  </a:lnTo>
                  <a:lnTo>
                    <a:pt x="7218" y="20917"/>
                  </a:lnTo>
                  <a:lnTo>
                    <a:pt x="6517" y="20970"/>
                  </a:lnTo>
                  <a:lnTo>
                    <a:pt x="6030" y="20917"/>
                  </a:lnTo>
                  <a:lnTo>
                    <a:pt x="5526" y="20864"/>
                  </a:lnTo>
                  <a:lnTo>
                    <a:pt x="5040" y="20812"/>
                  </a:lnTo>
                  <a:lnTo>
                    <a:pt x="4554" y="20654"/>
                  </a:lnTo>
                  <a:lnTo>
                    <a:pt x="4069" y="20495"/>
                  </a:lnTo>
                  <a:lnTo>
                    <a:pt x="3582" y="20234"/>
                  </a:lnTo>
                  <a:lnTo>
                    <a:pt x="3096" y="19971"/>
                  </a:lnTo>
                  <a:lnTo>
                    <a:pt x="2628" y="19654"/>
                  </a:lnTo>
                  <a:lnTo>
                    <a:pt x="2268" y="19393"/>
                  </a:lnTo>
                  <a:lnTo>
                    <a:pt x="1873" y="19024"/>
                  </a:lnTo>
                  <a:lnTo>
                    <a:pt x="1494" y="18552"/>
                  </a:lnTo>
                  <a:lnTo>
                    <a:pt x="1315" y="18236"/>
                  </a:lnTo>
                  <a:lnTo>
                    <a:pt x="1152" y="17972"/>
                  </a:lnTo>
                  <a:lnTo>
                    <a:pt x="972" y="17606"/>
                  </a:lnTo>
                  <a:lnTo>
                    <a:pt x="828" y="17237"/>
                  </a:lnTo>
                  <a:lnTo>
                    <a:pt x="684" y="16870"/>
                  </a:lnTo>
                  <a:lnTo>
                    <a:pt x="558" y="16396"/>
                  </a:lnTo>
                  <a:lnTo>
                    <a:pt x="469" y="15977"/>
                  </a:lnTo>
                  <a:lnTo>
                    <a:pt x="378" y="15449"/>
                  </a:lnTo>
                  <a:lnTo>
                    <a:pt x="324" y="14872"/>
                  </a:lnTo>
                  <a:lnTo>
                    <a:pt x="288" y="14295"/>
                  </a:lnTo>
                  <a:lnTo>
                    <a:pt x="288" y="13506"/>
                  </a:lnTo>
                  <a:lnTo>
                    <a:pt x="324" y="13084"/>
                  </a:lnTo>
                  <a:lnTo>
                    <a:pt x="360" y="12665"/>
                  </a:lnTo>
                  <a:lnTo>
                    <a:pt x="414" y="12296"/>
                  </a:lnTo>
                  <a:lnTo>
                    <a:pt x="469" y="11930"/>
                  </a:lnTo>
                  <a:lnTo>
                    <a:pt x="612" y="11141"/>
                  </a:lnTo>
                  <a:lnTo>
                    <a:pt x="775" y="10459"/>
                  </a:lnTo>
                  <a:lnTo>
                    <a:pt x="972" y="9776"/>
                  </a:lnTo>
                  <a:lnTo>
                    <a:pt x="1350" y="8566"/>
                  </a:lnTo>
                  <a:lnTo>
                    <a:pt x="1782" y="7305"/>
                  </a:lnTo>
                  <a:lnTo>
                    <a:pt x="2250" y="6148"/>
                  </a:lnTo>
                  <a:lnTo>
                    <a:pt x="2754" y="4991"/>
                  </a:lnTo>
                  <a:lnTo>
                    <a:pt x="3276" y="3941"/>
                  </a:lnTo>
                  <a:lnTo>
                    <a:pt x="3817" y="2942"/>
                  </a:lnTo>
                  <a:lnTo>
                    <a:pt x="4374" y="2048"/>
                  </a:lnTo>
                  <a:lnTo>
                    <a:pt x="4932" y="1207"/>
                  </a:lnTo>
                  <a:lnTo>
                    <a:pt x="5490" y="472"/>
                  </a:lnTo>
                  <a:lnTo>
                    <a:pt x="5562" y="314"/>
                  </a:lnTo>
                  <a:lnTo>
                    <a:pt x="5598" y="155"/>
                  </a:lnTo>
                  <a:lnTo>
                    <a:pt x="5598" y="105"/>
                  </a:lnTo>
                  <a:lnTo>
                    <a:pt x="5580" y="53"/>
                  </a:lnTo>
                  <a:lnTo>
                    <a:pt x="5526" y="0"/>
                  </a:lnTo>
                  <a:close/>
                </a:path>
              </a:pathLst>
            </a:custGeom>
            <a:solidFill>
              <a:srgbClr val="986756"/>
            </a:solidFill>
            <a:ln w="12700" cap="flat">
              <a:noFill/>
              <a:miter lim="400000"/>
            </a:ln>
            <a:effectLst/>
          </p:spPr>
          <p:txBody>
            <a:bodyPr anchor="ctr" bIns="0" lIns="0" numCol="1" rIns="0" tIns="0" wrap="square">
              <a:noAutofit/>
            </a:bodyPr>
            <a:p>
              <a:pPr>
                <a:defRPr>
                  <a:solidFill>
                    <a:srgbClr val="000000"/>
                  </a:solidFill>
                </a:defRPr>
              </a:pPr>
            </a:p>
          </p:txBody>
        </p:sp>
        <p:sp>
          <p:nvSpPr>
            <p:cNvPr id="1049011" name="Google Shape;1329;p40"/>
            <p:cNvSpPr/>
            <p:nvPr/>
          </p:nvSpPr>
          <p:spPr>
            <a:xfrm>
              <a:off x="191162" y="164218"/>
              <a:ext cx="187304" cy="61366"/>
            </a:xfrm>
            <a:custGeom>
              <a:avLst/>
              <a:ahLst/>
              <a:cxnLst>
                <a:cxn ang="0">
                  <a:pos x="wd2" y="hd2"/>
                </a:cxn>
                <a:cxn ang="5400000">
                  <a:pos x="wd2" y="hd2"/>
                </a:cxn>
                <a:cxn ang="10800000">
                  <a:pos x="wd2" y="hd2"/>
                </a:cxn>
                <a:cxn ang="16200000">
                  <a:pos x="wd2" y="hd2"/>
                </a:cxn>
              </a:cxnLst>
              <a:rect l="0" t="0" r="r" b="b"/>
              <a:pathLst>
                <a:path w="21600" h="21600" extrusionOk="0">
                  <a:moveTo>
                    <a:pt x="4068" y="1729"/>
                  </a:moveTo>
                  <a:lnTo>
                    <a:pt x="3870" y="1880"/>
                  </a:lnTo>
                  <a:lnTo>
                    <a:pt x="3795" y="1948"/>
                  </a:lnTo>
                  <a:lnTo>
                    <a:pt x="4068" y="1729"/>
                  </a:lnTo>
                  <a:close/>
                  <a:moveTo>
                    <a:pt x="3795" y="1948"/>
                  </a:moveTo>
                  <a:lnTo>
                    <a:pt x="3033" y="2560"/>
                  </a:lnTo>
                  <a:lnTo>
                    <a:pt x="1996" y="3462"/>
                  </a:lnTo>
                  <a:lnTo>
                    <a:pt x="986" y="4516"/>
                  </a:lnTo>
                  <a:lnTo>
                    <a:pt x="0" y="5644"/>
                  </a:lnTo>
                  <a:lnTo>
                    <a:pt x="912" y="4667"/>
                  </a:lnTo>
                  <a:lnTo>
                    <a:pt x="1874" y="3689"/>
                  </a:lnTo>
                  <a:lnTo>
                    <a:pt x="2860" y="2782"/>
                  </a:lnTo>
                  <a:lnTo>
                    <a:pt x="3795" y="1948"/>
                  </a:lnTo>
                  <a:close/>
                  <a:moveTo>
                    <a:pt x="16595" y="0"/>
                  </a:moveTo>
                  <a:lnTo>
                    <a:pt x="16891" y="302"/>
                  </a:lnTo>
                  <a:lnTo>
                    <a:pt x="17186" y="676"/>
                  </a:lnTo>
                  <a:lnTo>
                    <a:pt x="17434" y="1129"/>
                  </a:lnTo>
                  <a:lnTo>
                    <a:pt x="17680" y="1582"/>
                  </a:lnTo>
                  <a:lnTo>
                    <a:pt x="18247" y="2031"/>
                  </a:lnTo>
                  <a:lnTo>
                    <a:pt x="18864" y="2711"/>
                  </a:lnTo>
                  <a:lnTo>
                    <a:pt x="19480" y="3538"/>
                  </a:lnTo>
                  <a:lnTo>
                    <a:pt x="19775" y="3987"/>
                  </a:lnTo>
                  <a:lnTo>
                    <a:pt x="20072" y="4516"/>
                  </a:lnTo>
                  <a:lnTo>
                    <a:pt x="20343" y="5040"/>
                  </a:lnTo>
                  <a:lnTo>
                    <a:pt x="20565" y="5644"/>
                  </a:lnTo>
                  <a:lnTo>
                    <a:pt x="20787" y="6320"/>
                  </a:lnTo>
                  <a:lnTo>
                    <a:pt x="20959" y="7000"/>
                  </a:lnTo>
                  <a:lnTo>
                    <a:pt x="21083" y="7676"/>
                  </a:lnTo>
                  <a:lnTo>
                    <a:pt x="21182" y="8431"/>
                  </a:lnTo>
                  <a:lnTo>
                    <a:pt x="21207" y="9258"/>
                  </a:lnTo>
                  <a:lnTo>
                    <a:pt x="21207" y="10085"/>
                  </a:lnTo>
                  <a:lnTo>
                    <a:pt x="21132" y="10836"/>
                  </a:lnTo>
                  <a:lnTo>
                    <a:pt x="21033" y="11515"/>
                  </a:lnTo>
                  <a:lnTo>
                    <a:pt x="20885" y="12116"/>
                  </a:lnTo>
                  <a:lnTo>
                    <a:pt x="20713" y="12720"/>
                  </a:lnTo>
                  <a:lnTo>
                    <a:pt x="20515" y="13320"/>
                  </a:lnTo>
                  <a:lnTo>
                    <a:pt x="20294" y="13849"/>
                  </a:lnTo>
                  <a:lnTo>
                    <a:pt x="20048" y="14298"/>
                  </a:lnTo>
                  <a:lnTo>
                    <a:pt x="19800" y="14751"/>
                  </a:lnTo>
                  <a:lnTo>
                    <a:pt x="19258" y="15578"/>
                  </a:lnTo>
                  <a:lnTo>
                    <a:pt x="18715" y="16333"/>
                  </a:lnTo>
                  <a:lnTo>
                    <a:pt x="17804" y="17462"/>
                  </a:lnTo>
                  <a:lnTo>
                    <a:pt x="16990" y="18364"/>
                  </a:lnTo>
                  <a:lnTo>
                    <a:pt x="16176" y="19191"/>
                  </a:lnTo>
                  <a:lnTo>
                    <a:pt x="15337" y="19946"/>
                  </a:lnTo>
                  <a:lnTo>
                    <a:pt x="14523" y="20622"/>
                  </a:lnTo>
                  <a:lnTo>
                    <a:pt x="13932" y="21600"/>
                  </a:lnTo>
                  <a:lnTo>
                    <a:pt x="15238" y="20547"/>
                  </a:lnTo>
                  <a:lnTo>
                    <a:pt x="16176" y="19644"/>
                  </a:lnTo>
                  <a:lnTo>
                    <a:pt x="17088" y="18742"/>
                  </a:lnTo>
                  <a:lnTo>
                    <a:pt x="17976" y="17689"/>
                  </a:lnTo>
                  <a:lnTo>
                    <a:pt x="18864" y="16560"/>
                  </a:lnTo>
                  <a:lnTo>
                    <a:pt x="19604" y="15502"/>
                  </a:lnTo>
                  <a:lnTo>
                    <a:pt x="19998" y="14827"/>
                  </a:lnTo>
                  <a:lnTo>
                    <a:pt x="20393" y="14151"/>
                  </a:lnTo>
                  <a:lnTo>
                    <a:pt x="20763" y="13320"/>
                  </a:lnTo>
                  <a:lnTo>
                    <a:pt x="20935" y="12871"/>
                  </a:lnTo>
                  <a:lnTo>
                    <a:pt x="21108" y="12342"/>
                  </a:lnTo>
                  <a:lnTo>
                    <a:pt x="21230" y="11893"/>
                  </a:lnTo>
                  <a:lnTo>
                    <a:pt x="21354" y="11364"/>
                  </a:lnTo>
                  <a:lnTo>
                    <a:pt x="21453" y="10836"/>
                  </a:lnTo>
                  <a:lnTo>
                    <a:pt x="21527" y="10236"/>
                  </a:lnTo>
                  <a:lnTo>
                    <a:pt x="21577" y="9409"/>
                  </a:lnTo>
                  <a:lnTo>
                    <a:pt x="21600" y="8654"/>
                  </a:lnTo>
                  <a:lnTo>
                    <a:pt x="21527" y="7827"/>
                  </a:lnTo>
                  <a:lnTo>
                    <a:pt x="21453" y="7151"/>
                  </a:lnTo>
                  <a:lnTo>
                    <a:pt x="21304" y="6471"/>
                  </a:lnTo>
                  <a:lnTo>
                    <a:pt x="21132" y="5796"/>
                  </a:lnTo>
                  <a:lnTo>
                    <a:pt x="20935" y="5191"/>
                  </a:lnTo>
                  <a:lnTo>
                    <a:pt x="20713" y="4667"/>
                  </a:lnTo>
                  <a:lnTo>
                    <a:pt x="20466" y="4138"/>
                  </a:lnTo>
                  <a:lnTo>
                    <a:pt x="20195" y="3689"/>
                  </a:lnTo>
                  <a:lnTo>
                    <a:pt x="19678" y="2858"/>
                  </a:lnTo>
                  <a:lnTo>
                    <a:pt x="19159" y="2182"/>
                  </a:lnTo>
                  <a:lnTo>
                    <a:pt x="18715" y="1654"/>
                  </a:lnTo>
                  <a:lnTo>
                    <a:pt x="18197" y="1129"/>
                  </a:lnTo>
                  <a:lnTo>
                    <a:pt x="17655" y="676"/>
                  </a:lnTo>
                  <a:lnTo>
                    <a:pt x="17137" y="302"/>
                  </a:lnTo>
                  <a:lnTo>
                    <a:pt x="16595" y="0"/>
                  </a:lnTo>
                  <a:close/>
                </a:path>
              </a:pathLst>
            </a:custGeom>
            <a:solidFill>
              <a:srgbClr val="986756"/>
            </a:solidFill>
            <a:ln w="12700" cap="flat">
              <a:noFill/>
              <a:miter lim="400000"/>
            </a:ln>
            <a:effectLst/>
          </p:spPr>
          <p:txBody>
            <a:bodyPr anchor="ctr" bIns="0" lIns="0" numCol="1" rIns="0" tIns="0" wrap="square">
              <a:noAutofit/>
            </a:bodyPr>
            <a:p>
              <a:pPr>
                <a:defRPr>
                  <a:solidFill>
                    <a:srgbClr val="000000"/>
                  </a:solidFill>
                </a:defRPr>
              </a:pPr>
            </a:p>
          </p:txBody>
        </p:sp>
        <p:sp>
          <p:nvSpPr>
            <p:cNvPr id="1049012" name="Google Shape;1332;p40"/>
            <p:cNvSpPr/>
            <p:nvPr/>
          </p:nvSpPr>
          <p:spPr>
            <a:xfrm>
              <a:off x="139419" y="161011"/>
              <a:ext cx="205056" cy="79118"/>
            </a:xfrm>
            <a:custGeom>
              <a:avLst/>
              <a:ahLst/>
              <a:cxnLst>
                <a:cxn ang="0">
                  <a:pos x="wd2" y="hd2"/>
                </a:cxn>
                <a:cxn ang="5400000">
                  <a:pos x="wd2" y="hd2"/>
                </a:cxn>
                <a:cxn ang="10800000">
                  <a:pos x="wd2" y="hd2"/>
                </a:cxn>
                <a:cxn ang="16200000">
                  <a:pos x="wd2" y="hd2"/>
                </a:cxn>
              </a:cxnLst>
              <a:rect l="0" t="0" r="r" b="b"/>
              <a:pathLst>
                <a:path w="21600" h="21600" extrusionOk="0">
                  <a:moveTo>
                    <a:pt x="16735" y="0"/>
                  </a:moveTo>
                  <a:lnTo>
                    <a:pt x="15563" y="59"/>
                  </a:lnTo>
                  <a:lnTo>
                    <a:pt x="14415" y="234"/>
                  </a:lnTo>
                  <a:lnTo>
                    <a:pt x="13762" y="348"/>
                  </a:lnTo>
                  <a:lnTo>
                    <a:pt x="13086" y="466"/>
                  </a:lnTo>
                  <a:lnTo>
                    <a:pt x="12432" y="700"/>
                  </a:lnTo>
                  <a:lnTo>
                    <a:pt x="11779" y="934"/>
                  </a:lnTo>
                  <a:lnTo>
                    <a:pt x="11126" y="1168"/>
                  </a:lnTo>
                  <a:lnTo>
                    <a:pt x="10473" y="1517"/>
                  </a:lnTo>
                  <a:lnTo>
                    <a:pt x="9820" y="1868"/>
                  </a:lnTo>
                  <a:lnTo>
                    <a:pt x="9167" y="2217"/>
                  </a:lnTo>
                  <a:lnTo>
                    <a:pt x="8986" y="2334"/>
                  </a:lnTo>
                  <a:lnTo>
                    <a:pt x="8063" y="3034"/>
                  </a:lnTo>
                  <a:lnTo>
                    <a:pt x="7162" y="3737"/>
                  </a:lnTo>
                  <a:lnTo>
                    <a:pt x="6283" y="4495"/>
                  </a:lnTo>
                  <a:lnTo>
                    <a:pt x="5451" y="5254"/>
                  </a:lnTo>
                  <a:lnTo>
                    <a:pt x="4730" y="6012"/>
                  </a:lnTo>
                  <a:lnTo>
                    <a:pt x="4031" y="6829"/>
                  </a:lnTo>
                  <a:lnTo>
                    <a:pt x="3356" y="7705"/>
                  </a:lnTo>
                  <a:lnTo>
                    <a:pt x="2657" y="8639"/>
                  </a:lnTo>
                  <a:lnTo>
                    <a:pt x="1982" y="9573"/>
                  </a:lnTo>
                  <a:lnTo>
                    <a:pt x="1329" y="10624"/>
                  </a:lnTo>
                  <a:lnTo>
                    <a:pt x="697" y="11734"/>
                  </a:lnTo>
                  <a:lnTo>
                    <a:pt x="44" y="12841"/>
                  </a:lnTo>
                  <a:lnTo>
                    <a:pt x="0" y="12958"/>
                  </a:lnTo>
                  <a:lnTo>
                    <a:pt x="0" y="13075"/>
                  </a:lnTo>
                  <a:lnTo>
                    <a:pt x="21" y="13134"/>
                  </a:lnTo>
                  <a:lnTo>
                    <a:pt x="67" y="13134"/>
                  </a:lnTo>
                  <a:lnTo>
                    <a:pt x="180" y="13075"/>
                  </a:lnTo>
                  <a:lnTo>
                    <a:pt x="270" y="12958"/>
                  </a:lnTo>
                  <a:lnTo>
                    <a:pt x="1058" y="11558"/>
                  </a:lnTo>
                  <a:lnTo>
                    <a:pt x="1846" y="10273"/>
                  </a:lnTo>
                  <a:lnTo>
                    <a:pt x="2657" y="9107"/>
                  </a:lnTo>
                  <a:lnTo>
                    <a:pt x="3468" y="7939"/>
                  </a:lnTo>
                  <a:lnTo>
                    <a:pt x="4324" y="6946"/>
                  </a:lnTo>
                  <a:lnTo>
                    <a:pt x="5158" y="6012"/>
                  </a:lnTo>
                  <a:lnTo>
                    <a:pt x="6036" y="5136"/>
                  </a:lnTo>
                  <a:lnTo>
                    <a:pt x="6914" y="4378"/>
                  </a:lnTo>
                  <a:lnTo>
                    <a:pt x="7793" y="3620"/>
                  </a:lnTo>
                  <a:lnTo>
                    <a:pt x="8693" y="3034"/>
                  </a:lnTo>
                  <a:lnTo>
                    <a:pt x="9595" y="2451"/>
                  </a:lnTo>
                  <a:lnTo>
                    <a:pt x="10518" y="1985"/>
                  </a:lnTo>
                  <a:lnTo>
                    <a:pt x="11419" y="1575"/>
                  </a:lnTo>
                  <a:lnTo>
                    <a:pt x="12343" y="1224"/>
                  </a:lnTo>
                  <a:lnTo>
                    <a:pt x="13289" y="934"/>
                  </a:lnTo>
                  <a:lnTo>
                    <a:pt x="14212" y="700"/>
                  </a:lnTo>
                  <a:lnTo>
                    <a:pt x="15293" y="583"/>
                  </a:lnTo>
                  <a:lnTo>
                    <a:pt x="16374" y="524"/>
                  </a:lnTo>
                  <a:lnTo>
                    <a:pt x="16960" y="524"/>
                  </a:lnTo>
                  <a:lnTo>
                    <a:pt x="17546" y="583"/>
                  </a:lnTo>
                  <a:lnTo>
                    <a:pt x="18131" y="641"/>
                  </a:lnTo>
                  <a:lnTo>
                    <a:pt x="18739" y="817"/>
                  </a:lnTo>
                  <a:lnTo>
                    <a:pt x="19324" y="993"/>
                  </a:lnTo>
                  <a:lnTo>
                    <a:pt x="19911" y="1168"/>
                  </a:lnTo>
                  <a:lnTo>
                    <a:pt x="20473" y="1458"/>
                  </a:lnTo>
                  <a:lnTo>
                    <a:pt x="21059" y="1751"/>
                  </a:lnTo>
                  <a:lnTo>
                    <a:pt x="21600" y="2103"/>
                  </a:lnTo>
                  <a:lnTo>
                    <a:pt x="21375" y="1751"/>
                  </a:lnTo>
                  <a:lnTo>
                    <a:pt x="21149" y="1400"/>
                  </a:lnTo>
                  <a:lnTo>
                    <a:pt x="20879" y="1110"/>
                  </a:lnTo>
                  <a:lnTo>
                    <a:pt x="20609" y="876"/>
                  </a:lnTo>
                  <a:lnTo>
                    <a:pt x="20113" y="641"/>
                  </a:lnTo>
                  <a:lnTo>
                    <a:pt x="19641" y="466"/>
                  </a:lnTo>
                  <a:lnTo>
                    <a:pt x="18671" y="176"/>
                  </a:lnTo>
                  <a:lnTo>
                    <a:pt x="17703" y="59"/>
                  </a:lnTo>
                  <a:lnTo>
                    <a:pt x="16735" y="0"/>
                  </a:lnTo>
                  <a:close/>
                  <a:moveTo>
                    <a:pt x="18717" y="16871"/>
                  </a:moveTo>
                  <a:lnTo>
                    <a:pt x="18469" y="17046"/>
                  </a:lnTo>
                  <a:lnTo>
                    <a:pt x="17095" y="17980"/>
                  </a:lnTo>
                  <a:lnTo>
                    <a:pt x="15721" y="18797"/>
                  </a:lnTo>
                  <a:lnTo>
                    <a:pt x="14347" y="19497"/>
                  </a:lnTo>
                  <a:lnTo>
                    <a:pt x="12951" y="20080"/>
                  </a:lnTo>
                  <a:lnTo>
                    <a:pt x="11554" y="20549"/>
                  </a:lnTo>
                  <a:lnTo>
                    <a:pt x="10135" y="20842"/>
                  </a:lnTo>
                  <a:lnTo>
                    <a:pt x="8738" y="21073"/>
                  </a:lnTo>
                  <a:lnTo>
                    <a:pt x="7319" y="21131"/>
                  </a:lnTo>
                  <a:lnTo>
                    <a:pt x="6238" y="21073"/>
                  </a:lnTo>
                  <a:lnTo>
                    <a:pt x="5158" y="20956"/>
                  </a:lnTo>
                  <a:lnTo>
                    <a:pt x="4099" y="20783"/>
                  </a:lnTo>
                  <a:lnTo>
                    <a:pt x="3018" y="20490"/>
                  </a:lnTo>
                  <a:lnTo>
                    <a:pt x="2995" y="20490"/>
                  </a:lnTo>
                  <a:lnTo>
                    <a:pt x="2905" y="20549"/>
                  </a:lnTo>
                  <a:lnTo>
                    <a:pt x="2792" y="20724"/>
                  </a:lnTo>
                  <a:lnTo>
                    <a:pt x="2725" y="20897"/>
                  </a:lnTo>
                  <a:lnTo>
                    <a:pt x="2725" y="20956"/>
                  </a:lnTo>
                  <a:lnTo>
                    <a:pt x="2748" y="20956"/>
                  </a:lnTo>
                  <a:lnTo>
                    <a:pt x="3805" y="21249"/>
                  </a:lnTo>
                  <a:lnTo>
                    <a:pt x="4887" y="21483"/>
                  </a:lnTo>
                  <a:lnTo>
                    <a:pt x="5945" y="21600"/>
                  </a:lnTo>
                  <a:lnTo>
                    <a:pt x="7004" y="21600"/>
                  </a:lnTo>
                  <a:lnTo>
                    <a:pt x="8423" y="21541"/>
                  </a:lnTo>
                  <a:lnTo>
                    <a:pt x="9820" y="21366"/>
                  </a:lnTo>
                  <a:lnTo>
                    <a:pt x="11239" y="21014"/>
                  </a:lnTo>
                  <a:lnTo>
                    <a:pt x="12635" y="20549"/>
                  </a:lnTo>
                  <a:lnTo>
                    <a:pt x="14032" y="20021"/>
                  </a:lnTo>
                  <a:lnTo>
                    <a:pt x="15429" y="19322"/>
                  </a:lnTo>
                  <a:lnTo>
                    <a:pt x="16803" y="18563"/>
                  </a:lnTo>
                  <a:lnTo>
                    <a:pt x="18176" y="17629"/>
                  </a:lnTo>
                  <a:lnTo>
                    <a:pt x="18717" y="16871"/>
                  </a:lnTo>
                  <a:close/>
                </a:path>
              </a:pathLst>
            </a:custGeom>
            <a:solidFill>
              <a:srgbClr val="B97963"/>
            </a:solidFill>
            <a:ln w="12700" cap="flat">
              <a:noFill/>
              <a:miter lim="400000"/>
            </a:ln>
            <a:effectLst/>
          </p:spPr>
          <p:txBody>
            <a:bodyPr anchor="ctr" bIns="0" lIns="0" numCol="1" rIns="0" tIns="0" wrap="square">
              <a:noAutofit/>
            </a:bodyPr>
            <a:p>
              <a:pPr>
                <a:defRPr>
                  <a:solidFill>
                    <a:srgbClr val="000000"/>
                  </a:solidFill>
                </a:defRPr>
              </a:pPr>
            </a:p>
          </p:txBody>
        </p:sp>
        <p:sp>
          <p:nvSpPr>
            <p:cNvPr id="1049013" name="Google Shape;1335;p40"/>
            <p:cNvSpPr/>
            <p:nvPr/>
          </p:nvSpPr>
          <p:spPr>
            <a:xfrm>
              <a:off x="188802" y="181326"/>
              <a:ext cx="75697" cy="41051"/>
            </a:xfrm>
            <a:custGeom>
              <a:avLst/>
              <a:ahLst/>
              <a:cxnLst>
                <a:cxn ang="0">
                  <a:pos x="wd2" y="hd2"/>
                </a:cxn>
                <a:cxn ang="5400000">
                  <a:pos x="wd2" y="hd2"/>
                </a:cxn>
                <a:cxn ang="10800000">
                  <a:pos x="wd2" y="hd2"/>
                </a:cxn>
                <a:cxn ang="16200000">
                  <a:pos x="wd2" y="hd2"/>
                </a:cxn>
              </a:cxnLst>
              <a:rect l="0" t="0" r="r" b="b"/>
              <a:pathLst>
                <a:path w="21600" h="21600" extrusionOk="0">
                  <a:moveTo>
                    <a:pt x="16721" y="0"/>
                  </a:moveTo>
                  <a:lnTo>
                    <a:pt x="15864" y="113"/>
                  </a:lnTo>
                  <a:lnTo>
                    <a:pt x="15071" y="226"/>
                  </a:lnTo>
                  <a:lnTo>
                    <a:pt x="13486" y="559"/>
                  </a:lnTo>
                  <a:lnTo>
                    <a:pt x="12023" y="1010"/>
                  </a:lnTo>
                  <a:lnTo>
                    <a:pt x="10802" y="1575"/>
                  </a:lnTo>
                  <a:lnTo>
                    <a:pt x="10618" y="1575"/>
                  </a:lnTo>
                  <a:lnTo>
                    <a:pt x="10495" y="1800"/>
                  </a:lnTo>
                  <a:lnTo>
                    <a:pt x="10373" y="2133"/>
                  </a:lnTo>
                  <a:lnTo>
                    <a:pt x="10373" y="2472"/>
                  </a:lnTo>
                  <a:lnTo>
                    <a:pt x="10434" y="2585"/>
                  </a:lnTo>
                  <a:lnTo>
                    <a:pt x="10557" y="2698"/>
                  </a:lnTo>
                  <a:lnTo>
                    <a:pt x="10740" y="2585"/>
                  </a:lnTo>
                  <a:lnTo>
                    <a:pt x="11656" y="2359"/>
                  </a:lnTo>
                  <a:lnTo>
                    <a:pt x="12877" y="2020"/>
                  </a:lnTo>
                  <a:lnTo>
                    <a:pt x="14279" y="1800"/>
                  </a:lnTo>
                  <a:lnTo>
                    <a:pt x="15803" y="1688"/>
                  </a:lnTo>
                  <a:lnTo>
                    <a:pt x="16963" y="1800"/>
                  </a:lnTo>
                  <a:lnTo>
                    <a:pt x="18001" y="1913"/>
                  </a:lnTo>
                  <a:lnTo>
                    <a:pt x="18977" y="2359"/>
                  </a:lnTo>
                  <a:lnTo>
                    <a:pt x="19406" y="2585"/>
                  </a:lnTo>
                  <a:lnTo>
                    <a:pt x="19708" y="2924"/>
                  </a:lnTo>
                  <a:lnTo>
                    <a:pt x="20015" y="3262"/>
                  </a:lnTo>
                  <a:lnTo>
                    <a:pt x="20259" y="3708"/>
                  </a:lnTo>
                  <a:lnTo>
                    <a:pt x="20382" y="4160"/>
                  </a:lnTo>
                  <a:lnTo>
                    <a:pt x="20443" y="4724"/>
                  </a:lnTo>
                  <a:lnTo>
                    <a:pt x="20443" y="5401"/>
                  </a:lnTo>
                  <a:lnTo>
                    <a:pt x="20382" y="6073"/>
                  </a:lnTo>
                  <a:lnTo>
                    <a:pt x="20137" y="6863"/>
                  </a:lnTo>
                  <a:lnTo>
                    <a:pt x="19831" y="7648"/>
                  </a:lnTo>
                  <a:lnTo>
                    <a:pt x="19283" y="8884"/>
                  </a:lnTo>
                  <a:lnTo>
                    <a:pt x="18671" y="10126"/>
                  </a:lnTo>
                  <a:lnTo>
                    <a:pt x="18001" y="11136"/>
                  </a:lnTo>
                  <a:lnTo>
                    <a:pt x="17330" y="12265"/>
                  </a:lnTo>
                  <a:lnTo>
                    <a:pt x="16599" y="13162"/>
                  </a:lnTo>
                  <a:lnTo>
                    <a:pt x="15864" y="14059"/>
                  </a:lnTo>
                  <a:lnTo>
                    <a:pt x="15071" y="14850"/>
                  </a:lnTo>
                  <a:lnTo>
                    <a:pt x="14279" y="15640"/>
                  </a:lnTo>
                  <a:lnTo>
                    <a:pt x="13425" y="16311"/>
                  </a:lnTo>
                  <a:lnTo>
                    <a:pt x="12632" y="16989"/>
                  </a:lnTo>
                  <a:lnTo>
                    <a:pt x="10924" y="17999"/>
                  </a:lnTo>
                  <a:lnTo>
                    <a:pt x="9216" y="18902"/>
                  </a:lnTo>
                  <a:lnTo>
                    <a:pt x="7505" y="19574"/>
                  </a:lnTo>
                  <a:lnTo>
                    <a:pt x="6226" y="19912"/>
                  </a:lnTo>
                  <a:lnTo>
                    <a:pt x="4821" y="20025"/>
                  </a:lnTo>
                  <a:lnTo>
                    <a:pt x="4028" y="19912"/>
                  </a:lnTo>
                  <a:lnTo>
                    <a:pt x="3297" y="19800"/>
                  </a:lnTo>
                  <a:lnTo>
                    <a:pt x="2504" y="19687"/>
                  </a:lnTo>
                  <a:lnTo>
                    <a:pt x="1772" y="19348"/>
                  </a:lnTo>
                  <a:lnTo>
                    <a:pt x="1711" y="17999"/>
                  </a:lnTo>
                  <a:lnTo>
                    <a:pt x="1772" y="16876"/>
                  </a:lnTo>
                  <a:lnTo>
                    <a:pt x="1953" y="15753"/>
                  </a:lnTo>
                  <a:lnTo>
                    <a:pt x="2136" y="14850"/>
                  </a:lnTo>
                  <a:lnTo>
                    <a:pt x="2443" y="14059"/>
                  </a:lnTo>
                  <a:lnTo>
                    <a:pt x="2868" y="13388"/>
                  </a:lnTo>
                  <a:lnTo>
                    <a:pt x="3358" y="12936"/>
                  </a:lnTo>
                  <a:lnTo>
                    <a:pt x="3906" y="12485"/>
                  </a:lnTo>
                  <a:lnTo>
                    <a:pt x="4943" y="11700"/>
                  </a:lnTo>
                  <a:lnTo>
                    <a:pt x="5981" y="11023"/>
                  </a:lnTo>
                  <a:lnTo>
                    <a:pt x="7080" y="10577"/>
                  </a:lnTo>
                  <a:lnTo>
                    <a:pt x="7689" y="10464"/>
                  </a:lnTo>
                  <a:lnTo>
                    <a:pt x="8240" y="10351"/>
                  </a:lnTo>
                  <a:lnTo>
                    <a:pt x="8910" y="10464"/>
                  </a:lnTo>
                  <a:lnTo>
                    <a:pt x="9580" y="10684"/>
                  </a:lnTo>
                  <a:lnTo>
                    <a:pt x="9642" y="10684"/>
                  </a:lnTo>
                  <a:lnTo>
                    <a:pt x="9948" y="10577"/>
                  </a:lnTo>
                  <a:lnTo>
                    <a:pt x="10251" y="10238"/>
                  </a:lnTo>
                  <a:lnTo>
                    <a:pt x="10373" y="10013"/>
                  </a:lnTo>
                  <a:lnTo>
                    <a:pt x="10434" y="9787"/>
                  </a:lnTo>
                  <a:lnTo>
                    <a:pt x="10373" y="9674"/>
                  </a:lnTo>
                  <a:lnTo>
                    <a:pt x="10312" y="9561"/>
                  </a:lnTo>
                  <a:lnTo>
                    <a:pt x="9458" y="9335"/>
                  </a:lnTo>
                  <a:lnTo>
                    <a:pt x="8604" y="9222"/>
                  </a:lnTo>
                  <a:lnTo>
                    <a:pt x="7995" y="9222"/>
                  </a:lnTo>
                  <a:lnTo>
                    <a:pt x="7386" y="9448"/>
                  </a:lnTo>
                  <a:lnTo>
                    <a:pt x="6774" y="9674"/>
                  </a:lnTo>
                  <a:lnTo>
                    <a:pt x="6103" y="9900"/>
                  </a:lnTo>
                  <a:lnTo>
                    <a:pt x="4882" y="10684"/>
                  </a:lnTo>
                  <a:lnTo>
                    <a:pt x="3664" y="11587"/>
                  </a:lnTo>
                  <a:lnTo>
                    <a:pt x="2688" y="12485"/>
                  </a:lnTo>
                  <a:lnTo>
                    <a:pt x="2014" y="13049"/>
                  </a:lnTo>
                  <a:lnTo>
                    <a:pt x="1405" y="13839"/>
                  </a:lnTo>
                  <a:lnTo>
                    <a:pt x="796" y="14624"/>
                  </a:lnTo>
                  <a:lnTo>
                    <a:pt x="367" y="15527"/>
                  </a:lnTo>
                  <a:lnTo>
                    <a:pt x="184" y="15973"/>
                  </a:lnTo>
                  <a:lnTo>
                    <a:pt x="61" y="16537"/>
                  </a:lnTo>
                  <a:lnTo>
                    <a:pt x="0" y="16989"/>
                  </a:lnTo>
                  <a:lnTo>
                    <a:pt x="0" y="17547"/>
                  </a:lnTo>
                  <a:lnTo>
                    <a:pt x="122" y="18564"/>
                  </a:lnTo>
                  <a:lnTo>
                    <a:pt x="367" y="19461"/>
                  </a:lnTo>
                  <a:lnTo>
                    <a:pt x="673" y="20138"/>
                  </a:lnTo>
                  <a:lnTo>
                    <a:pt x="1160" y="20703"/>
                  </a:lnTo>
                  <a:lnTo>
                    <a:pt x="1650" y="21035"/>
                  </a:lnTo>
                  <a:lnTo>
                    <a:pt x="2259" y="21374"/>
                  </a:lnTo>
                  <a:lnTo>
                    <a:pt x="2929" y="21487"/>
                  </a:lnTo>
                  <a:lnTo>
                    <a:pt x="3664" y="21600"/>
                  </a:lnTo>
                  <a:lnTo>
                    <a:pt x="5066" y="21374"/>
                  </a:lnTo>
                  <a:lnTo>
                    <a:pt x="6529" y="21035"/>
                  </a:lnTo>
                  <a:lnTo>
                    <a:pt x="7995" y="20477"/>
                  </a:lnTo>
                  <a:lnTo>
                    <a:pt x="9458" y="19800"/>
                  </a:lnTo>
                  <a:lnTo>
                    <a:pt x="10802" y="19128"/>
                  </a:lnTo>
                  <a:lnTo>
                    <a:pt x="11962" y="18338"/>
                  </a:lnTo>
                  <a:lnTo>
                    <a:pt x="13608" y="17215"/>
                  </a:lnTo>
                  <a:lnTo>
                    <a:pt x="14585" y="16311"/>
                  </a:lnTo>
                  <a:lnTo>
                    <a:pt x="15925" y="14963"/>
                  </a:lnTo>
                  <a:lnTo>
                    <a:pt x="17575" y="13049"/>
                  </a:lnTo>
                  <a:lnTo>
                    <a:pt x="18368" y="11926"/>
                  </a:lnTo>
                  <a:lnTo>
                    <a:pt x="19161" y="10797"/>
                  </a:lnTo>
                  <a:lnTo>
                    <a:pt x="19892" y="9674"/>
                  </a:lnTo>
                  <a:lnTo>
                    <a:pt x="20501" y="8438"/>
                  </a:lnTo>
                  <a:lnTo>
                    <a:pt x="20991" y="7309"/>
                  </a:lnTo>
                  <a:lnTo>
                    <a:pt x="21416" y="6073"/>
                  </a:lnTo>
                  <a:lnTo>
                    <a:pt x="21539" y="5508"/>
                  </a:lnTo>
                  <a:lnTo>
                    <a:pt x="21600" y="4950"/>
                  </a:lnTo>
                  <a:lnTo>
                    <a:pt x="21600" y="3821"/>
                  </a:lnTo>
                  <a:lnTo>
                    <a:pt x="21478" y="3375"/>
                  </a:lnTo>
                  <a:lnTo>
                    <a:pt x="21358" y="2811"/>
                  </a:lnTo>
                  <a:lnTo>
                    <a:pt x="21113" y="2359"/>
                  </a:lnTo>
                  <a:lnTo>
                    <a:pt x="20869" y="1913"/>
                  </a:lnTo>
                  <a:lnTo>
                    <a:pt x="20443" y="1462"/>
                  </a:lnTo>
                  <a:lnTo>
                    <a:pt x="20015" y="1010"/>
                  </a:lnTo>
                  <a:lnTo>
                    <a:pt x="19528" y="671"/>
                  </a:lnTo>
                  <a:lnTo>
                    <a:pt x="19038" y="446"/>
                  </a:lnTo>
                  <a:lnTo>
                    <a:pt x="18490" y="226"/>
                  </a:lnTo>
                  <a:lnTo>
                    <a:pt x="17878" y="113"/>
                  </a:lnTo>
                  <a:lnTo>
                    <a:pt x="16721" y="0"/>
                  </a:lnTo>
                  <a:close/>
                </a:path>
              </a:pathLst>
            </a:custGeom>
            <a:solidFill>
              <a:srgbClr val="B97963"/>
            </a:solidFill>
            <a:ln w="12700" cap="flat">
              <a:noFill/>
              <a:miter lim="400000"/>
            </a:ln>
            <a:effectLst/>
          </p:spPr>
          <p:txBody>
            <a:bodyPr anchor="ctr" bIns="0" lIns="0" numCol="1" rIns="0" tIns="0" wrap="square">
              <a:noAutofit/>
            </a:bodyPr>
            <a:p>
              <a:pPr>
                <a:defRPr>
                  <a:solidFill>
                    <a:srgbClr val="000000"/>
                  </a:solidFill>
                </a:defRPr>
              </a:pPr>
            </a:p>
          </p:txBody>
        </p:sp>
        <p:sp>
          <p:nvSpPr>
            <p:cNvPr id="1049014" name="Google Shape;1337;p40"/>
            <p:cNvSpPr/>
            <p:nvPr/>
          </p:nvSpPr>
          <p:spPr>
            <a:xfrm>
              <a:off x="191806" y="392150"/>
              <a:ext cx="202910" cy="156520"/>
            </a:xfrm>
            <a:custGeom>
              <a:avLst/>
              <a:ahLst/>
              <a:cxnLst>
                <a:cxn ang="0">
                  <a:pos x="wd2" y="hd2"/>
                </a:cxn>
                <a:cxn ang="5400000">
                  <a:pos x="wd2" y="hd2"/>
                </a:cxn>
                <a:cxn ang="10800000">
                  <a:pos x="wd2" y="hd2"/>
                </a:cxn>
                <a:cxn ang="16200000">
                  <a:pos x="wd2" y="hd2"/>
                </a:cxn>
              </a:cxnLst>
              <a:rect l="0" t="0" r="r" b="b"/>
              <a:pathLst>
                <a:path w="21600" h="21600" extrusionOk="0">
                  <a:moveTo>
                    <a:pt x="21327" y="0"/>
                  </a:moveTo>
                  <a:lnTo>
                    <a:pt x="21168" y="30"/>
                  </a:lnTo>
                  <a:lnTo>
                    <a:pt x="20986" y="118"/>
                  </a:lnTo>
                  <a:lnTo>
                    <a:pt x="20781" y="237"/>
                  </a:lnTo>
                  <a:lnTo>
                    <a:pt x="20303" y="531"/>
                  </a:lnTo>
                  <a:lnTo>
                    <a:pt x="19734" y="944"/>
                  </a:lnTo>
                  <a:lnTo>
                    <a:pt x="19120" y="1417"/>
                  </a:lnTo>
                  <a:lnTo>
                    <a:pt x="18482" y="1948"/>
                  </a:lnTo>
                  <a:lnTo>
                    <a:pt x="17799" y="2509"/>
                  </a:lnTo>
                  <a:lnTo>
                    <a:pt x="16502" y="3659"/>
                  </a:lnTo>
                  <a:lnTo>
                    <a:pt x="15363" y="4692"/>
                  </a:lnTo>
                  <a:lnTo>
                    <a:pt x="14272" y="5726"/>
                  </a:lnTo>
                  <a:lnTo>
                    <a:pt x="15227" y="7702"/>
                  </a:lnTo>
                  <a:lnTo>
                    <a:pt x="15045" y="8174"/>
                  </a:lnTo>
                  <a:lnTo>
                    <a:pt x="14476" y="9443"/>
                  </a:lnTo>
                  <a:lnTo>
                    <a:pt x="14089" y="10269"/>
                  </a:lnTo>
                  <a:lnTo>
                    <a:pt x="13611" y="11213"/>
                  </a:lnTo>
                  <a:lnTo>
                    <a:pt x="13065" y="12246"/>
                  </a:lnTo>
                  <a:lnTo>
                    <a:pt x="12451" y="13309"/>
                  </a:lnTo>
                  <a:lnTo>
                    <a:pt x="11813" y="14400"/>
                  </a:lnTo>
                  <a:lnTo>
                    <a:pt x="11085" y="15463"/>
                  </a:lnTo>
                  <a:lnTo>
                    <a:pt x="10721" y="15994"/>
                  </a:lnTo>
                  <a:lnTo>
                    <a:pt x="10334" y="16496"/>
                  </a:lnTo>
                  <a:lnTo>
                    <a:pt x="9946" y="16968"/>
                  </a:lnTo>
                  <a:lnTo>
                    <a:pt x="9537" y="17441"/>
                  </a:lnTo>
                  <a:lnTo>
                    <a:pt x="9127" y="17883"/>
                  </a:lnTo>
                  <a:lnTo>
                    <a:pt x="8717" y="18296"/>
                  </a:lnTo>
                  <a:lnTo>
                    <a:pt x="8285" y="18650"/>
                  </a:lnTo>
                  <a:lnTo>
                    <a:pt x="7875" y="19004"/>
                  </a:lnTo>
                  <a:lnTo>
                    <a:pt x="7420" y="19300"/>
                  </a:lnTo>
                  <a:lnTo>
                    <a:pt x="6987" y="19535"/>
                  </a:lnTo>
                  <a:lnTo>
                    <a:pt x="6555" y="19742"/>
                  </a:lnTo>
                  <a:lnTo>
                    <a:pt x="6100" y="19889"/>
                  </a:lnTo>
                  <a:lnTo>
                    <a:pt x="5872" y="19948"/>
                  </a:lnTo>
                  <a:lnTo>
                    <a:pt x="5667" y="19978"/>
                  </a:lnTo>
                  <a:lnTo>
                    <a:pt x="5440" y="19978"/>
                  </a:lnTo>
                  <a:lnTo>
                    <a:pt x="5234" y="19948"/>
                  </a:lnTo>
                  <a:lnTo>
                    <a:pt x="5030" y="19918"/>
                  </a:lnTo>
                  <a:lnTo>
                    <a:pt x="4848" y="19889"/>
                  </a:lnTo>
                  <a:lnTo>
                    <a:pt x="4643" y="19800"/>
                  </a:lnTo>
                  <a:lnTo>
                    <a:pt x="4461" y="19713"/>
                  </a:lnTo>
                  <a:lnTo>
                    <a:pt x="4097" y="19505"/>
                  </a:lnTo>
                  <a:lnTo>
                    <a:pt x="3755" y="19211"/>
                  </a:lnTo>
                  <a:lnTo>
                    <a:pt x="3437" y="18885"/>
                  </a:lnTo>
                  <a:lnTo>
                    <a:pt x="3118" y="18472"/>
                  </a:lnTo>
                  <a:lnTo>
                    <a:pt x="2844" y="18030"/>
                  </a:lnTo>
                  <a:lnTo>
                    <a:pt x="2571" y="17557"/>
                  </a:lnTo>
                  <a:lnTo>
                    <a:pt x="2298" y="17056"/>
                  </a:lnTo>
                  <a:lnTo>
                    <a:pt x="2071" y="16496"/>
                  </a:lnTo>
                  <a:lnTo>
                    <a:pt x="1843" y="15935"/>
                  </a:lnTo>
                  <a:lnTo>
                    <a:pt x="1639" y="15344"/>
                  </a:lnTo>
                  <a:lnTo>
                    <a:pt x="1433" y="14726"/>
                  </a:lnTo>
                  <a:lnTo>
                    <a:pt x="1251" y="14135"/>
                  </a:lnTo>
                  <a:lnTo>
                    <a:pt x="933" y="12896"/>
                  </a:lnTo>
                  <a:lnTo>
                    <a:pt x="660" y="11685"/>
                  </a:lnTo>
                  <a:lnTo>
                    <a:pt x="454" y="10565"/>
                  </a:lnTo>
                  <a:lnTo>
                    <a:pt x="273" y="9531"/>
                  </a:lnTo>
                  <a:lnTo>
                    <a:pt x="159" y="8676"/>
                  </a:lnTo>
                  <a:lnTo>
                    <a:pt x="67" y="7998"/>
                  </a:lnTo>
                  <a:lnTo>
                    <a:pt x="0" y="7407"/>
                  </a:lnTo>
                  <a:lnTo>
                    <a:pt x="22" y="8026"/>
                  </a:lnTo>
                  <a:lnTo>
                    <a:pt x="67" y="8765"/>
                  </a:lnTo>
                  <a:lnTo>
                    <a:pt x="136" y="9709"/>
                  </a:lnTo>
                  <a:lnTo>
                    <a:pt x="250" y="10830"/>
                  </a:lnTo>
                  <a:lnTo>
                    <a:pt x="386" y="12070"/>
                  </a:lnTo>
                  <a:lnTo>
                    <a:pt x="591" y="13398"/>
                  </a:lnTo>
                  <a:lnTo>
                    <a:pt x="727" y="14076"/>
                  </a:lnTo>
                  <a:lnTo>
                    <a:pt x="864" y="14755"/>
                  </a:lnTo>
                  <a:lnTo>
                    <a:pt x="1024" y="15433"/>
                  </a:lnTo>
                  <a:lnTo>
                    <a:pt x="1183" y="16083"/>
                  </a:lnTo>
                  <a:lnTo>
                    <a:pt x="1388" y="16761"/>
                  </a:lnTo>
                  <a:lnTo>
                    <a:pt x="1593" y="17381"/>
                  </a:lnTo>
                  <a:lnTo>
                    <a:pt x="1843" y="18000"/>
                  </a:lnTo>
                  <a:lnTo>
                    <a:pt x="2093" y="18591"/>
                  </a:lnTo>
                  <a:lnTo>
                    <a:pt x="2367" y="19152"/>
                  </a:lnTo>
                  <a:lnTo>
                    <a:pt x="2663" y="19654"/>
                  </a:lnTo>
                  <a:lnTo>
                    <a:pt x="3004" y="20096"/>
                  </a:lnTo>
                  <a:lnTo>
                    <a:pt x="3346" y="20509"/>
                  </a:lnTo>
                  <a:lnTo>
                    <a:pt x="3733" y="20863"/>
                  </a:lnTo>
                  <a:lnTo>
                    <a:pt x="3937" y="21011"/>
                  </a:lnTo>
                  <a:lnTo>
                    <a:pt x="4143" y="21157"/>
                  </a:lnTo>
                  <a:lnTo>
                    <a:pt x="4347" y="21276"/>
                  </a:lnTo>
                  <a:lnTo>
                    <a:pt x="4574" y="21365"/>
                  </a:lnTo>
                  <a:lnTo>
                    <a:pt x="4803" y="21454"/>
                  </a:lnTo>
                  <a:lnTo>
                    <a:pt x="5030" y="21513"/>
                  </a:lnTo>
                  <a:lnTo>
                    <a:pt x="5280" y="21570"/>
                  </a:lnTo>
                  <a:lnTo>
                    <a:pt x="5531" y="21600"/>
                  </a:lnTo>
                  <a:lnTo>
                    <a:pt x="5781" y="21600"/>
                  </a:lnTo>
                  <a:lnTo>
                    <a:pt x="6054" y="21570"/>
                  </a:lnTo>
                  <a:lnTo>
                    <a:pt x="6578" y="21483"/>
                  </a:lnTo>
                  <a:lnTo>
                    <a:pt x="7124" y="21305"/>
                  </a:lnTo>
                  <a:lnTo>
                    <a:pt x="7648" y="21100"/>
                  </a:lnTo>
                  <a:lnTo>
                    <a:pt x="8148" y="20833"/>
                  </a:lnTo>
                  <a:lnTo>
                    <a:pt x="8649" y="20509"/>
                  </a:lnTo>
                  <a:lnTo>
                    <a:pt x="9149" y="20155"/>
                  </a:lnTo>
                  <a:lnTo>
                    <a:pt x="9628" y="19742"/>
                  </a:lnTo>
                  <a:lnTo>
                    <a:pt x="10105" y="19328"/>
                  </a:lnTo>
                  <a:lnTo>
                    <a:pt x="10561" y="18856"/>
                  </a:lnTo>
                  <a:lnTo>
                    <a:pt x="11016" y="18355"/>
                  </a:lnTo>
                  <a:lnTo>
                    <a:pt x="11449" y="17854"/>
                  </a:lnTo>
                  <a:lnTo>
                    <a:pt x="11858" y="17292"/>
                  </a:lnTo>
                  <a:lnTo>
                    <a:pt x="12268" y="16761"/>
                  </a:lnTo>
                  <a:lnTo>
                    <a:pt x="12655" y="16200"/>
                  </a:lnTo>
                  <a:lnTo>
                    <a:pt x="13019" y="15611"/>
                  </a:lnTo>
                  <a:lnTo>
                    <a:pt x="13383" y="15050"/>
                  </a:lnTo>
                  <a:lnTo>
                    <a:pt x="14043" y="13928"/>
                  </a:lnTo>
                  <a:lnTo>
                    <a:pt x="14635" y="12837"/>
                  </a:lnTo>
                  <a:lnTo>
                    <a:pt x="15159" y="11804"/>
                  </a:lnTo>
                  <a:lnTo>
                    <a:pt x="15592" y="10918"/>
                  </a:lnTo>
                  <a:lnTo>
                    <a:pt x="15933" y="10152"/>
                  </a:lnTo>
                  <a:lnTo>
                    <a:pt x="16183" y="9561"/>
                  </a:lnTo>
                  <a:lnTo>
                    <a:pt x="16388" y="9059"/>
                  </a:lnTo>
                  <a:lnTo>
                    <a:pt x="16410" y="9148"/>
                  </a:lnTo>
                  <a:lnTo>
                    <a:pt x="16479" y="9383"/>
                  </a:lnTo>
                  <a:lnTo>
                    <a:pt x="16616" y="9709"/>
                  </a:lnTo>
                  <a:lnTo>
                    <a:pt x="16707" y="9915"/>
                  </a:lnTo>
                  <a:lnTo>
                    <a:pt x="16820" y="10092"/>
                  </a:lnTo>
                  <a:lnTo>
                    <a:pt x="16935" y="10269"/>
                  </a:lnTo>
                  <a:lnTo>
                    <a:pt x="17070" y="10446"/>
                  </a:lnTo>
                  <a:lnTo>
                    <a:pt x="17230" y="10594"/>
                  </a:lnTo>
                  <a:lnTo>
                    <a:pt x="17413" y="10741"/>
                  </a:lnTo>
                  <a:lnTo>
                    <a:pt x="17617" y="10830"/>
                  </a:lnTo>
                  <a:lnTo>
                    <a:pt x="17822" y="10889"/>
                  </a:lnTo>
                  <a:lnTo>
                    <a:pt x="18073" y="10889"/>
                  </a:lnTo>
                  <a:lnTo>
                    <a:pt x="18346" y="10859"/>
                  </a:lnTo>
                  <a:lnTo>
                    <a:pt x="18482" y="10800"/>
                  </a:lnTo>
                  <a:lnTo>
                    <a:pt x="18619" y="10713"/>
                  </a:lnTo>
                  <a:lnTo>
                    <a:pt x="18756" y="10624"/>
                  </a:lnTo>
                  <a:lnTo>
                    <a:pt x="18869" y="10505"/>
                  </a:lnTo>
                  <a:lnTo>
                    <a:pt x="19006" y="10387"/>
                  </a:lnTo>
                  <a:lnTo>
                    <a:pt x="19120" y="10241"/>
                  </a:lnTo>
                  <a:lnTo>
                    <a:pt x="19347" y="9885"/>
                  </a:lnTo>
                  <a:lnTo>
                    <a:pt x="19529" y="9472"/>
                  </a:lnTo>
                  <a:lnTo>
                    <a:pt x="19620" y="9237"/>
                  </a:lnTo>
                  <a:lnTo>
                    <a:pt x="19689" y="9000"/>
                  </a:lnTo>
                  <a:lnTo>
                    <a:pt x="19734" y="8765"/>
                  </a:lnTo>
                  <a:lnTo>
                    <a:pt x="19780" y="8528"/>
                  </a:lnTo>
                  <a:lnTo>
                    <a:pt x="19803" y="8292"/>
                  </a:lnTo>
                  <a:lnTo>
                    <a:pt x="19803" y="7791"/>
                  </a:lnTo>
                  <a:lnTo>
                    <a:pt x="19780" y="7526"/>
                  </a:lnTo>
                  <a:lnTo>
                    <a:pt x="19734" y="7259"/>
                  </a:lnTo>
                  <a:lnTo>
                    <a:pt x="19666" y="7024"/>
                  </a:lnTo>
                  <a:lnTo>
                    <a:pt x="19574" y="6757"/>
                  </a:lnTo>
                  <a:lnTo>
                    <a:pt x="19461" y="6522"/>
                  </a:lnTo>
                  <a:lnTo>
                    <a:pt x="19324" y="6285"/>
                  </a:lnTo>
                  <a:lnTo>
                    <a:pt x="19164" y="6079"/>
                  </a:lnTo>
                  <a:lnTo>
                    <a:pt x="18983" y="5843"/>
                  </a:lnTo>
                  <a:lnTo>
                    <a:pt x="18756" y="5637"/>
                  </a:lnTo>
                  <a:lnTo>
                    <a:pt x="18504" y="5459"/>
                  </a:lnTo>
                  <a:lnTo>
                    <a:pt x="18254" y="5283"/>
                  </a:lnTo>
                  <a:lnTo>
                    <a:pt x="17936" y="5105"/>
                  </a:lnTo>
                  <a:lnTo>
                    <a:pt x="17617" y="4957"/>
                  </a:lnTo>
                  <a:lnTo>
                    <a:pt x="17253" y="4841"/>
                  </a:lnTo>
                  <a:lnTo>
                    <a:pt x="16843" y="4722"/>
                  </a:lnTo>
                  <a:lnTo>
                    <a:pt x="17640" y="4161"/>
                  </a:lnTo>
                  <a:lnTo>
                    <a:pt x="18437" y="3541"/>
                  </a:lnTo>
                  <a:lnTo>
                    <a:pt x="19347" y="2804"/>
                  </a:lnTo>
                  <a:lnTo>
                    <a:pt x="19803" y="2420"/>
                  </a:lnTo>
                  <a:lnTo>
                    <a:pt x="20234" y="2037"/>
                  </a:lnTo>
                  <a:lnTo>
                    <a:pt x="20644" y="1654"/>
                  </a:lnTo>
                  <a:lnTo>
                    <a:pt x="20986" y="1269"/>
                  </a:lnTo>
                  <a:lnTo>
                    <a:pt x="21281" y="915"/>
                  </a:lnTo>
                  <a:lnTo>
                    <a:pt x="21487" y="620"/>
                  </a:lnTo>
                  <a:lnTo>
                    <a:pt x="21556" y="472"/>
                  </a:lnTo>
                  <a:lnTo>
                    <a:pt x="21600" y="326"/>
                  </a:lnTo>
                  <a:lnTo>
                    <a:pt x="21600" y="89"/>
                  </a:lnTo>
                  <a:lnTo>
                    <a:pt x="21533" y="30"/>
                  </a:lnTo>
                  <a:lnTo>
                    <a:pt x="21464"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15" name="Google Shape;1338;p40"/>
            <p:cNvSpPr/>
            <p:nvPr/>
          </p:nvSpPr>
          <p:spPr>
            <a:xfrm>
              <a:off x="350630" y="430004"/>
              <a:ext cx="12701" cy="31429"/>
            </a:xfrm>
            <a:custGeom>
              <a:avLst/>
              <a:ahLst/>
              <a:cxnLst>
                <a:cxn ang="0">
                  <a:pos x="wd2" y="hd2"/>
                </a:cxn>
                <a:cxn ang="5400000">
                  <a:pos x="wd2" y="hd2"/>
                </a:cxn>
                <a:cxn ang="10800000">
                  <a:pos x="wd2" y="hd2"/>
                </a:cxn>
                <a:cxn ang="16200000">
                  <a:pos x="wd2" y="hd2"/>
                </a:cxn>
              </a:cxnLst>
              <a:rect l="0" t="0" r="r" b="b"/>
              <a:pathLst>
                <a:path w="21600" h="21600" extrusionOk="0">
                  <a:moveTo>
                    <a:pt x="6043" y="0"/>
                  </a:moveTo>
                  <a:lnTo>
                    <a:pt x="3021" y="147"/>
                  </a:lnTo>
                  <a:lnTo>
                    <a:pt x="1007" y="582"/>
                  </a:lnTo>
                  <a:lnTo>
                    <a:pt x="0" y="877"/>
                  </a:lnTo>
                  <a:lnTo>
                    <a:pt x="504" y="1025"/>
                  </a:lnTo>
                  <a:lnTo>
                    <a:pt x="3525" y="2204"/>
                  </a:lnTo>
                  <a:lnTo>
                    <a:pt x="6043" y="3376"/>
                  </a:lnTo>
                  <a:lnTo>
                    <a:pt x="8030" y="4556"/>
                  </a:lnTo>
                  <a:lnTo>
                    <a:pt x="10045" y="5875"/>
                  </a:lnTo>
                  <a:lnTo>
                    <a:pt x="11555" y="7055"/>
                  </a:lnTo>
                  <a:lnTo>
                    <a:pt x="12562" y="8375"/>
                  </a:lnTo>
                  <a:lnTo>
                    <a:pt x="13570" y="9547"/>
                  </a:lnTo>
                  <a:lnTo>
                    <a:pt x="14073" y="10874"/>
                  </a:lnTo>
                  <a:lnTo>
                    <a:pt x="14073" y="13373"/>
                  </a:lnTo>
                  <a:lnTo>
                    <a:pt x="13570" y="14692"/>
                  </a:lnTo>
                  <a:lnTo>
                    <a:pt x="12562" y="16020"/>
                  </a:lnTo>
                  <a:lnTo>
                    <a:pt x="10045" y="18658"/>
                  </a:lnTo>
                  <a:lnTo>
                    <a:pt x="6043" y="21158"/>
                  </a:lnTo>
                  <a:lnTo>
                    <a:pt x="6043" y="21453"/>
                  </a:lnTo>
                  <a:lnTo>
                    <a:pt x="6546" y="21600"/>
                  </a:lnTo>
                  <a:lnTo>
                    <a:pt x="9038" y="21600"/>
                  </a:lnTo>
                  <a:lnTo>
                    <a:pt x="11555" y="21305"/>
                  </a:lnTo>
                  <a:lnTo>
                    <a:pt x="12562" y="21158"/>
                  </a:lnTo>
                  <a:lnTo>
                    <a:pt x="13570" y="20863"/>
                  </a:lnTo>
                  <a:lnTo>
                    <a:pt x="17572" y="18224"/>
                  </a:lnTo>
                  <a:lnTo>
                    <a:pt x="20089" y="15577"/>
                  </a:lnTo>
                  <a:lnTo>
                    <a:pt x="21096" y="14102"/>
                  </a:lnTo>
                  <a:lnTo>
                    <a:pt x="21600" y="12783"/>
                  </a:lnTo>
                  <a:lnTo>
                    <a:pt x="21600" y="10136"/>
                  </a:lnTo>
                  <a:lnTo>
                    <a:pt x="21096" y="8964"/>
                  </a:lnTo>
                  <a:lnTo>
                    <a:pt x="20593" y="7637"/>
                  </a:lnTo>
                  <a:lnTo>
                    <a:pt x="19586" y="6318"/>
                  </a:lnTo>
                  <a:lnTo>
                    <a:pt x="18075" y="4991"/>
                  </a:lnTo>
                  <a:lnTo>
                    <a:pt x="16061" y="3819"/>
                  </a:lnTo>
                  <a:lnTo>
                    <a:pt x="13570" y="2499"/>
                  </a:lnTo>
                  <a:lnTo>
                    <a:pt x="11052" y="1319"/>
                  </a:lnTo>
                  <a:lnTo>
                    <a:pt x="8030" y="147"/>
                  </a:lnTo>
                  <a:lnTo>
                    <a:pt x="70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16" name="Google Shape;1339;p40"/>
            <p:cNvSpPr/>
            <p:nvPr/>
          </p:nvSpPr>
          <p:spPr>
            <a:xfrm>
              <a:off x="358004" y="452668"/>
              <a:ext cx="12701" cy="15179"/>
            </a:xfrm>
            <a:custGeom>
              <a:avLst/>
              <a:ahLst/>
              <a:cxnLst>
                <a:cxn ang="0">
                  <a:pos x="wd2" y="hd2"/>
                </a:cxn>
                <a:cxn ang="5400000">
                  <a:pos x="wd2" y="hd2"/>
                </a:cxn>
                <a:cxn ang="10800000">
                  <a:pos x="wd2" y="hd2"/>
                </a:cxn>
                <a:cxn ang="16200000">
                  <a:pos x="wd2" y="hd2"/>
                </a:cxn>
              </a:cxnLst>
              <a:rect l="0" t="0" r="r" b="b"/>
              <a:pathLst>
                <a:path w="21600" h="21600" extrusionOk="0">
                  <a:moveTo>
                    <a:pt x="4334" y="0"/>
                  </a:moveTo>
                  <a:lnTo>
                    <a:pt x="3034" y="611"/>
                  </a:lnTo>
                  <a:lnTo>
                    <a:pt x="867" y="1511"/>
                  </a:lnTo>
                  <a:lnTo>
                    <a:pt x="433" y="2121"/>
                  </a:lnTo>
                  <a:lnTo>
                    <a:pt x="0" y="2732"/>
                  </a:lnTo>
                  <a:lnTo>
                    <a:pt x="433" y="3037"/>
                  </a:lnTo>
                  <a:lnTo>
                    <a:pt x="1733" y="3037"/>
                  </a:lnTo>
                  <a:lnTo>
                    <a:pt x="3467" y="3343"/>
                  </a:lnTo>
                  <a:lnTo>
                    <a:pt x="5200" y="3648"/>
                  </a:lnTo>
                  <a:lnTo>
                    <a:pt x="6911" y="4259"/>
                  </a:lnTo>
                  <a:lnTo>
                    <a:pt x="8645" y="5175"/>
                  </a:lnTo>
                  <a:lnTo>
                    <a:pt x="9945" y="6075"/>
                  </a:lnTo>
                  <a:lnTo>
                    <a:pt x="11245" y="7296"/>
                  </a:lnTo>
                  <a:lnTo>
                    <a:pt x="12955" y="9739"/>
                  </a:lnTo>
                  <a:lnTo>
                    <a:pt x="14256" y="12471"/>
                  </a:lnTo>
                  <a:lnTo>
                    <a:pt x="14689" y="15509"/>
                  </a:lnTo>
                  <a:lnTo>
                    <a:pt x="15122" y="18257"/>
                  </a:lnTo>
                  <a:lnTo>
                    <a:pt x="14689" y="20684"/>
                  </a:lnTo>
                  <a:lnTo>
                    <a:pt x="14689" y="21295"/>
                  </a:lnTo>
                  <a:lnTo>
                    <a:pt x="15122" y="21600"/>
                  </a:lnTo>
                  <a:lnTo>
                    <a:pt x="17289" y="21600"/>
                  </a:lnTo>
                  <a:lnTo>
                    <a:pt x="19867" y="20684"/>
                  </a:lnTo>
                  <a:lnTo>
                    <a:pt x="20733" y="20073"/>
                  </a:lnTo>
                  <a:lnTo>
                    <a:pt x="21167" y="19479"/>
                  </a:lnTo>
                  <a:lnTo>
                    <a:pt x="21600" y="16425"/>
                  </a:lnTo>
                  <a:lnTo>
                    <a:pt x="21600" y="13388"/>
                  </a:lnTo>
                  <a:lnTo>
                    <a:pt x="20733" y="10045"/>
                  </a:lnTo>
                  <a:lnTo>
                    <a:pt x="19023" y="6991"/>
                  </a:lnTo>
                  <a:lnTo>
                    <a:pt x="16422" y="4259"/>
                  </a:lnTo>
                  <a:lnTo>
                    <a:pt x="15122" y="3037"/>
                  </a:lnTo>
                  <a:lnTo>
                    <a:pt x="13389" y="2121"/>
                  </a:lnTo>
                  <a:lnTo>
                    <a:pt x="11678" y="1205"/>
                  </a:lnTo>
                  <a:lnTo>
                    <a:pt x="9511" y="611"/>
                  </a:lnTo>
                  <a:lnTo>
                    <a:pt x="7344" y="305"/>
                  </a:lnTo>
                  <a:lnTo>
                    <a:pt x="52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17" name="Google Shape;1340;p40"/>
            <p:cNvSpPr/>
            <p:nvPr/>
          </p:nvSpPr>
          <p:spPr>
            <a:xfrm>
              <a:off x="359221" y="439261"/>
              <a:ext cx="16681" cy="12701"/>
            </a:xfrm>
            <a:custGeom>
              <a:avLst/>
              <a:ahLst/>
              <a:cxnLst>
                <a:cxn ang="0">
                  <a:pos x="wd2" y="hd2"/>
                </a:cxn>
                <a:cxn ang="5400000">
                  <a:pos x="wd2" y="hd2"/>
                </a:cxn>
                <a:cxn ang="10800000">
                  <a:pos x="wd2" y="hd2"/>
                </a:cxn>
                <a:cxn ang="16200000">
                  <a:pos x="wd2" y="hd2"/>
                </a:cxn>
              </a:cxnLst>
              <a:rect l="0" t="0" r="r" b="b"/>
              <a:pathLst>
                <a:path w="21600" h="21600" extrusionOk="0">
                  <a:moveTo>
                    <a:pt x="6654" y="0"/>
                  </a:moveTo>
                  <a:lnTo>
                    <a:pt x="5265" y="541"/>
                  </a:lnTo>
                  <a:lnTo>
                    <a:pt x="3875" y="1624"/>
                  </a:lnTo>
                  <a:lnTo>
                    <a:pt x="2501" y="3790"/>
                  </a:lnTo>
                  <a:lnTo>
                    <a:pt x="1389" y="5927"/>
                  </a:lnTo>
                  <a:lnTo>
                    <a:pt x="278" y="8634"/>
                  </a:lnTo>
                  <a:lnTo>
                    <a:pt x="0" y="10259"/>
                  </a:lnTo>
                  <a:lnTo>
                    <a:pt x="278" y="11341"/>
                  </a:lnTo>
                  <a:lnTo>
                    <a:pt x="556" y="12424"/>
                  </a:lnTo>
                  <a:lnTo>
                    <a:pt x="2223" y="12424"/>
                  </a:lnTo>
                  <a:lnTo>
                    <a:pt x="3056" y="11883"/>
                  </a:lnTo>
                  <a:lnTo>
                    <a:pt x="3598" y="11341"/>
                  </a:lnTo>
                  <a:lnTo>
                    <a:pt x="4153" y="10259"/>
                  </a:lnTo>
                  <a:lnTo>
                    <a:pt x="4709" y="8634"/>
                  </a:lnTo>
                  <a:lnTo>
                    <a:pt x="5543" y="7551"/>
                  </a:lnTo>
                  <a:lnTo>
                    <a:pt x="6376" y="6469"/>
                  </a:lnTo>
                  <a:lnTo>
                    <a:pt x="8029" y="6469"/>
                  </a:lnTo>
                  <a:lnTo>
                    <a:pt x="9140" y="7010"/>
                  </a:lnTo>
                  <a:lnTo>
                    <a:pt x="11085" y="8634"/>
                  </a:lnTo>
                  <a:lnTo>
                    <a:pt x="13016" y="11341"/>
                  </a:lnTo>
                  <a:lnTo>
                    <a:pt x="14961" y="14049"/>
                  </a:lnTo>
                  <a:lnTo>
                    <a:pt x="16335" y="17269"/>
                  </a:lnTo>
                  <a:lnTo>
                    <a:pt x="17447" y="19976"/>
                  </a:lnTo>
                  <a:lnTo>
                    <a:pt x="17725" y="21059"/>
                  </a:lnTo>
                  <a:lnTo>
                    <a:pt x="18558" y="21600"/>
                  </a:lnTo>
                  <a:lnTo>
                    <a:pt x="19392" y="21600"/>
                  </a:lnTo>
                  <a:lnTo>
                    <a:pt x="20225" y="21059"/>
                  </a:lnTo>
                  <a:lnTo>
                    <a:pt x="21044" y="19976"/>
                  </a:lnTo>
                  <a:lnTo>
                    <a:pt x="21600" y="18893"/>
                  </a:lnTo>
                  <a:lnTo>
                    <a:pt x="21600" y="16727"/>
                  </a:lnTo>
                  <a:lnTo>
                    <a:pt x="19670" y="11883"/>
                  </a:lnTo>
                  <a:lnTo>
                    <a:pt x="17169" y="7551"/>
                  </a:lnTo>
                  <a:lnTo>
                    <a:pt x="14405" y="3790"/>
                  </a:lnTo>
                  <a:lnTo>
                    <a:pt x="13016" y="2166"/>
                  </a:lnTo>
                  <a:lnTo>
                    <a:pt x="11363" y="1083"/>
                  </a:lnTo>
                  <a:lnTo>
                    <a:pt x="9696" y="541"/>
                  </a:lnTo>
                  <a:lnTo>
                    <a:pt x="830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18" name="Google Shape;1341;p40"/>
            <p:cNvSpPr/>
            <p:nvPr/>
          </p:nvSpPr>
          <p:spPr>
            <a:xfrm>
              <a:off x="385307" y="343185"/>
              <a:ext cx="139636" cy="116543"/>
            </a:xfrm>
            <a:custGeom>
              <a:avLst/>
              <a:ahLst/>
              <a:cxnLst>
                <a:cxn ang="0">
                  <a:pos x="wd2" y="hd2"/>
                </a:cxn>
                <a:cxn ang="5400000">
                  <a:pos x="wd2" y="hd2"/>
                </a:cxn>
                <a:cxn ang="10800000">
                  <a:pos x="wd2" y="hd2"/>
                </a:cxn>
                <a:cxn ang="16200000">
                  <a:pos x="wd2" y="hd2"/>
                </a:cxn>
              </a:cxnLst>
              <a:rect l="0" t="0" r="r" b="b"/>
              <a:pathLst>
                <a:path w="21600" h="21600" extrusionOk="0">
                  <a:moveTo>
                    <a:pt x="6947" y="0"/>
                  </a:moveTo>
                  <a:lnTo>
                    <a:pt x="5756" y="80"/>
                  </a:lnTo>
                  <a:lnTo>
                    <a:pt x="4531" y="199"/>
                  </a:lnTo>
                  <a:lnTo>
                    <a:pt x="3209" y="398"/>
                  </a:lnTo>
                  <a:lnTo>
                    <a:pt x="17631" y="6382"/>
                  </a:lnTo>
                  <a:lnTo>
                    <a:pt x="6682" y="10503"/>
                  </a:lnTo>
                  <a:lnTo>
                    <a:pt x="6516" y="10423"/>
                  </a:lnTo>
                  <a:lnTo>
                    <a:pt x="6053" y="10264"/>
                  </a:lnTo>
                  <a:lnTo>
                    <a:pt x="5723" y="10185"/>
                  </a:lnTo>
                  <a:lnTo>
                    <a:pt x="5359" y="10145"/>
                  </a:lnTo>
                  <a:lnTo>
                    <a:pt x="4930" y="10107"/>
                  </a:lnTo>
                  <a:lnTo>
                    <a:pt x="4498" y="10107"/>
                  </a:lnTo>
                  <a:lnTo>
                    <a:pt x="4002" y="10145"/>
                  </a:lnTo>
                  <a:lnTo>
                    <a:pt x="3506" y="10264"/>
                  </a:lnTo>
                  <a:lnTo>
                    <a:pt x="3010" y="10463"/>
                  </a:lnTo>
                  <a:lnTo>
                    <a:pt x="2514" y="10702"/>
                  </a:lnTo>
                  <a:lnTo>
                    <a:pt x="2283" y="10898"/>
                  </a:lnTo>
                  <a:lnTo>
                    <a:pt x="2018" y="11097"/>
                  </a:lnTo>
                  <a:lnTo>
                    <a:pt x="1787" y="11296"/>
                  </a:lnTo>
                  <a:lnTo>
                    <a:pt x="1555" y="11572"/>
                  </a:lnTo>
                  <a:lnTo>
                    <a:pt x="1324" y="11851"/>
                  </a:lnTo>
                  <a:lnTo>
                    <a:pt x="1092" y="12167"/>
                  </a:lnTo>
                  <a:lnTo>
                    <a:pt x="894" y="12485"/>
                  </a:lnTo>
                  <a:lnTo>
                    <a:pt x="662" y="12880"/>
                  </a:lnTo>
                  <a:lnTo>
                    <a:pt x="496" y="13276"/>
                  </a:lnTo>
                  <a:lnTo>
                    <a:pt x="332" y="13674"/>
                  </a:lnTo>
                  <a:lnTo>
                    <a:pt x="199" y="14109"/>
                  </a:lnTo>
                  <a:lnTo>
                    <a:pt x="100" y="14505"/>
                  </a:lnTo>
                  <a:lnTo>
                    <a:pt x="33" y="14942"/>
                  </a:lnTo>
                  <a:lnTo>
                    <a:pt x="0" y="15377"/>
                  </a:lnTo>
                  <a:lnTo>
                    <a:pt x="0" y="16208"/>
                  </a:lnTo>
                  <a:lnTo>
                    <a:pt x="33" y="16646"/>
                  </a:lnTo>
                  <a:lnTo>
                    <a:pt x="100" y="17041"/>
                  </a:lnTo>
                  <a:lnTo>
                    <a:pt x="199" y="17437"/>
                  </a:lnTo>
                  <a:lnTo>
                    <a:pt x="299" y="17835"/>
                  </a:lnTo>
                  <a:lnTo>
                    <a:pt x="431" y="18230"/>
                  </a:lnTo>
                  <a:lnTo>
                    <a:pt x="596" y="18626"/>
                  </a:lnTo>
                  <a:lnTo>
                    <a:pt x="762" y="18984"/>
                  </a:lnTo>
                  <a:lnTo>
                    <a:pt x="959" y="19300"/>
                  </a:lnTo>
                  <a:lnTo>
                    <a:pt x="1158" y="19658"/>
                  </a:lnTo>
                  <a:lnTo>
                    <a:pt x="1391" y="19934"/>
                  </a:lnTo>
                  <a:lnTo>
                    <a:pt x="1621" y="20252"/>
                  </a:lnTo>
                  <a:lnTo>
                    <a:pt x="1887" y="20489"/>
                  </a:lnTo>
                  <a:lnTo>
                    <a:pt x="2184" y="20727"/>
                  </a:lnTo>
                  <a:lnTo>
                    <a:pt x="2481" y="20966"/>
                  </a:lnTo>
                  <a:lnTo>
                    <a:pt x="2779" y="21123"/>
                  </a:lnTo>
                  <a:lnTo>
                    <a:pt x="3076" y="21282"/>
                  </a:lnTo>
                  <a:lnTo>
                    <a:pt x="3408" y="21401"/>
                  </a:lnTo>
                  <a:lnTo>
                    <a:pt x="3771" y="21520"/>
                  </a:lnTo>
                  <a:lnTo>
                    <a:pt x="4102" y="21560"/>
                  </a:lnTo>
                  <a:lnTo>
                    <a:pt x="4467" y="21600"/>
                  </a:lnTo>
                  <a:lnTo>
                    <a:pt x="4863" y="21560"/>
                  </a:lnTo>
                  <a:lnTo>
                    <a:pt x="5227" y="21520"/>
                  </a:lnTo>
                  <a:lnTo>
                    <a:pt x="5623" y="21401"/>
                  </a:lnTo>
                  <a:lnTo>
                    <a:pt x="6020" y="21282"/>
                  </a:lnTo>
                  <a:lnTo>
                    <a:pt x="6418" y="21083"/>
                  </a:lnTo>
                  <a:lnTo>
                    <a:pt x="6815" y="20847"/>
                  </a:lnTo>
                  <a:lnTo>
                    <a:pt x="7145" y="20608"/>
                  </a:lnTo>
                  <a:lnTo>
                    <a:pt x="7443" y="20371"/>
                  </a:lnTo>
                  <a:lnTo>
                    <a:pt x="7707" y="20133"/>
                  </a:lnTo>
                  <a:lnTo>
                    <a:pt x="7940" y="19854"/>
                  </a:lnTo>
                  <a:lnTo>
                    <a:pt x="8104" y="19578"/>
                  </a:lnTo>
                  <a:lnTo>
                    <a:pt x="8270" y="19300"/>
                  </a:lnTo>
                  <a:lnTo>
                    <a:pt x="8369" y="18984"/>
                  </a:lnTo>
                  <a:lnTo>
                    <a:pt x="8469" y="18705"/>
                  </a:lnTo>
                  <a:lnTo>
                    <a:pt x="8502" y="18429"/>
                  </a:lnTo>
                  <a:lnTo>
                    <a:pt x="8535" y="18190"/>
                  </a:lnTo>
                  <a:lnTo>
                    <a:pt x="8535" y="17914"/>
                  </a:lnTo>
                  <a:lnTo>
                    <a:pt x="8502" y="17676"/>
                  </a:lnTo>
                  <a:lnTo>
                    <a:pt x="8436" y="17437"/>
                  </a:lnTo>
                  <a:lnTo>
                    <a:pt x="8336" y="17240"/>
                  </a:lnTo>
                  <a:lnTo>
                    <a:pt x="8502" y="16962"/>
                  </a:lnTo>
                  <a:lnTo>
                    <a:pt x="8600" y="16606"/>
                  </a:lnTo>
                  <a:lnTo>
                    <a:pt x="8699" y="16248"/>
                  </a:lnTo>
                  <a:lnTo>
                    <a:pt x="8733" y="15813"/>
                  </a:lnTo>
                  <a:lnTo>
                    <a:pt x="8733" y="15338"/>
                  </a:lnTo>
                  <a:lnTo>
                    <a:pt x="8666" y="14783"/>
                  </a:lnTo>
                  <a:lnTo>
                    <a:pt x="8600" y="14228"/>
                  </a:lnTo>
                  <a:lnTo>
                    <a:pt x="8436" y="13554"/>
                  </a:lnTo>
                  <a:lnTo>
                    <a:pt x="21600" y="8046"/>
                  </a:lnTo>
                  <a:lnTo>
                    <a:pt x="21368" y="7610"/>
                  </a:lnTo>
                  <a:lnTo>
                    <a:pt x="21104" y="7133"/>
                  </a:lnTo>
                  <a:lnTo>
                    <a:pt x="20706" y="6499"/>
                  </a:lnTo>
                  <a:lnTo>
                    <a:pt x="20209" y="5787"/>
                  </a:lnTo>
                  <a:lnTo>
                    <a:pt x="19516" y="4954"/>
                  </a:lnTo>
                  <a:lnTo>
                    <a:pt x="19153" y="4559"/>
                  </a:lnTo>
                  <a:lnTo>
                    <a:pt x="18721" y="4121"/>
                  </a:lnTo>
                  <a:lnTo>
                    <a:pt x="18258" y="3686"/>
                  </a:lnTo>
                  <a:lnTo>
                    <a:pt x="17729" y="3290"/>
                  </a:lnTo>
                  <a:lnTo>
                    <a:pt x="17200" y="2853"/>
                  </a:lnTo>
                  <a:lnTo>
                    <a:pt x="16606" y="2457"/>
                  </a:lnTo>
                  <a:lnTo>
                    <a:pt x="15977" y="2062"/>
                  </a:lnTo>
                  <a:lnTo>
                    <a:pt x="15282" y="1704"/>
                  </a:lnTo>
                  <a:lnTo>
                    <a:pt x="14555" y="1348"/>
                  </a:lnTo>
                  <a:lnTo>
                    <a:pt x="13793" y="1070"/>
                  </a:lnTo>
                  <a:lnTo>
                    <a:pt x="12967" y="753"/>
                  </a:lnTo>
                  <a:lnTo>
                    <a:pt x="12106" y="515"/>
                  </a:lnTo>
                  <a:lnTo>
                    <a:pt x="11180" y="318"/>
                  </a:lnTo>
                  <a:lnTo>
                    <a:pt x="10188" y="159"/>
                  </a:lnTo>
                  <a:lnTo>
                    <a:pt x="9162" y="40"/>
                  </a:lnTo>
                  <a:lnTo>
                    <a:pt x="8104"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19" name="Google Shape;1342;p40"/>
            <p:cNvSpPr/>
            <p:nvPr/>
          </p:nvSpPr>
          <p:spPr>
            <a:xfrm>
              <a:off x="424018" y="388943"/>
              <a:ext cx="35281" cy="33361"/>
            </a:xfrm>
            <a:custGeom>
              <a:avLst/>
              <a:ahLst/>
              <a:cxnLst>
                <a:cxn ang="0">
                  <a:pos x="wd2" y="hd2"/>
                </a:cxn>
                <a:cxn ang="5400000">
                  <a:pos x="wd2" y="hd2"/>
                </a:cxn>
                <a:cxn ang="10800000">
                  <a:pos x="wd2" y="hd2"/>
                </a:cxn>
                <a:cxn ang="16200000">
                  <a:pos x="wd2" y="hd2"/>
                </a:cxn>
              </a:cxnLst>
              <a:rect l="0" t="0" r="r" b="b"/>
              <a:pathLst>
                <a:path w="21600" h="21600" extrusionOk="0">
                  <a:moveTo>
                    <a:pt x="12694" y="0"/>
                  </a:moveTo>
                  <a:lnTo>
                    <a:pt x="0" y="4014"/>
                  </a:lnTo>
                  <a:lnTo>
                    <a:pt x="12045" y="21600"/>
                  </a:lnTo>
                  <a:lnTo>
                    <a:pt x="21600" y="17169"/>
                  </a:lnTo>
                  <a:lnTo>
                    <a:pt x="1269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20" name="Google Shape;1343;p40"/>
            <p:cNvSpPr/>
            <p:nvPr/>
          </p:nvSpPr>
          <p:spPr>
            <a:xfrm>
              <a:off x="410332" y="380180"/>
              <a:ext cx="53879" cy="31215"/>
            </a:xfrm>
            <a:custGeom>
              <a:avLst/>
              <a:ahLst/>
              <a:cxnLst>
                <a:cxn ang="0">
                  <a:pos x="wd2" y="hd2"/>
                </a:cxn>
                <a:cxn ang="5400000">
                  <a:pos x="wd2" y="hd2"/>
                </a:cxn>
                <a:cxn ang="10800000">
                  <a:pos x="wd2" y="hd2"/>
                </a:cxn>
                <a:cxn ang="16200000">
                  <a:pos x="wd2" y="hd2"/>
                </a:cxn>
              </a:cxnLst>
              <a:rect l="0" t="0" r="r" b="b"/>
              <a:pathLst>
                <a:path w="21600" h="21600" extrusionOk="0">
                  <a:moveTo>
                    <a:pt x="12170" y="0"/>
                  </a:moveTo>
                  <a:lnTo>
                    <a:pt x="11056" y="148"/>
                  </a:lnTo>
                  <a:lnTo>
                    <a:pt x="9942" y="297"/>
                  </a:lnTo>
                  <a:lnTo>
                    <a:pt x="8828" y="742"/>
                  </a:lnTo>
                  <a:lnTo>
                    <a:pt x="7801" y="1032"/>
                  </a:lnTo>
                  <a:lnTo>
                    <a:pt x="6773" y="1625"/>
                  </a:lnTo>
                  <a:lnTo>
                    <a:pt x="5827" y="2219"/>
                  </a:lnTo>
                  <a:lnTo>
                    <a:pt x="4885" y="2813"/>
                  </a:lnTo>
                  <a:lnTo>
                    <a:pt x="4029" y="3548"/>
                  </a:lnTo>
                  <a:lnTo>
                    <a:pt x="3255" y="4439"/>
                  </a:lnTo>
                  <a:lnTo>
                    <a:pt x="2572" y="5330"/>
                  </a:lnTo>
                  <a:lnTo>
                    <a:pt x="1883" y="6213"/>
                  </a:lnTo>
                  <a:lnTo>
                    <a:pt x="1372" y="7104"/>
                  </a:lnTo>
                  <a:lnTo>
                    <a:pt x="856" y="8135"/>
                  </a:lnTo>
                  <a:lnTo>
                    <a:pt x="512" y="9175"/>
                  </a:lnTo>
                  <a:lnTo>
                    <a:pt x="258" y="10206"/>
                  </a:lnTo>
                  <a:lnTo>
                    <a:pt x="0" y="11245"/>
                  </a:lnTo>
                  <a:lnTo>
                    <a:pt x="0" y="13465"/>
                  </a:lnTo>
                  <a:lnTo>
                    <a:pt x="172" y="14496"/>
                  </a:lnTo>
                  <a:lnTo>
                    <a:pt x="340" y="15536"/>
                  </a:lnTo>
                  <a:lnTo>
                    <a:pt x="684" y="16427"/>
                  </a:lnTo>
                  <a:lnTo>
                    <a:pt x="1200" y="17310"/>
                  </a:lnTo>
                  <a:lnTo>
                    <a:pt x="1711" y="18052"/>
                  </a:lnTo>
                  <a:lnTo>
                    <a:pt x="2313" y="18795"/>
                  </a:lnTo>
                  <a:lnTo>
                    <a:pt x="2997" y="19529"/>
                  </a:lnTo>
                  <a:lnTo>
                    <a:pt x="3771" y="20123"/>
                  </a:lnTo>
                  <a:lnTo>
                    <a:pt x="4541" y="20568"/>
                  </a:lnTo>
                  <a:lnTo>
                    <a:pt x="5487" y="21014"/>
                  </a:lnTo>
                  <a:lnTo>
                    <a:pt x="6429" y="21303"/>
                  </a:lnTo>
                  <a:lnTo>
                    <a:pt x="7371" y="21452"/>
                  </a:lnTo>
                  <a:lnTo>
                    <a:pt x="8398" y="21600"/>
                  </a:lnTo>
                  <a:lnTo>
                    <a:pt x="9430" y="21600"/>
                  </a:lnTo>
                  <a:lnTo>
                    <a:pt x="10544" y="21452"/>
                  </a:lnTo>
                  <a:lnTo>
                    <a:pt x="11658" y="21303"/>
                  </a:lnTo>
                  <a:lnTo>
                    <a:pt x="12772" y="21014"/>
                  </a:lnTo>
                  <a:lnTo>
                    <a:pt x="13799" y="20568"/>
                  </a:lnTo>
                  <a:lnTo>
                    <a:pt x="14827" y="19975"/>
                  </a:lnTo>
                  <a:lnTo>
                    <a:pt x="15773" y="19381"/>
                  </a:lnTo>
                  <a:lnTo>
                    <a:pt x="16715" y="18795"/>
                  </a:lnTo>
                  <a:lnTo>
                    <a:pt x="17571" y="18052"/>
                  </a:lnTo>
                  <a:lnTo>
                    <a:pt x="18345" y="17161"/>
                  </a:lnTo>
                  <a:lnTo>
                    <a:pt x="19028" y="16427"/>
                  </a:lnTo>
                  <a:lnTo>
                    <a:pt x="19717" y="15387"/>
                  </a:lnTo>
                  <a:lnTo>
                    <a:pt x="20228" y="14496"/>
                  </a:lnTo>
                  <a:lnTo>
                    <a:pt x="20744" y="13465"/>
                  </a:lnTo>
                  <a:lnTo>
                    <a:pt x="21088" y="12425"/>
                  </a:lnTo>
                  <a:lnTo>
                    <a:pt x="21342" y="11394"/>
                  </a:lnTo>
                  <a:lnTo>
                    <a:pt x="21514" y="10355"/>
                  </a:lnTo>
                  <a:lnTo>
                    <a:pt x="21600" y="9323"/>
                  </a:lnTo>
                  <a:lnTo>
                    <a:pt x="21600" y="8135"/>
                  </a:lnTo>
                  <a:lnTo>
                    <a:pt x="21428" y="7104"/>
                  </a:lnTo>
                  <a:lnTo>
                    <a:pt x="21174" y="6064"/>
                  </a:lnTo>
                  <a:lnTo>
                    <a:pt x="20830" y="5181"/>
                  </a:lnTo>
                  <a:lnTo>
                    <a:pt x="20400" y="4290"/>
                  </a:lnTo>
                  <a:lnTo>
                    <a:pt x="19889" y="3548"/>
                  </a:lnTo>
                  <a:lnTo>
                    <a:pt x="19287" y="2813"/>
                  </a:lnTo>
                  <a:lnTo>
                    <a:pt x="18603" y="2071"/>
                  </a:lnTo>
                  <a:lnTo>
                    <a:pt x="17829" y="1625"/>
                  </a:lnTo>
                  <a:lnTo>
                    <a:pt x="16973" y="1032"/>
                  </a:lnTo>
                  <a:lnTo>
                    <a:pt x="16113" y="742"/>
                  </a:lnTo>
                  <a:lnTo>
                    <a:pt x="15171" y="297"/>
                  </a:lnTo>
                  <a:lnTo>
                    <a:pt x="14229" y="148"/>
                  </a:lnTo>
                  <a:lnTo>
                    <a:pt x="1320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21" name="Google Shape;1344;p40"/>
            <p:cNvSpPr/>
            <p:nvPr/>
          </p:nvSpPr>
          <p:spPr>
            <a:xfrm>
              <a:off x="384031" y="396430"/>
              <a:ext cx="58159" cy="64145"/>
            </a:xfrm>
            <a:custGeom>
              <a:avLst/>
              <a:ahLst/>
              <a:cxnLst>
                <a:cxn ang="0">
                  <a:pos x="wd2" y="hd2"/>
                </a:cxn>
                <a:cxn ang="5400000">
                  <a:pos x="wd2" y="hd2"/>
                </a:cxn>
                <a:cxn ang="10800000">
                  <a:pos x="wd2" y="hd2"/>
                </a:cxn>
                <a:cxn ang="16200000">
                  <a:pos x="wd2" y="hd2"/>
                </a:cxn>
              </a:cxnLst>
              <a:rect l="0" t="0" r="r" b="b"/>
              <a:pathLst>
                <a:path w="21600" h="21600" extrusionOk="0">
                  <a:moveTo>
                    <a:pt x="11433" y="0"/>
                  </a:moveTo>
                  <a:lnTo>
                    <a:pt x="10481" y="72"/>
                  </a:lnTo>
                  <a:lnTo>
                    <a:pt x="9529" y="217"/>
                  </a:lnTo>
                  <a:lnTo>
                    <a:pt x="8657" y="434"/>
                  </a:lnTo>
                  <a:lnTo>
                    <a:pt x="7701" y="646"/>
                  </a:lnTo>
                  <a:lnTo>
                    <a:pt x="6828" y="1008"/>
                  </a:lnTo>
                  <a:lnTo>
                    <a:pt x="6035" y="1369"/>
                  </a:lnTo>
                  <a:lnTo>
                    <a:pt x="5239" y="1799"/>
                  </a:lnTo>
                  <a:lnTo>
                    <a:pt x="4446" y="2305"/>
                  </a:lnTo>
                  <a:lnTo>
                    <a:pt x="3733" y="2879"/>
                  </a:lnTo>
                  <a:lnTo>
                    <a:pt x="3095" y="3529"/>
                  </a:lnTo>
                  <a:lnTo>
                    <a:pt x="2303" y="4465"/>
                  </a:lnTo>
                  <a:lnTo>
                    <a:pt x="1665" y="5472"/>
                  </a:lnTo>
                  <a:lnTo>
                    <a:pt x="1032" y="6625"/>
                  </a:lnTo>
                  <a:lnTo>
                    <a:pt x="554" y="7705"/>
                  </a:lnTo>
                  <a:lnTo>
                    <a:pt x="239" y="8857"/>
                  </a:lnTo>
                  <a:lnTo>
                    <a:pt x="80" y="10081"/>
                  </a:lnTo>
                  <a:lnTo>
                    <a:pt x="0" y="11234"/>
                  </a:lnTo>
                  <a:lnTo>
                    <a:pt x="0" y="12386"/>
                  </a:lnTo>
                  <a:lnTo>
                    <a:pt x="239" y="13610"/>
                  </a:lnTo>
                  <a:lnTo>
                    <a:pt x="554" y="14690"/>
                  </a:lnTo>
                  <a:lnTo>
                    <a:pt x="952" y="15770"/>
                  </a:lnTo>
                  <a:lnTo>
                    <a:pt x="1585" y="16850"/>
                  </a:lnTo>
                  <a:lnTo>
                    <a:pt x="2303" y="17786"/>
                  </a:lnTo>
                  <a:lnTo>
                    <a:pt x="3255" y="18721"/>
                  </a:lnTo>
                  <a:lnTo>
                    <a:pt x="4286" y="19512"/>
                  </a:lnTo>
                  <a:lnTo>
                    <a:pt x="5478" y="20235"/>
                  </a:lnTo>
                  <a:lnTo>
                    <a:pt x="6509" y="20665"/>
                  </a:lnTo>
                  <a:lnTo>
                    <a:pt x="7545" y="21026"/>
                  </a:lnTo>
                  <a:lnTo>
                    <a:pt x="8657" y="21315"/>
                  </a:lnTo>
                  <a:lnTo>
                    <a:pt x="9768" y="21528"/>
                  </a:lnTo>
                  <a:lnTo>
                    <a:pt x="10880" y="21600"/>
                  </a:lnTo>
                  <a:lnTo>
                    <a:pt x="12071" y="21600"/>
                  </a:lnTo>
                  <a:lnTo>
                    <a:pt x="13262" y="21455"/>
                  </a:lnTo>
                  <a:lnTo>
                    <a:pt x="14373" y="21243"/>
                  </a:lnTo>
                  <a:lnTo>
                    <a:pt x="15485" y="20954"/>
                  </a:lnTo>
                  <a:lnTo>
                    <a:pt x="16517" y="20592"/>
                  </a:lnTo>
                  <a:lnTo>
                    <a:pt x="17548" y="20090"/>
                  </a:lnTo>
                  <a:lnTo>
                    <a:pt x="18505" y="19512"/>
                  </a:lnTo>
                  <a:lnTo>
                    <a:pt x="19377" y="18866"/>
                  </a:lnTo>
                  <a:lnTo>
                    <a:pt x="20090" y="18075"/>
                  </a:lnTo>
                  <a:lnTo>
                    <a:pt x="20728" y="17280"/>
                  </a:lnTo>
                  <a:lnTo>
                    <a:pt x="21281" y="16272"/>
                  </a:lnTo>
                  <a:lnTo>
                    <a:pt x="21520" y="15770"/>
                  </a:lnTo>
                  <a:lnTo>
                    <a:pt x="21600" y="15192"/>
                  </a:lnTo>
                  <a:lnTo>
                    <a:pt x="21600" y="14546"/>
                  </a:lnTo>
                  <a:lnTo>
                    <a:pt x="21520" y="13968"/>
                  </a:lnTo>
                  <a:lnTo>
                    <a:pt x="21281" y="13394"/>
                  </a:lnTo>
                  <a:lnTo>
                    <a:pt x="20967" y="12888"/>
                  </a:lnTo>
                  <a:lnTo>
                    <a:pt x="20568" y="12458"/>
                  </a:lnTo>
                  <a:lnTo>
                    <a:pt x="20010" y="12169"/>
                  </a:lnTo>
                  <a:lnTo>
                    <a:pt x="19218" y="11808"/>
                  </a:lnTo>
                  <a:lnTo>
                    <a:pt x="18425" y="11735"/>
                  </a:lnTo>
                  <a:lnTo>
                    <a:pt x="17548" y="11735"/>
                  </a:lnTo>
                  <a:lnTo>
                    <a:pt x="16756" y="11880"/>
                  </a:lnTo>
                  <a:lnTo>
                    <a:pt x="15963" y="12097"/>
                  </a:lnTo>
                  <a:lnTo>
                    <a:pt x="15246" y="12458"/>
                  </a:lnTo>
                  <a:lnTo>
                    <a:pt x="14533" y="12888"/>
                  </a:lnTo>
                  <a:lnTo>
                    <a:pt x="13816" y="13321"/>
                  </a:lnTo>
                  <a:lnTo>
                    <a:pt x="13581" y="13466"/>
                  </a:lnTo>
                  <a:lnTo>
                    <a:pt x="13501" y="13610"/>
                  </a:lnTo>
                  <a:lnTo>
                    <a:pt x="13501" y="13751"/>
                  </a:lnTo>
                  <a:lnTo>
                    <a:pt x="13660" y="13823"/>
                  </a:lnTo>
                  <a:lnTo>
                    <a:pt x="13816" y="13895"/>
                  </a:lnTo>
                  <a:lnTo>
                    <a:pt x="14214" y="13895"/>
                  </a:lnTo>
                  <a:lnTo>
                    <a:pt x="14373" y="13751"/>
                  </a:lnTo>
                  <a:lnTo>
                    <a:pt x="15405" y="13177"/>
                  </a:lnTo>
                  <a:lnTo>
                    <a:pt x="16357" y="12815"/>
                  </a:lnTo>
                  <a:lnTo>
                    <a:pt x="17234" y="12599"/>
                  </a:lnTo>
                  <a:lnTo>
                    <a:pt x="17947" y="12599"/>
                  </a:lnTo>
                  <a:lnTo>
                    <a:pt x="18580" y="12743"/>
                  </a:lnTo>
                  <a:lnTo>
                    <a:pt x="19058" y="13032"/>
                  </a:lnTo>
                  <a:lnTo>
                    <a:pt x="19536" y="13466"/>
                  </a:lnTo>
                  <a:lnTo>
                    <a:pt x="19771" y="13968"/>
                  </a:lnTo>
                  <a:lnTo>
                    <a:pt x="19931" y="14546"/>
                  </a:lnTo>
                  <a:lnTo>
                    <a:pt x="20010" y="15192"/>
                  </a:lnTo>
                  <a:lnTo>
                    <a:pt x="19931" y="15843"/>
                  </a:lnTo>
                  <a:lnTo>
                    <a:pt x="19696" y="16561"/>
                  </a:lnTo>
                  <a:lnTo>
                    <a:pt x="19377" y="17280"/>
                  </a:lnTo>
                  <a:lnTo>
                    <a:pt x="18899" y="18003"/>
                  </a:lnTo>
                  <a:lnTo>
                    <a:pt x="18266" y="18649"/>
                  </a:lnTo>
                  <a:lnTo>
                    <a:pt x="17469" y="19223"/>
                  </a:lnTo>
                  <a:lnTo>
                    <a:pt x="16517" y="19801"/>
                  </a:lnTo>
                  <a:lnTo>
                    <a:pt x="15485" y="20235"/>
                  </a:lnTo>
                  <a:lnTo>
                    <a:pt x="14533" y="20592"/>
                  </a:lnTo>
                  <a:lnTo>
                    <a:pt x="13501" y="20809"/>
                  </a:lnTo>
                  <a:lnTo>
                    <a:pt x="12469" y="20881"/>
                  </a:lnTo>
                  <a:lnTo>
                    <a:pt x="11433" y="20881"/>
                  </a:lnTo>
                  <a:lnTo>
                    <a:pt x="10481" y="20809"/>
                  </a:lnTo>
                  <a:lnTo>
                    <a:pt x="9449" y="20592"/>
                  </a:lnTo>
                  <a:lnTo>
                    <a:pt x="8497" y="20375"/>
                  </a:lnTo>
                  <a:lnTo>
                    <a:pt x="7545" y="20018"/>
                  </a:lnTo>
                  <a:lnTo>
                    <a:pt x="6669" y="19512"/>
                  </a:lnTo>
                  <a:lnTo>
                    <a:pt x="5796" y="19010"/>
                  </a:lnTo>
                  <a:lnTo>
                    <a:pt x="5004" y="18432"/>
                  </a:lnTo>
                  <a:lnTo>
                    <a:pt x="4207" y="17786"/>
                  </a:lnTo>
                  <a:lnTo>
                    <a:pt x="3494" y="17063"/>
                  </a:lnTo>
                  <a:lnTo>
                    <a:pt x="2856" y="16272"/>
                  </a:lnTo>
                  <a:lnTo>
                    <a:pt x="2382" y="15481"/>
                  </a:lnTo>
                  <a:lnTo>
                    <a:pt x="1904" y="14763"/>
                  </a:lnTo>
                  <a:lnTo>
                    <a:pt x="1585" y="13968"/>
                  </a:lnTo>
                  <a:lnTo>
                    <a:pt x="1351" y="13177"/>
                  </a:lnTo>
                  <a:lnTo>
                    <a:pt x="1191" y="12386"/>
                  </a:lnTo>
                  <a:lnTo>
                    <a:pt x="1032" y="11663"/>
                  </a:lnTo>
                  <a:lnTo>
                    <a:pt x="1032" y="10081"/>
                  </a:lnTo>
                  <a:lnTo>
                    <a:pt x="1191" y="9359"/>
                  </a:lnTo>
                  <a:lnTo>
                    <a:pt x="1351" y="8568"/>
                  </a:lnTo>
                  <a:lnTo>
                    <a:pt x="1585" y="7849"/>
                  </a:lnTo>
                  <a:lnTo>
                    <a:pt x="1904" y="7199"/>
                  </a:lnTo>
                  <a:lnTo>
                    <a:pt x="2223" y="6480"/>
                  </a:lnTo>
                  <a:lnTo>
                    <a:pt x="2621" y="5834"/>
                  </a:lnTo>
                  <a:lnTo>
                    <a:pt x="3095" y="5183"/>
                  </a:lnTo>
                  <a:lnTo>
                    <a:pt x="3573" y="4609"/>
                  </a:lnTo>
                  <a:lnTo>
                    <a:pt x="4127" y="4031"/>
                  </a:lnTo>
                  <a:lnTo>
                    <a:pt x="4765" y="3529"/>
                  </a:lnTo>
                  <a:lnTo>
                    <a:pt x="5398" y="3023"/>
                  </a:lnTo>
                  <a:lnTo>
                    <a:pt x="6035" y="2594"/>
                  </a:lnTo>
                  <a:lnTo>
                    <a:pt x="6748" y="2160"/>
                  </a:lnTo>
                  <a:lnTo>
                    <a:pt x="7466" y="1799"/>
                  </a:lnTo>
                  <a:lnTo>
                    <a:pt x="8258" y="1514"/>
                  </a:lnTo>
                  <a:lnTo>
                    <a:pt x="9051" y="1225"/>
                  </a:lnTo>
                  <a:lnTo>
                    <a:pt x="9848" y="1080"/>
                  </a:lnTo>
                  <a:lnTo>
                    <a:pt x="10720" y="935"/>
                  </a:lnTo>
                  <a:lnTo>
                    <a:pt x="11593" y="863"/>
                  </a:lnTo>
                  <a:lnTo>
                    <a:pt x="13342" y="863"/>
                  </a:lnTo>
                  <a:lnTo>
                    <a:pt x="14214" y="1008"/>
                  </a:lnTo>
                  <a:lnTo>
                    <a:pt x="15166" y="1225"/>
                  </a:lnTo>
                  <a:lnTo>
                    <a:pt x="16043" y="1514"/>
                  </a:lnTo>
                  <a:lnTo>
                    <a:pt x="16437" y="1514"/>
                  </a:lnTo>
                  <a:lnTo>
                    <a:pt x="16915" y="1297"/>
                  </a:lnTo>
                  <a:lnTo>
                    <a:pt x="17074" y="1152"/>
                  </a:lnTo>
                  <a:lnTo>
                    <a:pt x="17154" y="1008"/>
                  </a:lnTo>
                  <a:lnTo>
                    <a:pt x="17154" y="863"/>
                  </a:lnTo>
                  <a:lnTo>
                    <a:pt x="16995" y="791"/>
                  </a:lnTo>
                  <a:lnTo>
                    <a:pt x="16118" y="502"/>
                  </a:lnTo>
                  <a:lnTo>
                    <a:pt x="15166" y="289"/>
                  </a:lnTo>
                  <a:lnTo>
                    <a:pt x="14294" y="145"/>
                  </a:lnTo>
                  <a:lnTo>
                    <a:pt x="13342" y="72"/>
                  </a:lnTo>
                  <a:lnTo>
                    <a:pt x="1239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22" name="Google Shape;1345;p40"/>
            <p:cNvSpPr/>
            <p:nvPr/>
          </p:nvSpPr>
          <p:spPr>
            <a:xfrm>
              <a:off x="397998" y="429360"/>
              <a:ext cx="12701" cy="28222"/>
            </a:xfrm>
            <a:custGeom>
              <a:avLst/>
              <a:ahLst/>
              <a:cxnLst>
                <a:cxn ang="0">
                  <a:pos x="wd2" y="hd2"/>
                </a:cxn>
                <a:cxn ang="5400000">
                  <a:pos x="wd2" y="hd2"/>
                </a:cxn>
                <a:cxn ang="10800000">
                  <a:pos x="wd2" y="hd2"/>
                </a:cxn>
                <a:cxn ang="16200000">
                  <a:pos x="wd2" y="hd2"/>
                </a:cxn>
              </a:cxnLst>
              <a:rect l="0" t="0" r="r" b="b"/>
              <a:pathLst>
                <a:path w="21600" h="21600" extrusionOk="0">
                  <a:moveTo>
                    <a:pt x="13652" y="0"/>
                  </a:moveTo>
                  <a:lnTo>
                    <a:pt x="11485" y="164"/>
                  </a:lnTo>
                  <a:lnTo>
                    <a:pt x="10077" y="493"/>
                  </a:lnTo>
                  <a:lnTo>
                    <a:pt x="8632" y="977"/>
                  </a:lnTo>
                  <a:lnTo>
                    <a:pt x="5020" y="3431"/>
                  </a:lnTo>
                  <a:lnTo>
                    <a:pt x="2852" y="6050"/>
                  </a:lnTo>
                  <a:lnTo>
                    <a:pt x="685" y="8669"/>
                  </a:lnTo>
                  <a:lnTo>
                    <a:pt x="0" y="11124"/>
                  </a:lnTo>
                  <a:lnTo>
                    <a:pt x="685" y="13743"/>
                  </a:lnTo>
                  <a:lnTo>
                    <a:pt x="2130" y="16198"/>
                  </a:lnTo>
                  <a:lnTo>
                    <a:pt x="5020" y="18653"/>
                  </a:lnTo>
                  <a:lnTo>
                    <a:pt x="10077" y="21272"/>
                  </a:lnTo>
                  <a:lnTo>
                    <a:pt x="11485" y="21600"/>
                  </a:lnTo>
                  <a:lnTo>
                    <a:pt x="15097" y="21600"/>
                  </a:lnTo>
                  <a:lnTo>
                    <a:pt x="17265" y="21436"/>
                  </a:lnTo>
                  <a:lnTo>
                    <a:pt x="19432" y="21272"/>
                  </a:lnTo>
                  <a:lnTo>
                    <a:pt x="20877" y="20952"/>
                  </a:lnTo>
                  <a:lnTo>
                    <a:pt x="21600" y="20623"/>
                  </a:lnTo>
                  <a:lnTo>
                    <a:pt x="20877" y="20131"/>
                  </a:lnTo>
                  <a:lnTo>
                    <a:pt x="16542" y="17840"/>
                  </a:lnTo>
                  <a:lnTo>
                    <a:pt x="13652" y="15385"/>
                  </a:lnTo>
                  <a:lnTo>
                    <a:pt x="11485" y="12931"/>
                  </a:lnTo>
                  <a:lnTo>
                    <a:pt x="11485" y="10640"/>
                  </a:lnTo>
                  <a:lnTo>
                    <a:pt x="12207" y="8185"/>
                  </a:lnTo>
                  <a:lnTo>
                    <a:pt x="14375" y="5731"/>
                  </a:lnTo>
                  <a:lnTo>
                    <a:pt x="16542" y="3276"/>
                  </a:lnTo>
                  <a:lnTo>
                    <a:pt x="20155" y="821"/>
                  </a:lnTo>
                  <a:lnTo>
                    <a:pt x="20155" y="328"/>
                  </a:lnTo>
                  <a:lnTo>
                    <a:pt x="19432" y="164"/>
                  </a:lnTo>
                  <a:lnTo>
                    <a:pt x="1798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23" name="Google Shape;1346;p40"/>
            <p:cNvSpPr/>
            <p:nvPr/>
          </p:nvSpPr>
          <p:spPr>
            <a:xfrm>
              <a:off x="389587" y="426582"/>
              <a:ext cx="12831" cy="23310"/>
            </a:xfrm>
            <a:custGeom>
              <a:avLst/>
              <a:ahLst/>
              <a:cxnLst>
                <a:cxn ang="0">
                  <a:pos x="wd2" y="hd2"/>
                </a:cxn>
                <a:cxn ang="5400000">
                  <a:pos x="wd2" y="hd2"/>
                </a:cxn>
                <a:cxn ang="10800000">
                  <a:pos x="wd2" y="hd2"/>
                </a:cxn>
                <a:cxn ang="16200000">
                  <a:pos x="wd2" y="hd2"/>
                </a:cxn>
              </a:cxnLst>
              <a:rect l="0" t="0" r="r" b="b"/>
              <a:pathLst>
                <a:path w="21600" h="21600" extrusionOk="0">
                  <a:moveTo>
                    <a:pt x="21239" y="0"/>
                  </a:moveTo>
                  <a:lnTo>
                    <a:pt x="19794" y="199"/>
                  </a:lnTo>
                  <a:lnTo>
                    <a:pt x="17645" y="398"/>
                  </a:lnTo>
                  <a:lnTo>
                    <a:pt x="16200" y="984"/>
                  </a:lnTo>
                  <a:lnTo>
                    <a:pt x="9716" y="5149"/>
                  </a:lnTo>
                  <a:lnTo>
                    <a:pt x="6123" y="7723"/>
                  </a:lnTo>
                  <a:lnTo>
                    <a:pt x="3232" y="10497"/>
                  </a:lnTo>
                  <a:lnTo>
                    <a:pt x="2168" y="11888"/>
                  </a:lnTo>
                  <a:lnTo>
                    <a:pt x="1084" y="13270"/>
                  </a:lnTo>
                  <a:lnTo>
                    <a:pt x="361" y="14662"/>
                  </a:lnTo>
                  <a:lnTo>
                    <a:pt x="0" y="16043"/>
                  </a:lnTo>
                  <a:lnTo>
                    <a:pt x="0" y="17435"/>
                  </a:lnTo>
                  <a:lnTo>
                    <a:pt x="361" y="18827"/>
                  </a:lnTo>
                  <a:lnTo>
                    <a:pt x="1084" y="20208"/>
                  </a:lnTo>
                  <a:lnTo>
                    <a:pt x="2529" y="21401"/>
                  </a:lnTo>
                  <a:lnTo>
                    <a:pt x="3232" y="21600"/>
                  </a:lnTo>
                  <a:lnTo>
                    <a:pt x="3955" y="21600"/>
                  </a:lnTo>
                  <a:lnTo>
                    <a:pt x="6123" y="21202"/>
                  </a:lnTo>
                  <a:lnTo>
                    <a:pt x="7568" y="20606"/>
                  </a:lnTo>
                  <a:lnTo>
                    <a:pt x="8290" y="20407"/>
                  </a:lnTo>
                  <a:lnTo>
                    <a:pt x="8290" y="20208"/>
                  </a:lnTo>
                  <a:lnTo>
                    <a:pt x="6845" y="18827"/>
                  </a:lnTo>
                  <a:lnTo>
                    <a:pt x="5761" y="17634"/>
                  </a:lnTo>
                  <a:lnTo>
                    <a:pt x="5400" y="16242"/>
                  </a:lnTo>
                  <a:lnTo>
                    <a:pt x="5400" y="15059"/>
                  </a:lnTo>
                  <a:lnTo>
                    <a:pt x="5761" y="13667"/>
                  </a:lnTo>
                  <a:lnTo>
                    <a:pt x="6484" y="12286"/>
                  </a:lnTo>
                  <a:lnTo>
                    <a:pt x="7568" y="10894"/>
                  </a:lnTo>
                  <a:lnTo>
                    <a:pt x="8632" y="9712"/>
                  </a:lnTo>
                  <a:lnTo>
                    <a:pt x="11523" y="6928"/>
                  </a:lnTo>
                  <a:lnTo>
                    <a:pt x="15116" y="4552"/>
                  </a:lnTo>
                  <a:lnTo>
                    <a:pt x="21239" y="398"/>
                  </a:lnTo>
                  <a:lnTo>
                    <a:pt x="21600" y="199"/>
                  </a:lnTo>
                  <a:lnTo>
                    <a:pt x="2123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24" name="Google Shape;1347;p40"/>
            <p:cNvSpPr/>
            <p:nvPr/>
          </p:nvSpPr>
          <p:spPr>
            <a:xfrm>
              <a:off x="392365" y="414815"/>
              <a:ext cx="25445" cy="17969"/>
            </a:xfrm>
            <a:custGeom>
              <a:avLst/>
              <a:ahLst/>
              <a:cxnLst>
                <a:cxn ang="0">
                  <a:pos x="wd2" y="hd2"/>
                </a:cxn>
                <a:cxn ang="5400000">
                  <a:pos x="wd2" y="hd2"/>
                </a:cxn>
                <a:cxn ang="10800000">
                  <a:pos x="wd2" y="hd2"/>
                </a:cxn>
                <a:cxn ang="16200000">
                  <a:pos x="wd2" y="hd2"/>
                </a:cxn>
              </a:cxnLst>
              <a:rect l="0" t="0" r="r" b="b"/>
              <a:pathLst>
                <a:path w="21600" h="21600" extrusionOk="0">
                  <a:moveTo>
                    <a:pt x="2541" y="0"/>
                  </a:moveTo>
                  <a:lnTo>
                    <a:pt x="1457" y="258"/>
                  </a:lnTo>
                  <a:lnTo>
                    <a:pt x="1093" y="516"/>
                  </a:lnTo>
                  <a:lnTo>
                    <a:pt x="729" y="774"/>
                  </a:lnTo>
                  <a:lnTo>
                    <a:pt x="364" y="1806"/>
                  </a:lnTo>
                  <a:lnTo>
                    <a:pt x="182" y="2580"/>
                  </a:lnTo>
                  <a:lnTo>
                    <a:pt x="0" y="3598"/>
                  </a:lnTo>
                  <a:lnTo>
                    <a:pt x="182" y="4372"/>
                  </a:lnTo>
                  <a:lnTo>
                    <a:pt x="546" y="6435"/>
                  </a:lnTo>
                  <a:lnTo>
                    <a:pt x="1457" y="8227"/>
                  </a:lnTo>
                  <a:lnTo>
                    <a:pt x="2541" y="10033"/>
                  </a:lnTo>
                  <a:lnTo>
                    <a:pt x="3634" y="11825"/>
                  </a:lnTo>
                  <a:lnTo>
                    <a:pt x="5628" y="14405"/>
                  </a:lnTo>
                  <a:lnTo>
                    <a:pt x="7267" y="15939"/>
                  </a:lnTo>
                  <a:lnTo>
                    <a:pt x="8715" y="17486"/>
                  </a:lnTo>
                  <a:lnTo>
                    <a:pt x="10527" y="18518"/>
                  </a:lnTo>
                  <a:lnTo>
                    <a:pt x="12166" y="19536"/>
                  </a:lnTo>
                  <a:lnTo>
                    <a:pt x="13978" y="20310"/>
                  </a:lnTo>
                  <a:lnTo>
                    <a:pt x="15800" y="20826"/>
                  </a:lnTo>
                  <a:lnTo>
                    <a:pt x="19606" y="21600"/>
                  </a:lnTo>
                  <a:lnTo>
                    <a:pt x="19970" y="21342"/>
                  </a:lnTo>
                  <a:lnTo>
                    <a:pt x="20334" y="21084"/>
                  </a:lnTo>
                  <a:lnTo>
                    <a:pt x="21245" y="20310"/>
                  </a:lnTo>
                  <a:lnTo>
                    <a:pt x="21600" y="19794"/>
                  </a:lnTo>
                  <a:lnTo>
                    <a:pt x="21600" y="19278"/>
                  </a:lnTo>
                  <a:lnTo>
                    <a:pt x="21063" y="19020"/>
                  </a:lnTo>
                  <a:lnTo>
                    <a:pt x="17976" y="18518"/>
                  </a:lnTo>
                  <a:lnTo>
                    <a:pt x="15071" y="17486"/>
                  </a:lnTo>
                  <a:lnTo>
                    <a:pt x="12348" y="15939"/>
                  </a:lnTo>
                  <a:lnTo>
                    <a:pt x="10891" y="14920"/>
                  </a:lnTo>
                  <a:lnTo>
                    <a:pt x="9626" y="13631"/>
                  </a:lnTo>
                  <a:lnTo>
                    <a:pt x="7622" y="11567"/>
                  </a:lnTo>
                  <a:lnTo>
                    <a:pt x="6356" y="10033"/>
                  </a:lnTo>
                  <a:lnTo>
                    <a:pt x="5081" y="7969"/>
                  </a:lnTo>
                  <a:lnTo>
                    <a:pt x="3998" y="6177"/>
                  </a:lnTo>
                  <a:lnTo>
                    <a:pt x="3087" y="4114"/>
                  </a:lnTo>
                  <a:lnTo>
                    <a:pt x="2905" y="3340"/>
                  </a:lnTo>
                  <a:lnTo>
                    <a:pt x="2723" y="2322"/>
                  </a:lnTo>
                  <a:lnTo>
                    <a:pt x="2905" y="1806"/>
                  </a:lnTo>
                  <a:lnTo>
                    <a:pt x="3087" y="1032"/>
                  </a:lnTo>
                  <a:lnTo>
                    <a:pt x="3269" y="516"/>
                  </a:lnTo>
                  <a:lnTo>
                    <a:pt x="326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25" name="Google Shape;1348;p40"/>
            <p:cNvSpPr/>
            <p:nvPr/>
          </p:nvSpPr>
          <p:spPr>
            <a:xfrm>
              <a:off x="418880" y="384031"/>
              <a:ext cx="34005" cy="20950"/>
            </a:xfrm>
            <a:custGeom>
              <a:avLst/>
              <a:ahLst/>
              <a:cxnLst>
                <a:cxn ang="0">
                  <a:pos x="wd2" y="hd2"/>
                </a:cxn>
                <a:cxn ang="5400000">
                  <a:pos x="wd2" y="hd2"/>
                </a:cxn>
                <a:cxn ang="10800000">
                  <a:pos x="wd2" y="hd2"/>
                </a:cxn>
                <a:cxn ang="16200000">
                  <a:pos x="wd2" y="hd2"/>
                </a:cxn>
              </a:cxnLst>
              <a:rect l="0" t="0" r="r" b="b"/>
              <a:pathLst>
                <a:path w="21600" h="21600" extrusionOk="0">
                  <a:moveTo>
                    <a:pt x="11951" y="0"/>
                  </a:moveTo>
                  <a:lnTo>
                    <a:pt x="9778" y="221"/>
                  </a:lnTo>
                  <a:lnTo>
                    <a:pt x="7740" y="873"/>
                  </a:lnTo>
                  <a:lnTo>
                    <a:pt x="5703" y="1980"/>
                  </a:lnTo>
                  <a:lnTo>
                    <a:pt x="3938" y="3528"/>
                  </a:lnTo>
                  <a:lnTo>
                    <a:pt x="2446" y="5065"/>
                  </a:lnTo>
                  <a:lnTo>
                    <a:pt x="1356" y="6835"/>
                  </a:lnTo>
                  <a:lnTo>
                    <a:pt x="818" y="7930"/>
                  </a:lnTo>
                  <a:lnTo>
                    <a:pt x="545" y="9036"/>
                  </a:lnTo>
                  <a:lnTo>
                    <a:pt x="136" y="9921"/>
                  </a:lnTo>
                  <a:lnTo>
                    <a:pt x="0" y="11015"/>
                  </a:lnTo>
                  <a:lnTo>
                    <a:pt x="0" y="13228"/>
                  </a:lnTo>
                  <a:lnTo>
                    <a:pt x="136" y="14322"/>
                  </a:lnTo>
                  <a:lnTo>
                    <a:pt x="409" y="15207"/>
                  </a:lnTo>
                  <a:lnTo>
                    <a:pt x="682" y="16314"/>
                  </a:lnTo>
                  <a:lnTo>
                    <a:pt x="1227" y="17198"/>
                  </a:lnTo>
                  <a:lnTo>
                    <a:pt x="1765" y="17851"/>
                  </a:lnTo>
                  <a:lnTo>
                    <a:pt x="2310" y="18736"/>
                  </a:lnTo>
                  <a:lnTo>
                    <a:pt x="3802" y="20063"/>
                  </a:lnTo>
                  <a:lnTo>
                    <a:pt x="5430" y="20948"/>
                  </a:lnTo>
                  <a:lnTo>
                    <a:pt x="7339" y="21379"/>
                  </a:lnTo>
                  <a:lnTo>
                    <a:pt x="9512" y="21600"/>
                  </a:lnTo>
                  <a:lnTo>
                    <a:pt x="11679" y="21379"/>
                  </a:lnTo>
                  <a:lnTo>
                    <a:pt x="13852" y="20505"/>
                  </a:lnTo>
                  <a:lnTo>
                    <a:pt x="15761" y="19620"/>
                  </a:lnTo>
                  <a:lnTo>
                    <a:pt x="17525" y="18072"/>
                  </a:lnTo>
                  <a:lnTo>
                    <a:pt x="19017" y="16535"/>
                  </a:lnTo>
                  <a:lnTo>
                    <a:pt x="20237" y="14544"/>
                  </a:lnTo>
                  <a:lnTo>
                    <a:pt x="20646" y="13670"/>
                  </a:lnTo>
                  <a:lnTo>
                    <a:pt x="21055" y="12564"/>
                  </a:lnTo>
                  <a:lnTo>
                    <a:pt x="21327" y="11458"/>
                  </a:lnTo>
                  <a:lnTo>
                    <a:pt x="21464" y="10585"/>
                  </a:lnTo>
                  <a:lnTo>
                    <a:pt x="21600" y="9478"/>
                  </a:lnTo>
                  <a:lnTo>
                    <a:pt x="21464" y="8372"/>
                  </a:lnTo>
                  <a:lnTo>
                    <a:pt x="21327" y="7278"/>
                  </a:lnTo>
                  <a:lnTo>
                    <a:pt x="21055" y="6171"/>
                  </a:lnTo>
                  <a:lnTo>
                    <a:pt x="20782" y="5286"/>
                  </a:lnTo>
                  <a:lnTo>
                    <a:pt x="20237" y="4402"/>
                  </a:lnTo>
                  <a:lnTo>
                    <a:pt x="19835" y="3528"/>
                  </a:lnTo>
                  <a:lnTo>
                    <a:pt x="19154" y="2864"/>
                  </a:lnTo>
                  <a:lnTo>
                    <a:pt x="17662" y="1537"/>
                  </a:lnTo>
                  <a:lnTo>
                    <a:pt x="16026" y="664"/>
                  </a:lnTo>
                  <a:lnTo>
                    <a:pt x="14125" y="221"/>
                  </a:lnTo>
                  <a:lnTo>
                    <a:pt x="11951"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26" name="Google Shape;1349;p40"/>
            <p:cNvSpPr/>
            <p:nvPr/>
          </p:nvSpPr>
          <p:spPr>
            <a:xfrm>
              <a:off x="425724" y="389759"/>
              <a:ext cx="17968" cy="12701"/>
            </a:xfrm>
            <a:custGeom>
              <a:avLst/>
              <a:ahLst/>
              <a:cxnLst>
                <a:cxn ang="0">
                  <a:pos x="wd2" y="hd2"/>
                </a:cxn>
                <a:cxn ang="5400000">
                  <a:pos x="wd2" y="hd2"/>
                </a:cxn>
                <a:cxn ang="10800000">
                  <a:pos x="wd2" y="hd2"/>
                </a:cxn>
                <a:cxn ang="16200000">
                  <a:pos x="wd2" y="hd2"/>
                </a:cxn>
              </a:cxnLst>
              <a:rect l="0" t="0" r="r" b="b"/>
              <a:pathLst>
                <a:path w="21600" h="21600" extrusionOk="0">
                  <a:moveTo>
                    <a:pt x="10793" y="0"/>
                  </a:moveTo>
                  <a:lnTo>
                    <a:pt x="0" y="14983"/>
                  </a:lnTo>
                  <a:lnTo>
                    <a:pt x="1806" y="18967"/>
                  </a:lnTo>
                  <a:lnTo>
                    <a:pt x="10793" y="6617"/>
                  </a:lnTo>
                  <a:lnTo>
                    <a:pt x="19536" y="21600"/>
                  </a:lnTo>
                  <a:lnTo>
                    <a:pt x="21600" y="18524"/>
                  </a:lnTo>
                  <a:lnTo>
                    <a:pt x="1079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27" name="Google Shape;1350;p40"/>
            <p:cNvSpPr/>
            <p:nvPr/>
          </p:nvSpPr>
          <p:spPr>
            <a:xfrm>
              <a:off x="180897" y="-1"/>
              <a:ext cx="55811" cy="120383"/>
            </a:xfrm>
            <a:custGeom>
              <a:avLst/>
              <a:ahLst/>
              <a:cxnLst>
                <a:cxn ang="0">
                  <a:pos x="wd2" y="hd2"/>
                </a:cxn>
                <a:cxn ang="5400000">
                  <a:pos x="wd2" y="hd2"/>
                </a:cxn>
                <a:cxn ang="10800000">
                  <a:pos x="wd2" y="hd2"/>
                </a:cxn>
                <a:cxn ang="16200000">
                  <a:pos x="wd2" y="hd2"/>
                </a:cxn>
              </a:cxnLst>
              <a:rect l="0" t="0" r="r" b="b"/>
              <a:pathLst>
                <a:path w="21600" h="21600" extrusionOk="0">
                  <a:moveTo>
                    <a:pt x="14480" y="0"/>
                  </a:moveTo>
                  <a:lnTo>
                    <a:pt x="13903" y="77"/>
                  </a:lnTo>
                  <a:lnTo>
                    <a:pt x="13488" y="154"/>
                  </a:lnTo>
                  <a:lnTo>
                    <a:pt x="11998" y="575"/>
                  </a:lnTo>
                  <a:lnTo>
                    <a:pt x="10512" y="997"/>
                  </a:lnTo>
                  <a:lnTo>
                    <a:pt x="9021" y="1495"/>
                  </a:lnTo>
                  <a:lnTo>
                    <a:pt x="7614" y="1996"/>
                  </a:lnTo>
                  <a:lnTo>
                    <a:pt x="6289" y="2533"/>
                  </a:lnTo>
                  <a:lnTo>
                    <a:pt x="4965" y="3108"/>
                  </a:lnTo>
                  <a:lnTo>
                    <a:pt x="3807" y="3722"/>
                  </a:lnTo>
                  <a:lnTo>
                    <a:pt x="2815" y="4336"/>
                  </a:lnTo>
                  <a:lnTo>
                    <a:pt x="1901" y="4989"/>
                  </a:lnTo>
                  <a:lnTo>
                    <a:pt x="1158" y="5678"/>
                  </a:lnTo>
                  <a:lnTo>
                    <a:pt x="826" y="6024"/>
                  </a:lnTo>
                  <a:lnTo>
                    <a:pt x="577" y="6407"/>
                  </a:lnTo>
                  <a:lnTo>
                    <a:pt x="332" y="6790"/>
                  </a:lnTo>
                  <a:lnTo>
                    <a:pt x="166" y="7137"/>
                  </a:lnTo>
                  <a:lnTo>
                    <a:pt x="83" y="7519"/>
                  </a:lnTo>
                  <a:lnTo>
                    <a:pt x="0" y="7943"/>
                  </a:lnTo>
                  <a:lnTo>
                    <a:pt x="0" y="8326"/>
                  </a:lnTo>
                  <a:lnTo>
                    <a:pt x="83" y="8747"/>
                  </a:lnTo>
                  <a:lnTo>
                    <a:pt x="249" y="9169"/>
                  </a:lnTo>
                  <a:lnTo>
                    <a:pt x="415" y="9592"/>
                  </a:lnTo>
                  <a:lnTo>
                    <a:pt x="660" y="10014"/>
                  </a:lnTo>
                  <a:lnTo>
                    <a:pt x="992" y="10435"/>
                  </a:lnTo>
                  <a:lnTo>
                    <a:pt x="1324" y="10820"/>
                  </a:lnTo>
                  <a:lnTo>
                    <a:pt x="1735" y="11165"/>
                  </a:lnTo>
                  <a:lnTo>
                    <a:pt x="2233" y="11473"/>
                  </a:lnTo>
                  <a:lnTo>
                    <a:pt x="2732" y="11779"/>
                  </a:lnTo>
                  <a:lnTo>
                    <a:pt x="3309" y="12085"/>
                  </a:lnTo>
                  <a:lnTo>
                    <a:pt x="3973" y="12354"/>
                  </a:lnTo>
                  <a:lnTo>
                    <a:pt x="5297" y="12853"/>
                  </a:lnTo>
                  <a:lnTo>
                    <a:pt x="6705" y="13274"/>
                  </a:lnTo>
                  <a:lnTo>
                    <a:pt x="8191" y="13698"/>
                  </a:lnTo>
                  <a:lnTo>
                    <a:pt x="11172" y="14463"/>
                  </a:lnTo>
                  <a:lnTo>
                    <a:pt x="13156" y="15002"/>
                  </a:lnTo>
                  <a:lnTo>
                    <a:pt x="14152" y="15270"/>
                  </a:lnTo>
                  <a:lnTo>
                    <a:pt x="14978" y="15614"/>
                  </a:lnTo>
                  <a:lnTo>
                    <a:pt x="15887" y="15961"/>
                  </a:lnTo>
                  <a:lnTo>
                    <a:pt x="16635" y="16305"/>
                  </a:lnTo>
                  <a:lnTo>
                    <a:pt x="17378" y="16729"/>
                  </a:lnTo>
                  <a:lnTo>
                    <a:pt x="17959" y="17189"/>
                  </a:lnTo>
                  <a:lnTo>
                    <a:pt x="18204" y="17456"/>
                  </a:lnTo>
                  <a:lnTo>
                    <a:pt x="18370" y="17687"/>
                  </a:lnTo>
                  <a:lnTo>
                    <a:pt x="18453" y="17918"/>
                  </a:lnTo>
                  <a:lnTo>
                    <a:pt x="18536" y="18109"/>
                  </a:lnTo>
                  <a:lnTo>
                    <a:pt x="18453" y="18301"/>
                  </a:lnTo>
                  <a:lnTo>
                    <a:pt x="18370" y="18494"/>
                  </a:lnTo>
                  <a:lnTo>
                    <a:pt x="18287" y="18684"/>
                  </a:lnTo>
                  <a:lnTo>
                    <a:pt x="18125" y="18877"/>
                  </a:lnTo>
                  <a:lnTo>
                    <a:pt x="17627" y="19183"/>
                  </a:lnTo>
                  <a:lnTo>
                    <a:pt x="16963" y="19491"/>
                  </a:lnTo>
                  <a:lnTo>
                    <a:pt x="16137" y="19758"/>
                  </a:lnTo>
                  <a:lnTo>
                    <a:pt x="15228" y="19989"/>
                  </a:lnTo>
                  <a:lnTo>
                    <a:pt x="14318" y="20182"/>
                  </a:lnTo>
                  <a:lnTo>
                    <a:pt x="13322" y="20334"/>
                  </a:lnTo>
                  <a:lnTo>
                    <a:pt x="12247" y="20488"/>
                  </a:lnTo>
                  <a:lnTo>
                    <a:pt x="11255" y="20603"/>
                  </a:lnTo>
                  <a:lnTo>
                    <a:pt x="9349" y="20757"/>
                  </a:lnTo>
                  <a:lnTo>
                    <a:pt x="7780" y="20834"/>
                  </a:lnTo>
                  <a:lnTo>
                    <a:pt x="7365" y="20873"/>
                  </a:lnTo>
                  <a:lnTo>
                    <a:pt x="6866" y="20948"/>
                  </a:lnTo>
                  <a:lnTo>
                    <a:pt x="6289" y="21102"/>
                  </a:lnTo>
                  <a:lnTo>
                    <a:pt x="5874" y="21217"/>
                  </a:lnTo>
                  <a:lnTo>
                    <a:pt x="5625" y="21371"/>
                  </a:lnTo>
                  <a:lnTo>
                    <a:pt x="5542" y="21448"/>
                  </a:lnTo>
                  <a:lnTo>
                    <a:pt x="5542" y="21485"/>
                  </a:lnTo>
                  <a:lnTo>
                    <a:pt x="5625" y="21523"/>
                  </a:lnTo>
                  <a:lnTo>
                    <a:pt x="5791" y="21562"/>
                  </a:lnTo>
                  <a:lnTo>
                    <a:pt x="6456" y="21600"/>
                  </a:lnTo>
                  <a:lnTo>
                    <a:pt x="7697" y="21562"/>
                  </a:lnTo>
                  <a:lnTo>
                    <a:pt x="9104" y="21485"/>
                  </a:lnTo>
                  <a:lnTo>
                    <a:pt x="10590" y="21371"/>
                  </a:lnTo>
                  <a:lnTo>
                    <a:pt x="12081" y="21179"/>
                  </a:lnTo>
                  <a:lnTo>
                    <a:pt x="13654" y="20986"/>
                  </a:lnTo>
                  <a:lnTo>
                    <a:pt x="15144" y="20757"/>
                  </a:lnTo>
                  <a:lnTo>
                    <a:pt x="16635" y="20449"/>
                  </a:lnTo>
                  <a:lnTo>
                    <a:pt x="17959" y="20143"/>
                  </a:lnTo>
                  <a:lnTo>
                    <a:pt x="19200" y="19758"/>
                  </a:lnTo>
                  <a:lnTo>
                    <a:pt x="19694" y="19529"/>
                  </a:lnTo>
                  <a:lnTo>
                    <a:pt x="20193" y="19337"/>
                  </a:lnTo>
                  <a:lnTo>
                    <a:pt x="20608" y="19069"/>
                  </a:lnTo>
                  <a:lnTo>
                    <a:pt x="20936" y="18838"/>
                  </a:lnTo>
                  <a:lnTo>
                    <a:pt x="21185" y="18607"/>
                  </a:lnTo>
                  <a:lnTo>
                    <a:pt x="21434" y="18340"/>
                  </a:lnTo>
                  <a:lnTo>
                    <a:pt x="21600" y="18032"/>
                  </a:lnTo>
                  <a:lnTo>
                    <a:pt x="21600" y="17456"/>
                  </a:lnTo>
                  <a:lnTo>
                    <a:pt x="21434" y="17112"/>
                  </a:lnTo>
                  <a:lnTo>
                    <a:pt x="21185" y="16804"/>
                  </a:lnTo>
                  <a:lnTo>
                    <a:pt x="20853" y="16459"/>
                  </a:lnTo>
                  <a:lnTo>
                    <a:pt x="20442" y="16115"/>
                  </a:lnTo>
                  <a:lnTo>
                    <a:pt x="19860" y="15730"/>
                  </a:lnTo>
                  <a:lnTo>
                    <a:pt x="19034" y="15270"/>
                  </a:lnTo>
                  <a:lnTo>
                    <a:pt x="18125" y="14887"/>
                  </a:lnTo>
                  <a:lnTo>
                    <a:pt x="17129" y="14502"/>
                  </a:lnTo>
                  <a:lnTo>
                    <a:pt x="16137" y="14196"/>
                  </a:lnTo>
                  <a:lnTo>
                    <a:pt x="15144" y="13888"/>
                  </a:lnTo>
                  <a:lnTo>
                    <a:pt x="14069" y="13621"/>
                  </a:lnTo>
                  <a:lnTo>
                    <a:pt x="11831" y="13045"/>
                  </a:lnTo>
                  <a:lnTo>
                    <a:pt x="9681" y="12470"/>
                  </a:lnTo>
                  <a:lnTo>
                    <a:pt x="8689" y="12162"/>
                  </a:lnTo>
                  <a:lnTo>
                    <a:pt x="7697" y="11817"/>
                  </a:lnTo>
                  <a:lnTo>
                    <a:pt x="6705" y="11434"/>
                  </a:lnTo>
                  <a:lnTo>
                    <a:pt x="5874" y="11011"/>
                  </a:lnTo>
                  <a:lnTo>
                    <a:pt x="5048" y="10551"/>
                  </a:lnTo>
                  <a:lnTo>
                    <a:pt x="4384" y="10014"/>
                  </a:lnTo>
                  <a:lnTo>
                    <a:pt x="3973" y="9631"/>
                  </a:lnTo>
                  <a:lnTo>
                    <a:pt x="3641" y="9284"/>
                  </a:lnTo>
                  <a:lnTo>
                    <a:pt x="3392" y="8901"/>
                  </a:lnTo>
                  <a:lnTo>
                    <a:pt x="3226" y="8518"/>
                  </a:lnTo>
                  <a:lnTo>
                    <a:pt x="3143" y="8172"/>
                  </a:lnTo>
                  <a:lnTo>
                    <a:pt x="3059" y="7789"/>
                  </a:lnTo>
                  <a:lnTo>
                    <a:pt x="3059" y="7442"/>
                  </a:lnTo>
                  <a:lnTo>
                    <a:pt x="3143" y="7060"/>
                  </a:lnTo>
                  <a:lnTo>
                    <a:pt x="3309" y="6715"/>
                  </a:lnTo>
                  <a:lnTo>
                    <a:pt x="3475" y="6369"/>
                  </a:lnTo>
                  <a:lnTo>
                    <a:pt x="3724" y="6024"/>
                  </a:lnTo>
                  <a:lnTo>
                    <a:pt x="4056" y="5678"/>
                  </a:lnTo>
                  <a:lnTo>
                    <a:pt x="4799" y="5025"/>
                  </a:lnTo>
                  <a:lnTo>
                    <a:pt x="5625" y="4413"/>
                  </a:lnTo>
                  <a:lnTo>
                    <a:pt x="6705" y="3799"/>
                  </a:lnTo>
                  <a:lnTo>
                    <a:pt x="7780" y="3224"/>
                  </a:lnTo>
                  <a:lnTo>
                    <a:pt x="9021" y="2685"/>
                  </a:lnTo>
                  <a:lnTo>
                    <a:pt x="10262" y="2148"/>
                  </a:lnTo>
                  <a:lnTo>
                    <a:pt x="11587" y="1688"/>
                  </a:lnTo>
                  <a:lnTo>
                    <a:pt x="12911" y="1228"/>
                  </a:lnTo>
                  <a:lnTo>
                    <a:pt x="14235" y="845"/>
                  </a:lnTo>
                  <a:lnTo>
                    <a:pt x="15560" y="498"/>
                  </a:lnTo>
                  <a:lnTo>
                    <a:pt x="16054" y="308"/>
                  </a:lnTo>
                  <a:lnTo>
                    <a:pt x="16137" y="231"/>
                  </a:lnTo>
                  <a:lnTo>
                    <a:pt x="16137" y="115"/>
                  </a:lnTo>
                  <a:lnTo>
                    <a:pt x="15971" y="77"/>
                  </a:lnTo>
                  <a:lnTo>
                    <a:pt x="15560" y="38"/>
                  </a:lnTo>
                  <a:lnTo>
                    <a:pt x="15061"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028" name="Google Shape;1351;p40"/>
            <p:cNvSpPr/>
            <p:nvPr/>
          </p:nvSpPr>
          <p:spPr>
            <a:xfrm>
              <a:off x="215103" y="428"/>
              <a:ext cx="55811" cy="120168"/>
            </a:xfrm>
            <a:custGeom>
              <a:avLst/>
              <a:ahLst/>
              <a:cxnLst>
                <a:cxn ang="0">
                  <a:pos x="wd2" y="hd2"/>
                </a:cxn>
                <a:cxn ang="5400000">
                  <a:pos x="wd2" y="hd2"/>
                </a:cxn>
                <a:cxn ang="10800000">
                  <a:pos x="wd2" y="hd2"/>
                </a:cxn>
                <a:cxn ang="16200000">
                  <a:pos x="wd2" y="hd2"/>
                </a:cxn>
              </a:cxnLst>
              <a:rect l="0" t="0" r="r" b="b"/>
              <a:pathLst>
                <a:path w="21600" h="21600" extrusionOk="0">
                  <a:moveTo>
                    <a:pt x="14484" y="0"/>
                  </a:moveTo>
                  <a:lnTo>
                    <a:pt x="13903" y="39"/>
                  </a:lnTo>
                  <a:lnTo>
                    <a:pt x="13492" y="116"/>
                  </a:lnTo>
                  <a:lnTo>
                    <a:pt x="12002" y="538"/>
                  </a:lnTo>
                  <a:lnTo>
                    <a:pt x="10512" y="999"/>
                  </a:lnTo>
                  <a:lnTo>
                    <a:pt x="9021" y="1498"/>
                  </a:lnTo>
                  <a:lnTo>
                    <a:pt x="7614" y="1999"/>
                  </a:lnTo>
                  <a:lnTo>
                    <a:pt x="6289" y="2537"/>
                  </a:lnTo>
                  <a:lnTo>
                    <a:pt x="4965" y="3114"/>
                  </a:lnTo>
                  <a:lnTo>
                    <a:pt x="3807" y="3690"/>
                  </a:lnTo>
                  <a:lnTo>
                    <a:pt x="2815" y="4344"/>
                  </a:lnTo>
                  <a:lnTo>
                    <a:pt x="1906" y="4996"/>
                  </a:lnTo>
                  <a:lnTo>
                    <a:pt x="1158" y="5688"/>
                  </a:lnTo>
                  <a:lnTo>
                    <a:pt x="830" y="6035"/>
                  </a:lnTo>
                  <a:lnTo>
                    <a:pt x="581" y="6418"/>
                  </a:lnTo>
                  <a:lnTo>
                    <a:pt x="332" y="6764"/>
                  </a:lnTo>
                  <a:lnTo>
                    <a:pt x="166" y="7149"/>
                  </a:lnTo>
                  <a:lnTo>
                    <a:pt x="0" y="7917"/>
                  </a:lnTo>
                  <a:lnTo>
                    <a:pt x="0" y="8341"/>
                  </a:lnTo>
                  <a:lnTo>
                    <a:pt x="83" y="8763"/>
                  </a:lnTo>
                  <a:lnTo>
                    <a:pt x="249" y="9147"/>
                  </a:lnTo>
                  <a:lnTo>
                    <a:pt x="415" y="9571"/>
                  </a:lnTo>
                  <a:lnTo>
                    <a:pt x="664" y="10032"/>
                  </a:lnTo>
                  <a:lnTo>
                    <a:pt x="997" y="10454"/>
                  </a:lnTo>
                  <a:lnTo>
                    <a:pt x="1324" y="10801"/>
                  </a:lnTo>
                  <a:lnTo>
                    <a:pt x="1740" y="11146"/>
                  </a:lnTo>
                  <a:lnTo>
                    <a:pt x="2238" y="11491"/>
                  </a:lnTo>
                  <a:lnTo>
                    <a:pt x="2732" y="11800"/>
                  </a:lnTo>
                  <a:lnTo>
                    <a:pt x="3313" y="12068"/>
                  </a:lnTo>
                  <a:lnTo>
                    <a:pt x="3973" y="12338"/>
                  </a:lnTo>
                  <a:lnTo>
                    <a:pt x="5297" y="12837"/>
                  </a:lnTo>
                  <a:lnTo>
                    <a:pt x="6705" y="13298"/>
                  </a:lnTo>
                  <a:lnTo>
                    <a:pt x="8195" y="13722"/>
                  </a:lnTo>
                  <a:lnTo>
                    <a:pt x="11176" y="14451"/>
                  </a:lnTo>
                  <a:lnTo>
                    <a:pt x="13160" y="15027"/>
                  </a:lnTo>
                  <a:lnTo>
                    <a:pt x="14152" y="15297"/>
                  </a:lnTo>
                  <a:lnTo>
                    <a:pt x="14983" y="15604"/>
                  </a:lnTo>
                  <a:lnTo>
                    <a:pt x="15892" y="15951"/>
                  </a:lnTo>
                  <a:lnTo>
                    <a:pt x="16635" y="16334"/>
                  </a:lnTo>
                  <a:lnTo>
                    <a:pt x="17382" y="16757"/>
                  </a:lnTo>
                  <a:lnTo>
                    <a:pt x="17959" y="17220"/>
                  </a:lnTo>
                  <a:lnTo>
                    <a:pt x="18208" y="17449"/>
                  </a:lnTo>
                  <a:lnTo>
                    <a:pt x="18374" y="17719"/>
                  </a:lnTo>
                  <a:lnTo>
                    <a:pt x="18457" y="17910"/>
                  </a:lnTo>
                  <a:lnTo>
                    <a:pt x="18541" y="18141"/>
                  </a:lnTo>
                  <a:lnTo>
                    <a:pt x="18457" y="18334"/>
                  </a:lnTo>
                  <a:lnTo>
                    <a:pt x="18374" y="18525"/>
                  </a:lnTo>
                  <a:lnTo>
                    <a:pt x="18291" y="18718"/>
                  </a:lnTo>
                  <a:lnTo>
                    <a:pt x="18125" y="18910"/>
                  </a:lnTo>
                  <a:lnTo>
                    <a:pt x="17627" y="19217"/>
                  </a:lnTo>
                  <a:lnTo>
                    <a:pt x="16967" y="19525"/>
                  </a:lnTo>
                  <a:lnTo>
                    <a:pt x="16141" y="19755"/>
                  </a:lnTo>
                  <a:lnTo>
                    <a:pt x="15228" y="19986"/>
                  </a:lnTo>
                  <a:lnTo>
                    <a:pt x="14318" y="20218"/>
                  </a:lnTo>
                  <a:lnTo>
                    <a:pt x="13326" y="20370"/>
                  </a:lnTo>
                  <a:lnTo>
                    <a:pt x="12251" y="20524"/>
                  </a:lnTo>
                  <a:lnTo>
                    <a:pt x="11255" y="20640"/>
                  </a:lnTo>
                  <a:lnTo>
                    <a:pt x="9353" y="20794"/>
                  </a:lnTo>
                  <a:lnTo>
                    <a:pt x="7780" y="20869"/>
                  </a:lnTo>
                  <a:lnTo>
                    <a:pt x="7369" y="20908"/>
                  </a:lnTo>
                  <a:lnTo>
                    <a:pt x="6871" y="20985"/>
                  </a:lnTo>
                  <a:lnTo>
                    <a:pt x="6289" y="21101"/>
                  </a:lnTo>
                  <a:lnTo>
                    <a:pt x="5879" y="21255"/>
                  </a:lnTo>
                  <a:lnTo>
                    <a:pt x="5629" y="21409"/>
                  </a:lnTo>
                  <a:lnTo>
                    <a:pt x="5546" y="21446"/>
                  </a:lnTo>
                  <a:lnTo>
                    <a:pt x="5546" y="21523"/>
                  </a:lnTo>
                  <a:lnTo>
                    <a:pt x="5629" y="21561"/>
                  </a:lnTo>
                  <a:lnTo>
                    <a:pt x="5796" y="21600"/>
                  </a:lnTo>
                  <a:lnTo>
                    <a:pt x="6456" y="21600"/>
                  </a:lnTo>
                  <a:lnTo>
                    <a:pt x="7697" y="21561"/>
                  </a:lnTo>
                  <a:lnTo>
                    <a:pt x="9104" y="21484"/>
                  </a:lnTo>
                  <a:lnTo>
                    <a:pt x="10595" y="21371"/>
                  </a:lnTo>
                  <a:lnTo>
                    <a:pt x="12085" y="21216"/>
                  </a:lnTo>
                  <a:lnTo>
                    <a:pt x="13658" y="21024"/>
                  </a:lnTo>
                  <a:lnTo>
                    <a:pt x="15144" y="20756"/>
                  </a:lnTo>
                  <a:lnTo>
                    <a:pt x="16635" y="20486"/>
                  </a:lnTo>
                  <a:lnTo>
                    <a:pt x="17959" y="20141"/>
                  </a:lnTo>
                  <a:lnTo>
                    <a:pt x="19200" y="19755"/>
                  </a:lnTo>
                  <a:lnTo>
                    <a:pt x="19699" y="19564"/>
                  </a:lnTo>
                  <a:lnTo>
                    <a:pt x="20193" y="19333"/>
                  </a:lnTo>
                  <a:lnTo>
                    <a:pt x="20608" y="19101"/>
                  </a:lnTo>
                  <a:lnTo>
                    <a:pt x="20940" y="18872"/>
                  </a:lnTo>
                  <a:lnTo>
                    <a:pt x="21189" y="18602"/>
                  </a:lnTo>
                  <a:lnTo>
                    <a:pt x="21434" y="18334"/>
                  </a:lnTo>
                  <a:lnTo>
                    <a:pt x="21600" y="18064"/>
                  </a:lnTo>
                  <a:lnTo>
                    <a:pt x="21600" y="17449"/>
                  </a:lnTo>
                  <a:lnTo>
                    <a:pt x="21434" y="17142"/>
                  </a:lnTo>
                  <a:lnTo>
                    <a:pt x="21189" y="16834"/>
                  </a:lnTo>
                  <a:lnTo>
                    <a:pt x="20857" y="16489"/>
                  </a:lnTo>
                  <a:lnTo>
                    <a:pt x="20442" y="16105"/>
                  </a:lnTo>
                  <a:lnTo>
                    <a:pt x="19865" y="15758"/>
                  </a:lnTo>
                  <a:lnTo>
                    <a:pt x="19034" y="15297"/>
                  </a:lnTo>
                  <a:lnTo>
                    <a:pt x="18125" y="14914"/>
                  </a:lnTo>
                  <a:lnTo>
                    <a:pt x="17133" y="14528"/>
                  </a:lnTo>
                  <a:lnTo>
                    <a:pt x="16141" y="14221"/>
                  </a:lnTo>
                  <a:lnTo>
                    <a:pt x="15144" y="13913"/>
                  </a:lnTo>
                  <a:lnTo>
                    <a:pt x="14069" y="13606"/>
                  </a:lnTo>
                  <a:lnTo>
                    <a:pt x="11836" y="13068"/>
                  </a:lnTo>
                  <a:lnTo>
                    <a:pt x="9685" y="12492"/>
                  </a:lnTo>
                  <a:lnTo>
                    <a:pt x="8693" y="12183"/>
                  </a:lnTo>
                  <a:lnTo>
                    <a:pt x="7697" y="11838"/>
                  </a:lnTo>
                  <a:lnTo>
                    <a:pt x="6705" y="11453"/>
                  </a:lnTo>
                  <a:lnTo>
                    <a:pt x="5879" y="11030"/>
                  </a:lnTo>
                  <a:lnTo>
                    <a:pt x="5048" y="10570"/>
                  </a:lnTo>
                  <a:lnTo>
                    <a:pt x="4388" y="10032"/>
                  </a:lnTo>
                  <a:lnTo>
                    <a:pt x="3973" y="9648"/>
                  </a:lnTo>
                  <a:lnTo>
                    <a:pt x="3645" y="9262"/>
                  </a:lnTo>
                  <a:lnTo>
                    <a:pt x="3396" y="8917"/>
                  </a:lnTo>
                  <a:lnTo>
                    <a:pt x="3230" y="8532"/>
                  </a:lnTo>
                  <a:lnTo>
                    <a:pt x="3147" y="8148"/>
                  </a:lnTo>
                  <a:lnTo>
                    <a:pt x="3064" y="7803"/>
                  </a:lnTo>
                  <a:lnTo>
                    <a:pt x="3064" y="7417"/>
                  </a:lnTo>
                  <a:lnTo>
                    <a:pt x="3147" y="7072"/>
                  </a:lnTo>
                  <a:lnTo>
                    <a:pt x="3313" y="6725"/>
                  </a:lnTo>
                  <a:lnTo>
                    <a:pt x="3479" y="6380"/>
                  </a:lnTo>
                  <a:lnTo>
                    <a:pt x="3724" y="6035"/>
                  </a:lnTo>
                  <a:lnTo>
                    <a:pt x="4056" y="5688"/>
                  </a:lnTo>
                  <a:lnTo>
                    <a:pt x="4803" y="5034"/>
                  </a:lnTo>
                  <a:lnTo>
                    <a:pt x="5629" y="4419"/>
                  </a:lnTo>
                  <a:lnTo>
                    <a:pt x="6705" y="3804"/>
                  </a:lnTo>
                  <a:lnTo>
                    <a:pt x="7780" y="3228"/>
                  </a:lnTo>
                  <a:lnTo>
                    <a:pt x="9021" y="2651"/>
                  </a:lnTo>
                  <a:lnTo>
                    <a:pt x="10262" y="2152"/>
                  </a:lnTo>
                  <a:lnTo>
                    <a:pt x="11587" y="1691"/>
                  </a:lnTo>
                  <a:lnTo>
                    <a:pt x="12911" y="1230"/>
                  </a:lnTo>
                  <a:lnTo>
                    <a:pt x="14235" y="844"/>
                  </a:lnTo>
                  <a:lnTo>
                    <a:pt x="15560" y="461"/>
                  </a:lnTo>
                  <a:lnTo>
                    <a:pt x="16058" y="307"/>
                  </a:lnTo>
                  <a:lnTo>
                    <a:pt x="16141" y="231"/>
                  </a:lnTo>
                  <a:lnTo>
                    <a:pt x="16141" y="116"/>
                  </a:lnTo>
                  <a:lnTo>
                    <a:pt x="15975" y="77"/>
                  </a:lnTo>
                  <a:lnTo>
                    <a:pt x="15560"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029" name="coffee has been the lifeblood of countless mornings and late-night deadlines           ."/>
          <p:cNvSpPr txBox="1"/>
          <p:nvPr/>
        </p:nvSpPr>
        <p:spPr>
          <a:xfrm>
            <a:off x="2559008" y="2655632"/>
            <a:ext cx="4802705" cy="723900"/>
          </a:xfrm>
          <a:prstGeom prst="rect"/>
          <a:ln w="12700">
            <a:miter lim="400000"/>
          </a:ln>
        </p:spPr>
        <p:txBody>
          <a:bodyPr bIns="0" lIns="0" rIns="0" tIns="0">
            <a:spAutoFit/>
          </a:bodyPr>
          <a:lstStyle>
            <a:lvl1pPr algn="ctr">
              <a:lnSpc>
                <a:spcPct val="150000"/>
              </a:lnSpc>
              <a:defRPr sz="1600">
                <a:solidFill>
                  <a:srgbClr val="FFFFFF"/>
                </a:solidFill>
                <a:latin typeface="Annai MN Regular"/>
                <a:ea typeface="Annai MN Regular"/>
                <a:cs typeface="Annai MN Regular"/>
                <a:sym typeface="Annai MN Regular"/>
              </a:defRPr>
            </a:lvl1pPr>
          </a:lstStyle>
          <a:p>
            <a:r>
              <a:rPr dirty="0"/>
              <a:t>coffee has been the lifeblood of countless mornings and late-night deadlines           </a:t>
            </a:r>
          </a:p>
        </p:txBody>
      </p:sp>
      <p:grpSp>
        <p:nvGrpSpPr>
          <p:cNvPr id="85" name="Google Shape;3302;p61"/>
          <p:cNvGrpSpPr/>
          <p:nvPr/>
        </p:nvGrpSpPr>
        <p:grpSpPr>
          <a:xfrm>
            <a:off x="6113371" y="1930428"/>
            <a:ext cx="482878" cy="318659"/>
            <a:chOff x="0" y="0"/>
            <a:chExt cx="482877" cy="318658"/>
          </a:xfrm>
        </p:grpSpPr>
        <p:sp>
          <p:nvSpPr>
            <p:cNvPr id="1049030" name="Google Shape;3303;p61"/>
            <p:cNvSpPr/>
            <p:nvPr/>
          </p:nvSpPr>
          <p:spPr>
            <a:xfrm>
              <a:off x="70997" y="11339"/>
              <a:ext cx="277280" cy="240273"/>
            </a:xfrm>
            <a:custGeom>
              <a:avLst/>
              <a:ahLst/>
              <a:cxnLst>
                <a:cxn ang="0">
                  <a:pos x="wd2" y="hd2"/>
                </a:cxn>
                <a:cxn ang="5400000">
                  <a:pos x="wd2" y="hd2"/>
                </a:cxn>
                <a:cxn ang="10800000">
                  <a:pos x="wd2" y="hd2"/>
                </a:cxn>
                <a:cxn ang="16200000">
                  <a:pos x="wd2" y="hd2"/>
                </a:cxn>
              </a:cxnLst>
              <a:rect l="0" t="0" r="r" b="b"/>
              <a:pathLst>
                <a:path w="21600" h="21600" extrusionOk="0">
                  <a:moveTo>
                    <a:pt x="17554" y="0"/>
                  </a:moveTo>
                  <a:lnTo>
                    <a:pt x="0" y="12247"/>
                  </a:lnTo>
                  <a:lnTo>
                    <a:pt x="51" y="12913"/>
                  </a:lnTo>
                  <a:lnTo>
                    <a:pt x="128" y="13547"/>
                  </a:lnTo>
                  <a:lnTo>
                    <a:pt x="218" y="14153"/>
                  </a:lnTo>
                  <a:lnTo>
                    <a:pt x="333" y="14745"/>
                  </a:lnTo>
                  <a:lnTo>
                    <a:pt x="461" y="15291"/>
                  </a:lnTo>
                  <a:lnTo>
                    <a:pt x="628" y="15823"/>
                  </a:lnTo>
                  <a:lnTo>
                    <a:pt x="794" y="16325"/>
                  </a:lnTo>
                  <a:lnTo>
                    <a:pt x="986" y="16813"/>
                  </a:lnTo>
                  <a:lnTo>
                    <a:pt x="1204" y="17271"/>
                  </a:lnTo>
                  <a:lnTo>
                    <a:pt x="1434" y="17700"/>
                  </a:lnTo>
                  <a:lnTo>
                    <a:pt x="1677" y="18098"/>
                  </a:lnTo>
                  <a:lnTo>
                    <a:pt x="1934" y="18482"/>
                  </a:lnTo>
                  <a:lnTo>
                    <a:pt x="2215" y="18837"/>
                  </a:lnTo>
                  <a:lnTo>
                    <a:pt x="2510" y="19177"/>
                  </a:lnTo>
                  <a:lnTo>
                    <a:pt x="2817" y="19487"/>
                  </a:lnTo>
                  <a:lnTo>
                    <a:pt x="3125" y="19782"/>
                  </a:lnTo>
                  <a:lnTo>
                    <a:pt x="3457" y="20048"/>
                  </a:lnTo>
                  <a:lnTo>
                    <a:pt x="3803" y="20285"/>
                  </a:lnTo>
                  <a:lnTo>
                    <a:pt x="4161" y="20507"/>
                  </a:lnTo>
                  <a:lnTo>
                    <a:pt x="4520" y="20713"/>
                  </a:lnTo>
                  <a:lnTo>
                    <a:pt x="4891" y="20891"/>
                  </a:lnTo>
                  <a:lnTo>
                    <a:pt x="5275" y="21053"/>
                  </a:lnTo>
                  <a:lnTo>
                    <a:pt x="5672" y="21186"/>
                  </a:lnTo>
                  <a:lnTo>
                    <a:pt x="6069" y="21304"/>
                  </a:lnTo>
                  <a:lnTo>
                    <a:pt x="6479" y="21407"/>
                  </a:lnTo>
                  <a:lnTo>
                    <a:pt x="6888" y="21481"/>
                  </a:lnTo>
                  <a:lnTo>
                    <a:pt x="7311" y="21540"/>
                  </a:lnTo>
                  <a:lnTo>
                    <a:pt x="7734" y="21585"/>
                  </a:lnTo>
                  <a:lnTo>
                    <a:pt x="8169" y="21600"/>
                  </a:lnTo>
                  <a:lnTo>
                    <a:pt x="8604" y="21600"/>
                  </a:lnTo>
                  <a:lnTo>
                    <a:pt x="9040" y="21585"/>
                  </a:lnTo>
                  <a:lnTo>
                    <a:pt x="9475" y="21555"/>
                  </a:lnTo>
                  <a:lnTo>
                    <a:pt x="9910" y="21496"/>
                  </a:lnTo>
                  <a:lnTo>
                    <a:pt x="10358" y="21422"/>
                  </a:lnTo>
                  <a:lnTo>
                    <a:pt x="10794" y="21348"/>
                  </a:lnTo>
                  <a:lnTo>
                    <a:pt x="11241" y="21245"/>
                  </a:lnTo>
                  <a:lnTo>
                    <a:pt x="11677" y="21112"/>
                  </a:lnTo>
                  <a:lnTo>
                    <a:pt x="12125" y="20979"/>
                  </a:lnTo>
                  <a:lnTo>
                    <a:pt x="12560" y="20832"/>
                  </a:lnTo>
                  <a:lnTo>
                    <a:pt x="12996" y="20669"/>
                  </a:lnTo>
                  <a:lnTo>
                    <a:pt x="13418" y="20477"/>
                  </a:lnTo>
                  <a:lnTo>
                    <a:pt x="13853" y="20285"/>
                  </a:lnTo>
                  <a:lnTo>
                    <a:pt x="14263" y="20063"/>
                  </a:lnTo>
                  <a:lnTo>
                    <a:pt x="14686" y="19841"/>
                  </a:lnTo>
                  <a:lnTo>
                    <a:pt x="15095" y="19605"/>
                  </a:lnTo>
                  <a:lnTo>
                    <a:pt x="15493" y="19354"/>
                  </a:lnTo>
                  <a:lnTo>
                    <a:pt x="15889" y="19073"/>
                  </a:lnTo>
                  <a:lnTo>
                    <a:pt x="16273" y="18793"/>
                  </a:lnTo>
                  <a:lnTo>
                    <a:pt x="16658" y="18497"/>
                  </a:lnTo>
                  <a:lnTo>
                    <a:pt x="17016" y="18201"/>
                  </a:lnTo>
                  <a:lnTo>
                    <a:pt x="17375" y="17877"/>
                  </a:lnTo>
                  <a:lnTo>
                    <a:pt x="17720" y="17552"/>
                  </a:lnTo>
                  <a:lnTo>
                    <a:pt x="18066" y="17197"/>
                  </a:lnTo>
                  <a:lnTo>
                    <a:pt x="18386" y="16857"/>
                  </a:lnTo>
                  <a:lnTo>
                    <a:pt x="18694" y="16488"/>
                  </a:lnTo>
                  <a:lnTo>
                    <a:pt x="18988" y="16104"/>
                  </a:lnTo>
                  <a:lnTo>
                    <a:pt x="19270" y="15720"/>
                  </a:lnTo>
                  <a:lnTo>
                    <a:pt x="19538" y="15320"/>
                  </a:lnTo>
                  <a:lnTo>
                    <a:pt x="19781" y="14922"/>
                  </a:lnTo>
                  <a:lnTo>
                    <a:pt x="20025" y="14508"/>
                  </a:lnTo>
                  <a:lnTo>
                    <a:pt x="20230" y="14080"/>
                  </a:lnTo>
                  <a:lnTo>
                    <a:pt x="20434" y="13636"/>
                  </a:lnTo>
                  <a:lnTo>
                    <a:pt x="20614" y="13193"/>
                  </a:lnTo>
                  <a:lnTo>
                    <a:pt x="20780" y="12750"/>
                  </a:lnTo>
                  <a:lnTo>
                    <a:pt x="20985" y="12070"/>
                  </a:lnTo>
                  <a:lnTo>
                    <a:pt x="21164" y="11406"/>
                  </a:lnTo>
                  <a:lnTo>
                    <a:pt x="21318" y="10770"/>
                  </a:lnTo>
                  <a:lnTo>
                    <a:pt x="21433" y="10150"/>
                  </a:lnTo>
                  <a:lnTo>
                    <a:pt x="21510" y="9559"/>
                  </a:lnTo>
                  <a:lnTo>
                    <a:pt x="21574" y="8967"/>
                  </a:lnTo>
                  <a:lnTo>
                    <a:pt x="21600" y="8421"/>
                  </a:lnTo>
                  <a:lnTo>
                    <a:pt x="21600" y="7874"/>
                  </a:lnTo>
                  <a:lnTo>
                    <a:pt x="21587" y="7342"/>
                  </a:lnTo>
                  <a:lnTo>
                    <a:pt x="21536" y="6841"/>
                  </a:lnTo>
                  <a:lnTo>
                    <a:pt x="21472" y="6353"/>
                  </a:lnTo>
                  <a:lnTo>
                    <a:pt x="21382" y="5894"/>
                  </a:lnTo>
                  <a:lnTo>
                    <a:pt x="21280" y="5437"/>
                  </a:lnTo>
                  <a:lnTo>
                    <a:pt x="21164" y="5008"/>
                  </a:lnTo>
                  <a:lnTo>
                    <a:pt x="21023" y="4594"/>
                  </a:lnTo>
                  <a:lnTo>
                    <a:pt x="20870" y="4195"/>
                  </a:lnTo>
                  <a:lnTo>
                    <a:pt x="20704" y="3812"/>
                  </a:lnTo>
                  <a:lnTo>
                    <a:pt x="20524" y="3457"/>
                  </a:lnTo>
                  <a:lnTo>
                    <a:pt x="20332" y="3102"/>
                  </a:lnTo>
                  <a:lnTo>
                    <a:pt x="20140" y="2777"/>
                  </a:lnTo>
                  <a:lnTo>
                    <a:pt x="19935" y="2452"/>
                  </a:lnTo>
                  <a:lnTo>
                    <a:pt x="19717" y="2157"/>
                  </a:lnTo>
                  <a:lnTo>
                    <a:pt x="19500" y="1876"/>
                  </a:lnTo>
                  <a:lnTo>
                    <a:pt x="19282" y="1610"/>
                  </a:lnTo>
                  <a:lnTo>
                    <a:pt x="19064" y="1359"/>
                  </a:lnTo>
                  <a:lnTo>
                    <a:pt x="18834" y="1122"/>
                  </a:lnTo>
                  <a:lnTo>
                    <a:pt x="18617" y="901"/>
                  </a:lnTo>
                  <a:lnTo>
                    <a:pt x="18399" y="694"/>
                  </a:lnTo>
                  <a:lnTo>
                    <a:pt x="17964" y="325"/>
                  </a:lnTo>
                  <a:lnTo>
                    <a:pt x="17554"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31" name="Google Shape;3304;p61"/>
            <p:cNvSpPr/>
            <p:nvPr/>
          </p:nvSpPr>
          <p:spPr>
            <a:xfrm>
              <a:off x="165" y="154642"/>
              <a:ext cx="113569" cy="103541"/>
            </a:xfrm>
            <a:custGeom>
              <a:avLst/>
              <a:ahLst/>
              <a:cxnLst>
                <a:cxn ang="0">
                  <a:pos x="wd2" y="hd2"/>
                </a:cxn>
                <a:cxn ang="5400000">
                  <a:pos x="wd2" y="hd2"/>
                </a:cxn>
                <a:cxn ang="10800000">
                  <a:pos x="wd2" y="hd2"/>
                </a:cxn>
                <a:cxn ang="16200000">
                  <a:pos x="wd2" y="hd2"/>
                </a:cxn>
              </a:cxnLst>
              <a:rect l="0" t="0" r="r" b="b"/>
              <a:pathLst>
                <a:path w="21600" h="21600" extrusionOk="0">
                  <a:moveTo>
                    <a:pt x="8439" y="0"/>
                  </a:moveTo>
                  <a:lnTo>
                    <a:pt x="7095" y="69"/>
                  </a:lnTo>
                  <a:lnTo>
                    <a:pt x="5783" y="172"/>
                  </a:lnTo>
                  <a:lnTo>
                    <a:pt x="5126" y="241"/>
                  </a:lnTo>
                  <a:lnTo>
                    <a:pt x="4500" y="343"/>
                  </a:lnTo>
                  <a:lnTo>
                    <a:pt x="3906" y="480"/>
                  </a:lnTo>
                  <a:lnTo>
                    <a:pt x="3343" y="617"/>
                  </a:lnTo>
                  <a:lnTo>
                    <a:pt x="2781" y="789"/>
                  </a:lnTo>
                  <a:lnTo>
                    <a:pt x="2282" y="995"/>
                  </a:lnTo>
                  <a:lnTo>
                    <a:pt x="1812" y="1201"/>
                  </a:lnTo>
                  <a:lnTo>
                    <a:pt x="1406" y="1475"/>
                  </a:lnTo>
                  <a:lnTo>
                    <a:pt x="1030" y="1749"/>
                  </a:lnTo>
                  <a:lnTo>
                    <a:pt x="719" y="2057"/>
                  </a:lnTo>
                  <a:lnTo>
                    <a:pt x="438" y="2400"/>
                  </a:lnTo>
                  <a:lnTo>
                    <a:pt x="250" y="2778"/>
                  </a:lnTo>
                  <a:lnTo>
                    <a:pt x="125" y="3223"/>
                  </a:lnTo>
                  <a:lnTo>
                    <a:pt x="30" y="3703"/>
                  </a:lnTo>
                  <a:lnTo>
                    <a:pt x="0" y="4216"/>
                  </a:lnTo>
                  <a:lnTo>
                    <a:pt x="0" y="4766"/>
                  </a:lnTo>
                  <a:lnTo>
                    <a:pt x="30" y="5383"/>
                  </a:lnTo>
                  <a:lnTo>
                    <a:pt x="125" y="6034"/>
                  </a:lnTo>
                  <a:lnTo>
                    <a:pt x="250" y="6686"/>
                  </a:lnTo>
                  <a:lnTo>
                    <a:pt x="406" y="7405"/>
                  </a:lnTo>
                  <a:lnTo>
                    <a:pt x="593" y="8126"/>
                  </a:lnTo>
                  <a:lnTo>
                    <a:pt x="812" y="8880"/>
                  </a:lnTo>
                  <a:lnTo>
                    <a:pt x="1062" y="9634"/>
                  </a:lnTo>
                  <a:lnTo>
                    <a:pt x="1343" y="10389"/>
                  </a:lnTo>
                  <a:lnTo>
                    <a:pt x="1656" y="11178"/>
                  </a:lnTo>
                  <a:lnTo>
                    <a:pt x="2000" y="11932"/>
                  </a:lnTo>
                  <a:lnTo>
                    <a:pt x="2343" y="12720"/>
                  </a:lnTo>
                  <a:lnTo>
                    <a:pt x="2719" y="13474"/>
                  </a:lnTo>
                  <a:lnTo>
                    <a:pt x="3094" y="14228"/>
                  </a:lnTo>
                  <a:lnTo>
                    <a:pt x="3532" y="14983"/>
                  </a:lnTo>
                  <a:lnTo>
                    <a:pt x="3938" y="15703"/>
                  </a:lnTo>
                  <a:lnTo>
                    <a:pt x="4375" y="16389"/>
                  </a:lnTo>
                  <a:lnTo>
                    <a:pt x="4845" y="17073"/>
                  </a:lnTo>
                  <a:lnTo>
                    <a:pt x="5282" y="17725"/>
                  </a:lnTo>
                  <a:lnTo>
                    <a:pt x="5752" y="18342"/>
                  </a:lnTo>
                  <a:lnTo>
                    <a:pt x="6219" y="18891"/>
                  </a:lnTo>
                  <a:lnTo>
                    <a:pt x="6689" y="19439"/>
                  </a:lnTo>
                  <a:lnTo>
                    <a:pt x="7158" y="19919"/>
                  </a:lnTo>
                  <a:lnTo>
                    <a:pt x="7627" y="20331"/>
                  </a:lnTo>
                  <a:lnTo>
                    <a:pt x="8096" y="20708"/>
                  </a:lnTo>
                  <a:lnTo>
                    <a:pt x="8564" y="21018"/>
                  </a:lnTo>
                  <a:lnTo>
                    <a:pt x="9033" y="21257"/>
                  </a:lnTo>
                  <a:lnTo>
                    <a:pt x="9471" y="21428"/>
                  </a:lnTo>
                  <a:lnTo>
                    <a:pt x="9909" y="21531"/>
                  </a:lnTo>
                  <a:lnTo>
                    <a:pt x="10347" y="21600"/>
                  </a:lnTo>
                  <a:lnTo>
                    <a:pt x="10816" y="21565"/>
                  </a:lnTo>
                  <a:lnTo>
                    <a:pt x="11284" y="21531"/>
                  </a:lnTo>
                  <a:lnTo>
                    <a:pt x="11753" y="21428"/>
                  </a:lnTo>
                  <a:lnTo>
                    <a:pt x="12222" y="21292"/>
                  </a:lnTo>
                  <a:lnTo>
                    <a:pt x="12723" y="21085"/>
                  </a:lnTo>
                  <a:lnTo>
                    <a:pt x="13191" y="20879"/>
                  </a:lnTo>
                  <a:lnTo>
                    <a:pt x="13692" y="20640"/>
                  </a:lnTo>
                  <a:lnTo>
                    <a:pt x="14191" y="20366"/>
                  </a:lnTo>
                  <a:lnTo>
                    <a:pt x="14660" y="20058"/>
                  </a:lnTo>
                  <a:lnTo>
                    <a:pt x="15629" y="19406"/>
                  </a:lnTo>
                  <a:lnTo>
                    <a:pt x="16567" y="18650"/>
                  </a:lnTo>
                  <a:lnTo>
                    <a:pt x="17474" y="17897"/>
                  </a:lnTo>
                  <a:lnTo>
                    <a:pt x="18350" y="17143"/>
                  </a:lnTo>
                  <a:lnTo>
                    <a:pt x="19130" y="16389"/>
                  </a:lnTo>
                  <a:lnTo>
                    <a:pt x="19818" y="15668"/>
                  </a:lnTo>
                  <a:lnTo>
                    <a:pt x="20412" y="15051"/>
                  </a:lnTo>
                  <a:lnTo>
                    <a:pt x="21287" y="14091"/>
                  </a:lnTo>
                  <a:lnTo>
                    <a:pt x="21600" y="13715"/>
                  </a:lnTo>
                  <a:lnTo>
                    <a:pt x="20255" y="11280"/>
                  </a:lnTo>
                  <a:lnTo>
                    <a:pt x="10784" y="19919"/>
                  </a:lnTo>
                  <a:lnTo>
                    <a:pt x="2343" y="3771"/>
                  </a:lnTo>
                  <a:lnTo>
                    <a:pt x="15660" y="1577"/>
                  </a:lnTo>
                  <a:lnTo>
                    <a:pt x="15348" y="411"/>
                  </a:lnTo>
                  <a:lnTo>
                    <a:pt x="14753" y="343"/>
                  </a:lnTo>
                  <a:lnTo>
                    <a:pt x="13222" y="206"/>
                  </a:lnTo>
                  <a:lnTo>
                    <a:pt x="12190" y="102"/>
                  </a:lnTo>
                  <a:lnTo>
                    <a:pt x="11034" y="35"/>
                  </a:lnTo>
                  <a:lnTo>
                    <a:pt x="9752"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032" name="Google Shape;3305;p61"/>
            <p:cNvSpPr/>
            <p:nvPr/>
          </p:nvSpPr>
          <p:spPr>
            <a:xfrm>
              <a:off x="184571" y="143635"/>
              <a:ext cx="38134" cy="26129"/>
            </a:xfrm>
            <a:custGeom>
              <a:avLst/>
              <a:ahLst/>
              <a:cxnLst>
                <a:cxn ang="0">
                  <a:pos x="wd2" y="hd2"/>
                </a:cxn>
                <a:cxn ang="5400000">
                  <a:pos x="wd2" y="hd2"/>
                </a:cxn>
                <a:cxn ang="10800000">
                  <a:pos x="wd2" y="hd2"/>
                </a:cxn>
                <a:cxn ang="16200000">
                  <a:pos x="wd2" y="hd2"/>
                </a:cxn>
              </a:cxnLst>
              <a:rect l="0" t="0" r="r" b="b"/>
              <a:pathLst>
                <a:path w="21600" h="21600" extrusionOk="0">
                  <a:moveTo>
                    <a:pt x="13685" y="0"/>
                  </a:moveTo>
                  <a:lnTo>
                    <a:pt x="12941" y="130"/>
                  </a:lnTo>
                  <a:lnTo>
                    <a:pt x="12104" y="405"/>
                  </a:lnTo>
                  <a:lnTo>
                    <a:pt x="11360" y="673"/>
                  </a:lnTo>
                  <a:lnTo>
                    <a:pt x="10612" y="1085"/>
                  </a:lnTo>
                  <a:lnTo>
                    <a:pt x="9868" y="1628"/>
                  </a:lnTo>
                  <a:lnTo>
                    <a:pt x="9125" y="2308"/>
                  </a:lnTo>
                  <a:lnTo>
                    <a:pt x="8376" y="2988"/>
                  </a:lnTo>
                  <a:lnTo>
                    <a:pt x="6984" y="4615"/>
                  </a:lnTo>
                  <a:lnTo>
                    <a:pt x="5769" y="6518"/>
                  </a:lnTo>
                  <a:lnTo>
                    <a:pt x="4560" y="8558"/>
                  </a:lnTo>
                  <a:lnTo>
                    <a:pt x="3445" y="10865"/>
                  </a:lnTo>
                  <a:lnTo>
                    <a:pt x="2419" y="13310"/>
                  </a:lnTo>
                  <a:lnTo>
                    <a:pt x="1487" y="15755"/>
                  </a:lnTo>
                  <a:lnTo>
                    <a:pt x="744" y="18207"/>
                  </a:lnTo>
                  <a:lnTo>
                    <a:pt x="94" y="20783"/>
                  </a:lnTo>
                  <a:lnTo>
                    <a:pt x="0" y="21057"/>
                  </a:lnTo>
                  <a:lnTo>
                    <a:pt x="0" y="21195"/>
                  </a:lnTo>
                  <a:lnTo>
                    <a:pt x="278" y="21463"/>
                  </a:lnTo>
                  <a:lnTo>
                    <a:pt x="649" y="21600"/>
                  </a:lnTo>
                  <a:lnTo>
                    <a:pt x="1115" y="21600"/>
                  </a:lnTo>
                  <a:lnTo>
                    <a:pt x="1581" y="21463"/>
                  </a:lnTo>
                  <a:lnTo>
                    <a:pt x="2047" y="21195"/>
                  </a:lnTo>
                  <a:lnTo>
                    <a:pt x="2419" y="20920"/>
                  </a:lnTo>
                  <a:lnTo>
                    <a:pt x="2607" y="20377"/>
                  </a:lnTo>
                  <a:lnTo>
                    <a:pt x="3351" y="17795"/>
                  </a:lnTo>
                  <a:lnTo>
                    <a:pt x="4188" y="15213"/>
                  </a:lnTo>
                  <a:lnTo>
                    <a:pt x="5026" y="12768"/>
                  </a:lnTo>
                  <a:lnTo>
                    <a:pt x="6052" y="10323"/>
                  </a:lnTo>
                  <a:lnTo>
                    <a:pt x="7073" y="8283"/>
                  </a:lnTo>
                  <a:lnTo>
                    <a:pt x="8193" y="6380"/>
                  </a:lnTo>
                  <a:lnTo>
                    <a:pt x="9402" y="4615"/>
                  </a:lnTo>
                  <a:lnTo>
                    <a:pt x="10056" y="3935"/>
                  </a:lnTo>
                  <a:lnTo>
                    <a:pt x="10800" y="3125"/>
                  </a:lnTo>
                  <a:lnTo>
                    <a:pt x="11360" y="2713"/>
                  </a:lnTo>
                  <a:lnTo>
                    <a:pt x="11915" y="2445"/>
                  </a:lnTo>
                  <a:lnTo>
                    <a:pt x="12475" y="2170"/>
                  </a:lnTo>
                  <a:lnTo>
                    <a:pt x="13035" y="2033"/>
                  </a:lnTo>
                  <a:lnTo>
                    <a:pt x="13591" y="2170"/>
                  </a:lnTo>
                  <a:lnTo>
                    <a:pt x="14151" y="2170"/>
                  </a:lnTo>
                  <a:lnTo>
                    <a:pt x="15176" y="2713"/>
                  </a:lnTo>
                  <a:lnTo>
                    <a:pt x="16292" y="3393"/>
                  </a:lnTo>
                  <a:lnTo>
                    <a:pt x="17224" y="4347"/>
                  </a:lnTo>
                  <a:lnTo>
                    <a:pt x="18155" y="5295"/>
                  </a:lnTo>
                  <a:lnTo>
                    <a:pt x="19087" y="6518"/>
                  </a:lnTo>
                  <a:lnTo>
                    <a:pt x="19365" y="6792"/>
                  </a:lnTo>
                  <a:lnTo>
                    <a:pt x="20296" y="6792"/>
                  </a:lnTo>
                  <a:lnTo>
                    <a:pt x="20852" y="6518"/>
                  </a:lnTo>
                  <a:lnTo>
                    <a:pt x="21228" y="6113"/>
                  </a:lnTo>
                  <a:lnTo>
                    <a:pt x="21506" y="5838"/>
                  </a:lnTo>
                  <a:lnTo>
                    <a:pt x="21600" y="5295"/>
                  </a:lnTo>
                  <a:lnTo>
                    <a:pt x="21506" y="5158"/>
                  </a:lnTo>
                  <a:lnTo>
                    <a:pt x="21412" y="4890"/>
                  </a:lnTo>
                  <a:lnTo>
                    <a:pt x="20574" y="3805"/>
                  </a:lnTo>
                  <a:lnTo>
                    <a:pt x="19642" y="2850"/>
                  </a:lnTo>
                  <a:lnTo>
                    <a:pt x="18805" y="2033"/>
                  </a:lnTo>
                  <a:lnTo>
                    <a:pt x="17873" y="1353"/>
                  </a:lnTo>
                  <a:lnTo>
                    <a:pt x="17035" y="810"/>
                  </a:lnTo>
                  <a:lnTo>
                    <a:pt x="16198" y="405"/>
                  </a:lnTo>
                  <a:lnTo>
                    <a:pt x="15360" y="130"/>
                  </a:lnTo>
                  <a:lnTo>
                    <a:pt x="1452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33" name="Google Shape;3306;p61"/>
            <p:cNvSpPr/>
            <p:nvPr/>
          </p:nvSpPr>
          <p:spPr>
            <a:xfrm>
              <a:off x="261160" y="111753"/>
              <a:ext cx="41424" cy="23336"/>
            </a:xfrm>
            <a:custGeom>
              <a:avLst/>
              <a:ahLst/>
              <a:cxnLst>
                <a:cxn ang="0">
                  <a:pos x="wd2" y="hd2"/>
                </a:cxn>
                <a:cxn ang="5400000">
                  <a:pos x="wd2" y="hd2"/>
                </a:cxn>
                <a:cxn ang="10800000">
                  <a:pos x="wd2" y="hd2"/>
                </a:cxn>
                <a:cxn ang="16200000">
                  <a:pos x="wd2" y="hd2"/>
                </a:cxn>
              </a:cxnLst>
              <a:rect l="0" t="0" r="r" b="b"/>
              <a:pathLst>
                <a:path w="21600" h="21600" extrusionOk="0">
                  <a:moveTo>
                    <a:pt x="11913" y="0"/>
                  </a:moveTo>
                  <a:lnTo>
                    <a:pt x="10887" y="146"/>
                  </a:lnTo>
                  <a:lnTo>
                    <a:pt x="9942" y="607"/>
                  </a:lnTo>
                  <a:lnTo>
                    <a:pt x="8916" y="1061"/>
                  </a:lnTo>
                  <a:lnTo>
                    <a:pt x="7971" y="1822"/>
                  </a:lnTo>
                  <a:lnTo>
                    <a:pt x="7027" y="2737"/>
                  </a:lnTo>
                  <a:lnTo>
                    <a:pt x="6087" y="3952"/>
                  </a:lnTo>
                  <a:lnTo>
                    <a:pt x="5056" y="5629"/>
                  </a:lnTo>
                  <a:lnTo>
                    <a:pt x="4029" y="7451"/>
                  </a:lnTo>
                  <a:lnTo>
                    <a:pt x="3171" y="9427"/>
                  </a:lnTo>
                  <a:lnTo>
                    <a:pt x="2313" y="11404"/>
                  </a:lnTo>
                  <a:lnTo>
                    <a:pt x="1629" y="13687"/>
                  </a:lnTo>
                  <a:lnTo>
                    <a:pt x="944" y="15971"/>
                  </a:lnTo>
                  <a:lnTo>
                    <a:pt x="429" y="18401"/>
                  </a:lnTo>
                  <a:lnTo>
                    <a:pt x="0" y="20685"/>
                  </a:lnTo>
                  <a:lnTo>
                    <a:pt x="0" y="21139"/>
                  </a:lnTo>
                  <a:lnTo>
                    <a:pt x="173" y="21446"/>
                  </a:lnTo>
                  <a:lnTo>
                    <a:pt x="516" y="21600"/>
                  </a:lnTo>
                  <a:lnTo>
                    <a:pt x="944" y="21600"/>
                  </a:lnTo>
                  <a:lnTo>
                    <a:pt x="1456" y="21292"/>
                  </a:lnTo>
                  <a:lnTo>
                    <a:pt x="1802" y="20993"/>
                  </a:lnTo>
                  <a:lnTo>
                    <a:pt x="2144" y="20685"/>
                  </a:lnTo>
                  <a:lnTo>
                    <a:pt x="2313" y="20231"/>
                  </a:lnTo>
                  <a:lnTo>
                    <a:pt x="2829" y="17640"/>
                  </a:lnTo>
                  <a:lnTo>
                    <a:pt x="3427" y="15056"/>
                  </a:lnTo>
                  <a:lnTo>
                    <a:pt x="4202" y="12626"/>
                  </a:lnTo>
                  <a:lnTo>
                    <a:pt x="4973" y="10342"/>
                  </a:lnTo>
                  <a:lnTo>
                    <a:pt x="5658" y="8666"/>
                  </a:lnTo>
                  <a:lnTo>
                    <a:pt x="6429" y="7144"/>
                  </a:lnTo>
                  <a:lnTo>
                    <a:pt x="7200" y="5775"/>
                  </a:lnTo>
                  <a:lnTo>
                    <a:pt x="8058" y="4714"/>
                  </a:lnTo>
                  <a:lnTo>
                    <a:pt x="8916" y="3952"/>
                  </a:lnTo>
                  <a:lnTo>
                    <a:pt x="9769" y="3345"/>
                  </a:lnTo>
                  <a:lnTo>
                    <a:pt x="10627" y="2884"/>
                  </a:lnTo>
                  <a:lnTo>
                    <a:pt x="11571" y="2737"/>
                  </a:lnTo>
                  <a:lnTo>
                    <a:pt x="12516" y="2737"/>
                  </a:lnTo>
                  <a:lnTo>
                    <a:pt x="13456" y="2884"/>
                  </a:lnTo>
                  <a:lnTo>
                    <a:pt x="14487" y="3345"/>
                  </a:lnTo>
                  <a:lnTo>
                    <a:pt x="15427" y="3799"/>
                  </a:lnTo>
                  <a:lnTo>
                    <a:pt x="16371" y="4560"/>
                  </a:lnTo>
                  <a:lnTo>
                    <a:pt x="17398" y="5321"/>
                  </a:lnTo>
                  <a:lnTo>
                    <a:pt x="18342" y="6382"/>
                  </a:lnTo>
                  <a:lnTo>
                    <a:pt x="19282" y="7451"/>
                  </a:lnTo>
                  <a:lnTo>
                    <a:pt x="19629" y="7751"/>
                  </a:lnTo>
                  <a:lnTo>
                    <a:pt x="20058" y="7751"/>
                  </a:lnTo>
                  <a:lnTo>
                    <a:pt x="20482" y="7605"/>
                  </a:lnTo>
                  <a:lnTo>
                    <a:pt x="20911" y="7297"/>
                  </a:lnTo>
                  <a:lnTo>
                    <a:pt x="21253" y="6998"/>
                  </a:lnTo>
                  <a:lnTo>
                    <a:pt x="21513" y="6536"/>
                  </a:lnTo>
                  <a:lnTo>
                    <a:pt x="21600" y="6236"/>
                  </a:lnTo>
                  <a:lnTo>
                    <a:pt x="21600" y="6082"/>
                  </a:lnTo>
                  <a:lnTo>
                    <a:pt x="21513" y="5929"/>
                  </a:lnTo>
                  <a:lnTo>
                    <a:pt x="19711" y="3952"/>
                  </a:lnTo>
                  <a:lnTo>
                    <a:pt x="18771" y="3037"/>
                  </a:lnTo>
                  <a:lnTo>
                    <a:pt x="17827" y="2276"/>
                  </a:lnTo>
                  <a:lnTo>
                    <a:pt x="16887" y="1515"/>
                  </a:lnTo>
                  <a:lnTo>
                    <a:pt x="15856" y="907"/>
                  </a:lnTo>
                  <a:lnTo>
                    <a:pt x="14911" y="454"/>
                  </a:lnTo>
                  <a:lnTo>
                    <a:pt x="13884" y="146"/>
                  </a:lnTo>
                  <a:lnTo>
                    <a:pt x="1285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34" name="Google Shape;3307;p61"/>
            <p:cNvSpPr/>
            <p:nvPr/>
          </p:nvSpPr>
          <p:spPr>
            <a:xfrm>
              <a:off x="226973" y="130976"/>
              <a:ext cx="33865" cy="63609"/>
            </a:xfrm>
            <a:custGeom>
              <a:avLst/>
              <a:ahLst/>
              <a:cxnLst>
                <a:cxn ang="0">
                  <a:pos x="wd2" y="hd2"/>
                </a:cxn>
                <a:cxn ang="5400000">
                  <a:pos x="wd2" y="hd2"/>
                </a:cxn>
                <a:cxn ang="10800000">
                  <a:pos x="wd2" y="hd2"/>
                </a:cxn>
                <a:cxn ang="16200000">
                  <a:pos x="wd2" y="hd2"/>
                </a:cxn>
              </a:cxnLst>
              <a:rect l="0" t="0" r="r" b="b"/>
              <a:pathLst>
                <a:path w="21600" h="21600" extrusionOk="0">
                  <a:moveTo>
                    <a:pt x="16878" y="0"/>
                  </a:moveTo>
                  <a:lnTo>
                    <a:pt x="16354" y="781"/>
                  </a:lnTo>
                  <a:lnTo>
                    <a:pt x="15829" y="1453"/>
                  </a:lnTo>
                  <a:lnTo>
                    <a:pt x="15310" y="2065"/>
                  </a:lnTo>
                  <a:lnTo>
                    <a:pt x="14785" y="2623"/>
                  </a:lnTo>
                  <a:lnTo>
                    <a:pt x="14260" y="3069"/>
                  </a:lnTo>
                  <a:lnTo>
                    <a:pt x="13630" y="3405"/>
                  </a:lnTo>
                  <a:lnTo>
                    <a:pt x="13105" y="3741"/>
                  </a:lnTo>
                  <a:lnTo>
                    <a:pt x="12581" y="3963"/>
                  </a:lnTo>
                  <a:lnTo>
                    <a:pt x="11950" y="4130"/>
                  </a:lnTo>
                  <a:lnTo>
                    <a:pt x="11431" y="4243"/>
                  </a:lnTo>
                  <a:lnTo>
                    <a:pt x="10906" y="4299"/>
                  </a:lnTo>
                  <a:lnTo>
                    <a:pt x="10275" y="4353"/>
                  </a:lnTo>
                  <a:lnTo>
                    <a:pt x="9751" y="4299"/>
                  </a:lnTo>
                  <a:lnTo>
                    <a:pt x="9226" y="4243"/>
                  </a:lnTo>
                  <a:lnTo>
                    <a:pt x="8177" y="4020"/>
                  </a:lnTo>
                  <a:lnTo>
                    <a:pt x="7234" y="3684"/>
                  </a:lnTo>
                  <a:lnTo>
                    <a:pt x="6396" y="3292"/>
                  </a:lnTo>
                  <a:lnTo>
                    <a:pt x="5559" y="2903"/>
                  </a:lnTo>
                  <a:lnTo>
                    <a:pt x="4928" y="2457"/>
                  </a:lnTo>
                  <a:lnTo>
                    <a:pt x="3879" y="1732"/>
                  </a:lnTo>
                  <a:lnTo>
                    <a:pt x="3566" y="1396"/>
                  </a:lnTo>
                  <a:lnTo>
                    <a:pt x="3042" y="2401"/>
                  </a:lnTo>
                  <a:lnTo>
                    <a:pt x="2517" y="3461"/>
                  </a:lnTo>
                  <a:lnTo>
                    <a:pt x="1993" y="4855"/>
                  </a:lnTo>
                  <a:lnTo>
                    <a:pt x="1362" y="6530"/>
                  </a:lnTo>
                  <a:lnTo>
                    <a:pt x="837" y="8373"/>
                  </a:lnTo>
                  <a:lnTo>
                    <a:pt x="313" y="10325"/>
                  </a:lnTo>
                  <a:lnTo>
                    <a:pt x="106" y="12333"/>
                  </a:lnTo>
                  <a:lnTo>
                    <a:pt x="0" y="13284"/>
                  </a:lnTo>
                  <a:lnTo>
                    <a:pt x="106" y="14288"/>
                  </a:lnTo>
                  <a:lnTo>
                    <a:pt x="212" y="15236"/>
                  </a:lnTo>
                  <a:lnTo>
                    <a:pt x="419" y="16130"/>
                  </a:lnTo>
                  <a:lnTo>
                    <a:pt x="631" y="17022"/>
                  </a:lnTo>
                  <a:lnTo>
                    <a:pt x="1049" y="17859"/>
                  </a:lnTo>
                  <a:lnTo>
                    <a:pt x="1574" y="18584"/>
                  </a:lnTo>
                  <a:lnTo>
                    <a:pt x="2205" y="19309"/>
                  </a:lnTo>
                  <a:lnTo>
                    <a:pt x="3042" y="19924"/>
                  </a:lnTo>
                  <a:lnTo>
                    <a:pt x="3879" y="20426"/>
                  </a:lnTo>
                  <a:lnTo>
                    <a:pt x="4928" y="20872"/>
                  </a:lnTo>
                  <a:lnTo>
                    <a:pt x="5559" y="21095"/>
                  </a:lnTo>
                  <a:lnTo>
                    <a:pt x="6184" y="21264"/>
                  </a:lnTo>
                  <a:lnTo>
                    <a:pt x="6815" y="21374"/>
                  </a:lnTo>
                  <a:lnTo>
                    <a:pt x="7552" y="21487"/>
                  </a:lnTo>
                  <a:lnTo>
                    <a:pt x="8283" y="21544"/>
                  </a:lnTo>
                  <a:lnTo>
                    <a:pt x="9019" y="21600"/>
                  </a:lnTo>
                  <a:lnTo>
                    <a:pt x="10800" y="21544"/>
                  </a:lnTo>
                  <a:lnTo>
                    <a:pt x="12687" y="21431"/>
                  </a:lnTo>
                  <a:lnTo>
                    <a:pt x="14260" y="21208"/>
                  </a:lnTo>
                  <a:lnTo>
                    <a:pt x="15622" y="20872"/>
                  </a:lnTo>
                  <a:lnTo>
                    <a:pt x="16778" y="20426"/>
                  </a:lnTo>
                  <a:lnTo>
                    <a:pt x="17822" y="19924"/>
                  </a:lnTo>
                  <a:lnTo>
                    <a:pt x="18664" y="19366"/>
                  </a:lnTo>
                  <a:lnTo>
                    <a:pt x="19501" y="18754"/>
                  </a:lnTo>
                  <a:lnTo>
                    <a:pt x="20132" y="18026"/>
                  </a:lnTo>
                  <a:lnTo>
                    <a:pt x="20551" y="17244"/>
                  </a:lnTo>
                  <a:lnTo>
                    <a:pt x="20969" y="16463"/>
                  </a:lnTo>
                  <a:lnTo>
                    <a:pt x="21282" y="15628"/>
                  </a:lnTo>
                  <a:lnTo>
                    <a:pt x="21494" y="14734"/>
                  </a:lnTo>
                  <a:lnTo>
                    <a:pt x="21600" y="13786"/>
                  </a:lnTo>
                  <a:lnTo>
                    <a:pt x="21600" y="12892"/>
                  </a:lnTo>
                  <a:lnTo>
                    <a:pt x="21494" y="11887"/>
                  </a:lnTo>
                  <a:lnTo>
                    <a:pt x="21176" y="9992"/>
                  </a:lnTo>
                  <a:lnTo>
                    <a:pt x="20757" y="8093"/>
                  </a:lnTo>
                  <a:lnTo>
                    <a:pt x="20026" y="6251"/>
                  </a:lnTo>
                  <a:lnTo>
                    <a:pt x="19395" y="4576"/>
                  </a:lnTo>
                  <a:lnTo>
                    <a:pt x="18664" y="3069"/>
                  </a:lnTo>
                  <a:lnTo>
                    <a:pt x="17403" y="838"/>
                  </a:lnTo>
                  <a:lnTo>
                    <a:pt x="16878"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35" name="Google Shape;3308;p61"/>
            <p:cNvSpPr/>
            <p:nvPr/>
          </p:nvSpPr>
          <p:spPr>
            <a:xfrm>
              <a:off x="228350" y="141492"/>
              <a:ext cx="12701" cy="47826"/>
            </a:xfrm>
            <a:custGeom>
              <a:avLst/>
              <a:ahLst/>
              <a:cxnLst>
                <a:cxn ang="0">
                  <a:pos x="wd2" y="hd2"/>
                </a:cxn>
                <a:cxn ang="5400000">
                  <a:pos x="wd2" y="hd2"/>
                </a:cxn>
                <a:cxn ang="10800000">
                  <a:pos x="wd2" y="hd2"/>
                </a:cxn>
                <a:cxn ang="16200000">
                  <a:pos x="wd2" y="hd2"/>
                </a:cxn>
              </a:cxnLst>
              <a:rect l="0" t="0" r="r" b="b"/>
              <a:pathLst>
                <a:path w="21600" h="21600" extrusionOk="0">
                  <a:moveTo>
                    <a:pt x="17695" y="0"/>
                  </a:moveTo>
                  <a:lnTo>
                    <a:pt x="0" y="21454"/>
                  </a:lnTo>
                  <a:lnTo>
                    <a:pt x="3884" y="21600"/>
                  </a:lnTo>
                  <a:lnTo>
                    <a:pt x="21600" y="150"/>
                  </a:lnTo>
                  <a:lnTo>
                    <a:pt x="176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36" name="Google Shape;3309;p61"/>
            <p:cNvSpPr/>
            <p:nvPr/>
          </p:nvSpPr>
          <p:spPr>
            <a:xfrm>
              <a:off x="237061" y="143793"/>
              <a:ext cx="12701" cy="50792"/>
            </a:xfrm>
            <a:custGeom>
              <a:avLst/>
              <a:ahLst/>
              <a:cxnLst>
                <a:cxn ang="0">
                  <a:pos x="wd2" y="hd2"/>
                </a:cxn>
                <a:cxn ang="5400000">
                  <a:pos x="wd2" y="hd2"/>
                </a:cxn>
                <a:cxn ang="10800000">
                  <a:pos x="wd2" y="hd2"/>
                </a:cxn>
                <a:cxn ang="16200000">
                  <a:pos x="wd2" y="hd2"/>
                </a:cxn>
              </a:cxnLst>
              <a:rect l="0" t="0" r="r" b="b"/>
              <a:pathLst>
                <a:path w="21600" h="21600" extrusionOk="0">
                  <a:moveTo>
                    <a:pt x="3554" y="0"/>
                  </a:moveTo>
                  <a:lnTo>
                    <a:pt x="0" y="21600"/>
                  </a:lnTo>
                  <a:lnTo>
                    <a:pt x="18046" y="21600"/>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37" name="Google Shape;3310;p61"/>
            <p:cNvSpPr/>
            <p:nvPr/>
          </p:nvSpPr>
          <p:spPr>
            <a:xfrm>
              <a:off x="247828" y="138535"/>
              <a:ext cx="12701" cy="47668"/>
            </a:xfrm>
            <a:custGeom>
              <a:avLst/>
              <a:ahLst/>
              <a:cxnLst>
                <a:cxn ang="0">
                  <a:pos x="wd2" y="hd2"/>
                </a:cxn>
                <a:cxn ang="5400000">
                  <a:pos x="wd2" y="hd2"/>
                </a:cxn>
                <a:cxn ang="10800000">
                  <a:pos x="wd2" y="hd2"/>
                </a:cxn>
                <a:cxn ang="16200000">
                  <a:pos x="wd2" y="hd2"/>
                </a:cxn>
              </a:cxnLst>
              <a:rect l="0" t="0" r="r" b="b"/>
              <a:pathLst>
                <a:path w="21600" h="21600" extrusionOk="0">
                  <a:moveTo>
                    <a:pt x="3295" y="0"/>
                  </a:moveTo>
                  <a:lnTo>
                    <a:pt x="0" y="151"/>
                  </a:lnTo>
                  <a:lnTo>
                    <a:pt x="17935" y="21600"/>
                  </a:lnTo>
                  <a:lnTo>
                    <a:pt x="21600" y="21525"/>
                  </a:lnTo>
                  <a:lnTo>
                    <a:pt x="32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38" name="Google Shape;3311;p61"/>
            <p:cNvSpPr/>
            <p:nvPr/>
          </p:nvSpPr>
          <p:spPr>
            <a:xfrm>
              <a:off x="226807" y="148131"/>
              <a:ext cx="31888" cy="12701"/>
            </a:xfrm>
            <a:custGeom>
              <a:avLst/>
              <a:ahLst/>
              <a:cxnLst>
                <a:cxn ang="0">
                  <a:pos x="wd2" y="hd2"/>
                </a:cxn>
                <a:cxn ang="5400000">
                  <a:pos x="wd2" y="hd2"/>
                </a:cxn>
                <a:cxn ang="10800000">
                  <a:pos x="wd2" y="hd2"/>
                </a:cxn>
                <a:cxn ang="16200000">
                  <a:pos x="wd2" y="hd2"/>
                </a:cxn>
              </a:cxnLst>
              <a:rect l="0" t="0" r="r" b="b"/>
              <a:pathLst>
                <a:path w="21600" h="21600" extrusionOk="0">
                  <a:moveTo>
                    <a:pt x="21268" y="0"/>
                  </a:moveTo>
                  <a:lnTo>
                    <a:pt x="0" y="18512"/>
                  </a:lnTo>
                  <a:lnTo>
                    <a:pt x="338" y="21600"/>
                  </a:lnTo>
                  <a:lnTo>
                    <a:pt x="21600" y="2776"/>
                  </a:lnTo>
                  <a:lnTo>
                    <a:pt x="212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39" name="Google Shape;3312;p61"/>
            <p:cNvSpPr/>
            <p:nvPr/>
          </p:nvSpPr>
          <p:spPr>
            <a:xfrm>
              <a:off x="82669" y="19388"/>
              <a:ext cx="211201" cy="133287"/>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975" y="21600"/>
                  </a:lnTo>
                  <a:lnTo>
                    <a:pt x="1916" y="21573"/>
                  </a:lnTo>
                  <a:lnTo>
                    <a:pt x="2824" y="21494"/>
                  </a:lnTo>
                  <a:lnTo>
                    <a:pt x="3698" y="21413"/>
                  </a:lnTo>
                  <a:lnTo>
                    <a:pt x="4555" y="21280"/>
                  </a:lnTo>
                  <a:lnTo>
                    <a:pt x="5379" y="21146"/>
                  </a:lnTo>
                  <a:lnTo>
                    <a:pt x="6186" y="20961"/>
                  </a:lnTo>
                  <a:lnTo>
                    <a:pt x="6959" y="20748"/>
                  </a:lnTo>
                  <a:lnTo>
                    <a:pt x="7699" y="20534"/>
                  </a:lnTo>
                  <a:lnTo>
                    <a:pt x="8422" y="20294"/>
                  </a:lnTo>
                  <a:lnTo>
                    <a:pt x="9111" y="20028"/>
                  </a:lnTo>
                  <a:lnTo>
                    <a:pt x="9783" y="19735"/>
                  </a:lnTo>
                  <a:lnTo>
                    <a:pt x="10422" y="19415"/>
                  </a:lnTo>
                  <a:lnTo>
                    <a:pt x="11044" y="19069"/>
                  </a:lnTo>
                  <a:lnTo>
                    <a:pt x="11649" y="18723"/>
                  </a:lnTo>
                  <a:lnTo>
                    <a:pt x="12221" y="18350"/>
                  </a:lnTo>
                  <a:lnTo>
                    <a:pt x="12775" y="17977"/>
                  </a:lnTo>
                  <a:lnTo>
                    <a:pt x="13313" y="17578"/>
                  </a:lnTo>
                  <a:lnTo>
                    <a:pt x="13817" y="17152"/>
                  </a:lnTo>
                  <a:lnTo>
                    <a:pt x="14305" y="16725"/>
                  </a:lnTo>
                  <a:lnTo>
                    <a:pt x="14776" y="16300"/>
                  </a:lnTo>
                  <a:lnTo>
                    <a:pt x="15212" y="15846"/>
                  </a:lnTo>
                  <a:lnTo>
                    <a:pt x="15650" y="15367"/>
                  </a:lnTo>
                  <a:lnTo>
                    <a:pt x="16053" y="14915"/>
                  </a:lnTo>
                  <a:lnTo>
                    <a:pt x="16439" y="14435"/>
                  </a:lnTo>
                  <a:lnTo>
                    <a:pt x="16810" y="13956"/>
                  </a:lnTo>
                  <a:lnTo>
                    <a:pt x="17162" y="13450"/>
                  </a:lnTo>
                  <a:lnTo>
                    <a:pt x="17499" y="12944"/>
                  </a:lnTo>
                  <a:lnTo>
                    <a:pt x="17818" y="12438"/>
                  </a:lnTo>
                  <a:lnTo>
                    <a:pt x="18121" y="11931"/>
                  </a:lnTo>
                  <a:lnTo>
                    <a:pt x="18389" y="11425"/>
                  </a:lnTo>
                  <a:lnTo>
                    <a:pt x="18658" y="10919"/>
                  </a:lnTo>
                  <a:lnTo>
                    <a:pt x="18911" y="10413"/>
                  </a:lnTo>
                  <a:lnTo>
                    <a:pt x="19162" y="9908"/>
                  </a:lnTo>
                  <a:lnTo>
                    <a:pt x="19382" y="9402"/>
                  </a:lnTo>
                  <a:lnTo>
                    <a:pt x="19583" y="8896"/>
                  </a:lnTo>
                  <a:lnTo>
                    <a:pt x="19970" y="7910"/>
                  </a:lnTo>
                  <a:lnTo>
                    <a:pt x="20289" y="6925"/>
                  </a:lnTo>
                  <a:lnTo>
                    <a:pt x="20574" y="5992"/>
                  </a:lnTo>
                  <a:lnTo>
                    <a:pt x="20810" y="5087"/>
                  </a:lnTo>
                  <a:lnTo>
                    <a:pt x="21012" y="4235"/>
                  </a:lnTo>
                  <a:lnTo>
                    <a:pt x="21163" y="3436"/>
                  </a:lnTo>
                  <a:lnTo>
                    <a:pt x="21298" y="2690"/>
                  </a:lnTo>
                  <a:lnTo>
                    <a:pt x="21399" y="2025"/>
                  </a:lnTo>
                  <a:lnTo>
                    <a:pt x="21466" y="1438"/>
                  </a:lnTo>
                  <a:lnTo>
                    <a:pt x="21533" y="959"/>
                  </a:lnTo>
                  <a:lnTo>
                    <a:pt x="21583" y="267"/>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40" name="Google Shape;3313;p61"/>
            <p:cNvSpPr/>
            <p:nvPr/>
          </p:nvSpPr>
          <p:spPr>
            <a:xfrm>
              <a:off x="30730" y="29415"/>
              <a:ext cx="99112" cy="113234"/>
            </a:xfrm>
            <a:custGeom>
              <a:avLst/>
              <a:ahLst/>
              <a:cxnLst>
                <a:cxn ang="0">
                  <a:pos x="wd2" y="hd2"/>
                </a:cxn>
                <a:cxn ang="5400000">
                  <a:pos x="wd2" y="hd2"/>
                </a:cxn>
                <a:cxn ang="10800000">
                  <a:pos x="wd2" y="hd2"/>
                </a:cxn>
                <a:cxn ang="16200000">
                  <a:pos x="wd2" y="hd2"/>
                </a:cxn>
              </a:cxnLst>
              <a:rect l="0" t="0" r="r" b="b"/>
              <a:pathLst>
                <a:path w="21600" h="21600" extrusionOk="0">
                  <a:moveTo>
                    <a:pt x="824" y="0"/>
                  </a:moveTo>
                  <a:lnTo>
                    <a:pt x="717" y="32"/>
                  </a:lnTo>
                  <a:lnTo>
                    <a:pt x="574" y="93"/>
                  </a:lnTo>
                  <a:lnTo>
                    <a:pt x="465" y="157"/>
                  </a:lnTo>
                  <a:lnTo>
                    <a:pt x="358" y="250"/>
                  </a:lnTo>
                  <a:lnTo>
                    <a:pt x="252" y="376"/>
                  </a:lnTo>
                  <a:lnTo>
                    <a:pt x="143" y="501"/>
                  </a:lnTo>
                  <a:lnTo>
                    <a:pt x="109" y="658"/>
                  </a:lnTo>
                  <a:lnTo>
                    <a:pt x="36" y="814"/>
                  </a:lnTo>
                  <a:lnTo>
                    <a:pt x="0" y="1160"/>
                  </a:lnTo>
                  <a:lnTo>
                    <a:pt x="72" y="1567"/>
                  </a:lnTo>
                  <a:lnTo>
                    <a:pt x="179" y="1974"/>
                  </a:lnTo>
                  <a:lnTo>
                    <a:pt x="358" y="2445"/>
                  </a:lnTo>
                  <a:lnTo>
                    <a:pt x="574" y="2947"/>
                  </a:lnTo>
                  <a:lnTo>
                    <a:pt x="860" y="3480"/>
                  </a:lnTo>
                  <a:lnTo>
                    <a:pt x="1219" y="4012"/>
                  </a:lnTo>
                  <a:lnTo>
                    <a:pt x="1577" y="4608"/>
                  </a:lnTo>
                  <a:lnTo>
                    <a:pt x="2437" y="5768"/>
                  </a:lnTo>
                  <a:lnTo>
                    <a:pt x="3404" y="6991"/>
                  </a:lnTo>
                  <a:lnTo>
                    <a:pt x="4478" y="8213"/>
                  </a:lnTo>
                  <a:lnTo>
                    <a:pt x="5553" y="9405"/>
                  </a:lnTo>
                  <a:lnTo>
                    <a:pt x="6592" y="10533"/>
                  </a:lnTo>
                  <a:lnTo>
                    <a:pt x="7593" y="11599"/>
                  </a:lnTo>
                  <a:lnTo>
                    <a:pt x="8526" y="12509"/>
                  </a:lnTo>
                  <a:lnTo>
                    <a:pt x="9922" y="13888"/>
                  </a:lnTo>
                  <a:lnTo>
                    <a:pt x="10460" y="14390"/>
                  </a:lnTo>
                  <a:lnTo>
                    <a:pt x="10174" y="14263"/>
                  </a:lnTo>
                  <a:lnTo>
                    <a:pt x="9457" y="13919"/>
                  </a:lnTo>
                  <a:lnTo>
                    <a:pt x="8417" y="13512"/>
                  </a:lnTo>
                  <a:lnTo>
                    <a:pt x="7809" y="13292"/>
                  </a:lnTo>
                  <a:lnTo>
                    <a:pt x="7201" y="13103"/>
                  </a:lnTo>
                  <a:lnTo>
                    <a:pt x="6592" y="12916"/>
                  </a:lnTo>
                  <a:lnTo>
                    <a:pt x="5982" y="12791"/>
                  </a:lnTo>
                  <a:lnTo>
                    <a:pt x="5374" y="12696"/>
                  </a:lnTo>
                  <a:lnTo>
                    <a:pt x="4621" y="12696"/>
                  </a:lnTo>
                  <a:lnTo>
                    <a:pt x="4371" y="12728"/>
                  </a:lnTo>
                  <a:lnTo>
                    <a:pt x="4155" y="12791"/>
                  </a:lnTo>
                  <a:lnTo>
                    <a:pt x="3976" y="12885"/>
                  </a:lnTo>
                  <a:lnTo>
                    <a:pt x="3833" y="12978"/>
                  </a:lnTo>
                  <a:lnTo>
                    <a:pt x="3690" y="13135"/>
                  </a:lnTo>
                  <a:lnTo>
                    <a:pt x="3583" y="13292"/>
                  </a:lnTo>
                  <a:lnTo>
                    <a:pt x="3511" y="13480"/>
                  </a:lnTo>
                  <a:lnTo>
                    <a:pt x="3511" y="13606"/>
                  </a:lnTo>
                  <a:lnTo>
                    <a:pt x="3547" y="13699"/>
                  </a:lnTo>
                  <a:lnTo>
                    <a:pt x="3583" y="13824"/>
                  </a:lnTo>
                  <a:lnTo>
                    <a:pt x="3654" y="13951"/>
                  </a:lnTo>
                  <a:lnTo>
                    <a:pt x="3833" y="14201"/>
                  </a:lnTo>
                  <a:lnTo>
                    <a:pt x="4155" y="14483"/>
                  </a:lnTo>
                  <a:lnTo>
                    <a:pt x="4514" y="14766"/>
                  </a:lnTo>
                  <a:lnTo>
                    <a:pt x="4979" y="15079"/>
                  </a:lnTo>
                  <a:lnTo>
                    <a:pt x="5517" y="15393"/>
                  </a:lnTo>
                  <a:lnTo>
                    <a:pt x="6125" y="15707"/>
                  </a:lnTo>
                  <a:lnTo>
                    <a:pt x="7450" y="16364"/>
                  </a:lnTo>
                  <a:lnTo>
                    <a:pt x="8991" y="17054"/>
                  </a:lnTo>
                  <a:lnTo>
                    <a:pt x="10639" y="17713"/>
                  </a:lnTo>
                  <a:lnTo>
                    <a:pt x="12359" y="18371"/>
                  </a:lnTo>
                  <a:lnTo>
                    <a:pt x="14077" y="19030"/>
                  </a:lnTo>
                  <a:lnTo>
                    <a:pt x="15725" y="19624"/>
                  </a:lnTo>
                  <a:lnTo>
                    <a:pt x="18698" y="20659"/>
                  </a:lnTo>
                  <a:lnTo>
                    <a:pt x="20776" y="21350"/>
                  </a:lnTo>
                  <a:lnTo>
                    <a:pt x="21600" y="21600"/>
                  </a:lnTo>
                  <a:lnTo>
                    <a:pt x="21528" y="20879"/>
                  </a:lnTo>
                  <a:lnTo>
                    <a:pt x="21314" y="18935"/>
                  </a:lnTo>
                  <a:lnTo>
                    <a:pt x="21135" y="17650"/>
                  </a:lnTo>
                  <a:lnTo>
                    <a:pt x="20919" y="16208"/>
                  </a:lnTo>
                  <a:lnTo>
                    <a:pt x="20633" y="14672"/>
                  </a:lnTo>
                  <a:lnTo>
                    <a:pt x="20275" y="13103"/>
                  </a:lnTo>
                  <a:lnTo>
                    <a:pt x="19846" y="11568"/>
                  </a:lnTo>
                  <a:lnTo>
                    <a:pt x="19630" y="10815"/>
                  </a:lnTo>
                  <a:lnTo>
                    <a:pt x="19344" y="10062"/>
                  </a:lnTo>
                  <a:lnTo>
                    <a:pt x="19092" y="9373"/>
                  </a:lnTo>
                  <a:lnTo>
                    <a:pt x="18770" y="8684"/>
                  </a:lnTo>
                  <a:lnTo>
                    <a:pt x="18448" y="8088"/>
                  </a:lnTo>
                  <a:lnTo>
                    <a:pt x="18126" y="7492"/>
                  </a:lnTo>
                  <a:lnTo>
                    <a:pt x="17767" y="6991"/>
                  </a:lnTo>
                  <a:lnTo>
                    <a:pt x="17372" y="6521"/>
                  </a:lnTo>
                  <a:lnTo>
                    <a:pt x="16943" y="6113"/>
                  </a:lnTo>
                  <a:lnTo>
                    <a:pt x="16728" y="5957"/>
                  </a:lnTo>
                  <a:lnTo>
                    <a:pt x="16514" y="5800"/>
                  </a:lnTo>
                  <a:lnTo>
                    <a:pt x="16262" y="5675"/>
                  </a:lnTo>
                  <a:lnTo>
                    <a:pt x="16047" y="5579"/>
                  </a:lnTo>
                  <a:lnTo>
                    <a:pt x="15797" y="5486"/>
                  </a:lnTo>
                  <a:lnTo>
                    <a:pt x="15545" y="5423"/>
                  </a:lnTo>
                  <a:lnTo>
                    <a:pt x="15296" y="5392"/>
                  </a:lnTo>
                  <a:lnTo>
                    <a:pt x="14758" y="5392"/>
                  </a:lnTo>
                  <a:lnTo>
                    <a:pt x="14508" y="5423"/>
                  </a:lnTo>
                  <a:lnTo>
                    <a:pt x="14293" y="5486"/>
                  </a:lnTo>
                  <a:lnTo>
                    <a:pt x="14150" y="5579"/>
                  </a:lnTo>
                  <a:lnTo>
                    <a:pt x="14043" y="5705"/>
                  </a:lnTo>
                  <a:lnTo>
                    <a:pt x="14043" y="6050"/>
                  </a:lnTo>
                  <a:lnTo>
                    <a:pt x="14150" y="6270"/>
                  </a:lnTo>
                  <a:lnTo>
                    <a:pt x="14256" y="6489"/>
                  </a:lnTo>
                  <a:lnTo>
                    <a:pt x="14399" y="6739"/>
                  </a:lnTo>
                  <a:lnTo>
                    <a:pt x="14830" y="7273"/>
                  </a:lnTo>
                  <a:lnTo>
                    <a:pt x="15296" y="7838"/>
                  </a:lnTo>
                  <a:lnTo>
                    <a:pt x="15797" y="8463"/>
                  </a:lnTo>
                  <a:lnTo>
                    <a:pt x="16299" y="9091"/>
                  </a:lnTo>
                  <a:lnTo>
                    <a:pt x="16764" y="9718"/>
                  </a:lnTo>
                  <a:lnTo>
                    <a:pt x="16979" y="10032"/>
                  </a:lnTo>
                  <a:lnTo>
                    <a:pt x="17122" y="10344"/>
                  </a:lnTo>
                  <a:lnTo>
                    <a:pt x="17266" y="10628"/>
                  </a:lnTo>
                  <a:lnTo>
                    <a:pt x="17338" y="10910"/>
                  </a:lnTo>
                  <a:lnTo>
                    <a:pt x="17372" y="11161"/>
                  </a:lnTo>
                  <a:lnTo>
                    <a:pt x="17372" y="11411"/>
                  </a:lnTo>
                  <a:lnTo>
                    <a:pt x="17302" y="11631"/>
                  </a:lnTo>
                  <a:lnTo>
                    <a:pt x="17195" y="11818"/>
                  </a:lnTo>
                  <a:lnTo>
                    <a:pt x="16979" y="12007"/>
                  </a:lnTo>
                  <a:lnTo>
                    <a:pt x="16693" y="12164"/>
                  </a:lnTo>
                  <a:lnTo>
                    <a:pt x="16369" y="12289"/>
                  </a:lnTo>
                  <a:lnTo>
                    <a:pt x="15904" y="12382"/>
                  </a:lnTo>
                  <a:lnTo>
                    <a:pt x="15402" y="12446"/>
                  </a:lnTo>
                  <a:lnTo>
                    <a:pt x="14758" y="12477"/>
                  </a:lnTo>
                  <a:lnTo>
                    <a:pt x="14436" y="12446"/>
                  </a:lnTo>
                  <a:lnTo>
                    <a:pt x="14113" y="12446"/>
                  </a:lnTo>
                  <a:lnTo>
                    <a:pt x="13791" y="12382"/>
                  </a:lnTo>
                  <a:lnTo>
                    <a:pt x="13469" y="12320"/>
                  </a:lnTo>
                  <a:lnTo>
                    <a:pt x="12824" y="12132"/>
                  </a:lnTo>
                  <a:lnTo>
                    <a:pt x="12216" y="11882"/>
                  </a:lnTo>
                  <a:lnTo>
                    <a:pt x="11606" y="11536"/>
                  </a:lnTo>
                  <a:lnTo>
                    <a:pt x="10997" y="11161"/>
                  </a:lnTo>
                  <a:lnTo>
                    <a:pt x="10423" y="10722"/>
                  </a:lnTo>
                  <a:lnTo>
                    <a:pt x="9851" y="10251"/>
                  </a:lnTo>
                  <a:lnTo>
                    <a:pt x="9314" y="9750"/>
                  </a:lnTo>
                  <a:lnTo>
                    <a:pt x="8776" y="9184"/>
                  </a:lnTo>
                  <a:lnTo>
                    <a:pt x="8240" y="8620"/>
                  </a:lnTo>
                  <a:lnTo>
                    <a:pt x="7738" y="7994"/>
                  </a:lnTo>
                  <a:lnTo>
                    <a:pt x="6735" y="6771"/>
                  </a:lnTo>
                  <a:lnTo>
                    <a:pt x="5803" y="5486"/>
                  </a:lnTo>
                  <a:lnTo>
                    <a:pt x="4119" y="3103"/>
                  </a:lnTo>
                  <a:lnTo>
                    <a:pt x="3368" y="2038"/>
                  </a:lnTo>
                  <a:lnTo>
                    <a:pt x="3009" y="1599"/>
                  </a:lnTo>
                  <a:lnTo>
                    <a:pt x="2651" y="1160"/>
                  </a:lnTo>
                  <a:lnTo>
                    <a:pt x="2328" y="814"/>
                  </a:lnTo>
                  <a:lnTo>
                    <a:pt x="2006" y="501"/>
                  </a:lnTo>
                  <a:lnTo>
                    <a:pt x="1684" y="282"/>
                  </a:lnTo>
                  <a:lnTo>
                    <a:pt x="1398" y="93"/>
                  </a:lnTo>
                  <a:lnTo>
                    <a:pt x="111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41" name="Google Shape;3314;p61"/>
            <p:cNvSpPr/>
            <p:nvPr/>
          </p:nvSpPr>
          <p:spPr>
            <a:xfrm>
              <a:off x="79546" y="39599"/>
              <a:ext cx="17755" cy="15287"/>
            </a:xfrm>
            <a:custGeom>
              <a:avLst/>
              <a:ahLst/>
              <a:cxnLst>
                <a:cxn ang="0">
                  <a:pos x="wd2" y="hd2"/>
                </a:cxn>
                <a:cxn ang="5400000">
                  <a:pos x="wd2" y="hd2"/>
                </a:cxn>
                <a:cxn ang="10800000">
                  <a:pos x="wd2" y="hd2"/>
                </a:cxn>
                <a:cxn ang="16200000">
                  <a:pos x="wd2" y="hd2"/>
                </a:cxn>
              </a:cxnLst>
              <a:rect l="0" t="0" r="r" b="b"/>
              <a:pathLst>
                <a:path w="21600" h="21600" extrusionOk="0">
                  <a:moveTo>
                    <a:pt x="10795" y="0"/>
                  </a:moveTo>
                  <a:lnTo>
                    <a:pt x="8602" y="235"/>
                  </a:lnTo>
                  <a:lnTo>
                    <a:pt x="6600" y="704"/>
                  </a:lnTo>
                  <a:lnTo>
                    <a:pt x="4801" y="1867"/>
                  </a:lnTo>
                  <a:lnTo>
                    <a:pt x="3204" y="3252"/>
                  </a:lnTo>
                  <a:lnTo>
                    <a:pt x="1799" y="4649"/>
                  </a:lnTo>
                  <a:lnTo>
                    <a:pt x="799" y="6503"/>
                  </a:lnTo>
                  <a:lnTo>
                    <a:pt x="202" y="8593"/>
                  </a:lnTo>
                  <a:lnTo>
                    <a:pt x="0" y="10917"/>
                  </a:lnTo>
                  <a:lnTo>
                    <a:pt x="202" y="13007"/>
                  </a:lnTo>
                  <a:lnTo>
                    <a:pt x="799" y="15097"/>
                  </a:lnTo>
                  <a:lnTo>
                    <a:pt x="1799" y="16963"/>
                  </a:lnTo>
                  <a:lnTo>
                    <a:pt x="3204" y="18583"/>
                  </a:lnTo>
                  <a:lnTo>
                    <a:pt x="4801" y="19745"/>
                  </a:lnTo>
                  <a:lnTo>
                    <a:pt x="6600" y="20907"/>
                  </a:lnTo>
                  <a:lnTo>
                    <a:pt x="8602" y="21377"/>
                  </a:lnTo>
                  <a:lnTo>
                    <a:pt x="10795" y="21600"/>
                  </a:lnTo>
                  <a:lnTo>
                    <a:pt x="12998" y="21377"/>
                  </a:lnTo>
                  <a:lnTo>
                    <a:pt x="15000" y="20907"/>
                  </a:lnTo>
                  <a:lnTo>
                    <a:pt x="16799" y="19745"/>
                  </a:lnTo>
                  <a:lnTo>
                    <a:pt x="18396" y="18583"/>
                  </a:lnTo>
                  <a:lnTo>
                    <a:pt x="19801" y="16963"/>
                  </a:lnTo>
                  <a:lnTo>
                    <a:pt x="20801" y="15097"/>
                  </a:lnTo>
                  <a:lnTo>
                    <a:pt x="21398" y="13007"/>
                  </a:lnTo>
                  <a:lnTo>
                    <a:pt x="21600" y="10917"/>
                  </a:lnTo>
                  <a:lnTo>
                    <a:pt x="21398" y="8593"/>
                  </a:lnTo>
                  <a:lnTo>
                    <a:pt x="20801" y="6503"/>
                  </a:lnTo>
                  <a:lnTo>
                    <a:pt x="19801" y="4649"/>
                  </a:lnTo>
                  <a:lnTo>
                    <a:pt x="18396" y="3252"/>
                  </a:lnTo>
                  <a:lnTo>
                    <a:pt x="16799" y="1867"/>
                  </a:lnTo>
                  <a:lnTo>
                    <a:pt x="15000" y="704"/>
                  </a:lnTo>
                  <a:lnTo>
                    <a:pt x="12998" y="235"/>
                  </a:lnTo>
                  <a:lnTo>
                    <a:pt x="1079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42" name="Google Shape;3315;p61"/>
            <p:cNvSpPr/>
            <p:nvPr/>
          </p:nvSpPr>
          <p:spPr>
            <a:xfrm>
              <a:off x="90534" y="22982"/>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8650" y="0"/>
                  </a:moveTo>
                  <a:lnTo>
                    <a:pt x="6651" y="672"/>
                  </a:lnTo>
                  <a:lnTo>
                    <a:pt x="4653" y="1663"/>
                  </a:lnTo>
                  <a:lnTo>
                    <a:pt x="3326" y="2990"/>
                  </a:lnTo>
                  <a:lnTo>
                    <a:pt x="1999" y="4653"/>
                  </a:lnTo>
                  <a:lnTo>
                    <a:pt x="1008" y="6315"/>
                  </a:lnTo>
                  <a:lnTo>
                    <a:pt x="336" y="8633"/>
                  </a:lnTo>
                  <a:lnTo>
                    <a:pt x="0" y="10632"/>
                  </a:lnTo>
                  <a:lnTo>
                    <a:pt x="336" y="12967"/>
                  </a:lnTo>
                  <a:lnTo>
                    <a:pt x="1008" y="14949"/>
                  </a:lnTo>
                  <a:lnTo>
                    <a:pt x="1999" y="16612"/>
                  </a:lnTo>
                  <a:lnTo>
                    <a:pt x="3326" y="18274"/>
                  </a:lnTo>
                  <a:lnTo>
                    <a:pt x="4653" y="19601"/>
                  </a:lnTo>
                  <a:lnTo>
                    <a:pt x="6651" y="20609"/>
                  </a:lnTo>
                  <a:lnTo>
                    <a:pt x="8650" y="21264"/>
                  </a:lnTo>
                  <a:lnTo>
                    <a:pt x="10968" y="21600"/>
                  </a:lnTo>
                  <a:lnTo>
                    <a:pt x="12967" y="21264"/>
                  </a:lnTo>
                  <a:lnTo>
                    <a:pt x="14965" y="20609"/>
                  </a:lnTo>
                  <a:lnTo>
                    <a:pt x="16947" y="19601"/>
                  </a:lnTo>
                  <a:lnTo>
                    <a:pt x="18610" y="18274"/>
                  </a:lnTo>
                  <a:lnTo>
                    <a:pt x="19937" y="16612"/>
                  </a:lnTo>
                  <a:lnTo>
                    <a:pt x="20945" y="14949"/>
                  </a:lnTo>
                  <a:lnTo>
                    <a:pt x="21264" y="12967"/>
                  </a:lnTo>
                  <a:lnTo>
                    <a:pt x="21600" y="10632"/>
                  </a:lnTo>
                  <a:lnTo>
                    <a:pt x="21264" y="8633"/>
                  </a:lnTo>
                  <a:lnTo>
                    <a:pt x="20945" y="6315"/>
                  </a:lnTo>
                  <a:lnTo>
                    <a:pt x="19937" y="4653"/>
                  </a:lnTo>
                  <a:lnTo>
                    <a:pt x="18610" y="2990"/>
                  </a:lnTo>
                  <a:lnTo>
                    <a:pt x="16947" y="1663"/>
                  </a:lnTo>
                  <a:lnTo>
                    <a:pt x="14965" y="672"/>
                  </a:lnTo>
                  <a:lnTo>
                    <a:pt x="1296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43" name="Google Shape;3316;p61"/>
            <p:cNvSpPr/>
            <p:nvPr/>
          </p:nvSpPr>
          <p:spPr>
            <a:xfrm>
              <a:off x="-1" y="3937"/>
              <a:ext cx="29753" cy="25314"/>
            </a:xfrm>
            <a:custGeom>
              <a:avLst/>
              <a:ahLst/>
              <a:cxnLst>
                <a:cxn ang="0">
                  <a:pos x="wd2" y="hd2"/>
                </a:cxn>
                <a:cxn ang="5400000">
                  <a:pos x="wd2" y="hd2"/>
                </a:cxn>
                <a:cxn ang="10800000">
                  <a:pos x="wd2" y="hd2"/>
                </a:cxn>
                <a:cxn ang="16200000">
                  <a:pos x="wd2" y="hd2"/>
                </a:cxn>
              </a:cxnLst>
              <a:rect l="0" t="0" r="r" b="b"/>
              <a:pathLst>
                <a:path w="21600" h="21600" extrusionOk="0">
                  <a:moveTo>
                    <a:pt x="9784" y="0"/>
                  </a:moveTo>
                  <a:lnTo>
                    <a:pt x="8710" y="142"/>
                  </a:lnTo>
                  <a:lnTo>
                    <a:pt x="7636" y="425"/>
                  </a:lnTo>
                  <a:lnTo>
                    <a:pt x="6683" y="844"/>
                  </a:lnTo>
                  <a:lnTo>
                    <a:pt x="5724" y="1262"/>
                  </a:lnTo>
                  <a:lnTo>
                    <a:pt x="4771" y="1829"/>
                  </a:lnTo>
                  <a:lnTo>
                    <a:pt x="3939" y="2389"/>
                  </a:lnTo>
                  <a:lnTo>
                    <a:pt x="3221" y="3091"/>
                  </a:lnTo>
                  <a:lnTo>
                    <a:pt x="2503" y="3927"/>
                  </a:lnTo>
                  <a:lnTo>
                    <a:pt x="1906" y="4771"/>
                  </a:lnTo>
                  <a:lnTo>
                    <a:pt x="1309" y="5614"/>
                  </a:lnTo>
                  <a:lnTo>
                    <a:pt x="953" y="6593"/>
                  </a:lnTo>
                  <a:lnTo>
                    <a:pt x="477" y="7578"/>
                  </a:lnTo>
                  <a:lnTo>
                    <a:pt x="235" y="8556"/>
                  </a:lnTo>
                  <a:lnTo>
                    <a:pt x="121" y="9676"/>
                  </a:lnTo>
                  <a:lnTo>
                    <a:pt x="0" y="10804"/>
                  </a:lnTo>
                  <a:lnTo>
                    <a:pt x="121" y="11924"/>
                  </a:lnTo>
                  <a:lnTo>
                    <a:pt x="235" y="12902"/>
                  </a:lnTo>
                  <a:lnTo>
                    <a:pt x="477" y="14029"/>
                  </a:lnTo>
                  <a:lnTo>
                    <a:pt x="953" y="15007"/>
                  </a:lnTo>
                  <a:lnTo>
                    <a:pt x="1309" y="15993"/>
                  </a:lnTo>
                  <a:lnTo>
                    <a:pt x="1906" y="16829"/>
                  </a:lnTo>
                  <a:lnTo>
                    <a:pt x="2503" y="17673"/>
                  </a:lnTo>
                  <a:lnTo>
                    <a:pt x="3221" y="18516"/>
                  </a:lnTo>
                  <a:lnTo>
                    <a:pt x="3939" y="19218"/>
                  </a:lnTo>
                  <a:lnTo>
                    <a:pt x="4771" y="19778"/>
                  </a:lnTo>
                  <a:lnTo>
                    <a:pt x="5724" y="20338"/>
                  </a:lnTo>
                  <a:lnTo>
                    <a:pt x="6683" y="20756"/>
                  </a:lnTo>
                  <a:lnTo>
                    <a:pt x="7636" y="21182"/>
                  </a:lnTo>
                  <a:lnTo>
                    <a:pt x="8710" y="21458"/>
                  </a:lnTo>
                  <a:lnTo>
                    <a:pt x="9784" y="21600"/>
                  </a:lnTo>
                  <a:lnTo>
                    <a:pt x="11931" y="21600"/>
                  </a:lnTo>
                  <a:lnTo>
                    <a:pt x="13005" y="21458"/>
                  </a:lnTo>
                  <a:lnTo>
                    <a:pt x="14078" y="21182"/>
                  </a:lnTo>
                  <a:lnTo>
                    <a:pt x="15031" y="20756"/>
                  </a:lnTo>
                  <a:lnTo>
                    <a:pt x="15990" y="20338"/>
                  </a:lnTo>
                  <a:lnTo>
                    <a:pt x="16823" y="19778"/>
                  </a:lnTo>
                  <a:lnTo>
                    <a:pt x="17661" y="19218"/>
                  </a:lnTo>
                  <a:lnTo>
                    <a:pt x="18494" y="18516"/>
                  </a:lnTo>
                  <a:lnTo>
                    <a:pt x="19211" y="17673"/>
                  </a:lnTo>
                  <a:lnTo>
                    <a:pt x="19809" y="16829"/>
                  </a:lnTo>
                  <a:lnTo>
                    <a:pt x="20285" y="15993"/>
                  </a:lnTo>
                  <a:lnTo>
                    <a:pt x="20762" y="15007"/>
                  </a:lnTo>
                  <a:lnTo>
                    <a:pt x="21117" y="14029"/>
                  </a:lnTo>
                  <a:lnTo>
                    <a:pt x="21359" y="12902"/>
                  </a:lnTo>
                  <a:lnTo>
                    <a:pt x="21600" y="11924"/>
                  </a:lnTo>
                  <a:lnTo>
                    <a:pt x="21600" y="9676"/>
                  </a:lnTo>
                  <a:lnTo>
                    <a:pt x="21359" y="8556"/>
                  </a:lnTo>
                  <a:lnTo>
                    <a:pt x="21117" y="7578"/>
                  </a:lnTo>
                  <a:lnTo>
                    <a:pt x="20762" y="6593"/>
                  </a:lnTo>
                  <a:lnTo>
                    <a:pt x="20285" y="5614"/>
                  </a:lnTo>
                  <a:lnTo>
                    <a:pt x="19809" y="4771"/>
                  </a:lnTo>
                  <a:lnTo>
                    <a:pt x="19211" y="3927"/>
                  </a:lnTo>
                  <a:lnTo>
                    <a:pt x="18494" y="3091"/>
                  </a:lnTo>
                  <a:lnTo>
                    <a:pt x="17661" y="2389"/>
                  </a:lnTo>
                  <a:lnTo>
                    <a:pt x="16823" y="1829"/>
                  </a:lnTo>
                  <a:lnTo>
                    <a:pt x="15990" y="1262"/>
                  </a:lnTo>
                  <a:lnTo>
                    <a:pt x="15031" y="844"/>
                  </a:lnTo>
                  <a:lnTo>
                    <a:pt x="14078" y="425"/>
                  </a:lnTo>
                  <a:lnTo>
                    <a:pt x="13005" y="142"/>
                  </a:lnTo>
                  <a:lnTo>
                    <a:pt x="1193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44" name="Google Shape;3317;p61"/>
            <p:cNvSpPr/>
            <p:nvPr/>
          </p:nvSpPr>
          <p:spPr>
            <a:xfrm>
              <a:off x="32522" y="12548"/>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601" y="0"/>
                  </a:moveTo>
                  <a:lnTo>
                    <a:pt x="8636" y="390"/>
                  </a:lnTo>
                  <a:lnTo>
                    <a:pt x="6671" y="760"/>
                  </a:lnTo>
                  <a:lnTo>
                    <a:pt x="4705" y="1930"/>
                  </a:lnTo>
                  <a:lnTo>
                    <a:pt x="3137" y="3080"/>
                  </a:lnTo>
                  <a:lnTo>
                    <a:pt x="1568" y="4620"/>
                  </a:lnTo>
                  <a:lnTo>
                    <a:pt x="774" y="6550"/>
                  </a:lnTo>
                  <a:lnTo>
                    <a:pt x="0" y="8480"/>
                  </a:lnTo>
                  <a:lnTo>
                    <a:pt x="0" y="13100"/>
                  </a:lnTo>
                  <a:lnTo>
                    <a:pt x="774" y="15030"/>
                  </a:lnTo>
                  <a:lnTo>
                    <a:pt x="1568" y="16960"/>
                  </a:lnTo>
                  <a:lnTo>
                    <a:pt x="3137" y="18500"/>
                  </a:lnTo>
                  <a:lnTo>
                    <a:pt x="4705" y="19670"/>
                  </a:lnTo>
                  <a:lnTo>
                    <a:pt x="6671" y="20820"/>
                  </a:lnTo>
                  <a:lnTo>
                    <a:pt x="8636" y="21210"/>
                  </a:lnTo>
                  <a:lnTo>
                    <a:pt x="10601" y="21600"/>
                  </a:lnTo>
                  <a:lnTo>
                    <a:pt x="12944" y="21210"/>
                  </a:lnTo>
                  <a:lnTo>
                    <a:pt x="14910" y="20820"/>
                  </a:lnTo>
                  <a:lnTo>
                    <a:pt x="16875" y="19670"/>
                  </a:lnTo>
                  <a:lnTo>
                    <a:pt x="18443" y="18500"/>
                  </a:lnTo>
                  <a:lnTo>
                    <a:pt x="20032" y="16960"/>
                  </a:lnTo>
                  <a:lnTo>
                    <a:pt x="20806" y="15030"/>
                  </a:lnTo>
                  <a:lnTo>
                    <a:pt x="21600" y="13100"/>
                  </a:lnTo>
                  <a:lnTo>
                    <a:pt x="21600" y="8480"/>
                  </a:lnTo>
                  <a:lnTo>
                    <a:pt x="20806" y="6550"/>
                  </a:lnTo>
                  <a:lnTo>
                    <a:pt x="20032" y="4620"/>
                  </a:lnTo>
                  <a:lnTo>
                    <a:pt x="18443" y="3080"/>
                  </a:lnTo>
                  <a:lnTo>
                    <a:pt x="16875" y="1930"/>
                  </a:lnTo>
                  <a:lnTo>
                    <a:pt x="14910" y="760"/>
                  </a:lnTo>
                  <a:lnTo>
                    <a:pt x="12944" y="390"/>
                  </a:lnTo>
                  <a:lnTo>
                    <a:pt x="1060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045" name="Google Shape;3318;p61"/>
            <p:cNvSpPr/>
            <p:nvPr/>
          </p:nvSpPr>
          <p:spPr>
            <a:xfrm>
              <a:off x="149230" y="81508"/>
              <a:ext cx="112755" cy="52759"/>
            </a:xfrm>
            <a:custGeom>
              <a:avLst/>
              <a:ahLst/>
              <a:cxnLst>
                <a:cxn ang="0">
                  <a:pos x="wd2" y="hd2"/>
                </a:cxn>
                <a:cxn ang="5400000">
                  <a:pos x="wd2" y="hd2"/>
                </a:cxn>
                <a:cxn ang="10800000">
                  <a:pos x="wd2" y="hd2"/>
                </a:cxn>
                <a:cxn ang="16200000">
                  <a:pos x="wd2" y="hd2"/>
                </a:cxn>
              </a:cxnLst>
              <a:rect l="0" t="0" r="r" b="b"/>
              <a:pathLst>
                <a:path w="21600" h="21600" extrusionOk="0">
                  <a:moveTo>
                    <a:pt x="21442" y="0"/>
                  </a:moveTo>
                  <a:lnTo>
                    <a:pt x="21285" y="68"/>
                  </a:lnTo>
                  <a:lnTo>
                    <a:pt x="21159" y="204"/>
                  </a:lnTo>
                  <a:lnTo>
                    <a:pt x="20215" y="2357"/>
                  </a:lnTo>
                  <a:lnTo>
                    <a:pt x="19238" y="4442"/>
                  </a:lnTo>
                  <a:lnTo>
                    <a:pt x="18231" y="6462"/>
                  </a:lnTo>
                  <a:lnTo>
                    <a:pt x="17192" y="8411"/>
                  </a:lnTo>
                  <a:lnTo>
                    <a:pt x="16122" y="10227"/>
                  </a:lnTo>
                  <a:lnTo>
                    <a:pt x="15019" y="11978"/>
                  </a:lnTo>
                  <a:lnTo>
                    <a:pt x="13886" y="13659"/>
                  </a:lnTo>
                  <a:lnTo>
                    <a:pt x="12721" y="15206"/>
                  </a:lnTo>
                  <a:lnTo>
                    <a:pt x="12091" y="15879"/>
                  </a:lnTo>
                  <a:lnTo>
                    <a:pt x="11367" y="16689"/>
                  </a:lnTo>
                  <a:lnTo>
                    <a:pt x="10517" y="17563"/>
                  </a:lnTo>
                  <a:lnTo>
                    <a:pt x="9573" y="18369"/>
                  </a:lnTo>
                  <a:lnTo>
                    <a:pt x="8566" y="19178"/>
                  </a:lnTo>
                  <a:lnTo>
                    <a:pt x="7556" y="19916"/>
                  </a:lnTo>
                  <a:lnTo>
                    <a:pt x="6487" y="20522"/>
                  </a:lnTo>
                  <a:lnTo>
                    <a:pt x="5982" y="20791"/>
                  </a:lnTo>
                  <a:lnTo>
                    <a:pt x="5448" y="20995"/>
                  </a:lnTo>
                  <a:lnTo>
                    <a:pt x="4943" y="21127"/>
                  </a:lnTo>
                  <a:lnTo>
                    <a:pt x="4440" y="21195"/>
                  </a:lnTo>
                  <a:lnTo>
                    <a:pt x="3968" y="21263"/>
                  </a:lnTo>
                  <a:lnTo>
                    <a:pt x="3495" y="21263"/>
                  </a:lnTo>
                  <a:lnTo>
                    <a:pt x="3054" y="21127"/>
                  </a:lnTo>
                  <a:lnTo>
                    <a:pt x="2645" y="20995"/>
                  </a:lnTo>
                  <a:lnTo>
                    <a:pt x="2236" y="20726"/>
                  </a:lnTo>
                  <a:lnTo>
                    <a:pt x="1889" y="20389"/>
                  </a:lnTo>
                  <a:lnTo>
                    <a:pt x="1544" y="19916"/>
                  </a:lnTo>
                  <a:lnTo>
                    <a:pt x="1260" y="19447"/>
                  </a:lnTo>
                  <a:lnTo>
                    <a:pt x="1007" y="18774"/>
                  </a:lnTo>
                  <a:lnTo>
                    <a:pt x="788" y="18100"/>
                  </a:lnTo>
                  <a:lnTo>
                    <a:pt x="630" y="17226"/>
                  </a:lnTo>
                  <a:lnTo>
                    <a:pt x="505" y="16284"/>
                  </a:lnTo>
                  <a:lnTo>
                    <a:pt x="441" y="15206"/>
                  </a:lnTo>
                  <a:lnTo>
                    <a:pt x="441" y="13995"/>
                  </a:lnTo>
                  <a:lnTo>
                    <a:pt x="411" y="13931"/>
                  </a:lnTo>
                  <a:lnTo>
                    <a:pt x="347" y="13863"/>
                  </a:lnTo>
                  <a:lnTo>
                    <a:pt x="221" y="13863"/>
                  </a:lnTo>
                  <a:lnTo>
                    <a:pt x="64" y="13931"/>
                  </a:lnTo>
                  <a:lnTo>
                    <a:pt x="0" y="14063"/>
                  </a:lnTo>
                  <a:lnTo>
                    <a:pt x="0" y="15005"/>
                  </a:lnTo>
                  <a:lnTo>
                    <a:pt x="32" y="15879"/>
                  </a:lnTo>
                  <a:lnTo>
                    <a:pt x="127" y="16621"/>
                  </a:lnTo>
                  <a:lnTo>
                    <a:pt x="221" y="17294"/>
                  </a:lnTo>
                  <a:lnTo>
                    <a:pt x="347" y="17968"/>
                  </a:lnTo>
                  <a:lnTo>
                    <a:pt x="505" y="18505"/>
                  </a:lnTo>
                  <a:lnTo>
                    <a:pt x="694" y="19042"/>
                  </a:lnTo>
                  <a:lnTo>
                    <a:pt x="882" y="19515"/>
                  </a:lnTo>
                  <a:lnTo>
                    <a:pt x="1103" y="19916"/>
                  </a:lnTo>
                  <a:lnTo>
                    <a:pt x="1354" y="20253"/>
                  </a:lnTo>
                  <a:lnTo>
                    <a:pt x="1638" y="20590"/>
                  </a:lnTo>
                  <a:lnTo>
                    <a:pt x="1921" y="20859"/>
                  </a:lnTo>
                  <a:lnTo>
                    <a:pt x="2204" y="21063"/>
                  </a:lnTo>
                  <a:lnTo>
                    <a:pt x="2519" y="21263"/>
                  </a:lnTo>
                  <a:lnTo>
                    <a:pt x="2834" y="21399"/>
                  </a:lnTo>
                  <a:lnTo>
                    <a:pt x="3181" y="21532"/>
                  </a:lnTo>
                  <a:lnTo>
                    <a:pt x="3874" y="21600"/>
                  </a:lnTo>
                  <a:lnTo>
                    <a:pt x="4566" y="21600"/>
                  </a:lnTo>
                  <a:lnTo>
                    <a:pt x="5290" y="21464"/>
                  </a:lnTo>
                  <a:lnTo>
                    <a:pt x="6014" y="21263"/>
                  </a:lnTo>
                  <a:lnTo>
                    <a:pt x="6738" y="20995"/>
                  </a:lnTo>
                  <a:lnTo>
                    <a:pt x="7401" y="20658"/>
                  </a:lnTo>
                  <a:lnTo>
                    <a:pt x="8029" y="20253"/>
                  </a:lnTo>
                  <a:lnTo>
                    <a:pt x="8596" y="19916"/>
                  </a:lnTo>
                  <a:lnTo>
                    <a:pt x="9541" y="19178"/>
                  </a:lnTo>
                  <a:lnTo>
                    <a:pt x="10455" y="18369"/>
                  </a:lnTo>
                  <a:lnTo>
                    <a:pt x="11367" y="17427"/>
                  </a:lnTo>
                  <a:lnTo>
                    <a:pt x="12248" y="16485"/>
                  </a:lnTo>
                  <a:lnTo>
                    <a:pt x="13130" y="15410"/>
                  </a:lnTo>
                  <a:lnTo>
                    <a:pt x="14012" y="14264"/>
                  </a:lnTo>
                  <a:lnTo>
                    <a:pt x="14831" y="13053"/>
                  </a:lnTo>
                  <a:lnTo>
                    <a:pt x="15649" y="11842"/>
                  </a:lnTo>
                  <a:lnTo>
                    <a:pt x="16467" y="10499"/>
                  </a:lnTo>
                  <a:lnTo>
                    <a:pt x="17255" y="9152"/>
                  </a:lnTo>
                  <a:lnTo>
                    <a:pt x="18041" y="7737"/>
                  </a:lnTo>
                  <a:lnTo>
                    <a:pt x="18767" y="6258"/>
                  </a:lnTo>
                  <a:lnTo>
                    <a:pt x="19521" y="4778"/>
                  </a:lnTo>
                  <a:lnTo>
                    <a:pt x="20215" y="3299"/>
                  </a:lnTo>
                  <a:lnTo>
                    <a:pt x="20908" y="1752"/>
                  </a:lnTo>
                  <a:lnTo>
                    <a:pt x="21568" y="204"/>
                  </a:lnTo>
                  <a:lnTo>
                    <a:pt x="21600" y="136"/>
                  </a:lnTo>
                  <a:lnTo>
                    <a:pt x="21568" y="68"/>
                  </a:lnTo>
                  <a:lnTo>
                    <a:pt x="21442"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p>
          </p:txBody>
        </p:sp>
        <p:sp>
          <p:nvSpPr>
            <p:cNvPr id="1049046" name="Google Shape;3319;p61"/>
            <p:cNvSpPr/>
            <p:nvPr/>
          </p:nvSpPr>
          <p:spPr>
            <a:xfrm>
              <a:off x="167806" y="67868"/>
              <a:ext cx="95491" cy="53581"/>
            </a:xfrm>
            <a:custGeom>
              <a:avLst/>
              <a:ahLst/>
              <a:cxnLst>
                <a:cxn ang="0">
                  <a:pos x="wd2" y="hd2"/>
                </a:cxn>
                <a:cxn ang="5400000">
                  <a:pos x="wd2" y="hd2"/>
                </a:cxn>
                <a:cxn ang="10800000">
                  <a:pos x="wd2" y="hd2"/>
                </a:cxn>
                <a:cxn ang="16200000">
                  <a:pos x="wd2" y="hd2"/>
                </a:cxn>
              </a:cxnLst>
              <a:rect l="0" t="0" r="r" b="b"/>
              <a:pathLst>
                <a:path w="21600" h="21600" extrusionOk="0">
                  <a:moveTo>
                    <a:pt x="21265" y="0"/>
                  </a:moveTo>
                  <a:lnTo>
                    <a:pt x="21192" y="67"/>
                  </a:lnTo>
                  <a:lnTo>
                    <a:pt x="21117" y="201"/>
                  </a:lnTo>
                  <a:lnTo>
                    <a:pt x="20300" y="1788"/>
                  </a:lnTo>
                  <a:lnTo>
                    <a:pt x="19482" y="3379"/>
                  </a:lnTo>
                  <a:lnTo>
                    <a:pt x="18627" y="4970"/>
                  </a:lnTo>
                  <a:lnTo>
                    <a:pt x="17772" y="6493"/>
                  </a:lnTo>
                  <a:lnTo>
                    <a:pt x="16879" y="8017"/>
                  </a:lnTo>
                  <a:lnTo>
                    <a:pt x="15987" y="9410"/>
                  </a:lnTo>
                  <a:lnTo>
                    <a:pt x="15056" y="10867"/>
                  </a:lnTo>
                  <a:lnTo>
                    <a:pt x="14091" y="12190"/>
                  </a:lnTo>
                  <a:lnTo>
                    <a:pt x="13125" y="13449"/>
                  </a:lnTo>
                  <a:lnTo>
                    <a:pt x="12119" y="14641"/>
                  </a:lnTo>
                  <a:lnTo>
                    <a:pt x="11080" y="15770"/>
                  </a:lnTo>
                  <a:lnTo>
                    <a:pt x="10001" y="16764"/>
                  </a:lnTo>
                  <a:lnTo>
                    <a:pt x="8923" y="17692"/>
                  </a:lnTo>
                  <a:lnTo>
                    <a:pt x="7808" y="18553"/>
                  </a:lnTo>
                  <a:lnTo>
                    <a:pt x="6654" y="19279"/>
                  </a:lnTo>
                  <a:lnTo>
                    <a:pt x="5465" y="19875"/>
                  </a:lnTo>
                  <a:lnTo>
                    <a:pt x="4536" y="20274"/>
                  </a:lnTo>
                  <a:lnTo>
                    <a:pt x="3606" y="20605"/>
                  </a:lnTo>
                  <a:lnTo>
                    <a:pt x="2676" y="20803"/>
                  </a:lnTo>
                  <a:lnTo>
                    <a:pt x="1710" y="20803"/>
                  </a:lnTo>
                  <a:lnTo>
                    <a:pt x="1300" y="20739"/>
                  </a:lnTo>
                  <a:lnTo>
                    <a:pt x="1114" y="20605"/>
                  </a:lnTo>
                  <a:lnTo>
                    <a:pt x="1004" y="20538"/>
                  </a:lnTo>
                  <a:lnTo>
                    <a:pt x="855" y="20408"/>
                  </a:lnTo>
                  <a:lnTo>
                    <a:pt x="780" y="20207"/>
                  </a:lnTo>
                  <a:lnTo>
                    <a:pt x="707" y="20076"/>
                  </a:lnTo>
                  <a:lnTo>
                    <a:pt x="669" y="19875"/>
                  </a:lnTo>
                  <a:lnTo>
                    <a:pt x="594" y="19413"/>
                  </a:lnTo>
                  <a:lnTo>
                    <a:pt x="631" y="18948"/>
                  </a:lnTo>
                  <a:lnTo>
                    <a:pt x="707" y="18419"/>
                  </a:lnTo>
                  <a:lnTo>
                    <a:pt x="855" y="17889"/>
                  </a:lnTo>
                  <a:lnTo>
                    <a:pt x="1004" y="17360"/>
                  </a:lnTo>
                  <a:lnTo>
                    <a:pt x="1190" y="16828"/>
                  </a:lnTo>
                  <a:lnTo>
                    <a:pt x="1599" y="15837"/>
                  </a:lnTo>
                  <a:lnTo>
                    <a:pt x="1969" y="15040"/>
                  </a:lnTo>
                  <a:lnTo>
                    <a:pt x="2193" y="14511"/>
                  </a:lnTo>
                  <a:lnTo>
                    <a:pt x="2714" y="13583"/>
                  </a:lnTo>
                  <a:lnTo>
                    <a:pt x="3272" y="12722"/>
                  </a:lnTo>
                  <a:lnTo>
                    <a:pt x="4424" y="11065"/>
                  </a:lnTo>
                  <a:lnTo>
                    <a:pt x="5057" y="10271"/>
                  </a:lnTo>
                  <a:lnTo>
                    <a:pt x="5726" y="9541"/>
                  </a:lnTo>
                  <a:lnTo>
                    <a:pt x="6061" y="9276"/>
                  </a:lnTo>
                  <a:lnTo>
                    <a:pt x="6357" y="9142"/>
                  </a:lnTo>
                  <a:lnTo>
                    <a:pt x="6617" y="9209"/>
                  </a:lnTo>
                  <a:lnTo>
                    <a:pt x="6840" y="9343"/>
                  </a:lnTo>
                  <a:lnTo>
                    <a:pt x="7064" y="9608"/>
                  </a:lnTo>
                  <a:lnTo>
                    <a:pt x="7213" y="9939"/>
                  </a:lnTo>
                  <a:lnTo>
                    <a:pt x="7323" y="10338"/>
                  </a:lnTo>
                  <a:lnTo>
                    <a:pt x="7399" y="10867"/>
                  </a:lnTo>
                  <a:lnTo>
                    <a:pt x="7436" y="11329"/>
                  </a:lnTo>
                  <a:lnTo>
                    <a:pt x="7436" y="11925"/>
                  </a:lnTo>
                  <a:lnTo>
                    <a:pt x="7361" y="12458"/>
                  </a:lnTo>
                  <a:lnTo>
                    <a:pt x="7213" y="12987"/>
                  </a:lnTo>
                  <a:lnTo>
                    <a:pt x="7026" y="13516"/>
                  </a:lnTo>
                  <a:lnTo>
                    <a:pt x="6767" y="13981"/>
                  </a:lnTo>
                  <a:lnTo>
                    <a:pt x="6433" y="14377"/>
                  </a:lnTo>
                  <a:lnTo>
                    <a:pt x="6023" y="14775"/>
                  </a:lnTo>
                  <a:lnTo>
                    <a:pt x="5912" y="14842"/>
                  </a:lnTo>
                  <a:lnTo>
                    <a:pt x="5875" y="14973"/>
                  </a:lnTo>
                  <a:lnTo>
                    <a:pt x="5875" y="15040"/>
                  </a:lnTo>
                  <a:lnTo>
                    <a:pt x="5912" y="15174"/>
                  </a:lnTo>
                  <a:lnTo>
                    <a:pt x="5985" y="15241"/>
                  </a:lnTo>
                  <a:lnTo>
                    <a:pt x="6061" y="15304"/>
                  </a:lnTo>
                  <a:lnTo>
                    <a:pt x="6247" y="15304"/>
                  </a:lnTo>
                  <a:lnTo>
                    <a:pt x="6544" y="15040"/>
                  </a:lnTo>
                  <a:lnTo>
                    <a:pt x="6840" y="14641"/>
                  </a:lnTo>
                  <a:lnTo>
                    <a:pt x="7137" y="14112"/>
                  </a:lnTo>
                  <a:lnTo>
                    <a:pt x="7399" y="13583"/>
                  </a:lnTo>
                  <a:lnTo>
                    <a:pt x="7622" y="12920"/>
                  </a:lnTo>
                  <a:lnTo>
                    <a:pt x="7844" y="12257"/>
                  </a:lnTo>
                  <a:lnTo>
                    <a:pt x="8030" y="11594"/>
                  </a:lnTo>
                  <a:lnTo>
                    <a:pt x="8143" y="10934"/>
                  </a:lnTo>
                  <a:lnTo>
                    <a:pt x="8216" y="10271"/>
                  </a:lnTo>
                  <a:lnTo>
                    <a:pt x="8254" y="9675"/>
                  </a:lnTo>
                  <a:lnTo>
                    <a:pt x="8216" y="9142"/>
                  </a:lnTo>
                  <a:lnTo>
                    <a:pt x="8178" y="8878"/>
                  </a:lnTo>
                  <a:lnTo>
                    <a:pt x="8105" y="8680"/>
                  </a:lnTo>
                  <a:lnTo>
                    <a:pt x="8030" y="8483"/>
                  </a:lnTo>
                  <a:lnTo>
                    <a:pt x="7808" y="8215"/>
                  </a:lnTo>
                  <a:lnTo>
                    <a:pt x="7658" y="8084"/>
                  </a:lnTo>
                  <a:lnTo>
                    <a:pt x="7472" y="8017"/>
                  </a:lnTo>
                  <a:lnTo>
                    <a:pt x="7288" y="8017"/>
                  </a:lnTo>
                  <a:lnTo>
                    <a:pt x="7064" y="8084"/>
                  </a:lnTo>
                  <a:lnTo>
                    <a:pt x="6840" y="8151"/>
                  </a:lnTo>
                  <a:lnTo>
                    <a:pt x="6433" y="8349"/>
                  </a:lnTo>
                  <a:lnTo>
                    <a:pt x="5948" y="8613"/>
                  </a:lnTo>
                  <a:lnTo>
                    <a:pt x="5465" y="9012"/>
                  </a:lnTo>
                  <a:lnTo>
                    <a:pt x="4944" y="9541"/>
                  </a:lnTo>
                  <a:lnTo>
                    <a:pt x="4424" y="10070"/>
                  </a:lnTo>
                  <a:lnTo>
                    <a:pt x="3866" y="10666"/>
                  </a:lnTo>
                  <a:lnTo>
                    <a:pt x="3345" y="11329"/>
                  </a:lnTo>
                  <a:lnTo>
                    <a:pt x="2789" y="12059"/>
                  </a:lnTo>
                  <a:lnTo>
                    <a:pt x="2306" y="12853"/>
                  </a:lnTo>
                  <a:lnTo>
                    <a:pt x="1821" y="13650"/>
                  </a:lnTo>
                  <a:lnTo>
                    <a:pt x="1376" y="14444"/>
                  </a:lnTo>
                  <a:lnTo>
                    <a:pt x="966" y="15241"/>
                  </a:lnTo>
                  <a:lnTo>
                    <a:pt x="631" y="16101"/>
                  </a:lnTo>
                  <a:lnTo>
                    <a:pt x="372" y="16895"/>
                  </a:lnTo>
                  <a:lnTo>
                    <a:pt x="148" y="17756"/>
                  </a:lnTo>
                  <a:lnTo>
                    <a:pt x="38" y="18553"/>
                  </a:lnTo>
                  <a:lnTo>
                    <a:pt x="0" y="19015"/>
                  </a:lnTo>
                  <a:lnTo>
                    <a:pt x="38" y="19480"/>
                  </a:lnTo>
                  <a:lnTo>
                    <a:pt x="75" y="19942"/>
                  </a:lnTo>
                  <a:lnTo>
                    <a:pt x="148" y="20274"/>
                  </a:lnTo>
                  <a:lnTo>
                    <a:pt x="297" y="20605"/>
                  </a:lnTo>
                  <a:lnTo>
                    <a:pt x="445" y="20870"/>
                  </a:lnTo>
                  <a:lnTo>
                    <a:pt x="594" y="21068"/>
                  </a:lnTo>
                  <a:lnTo>
                    <a:pt x="817" y="21268"/>
                  </a:lnTo>
                  <a:lnTo>
                    <a:pt x="1041" y="21399"/>
                  </a:lnTo>
                  <a:lnTo>
                    <a:pt x="1300" y="21466"/>
                  </a:lnTo>
                  <a:lnTo>
                    <a:pt x="1859" y="21600"/>
                  </a:lnTo>
                  <a:lnTo>
                    <a:pt x="2454" y="21600"/>
                  </a:lnTo>
                  <a:lnTo>
                    <a:pt x="3123" y="21466"/>
                  </a:lnTo>
                  <a:lnTo>
                    <a:pt x="3792" y="21268"/>
                  </a:lnTo>
                  <a:lnTo>
                    <a:pt x="4461" y="21068"/>
                  </a:lnTo>
                  <a:lnTo>
                    <a:pt x="5762" y="20471"/>
                  </a:lnTo>
                  <a:lnTo>
                    <a:pt x="6840" y="19875"/>
                  </a:lnTo>
                  <a:lnTo>
                    <a:pt x="7585" y="19413"/>
                  </a:lnTo>
                  <a:lnTo>
                    <a:pt x="8588" y="18750"/>
                  </a:lnTo>
                  <a:lnTo>
                    <a:pt x="9629" y="17956"/>
                  </a:lnTo>
                  <a:lnTo>
                    <a:pt x="10595" y="17092"/>
                  </a:lnTo>
                  <a:lnTo>
                    <a:pt x="11599" y="16165"/>
                  </a:lnTo>
                  <a:lnTo>
                    <a:pt x="12529" y="15107"/>
                  </a:lnTo>
                  <a:lnTo>
                    <a:pt x="13459" y="13981"/>
                  </a:lnTo>
                  <a:lnTo>
                    <a:pt x="14350" y="12853"/>
                  </a:lnTo>
                  <a:lnTo>
                    <a:pt x="15243" y="11594"/>
                  </a:lnTo>
                  <a:lnTo>
                    <a:pt x="16098" y="10338"/>
                  </a:lnTo>
                  <a:lnTo>
                    <a:pt x="16917" y="9012"/>
                  </a:lnTo>
                  <a:lnTo>
                    <a:pt x="17734" y="7619"/>
                  </a:lnTo>
                  <a:lnTo>
                    <a:pt x="18552" y="6229"/>
                  </a:lnTo>
                  <a:lnTo>
                    <a:pt x="20076" y="3379"/>
                  </a:lnTo>
                  <a:lnTo>
                    <a:pt x="21527" y="465"/>
                  </a:lnTo>
                  <a:lnTo>
                    <a:pt x="21600" y="265"/>
                  </a:lnTo>
                  <a:lnTo>
                    <a:pt x="21600" y="201"/>
                  </a:lnTo>
                  <a:lnTo>
                    <a:pt x="21527" y="67"/>
                  </a:lnTo>
                  <a:lnTo>
                    <a:pt x="21452"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p>
          </p:txBody>
        </p:sp>
        <p:sp>
          <p:nvSpPr>
            <p:cNvPr id="1049047" name="Google Shape;3320;p61"/>
            <p:cNvSpPr/>
            <p:nvPr/>
          </p:nvSpPr>
          <p:spPr>
            <a:xfrm>
              <a:off x="66071" y="258181"/>
              <a:ext cx="117680" cy="6047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388" y="763"/>
                  </a:lnTo>
                  <a:lnTo>
                    <a:pt x="20816" y="2759"/>
                  </a:lnTo>
                  <a:lnTo>
                    <a:pt x="19971" y="5634"/>
                  </a:lnTo>
                  <a:lnTo>
                    <a:pt x="19429" y="7278"/>
                  </a:lnTo>
                  <a:lnTo>
                    <a:pt x="18884" y="8922"/>
                  </a:lnTo>
                  <a:lnTo>
                    <a:pt x="18282" y="10625"/>
                  </a:lnTo>
                  <a:lnTo>
                    <a:pt x="17647" y="12269"/>
                  </a:lnTo>
                  <a:lnTo>
                    <a:pt x="16984" y="13734"/>
                  </a:lnTo>
                  <a:lnTo>
                    <a:pt x="16652" y="14441"/>
                  </a:lnTo>
                  <a:lnTo>
                    <a:pt x="16321" y="15084"/>
                  </a:lnTo>
                  <a:lnTo>
                    <a:pt x="15988" y="15731"/>
                  </a:lnTo>
                  <a:lnTo>
                    <a:pt x="15658" y="16259"/>
                  </a:lnTo>
                  <a:lnTo>
                    <a:pt x="15325" y="16728"/>
                  </a:lnTo>
                  <a:lnTo>
                    <a:pt x="14993" y="17141"/>
                  </a:lnTo>
                  <a:lnTo>
                    <a:pt x="14662" y="17491"/>
                  </a:lnTo>
                  <a:lnTo>
                    <a:pt x="14329" y="17728"/>
                  </a:lnTo>
                  <a:lnTo>
                    <a:pt x="13997" y="17844"/>
                  </a:lnTo>
                  <a:lnTo>
                    <a:pt x="13697" y="17903"/>
                  </a:lnTo>
                  <a:lnTo>
                    <a:pt x="13395" y="17844"/>
                  </a:lnTo>
                  <a:lnTo>
                    <a:pt x="13154" y="17728"/>
                  </a:lnTo>
                  <a:lnTo>
                    <a:pt x="12942" y="17491"/>
                  </a:lnTo>
                  <a:lnTo>
                    <a:pt x="12791" y="17200"/>
                  </a:lnTo>
                  <a:lnTo>
                    <a:pt x="12640" y="16787"/>
                  </a:lnTo>
                  <a:lnTo>
                    <a:pt x="12550" y="16319"/>
                  </a:lnTo>
                  <a:lnTo>
                    <a:pt x="12460" y="15850"/>
                  </a:lnTo>
                  <a:lnTo>
                    <a:pt x="12429" y="15262"/>
                  </a:lnTo>
                  <a:lnTo>
                    <a:pt x="12399" y="14616"/>
                  </a:lnTo>
                  <a:lnTo>
                    <a:pt x="12429" y="13969"/>
                  </a:lnTo>
                  <a:lnTo>
                    <a:pt x="12429" y="13266"/>
                  </a:lnTo>
                  <a:lnTo>
                    <a:pt x="12489" y="12503"/>
                  </a:lnTo>
                  <a:lnTo>
                    <a:pt x="12640" y="10975"/>
                  </a:lnTo>
                  <a:lnTo>
                    <a:pt x="12852" y="9391"/>
                  </a:lnTo>
                  <a:lnTo>
                    <a:pt x="13093" y="7806"/>
                  </a:lnTo>
                  <a:lnTo>
                    <a:pt x="13364" y="6281"/>
                  </a:lnTo>
                  <a:lnTo>
                    <a:pt x="13636" y="4813"/>
                  </a:lnTo>
                  <a:lnTo>
                    <a:pt x="13907" y="3522"/>
                  </a:lnTo>
                  <a:lnTo>
                    <a:pt x="14299" y="1644"/>
                  </a:lnTo>
                  <a:lnTo>
                    <a:pt x="14480" y="881"/>
                  </a:lnTo>
                  <a:lnTo>
                    <a:pt x="13847" y="881"/>
                  </a:lnTo>
                  <a:lnTo>
                    <a:pt x="12187" y="997"/>
                  </a:lnTo>
                  <a:lnTo>
                    <a:pt x="9864" y="1175"/>
                  </a:lnTo>
                  <a:lnTo>
                    <a:pt x="8538" y="1291"/>
                  </a:lnTo>
                  <a:lnTo>
                    <a:pt x="7179" y="1525"/>
                  </a:lnTo>
                  <a:lnTo>
                    <a:pt x="5822" y="1759"/>
                  </a:lnTo>
                  <a:lnTo>
                    <a:pt x="4524" y="2053"/>
                  </a:lnTo>
                  <a:lnTo>
                    <a:pt x="3288" y="2466"/>
                  </a:lnTo>
                  <a:lnTo>
                    <a:pt x="2202" y="2875"/>
                  </a:lnTo>
                  <a:lnTo>
                    <a:pt x="1719" y="3109"/>
                  </a:lnTo>
                  <a:lnTo>
                    <a:pt x="1267" y="3403"/>
                  </a:lnTo>
                  <a:lnTo>
                    <a:pt x="904" y="3697"/>
                  </a:lnTo>
                  <a:lnTo>
                    <a:pt x="573" y="3991"/>
                  </a:lnTo>
                  <a:lnTo>
                    <a:pt x="302" y="4344"/>
                  </a:lnTo>
                  <a:lnTo>
                    <a:pt x="120" y="4697"/>
                  </a:lnTo>
                  <a:lnTo>
                    <a:pt x="59" y="4872"/>
                  </a:lnTo>
                  <a:lnTo>
                    <a:pt x="30" y="5106"/>
                  </a:lnTo>
                  <a:lnTo>
                    <a:pt x="0" y="5281"/>
                  </a:lnTo>
                  <a:lnTo>
                    <a:pt x="0" y="5694"/>
                  </a:lnTo>
                  <a:lnTo>
                    <a:pt x="30" y="5869"/>
                  </a:lnTo>
                  <a:lnTo>
                    <a:pt x="90" y="6047"/>
                  </a:lnTo>
                  <a:lnTo>
                    <a:pt x="151" y="6222"/>
                  </a:lnTo>
                  <a:lnTo>
                    <a:pt x="331" y="6456"/>
                  </a:lnTo>
                  <a:lnTo>
                    <a:pt x="573" y="6691"/>
                  </a:lnTo>
                  <a:lnTo>
                    <a:pt x="875" y="6809"/>
                  </a:lnTo>
                  <a:lnTo>
                    <a:pt x="1206" y="6925"/>
                  </a:lnTo>
                  <a:lnTo>
                    <a:pt x="1598" y="6984"/>
                  </a:lnTo>
                  <a:lnTo>
                    <a:pt x="2020" y="6984"/>
                  </a:lnTo>
                  <a:lnTo>
                    <a:pt x="2986" y="6925"/>
                  </a:lnTo>
                  <a:lnTo>
                    <a:pt x="4073" y="6691"/>
                  </a:lnTo>
                  <a:lnTo>
                    <a:pt x="5218" y="6397"/>
                  </a:lnTo>
                  <a:lnTo>
                    <a:pt x="6395" y="5987"/>
                  </a:lnTo>
                  <a:lnTo>
                    <a:pt x="7573" y="5519"/>
                  </a:lnTo>
                  <a:lnTo>
                    <a:pt x="8718" y="5047"/>
                  </a:lnTo>
                  <a:lnTo>
                    <a:pt x="10709" y="4109"/>
                  </a:lnTo>
                  <a:lnTo>
                    <a:pt x="12158" y="3403"/>
                  </a:lnTo>
                  <a:lnTo>
                    <a:pt x="12701" y="3109"/>
                  </a:lnTo>
                  <a:lnTo>
                    <a:pt x="12519" y="3875"/>
                  </a:lnTo>
                  <a:lnTo>
                    <a:pt x="12127" y="5809"/>
                  </a:lnTo>
                  <a:lnTo>
                    <a:pt x="11886" y="7162"/>
                  </a:lnTo>
                  <a:lnTo>
                    <a:pt x="11644" y="8628"/>
                  </a:lnTo>
                  <a:lnTo>
                    <a:pt x="11434" y="10213"/>
                  </a:lnTo>
                  <a:lnTo>
                    <a:pt x="11252" y="11856"/>
                  </a:lnTo>
                  <a:lnTo>
                    <a:pt x="11101" y="13500"/>
                  </a:lnTo>
                  <a:lnTo>
                    <a:pt x="11071" y="14381"/>
                  </a:lnTo>
                  <a:lnTo>
                    <a:pt x="11042" y="15144"/>
                  </a:lnTo>
                  <a:lnTo>
                    <a:pt x="11042" y="15966"/>
                  </a:lnTo>
                  <a:lnTo>
                    <a:pt x="11071" y="16728"/>
                  </a:lnTo>
                  <a:lnTo>
                    <a:pt x="11132" y="17434"/>
                  </a:lnTo>
                  <a:lnTo>
                    <a:pt x="11193" y="18137"/>
                  </a:lnTo>
                  <a:lnTo>
                    <a:pt x="11313" y="18784"/>
                  </a:lnTo>
                  <a:lnTo>
                    <a:pt x="11464" y="19372"/>
                  </a:lnTo>
                  <a:lnTo>
                    <a:pt x="11644" y="19900"/>
                  </a:lnTo>
                  <a:lnTo>
                    <a:pt x="11886" y="20369"/>
                  </a:lnTo>
                  <a:lnTo>
                    <a:pt x="12127" y="20778"/>
                  </a:lnTo>
                  <a:lnTo>
                    <a:pt x="12429" y="21131"/>
                  </a:lnTo>
                  <a:lnTo>
                    <a:pt x="12791" y="21366"/>
                  </a:lnTo>
                  <a:lnTo>
                    <a:pt x="13183" y="21544"/>
                  </a:lnTo>
                  <a:lnTo>
                    <a:pt x="13605" y="21600"/>
                  </a:lnTo>
                  <a:lnTo>
                    <a:pt x="14027" y="21484"/>
                  </a:lnTo>
                  <a:lnTo>
                    <a:pt x="14450" y="21306"/>
                  </a:lnTo>
                  <a:lnTo>
                    <a:pt x="14842" y="20956"/>
                  </a:lnTo>
                  <a:lnTo>
                    <a:pt x="15264" y="20544"/>
                  </a:lnTo>
                  <a:lnTo>
                    <a:pt x="15658" y="20016"/>
                  </a:lnTo>
                  <a:lnTo>
                    <a:pt x="16019" y="19428"/>
                  </a:lnTo>
                  <a:lnTo>
                    <a:pt x="16411" y="18725"/>
                  </a:lnTo>
                  <a:lnTo>
                    <a:pt x="16774" y="17962"/>
                  </a:lnTo>
                  <a:lnTo>
                    <a:pt x="17135" y="17081"/>
                  </a:lnTo>
                  <a:lnTo>
                    <a:pt x="17497" y="16200"/>
                  </a:lnTo>
                  <a:lnTo>
                    <a:pt x="17829" y="15262"/>
                  </a:lnTo>
                  <a:lnTo>
                    <a:pt x="18161" y="14322"/>
                  </a:lnTo>
                  <a:lnTo>
                    <a:pt x="18492" y="13325"/>
                  </a:lnTo>
                  <a:lnTo>
                    <a:pt x="19096" y="11212"/>
                  </a:lnTo>
                  <a:lnTo>
                    <a:pt x="19639" y="9156"/>
                  </a:lnTo>
                  <a:lnTo>
                    <a:pt x="20122" y="7162"/>
                  </a:lnTo>
                  <a:lnTo>
                    <a:pt x="20545" y="5225"/>
                  </a:lnTo>
                  <a:lnTo>
                    <a:pt x="20906" y="3522"/>
                  </a:lnTo>
                  <a:lnTo>
                    <a:pt x="21419" y="938"/>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48" name="Google Shape;3321;p61"/>
            <p:cNvSpPr/>
            <p:nvPr/>
          </p:nvSpPr>
          <p:spPr>
            <a:xfrm>
              <a:off x="298636" y="213805"/>
              <a:ext cx="118013" cy="91379"/>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6456" y="21600"/>
                  </a:lnTo>
                  <a:lnTo>
                    <a:pt x="16755" y="21017"/>
                  </a:lnTo>
                  <a:lnTo>
                    <a:pt x="17478" y="19385"/>
                  </a:lnTo>
                  <a:lnTo>
                    <a:pt x="18471" y="17054"/>
                  </a:lnTo>
                  <a:lnTo>
                    <a:pt x="19042" y="15735"/>
                  </a:lnTo>
                  <a:lnTo>
                    <a:pt x="19584" y="14335"/>
                  </a:lnTo>
                  <a:lnTo>
                    <a:pt x="20095" y="12936"/>
                  </a:lnTo>
                  <a:lnTo>
                    <a:pt x="20577" y="11538"/>
                  </a:lnTo>
                  <a:lnTo>
                    <a:pt x="20998" y="10179"/>
                  </a:lnTo>
                  <a:lnTo>
                    <a:pt x="21329" y="8937"/>
                  </a:lnTo>
                  <a:lnTo>
                    <a:pt x="21449" y="8353"/>
                  </a:lnTo>
                  <a:lnTo>
                    <a:pt x="21539" y="7809"/>
                  </a:lnTo>
                  <a:lnTo>
                    <a:pt x="21570" y="7305"/>
                  </a:lnTo>
                  <a:lnTo>
                    <a:pt x="21600" y="6877"/>
                  </a:lnTo>
                  <a:lnTo>
                    <a:pt x="21570" y="6449"/>
                  </a:lnTo>
                  <a:lnTo>
                    <a:pt x="21509" y="6138"/>
                  </a:lnTo>
                  <a:lnTo>
                    <a:pt x="21419" y="5828"/>
                  </a:lnTo>
                  <a:lnTo>
                    <a:pt x="21329" y="5710"/>
                  </a:lnTo>
                  <a:lnTo>
                    <a:pt x="21238" y="5634"/>
                  </a:lnTo>
                  <a:lnTo>
                    <a:pt x="21057" y="5479"/>
                  </a:lnTo>
                  <a:lnTo>
                    <a:pt x="20878" y="5439"/>
                  </a:lnTo>
                  <a:lnTo>
                    <a:pt x="20666" y="5518"/>
                  </a:lnTo>
                  <a:lnTo>
                    <a:pt x="20487" y="5634"/>
                  </a:lnTo>
                  <a:lnTo>
                    <a:pt x="20276" y="5828"/>
                  </a:lnTo>
                  <a:lnTo>
                    <a:pt x="20066" y="6138"/>
                  </a:lnTo>
                  <a:lnTo>
                    <a:pt x="19854" y="6449"/>
                  </a:lnTo>
                  <a:lnTo>
                    <a:pt x="19645" y="6877"/>
                  </a:lnTo>
                  <a:lnTo>
                    <a:pt x="19403" y="7305"/>
                  </a:lnTo>
                  <a:lnTo>
                    <a:pt x="19193" y="7809"/>
                  </a:lnTo>
                  <a:lnTo>
                    <a:pt x="18772" y="8937"/>
                  </a:lnTo>
                  <a:lnTo>
                    <a:pt x="18350" y="10179"/>
                  </a:lnTo>
                  <a:lnTo>
                    <a:pt x="17960" y="11499"/>
                  </a:lnTo>
                  <a:lnTo>
                    <a:pt x="17569" y="12821"/>
                  </a:lnTo>
                  <a:lnTo>
                    <a:pt x="17207" y="14142"/>
                  </a:lnTo>
                  <a:lnTo>
                    <a:pt x="16635" y="16510"/>
                  </a:lnTo>
                  <a:lnTo>
                    <a:pt x="16244" y="18181"/>
                  </a:lnTo>
                  <a:lnTo>
                    <a:pt x="16094" y="18841"/>
                  </a:lnTo>
                  <a:lnTo>
                    <a:pt x="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49" name="Google Shape;3322;p61"/>
            <p:cNvSpPr/>
            <p:nvPr/>
          </p:nvSpPr>
          <p:spPr>
            <a:xfrm>
              <a:off x="263462" y="0"/>
              <a:ext cx="219416" cy="279050"/>
            </a:xfrm>
            <a:custGeom>
              <a:avLst/>
              <a:ahLst/>
              <a:cxnLst>
                <a:cxn ang="0">
                  <a:pos x="wd2" y="hd2"/>
                </a:cxn>
                <a:cxn ang="5400000">
                  <a:pos x="wd2" y="hd2"/>
                </a:cxn>
                <a:cxn ang="10800000">
                  <a:pos x="wd2" y="hd2"/>
                </a:cxn>
                <a:cxn ang="16200000">
                  <a:pos x="wd2" y="hd2"/>
                </a:cxn>
              </a:cxnLst>
              <a:rect l="0" t="0" r="r" b="b"/>
              <a:pathLst>
                <a:path w="21600" h="21600" extrusionOk="0">
                  <a:moveTo>
                    <a:pt x="18526" y="0"/>
                  </a:moveTo>
                  <a:lnTo>
                    <a:pt x="18284" y="12"/>
                  </a:lnTo>
                  <a:lnTo>
                    <a:pt x="18024" y="25"/>
                  </a:lnTo>
                  <a:lnTo>
                    <a:pt x="17766" y="51"/>
                  </a:lnTo>
                  <a:lnTo>
                    <a:pt x="17507" y="76"/>
                  </a:lnTo>
                  <a:lnTo>
                    <a:pt x="17232" y="127"/>
                  </a:lnTo>
                  <a:lnTo>
                    <a:pt x="16956" y="178"/>
                  </a:lnTo>
                  <a:lnTo>
                    <a:pt x="16682" y="241"/>
                  </a:lnTo>
                  <a:lnTo>
                    <a:pt x="16407" y="305"/>
                  </a:lnTo>
                  <a:lnTo>
                    <a:pt x="16131" y="381"/>
                  </a:lnTo>
                  <a:lnTo>
                    <a:pt x="15856" y="471"/>
                  </a:lnTo>
                  <a:lnTo>
                    <a:pt x="15565" y="572"/>
                  </a:lnTo>
                  <a:lnTo>
                    <a:pt x="15290" y="674"/>
                  </a:lnTo>
                  <a:lnTo>
                    <a:pt x="14999" y="788"/>
                  </a:lnTo>
                  <a:lnTo>
                    <a:pt x="14724" y="916"/>
                  </a:lnTo>
                  <a:lnTo>
                    <a:pt x="14449" y="1043"/>
                  </a:lnTo>
                  <a:lnTo>
                    <a:pt x="14158" y="1182"/>
                  </a:lnTo>
                  <a:lnTo>
                    <a:pt x="13883" y="1336"/>
                  </a:lnTo>
                  <a:lnTo>
                    <a:pt x="13607" y="1488"/>
                  </a:lnTo>
                  <a:lnTo>
                    <a:pt x="13332" y="1653"/>
                  </a:lnTo>
                  <a:lnTo>
                    <a:pt x="13073" y="1831"/>
                  </a:lnTo>
                  <a:lnTo>
                    <a:pt x="12815" y="2009"/>
                  </a:lnTo>
                  <a:lnTo>
                    <a:pt x="12572" y="2188"/>
                  </a:lnTo>
                  <a:lnTo>
                    <a:pt x="12329" y="2366"/>
                  </a:lnTo>
                  <a:lnTo>
                    <a:pt x="12102" y="2557"/>
                  </a:lnTo>
                  <a:lnTo>
                    <a:pt x="11892" y="2748"/>
                  </a:lnTo>
                  <a:lnTo>
                    <a:pt x="11682" y="2939"/>
                  </a:lnTo>
                  <a:lnTo>
                    <a:pt x="11488" y="3129"/>
                  </a:lnTo>
                  <a:lnTo>
                    <a:pt x="11310" y="3320"/>
                  </a:lnTo>
                  <a:lnTo>
                    <a:pt x="11148" y="3511"/>
                  </a:lnTo>
                  <a:lnTo>
                    <a:pt x="10986" y="3714"/>
                  </a:lnTo>
                  <a:lnTo>
                    <a:pt x="10840" y="3905"/>
                  </a:lnTo>
                  <a:lnTo>
                    <a:pt x="10695" y="4109"/>
                  </a:lnTo>
                  <a:lnTo>
                    <a:pt x="10582" y="4299"/>
                  </a:lnTo>
                  <a:lnTo>
                    <a:pt x="10468" y="4503"/>
                  </a:lnTo>
                  <a:lnTo>
                    <a:pt x="10356" y="4694"/>
                  </a:lnTo>
                  <a:lnTo>
                    <a:pt x="10275" y="4885"/>
                  </a:lnTo>
                  <a:lnTo>
                    <a:pt x="10194" y="5075"/>
                  </a:lnTo>
                  <a:lnTo>
                    <a:pt x="10145" y="5266"/>
                  </a:lnTo>
                  <a:lnTo>
                    <a:pt x="10096" y="5457"/>
                  </a:lnTo>
                  <a:lnTo>
                    <a:pt x="10048" y="5635"/>
                  </a:lnTo>
                  <a:lnTo>
                    <a:pt x="10032" y="5826"/>
                  </a:lnTo>
                  <a:lnTo>
                    <a:pt x="10015" y="6004"/>
                  </a:lnTo>
                  <a:lnTo>
                    <a:pt x="10032" y="6170"/>
                  </a:lnTo>
                  <a:lnTo>
                    <a:pt x="10048" y="6335"/>
                  </a:lnTo>
                  <a:lnTo>
                    <a:pt x="10080" y="6500"/>
                  </a:lnTo>
                  <a:lnTo>
                    <a:pt x="10129" y="6665"/>
                  </a:lnTo>
                  <a:lnTo>
                    <a:pt x="10194" y="6818"/>
                  </a:lnTo>
                  <a:lnTo>
                    <a:pt x="10258" y="6971"/>
                  </a:lnTo>
                  <a:lnTo>
                    <a:pt x="10356" y="7111"/>
                  </a:lnTo>
                  <a:lnTo>
                    <a:pt x="10452" y="7251"/>
                  </a:lnTo>
                  <a:lnTo>
                    <a:pt x="10582" y="7378"/>
                  </a:lnTo>
                  <a:lnTo>
                    <a:pt x="10711" y="7492"/>
                  </a:lnTo>
                  <a:lnTo>
                    <a:pt x="10194" y="7798"/>
                  </a:lnTo>
                  <a:lnTo>
                    <a:pt x="9692" y="8103"/>
                  </a:lnTo>
                  <a:lnTo>
                    <a:pt x="9190" y="8396"/>
                  </a:lnTo>
                  <a:lnTo>
                    <a:pt x="8721" y="8701"/>
                  </a:lnTo>
                  <a:lnTo>
                    <a:pt x="8268" y="9006"/>
                  </a:lnTo>
                  <a:lnTo>
                    <a:pt x="7831" y="9311"/>
                  </a:lnTo>
                  <a:lnTo>
                    <a:pt x="7410" y="9617"/>
                  </a:lnTo>
                  <a:lnTo>
                    <a:pt x="6990" y="9922"/>
                  </a:lnTo>
                  <a:lnTo>
                    <a:pt x="6602" y="10228"/>
                  </a:lnTo>
                  <a:lnTo>
                    <a:pt x="6229" y="10533"/>
                  </a:lnTo>
                  <a:lnTo>
                    <a:pt x="5857" y="10838"/>
                  </a:lnTo>
                  <a:lnTo>
                    <a:pt x="5517" y="11131"/>
                  </a:lnTo>
                  <a:lnTo>
                    <a:pt x="4854" y="11729"/>
                  </a:lnTo>
                  <a:lnTo>
                    <a:pt x="4255" y="12327"/>
                  </a:lnTo>
                  <a:lnTo>
                    <a:pt x="3706" y="12912"/>
                  </a:lnTo>
                  <a:lnTo>
                    <a:pt x="3203" y="13497"/>
                  </a:lnTo>
                  <a:lnTo>
                    <a:pt x="2750" y="14057"/>
                  </a:lnTo>
                  <a:lnTo>
                    <a:pt x="2346" y="14616"/>
                  </a:lnTo>
                  <a:lnTo>
                    <a:pt x="1974" y="15163"/>
                  </a:lnTo>
                  <a:lnTo>
                    <a:pt x="1650" y="15685"/>
                  </a:lnTo>
                  <a:lnTo>
                    <a:pt x="1359" y="16206"/>
                  </a:lnTo>
                  <a:lnTo>
                    <a:pt x="1100" y="16703"/>
                  </a:lnTo>
                  <a:lnTo>
                    <a:pt x="890" y="17174"/>
                  </a:lnTo>
                  <a:lnTo>
                    <a:pt x="696" y="17631"/>
                  </a:lnTo>
                  <a:lnTo>
                    <a:pt x="534" y="18064"/>
                  </a:lnTo>
                  <a:lnTo>
                    <a:pt x="405" y="18471"/>
                  </a:lnTo>
                  <a:lnTo>
                    <a:pt x="291" y="18865"/>
                  </a:lnTo>
                  <a:lnTo>
                    <a:pt x="195" y="19222"/>
                  </a:lnTo>
                  <a:lnTo>
                    <a:pt x="129" y="19552"/>
                  </a:lnTo>
                  <a:lnTo>
                    <a:pt x="81" y="19857"/>
                  </a:lnTo>
                  <a:lnTo>
                    <a:pt x="16" y="20379"/>
                  </a:lnTo>
                  <a:lnTo>
                    <a:pt x="0" y="20761"/>
                  </a:lnTo>
                  <a:lnTo>
                    <a:pt x="0" y="21079"/>
                  </a:lnTo>
                  <a:lnTo>
                    <a:pt x="1035" y="21600"/>
                  </a:lnTo>
                  <a:lnTo>
                    <a:pt x="1100" y="21307"/>
                  </a:lnTo>
                  <a:lnTo>
                    <a:pt x="1197" y="20964"/>
                  </a:lnTo>
                  <a:lnTo>
                    <a:pt x="1343" y="20506"/>
                  </a:lnTo>
                  <a:lnTo>
                    <a:pt x="1538" y="19947"/>
                  </a:lnTo>
                  <a:lnTo>
                    <a:pt x="1796" y="19272"/>
                  </a:lnTo>
                  <a:lnTo>
                    <a:pt x="2120" y="18522"/>
                  </a:lnTo>
                  <a:lnTo>
                    <a:pt x="2314" y="18127"/>
                  </a:lnTo>
                  <a:lnTo>
                    <a:pt x="2524" y="17695"/>
                  </a:lnTo>
                  <a:lnTo>
                    <a:pt x="2767" y="17262"/>
                  </a:lnTo>
                  <a:lnTo>
                    <a:pt x="3010" y="16804"/>
                  </a:lnTo>
                  <a:lnTo>
                    <a:pt x="3284" y="16334"/>
                  </a:lnTo>
                  <a:lnTo>
                    <a:pt x="3592" y="15850"/>
                  </a:lnTo>
                  <a:lnTo>
                    <a:pt x="3899" y="15367"/>
                  </a:lnTo>
                  <a:lnTo>
                    <a:pt x="4255" y="14858"/>
                  </a:lnTo>
                  <a:lnTo>
                    <a:pt x="4627" y="14349"/>
                  </a:lnTo>
                  <a:lnTo>
                    <a:pt x="5016" y="13828"/>
                  </a:lnTo>
                  <a:lnTo>
                    <a:pt x="5436" y="13306"/>
                  </a:lnTo>
                  <a:lnTo>
                    <a:pt x="5889" y="12784"/>
                  </a:lnTo>
                  <a:lnTo>
                    <a:pt x="6375" y="12250"/>
                  </a:lnTo>
                  <a:lnTo>
                    <a:pt x="6893" y="11716"/>
                  </a:lnTo>
                  <a:lnTo>
                    <a:pt x="7427" y="11181"/>
                  </a:lnTo>
                  <a:lnTo>
                    <a:pt x="7993" y="10648"/>
                  </a:lnTo>
                  <a:lnTo>
                    <a:pt x="8608" y="10113"/>
                  </a:lnTo>
                  <a:lnTo>
                    <a:pt x="9239" y="9592"/>
                  </a:lnTo>
                  <a:lnTo>
                    <a:pt x="10258" y="9553"/>
                  </a:lnTo>
                  <a:lnTo>
                    <a:pt x="12313" y="8128"/>
                  </a:lnTo>
                  <a:lnTo>
                    <a:pt x="12636" y="8167"/>
                  </a:lnTo>
                  <a:lnTo>
                    <a:pt x="12960" y="8180"/>
                  </a:lnTo>
                  <a:lnTo>
                    <a:pt x="13316" y="8180"/>
                  </a:lnTo>
                  <a:lnTo>
                    <a:pt x="13656" y="8154"/>
                  </a:lnTo>
                  <a:lnTo>
                    <a:pt x="14028" y="8116"/>
                  </a:lnTo>
                  <a:lnTo>
                    <a:pt x="14401" y="8052"/>
                  </a:lnTo>
                  <a:lnTo>
                    <a:pt x="14788" y="7989"/>
                  </a:lnTo>
                  <a:lnTo>
                    <a:pt x="15160" y="7887"/>
                  </a:lnTo>
                  <a:lnTo>
                    <a:pt x="15549" y="7785"/>
                  </a:lnTo>
                  <a:lnTo>
                    <a:pt x="15954" y="7658"/>
                  </a:lnTo>
                  <a:lnTo>
                    <a:pt x="16342" y="7505"/>
                  </a:lnTo>
                  <a:lnTo>
                    <a:pt x="16730" y="7340"/>
                  </a:lnTo>
                  <a:lnTo>
                    <a:pt x="17135" y="7162"/>
                  </a:lnTo>
                  <a:lnTo>
                    <a:pt x="17523" y="6971"/>
                  </a:lnTo>
                  <a:lnTo>
                    <a:pt x="17912" y="6755"/>
                  </a:lnTo>
                  <a:lnTo>
                    <a:pt x="18284" y="6526"/>
                  </a:lnTo>
                  <a:lnTo>
                    <a:pt x="18558" y="6360"/>
                  </a:lnTo>
                  <a:lnTo>
                    <a:pt x="18801" y="6182"/>
                  </a:lnTo>
                  <a:lnTo>
                    <a:pt x="19060" y="6004"/>
                  </a:lnTo>
                  <a:lnTo>
                    <a:pt x="19286" y="5813"/>
                  </a:lnTo>
                  <a:lnTo>
                    <a:pt x="19513" y="5635"/>
                  </a:lnTo>
                  <a:lnTo>
                    <a:pt x="19723" y="5444"/>
                  </a:lnTo>
                  <a:lnTo>
                    <a:pt x="19934" y="5253"/>
                  </a:lnTo>
                  <a:lnTo>
                    <a:pt x="20128" y="5062"/>
                  </a:lnTo>
                  <a:lnTo>
                    <a:pt x="20306" y="4859"/>
                  </a:lnTo>
                  <a:lnTo>
                    <a:pt x="20484" y="4668"/>
                  </a:lnTo>
                  <a:lnTo>
                    <a:pt x="20646" y="4465"/>
                  </a:lnTo>
                  <a:lnTo>
                    <a:pt x="20791" y="4274"/>
                  </a:lnTo>
                  <a:lnTo>
                    <a:pt x="20920" y="4083"/>
                  </a:lnTo>
                  <a:lnTo>
                    <a:pt x="21050" y="3880"/>
                  </a:lnTo>
                  <a:lnTo>
                    <a:pt x="21163" y="3689"/>
                  </a:lnTo>
                  <a:lnTo>
                    <a:pt x="21261" y="3485"/>
                  </a:lnTo>
                  <a:lnTo>
                    <a:pt x="21342" y="3295"/>
                  </a:lnTo>
                  <a:lnTo>
                    <a:pt x="21423" y="3104"/>
                  </a:lnTo>
                  <a:lnTo>
                    <a:pt x="21487" y="2913"/>
                  </a:lnTo>
                  <a:lnTo>
                    <a:pt x="21535" y="2735"/>
                  </a:lnTo>
                  <a:lnTo>
                    <a:pt x="21568" y="2544"/>
                  </a:lnTo>
                  <a:lnTo>
                    <a:pt x="21600" y="2366"/>
                  </a:lnTo>
                  <a:lnTo>
                    <a:pt x="21600" y="2009"/>
                  </a:lnTo>
                  <a:lnTo>
                    <a:pt x="21584" y="1844"/>
                  </a:lnTo>
                  <a:lnTo>
                    <a:pt x="21552" y="1679"/>
                  </a:lnTo>
                  <a:lnTo>
                    <a:pt x="21503" y="1514"/>
                  </a:lnTo>
                  <a:lnTo>
                    <a:pt x="21439" y="1361"/>
                  </a:lnTo>
                  <a:lnTo>
                    <a:pt x="21358" y="1208"/>
                  </a:lnTo>
                  <a:lnTo>
                    <a:pt x="21277" y="1068"/>
                  </a:lnTo>
                  <a:lnTo>
                    <a:pt x="21163" y="941"/>
                  </a:lnTo>
                  <a:lnTo>
                    <a:pt x="21050" y="801"/>
                  </a:lnTo>
                  <a:lnTo>
                    <a:pt x="20905" y="687"/>
                  </a:lnTo>
                  <a:lnTo>
                    <a:pt x="20759" y="572"/>
                  </a:lnTo>
                  <a:lnTo>
                    <a:pt x="20614" y="471"/>
                  </a:lnTo>
                  <a:lnTo>
                    <a:pt x="20435" y="381"/>
                  </a:lnTo>
                  <a:lnTo>
                    <a:pt x="20257" y="305"/>
                  </a:lnTo>
                  <a:lnTo>
                    <a:pt x="20080" y="229"/>
                  </a:lnTo>
                  <a:lnTo>
                    <a:pt x="19869" y="165"/>
                  </a:lnTo>
                  <a:lnTo>
                    <a:pt x="19675" y="114"/>
                  </a:lnTo>
                  <a:lnTo>
                    <a:pt x="19448" y="76"/>
                  </a:lnTo>
                  <a:lnTo>
                    <a:pt x="19238" y="38"/>
                  </a:lnTo>
                  <a:lnTo>
                    <a:pt x="19012" y="12"/>
                  </a:lnTo>
                  <a:lnTo>
                    <a:pt x="18769"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050" name="Google Shape;3323;p61"/>
            <p:cNvSpPr/>
            <p:nvPr/>
          </p:nvSpPr>
          <p:spPr>
            <a:xfrm>
              <a:off x="468314" y="15941"/>
              <a:ext cx="12701" cy="20545"/>
            </a:xfrm>
            <a:custGeom>
              <a:avLst/>
              <a:ahLst/>
              <a:cxnLst>
                <a:cxn ang="0">
                  <a:pos x="wd2" y="hd2"/>
                </a:cxn>
                <a:cxn ang="5400000">
                  <a:pos x="wd2" y="hd2"/>
                </a:cxn>
                <a:cxn ang="10800000">
                  <a:pos x="wd2" y="hd2"/>
                </a:cxn>
                <a:cxn ang="16200000">
                  <a:pos x="wd2" y="hd2"/>
                </a:cxn>
              </a:cxnLst>
              <a:rect l="0" t="0" r="r" b="b"/>
              <a:pathLst>
                <a:path w="21600" h="21600" extrusionOk="0">
                  <a:moveTo>
                    <a:pt x="10791" y="0"/>
                  </a:moveTo>
                  <a:lnTo>
                    <a:pt x="9753" y="166"/>
                  </a:lnTo>
                  <a:lnTo>
                    <a:pt x="8714" y="166"/>
                  </a:lnTo>
                  <a:lnTo>
                    <a:pt x="6619" y="856"/>
                  </a:lnTo>
                  <a:lnTo>
                    <a:pt x="4876" y="1895"/>
                  </a:lnTo>
                  <a:lnTo>
                    <a:pt x="3133" y="3275"/>
                  </a:lnTo>
                  <a:lnTo>
                    <a:pt x="2095" y="4839"/>
                  </a:lnTo>
                  <a:lnTo>
                    <a:pt x="1039" y="6559"/>
                  </a:lnTo>
                  <a:lnTo>
                    <a:pt x="352" y="8638"/>
                  </a:lnTo>
                  <a:lnTo>
                    <a:pt x="0" y="10883"/>
                  </a:lnTo>
                  <a:lnTo>
                    <a:pt x="352" y="12953"/>
                  </a:lnTo>
                  <a:lnTo>
                    <a:pt x="1039" y="15032"/>
                  </a:lnTo>
                  <a:lnTo>
                    <a:pt x="2095" y="16927"/>
                  </a:lnTo>
                  <a:lnTo>
                    <a:pt x="3133" y="18482"/>
                  </a:lnTo>
                  <a:lnTo>
                    <a:pt x="4876" y="19871"/>
                  </a:lnTo>
                  <a:lnTo>
                    <a:pt x="6619" y="20735"/>
                  </a:lnTo>
                  <a:lnTo>
                    <a:pt x="8714" y="21425"/>
                  </a:lnTo>
                  <a:lnTo>
                    <a:pt x="9753" y="21600"/>
                  </a:lnTo>
                  <a:lnTo>
                    <a:pt x="12182" y="21600"/>
                  </a:lnTo>
                  <a:lnTo>
                    <a:pt x="13238" y="21425"/>
                  </a:lnTo>
                  <a:lnTo>
                    <a:pt x="14981" y="20735"/>
                  </a:lnTo>
                  <a:lnTo>
                    <a:pt x="17058" y="19871"/>
                  </a:lnTo>
                  <a:lnTo>
                    <a:pt x="18449" y="18482"/>
                  </a:lnTo>
                  <a:lnTo>
                    <a:pt x="19857" y="16927"/>
                  </a:lnTo>
                  <a:lnTo>
                    <a:pt x="20896" y="15032"/>
                  </a:lnTo>
                  <a:lnTo>
                    <a:pt x="21600" y="12953"/>
                  </a:lnTo>
                  <a:lnTo>
                    <a:pt x="21600" y="8638"/>
                  </a:lnTo>
                  <a:lnTo>
                    <a:pt x="20896" y="6559"/>
                  </a:lnTo>
                  <a:lnTo>
                    <a:pt x="19857" y="4839"/>
                  </a:lnTo>
                  <a:lnTo>
                    <a:pt x="18449" y="3275"/>
                  </a:lnTo>
                  <a:lnTo>
                    <a:pt x="17058" y="1895"/>
                  </a:lnTo>
                  <a:lnTo>
                    <a:pt x="14981" y="856"/>
                  </a:lnTo>
                  <a:lnTo>
                    <a:pt x="13238" y="166"/>
                  </a:lnTo>
                  <a:lnTo>
                    <a:pt x="12182" y="166"/>
                  </a:lnTo>
                  <a:lnTo>
                    <a:pt x="10791"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51" name="Google Shape;3324;p61"/>
            <p:cNvSpPr/>
            <p:nvPr/>
          </p:nvSpPr>
          <p:spPr>
            <a:xfrm>
              <a:off x="417959" y="40754"/>
              <a:ext cx="55223" cy="5341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830" y="1528"/>
                  </a:lnTo>
                  <a:lnTo>
                    <a:pt x="20056" y="2990"/>
                  </a:lnTo>
                  <a:lnTo>
                    <a:pt x="19286" y="4387"/>
                  </a:lnTo>
                  <a:lnTo>
                    <a:pt x="18451" y="5714"/>
                  </a:lnTo>
                  <a:lnTo>
                    <a:pt x="17551" y="6977"/>
                  </a:lnTo>
                  <a:lnTo>
                    <a:pt x="16716" y="8240"/>
                  </a:lnTo>
                  <a:lnTo>
                    <a:pt x="15816" y="9369"/>
                  </a:lnTo>
                  <a:lnTo>
                    <a:pt x="14916" y="10434"/>
                  </a:lnTo>
                  <a:lnTo>
                    <a:pt x="14015" y="11432"/>
                  </a:lnTo>
                  <a:lnTo>
                    <a:pt x="13115" y="12426"/>
                  </a:lnTo>
                  <a:lnTo>
                    <a:pt x="11315" y="14223"/>
                  </a:lnTo>
                  <a:lnTo>
                    <a:pt x="9580" y="15752"/>
                  </a:lnTo>
                  <a:lnTo>
                    <a:pt x="7841" y="17078"/>
                  </a:lnTo>
                  <a:lnTo>
                    <a:pt x="6236" y="18211"/>
                  </a:lnTo>
                  <a:lnTo>
                    <a:pt x="4757" y="19205"/>
                  </a:lnTo>
                  <a:lnTo>
                    <a:pt x="3406" y="19937"/>
                  </a:lnTo>
                  <a:lnTo>
                    <a:pt x="2249" y="20602"/>
                  </a:lnTo>
                  <a:lnTo>
                    <a:pt x="578" y="21335"/>
                  </a:lnTo>
                  <a:lnTo>
                    <a:pt x="0" y="21600"/>
                  </a:lnTo>
                  <a:lnTo>
                    <a:pt x="1735" y="21267"/>
                  </a:lnTo>
                  <a:lnTo>
                    <a:pt x="3344" y="20868"/>
                  </a:lnTo>
                  <a:lnTo>
                    <a:pt x="4884" y="20404"/>
                  </a:lnTo>
                  <a:lnTo>
                    <a:pt x="6363" y="19870"/>
                  </a:lnTo>
                  <a:lnTo>
                    <a:pt x="7715" y="19205"/>
                  </a:lnTo>
                  <a:lnTo>
                    <a:pt x="9063" y="18543"/>
                  </a:lnTo>
                  <a:lnTo>
                    <a:pt x="10220" y="17811"/>
                  </a:lnTo>
                  <a:lnTo>
                    <a:pt x="11380" y="17015"/>
                  </a:lnTo>
                  <a:lnTo>
                    <a:pt x="12407" y="16215"/>
                  </a:lnTo>
                  <a:lnTo>
                    <a:pt x="13437" y="15352"/>
                  </a:lnTo>
                  <a:lnTo>
                    <a:pt x="14337" y="14421"/>
                  </a:lnTo>
                  <a:lnTo>
                    <a:pt x="15172" y="13491"/>
                  </a:lnTo>
                  <a:lnTo>
                    <a:pt x="15942" y="12560"/>
                  </a:lnTo>
                  <a:lnTo>
                    <a:pt x="16651" y="11630"/>
                  </a:lnTo>
                  <a:lnTo>
                    <a:pt x="17294" y="10699"/>
                  </a:lnTo>
                  <a:lnTo>
                    <a:pt x="17934" y="9702"/>
                  </a:lnTo>
                  <a:lnTo>
                    <a:pt x="18451" y="8771"/>
                  </a:lnTo>
                  <a:lnTo>
                    <a:pt x="18965" y="7840"/>
                  </a:lnTo>
                  <a:lnTo>
                    <a:pt x="19800" y="6047"/>
                  </a:lnTo>
                  <a:lnTo>
                    <a:pt x="20443" y="4451"/>
                  </a:lnTo>
                  <a:lnTo>
                    <a:pt x="20895" y="2990"/>
                  </a:lnTo>
                  <a:lnTo>
                    <a:pt x="21213" y="1727"/>
                  </a:lnTo>
                  <a:lnTo>
                    <a:pt x="21473" y="796"/>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52" name="Google Shape;3325;p61"/>
            <p:cNvSpPr/>
            <p:nvPr/>
          </p:nvSpPr>
          <p:spPr>
            <a:xfrm>
              <a:off x="377858" y="1146"/>
              <a:ext cx="89575" cy="89900"/>
            </a:xfrm>
            <a:custGeom>
              <a:avLst/>
              <a:ahLst/>
              <a:cxnLst>
                <a:cxn ang="0">
                  <a:pos x="wd2" y="hd2"/>
                </a:cxn>
                <a:cxn ang="5400000">
                  <a:pos x="wd2" y="hd2"/>
                </a:cxn>
                <a:cxn ang="10800000">
                  <a:pos x="wd2" y="hd2"/>
                </a:cxn>
                <a:cxn ang="16200000">
                  <a:pos x="wd2" y="hd2"/>
                </a:cxn>
              </a:cxnLst>
              <a:rect l="0" t="0" r="r" b="b"/>
              <a:pathLst>
                <a:path w="21600" h="21600" extrusionOk="0">
                  <a:moveTo>
                    <a:pt x="16327" y="0"/>
                  </a:moveTo>
                  <a:lnTo>
                    <a:pt x="15933" y="40"/>
                  </a:lnTo>
                  <a:lnTo>
                    <a:pt x="15536" y="80"/>
                  </a:lnTo>
                  <a:lnTo>
                    <a:pt x="15179" y="158"/>
                  </a:lnTo>
                  <a:lnTo>
                    <a:pt x="15257" y="513"/>
                  </a:lnTo>
                  <a:lnTo>
                    <a:pt x="15614" y="435"/>
                  </a:lnTo>
                  <a:lnTo>
                    <a:pt x="15971" y="395"/>
                  </a:lnTo>
                  <a:lnTo>
                    <a:pt x="16686" y="395"/>
                  </a:lnTo>
                  <a:lnTo>
                    <a:pt x="17042" y="435"/>
                  </a:lnTo>
                  <a:lnTo>
                    <a:pt x="17359" y="473"/>
                  </a:lnTo>
                  <a:lnTo>
                    <a:pt x="17716" y="593"/>
                  </a:lnTo>
                  <a:lnTo>
                    <a:pt x="18032" y="711"/>
                  </a:lnTo>
                  <a:lnTo>
                    <a:pt x="18389" y="828"/>
                  </a:lnTo>
                  <a:lnTo>
                    <a:pt x="18667" y="988"/>
                  </a:lnTo>
                  <a:lnTo>
                    <a:pt x="18984" y="1186"/>
                  </a:lnTo>
                  <a:lnTo>
                    <a:pt x="19260" y="1381"/>
                  </a:lnTo>
                  <a:lnTo>
                    <a:pt x="19539" y="1619"/>
                  </a:lnTo>
                  <a:lnTo>
                    <a:pt x="19777" y="1856"/>
                  </a:lnTo>
                  <a:lnTo>
                    <a:pt x="20053" y="2132"/>
                  </a:lnTo>
                  <a:lnTo>
                    <a:pt x="20252" y="2409"/>
                  </a:lnTo>
                  <a:lnTo>
                    <a:pt x="20568" y="2882"/>
                  </a:lnTo>
                  <a:lnTo>
                    <a:pt x="20807" y="3395"/>
                  </a:lnTo>
                  <a:lnTo>
                    <a:pt x="20965" y="3910"/>
                  </a:lnTo>
                  <a:lnTo>
                    <a:pt x="21123" y="4501"/>
                  </a:lnTo>
                  <a:lnTo>
                    <a:pt x="21203" y="5054"/>
                  </a:lnTo>
                  <a:lnTo>
                    <a:pt x="21243" y="5686"/>
                  </a:lnTo>
                  <a:lnTo>
                    <a:pt x="21203" y="6279"/>
                  </a:lnTo>
                  <a:lnTo>
                    <a:pt x="21123" y="6950"/>
                  </a:lnTo>
                  <a:lnTo>
                    <a:pt x="21005" y="7620"/>
                  </a:lnTo>
                  <a:lnTo>
                    <a:pt x="20847" y="8293"/>
                  </a:lnTo>
                  <a:lnTo>
                    <a:pt x="20608" y="9004"/>
                  </a:lnTo>
                  <a:lnTo>
                    <a:pt x="20332" y="9714"/>
                  </a:lnTo>
                  <a:lnTo>
                    <a:pt x="19975" y="10425"/>
                  </a:lnTo>
                  <a:lnTo>
                    <a:pt x="19619" y="11175"/>
                  </a:lnTo>
                  <a:lnTo>
                    <a:pt x="19182" y="11926"/>
                  </a:lnTo>
                  <a:lnTo>
                    <a:pt x="18707" y="12676"/>
                  </a:lnTo>
                  <a:lnTo>
                    <a:pt x="18152" y="13465"/>
                  </a:lnTo>
                  <a:lnTo>
                    <a:pt x="17557" y="14175"/>
                  </a:lnTo>
                  <a:lnTo>
                    <a:pt x="16922" y="14848"/>
                  </a:lnTo>
                  <a:lnTo>
                    <a:pt x="16289" y="15478"/>
                  </a:lnTo>
                  <a:lnTo>
                    <a:pt x="15614" y="16071"/>
                  </a:lnTo>
                  <a:lnTo>
                    <a:pt x="14901" y="16584"/>
                  </a:lnTo>
                  <a:lnTo>
                    <a:pt x="14188" y="17097"/>
                  </a:lnTo>
                  <a:lnTo>
                    <a:pt x="13434" y="17572"/>
                  </a:lnTo>
                  <a:lnTo>
                    <a:pt x="12681" y="18005"/>
                  </a:lnTo>
                  <a:lnTo>
                    <a:pt x="11890" y="18401"/>
                  </a:lnTo>
                  <a:lnTo>
                    <a:pt x="11137" y="18756"/>
                  </a:lnTo>
                  <a:lnTo>
                    <a:pt x="10343" y="19073"/>
                  </a:lnTo>
                  <a:lnTo>
                    <a:pt x="9590" y="19389"/>
                  </a:lnTo>
                  <a:lnTo>
                    <a:pt x="8799" y="19664"/>
                  </a:lnTo>
                  <a:lnTo>
                    <a:pt x="7292" y="20099"/>
                  </a:lnTo>
                  <a:lnTo>
                    <a:pt x="5866" y="20454"/>
                  </a:lnTo>
                  <a:lnTo>
                    <a:pt x="4518" y="20732"/>
                  </a:lnTo>
                  <a:lnTo>
                    <a:pt x="3289" y="20927"/>
                  </a:lnTo>
                  <a:lnTo>
                    <a:pt x="2180" y="21047"/>
                  </a:lnTo>
                  <a:lnTo>
                    <a:pt x="1306" y="21125"/>
                  </a:lnTo>
                  <a:lnTo>
                    <a:pt x="593" y="21205"/>
                  </a:lnTo>
                  <a:lnTo>
                    <a:pt x="0" y="21205"/>
                  </a:lnTo>
                  <a:lnTo>
                    <a:pt x="0" y="21600"/>
                  </a:lnTo>
                  <a:lnTo>
                    <a:pt x="633" y="21560"/>
                  </a:lnTo>
                  <a:lnTo>
                    <a:pt x="1306" y="21520"/>
                  </a:lnTo>
                  <a:lnTo>
                    <a:pt x="2218" y="21442"/>
                  </a:lnTo>
                  <a:lnTo>
                    <a:pt x="3328" y="21283"/>
                  </a:lnTo>
                  <a:lnTo>
                    <a:pt x="4598" y="21087"/>
                  </a:lnTo>
                  <a:lnTo>
                    <a:pt x="5944" y="20810"/>
                  </a:lnTo>
                  <a:lnTo>
                    <a:pt x="7410" y="20454"/>
                  </a:lnTo>
                  <a:lnTo>
                    <a:pt x="8957" y="20019"/>
                  </a:lnTo>
                  <a:lnTo>
                    <a:pt x="9748" y="19744"/>
                  </a:lnTo>
                  <a:lnTo>
                    <a:pt x="10542" y="19428"/>
                  </a:lnTo>
                  <a:lnTo>
                    <a:pt x="11295" y="19073"/>
                  </a:lnTo>
                  <a:lnTo>
                    <a:pt x="12088" y="18718"/>
                  </a:lnTo>
                  <a:lnTo>
                    <a:pt x="12879" y="18323"/>
                  </a:lnTo>
                  <a:lnTo>
                    <a:pt x="13633" y="17888"/>
                  </a:lnTo>
                  <a:lnTo>
                    <a:pt x="14426" y="17415"/>
                  </a:lnTo>
                  <a:lnTo>
                    <a:pt x="15139" y="16900"/>
                  </a:lnTo>
                  <a:lnTo>
                    <a:pt x="15852" y="16349"/>
                  </a:lnTo>
                  <a:lnTo>
                    <a:pt x="16566" y="15716"/>
                  </a:lnTo>
                  <a:lnTo>
                    <a:pt x="17241" y="15083"/>
                  </a:lnTo>
                  <a:lnTo>
                    <a:pt x="17874" y="14413"/>
                  </a:lnTo>
                  <a:lnTo>
                    <a:pt x="18469" y="13662"/>
                  </a:lnTo>
                  <a:lnTo>
                    <a:pt x="19024" y="12874"/>
                  </a:lnTo>
                  <a:lnTo>
                    <a:pt x="19697" y="11806"/>
                  </a:lnTo>
                  <a:lnTo>
                    <a:pt x="20252" y="10780"/>
                  </a:lnTo>
                  <a:lnTo>
                    <a:pt x="20688" y="9792"/>
                  </a:lnTo>
                  <a:lnTo>
                    <a:pt x="21045" y="8884"/>
                  </a:lnTo>
                  <a:lnTo>
                    <a:pt x="21281" y="8016"/>
                  </a:lnTo>
                  <a:lnTo>
                    <a:pt x="21480" y="7187"/>
                  </a:lnTo>
                  <a:lnTo>
                    <a:pt x="21560" y="6477"/>
                  </a:lnTo>
                  <a:lnTo>
                    <a:pt x="21600" y="5764"/>
                  </a:lnTo>
                  <a:lnTo>
                    <a:pt x="21560" y="5134"/>
                  </a:lnTo>
                  <a:lnTo>
                    <a:pt x="21480" y="4541"/>
                  </a:lnTo>
                  <a:lnTo>
                    <a:pt x="21402" y="4028"/>
                  </a:lnTo>
                  <a:lnTo>
                    <a:pt x="21243" y="3555"/>
                  </a:lnTo>
                  <a:lnTo>
                    <a:pt x="21085" y="3120"/>
                  </a:lnTo>
                  <a:lnTo>
                    <a:pt x="20887" y="2764"/>
                  </a:lnTo>
                  <a:lnTo>
                    <a:pt x="20727" y="2449"/>
                  </a:lnTo>
                  <a:lnTo>
                    <a:pt x="20568" y="2211"/>
                  </a:lnTo>
                  <a:lnTo>
                    <a:pt x="20332" y="1896"/>
                  </a:lnTo>
                  <a:lnTo>
                    <a:pt x="20053" y="1579"/>
                  </a:lnTo>
                  <a:lnTo>
                    <a:pt x="19777" y="1343"/>
                  </a:lnTo>
                  <a:lnTo>
                    <a:pt x="19498" y="1066"/>
                  </a:lnTo>
                  <a:lnTo>
                    <a:pt x="19182" y="868"/>
                  </a:lnTo>
                  <a:lnTo>
                    <a:pt x="18865" y="671"/>
                  </a:lnTo>
                  <a:lnTo>
                    <a:pt x="18547" y="473"/>
                  </a:lnTo>
                  <a:lnTo>
                    <a:pt x="18190" y="355"/>
                  </a:lnTo>
                  <a:lnTo>
                    <a:pt x="17834" y="238"/>
                  </a:lnTo>
                  <a:lnTo>
                    <a:pt x="17477" y="118"/>
                  </a:lnTo>
                  <a:lnTo>
                    <a:pt x="17080" y="40"/>
                  </a:lnTo>
                  <a:lnTo>
                    <a:pt x="1672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053" name="Google Shape;3326;p61"/>
            <p:cNvSpPr/>
            <p:nvPr/>
          </p:nvSpPr>
          <p:spPr>
            <a:xfrm>
              <a:off x="334791" y="93013"/>
              <a:ext cx="58347" cy="107977"/>
            </a:xfrm>
            <a:custGeom>
              <a:avLst/>
              <a:ahLst/>
              <a:cxnLst>
                <a:cxn ang="0">
                  <a:pos x="wd2" y="hd2"/>
                </a:cxn>
                <a:cxn ang="5400000">
                  <a:pos x="wd2" y="hd2"/>
                </a:cxn>
                <a:cxn ang="10800000">
                  <a:pos x="wd2" y="hd2"/>
                </a:cxn>
                <a:cxn ang="16200000">
                  <a:pos x="wd2" y="hd2"/>
                </a:cxn>
              </a:cxnLst>
              <a:rect l="0" t="0" r="r" b="b"/>
              <a:pathLst>
                <a:path w="21600" h="21600" extrusionOk="0">
                  <a:moveTo>
                    <a:pt x="18500" y="0"/>
                  </a:moveTo>
                  <a:lnTo>
                    <a:pt x="9553" y="3222"/>
                  </a:lnTo>
                  <a:lnTo>
                    <a:pt x="11318" y="4603"/>
                  </a:lnTo>
                  <a:lnTo>
                    <a:pt x="9796" y="5393"/>
                  </a:lnTo>
                  <a:lnTo>
                    <a:pt x="8338" y="6182"/>
                  </a:lnTo>
                  <a:lnTo>
                    <a:pt x="8396" y="6345"/>
                  </a:lnTo>
                  <a:lnTo>
                    <a:pt x="8519" y="6444"/>
                  </a:lnTo>
                  <a:lnTo>
                    <a:pt x="8642" y="6542"/>
                  </a:lnTo>
                  <a:lnTo>
                    <a:pt x="8824" y="6609"/>
                  </a:lnTo>
                  <a:lnTo>
                    <a:pt x="9005" y="6674"/>
                  </a:lnTo>
                  <a:lnTo>
                    <a:pt x="9676" y="6674"/>
                  </a:lnTo>
                  <a:lnTo>
                    <a:pt x="10100" y="6641"/>
                  </a:lnTo>
                  <a:lnTo>
                    <a:pt x="10466" y="6576"/>
                  </a:lnTo>
                  <a:lnTo>
                    <a:pt x="10771" y="6509"/>
                  </a:lnTo>
                  <a:lnTo>
                    <a:pt x="13693" y="20679"/>
                  </a:lnTo>
                  <a:lnTo>
                    <a:pt x="0" y="15616"/>
                  </a:lnTo>
                  <a:lnTo>
                    <a:pt x="304" y="15978"/>
                  </a:lnTo>
                  <a:lnTo>
                    <a:pt x="1095" y="16734"/>
                  </a:lnTo>
                  <a:lnTo>
                    <a:pt x="1642" y="17228"/>
                  </a:lnTo>
                  <a:lnTo>
                    <a:pt x="2313" y="17753"/>
                  </a:lnTo>
                  <a:lnTo>
                    <a:pt x="3042" y="18313"/>
                  </a:lnTo>
                  <a:lnTo>
                    <a:pt x="3894" y="18905"/>
                  </a:lnTo>
                  <a:lnTo>
                    <a:pt x="4807" y="19463"/>
                  </a:lnTo>
                  <a:lnTo>
                    <a:pt x="5841" y="20021"/>
                  </a:lnTo>
                  <a:lnTo>
                    <a:pt x="6939" y="20515"/>
                  </a:lnTo>
                  <a:lnTo>
                    <a:pt x="7486" y="20713"/>
                  </a:lnTo>
                  <a:lnTo>
                    <a:pt x="8092" y="20942"/>
                  </a:lnTo>
                  <a:lnTo>
                    <a:pt x="8642" y="21106"/>
                  </a:lnTo>
                  <a:lnTo>
                    <a:pt x="9248" y="21271"/>
                  </a:lnTo>
                  <a:lnTo>
                    <a:pt x="9919" y="21402"/>
                  </a:lnTo>
                  <a:lnTo>
                    <a:pt x="10528" y="21502"/>
                  </a:lnTo>
                  <a:lnTo>
                    <a:pt x="11195" y="21567"/>
                  </a:lnTo>
                  <a:lnTo>
                    <a:pt x="11866" y="21600"/>
                  </a:lnTo>
                  <a:lnTo>
                    <a:pt x="12536" y="21600"/>
                  </a:lnTo>
                  <a:lnTo>
                    <a:pt x="13204" y="21567"/>
                  </a:lnTo>
                  <a:lnTo>
                    <a:pt x="13508" y="21535"/>
                  </a:lnTo>
                  <a:lnTo>
                    <a:pt x="13874" y="21469"/>
                  </a:lnTo>
                  <a:lnTo>
                    <a:pt x="14117" y="21402"/>
                  </a:lnTo>
                  <a:lnTo>
                    <a:pt x="14422" y="21304"/>
                  </a:lnTo>
                  <a:lnTo>
                    <a:pt x="14665" y="21173"/>
                  </a:lnTo>
                  <a:lnTo>
                    <a:pt x="14907" y="21042"/>
                  </a:lnTo>
                  <a:lnTo>
                    <a:pt x="15335" y="20713"/>
                  </a:lnTo>
                  <a:lnTo>
                    <a:pt x="15698" y="20350"/>
                  </a:lnTo>
                  <a:lnTo>
                    <a:pt x="16002" y="19890"/>
                  </a:lnTo>
                  <a:lnTo>
                    <a:pt x="16248" y="19430"/>
                  </a:lnTo>
                  <a:lnTo>
                    <a:pt x="16430" y="18871"/>
                  </a:lnTo>
                  <a:lnTo>
                    <a:pt x="16550" y="18313"/>
                  </a:lnTo>
                  <a:lnTo>
                    <a:pt x="16611" y="17688"/>
                  </a:lnTo>
                  <a:lnTo>
                    <a:pt x="16673" y="17063"/>
                  </a:lnTo>
                  <a:lnTo>
                    <a:pt x="16611" y="16372"/>
                  </a:lnTo>
                  <a:lnTo>
                    <a:pt x="16491" y="14993"/>
                  </a:lnTo>
                  <a:lnTo>
                    <a:pt x="16248" y="13579"/>
                  </a:lnTo>
                  <a:lnTo>
                    <a:pt x="15944" y="12164"/>
                  </a:lnTo>
                  <a:lnTo>
                    <a:pt x="15578" y="10783"/>
                  </a:lnTo>
                  <a:lnTo>
                    <a:pt x="15150" y="9502"/>
                  </a:lnTo>
                  <a:lnTo>
                    <a:pt x="14726" y="8384"/>
                  </a:lnTo>
                  <a:lnTo>
                    <a:pt x="14056" y="6674"/>
                  </a:lnTo>
                  <a:lnTo>
                    <a:pt x="13751" y="6017"/>
                  </a:lnTo>
                  <a:lnTo>
                    <a:pt x="14299" y="5951"/>
                  </a:lnTo>
                  <a:lnTo>
                    <a:pt x="15578" y="5655"/>
                  </a:lnTo>
                  <a:lnTo>
                    <a:pt x="16430" y="5457"/>
                  </a:lnTo>
                  <a:lnTo>
                    <a:pt x="17343" y="5195"/>
                  </a:lnTo>
                  <a:lnTo>
                    <a:pt x="18254" y="4899"/>
                  </a:lnTo>
                  <a:lnTo>
                    <a:pt x="19167" y="4570"/>
                  </a:lnTo>
                  <a:lnTo>
                    <a:pt x="19958" y="4208"/>
                  </a:lnTo>
                  <a:lnTo>
                    <a:pt x="20324" y="4012"/>
                  </a:lnTo>
                  <a:lnTo>
                    <a:pt x="20628" y="3781"/>
                  </a:lnTo>
                  <a:lnTo>
                    <a:pt x="20933" y="3551"/>
                  </a:lnTo>
                  <a:lnTo>
                    <a:pt x="21176" y="3354"/>
                  </a:lnTo>
                  <a:lnTo>
                    <a:pt x="21357" y="3091"/>
                  </a:lnTo>
                  <a:lnTo>
                    <a:pt x="21480" y="2860"/>
                  </a:lnTo>
                  <a:lnTo>
                    <a:pt x="21600" y="2597"/>
                  </a:lnTo>
                  <a:lnTo>
                    <a:pt x="21600" y="2335"/>
                  </a:lnTo>
                  <a:lnTo>
                    <a:pt x="21480" y="2072"/>
                  </a:lnTo>
                  <a:lnTo>
                    <a:pt x="21357" y="1775"/>
                  </a:lnTo>
                  <a:lnTo>
                    <a:pt x="21114" y="1512"/>
                  </a:lnTo>
                  <a:lnTo>
                    <a:pt x="20751" y="1216"/>
                  </a:lnTo>
                  <a:lnTo>
                    <a:pt x="20324" y="887"/>
                  </a:lnTo>
                  <a:lnTo>
                    <a:pt x="19838" y="592"/>
                  </a:lnTo>
                  <a:lnTo>
                    <a:pt x="19229" y="296"/>
                  </a:lnTo>
                  <a:lnTo>
                    <a:pt x="185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54" name="Google Shape;3327;p61"/>
            <p:cNvSpPr/>
            <p:nvPr/>
          </p:nvSpPr>
          <p:spPr>
            <a:xfrm>
              <a:off x="362632" y="105340"/>
              <a:ext cx="12701" cy="14955"/>
            </a:xfrm>
            <a:custGeom>
              <a:avLst/>
              <a:ahLst/>
              <a:cxnLst>
                <a:cxn ang="0">
                  <a:pos x="wd2" y="hd2"/>
                </a:cxn>
                <a:cxn ang="5400000">
                  <a:pos x="wd2" y="hd2"/>
                </a:cxn>
                <a:cxn ang="10800000">
                  <a:pos x="wd2" y="hd2"/>
                </a:cxn>
                <a:cxn ang="16200000">
                  <a:pos x="wd2" y="hd2"/>
                </a:cxn>
              </a:cxnLst>
              <a:rect l="0" t="0" r="r" b="b"/>
              <a:pathLst>
                <a:path w="21600" h="21600" extrusionOk="0">
                  <a:moveTo>
                    <a:pt x="4739" y="0"/>
                  </a:moveTo>
                  <a:lnTo>
                    <a:pt x="3014" y="240"/>
                  </a:lnTo>
                  <a:lnTo>
                    <a:pt x="852" y="708"/>
                  </a:lnTo>
                  <a:lnTo>
                    <a:pt x="415" y="948"/>
                  </a:lnTo>
                  <a:lnTo>
                    <a:pt x="0" y="1188"/>
                  </a:lnTo>
                  <a:lnTo>
                    <a:pt x="415" y="1428"/>
                  </a:lnTo>
                  <a:lnTo>
                    <a:pt x="1289" y="1656"/>
                  </a:lnTo>
                  <a:lnTo>
                    <a:pt x="3888" y="2136"/>
                  </a:lnTo>
                  <a:lnTo>
                    <a:pt x="6050" y="2844"/>
                  </a:lnTo>
                  <a:lnTo>
                    <a:pt x="8212" y="3564"/>
                  </a:lnTo>
                  <a:lnTo>
                    <a:pt x="9937" y="4512"/>
                  </a:lnTo>
                  <a:lnTo>
                    <a:pt x="11226" y="5700"/>
                  </a:lnTo>
                  <a:lnTo>
                    <a:pt x="12514" y="7116"/>
                  </a:lnTo>
                  <a:lnTo>
                    <a:pt x="13825" y="8304"/>
                  </a:lnTo>
                  <a:lnTo>
                    <a:pt x="14262" y="9732"/>
                  </a:lnTo>
                  <a:lnTo>
                    <a:pt x="15113" y="12816"/>
                  </a:lnTo>
                  <a:lnTo>
                    <a:pt x="15550" y="15900"/>
                  </a:lnTo>
                  <a:lnTo>
                    <a:pt x="14677" y="18756"/>
                  </a:lnTo>
                  <a:lnTo>
                    <a:pt x="12951" y="21132"/>
                  </a:lnTo>
                  <a:lnTo>
                    <a:pt x="12951" y="21360"/>
                  </a:lnTo>
                  <a:lnTo>
                    <a:pt x="13388" y="21600"/>
                  </a:lnTo>
                  <a:lnTo>
                    <a:pt x="15550" y="21600"/>
                  </a:lnTo>
                  <a:lnTo>
                    <a:pt x="17712" y="21360"/>
                  </a:lnTo>
                  <a:lnTo>
                    <a:pt x="18564" y="21132"/>
                  </a:lnTo>
                  <a:lnTo>
                    <a:pt x="19001" y="20652"/>
                  </a:lnTo>
                  <a:lnTo>
                    <a:pt x="19875" y="19224"/>
                  </a:lnTo>
                  <a:lnTo>
                    <a:pt x="20726" y="17808"/>
                  </a:lnTo>
                  <a:lnTo>
                    <a:pt x="21600" y="14724"/>
                  </a:lnTo>
                  <a:lnTo>
                    <a:pt x="21163" y="11628"/>
                  </a:lnTo>
                  <a:lnTo>
                    <a:pt x="20726" y="9972"/>
                  </a:lnTo>
                  <a:lnTo>
                    <a:pt x="19875" y="8544"/>
                  </a:lnTo>
                  <a:lnTo>
                    <a:pt x="19001" y="6888"/>
                  </a:lnTo>
                  <a:lnTo>
                    <a:pt x="17712" y="5460"/>
                  </a:lnTo>
                  <a:lnTo>
                    <a:pt x="16402" y="4272"/>
                  </a:lnTo>
                  <a:lnTo>
                    <a:pt x="14677" y="3084"/>
                  </a:lnTo>
                  <a:lnTo>
                    <a:pt x="12514" y="1896"/>
                  </a:lnTo>
                  <a:lnTo>
                    <a:pt x="10352" y="1188"/>
                  </a:lnTo>
                  <a:lnTo>
                    <a:pt x="7775" y="480"/>
                  </a:lnTo>
                  <a:lnTo>
                    <a:pt x="473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55" name="Google Shape;3328;p61"/>
            <p:cNvSpPr/>
            <p:nvPr/>
          </p:nvSpPr>
          <p:spPr>
            <a:xfrm>
              <a:off x="369204" y="101394"/>
              <a:ext cx="12701" cy="14955"/>
            </a:xfrm>
            <a:custGeom>
              <a:avLst/>
              <a:ahLst/>
              <a:cxnLst>
                <a:cxn ang="0">
                  <a:pos x="wd2" y="hd2"/>
                </a:cxn>
                <a:cxn ang="5400000">
                  <a:pos x="wd2" y="hd2"/>
                </a:cxn>
                <a:cxn ang="10800000">
                  <a:pos x="wd2" y="hd2"/>
                </a:cxn>
                <a:cxn ang="16200000">
                  <a:pos x="wd2" y="hd2"/>
                </a:cxn>
              </a:cxnLst>
              <a:rect l="0" t="0" r="r" b="b"/>
              <a:pathLst>
                <a:path w="21600" h="21600" extrusionOk="0">
                  <a:moveTo>
                    <a:pt x="3036" y="0"/>
                  </a:moveTo>
                  <a:lnTo>
                    <a:pt x="1289" y="480"/>
                  </a:lnTo>
                  <a:lnTo>
                    <a:pt x="437" y="948"/>
                  </a:lnTo>
                  <a:lnTo>
                    <a:pt x="0" y="1188"/>
                  </a:lnTo>
                  <a:lnTo>
                    <a:pt x="437" y="1428"/>
                  </a:lnTo>
                  <a:lnTo>
                    <a:pt x="1289" y="1668"/>
                  </a:lnTo>
                  <a:lnTo>
                    <a:pt x="3888" y="2136"/>
                  </a:lnTo>
                  <a:lnTo>
                    <a:pt x="6050" y="2616"/>
                  </a:lnTo>
                  <a:lnTo>
                    <a:pt x="8212" y="3564"/>
                  </a:lnTo>
                  <a:lnTo>
                    <a:pt x="9937" y="4512"/>
                  </a:lnTo>
                  <a:lnTo>
                    <a:pt x="11663" y="5700"/>
                  </a:lnTo>
                  <a:lnTo>
                    <a:pt x="12536" y="6888"/>
                  </a:lnTo>
                  <a:lnTo>
                    <a:pt x="13825" y="8316"/>
                  </a:lnTo>
                  <a:lnTo>
                    <a:pt x="14698" y="9732"/>
                  </a:lnTo>
                  <a:lnTo>
                    <a:pt x="15550" y="12816"/>
                  </a:lnTo>
                  <a:lnTo>
                    <a:pt x="15550" y="15672"/>
                  </a:lnTo>
                  <a:lnTo>
                    <a:pt x="14698" y="18516"/>
                  </a:lnTo>
                  <a:lnTo>
                    <a:pt x="13388" y="21132"/>
                  </a:lnTo>
                  <a:lnTo>
                    <a:pt x="13388" y="21372"/>
                  </a:lnTo>
                  <a:lnTo>
                    <a:pt x="13825" y="21600"/>
                  </a:lnTo>
                  <a:lnTo>
                    <a:pt x="15550" y="21600"/>
                  </a:lnTo>
                  <a:lnTo>
                    <a:pt x="17712" y="21372"/>
                  </a:lnTo>
                  <a:lnTo>
                    <a:pt x="19023" y="20652"/>
                  </a:lnTo>
                  <a:lnTo>
                    <a:pt x="19875" y="19236"/>
                  </a:lnTo>
                  <a:lnTo>
                    <a:pt x="20748" y="17808"/>
                  </a:lnTo>
                  <a:lnTo>
                    <a:pt x="21600" y="14724"/>
                  </a:lnTo>
                  <a:lnTo>
                    <a:pt x="21163" y="11400"/>
                  </a:lnTo>
                  <a:lnTo>
                    <a:pt x="20748" y="9972"/>
                  </a:lnTo>
                  <a:lnTo>
                    <a:pt x="20311" y="8316"/>
                  </a:lnTo>
                  <a:lnTo>
                    <a:pt x="19023" y="6888"/>
                  </a:lnTo>
                  <a:lnTo>
                    <a:pt x="17712" y="5460"/>
                  </a:lnTo>
                  <a:lnTo>
                    <a:pt x="16424" y="4032"/>
                  </a:lnTo>
                  <a:lnTo>
                    <a:pt x="14698" y="2856"/>
                  </a:lnTo>
                  <a:lnTo>
                    <a:pt x="12536" y="1896"/>
                  </a:lnTo>
                  <a:lnTo>
                    <a:pt x="10374" y="1188"/>
                  </a:lnTo>
                  <a:lnTo>
                    <a:pt x="7775" y="480"/>
                  </a:lnTo>
                  <a:lnTo>
                    <a:pt x="476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56" name="Google Shape;3329;p61"/>
            <p:cNvSpPr/>
            <p:nvPr/>
          </p:nvSpPr>
          <p:spPr>
            <a:xfrm>
              <a:off x="376847" y="96468"/>
              <a:ext cx="12701" cy="14955"/>
            </a:xfrm>
            <a:custGeom>
              <a:avLst/>
              <a:ahLst/>
              <a:cxnLst>
                <a:cxn ang="0">
                  <a:pos x="wd2" y="hd2"/>
                </a:cxn>
                <a:cxn ang="5400000">
                  <a:pos x="wd2" y="hd2"/>
                </a:cxn>
                <a:cxn ang="10800000">
                  <a:pos x="wd2" y="hd2"/>
                </a:cxn>
                <a:cxn ang="16200000">
                  <a:pos x="wd2" y="hd2"/>
                </a:cxn>
              </a:cxnLst>
              <a:rect l="0" t="0" r="r" b="b"/>
              <a:pathLst>
                <a:path w="21600" h="21600" extrusionOk="0">
                  <a:moveTo>
                    <a:pt x="4837" y="0"/>
                  </a:moveTo>
                  <a:lnTo>
                    <a:pt x="3076" y="228"/>
                  </a:lnTo>
                  <a:lnTo>
                    <a:pt x="869" y="708"/>
                  </a:lnTo>
                  <a:lnTo>
                    <a:pt x="0" y="948"/>
                  </a:lnTo>
                  <a:lnTo>
                    <a:pt x="0" y="1656"/>
                  </a:lnTo>
                  <a:lnTo>
                    <a:pt x="869" y="1656"/>
                  </a:lnTo>
                  <a:lnTo>
                    <a:pt x="3522" y="2136"/>
                  </a:lnTo>
                  <a:lnTo>
                    <a:pt x="6175" y="2844"/>
                  </a:lnTo>
                  <a:lnTo>
                    <a:pt x="7936" y="3552"/>
                  </a:lnTo>
                  <a:lnTo>
                    <a:pt x="9697" y="4740"/>
                  </a:lnTo>
                  <a:lnTo>
                    <a:pt x="11458" y="5688"/>
                  </a:lnTo>
                  <a:lnTo>
                    <a:pt x="12795" y="7116"/>
                  </a:lnTo>
                  <a:lnTo>
                    <a:pt x="13664" y="8544"/>
                  </a:lnTo>
                  <a:lnTo>
                    <a:pt x="14556" y="9972"/>
                  </a:lnTo>
                  <a:lnTo>
                    <a:pt x="15425" y="12816"/>
                  </a:lnTo>
                  <a:lnTo>
                    <a:pt x="15425" y="15900"/>
                  </a:lnTo>
                  <a:lnTo>
                    <a:pt x="14556" y="18756"/>
                  </a:lnTo>
                  <a:lnTo>
                    <a:pt x="13219" y="21120"/>
                  </a:lnTo>
                  <a:lnTo>
                    <a:pt x="13219" y="21600"/>
                  </a:lnTo>
                  <a:lnTo>
                    <a:pt x="15425" y="21600"/>
                  </a:lnTo>
                  <a:lnTo>
                    <a:pt x="17632" y="21360"/>
                  </a:lnTo>
                  <a:lnTo>
                    <a:pt x="18524" y="21120"/>
                  </a:lnTo>
                  <a:lnTo>
                    <a:pt x="19393" y="20652"/>
                  </a:lnTo>
                  <a:lnTo>
                    <a:pt x="20285" y="19464"/>
                  </a:lnTo>
                  <a:lnTo>
                    <a:pt x="21154" y="18036"/>
                  </a:lnTo>
                  <a:lnTo>
                    <a:pt x="21600" y="14952"/>
                  </a:lnTo>
                  <a:lnTo>
                    <a:pt x="21600" y="11628"/>
                  </a:lnTo>
                  <a:lnTo>
                    <a:pt x="21154" y="9972"/>
                  </a:lnTo>
                  <a:lnTo>
                    <a:pt x="20285" y="8544"/>
                  </a:lnTo>
                  <a:lnTo>
                    <a:pt x="19393" y="6876"/>
                  </a:lnTo>
                  <a:lnTo>
                    <a:pt x="18078" y="5688"/>
                  </a:lnTo>
                  <a:lnTo>
                    <a:pt x="16317" y="4272"/>
                  </a:lnTo>
                  <a:lnTo>
                    <a:pt x="14556" y="3084"/>
                  </a:lnTo>
                  <a:lnTo>
                    <a:pt x="12795" y="2136"/>
                  </a:lnTo>
                  <a:lnTo>
                    <a:pt x="10142" y="1188"/>
                  </a:lnTo>
                  <a:lnTo>
                    <a:pt x="7490" y="468"/>
                  </a:lnTo>
                  <a:lnTo>
                    <a:pt x="483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57" name="Google Shape;3330;p61"/>
            <p:cNvSpPr/>
            <p:nvPr/>
          </p:nvSpPr>
          <p:spPr>
            <a:xfrm>
              <a:off x="184405" y="194084"/>
              <a:ext cx="109465" cy="91869"/>
            </a:xfrm>
            <a:custGeom>
              <a:avLst/>
              <a:ahLst/>
              <a:cxnLst>
                <a:cxn ang="0">
                  <a:pos x="wd2" y="hd2"/>
                </a:cxn>
                <a:cxn ang="5400000">
                  <a:pos x="wd2" y="hd2"/>
                </a:cxn>
                <a:cxn ang="10800000">
                  <a:pos x="wd2" y="hd2"/>
                </a:cxn>
                <a:cxn ang="16200000">
                  <a:pos x="wd2" y="hd2"/>
                </a:cxn>
              </a:cxnLst>
              <a:rect l="0" t="0" r="r" b="b"/>
              <a:pathLst>
                <a:path w="21600" h="21600" extrusionOk="0">
                  <a:moveTo>
                    <a:pt x="1751" y="0"/>
                  </a:moveTo>
                  <a:lnTo>
                    <a:pt x="1557" y="658"/>
                  </a:lnTo>
                  <a:lnTo>
                    <a:pt x="1362" y="1469"/>
                  </a:lnTo>
                  <a:lnTo>
                    <a:pt x="1136" y="2512"/>
                  </a:lnTo>
                  <a:lnTo>
                    <a:pt x="875" y="3748"/>
                  </a:lnTo>
                  <a:lnTo>
                    <a:pt x="616" y="5139"/>
                  </a:lnTo>
                  <a:lnTo>
                    <a:pt x="357" y="6686"/>
                  </a:lnTo>
                  <a:lnTo>
                    <a:pt x="162" y="8309"/>
                  </a:lnTo>
                  <a:lnTo>
                    <a:pt x="97" y="9158"/>
                  </a:lnTo>
                  <a:lnTo>
                    <a:pt x="33" y="9969"/>
                  </a:lnTo>
                  <a:lnTo>
                    <a:pt x="0" y="10821"/>
                  </a:lnTo>
                  <a:lnTo>
                    <a:pt x="0" y="11670"/>
                  </a:lnTo>
                  <a:lnTo>
                    <a:pt x="33" y="12481"/>
                  </a:lnTo>
                  <a:lnTo>
                    <a:pt x="66" y="13332"/>
                  </a:lnTo>
                  <a:lnTo>
                    <a:pt x="162" y="14104"/>
                  </a:lnTo>
                  <a:lnTo>
                    <a:pt x="259" y="14877"/>
                  </a:lnTo>
                  <a:lnTo>
                    <a:pt x="421" y="15651"/>
                  </a:lnTo>
                  <a:lnTo>
                    <a:pt x="649" y="16346"/>
                  </a:lnTo>
                  <a:lnTo>
                    <a:pt x="875" y="17041"/>
                  </a:lnTo>
                  <a:lnTo>
                    <a:pt x="1167" y="17659"/>
                  </a:lnTo>
                  <a:lnTo>
                    <a:pt x="1492" y="18239"/>
                  </a:lnTo>
                  <a:lnTo>
                    <a:pt x="1882" y="18780"/>
                  </a:lnTo>
                  <a:lnTo>
                    <a:pt x="2336" y="19282"/>
                  </a:lnTo>
                  <a:lnTo>
                    <a:pt x="2595" y="19475"/>
                  </a:lnTo>
                  <a:lnTo>
                    <a:pt x="2854" y="19668"/>
                  </a:lnTo>
                  <a:lnTo>
                    <a:pt x="3374" y="20016"/>
                  </a:lnTo>
                  <a:lnTo>
                    <a:pt x="3925" y="20325"/>
                  </a:lnTo>
                  <a:lnTo>
                    <a:pt x="4443" y="20557"/>
                  </a:lnTo>
                  <a:lnTo>
                    <a:pt x="4962" y="20750"/>
                  </a:lnTo>
                  <a:lnTo>
                    <a:pt x="5482" y="20866"/>
                  </a:lnTo>
                  <a:lnTo>
                    <a:pt x="5967" y="20983"/>
                  </a:lnTo>
                  <a:lnTo>
                    <a:pt x="6487" y="21022"/>
                  </a:lnTo>
                  <a:lnTo>
                    <a:pt x="6974" y="21022"/>
                  </a:lnTo>
                  <a:lnTo>
                    <a:pt x="7459" y="20983"/>
                  </a:lnTo>
                  <a:lnTo>
                    <a:pt x="7913" y="20905"/>
                  </a:lnTo>
                  <a:lnTo>
                    <a:pt x="8367" y="20829"/>
                  </a:lnTo>
                  <a:lnTo>
                    <a:pt x="8821" y="20711"/>
                  </a:lnTo>
                  <a:lnTo>
                    <a:pt x="9275" y="20557"/>
                  </a:lnTo>
                  <a:lnTo>
                    <a:pt x="9697" y="20403"/>
                  </a:lnTo>
                  <a:lnTo>
                    <a:pt x="10475" y="20016"/>
                  </a:lnTo>
                  <a:lnTo>
                    <a:pt x="11221" y="19553"/>
                  </a:lnTo>
                  <a:lnTo>
                    <a:pt x="11870" y="19088"/>
                  </a:lnTo>
                  <a:lnTo>
                    <a:pt x="12421" y="18664"/>
                  </a:lnTo>
                  <a:lnTo>
                    <a:pt x="12908" y="18239"/>
                  </a:lnTo>
                  <a:lnTo>
                    <a:pt x="13297" y="17852"/>
                  </a:lnTo>
                  <a:lnTo>
                    <a:pt x="13590" y="17543"/>
                  </a:lnTo>
                  <a:lnTo>
                    <a:pt x="13849" y="17274"/>
                  </a:lnTo>
                  <a:lnTo>
                    <a:pt x="13849" y="17465"/>
                  </a:lnTo>
                  <a:lnTo>
                    <a:pt x="13882" y="17930"/>
                  </a:lnTo>
                  <a:lnTo>
                    <a:pt x="14011" y="18625"/>
                  </a:lnTo>
                  <a:lnTo>
                    <a:pt x="14108" y="19012"/>
                  </a:lnTo>
                  <a:lnTo>
                    <a:pt x="14205" y="19399"/>
                  </a:lnTo>
                  <a:lnTo>
                    <a:pt x="14367" y="19823"/>
                  </a:lnTo>
                  <a:lnTo>
                    <a:pt x="14530" y="20209"/>
                  </a:lnTo>
                  <a:lnTo>
                    <a:pt x="14725" y="20557"/>
                  </a:lnTo>
                  <a:lnTo>
                    <a:pt x="14984" y="20905"/>
                  </a:lnTo>
                  <a:lnTo>
                    <a:pt x="15275" y="21176"/>
                  </a:lnTo>
                  <a:lnTo>
                    <a:pt x="15600" y="21407"/>
                  </a:lnTo>
                  <a:lnTo>
                    <a:pt x="15990" y="21563"/>
                  </a:lnTo>
                  <a:lnTo>
                    <a:pt x="16216" y="21600"/>
                  </a:lnTo>
                  <a:lnTo>
                    <a:pt x="16670" y="21600"/>
                  </a:lnTo>
                  <a:lnTo>
                    <a:pt x="16930" y="21524"/>
                  </a:lnTo>
                  <a:lnTo>
                    <a:pt x="17190" y="21370"/>
                  </a:lnTo>
                  <a:lnTo>
                    <a:pt x="17482" y="21176"/>
                  </a:lnTo>
                  <a:lnTo>
                    <a:pt x="17774" y="20944"/>
                  </a:lnTo>
                  <a:lnTo>
                    <a:pt x="18066" y="20674"/>
                  </a:lnTo>
                  <a:lnTo>
                    <a:pt x="18357" y="20325"/>
                  </a:lnTo>
                  <a:lnTo>
                    <a:pt x="18649" y="19977"/>
                  </a:lnTo>
                  <a:lnTo>
                    <a:pt x="18941" y="19553"/>
                  </a:lnTo>
                  <a:lnTo>
                    <a:pt x="19233" y="19127"/>
                  </a:lnTo>
                  <a:lnTo>
                    <a:pt x="19784" y="18200"/>
                  </a:lnTo>
                  <a:lnTo>
                    <a:pt x="20303" y="17157"/>
                  </a:lnTo>
                  <a:lnTo>
                    <a:pt x="20562" y="16616"/>
                  </a:lnTo>
                  <a:lnTo>
                    <a:pt x="20757" y="16075"/>
                  </a:lnTo>
                  <a:lnTo>
                    <a:pt x="20951" y="15494"/>
                  </a:lnTo>
                  <a:lnTo>
                    <a:pt x="21146" y="14955"/>
                  </a:lnTo>
                  <a:lnTo>
                    <a:pt x="21275" y="14414"/>
                  </a:lnTo>
                  <a:lnTo>
                    <a:pt x="21405" y="13834"/>
                  </a:lnTo>
                  <a:lnTo>
                    <a:pt x="21503" y="13293"/>
                  </a:lnTo>
                  <a:lnTo>
                    <a:pt x="21567" y="12752"/>
                  </a:lnTo>
                  <a:lnTo>
                    <a:pt x="21600" y="12250"/>
                  </a:lnTo>
                  <a:lnTo>
                    <a:pt x="21567" y="11746"/>
                  </a:lnTo>
                  <a:lnTo>
                    <a:pt x="21536" y="11244"/>
                  </a:lnTo>
                  <a:lnTo>
                    <a:pt x="21438" y="10781"/>
                  </a:lnTo>
                  <a:lnTo>
                    <a:pt x="21275" y="10356"/>
                  </a:lnTo>
                  <a:lnTo>
                    <a:pt x="21082" y="9969"/>
                  </a:lnTo>
                  <a:lnTo>
                    <a:pt x="20854" y="9621"/>
                  </a:lnTo>
                  <a:lnTo>
                    <a:pt x="20562" y="9274"/>
                  </a:lnTo>
                  <a:lnTo>
                    <a:pt x="20238" y="9004"/>
                  </a:lnTo>
                  <a:lnTo>
                    <a:pt x="19816" y="8772"/>
                  </a:lnTo>
                  <a:lnTo>
                    <a:pt x="19428" y="8578"/>
                  </a:lnTo>
                  <a:lnTo>
                    <a:pt x="19005" y="8463"/>
                  </a:lnTo>
                  <a:lnTo>
                    <a:pt x="18649" y="8424"/>
                  </a:lnTo>
                  <a:lnTo>
                    <a:pt x="18292" y="8385"/>
                  </a:lnTo>
                  <a:lnTo>
                    <a:pt x="17936" y="8424"/>
                  </a:lnTo>
                  <a:lnTo>
                    <a:pt x="17611" y="8502"/>
                  </a:lnTo>
                  <a:lnTo>
                    <a:pt x="17320" y="8617"/>
                  </a:lnTo>
                  <a:lnTo>
                    <a:pt x="17028" y="8772"/>
                  </a:lnTo>
                  <a:lnTo>
                    <a:pt x="16767" y="8965"/>
                  </a:lnTo>
                  <a:lnTo>
                    <a:pt x="16508" y="9197"/>
                  </a:lnTo>
                  <a:lnTo>
                    <a:pt x="16282" y="9428"/>
                  </a:lnTo>
                  <a:lnTo>
                    <a:pt x="16054" y="9699"/>
                  </a:lnTo>
                  <a:lnTo>
                    <a:pt x="15859" y="10008"/>
                  </a:lnTo>
                  <a:lnTo>
                    <a:pt x="15666" y="10317"/>
                  </a:lnTo>
                  <a:lnTo>
                    <a:pt x="15341" y="10975"/>
                  </a:lnTo>
                  <a:lnTo>
                    <a:pt x="15049" y="11631"/>
                  </a:lnTo>
                  <a:lnTo>
                    <a:pt x="14821" y="12326"/>
                  </a:lnTo>
                  <a:lnTo>
                    <a:pt x="14628" y="12946"/>
                  </a:lnTo>
                  <a:lnTo>
                    <a:pt x="14497" y="13563"/>
                  </a:lnTo>
                  <a:lnTo>
                    <a:pt x="14303" y="14451"/>
                  </a:lnTo>
                  <a:lnTo>
                    <a:pt x="14270" y="14799"/>
                  </a:lnTo>
                  <a:lnTo>
                    <a:pt x="14075" y="14992"/>
                  </a:lnTo>
                  <a:lnTo>
                    <a:pt x="13557" y="15418"/>
                  </a:lnTo>
                  <a:lnTo>
                    <a:pt x="12779" y="16075"/>
                  </a:lnTo>
                  <a:lnTo>
                    <a:pt x="11774" y="16848"/>
                  </a:lnTo>
                  <a:lnTo>
                    <a:pt x="11190" y="17196"/>
                  </a:lnTo>
                  <a:lnTo>
                    <a:pt x="10574" y="17582"/>
                  </a:lnTo>
                  <a:lnTo>
                    <a:pt x="9925" y="17930"/>
                  </a:lnTo>
                  <a:lnTo>
                    <a:pt x="9275" y="18239"/>
                  </a:lnTo>
                  <a:lnTo>
                    <a:pt x="8595" y="18547"/>
                  </a:lnTo>
                  <a:lnTo>
                    <a:pt x="7913" y="18741"/>
                  </a:lnTo>
                  <a:lnTo>
                    <a:pt x="7233" y="18895"/>
                  </a:lnTo>
                  <a:lnTo>
                    <a:pt x="6551" y="18973"/>
                  </a:lnTo>
                  <a:lnTo>
                    <a:pt x="6195" y="18973"/>
                  </a:lnTo>
                  <a:lnTo>
                    <a:pt x="5546" y="18895"/>
                  </a:lnTo>
                  <a:lnTo>
                    <a:pt x="5221" y="18819"/>
                  </a:lnTo>
                  <a:lnTo>
                    <a:pt x="4897" y="18741"/>
                  </a:lnTo>
                  <a:lnTo>
                    <a:pt x="4605" y="18586"/>
                  </a:lnTo>
                  <a:lnTo>
                    <a:pt x="4282" y="18432"/>
                  </a:lnTo>
                  <a:lnTo>
                    <a:pt x="3990" y="18239"/>
                  </a:lnTo>
                  <a:lnTo>
                    <a:pt x="3730" y="18006"/>
                  </a:lnTo>
                  <a:lnTo>
                    <a:pt x="3438" y="17737"/>
                  </a:lnTo>
                  <a:lnTo>
                    <a:pt x="3179" y="17428"/>
                  </a:lnTo>
                  <a:lnTo>
                    <a:pt x="2920" y="17117"/>
                  </a:lnTo>
                  <a:lnTo>
                    <a:pt x="2692" y="16733"/>
                  </a:lnTo>
                  <a:lnTo>
                    <a:pt x="2466" y="16307"/>
                  </a:lnTo>
                  <a:lnTo>
                    <a:pt x="2270" y="15844"/>
                  </a:lnTo>
                  <a:lnTo>
                    <a:pt x="2075" y="15340"/>
                  </a:lnTo>
                  <a:lnTo>
                    <a:pt x="1882" y="14762"/>
                  </a:lnTo>
                  <a:lnTo>
                    <a:pt x="1720" y="14182"/>
                  </a:lnTo>
                  <a:lnTo>
                    <a:pt x="1590" y="13526"/>
                  </a:lnTo>
                  <a:lnTo>
                    <a:pt x="1459" y="12828"/>
                  </a:lnTo>
                  <a:lnTo>
                    <a:pt x="1362" y="12057"/>
                  </a:lnTo>
                  <a:lnTo>
                    <a:pt x="1266" y="11244"/>
                  </a:lnTo>
                  <a:lnTo>
                    <a:pt x="1200" y="10395"/>
                  </a:lnTo>
                  <a:lnTo>
                    <a:pt x="1167" y="9506"/>
                  </a:lnTo>
                  <a:lnTo>
                    <a:pt x="1167" y="7496"/>
                  </a:lnTo>
                  <a:lnTo>
                    <a:pt x="1200" y="6377"/>
                  </a:lnTo>
                  <a:lnTo>
                    <a:pt x="1266" y="5256"/>
                  </a:lnTo>
                  <a:lnTo>
                    <a:pt x="1330" y="4020"/>
                  </a:lnTo>
                  <a:lnTo>
                    <a:pt x="1459" y="2744"/>
                  </a:lnTo>
                  <a:lnTo>
                    <a:pt x="1590" y="1391"/>
                  </a:lnTo>
                  <a:lnTo>
                    <a:pt x="1751"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58" name="Google Shape;3331;p61"/>
            <p:cNvSpPr/>
            <p:nvPr/>
          </p:nvSpPr>
          <p:spPr>
            <a:xfrm>
              <a:off x="272153" y="239449"/>
              <a:ext cx="12701" cy="37300"/>
            </a:xfrm>
            <a:custGeom>
              <a:avLst/>
              <a:ahLst/>
              <a:cxnLst>
                <a:cxn ang="0">
                  <a:pos x="wd2" y="hd2"/>
                </a:cxn>
                <a:cxn ang="5400000">
                  <a:pos x="wd2" y="hd2"/>
                </a:cxn>
                <a:cxn ang="10800000">
                  <a:pos x="wd2" y="hd2"/>
                </a:cxn>
                <a:cxn ang="16200000">
                  <a:pos x="wd2" y="hd2"/>
                </a:cxn>
              </a:cxnLst>
              <a:rect l="0" t="0" r="r" b="b"/>
              <a:pathLst>
                <a:path w="21600" h="21600" extrusionOk="0">
                  <a:moveTo>
                    <a:pt x="6549" y="0"/>
                  </a:moveTo>
                  <a:lnTo>
                    <a:pt x="3275" y="188"/>
                  </a:lnTo>
                  <a:lnTo>
                    <a:pt x="662" y="380"/>
                  </a:lnTo>
                  <a:lnTo>
                    <a:pt x="0" y="471"/>
                  </a:lnTo>
                  <a:lnTo>
                    <a:pt x="2613" y="856"/>
                  </a:lnTo>
                  <a:lnTo>
                    <a:pt x="4565" y="1236"/>
                  </a:lnTo>
                  <a:lnTo>
                    <a:pt x="7211" y="1996"/>
                  </a:lnTo>
                  <a:lnTo>
                    <a:pt x="9824" y="2949"/>
                  </a:lnTo>
                  <a:lnTo>
                    <a:pt x="11114" y="3901"/>
                  </a:lnTo>
                  <a:lnTo>
                    <a:pt x="11776" y="4945"/>
                  </a:lnTo>
                  <a:lnTo>
                    <a:pt x="12437" y="5898"/>
                  </a:lnTo>
                  <a:lnTo>
                    <a:pt x="12437" y="11324"/>
                  </a:lnTo>
                  <a:lnTo>
                    <a:pt x="11776" y="13037"/>
                  </a:lnTo>
                  <a:lnTo>
                    <a:pt x="10453" y="14750"/>
                  </a:lnTo>
                  <a:lnTo>
                    <a:pt x="9163" y="16462"/>
                  </a:lnTo>
                  <a:lnTo>
                    <a:pt x="7211" y="18079"/>
                  </a:lnTo>
                  <a:lnTo>
                    <a:pt x="4565" y="19796"/>
                  </a:lnTo>
                  <a:lnTo>
                    <a:pt x="1952" y="21509"/>
                  </a:lnTo>
                  <a:lnTo>
                    <a:pt x="1952" y="21600"/>
                  </a:lnTo>
                  <a:lnTo>
                    <a:pt x="5888" y="21600"/>
                  </a:lnTo>
                  <a:lnTo>
                    <a:pt x="9163" y="21509"/>
                  </a:lnTo>
                  <a:lnTo>
                    <a:pt x="9824" y="21412"/>
                  </a:lnTo>
                  <a:lnTo>
                    <a:pt x="10453" y="21316"/>
                  </a:lnTo>
                  <a:lnTo>
                    <a:pt x="15712" y="17987"/>
                  </a:lnTo>
                  <a:lnTo>
                    <a:pt x="18987" y="14750"/>
                  </a:lnTo>
                  <a:lnTo>
                    <a:pt x="20277" y="13133"/>
                  </a:lnTo>
                  <a:lnTo>
                    <a:pt x="20938" y="11421"/>
                  </a:lnTo>
                  <a:lnTo>
                    <a:pt x="21600" y="9799"/>
                  </a:lnTo>
                  <a:lnTo>
                    <a:pt x="21600" y="5994"/>
                  </a:lnTo>
                  <a:lnTo>
                    <a:pt x="20938" y="4945"/>
                  </a:lnTo>
                  <a:lnTo>
                    <a:pt x="20277" y="3805"/>
                  </a:lnTo>
                  <a:lnTo>
                    <a:pt x="18987" y="2757"/>
                  </a:lnTo>
                  <a:lnTo>
                    <a:pt x="16341" y="1713"/>
                  </a:lnTo>
                  <a:lnTo>
                    <a:pt x="13099" y="856"/>
                  </a:lnTo>
                  <a:lnTo>
                    <a:pt x="11114" y="471"/>
                  </a:lnTo>
                  <a:lnTo>
                    <a:pt x="8501" y="91"/>
                  </a:lnTo>
                  <a:lnTo>
                    <a:pt x="78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59" name="Google Shape;3332;p61"/>
            <p:cNvSpPr/>
            <p:nvPr/>
          </p:nvSpPr>
          <p:spPr>
            <a:xfrm>
              <a:off x="260730" y="23564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9493" y="0"/>
                  </a:moveTo>
                  <a:lnTo>
                    <a:pt x="14097" y="3373"/>
                  </a:lnTo>
                  <a:lnTo>
                    <a:pt x="9292" y="7208"/>
                  </a:lnTo>
                  <a:lnTo>
                    <a:pt x="6897" y="9611"/>
                  </a:lnTo>
                  <a:lnTo>
                    <a:pt x="4502" y="12013"/>
                  </a:lnTo>
                  <a:lnTo>
                    <a:pt x="2395" y="15363"/>
                  </a:lnTo>
                  <a:lnTo>
                    <a:pt x="606" y="18251"/>
                  </a:lnTo>
                  <a:lnTo>
                    <a:pt x="0" y="19683"/>
                  </a:lnTo>
                  <a:lnTo>
                    <a:pt x="303" y="20168"/>
                  </a:lnTo>
                  <a:lnTo>
                    <a:pt x="606" y="21139"/>
                  </a:lnTo>
                  <a:lnTo>
                    <a:pt x="1197" y="21600"/>
                  </a:lnTo>
                  <a:lnTo>
                    <a:pt x="2698" y="21600"/>
                  </a:lnTo>
                  <a:lnTo>
                    <a:pt x="3304" y="21139"/>
                  </a:lnTo>
                  <a:lnTo>
                    <a:pt x="3896" y="20168"/>
                  </a:lnTo>
                  <a:lnTo>
                    <a:pt x="5699" y="17280"/>
                  </a:lnTo>
                  <a:lnTo>
                    <a:pt x="7503" y="14877"/>
                  </a:lnTo>
                  <a:lnTo>
                    <a:pt x="9292" y="12475"/>
                  </a:lnTo>
                  <a:lnTo>
                    <a:pt x="11399" y="10557"/>
                  </a:lnTo>
                  <a:lnTo>
                    <a:pt x="15597" y="7208"/>
                  </a:lnTo>
                  <a:lnTo>
                    <a:pt x="20099" y="4320"/>
                  </a:lnTo>
                  <a:lnTo>
                    <a:pt x="20994" y="3835"/>
                  </a:lnTo>
                  <a:lnTo>
                    <a:pt x="21297" y="2888"/>
                  </a:lnTo>
                  <a:lnTo>
                    <a:pt x="21600" y="1917"/>
                  </a:lnTo>
                  <a:lnTo>
                    <a:pt x="21600" y="1432"/>
                  </a:lnTo>
                  <a:lnTo>
                    <a:pt x="21297" y="485"/>
                  </a:lnTo>
                  <a:lnTo>
                    <a:pt x="2099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60" name="Google Shape;3333;p61"/>
            <p:cNvSpPr/>
            <p:nvPr/>
          </p:nvSpPr>
          <p:spPr>
            <a:xfrm>
              <a:off x="278317" y="237448"/>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00" y="446"/>
                  </a:lnTo>
                  <a:lnTo>
                    <a:pt x="12336" y="4414"/>
                  </a:lnTo>
                  <a:lnTo>
                    <a:pt x="7096" y="9697"/>
                  </a:lnTo>
                  <a:lnTo>
                    <a:pt x="4928" y="11458"/>
                  </a:lnTo>
                  <a:lnTo>
                    <a:pt x="2464" y="14556"/>
                  </a:lnTo>
                  <a:lnTo>
                    <a:pt x="1232" y="15871"/>
                  </a:lnTo>
                  <a:lnTo>
                    <a:pt x="312" y="17632"/>
                  </a:lnTo>
                  <a:lnTo>
                    <a:pt x="0" y="19415"/>
                  </a:lnTo>
                  <a:lnTo>
                    <a:pt x="312" y="21176"/>
                  </a:lnTo>
                  <a:lnTo>
                    <a:pt x="608" y="21600"/>
                  </a:lnTo>
                  <a:lnTo>
                    <a:pt x="1232" y="21600"/>
                  </a:lnTo>
                  <a:lnTo>
                    <a:pt x="2776" y="21176"/>
                  </a:lnTo>
                  <a:lnTo>
                    <a:pt x="4008" y="20285"/>
                  </a:lnTo>
                  <a:lnTo>
                    <a:pt x="4320" y="19839"/>
                  </a:lnTo>
                  <a:lnTo>
                    <a:pt x="4632" y="19415"/>
                  </a:lnTo>
                  <a:lnTo>
                    <a:pt x="4320" y="18078"/>
                  </a:lnTo>
                  <a:lnTo>
                    <a:pt x="4632" y="16763"/>
                  </a:lnTo>
                  <a:lnTo>
                    <a:pt x="5552" y="15002"/>
                  </a:lnTo>
                  <a:lnTo>
                    <a:pt x="6784" y="13664"/>
                  </a:lnTo>
                  <a:lnTo>
                    <a:pt x="8952" y="11034"/>
                  </a:lnTo>
                  <a:lnTo>
                    <a:pt x="10792" y="9273"/>
                  </a:lnTo>
                  <a:lnTo>
                    <a:pt x="15736" y="4859"/>
                  </a:lnTo>
                  <a:lnTo>
                    <a:pt x="20664" y="1315"/>
                  </a:lnTo>
                  <a:lnTo>
                    <a:pt x="21288" y="446"/>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61" name="Google Shape;3334;p61"/>
            <p:cNvSpPr/>
            <p:nvPr/>
          </p:nvSpPr>
          <p:spPr>
            <a:xfrm>
              <a:off x="279052" y="249036"/>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309" y="0"/>
                  </a:moveTo>
                  <a:lnTo>
                    <a:pt x="19868" y="546"/>
                  </a:lnTo>
                  <a:lnTo>
                    <a:pt x="14686" y="3969"/>
                  </a:lnTo>
                  <a:lnTo>
                    <a:pt x="9796" y="8513"/>
                  </a:lnTo>
                  <a:lnTo>
                    <a:pt x="5473" y="13633"/>
                  </a:lnTo>
                  <a:lnTo>
                    <a:pt x="2314" y="17631"/>
                  </a:lnTo>
                  <a:lnTo>
                    <a:pt x="1732" y="18206"/>
                  </a:lnTo>
                  <a:lnTo>
                    <a:pt x="1441" y="18781"/>
                  </a:lnTo>
                  <a:lnTo>
                    <a:pt x="1732" y="18781"/>
                  </a:lnTo>
                  <a:lnTo>
                    <a:pt x="291" y="19903"/>
                  </a:lnTo>
                  <a:lnTo>
                    <a:pt x="0" y="20478"/>
                  </a:lnTo>
                  <a:lnTo>
                    <a:pt x="0" y="21054"/>
                  </a:lnTo>
                  <a:lnTo>
                    <a:pt x="291" y="21054"/>
                  </a:lnTo>
                  <a:lnTo>
                    <a:pt x="582" y="21600"/>
                  </a:lnTo>
                  <a:lnTo>
                    <a:pt x="2023" y="21054"/>
                  </a:lnTo>
                  <a:lnTo>
                    <a:pt x="3755" y="19903"/>
                  </a:lnTo>
                  <a:lnTo>
                    <a:pt x="5182" y="18206"/>
                  </a:lnTo>
                  <a:lnTo>
                    <a:pt x="8355" y="13633"/>
                  </a:lnTo>
                  <a:lnTo>
                    <a:pt x="11237" y="10239"/>
                  </a:lnTo>
                  <a:lnTo>
                    <a:pt x="14119" y="7392"/>
                  </a:lnTo>
                  <a:lnTo>
                    <a:pt x="17001" y="4544"/>
                  </a:lnTo>
                  <a:lnTo>
                    <a:pt x="20159" y="2847"/>
                  </a:lnTo>
                  <a:lnTo>
                    <a:pt x="21309" y="1697"/>
                  </a:lnTo>
                  <a:lnTo>
                    <a:pt x="21600" y="1122"/>
                  </a:lnTo>
                  <a:lnTo>
                    <a:pt x="21600" y="546"/>
                  </a:lnTo>
                  <a:lnTo>
                    <a:pt x="2130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62" name="Google Shape;3335;p61"/>
            <p:cNvSpPr/>
            <p:nvPr/>
          </p:nvSpPr>
          <p:spPr>
            <a:xfrm>
              <a:off x="276918" y="261443"/>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884" y="0"/>
                  </a:moveTo>
                  <a:lnTo>
                    <a:pt x="10263" y="2298"/>
                  </a:lnTo>
                  <a:lnTo>
                    <a:pt x="5660" y="5687"/>
                  </a:lnTo>
                  <a:lnTo>
                    <a:pt x="1415" y="11374"/>
                  </a:lnTo>
                  <a:lnTo>
                    <a:pt x="699" y="12523"/>
                  </a:lnTo>
                  <a:lnTo>
                    <a:pt x="340" y="14764"/>
                  </a:lnTo>
                  <a:lnTo>
                    <a:pt x="0" y="17062"/>
                  </a:lnTo>
                  <a:lnTo>
                    <a:pt x="340" y="19360"/>
                  </a:lnTo>
                  <a:lnTo>
                    <a:pt x="1057" y="20451"/>
                  </a:lnTo>
                  <a:lnTo>
                    <a:pt x="1773" y="21600"/>
                  </a:lnTo>
                  <a:lnTo>
                    <a:pt x="3528" y="20451"/>
                  </a:lnTo>
                  <a:lnTo>
                    <a:pt x="7433" y="15913"/>
                  </a:lnTo>
                  <a:lnTo>
                    <a:pt x="11337" y="13672"/>
                  </a:lnTo>
                  <a:lnTo>
                    <a:pt x="15224" y="11374"/>
                  </a:lnTo>
                  <a:lnTo>
                    <a:pt x="19128" y="11374"/>
                  </a:lnTo>
                  <a:lnTo>
                    <a:pt x="20185" y="10226"/>
                  </a:lnTo>
                  <a:lnTo>
                    <a:pt x="20901" y="9134"/>
                  </a:lnTo>
                  <a:lnTo>
                    <a:pt x="21260" y="6836"/>
                  </a:lnTo>
                  <a:lnTo>
                    <a:pt x="21600" y="5687"/>
                  </a:lnTo>
                  <a:lnTo>
                    <a:pt x="21600" y="3447"/>
                  </a:lnTo>
                  <a:lnTo>
                    <a:pt x="21260" y="1149"/>
                  </a:lnTo>
                  <a:lnTo>
                    <a:pt x="2054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9066" name="Google Shape;860;p34"/>
          <p:cNvSpPr txBox="1">
            <a:spLocks noGrp="1"/>
          </p:cNvSpPr>
          <p:nvPr>
            <p:ph type="title"/>
          </p:nvPr>
        </p:nvSpPr>
        <p:spPr>
          <a:xfrm>
            <a:off x="719999" y="539500"/>
            <a:ext cx="7704002" cy="457202"/>
          </a:xfrm>
          <a:prstGeom prst="rect"/>
        </p:spPr>
        <p:txBody>
          <a:bodyPr/>
          <a:lstStyle>
            <a:lvl1pPr defTabSz="464880">
              <a:defRPr sz="1394">
                <a:solidFill>
                  <a:srgbClr val="634934"/>
                </a:solidFill>
              </a:defRPr>
            </a:lvl1pPr>
          </a:lstStyle>
          <a:p>
            <a:r>
              <a:t>COFFEE</a:t>
            </a:r>
          </a:p>
        </p:txBody>
      </p:sp>
      <p:sp>
        <p:nvSpPr>
          <p:cNvPr id="1049067" name="Google Shape;861;p34"/>
          <p:cNvSpPr txBox="1">
            <a:spLocks noGrp="1"/>
          </p:cNvSpPr>
          <p:nvPr>
            <p:ph type="body" idx="1"/>
          </p:nvPr>
        </p:nvSpPr>
        <p:spPr>
          <a:xfrm>
            <a:off x="808461" y="906122"/>
            <a:ext cx="7489234" cy="3187502"/>
          </a:xfrm>
          <a:prstGeom prst="rect"/>
        </p:spPr>
        <p:txBody>
          <a:bodyPr/>
          <a:p>
            <a:pPr algn="ctr" indent="0" marL="0">
              <a:lnSpc>
                <a:spcPct val="150000"/>
              </a:lnSpc>
              <a:buSzTx/>
              <a:buNone/>
              <a:defRPr sz="1600">
                <a:solidFill>
                  <a:srgbClr val="E2CAA9"/>
                </a:solidFill>
              </a:defRPr>
            </a:pPr>
            <a:r>
              <a:rPr dirty="0"/>
              <a:t> In this project, we’re brewing up some data magic, exploring coffee orders       </a:t>
            </a:r>
            <a:r>
              <a:rPr dirty="0" lang="en-US"/>
              <a:t> </a:t>
            </a:r>
            <a:r>
              <a:rPr dirty="0" lang="en-US"/>
              <a:t> </a:t>
            </a:r>
            <a:r>
              <a:rPr dirty="0" lang="en-US"/>
              <a:t> </a:t>
            </a:r>
            <a:r>
              <a:rPr dirty="0" lang="en-US"/>
              <a:t> </a:t>
            </a:r>
            <a:r>
              <a:rPr dirty="0"/>
              <a:t> to uncover what gets people buzzing       . </a:t>
            </a:r>
            <a:endParaRPr altLang="en-US" lang="zh-CN"/>
          </a:p>
          <a:p>
            <a:pPr algn="ctr" indent="0" marL="0">
              <a:lnSpc>
                <a:spcPct val="150000"/>
              </a:lnSpc>
              <a:buSzTx/>
              <a:buNone/>
              <a:defRPr sz="1600"/>
            </a:pPr>
            <a:endParaRPr dirty="0"/>
          </a:p>
          <a:p>
            <a:pPr algn="ctr" indent="0" marL="0">
              <a:lnSpc>
                <a:spcPct val="200000"/>
              </a:lnSpc>
              <a:buSzTx/>
              <a:buNone/>
              <a:defRPr sz="1600">
                <a:solidFill>
                  <a:srgbClr val="DDC7A4"/>
                </a:solidFill>
              </a:defRPr>
            </a:pPr>
            <a:r>
              <a:rPr dirty="0"/>
              <a:t>Whether it’s bold Robusta, smooth Arabica, or the mysterious </a:t>
            </a:r>
            <a:r>
              <a:rPr dirty="0" err="1"/>
              <a:t>Excelsa</a:t>
            </a:r>
            <a:r>
              <a:rPr dirty="0"/>
              <a:t>      , we’re diving deep into roast levels       , cup sizes      , and customer quirks.</a:t>
            </a:r>
          </a:p>
        </p:txBody>
      </p:sp>
      <p:grpSp>
        <p:nvGrpSpPr>
          <p:cNvPr id="88" name="Google Shape;862;p34"/>
          <p:cNvGrpSpPr/>
          <p:nvPr/>
        </p:nvGrpSpPr>
        <p:grpSpPr>
          <a:xfrm>
            <a:off x="7930885" y="3834015"/>
            <a:ext cx="1088757" cy="1194393"/>
            <a:chOff x="-2" y="0"/>
            <a:chExt cx="1088755" cy="1194391"/>
          </a:xfrm>
        </p:grpSpPr>
        <p:sp>
          <p:nvSpPr>
            <p:cNvPr id="1049068" name="Google Shape;863;p34"/>
            <p:cNvSpPr/>
            <p:nvPr/>
          </p:nvSpPr>
          <p:spPr>
            <a:xfrm>
              <a:off x="-1" y="1053089"/>
              <a:ext cx="916204" cy="141303"/>
            </a:xfrm>
            <a:prstGeom prst="ellipse"/>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nvGrpSpPr>
            <p:cNvPr id="89" name="Google Shape;864;p34"/>
            <p:cNvGrpSpPr/>
            <p:nvPr/>
          </p:nvGrpSpPr>
          <p:grpSpPr>
            <a:xfrm>
              <a:off x="-3" y="-1"/>
              <a:ext cx="1088757" cy="1146955"/>
              <a:chOff x="-1" y="0"/>
              <a:chExt cx="1088755" cy="1146953"/>
            </a:xfrm>
          </p:grpSpPr>
          <p:sp>
            <p:nvSpPr>
              <p:cNvPr id="1049069" name="Google Shape;865;p34"/>
              <p:cNvSpPr/>
              <p:nvPr/>
            </p:nvSpPr>
            <p:spPr>
              <a:xfrm>
                <a:off x="43550" y="99400"/>
                <a:ext cx="1016805" cy="104755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484" y="19863"/>
                    </a:lnTo>
                    <a:lnTo>
                      <a:pt x="14410" y="21600"/>
                    </a:lnTo>
                    <a:lnTo>
                      <a:pt x="21600" y="2616"/>
                    </a:lnTo>
                    <a:lnTo>
                      <a:pt x="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70" name="Google Shape;866;p34"/>
              <p:cNvSpPr/>
              <p:nvPr/>
            </p:nvSpPr>
            <p:spPr>
              <a:xfrm>
                <a:off x="174675" y="356450"/>
                <a:ext cx="209228" cy="97028"/>
              </a:xfrm>
              <a:custGeom>
                <a:avLst/>
                <a:ahLst/>
                <a:cxnLst>
                  <a:cxn ang="0">
                    <a:pos x="wd2" y="hd2"/>
                  </a:cxn>
                  <a:cxn ang="5400000">
                    <a:pos x="wd2" y="hd2"/>
                  </a:cxn>
                  <a:cxn ang="10800000">
                    <a:pos x="wd2" y="hd2"/>
                  </a:cxn>
                  <a:cxn ang="16200000">
                    <a:pos x="wd2" y="hd2"/>
                  </a:cxn>
                </a:cxnLst>
                <a:rect l="0" t="0" r="r" b="b"/>
                <a:pathLst>
                  <a:path w="21600" h="21600" extrusionOk="0">
                    <a:moveTo>
                      <a:pt x="9433" y="0"/>
                    </a:moveTo>
                    <a:lnTo>
                      <a:pt x="8845" y="106"/>
                    </a:lnTo>
                    <a:lnTo>
                      <a:pt x="8259" y="206"/>
                    </a:lnTo>
                    <a:lnTo>
                      <a:pt x="7185" y="629"/>
                    </a:lnTo>
                    <a:lnTo>
                      <a:pt x="6109" y="1263"/>
                    </a:lnTo>
                    <a:lnTo>
                      <a:pt x="5033" y="2104"/>
                    </a:lnTo>
                    <a:lnTo>
                      <a:pt x="3959" y="3161"/>
                    </a:lnTo>
                    <a:lnTo>
                      <a:pt x="2981" y="4319"/>
                    </a:lnTo>
                    <a:lnTo>
                      <a:pt x="2005" y="5688"/>
                    </a:lnTo>
                    <a:lnTo>
                      <a:pt x="1076" y="7163"/>
                    </a:lnTo>
                    <a:lnTo>
                      <a:pt x="245" y="8744"/>
                    </a:lnTo>
                    <a:lnTo>
                      <a:pt x="98" y="9061"/>
                    </a:lnTo>
                    <a:lnTo>
                      <a:pt x="0" y="9695"/>
                    </a:lnTo>
                    <a:lnTo>
                      <a:pt x="0" y="10324"/>
                    </a:lnTo>
                    <a:lnTo>
                      <a:pt x="49" y="10536"/>
                    </a:lnTo>
                    <a:lnTo>
                      <a:pt x="294" y="10959"/>
                    </a:lnTo>
                    <a:lnTo>
                      <a:pt x="537" y="11170"/>
                    </a:lnTo>
                    <a:lnTo>
                      <a:pt x="880" y="11276"/>
                    </a:lnTo>
                    <a:lnTo>
                      <a:pt x="1174" y="11064"/>
                    </a:lnTo>
                    <a:lnTo>
                      <a:pt x="1368" y="10959"/>
                    </a:lnTo>
                    <a:lnTo>
                      <a:pt x="1466" y="10747"/>
                    </a:lnTo>
                    <a:lnTo>
                      <a:pt x="2052" y="9589"/>
                    </a:lnTo>
                    <a:lnTo>
                      <a:pt x="2689" y="8532"/>
                    </a:lnTo>
                    <a:lnTo>
                      <a:pt x="3373" y="7480"/>
                    </a:lnTo>
                    <a:lnTo>
                      <a:pt x="4008" y="6634"/>
                    </a:lnTo>
                    <a:lnTo>
                      <a:pt x="4741" y="5794"/>
                    </a:lnTo>
                    <a:lnTo>
                      <a:pt x="5474" y="5054"/>
                    </a:lnTo>
                    <a:lnTo>
                      <a:pt x="6207" y="4425"/>
                    </a:lnTo>
                    <a:lnTo>
                      <a:pt x="6940" y="3896"/>
                    </a:lnTo>
                    <a:lnTo>
                      <a:pt x="7477" y="3579"/>
                    </a:lnTo>
                    <a:lnTo>
                      <a:pt x="8063" y="3267"/>
                    </a:lnTo>
                    <a:lnTo>
                      <a:pt x="8602" y="3161"/>
                    </a:lnTo>
                    <a:lnTo>
                      <a:pt x="9090" y="3056"/>
                    </a:lnTo>
                    <a:lnTo>
                      <a:pt x="9627" y="2950"/>
                    </a:lnTo>
                    <a:lnTo>
                      <a:pt x="10166" y="3056"/>
                    </a:lnTo>
                    <a:lnTo>
                      <a:pt x="10654" y="3161"/>
                    </a:lnTo>
                    <a:lnTo>
                      <a:pt x="11142" y="3367"/>
                    </a:lnTo>
                    <a:lnTo>
                      <a:pt x="11632" y="3579"/>
                    </a:lnTo>
                    <a:lnTo>
                      <a:pt x="12071" y="3896"/>
                    </a:lnTo>
                    <a:lnTo>
                      <a:pt x="13000" y="4742"/>
                    </a:lnTo>
                    <a:lnTo>
                      <a:pt x="13880" y="5794"/>
                    </a:lnTo>
                    <a:lnTo>
                      <a:pt x="14711" y="6951"/>
                    </a:lnTo>
                    <a:lnTo>
                      <a:pt x="15491" y="8426"/>
                    </a:lnTo>
                    <a:lnTo>
                      <a:pt x="16224" y="9901"/>
                    </a:lnTo>
                    <a:lnTo>
                      <a:pt x="16959" y="11588"/>
                    </a:lnTo>
                    <a:lnTo>
                      <a:pt x="18229" y="15172"/>
                    </a:lnTo>
                    <a:lnTo>
                      <a:pt x="18815" y="17070"/>
                    </a:lnTo>
                    <a:lnTo>
                      <a:pt x="19352" y="18967"/>
                    </a:lnTo>
                    <a:lnTo>
                      <a:pt x="19842" y="20971"/>
                    </a:lnTo>
                    <a:lnTo>
                      <a:pt x="19940" y="21177"/>
                    </a:lnTo>
                    <a:lnTo>
                      <a:pt x="20036" y="21389"/>
                    </a:lnTo>
                    <a:lnTo>
                      <a:pt x="20183" y="21600"/>
                    </a:lnTo>
                    <a:lnTo>
                      <a:pt x="20673" y="21600"/>
                    </a:lnTo>
                    <a:lnTo>
                      <a:pt x="21014" y="21389"/>
                    </a:lnTo>
                    <a:lnTo>
                      <a:pt x="21308" y="20971"/>
                    </a:lnTo>
                    <a:lnTo>
                      <a:pt x="21502" y="20442"/>
                    </a:lnTo>
                    <a:lnTo>
                      <a:pt x="21551" y="20231"/>
                    </a:lnTo>
                    <a:lnTo>
                      <a:pt x="21600" y="19914"/>
                    </a:lnTo>
                    <a:lnTo>
                      <a:pt x="21551" y="19491"/>
                    </a:lnTo>
                    <a:lnTo>
                      <a:pt x="21502" y="19179"/>
                    </a:lnTo>
                    <a:lnTo>
                      <a:pt x="20965" y="17070"/>
                    </a:lnTo>
                    <a:lnTo>
                      <a:pt x="20428" y="15066"/>
                    </a:lnTo>
                    <a:lnTo>
                      <a:pt x="19793" y="13168"/>
                    </a:lnTo>
                    <a:lnTo>
                      <a:pt x="19158" y="11276"/>
                    </a:lnTo>
                    <a:lnTo>
                      <a:pt x="18472" y="9484"/>
                    </a:lnTo>
                    <a:lnTo>
                      <a:pt x="17788" y="7797"/>
                    </a:lnTo>
                    <a:lnTo>
                      <a:pt x="16224" y="4848"/>
                    </a:lnTo>
                    <a:lnTo>
                      <a:pt x="15395" y="3579"/>
                    </a:lnTo>
                    <a:lnTo>
                      <a:pt x="14515" y="2527"/>
                    </a:lnTo>
                    <a:lnTo>
                      <a:pt x="13586" y="1581"/>
                    </a:lnTo>
                    <a:lnTo>
                      <a:pt x="12608" y="840"/>
                    </a:lnTo>
                    <a:lnTo>
                      <a:pt x="11583" y="312"/>
                    </a:lnTo>
                    <a:lnTo>
                      <a:pt x="10507" y="106"/>
                    </a:lnTo>
                    <a:lnTo>
                      <a:pt x="943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71" name="Google Shape;867;p34"/>
              <p:cNvSpPr/>
              <p:nvPr/>
            </p:nvSpPr>
            <p:spPr>
              <a:xfrm>
                <a:off x="591726" y="405201"/>
                <a:ext cx="209703" cy="97027"/>
              </a:xfrm>
              <a:custGeom>
                <a:avLst/>
                <a:ahLst/>
                <a:cxnLst>
                  <a:cxn ang="0">
                    <a:pos x="wd2" y="hd2"/>
                  </a:cxn>
                  <a:cxn ang="5400000">
                    <a:pos x="wd2" y="hd2"/>
                  </a:cxn>
                  <a:cxn ang="10800000">
                    <a:pos x="wd2" y="hd2"/>
                  </a:cxn>
                  <a:cxn ang="16200000">
                    <a:pos x="wd2" y="hd2"/>
                  </a:cxn>
                </a:cxnLst>
                <a:rect l="0" t="0" r="r" b="b"/>
                <a:pathLst>
                  <a:path w="21600" h="21600" extrusionOk="0">
                    <a:moveTo>
                      <a:pt x="9458" y="0"/>
                    </a:moveTo>
                    <a:lnTo>
                      <a:pt x="8289" y="211"/>
                    </a:lnTo>
                    <a:lnTo>
                      <a:pt x="7215" y="629"/>
                    </a:lnTo>
                    <a:lnTo>
                      <a:pt x="6142" y="1263"/>
                    </a:lnTo>
                    <a:lnTo>
                      <a:pt x="5070" y="2109"/>
                    </a:lnTo>
                    <a:lnTo>
                      <a:pt x="3997" y="3161"/>
                    </a:lnTo>
                    <a:lnTo>
                      <a:pt x="3023" y="4319"/>
                    </a:lnTo>
                    <a:lnTo>
                      <a:pt x="2047" y="5688"/>
                    </a:lnTo>
                    <a:lnTo>
                      <a:pt x="1120" y="7163"/>
                    </a:lnTo>
                    <a:lnTo>
                      <a:pt x="291" y="8744"/>
                    </a:lnTo>
                    <a:lnTo>
                      <a:pt x="144" y="9061"/>
                    </a:lnTo>
                    <a:lnTo>
                      <a:pt x="95" y="9378"/>
                    </a:lnTo>
                    <a:lnTo>
                      <a:pt x="49" y="9695"/>
                    </a:lnTo>
                    <a:lnTo>
                      <a:pt x="0" y="10012"/>
                    </a:lnTo>
                    <a:lnTo>
                      <a:pt x="49" y="10224"/>
                    </a:lnTo>
                    <a:lnTo>
                      <a:pt x="95" y="10536"/>
                    </a:lnTo>
                    <a:lnTo>
                      <a:pt x="340" y="10959"/>
                    </a:lnTo>
                    <a:lnTo>
                      <a:pt x="585" y="11170"/>
                    </a:lnTo>
                    <a:lnTo>
                      <a:pt x="924" y="11276"/>
                    </a:lnTo>
                    <a:lnTo>
                      <a:pt x="1365" y="10959"/>
                    </a:lnTo>
                    <a:lnTo>
                      <a:pt x="1512" y="10641"/>
                    </a:lnTo>
                    <a:lnTo>
                      <a:pt x="2096" y="9589"/>
                    </a:lnTo>
                    <a:lnTo>
                      <a:pt x="2730" y="8538"/>
                    </a:lnTo>
                    <a:lnTo>
                      <a:pt x="3412" y="7480"/>
                    </a:lnTo>
                    <a:lnTo>
                      <a:pt x="4045" y="6640"/>
                    </a:lnTo>
                    <a:lnTo>
                      <a:pt x="4777" y="5794"/>
                    </a:lnTo>
                    <a:lnTo>
                      <a:pt x="5508" y="5059"/>
                    </a:lnTo>
                    <a:lnTo>
                      <a:pt x="6239" y="4425"/>
                    </a:lnTo>
                    <a:lnTo>
                      <a:pt x="6971" y="3896"/>
                    </a:lnTo>
                    <a:lnTo>
                      <a:pt x="7509" y="3478"/>
                    </a:lnTo>
                    <a:lnTo>
                      <a:pt x="8094" y="3267"/>
                    </a:lnTo>
                    <a:lnTo>
                      <a:pt x="8629" y="3056"/>
                    </a:lnTo>
                    <a:lnTo>
                      <a:pt x="9116" y="2950"/>
                    </a:lnTo>
                    <a:lnTo>
                      <a:pt x="9654" y="2950"/>
                    </a:lnTo>
                    <a:lnTo>
                      <a:pt x="10190" y="3056"/>
                    </a:lnTo>
                    <a:lnTo>
                      <a:pt x="10676" y="3161"/>
                    </a:lnTo>
                    <a:lnTo>
                      <a:pt x="11166" y="3373"/>
                    </a:lnTo>
                    <a:lnTo>
                      <a:pt x="11652" y="3584"/>
                    </a:lnTo>
                    <a:lnTo>
                      <a:pt x="12090" y="3896"/>
                    </a:lnTo>
                    <a:lnTo>
                      <a:pt x="13017" y="4742"/>
                    </a:lnTo>
                    <a:lnTo>
                      <a:pt x="13895" y="5794"/>
                    </a:lnTo>
                    <a:lnTo>
                      <a:pt x="14724" y="6957"/>
                    </a:lnTo>
                    <a:lnTo>
                      <a:pt x="15505" y="8326"/>
                    </a:lnTo>
                    <a:lnTo>
                      <a:pt x="16236" y="9907"/>
                    </a:lnTo>
                    <a:lnTo>
                      <a:pt x="17601" y="13279"/>
                    </a:lnTo>
                    <a:lnTo>
                      <a:pt x="18234" y="15172"/>
                    </a:lnTo>
                    <a:lnTo>
                      <a:pt x="18819" y="17070"/>
                    </a:lnTo>
                    <a:lnTo>
                      <a:pt x="19357" y="18967"/>
                    </a:lnTo>
                    <a:lnTo>
                      <a:pt x="19844" y="20971"/>
                    </a:lnTo>
                    <a:lnTo>
                      <a:pt x="20039" y="21394"/>
                    </a:lnTo>
                    <a:lnTo>
                      <a:pt x="20186" y="21500"/>
                    </a:lnTo>
                    <a:lnTo>
                      <a:pt x="20330" y="21600"/>
                    </a:lnTo>
                    <a:lnTo>
                      <a:pt x="20673" y="21600"/>
                    </a:lnTo>
                    <a:lnTo>
                      <a:pt x="21013" y="21394"/>
                    </a:lnTo>
                    <a:lnTo>
                      <a:pt x="21306" y="20971"/>
                    </a:lnTo>
                    <a:lnTo>
                      <a:pt x="21502" y="20442"/>
                    </a:lnTo>
                    <a:lnTo>
                      <a:pt x="21551" y="20125"/>
                    </a:lnTo>
                    <a:lnTo>
                      <a:pt x="21600" y="19813"/>
                    </a:lnTo>
                    <a:lnTo>
                      <a:pt x="21502" y="19179"/>
                    </a:lnTo>
                    <a:lnTo>
                      <a:pt x="20967" y="17070"/>
                    </a:lnTo>
                    <a:lnTo>
                      <a:pt x="20428" y="15072"/>
                    </a:lnTo>
                    <a:lnTo>
                      <a:pt x="19161" y="11276"/>
                    </a:lnTo>
                    <a:lnTo>
                      <a:pt x="18479" y="9484"/>
                    </a:lnTo>
                    <a:lnTo>
                      <a:pt x="17797" y="7797"/>
                    </a:lnTo>
                    <a:lnTo>
                      <a:pt x="16236" y="4848"/>
                    </a:lnTo>
                    <a:lnTo>
                      <a:pt x="15407" y="3584"/>
                    </a:lnTo>
                    <a:lnTo>
                      <a:pt x="14529" y="2527"/>
                    </a:lnTo>
                    <a:lnTo>
                      <a:pt x="13602" y="1581"/>
                    </a:lnTo>
                    <a:lnTo>
                      <a:pt x="12628" y="840"/>
                    </a:lnTo>
                    <a:lnTo>
                      <a:pt x="11603" y="317"/>
                    </a:lnTo>
                    <a:lnTo>
                      <a:pt x="1053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72" name="Google Shape;868;p34"/>
              <p:cNvSpPr/>
              <p:nvPr/>
            </p:nvSpPr>
            <p:spPr>
              <a:xfrm>
                <a:off x="430300" y="399051"/>
                <a:ext cx="103678" cy="206852"/>
              </a:xfrm>
              <a:custGeom>
                <a:avLst/>
                <a:ahLst/>
                <a:cxnLst>
                  <a:cxn ang="0">
                    <a:pos x="wd2" y="hd2"/>
                  </a:cxn>
                  <a:cxn ang="5400000">
                    <a:pos x="wd2" y="hd2"/>
                  </a:cxn>
                  <a:cxn ang="10800000">
                    <a:pos x="wd2" y="hd2"/>
                  </a:cxn>
                  <a:cxn ang="16200000">
                    <a:pos x="wd2" y="hd2"/>
                  </a:cxn>
                </a:cxnLst>
                <a:rect l="0" t="0" r="r" b="b"/>
                <a:pathLst>
                  <a:path w="21600" h="21600" extrusionOk="0">
                    <a:moveTo>
                      <a:pt x="21204" y="0"/>
                    </a:moveTo>
                    <a:lnTo>
                      <a:pt x="20313" y="791"/>
                    </a:lnTo>
                    <a:lnTo>
                      <a:pt x="19428" y="1483"/>
                    </a:lnTo>
                    <a:lnTo>
                      <a:pt x="18444" y="2125"/>
                    </a:lnTo>
                    <a:lnTo>
                      <a:pt x="17553" y="2718"/>
                    </a:lnTo>
                    <a:lnTo>
                      <a:pt x="16667" y="3164"/>
                    </a:lnTo>
                    <a:lnTo>
                      <a:pt x="15777" y="3608"/>
                    </a:lnTo>
                    <a:lnTo>
                      <a:pt x="14792" y="3952"/>
                    </a:lnTo>
                    <a:lnTo>
                      <a:pt x="13907" y="4200"/>
                    </a:lnTo>
                    <a:lnTo>
                      <a:pt x="13016" y="4448"/>
                    </a:lnTo>
                    <a:lnTo>
                      <a:pt x="12131" y="4597"/>
                    </a:lnTo>
                    <a:lnTo>
                      <a:pt x="11240" y="4743"/>
                    </a:lnTo>
                    <a:lnTo>
                      <a:pt x="9469" y="4843"/>
                    </a:lnTo>
                    <a:lnTo>
                      <a:pt x="8678" y="4843"/>
                    </a:lnTo>
                    <a:lnTo>
                      <a:pt x="7891" y="4793"/>
                    </a:lnTo>
                    <a:lnTo>
                      <a:pt x="7099" y="4694"/>
                    </a:lnTo>
                    <a:lnTo>
                      <a:pt x="5620" y="4498"/>
                    </a:lnTo>
                    <a:lnTo>
                      <a:pt x="4240" y="4200"/>
                    </a:lnTo>
                    <a:lnTo>
                      <a:pt x="3057" y="3856"/>
                    </a:lnTo>
                    <a:lnTo>
                      <a:pt x="2073" y="3509"/>
                    </a:lnTo>
                    <a:lnTo>
                      <a:pt x="1182" y="3164"/>
                    </a:lnTo>
                    <a:lnTo>
                      <a:pt x="594" y="2916"/>
                    </a:lnTo>
                    <a:lnTo>
                      <a:pt x="0" y="2618"/>
                    </a:lnTo>
                    <a:lnTo>
                      <a:pt x="0" y="3459"/>
                    </a:lnTo>
                    <a:lnTo>
                      <a:pt x="99" y="5584"/>
                    </a:lnTo>
                    <a:lnTo>
                      <a:pt x="297" y="7017"/>
                    </a:lnTo>
                    <a:lnTo>
                      <a:pt x="495" y="8599"/>
                    </a:lnTo>
                    <a:lnTo>
                      <a:pt x="786" y="10280"/>
                    </a:lnTo>
                    <a:lnTo>
                      <a:pt x="1281" y="12061"/>
                    </a:lnTo>
                    <a:lnTo>
                      <a:pt x="1875" y="13789"/>
                    </a:lnTo>
                    <a:lnTo>
                      <a:pt x="2662" y="15520"/>
                    </a:lnTo>
                    <a:lnTo>
                      <a:pt x="3057" y="16311"/>
                    </a:lnTo>
                    <a:lnTo>
                      <a:pt x="3552" y="17102"/>
                    </a:lnTo>
                    <a:lnTo>
                      <a:pt x="4141" y="17843"/>
                    </a:lnTo>
                    <a:lnTo>
                      <a:pt x="4735" y="18535"/>
                    </a:lnTo>
                    <a:lnTo>
                      <a:pt x="5422" y="19177"/>
                    </a:lnTo>
                    <a:lnTo>
                      <a:pt x="6115" y="19773"/>
                    </a:lnTo>
                    <a:lnTo>
                      <a:pt x="6901" y="20316"/>
                    </a:lnTo>
                    <a:lnTo>
                      <a:pt x="7792" y="20710"/>
                    </a:lnTo>
                    <a:lnTo>
                      <a:pt x="8776" y="21107"/>
                    </a:lnTo>
                    <a:lnTo>
                      <a:pt x="9761" y="21352"/>
                    </a:lnTo>
                    <a:lnTo>
                      <a:pt x="10751" y="21550"/>
                    </a:lnTo>
                    <a:lnTo>
                      <a:pt x="11933" y="21600"/>
                    </a:lnTo>
                    <a:lnTo>
                      <a:pt x="12527" y="21600"/>
                    </a:lnTo>
                    <a:lnTo>
                      <a:pt x="13115" y="21550"/>
                    </a:lnTo>
                    <a:lnTo>
                      <a:pt x="13610" y="21501"/>
                    </a:lnTo>
                    <a:lnTo>
                      <a:pt x="14105" y="21402"/>
                    </a:lnTo>
                    <a:lnTo>
                      <a:pt x="15089" y="21107"/>
                    </a:lnTo>
                    <a:lnTo>
                      <a:pt x="15975" y="20759"/>
                    </a:lnTo>
                    <a:lnTo>
                      <a:pt x="16766" y="20266"/>
                    </a:lnTo>
                    <a:lnTo>
                      <a:pt x="17454" y="19673"/>
                    </a:lnTo>
                    <a:lnTo>
                      <a:pt x="18147" y="19031"/>
                    </a:lnTo>
                    <a:lnTo>
                      <a:pt x="18735" y="18337"/>
                    </a:lnTo>
                    <a:lnTo>
                      <a:pt x="19230" y="17548"/>
                    </a:lnTo>
                    <a:lnTo>
                      <a:pt x="19626" y="16708"/>
                    </a:lnTo>
                    <a:lnTo>
                      <a:pt x="20022" y="15818"/>
                    </a:lnTo>
                    <a:lnTo>
                      <a:pt x="20412" y="14878"/>
                    </a:lnTo>
                    <a:lnTo>
                      <a:pt x="20907" y="12902"/>
                    </a:lnTo>
                    <a:lnTo>
                      <a:pt x="21303" y="10873"/>
                    </a:lnTo>
                    <a:lnTo>
                      <a:pt x="21501" y="8847"/>
                    </a:lnTo>
                    <a:lnTo>
                      <a:pt x="21600" y="6871"/>
                    </a:lnTo>
                    <a:lnTo>
                      <a:pt x="21600" y="5041"/>
                    </a:lnTo>
                    <a:lnTo>
                      <a:pt x="21501" y="3409"/>
                    </a:lnTo>
                    <a:lnTo>
                      <a:pt x="21303" y="937"/>
                    </a:lnTo>
                    <a:lnTo>
                      <a:pt x="212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073" name="Google Shape;869;p34"/>
              <p:cNvSpPr/>
              <p:nvPr/>
            </p:nvSpPr>
            <p:spPr>
              <a:xfrm>
                <a:off x="433600" y="410400"/>
                <a:ext cx="96102" cy="6485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072" y="1107"/>
                    </a:lnTo>
                    <a:lnTo>
                      <a:pt x="19684" y="3631"/>
                    </a:lnTo>
                    <a:lnTo>
                      <a:pt x="18729" y="5363"/>
                    </a:lnTo>
                    <a:lnTo>
                      <a:pt x="17560" y="7095"/>
                    </a:lnTo>
                    <a:lnTo>
                      <a:pt x="16178" y="8827"/>
                    </a:lnTo>
                    <a:lnTo>
                      <a:pt x="14683" y="10409"/>
                    </a:lnTo>
                    <a:lnTo>
                      <a:pt x="13087" y="11824"/>
                    </a:lnTo>
                    <a:lnTo>
                      <a:pt x="11384" y="12932"/>
                    </a:lnTo>
                    <a:lnTo>
                      <a:pt x="10536" y="13406"/>
                    </a:lnTo>
                    <a:lnTo>
                      <a:pt x="9581" y="13714"/>
                    </a:lnTo>
                    <a:lnTo>
                      <a:pt x="8727" y="14031"/>
                    </a:lnTo>
                    <a:lnTo>
                      <a:pt x="6810" y="14031"/>
                    </a:lnTo>
                    <a:lnTo>
                      <a:pt x="5855" y="13714"/>
                    </a:lnTo>
                    <a:lnTo>
                      <a:pt x="4894" y="13406"/>
                    </a:lnTo>
                    <a:lnTo>
                      <a:pt x="3939" y="12773"/>
                    </a:lnTo>
                    <a:lnTo>
                      <a:pt x="2984" y="11982"/>
                    </a:lnTo>
                    <a:lnTo>
                      <a:pt x="2023" y="11041"/>
                    </a:lnTo>
                    <a:lnTo>
                      <a:pt x="1068" y="9776"/>
                    </a:lnTo>
                    <a:lnTo>
                      <a:pt x="0" y="8360"/>
                    </a:lnTo>
                    <a:lnTo>
                      <a:pt x="854" y="21600"/>
                    </a:lnTo>
                    <a:lnTo>
                      <a:pt x="21173" y="17187"/>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74" name="Google Shape;870;p34"/>
              <p:cNvSpPr/>
              <p:nvPr/>
            </p:nvSpPr>
            <p:spPr>
              <a:xfrm>
                <a:off x="468176" y="532526"/>
                <a:ext cx="56327" cy="68652"/>
              </a:xfrm>
              <a:custGeom>
                <a:avLst/>
                <a:ahLst/>
                <a:cxnLst>
                  <a:cxn ang="0">
                    <a:pos x="wd2" y="hd2"/>
                  </a:cxn>
                  <a:cxn ang="5400000">
                    <a:pos x="wd2" y="hd2"/>
                  </a:cxn>
                  <a:cxn ang="10800000">
                    <a:pos x="wd2" y="hd2"/>
                  </a:cxn>
                  <a:cxn ang="16200000">
                    <a:pos x="wd2" y="hd2"/>
                  </a:cxn>
                </a:cxnLst>
                <a:rect l="0" t="0" r="r" b="b"/>
                <a:pathLst>
                  <a:path w="21600" h="21600" extrusionOk="0">
                    <a:moveTo>
                      <a:pt x="12339" y="0"/>
                    </a:moveTo>
                    <a:lnTo>
                      <a:pt x="11255" y="299"/>
                    </a:lnTo>
                    <a:lnTo>
                      <a:pt x="10162" y="598"/>
                    </a:lnTo>
                    <a:lnTo>
                      <a:pt x="9252" y="1046"/>
                    </a:lnTo>
                    <a:lnTo>
                      <a:pt x="8350" y="1644"/>
                    </a:lnTo>
                    <a:lnTo>
                      <a:pt x="7440" y="2383"/>
                    </a:lnTo>
                    <a:lnTo>
                      <a:pt x="5810" y="4027"/>
                    </a:lnTo>
                    <a:lnTo>
                      <a:pt x="4535" y="5962"/>
                    </a:lnTo>
                    <a:lnTo>
                      <a:pt x="3442" y="7897"/>
                    </a:lnTo>
                    <a:lnTo>
                      <a:pt x="2358" y="10131"/>
                    </a:lnTo>
                    <a:lnTo>
                      <a:pt x="901" y="14001"/>
                    </a:lnTo>
                    <a:lnTo>
                      <a:pt x="182" y="16983"/>
                    </a:lnTo>
                    <a:lnTo>
                      <a:pt x="0" y="18170"/>
                    </a:lnTo>
                    <a:lnTo>
                      <a:pt x="1266" y="19366"/>
                    </a:lnTo>
                    <a:lnTo>
                      <a:pt x="2723" y="20105"/>
                    </a:lnTo>
                    <a:lnTo>
                      <a:pt x="3988" y="20853"/>
                    </a:lnTo>
                    <a:lnTo>
                      <a:pt x="5446" y="21301"/>
                    </a:lnTo>
                    <a:lnTo>
                      <a:pt x="6529" y="21600"/>
                    </a:lnTo>
                    <a:lnTo>
                      <a:pt x="8887" y="21600"/>
                    </a:lnTo>
                    <a:lnTo>
                      <a:pt x="9980" y="21301"/>
                    </a:lnTo>
                    <a:lnTo>
                      <a:pt x="10891" y="21002"/>
                    </a:lnTo>
                    <a:lnTo>
                      <a:pt x="11974" y="20554"/>
                    </a:lnTo>
                    <a:lnTo>
                      <a:pt x="12885" y="19964"/>
                    </a:lnTo>
                    <a:lnTo>
                      <a:pt x="13614" y="19217"/>
                    </a:lnTo>
                    <a:lnTo>
                      <a:pt x="15244" y="17580"/>
                    </a:lnTo>
                    <a:lnTo>
                      <a:pt x="16701" y="15638"/>
                    </a:lnTo>
                    <a:lnTo>
                      <a:pt x="17966" y="13703"/>
                    </a:lnTo>
                    <a:lnTo>
                      <a:pt x="19788" y="9534"/>
                    </a:lnTo>
                    <a:lnTo>
                      <a:pt x="20507" y="7599"/>
                    </a:lnTo>
                    <a:lnTo>
                      <a:pt x="21418" y="4617"/>
                    </a:lnTo>
                    <a:lnTo>
                      <a:pt x="21600" y="3579"/>
                    </a:lnTo>
                    <a:lnTo>
                      <a:pt x="20143" y="2383"/>
                    </a:lnTo>
                    <a:lnTo>
                      <a:pt x="18695" y="1495"/>
                    </a:lnTo>
                    <a:lnTo>
                      <a:pt x="17238" y="897"/>
                    </a:lnTo>
                    <a:lnTo>
                      <a:pt x="15972" y="299"/>
                    </a:lnTo>
                    <a:lnTo>
                      <a:pt x="1469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075" name="Google Shape;871;p34"/>
              <p:cNvSpPr/>
              <p:nvPr/>
            </p:nvSpPr>
            <p:spPr>
              <a:xfrm>
                <a:off x="116449" y="626251"/>
                <a:ext cx="737030" cy="388653"/>
              </a:xfrm>
              <a:custGeom>
                <a:avLst/>
                <a:ahLst/>
                <a:cxnLst>
                  <a:cxn ang="0">
                    <a:pos x="wd2" y="hd2"/>
                  </a:cxn>
                  <a:cxn ang="5400000">
                    <a:pos x="wd2" y="hd2"/>
                  </a:cxn>
                  <a:cxn ang="10800000">
                    <a:pos x="wd2" y="hd2"/>
                  </a:cxn>
                  <a:cxn ang="16200000">
                    <a:pos x="wd2" y="hd2"/>
                  </a:cxn>
                </a:cxnLst>
                <a:rect l="0" t="0" r="r" b="b"/>
                <a:pathLst>
                  <a:path w="21600" h="21600" extrusionOk="0">
                    <a:moveTo>
                      <a:pt x="8810" y="0"/>
                    </a:moveTo>
                    <a:lnTo>
                      <a:pt x="8088" y="53"/>
                    </a:lnTo>
                    <a:lnTo>
                      <a:pt x="7380" y="158"/>
                    </a:lnTo>
                    <a:lnTo>
                      <a:pt x="6687" y="317"/>
                    </a:lnTo>
                    <a:lnTo>
                      <a:pt x="6021" y="500"/>
                    </a:lnTo>
                    <a:lnTo>
                      <a:pt x="5369" y="738"/>
                    </a:lnTo>
                    <a:lnTo>
                      <a:pt x="4745" y="974"/>
                    </a:lnTo>
                    <a:lnTo>
                      <a:pt x="4148" y="1263"/>
                    </a:lnTo>
                    <a:lnTo>
                      <a:pt x="3579" y="1552"/>
                    </a:lnTo>
                    <a:lnTo>
                      <a:pt x="3024" y="1842"/>
                    </a:lnTo>
                    <a:lnTo>
                      <a:pt x="2497" y="2184"/>
                    </a:lnTo>
                    <a:lnTo>
                      <a:pt x="1998" y="2500"/>
                    </a:lnTo>
                    <a:lnTo>
                      <a:pt x="1540" y="2841"/>
                    </a:lnTo>
                    <a:lnTo>
                      <a:pt x="1096" y="3158"/>
                    </a:lnTo>
                    <a:lnTo>
                      <a:pt x="694" y="3474"/>
                    </a:lnTo>
                    <a:lnTo>
                      <a:pt x="0" y="4078"/>
                    </a:lnTo>
                    <a:lnTo>
                      <a:pt x="610" y="13550"/>
                    </a:lnTo>
                    <a:lnTo>
                      <a:pt x="888" y="14048"/>
                    </a:lnTo>
                    <a:lnTo>
                      <a:pt x="1194" y="14549"/>
                    </a:lnTo>
                    <a:lnTo>
                      <a:pt x="1526" y="15049"/>
                    </a:lnTo>
                    <a:lnTo>
                      <a:pt x="1873" y="15575"/>
                    </a:lnTo>
                    <a:lnTo>
                      <a:pt x="2248" y="16074"/>
                    </a:lnTo>
                    <a:lnTo>
                      <a:pt x="2636" y="16574"/>
                    </a:lnTo>
                    <a:lnTo>
                      <a:pt x="3052" y="17075"/>
                    </a:lnTo>
                    <a:lnTo>
                      <a:pt x="3482" y="17575"/>
                    </a:lnTo>
                    <a:lnTo>
                      <a:pt x="3926" y="18049"/>
                    </a:lnTo>
                    <a:lnTo>
                      <a:pt x="4398" y="18521"/>
                    </a:lnTo>
                    <a:lnTo>
                      <a:pt x="4897" y="18968"/>
                    </a:lnTo>
                    <a:lnTo>
                      <a:pt x="5397" y="19389"/>
                    </a:lnTo>
                    <a:lnTo>
                      <a:pt x="5938" y="19784"/>
                    </a:lnTo>
                    <a:lnTo>
                      <a:pt x="6493" y="20152"/>
                    </a:lnTo>
                    <a:lnTo>
                      <a:pt x="7062" y="20469"/>
                    </a:lnTo>
                    <a:lnTo>
                      <a:pt x="7658" y="20784"/>
                    </a:lnTo>
                    <a:lnTo>
                      <a:pt x="8268" y="21021"/>
                    </a:lnTo>
                    <a:lnTo>
                      <a:pt x="8906" y="21232"/>
                    </a:lnTo>
                    <a:lnTo>
                      <a:pt x="9558" y="21415"/>
                    </a:lnTo>
                    <a:lnTo>
                      <a:pt x="10224" y="21521"/>
                    </a:lnTo>
                    <a:lnTo>
                      <a:pt x="10918" y="21600"/>
                    </a:lnTo>
                    <a:lnTo>
                      <a:pt x="11639" y="21600"/>
                    </a:lnTo>
                    <a:lnTo>
                      <a:pt x="12375" y="21547"/>
                    </a:lnTo>
                    <a:lnTo>
                      <a:pt x="13124" y="21442"/>
                    </a:lnTo>
                    <a:lnTo>
                      <a:pt x="13513" y="21362"/>
                    </a:lnTo>
                    <a:lnTo>
                      <a:pt x="13901" y="21258"/>
                    </a:lnTo>
                    <a:lnTo>
                      <a:pt x="14289" y="21153"/>
                    </a:lnTo>
                    <a:lnTo>
                      <a:pt x="14692" y="21021"/>
                    </a:lnTo>
                    <a:lnTo>
                      <a:pt x="15094" y="20864"/>
                    </a:lnTo>
                    <a:lnTo>
                      <a:pt x="15926" y="20494"/>
                    </a:lnTo>
                    <a:lnTo>
                      <a:pt x="16342" y="20284"/>
                    </a:lnTo>
                    <a:lnTo>
                      <a:pt x="16772" y="20073"/>
                    </a:lnTo>
                    <a:lnTo>
                      <a:pt x="17633" y="19548"/>
                    </a:lnTo>
                    <a:lnTo>
                      <a:pt x="18077" y="19259"/>
                    </a:lnTo>
                    <a:lnTo>
                      <a:pt x="18521" y="18942"/>
                    </a:lnTo>
                    <a:lnTo>
                      <a:pt x="18965" y="18627"/>
                    </a:lnTo>
                    <a:lnTo>
                      <a:pt x="19880" y="17890"/>
                    </a:lnTo>
                    <a:lnTo>
                      <a:pt x="21600" y="8998"/>
                    </a:lnTo>
                    <a:lnTo>
                      <a:pt x="21198" y="8341"/>
                    </a:lnTo>
                    <a:lnTo>
                      <a:pt x="20782" y="7709"/>
                    </a:lnTo>
                    <a:lnTo>
                      <a:pt x="20379" y="7131"/>
                    </a:lnTo>
                    <a:lnTo>
                      <a:pt x="19963" y="6551"/>
                    </a:lnTo>
                    <a:lnTo>
                      <a:pt x="19547" y="5998"/>
                    </a:lnTo>
                    <a:lnTo>
                      <a:pt x="19145" y="5473"/>
                    </a:lnTo>
                    <a:lnTo>
                      <a:pt x="18312" y="4525"/>
                    </a:lnTo>
                    <a:lnTo>
                      <a:pt x="17910" y="4104"/>
                    </a:lnTo>
                    <a:lnTo>
                      <a:pt x="17494" y="3683"/>
                    </a:lnTo>
                    <a:lnTo>
                      <a:pt x="17078" y="3289"/>
                    </a:lnTo>
                    <a:lnTo>
                      <a:pt x="16676" y="2947"/>
                    </a:lnTo>
                    <a:lnTo>
                      <a:pt x="16260" y="2605"/>
                    </a:lnTo>
                    <a:lnTo>
                      <a:pt x="15857" y="2290"/>
                    </a:lnTo>
                    <a:lnTo>
                      <a:pt x="15440" y="1999"/>
                    </a:lnTo>
                    <a:lnTo>
                      <a:pt x="15038" y="1737"/>
                    </a:lnTo>
                    <a:lnTo>
                      <a:pt x="14622" y="1474"/>
                    </a:lnTo>
                    <a:lnTo>
                      <a:pt x="14220" y="1263"/>
                    </a:lnTo>
                    <a:lnTo>
                      <a:pt x="13818" y="1053"/>
                    </a:lnTo>
                    <a:lnTo>
                      <a:pt x="13415" y="868"/>
                    </a:lnTo>
                    <a:lnTo>
                      <a:pt x="13013" y="711"/>
                    </a:lnTo>
                    <a:lnTo>
                      <a:pt x="12625" y="553"/>
                    </a:lnTo>
                    <a:lnTo>
                      <a:pt x="12222" y="421"/>
                    </a:lnTo>
                    <a:lnTo>
                      <a:pt x="11833" y="317"/>
                    </a:lnTo>
                    <a:lnTo>
                      <a:pt x="11445" y="211"/>
                    </a:lnTo>
                    <a:lnTo>
                      <a:pt x="11057" y="132"/>
                    </a:lnTo>
                    <a:lnTo>
                      <a:pt x="10294" y="26"/>
                    </a:lnTo>
                    <a:lnTo>
                      <a:pt x="9545"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76" name="Google Shape;872;p34"/>
              <p:cNvSpPr/>
              <p:nvPr/>
            </p:nvSpPr>
            <p:spPr>
              <a:xfrm>
                <a:off x="763077" y="511701"/>
                <a:ext cx="101777" cy="41177"/>
              </a:xfrm>
              <a:custGeom>
                <a:avLst/>
                <a:ahLst/>
                <a:cxnLst>
                  <a:cxn ang="0">
                    <a:pos x="wd2" y="hd2"/>
                  </a:cxn>
                  <a:cxn ang="5400000">
                    <a:pos x="wd2" y="hd2"/>
                  </a:cxn>
                  <a:cxn ang="10800000">
                    <a:pos x="wd2" y="hd2"/>
                  </a:cxn>
                  <a:cxn ang="16200000">
                    <a:pos x="wd2" y="hd2"/>
                  </a:cxn>
                </a:cxnLst>
                <a:rect l="0" t="0" r="r" b="b"/>
                <a:pathLst>
                  <a:path w="21600" h="21600" extrusionOk="0">
                    <a:moveTo>
                      <a:pt x="10850" y="0"/>
                    </a:moveTo>
                    <a:lnTo>
                      <a:pt x="8638" y="249"/>
                    </a:lnTo>
                    <a:lnTo>
                      <a:pt x="6632" y="997"/>
                    </a:lnTo>
                    <a:lnTo>
                      <a:pt x="4823" y="1993"/>
                    </a:lnTo>
                    <a:lnTo>
                      <a:pt x="3215" y="3226"/>
                    </a:lnTo>
                    <a:lnTo>
                      <a:pt x="1910" y="4721"/>
                    </a:lnTo>
                    <a:lnTo>
                      <a:pt x="1305" y="5718"/>
                    </a:lnTo>
                    <a:lnTo>
                      <a:pt x="902" y="6702"/>
                    </a:lnTo>
                    <a:lnTo>
                      <a:pt x="504" y="7698"/>
                    </a:lnTo>
                    <a:lnTo>
                      <a:pt x="101" y="9692"/>
                    </a:lnTo>
                    <a:lnTo>
                      <a:pt x="0" y="10925"/>
                    </a:lnTo>
                    <a:lnTo>
                      <a:pt x="101" y="11921"/>
                    </a:lnTo>
                    <a:lnTo>
                      <a:pt x="302" y="13167"/>
                    </a:lnTo>
                    <a:lnTo>
                      <a:pt x="504" y="14151"/>
                    </a:lnTo>
                    <a:lnTo>
                      <a:pt x="902" y="15148"/>
                    </a:lnTo>
                    <a:lnTo>
                      <a:pt x="1305" y="15895"/>
                    </a:lnTo>
                    <a:lnTo>
                      <a:pt x="1910" y="16892"/>
                    </a:lnTo>
                    <a:lnTo>
                      <a:pt x="3215" y="18623"/>
                    </a:lnTo>
                    <a:lnTo>
                      <a:pt x="4823" y="19869"/>
                    </a:lnTo>
                    <a:lnTo>
                      <a:pt x="6632" y="20866"/>
                    </a:lnTo>
                    <a:lnTo>
                      <a:pt x="8638" y="21364"/>
                    </a:lnTo>
                    <a:lnTo>
                      <a:pt x="10850" y="21600"/>
                    </a:lnTo>
                    <a:lnTo>
                      <a:pt x="12962" y="21364"/>
                    </a:lnTo>
                    <a:lnTo>
                      <a:pt x="15069" y="20866"/>
                    </a:lnTo>
                    <a:lnTo>
                      <a:pt x="16878" y="19869"/>
                    </a:lnTo>
                    <a:lnTo>
                      <a:pt x="18485" y="18623"/>
                    </a:lnTo>
                    <a:lnTo>
                      <a:pt x="19791" y="16892"/>
                    </a:lnTo>
                    <a:lnTo>
                      <a:pt x="20295" y="15895"/>
                    </a:lnTo>
                    <a:lnTo>
                      <a:pt x="20794" y="15148"/>
                    </a:lnTo>
                    <a:lnTo>
                      <a:pt x="21096" y="14151"/>
                    </a:lnTo>
                    <a:lnTo>
                      <a:pt x="21398" y="13167"/>
                    </a:lnTo>
                    <a:lnTo>
                      <a:pt x="21600" y="11921"/>
                    </a:lnTo>
                    <a:lnTo>
                      <a:pt x="21600" y="9692"/>
                    </a:lnTo>
                    <a:lnTo>
                      <a:pt x="21398" y="8695"/>
                    </a:lnTo>
                    <a:lnTo>
                      <a:pt x="20794" y="6702"/>
                    </a:lnTo>
                    <a:lnTo>
                      <a:pt x="20295" y="5718"/>
                    </a:lnTo>
                    <a:lnTo>
                      <a:pt x="19791" y="4721"/>
                    </a:lnTo>
                    <a:lnTo>
                      <a:pt x="18485" y="3226"/>
                    </a:lnTo>
                    <a:lnTo>
                      <a:pt x="16878" y="1993"/>
                    </a:lnTo>
                    <a:lnTo>
                      <a:pt x="15069" y="997"/>
                    </a:lnTo>
                    <a:lnTo>
                      <a:pt x="12962" y="249"/>
                    </a:lnTo>
                    <a:lnTo>
                      <a:pt x="1085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077" name="Google Shape;873;p34"/>
              <p:cNvSpPr/>
              <p:nvPr/>
            </p:nvSpPr>
            <p:spPr>
              <a:xfrm>
                <a:off x="107925" y="410876"/>
                <a:ext cx="99902" cy="45452"/>
              </a:xfrm>
              <a:custGeom>
                <a:avLst/>
                <a:ahLst/>
                <a:cxnLst>
                  <a:cxn ang="0">
                    <a:pos x="wd2" y="hd2"/>
                  </a:cxn>
                  <a:cxn ang="5400000">
                    <a:pos x="wd2" y="hd2"/>
                  </a:cxn>
                  <a:cxn ang="10800000">
                    <a:pos x="wd2" y="hd2"/>
                  </a:cxn>
                  <a:cxn ang="16200000">
                    <a:pos x="wd2" y="hd2"/>
                  </a:cxn>
                </a:cxnLst>
                <a:rect l="0" t="0" r="r" b="b"/>
                <a:pathLst>
                  <a:path w="21600" h="21600" extrusionOk="0">
                    <a:moveTo>
                      <a:pt x="5632" y="0"/>
                    </a:moveTo>
                    <a:lnTo>
                      <a:pt x="3892" y="451"/>
                    </a:lnTo>
                    <a:lnTo>
                      <a:pt x="2459" y="1129"/>
                    </a:lnTo>
                    <a:lnTo>
                      <a:pt x="1843" y="1580"/>
                    </a:lnTo>
                    <a:lnTo>
                      <a:pt x="1335" y="2246"/>
                    </a:lnTo>
                    <a:lnTo>
                      <a:pt x="822" y="2923"/>
                    </a:lnTo>
                    <a:lnTo>
                      <a:pt x="205" y="4729"/>
                    </a:lnTo>
                    <a:lnTo>
                      <a:pt x="103" y="5620"/>
                    </a:lnTo>
                    <a:lnTo>
                      <a:pt x="0" y="6523"/>
                    </a:lnTo>
                    <a:lnTo>
                      <a:pt x="103" y="7651"/>
                    </a:lnTo>
                    <a:lnTo>
                      <a:pt x="308" y="8780"/>
                    </a:lnTo>
                    <a:lnTo>
                      <a:pt x="514" y="9671"/>
                    </a:lnTo>
                    <a:lnTo>
                      <a:pt x="924" y="10800"/>
                    </a:lnTo>
                    <a:lnTo>
                      <a:pt x="1432" y="11929"/>
                    </a:lnTo>
                    <a:lnTo>
                      <a:pt x="2562" y="13949"/>
                    </a:lnTo>
                    <a:lnTo>
                      <a:pt x="3995" y="15743"/>
                    </a:lnTo>
                    <a:lnTo>
                      <a:pt x="5735" y="17549"/>
                    </a:lnTo>
                    <a:lnTo>
                      <a:pt x="7681" y="19129"/>
                    </a:lnTo>
                    <a:lnTo>
                      <a:pt x="9827" y="20246"/>
                    </a:lnTo>
                    <a:lnTo>
                      <a:pt x="12081" y="21149"/>
                    </a:lnTo>
                    <a:lnTo>
                      <a:pt x="14124" y="21600"/>
                    </a:lnTo>
                    <a:lnTo>
                      <a:pt x="16070" y="21600"/>
                    </a:lnTo>
                    <a:lnTo>
                      <a:pt x="17708" y="21149"/>
                    </a:lnTo>
                    <a:lnTo>
                      <a:pt x="19243" y="20246"/>
                    </a:lnTo>
                    <a:lnTo>
                      <a:pt x="19859" y="19794"/>
                    </a:lnTo>
                    <a:lnTo>
                      <a:pt x="20368" y="19129"/>
                    </a:lnTo>
                    <a:lnTo>
                      <a:pt x="21189" y="17774"/>
                    </a:lnTo>
                    <a:lnTo>
                      <a:pt x="21600" y="15968"/>
                    </a:lnTo>
                    <a:lnTo>
                      <a:pt x="21600" y="14851"/>
                    </a:lnTo>
                    <a:lnTo>
                      <a:pt x="21497" y="13949"/>
                    </a:lnTo>
                    <a:lnTo>
                      <a:pt x="21395" y="12820"/>
                    </a:lnTo>
                    <a:lnTo>
                      <a:pt x="21086" y="11703"/>
                    </a:lnTo>
                    <a:lnTo>
                      <a:pt x="20676" y="10800"/>
                    </a:lnTo>
                    <a:lnTo>
                      <a:pt x="20265" y="9671"/>
                    </a:lnTo>
                    <a:lnTo>
                      <a:pt x="19038" y="7651"/>
                    </a:lnTo>
                    <a:lnTo>
                      <a:pt x="17605" y="5620"/>
                    </a:lnTo>
                    <a:lnTo>
                      <a:pt x="15865" y="3826"/>
                    </a:lnTo>
                    <a:lnTo>
                      <a:pt x="13924" y="2471"/>
                    </a:lnTo>
                    <a:lnTo>
                      <a:pt x="11773" y="1129"/>
                    </a:lnTo>
                    <a:lnTo>
                      <a:pt x="9622" y="451"/>
                    </a:lnTo>
                    <a:lnTo>
                      <a:pt x="747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078" name="Google Shape;874;p34"/>
              <p:cNvSpPr/>
              <p:nvPr/>
            </p:nvSpPr>
            <p:spPr>
              <a:xfrm>
                <a:off x="301075" y="689226"/>
                <a:ext cx="353603" cy="262703"/>
              </a:xfrm>
              <a:custGeom>
                <a:avLst/>
                <a:ahLst/>
                <a:cxnLst>
                  <a:cxn ang="0">
                    <a:pos x="wd2" y="hd2"/>
                  </a:cxn>
                  <a:cxn ang="5400000">
                    <a:pos x="wd2" y="hd2"/>
                  </a:cxn>
                  <a:cxn ang="10800000">
                    <a:pos x="wd2" y="hd2"/>
                  </a:cxn>
                  <a:cxn ang="16200000">
                    <a:pos x="wd2" y="hd2"/>
                  </a:cxn>
                </a:cxnLst>
                <a:rect l="0" t="0" r="r" b="b"/>
                <a:pathLst>
                  <a:path w="21600" h="21600" extrusionOk="0">
                    <a:moveTo>
                      <a:pt x="4945" y="0"/>
                    </a:moveTo>
                    <a:lnTo>
                      <a:pt x="4279" y="78"/>
                    </a:lnTo>
                    <a:lnTo>
                      <a:pt x="3961" y="193"/>
                    </a:lnTo>
                    <a:lnTo>
                      <a:pt x="3644" y="271"/>
                    </a:lnTo>
                    <a:lnTo>
                      <a:pt x="3354" y="428"/>
                    </a:lnTo>
                    <a:lnTo>
                      <a:pt x="3036" y="545"/>
                    </a:lnTo>
                    <a:lnTo>
                      <a:pt x="2747" y="738"/>
                    </a:lnTo>
                    <a:lnTo>
                      <a:pt x="2486" y="933"/>
                    </a:lnTo>
                    <a:lnTo>
                      <a:pt x="2198" y="1129"/>
                    </a:lnTo>
                    <a:lnTo>
                      <a:pt x="1936" y="1400"/>
                    </a:lnTo>
                    <a:lnTo>
                      <a:pt x="1706" y="1634"/>
                    </a:lnTo>
                    <a:lnTo>
                      <a:pt x="1445" y="1945"/>
                    </a:lnTo>
                    <a:lnTo>
                      <a:pt x="1243" y="2257"/>
                    </a:lnTo>
                    <a:lnTo>
                      <a:pt x="1040" y="2567"/>
                    </a:lnTo>
                    <a:lnTo>
                      <a:pt x="838" y="2919"/>
                    </a:lnTo>
                    <a:lnTo>
                      <a:pt x="664" y="3268"/>
                    </a:lnTo>
                    <a:lnTo>
                      <a:pt x="521" y="3696"/>
                    </a:lnTo>
                    <a:lnTo>
                      <a:pt x="376" y="4086"/>
                    </a:lnTo>
                    <a:lnTo>
                      <a:pt x="260" y="4514"/>
                    </a:lnTo>
                    <a:lnTo>
                      <a:pt x="173" y="4981"/>
                    </a:lnTo>
                    <a:lnTo>
                      <a:pt x="87" y="5486"/>
                    </a:lnTo>
                    <a:lnTo>
                      <a:pt x="58" y="5955"/>
                    </a:lnTo>
                    <a:lnTo>
                      <a:pt x="0" y="6617"/>
                    </a:lnTo>
                    <a:lnTo>
                      <a:pt x="0" y="7277"/>
                    </a:lnTo>
                    <a:lnTo>
                      <a:pt x="58" y="8522"/>
                    </a:lnTo>
                    <a:lnTo>
                      <a:pt x="115" y="9145"/>
                    </a:lnTo>
                    <a:lnTo>
                      <a:pt x="231" y="9768"/>
                    </a:lnTo>
                    <a:lnTo>
                      <a:pt x="463" y="10936"/>
                    </a:lnTo>
                    <a:lnTo>
                      <a:pt x="635" y="11519"/>
                    </a:lnTo>
                    <a:lnTo>
                      <a:pt x="809" y="12064"/>
                    </a:lnTo>
                    <a:lnTo>
                      <a:pt x="1011" y="12609"/>
                    </a:lnTo>
                    <a:lnTo>
                      <a:pt x="1243" y="13156"/>
                    </a:lnTo>
                    <a:lnTo>
                      <a:pt x="1474" y="13700"/>
                    </a:lnTo>
                    <a:lnTo>
                      <a:pt x="1735" y="14206"/>
                    </a:lnTo>
                    <a:lnTo>
                      <a:pt x="1994" y="14712"/>
                    </a:lnTo>
                    <a:lnTo>
                      <a:pt x="2285" y="15217"/>
                    </a:lnTo>
                    <a:lnTo>
                      <a:pt x="2891" y="16190"/>
                    </a:lnTo>
                    <a:lnTo>
                      <a:pt x="3557" y="17125"/>
                    </a:lnTo>
                    <a:lnTo>
                      <a:pt x="4250" y="17980"/>
                    </a:lnTo>
                    <a:lnTo>
                      <a:pt x="5001" y="18798"/>
                    </a:lnTo>
                    <a:lnTo>
                      <a:pt x="5754" y="19577"/>
                    </a:lnTo>
                    <a:lnTo>
                      <a:pt x="6564" y="20317"/>
                    </a:lnTo>
                    <a:lnTo>
                      <a:pt x="7344" y="20977"/>
                    </a:lnTo>
                    <a:lnTo>
                      <a:pt x="8182" y="21600"/>
                    </a:lnTo>
                    <a:lnTo>
                      <a:pt x="10178" y="20122"/>
                    </a:lnTo>
                    <a:lnTo>
                      <a:pt x="11422" y="19187"/>
                    </a:lnTo>
                    <a:lnTo>
                      <a:pt x="12752" y="18097"/>
                    </a:lnTo>
                    <a:lnTo>
                      <a:pt x="14140" y="16930"/>
                    </a:lnTo>
                    <a:lnTo>
                      <a:pt x="15528" y="15684"/>
                    </a:lnTo>
                    <a:lnTo>
                      <a:pt x="16192" y="15022"/>
                    </a:lnTo>
                    <a:lnTo>
                      <a:pt x="16858" y="14399"/>
                    </a:lnTo>
                    <a:lnTo>
                      <a:pt x="17493" y="13700"/>
                    </a:lnTo>
                    <a:lnTo>
                      <a:pt x="18130" y="13039"/>
                    </a:lnTo>
                    <a:lnTo>
                      <a:pt x="18708" y="12338"/>
                    </a:lnTo>
                    <a:lnTo>
                      <a:pt x="19257" y="11637"/>
                    </a:lnTo>
                    <a:lnTo>
                      <a:pt x="19749" y="10936"/>
                    </a:lnTo>
                    <a:lnTo>
                      <a:pt x="20212" y="10235"/>
                    </a:lnTo>
                    <a:lnTo>
                      <a:pt x="20617" y="9575"/>
                    </a:lnTo>
                    <a:lnTo>
                      <a:pt x="20963" y="8874"/>
                    </a:lnTo>
                    <a:lnTo>
                      <a:pt x="21224" y="8173"/>
                    </a:lnTo>
                    <a:lnTo>
                      <a:pt x="21426" y="7511"/>
                    </a:lnTo>
                    <a:lnTo>
                      <a:pt x="21484" y="7162"/>
                    </a:lnTo>
                    <a:lnTo>
                      <a:pt x="21542" y="6849"/>
                    </a:lnTo>
                    <a:lnTo>
                      <a:pt x="21571" y="6500"/>
                    </a:lnTo>
                    <a:lnTo>
                      <a:pt x="21600" y="6187"/>
                    </a:lnTo>
                    <a:lnTo>
                      <a:pt x="21571" y="5877"/>
                    </a:lnTo>
                    <a:lnTo>
                      <a:pt x="21542" y="5525"/>
                    </a:lnTo>
                    <a:lnTo>
                      <a:pt x="21484" y="5215"/>
                    </a:lnTo>
                    <a:lnTo>
                      <a:pt x="21397" y="4903"/>
                    </a:lnTo>
                    <a:lnTo>
                      <a:pt x="21282" y="4631"/>
                    </a:lnTo>
                    <a:lnTo>
                      <a:pt x="21166" y="4319"/>
                    </a:lnTo>
                    <a:lnTo>
                      <a:pt x="20992" y="4008"/>
                    </a:lnTo>
                    <a:lnTo>
                      <a:pt x="20820" y="3735"/>
                    </a:lnTo>
                    <a:lnTo>
                      <a:pt x="20587" y="3464"/>
                    </a:lnTo>
                    <a:lnTo>
                      <a:pt x="20357" y="3190"/>
                    </a:lnTo>
                    <a:lnTo>
                      <a:pt x="20067" y="2919"/>
                    </a:lnTo>
                    <a:lnTo>
                      <a:pt x="19778" y="2646"/>
                    </a:lnTo>
                    <a:lnTo>
                      <a:pt x="19315" y="2296"/>
                    </a:lnTo>
                    <a:lnTo>
                      <a:pt x="18824" y="2023"/>
                    </a:lnTo>
                    <a:lnTo>
                      <a:pt x="18303" y="1829"/>
                    </a:lnTo>
                    <a:lnTo>
                      <a:pt x="17755" y="1634"/>
                    </a:lnTo>
                    <a:lnTo>
                      <a:pt x="17176" y="1517"/>
                    </a:lnTo>
                    <a:lnTo>
                      <a:pt x="16597" y="1478"/>
                    </a:lnTo>
                    <a:lnTo>
                      <a:pt x="16020" y="1439"/>
                    </a:lnTo>
                    <a:lnTo>
                      <a:pt x="15412" y="1478"/>
                    </a:lnTo>
                    <a:lnTo>
                      <a:pt x="14833" y="1517"/>
                    </a:lnTo>
                    <a:lnTo>
                      <a:pt x="14256" y="1634"/>
                    </a:lnTo>
                    <a:lnTo>
                      <a:pt x="13677" y="1790"/>
                    </a:lnTo>
                    <a:lnTo>
                      <a:pt x="13127" y="1984"/>
                    </a:lnTo>
                    <a:lnTo>
                      <a:pt x="12578" y="2257"/>
                    </a:lnTo>
                    <a:lnTo>
                      <a:pt x="12057" y="2528"/>
                    </a:lnTo>
                    <a:lnTo>
                      <a:pt x="11596" y="2841"/>
                    </a:lnTo>
                    <a:lnTo>
                      <a:pt x="11133" y="3190"/>
                    </a:lnTo>
                    <a:lnTo>
                      <a:pt x="10641" y="3659"/>
                    </a:lnTo>
                    <a:lnTo>
                      <a:pt x="10409" y="3229"/>
                    </a:lnTo>
                    <a:lnTo>
                      <a:pt x="10178" y="2802"/>
                    </a:lnTo>
                    <a:lnTo>
                      <a:pt x="9888" y="2413"/>
                    </a:lnTo>
                    <a:lnTo>
                      <a:pt x="9600" y="2062"/>
                    </a:lnTo>
                    <a:lnTo>
                      <a:pt x="9282" y="1712"/>
                    </a:lnTo>
                    <a:lnTo>
                      <a:pt x="8963" y="1400"/>
                    </a:lnTo>
                    <a:lnTo>
                      <a:pt x="8587" y="1129"/>
                    </a:lnTo>
                    <a:lnTo>
                      <a:pt x="8211" y="855"/>
                    </a:lnTo>
                    <a:lnTo>
                      <a:pt x="7894" y="662"/>
                    </a:lnTo>
                    <a:lnTo>
                      <a:pt x="7576" y="506"/>
                    </a:lnTo>
                    <a:lnTo>
                      <a:pt x="7257" y="349"/>
                    </a:lnTo>
                    <a:lnTo>
                      <a:pt x="6939" y="232"/>
                    </a:lnTo>
                    <a:lnTo>
                      <a:pt x="6275" y="78"/>
                    </a:lnTo>
                    <a:lnTo>
                      <a:pt x="5609"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079" name="Google Shape;875;p34"/>
              <p:cNvSpPr/>
              <p:nvPr/>
            </p:nvSpPr>
            <p:spPr>
              <a:xfrm>
                <a:off x="363075" y="731826"/>
                <a:ext cx="231953" cy="172778"/>
              </a:xfrm>
              <a:custGeom>
                <a:avLst/>
                <a:ahLst/>
                <a:cxnLst>
                  <a:cxn ang="0">
                    <a:pos x="wd2" y="hd2"/>
                  </a:cxn>
                  <a:cxn ang="5400000">
                    <a:pos x="wd2" y="hd2"/>
                  </a:cxn>
                  <a:cxn ang="10800000">
                    <a:pos x="wd2" y="hd2"/>
                  </a:cxn>
                  <a:cxn ang="16200000">
                    <a:pos x="wd2" y="hd2"/>
                  </a:cxn>
                </a:cxnLst>
                <a:rect l="0" t="0" r="r" b="b"/>
                <a:pathLst>
                  <a:path w="21600" h="21600" extrusionOk="0">
                    <a:moveTo>
                      <a:pt x="4938" y="0"/>
                    </a:moveTo>
                    <a:lnTo>
                      <a:pt x="4277" y="119"/>
                    </a:lnTo>
                    <a:lnTo>
                      <a:pt x="3660" y="294"/>
                    </a:lnTo>
                    <a:lnTo>
                      <a:pt x="3043" y="591"/>
                    </a:lnTo>
                    <a:lnTo>
                      <a:pt x="2470" y="947"/>
                    </a:lnTo>
                    <a:lnTo>
                      <a:pt x="1939" y="1419"/>
                    </a:lnTo>
                    <a:lnTo>
                      <a:pt x="1455" y="1953"/>
                    </a:lnTo>
                    <a:lnTo>
                      <a:pt x="1015" y="2604"/>
                    </a:lnTo>
                    <a:lnTo>
                      <a:pt x="661" y="3313"/>
                    </a:lnTo>
                    <a:lnTo>
                      <a:pt x="354" y="4141"/>
                    </a:lnTo>
                    <a:lnTo>
                      <a:pt x="177" y="5029"/>
                    </a:lnTo>
                    <a:lnTo>
                      <a:pt x="44" y="5976"/>
                    </a:lnTo>
                    <a:lnTo>
                      <a:pt x="0" y="6626"/>
                    </a:lnTo>
                    <a:lnTo>
                      <a:pt x="0" y="7929"/>
                    </a:lnTo>
                    <a:lnTo>
                      <a:pt x="44" y="8579"/>
                    </a:lnTo>
                    <a:lnTo>
                      <a:pt x="221" y="9764"/>
                    </a:lnTo>
                    <a:lnTo>
                      <a:pt x="442" y="10948"/>
                    </a:lnTo>
                    <a:lnTo>
                      <a:pt x="794" y="12070"/>
                    </a:lnTo>
                    <a:lnTo>
                      <a:pt x="1234" y="13196"/>
                    </a:lnTo>
                    <a:lnTo>
                      <a:pt x="1720" y="14261"/>
                    </a:lnTo>
                    <a:lnTo>
                      <a:pt x="2249" y="15268"/>
                    </a:lnTo>
                    <a:lnTo>
                      <a:pt x="2866" y="16215"/>
                    </a:lnTo>
                    <a:lnTo>
                      <a:pt x="3527" y="17102"/>
                    </a:lnTo>
                    <a:lnTo>
                      <a:pt x="4232" y="17990"/>
                    </a:lnTo>
                    <a:lnTo>
                      <a:pt x="4982" y="18818"/>
                    </a:lnTo>
                    <a:lnTo>
                      <a:pt x="5776" y="19587"/>
                    </a:lnTo>
                    <a:lnTo>
                      <a:pt x="6568" y="20297"/>
                    </a:lnTo>
                    <a:lnTo>
                      <a:pt x="7361" y="21009"/>
                    </a:lnTo>
                    <a:lnTo>
                      <a:pt x="8155" y="21600"/>
                    </a:lnTo>
                    <a:lnTo>
                      <a:pt x="10183" y="20122"/>
                    </a:lnTo>
                    <a:lnTo>
                      <a:pt x="11417" y="19175"/>
                    </a:lnTo>
                    <a:lnTo>
                      <a:pt x="12739" y="18109"/>
                    </a:lnTo>
                    <a:lnTo>
                      <a:pt x="14150" y="16924"/>
                    </a:lnTo>
                    <a:lnTo>
                      <a:pt x="15517" y="15680"/>
                    </a:lnTo>
                    <a:lnTo>
                      <a:pt x="16883" y="14380"/>
                    </a:lnTo>
                    <a:lnTo>
                      <a:pt x="18117" y="13018"/>
                    </a:lnTo>
                    <a:lnTo>
                      <a:pt x="18734" y="12367"/>
                    </a:lnTo>
                    <a:lnTo>
                      <a:pt x="19265" y="11658"/>
                    </a:lnTo>
                    <a:lnTo>
                      <a:pt x="19793" y="10948"/>
                    </a:lnTo>
                    <a:lnTo>
                      <a:pt x="20233" y="10295"/>
                    </a:lnTo>
                    <a:lnTo>
                      <a:pt x="20632" y="9586"/>
                    </a:lnTo>
                    <a:lnTo>
                      <a:pt x="20983" y="8876"/>
                    </a:lnTo>
                    <a:lnTo>
                      <a:pt x="21248" y="8226"/>
                    </a:lnTo>
                    <a:lnTo>
                      <a:pt x="21423" y="7514"/>
                    </a:lnTo>
                    <a:lnTo>
                      <a:pt x="21556" y="6863"/>
                    </a:lnTo>
                    <a:lnTo>
                      <a:pt x="21600" y="6213"/>
                    </a:lnTo>
                    <a:lnTo>
                      <a:pt x="21556" y="5563"/>
                    </a:lnTo>
                    <a:lnTo>
                      <a:pt x="21423" y="4969"/>
                    </a:lnTo>
                    <a:lnTo>
                      <a:pt x="21160" y="4319"/>
                    </a:lnTo>
                    <a:lnTo>
                      <a:pt x="20806" y="3788"/>
                    </a:lnTo>
                    <a:lnTo>
                      <a:pt x="20366" y="3194"/>
                    </a:lnTo>
                    <a:lnTo>
                      <a:pt x="19793" y="2663"/>
                    </a:lnTo>
                    <a:lnTo>
                      <a:pt x="19309" y="2366"/>
                    </a:lnTo>
                    <a:lnTo>
                      <a:pt x="18823" y="2069"/>
                    </a:lnTo>
                    <a:lnTo>
                      <a:pt x="18294" y="1835"/>
                    </a:lnTo>
                    <a:lnTo>
                      <a:pt x="17766" y="1656"/>
                    </a:lnTo>
                    <a:lnTo>
                      <a:pt x="17193" y="1538"/>
                    </a:lnTo>
                    <a:lnTo>
                      <a:pt x="16620" y="1478"/>
                    </a:lnTo>
                    <a:lnTo>
                      <a:pt x="15428" y="1478"/>
                    </a:lnTo>
                    <a:lnTo>
                      <a:pt x="14856" y="1538"/>
                    </a:lnTo>
                    <a:lnTo>
                      <a:pt x="14239" y="1656"/>
                    </a:lnTo>
                    <a:lnTo>
                      <a:pt x="13666" y="1835"/>
                    </a:lnTo>
                    <a:lnTo>
                      <a:pt x="13137" y="2013"/>
                    </a:lnTo>
                    <a:lnTo>
                      <a:pt x="12565" y="2247"/>
                    </a:lnTo>
                    <a:lnTo>
                      <a:pt x="12078" y="2544"/>
                    </a:lnTo>
                    <a:lnTo>
                      <a:pt x="11594" y="2841"/>
                    </a:lnTo>
                    <a:lnTo>
                      <a:pt x="11154" y="3194"/>
                    </a:lnTo>
                    <a:lnTo>
                      <a:pt x="10667" y="3669"/>
                    </a:lnTo>
                    <a:lnTo>
                      <a:pt x="10183" y="2841"/>
                    </a:lnTo>
                    <a:lnTo>
                      <a:pt x="9876" y="2485"/>
                    </a:lnTo>
                    <a:lnTo>
                      <a:pt x="9610" y="2069"/>
                    </a:lnTo>
                    <a:lnTo>
                      <a:pt x="9301" y="1775"/>
                    </a:lnTo>
                    <a:lnTo>
                      <a:pt x="8949" y="1419"/>
                    </a:lnTo>
                    <a:lnTo>
                      <a:pt x="8595" y="1125"/>
                    </a:lnTo>
                    <a:lnTo>
                      <a:pt x="8200" y="888"/>
                    </a:lnTo>
                    <a:lnTo>
                      <a:pt x="7583" y="531"/>
                    </a:lnTo>
                    <a:lnTo>
                      <a:pt x="6921" y="238"/>
                    </a:lnTo>
                    <a:lnTo>
                      <a:pt x="559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080" name="Google Shape;876;p34"/>
              <p:cNvSpPr/>
              <p:nvPr/>
            </p:nvSpPr>
            <p:spPr>
              <a:xfrm>
                <a:off x="-2" y="-1"/>
                <a:ext cx="1088757" cy="341303"/>
              </a:xfrm>
              <a:custGeom>
                <a:avLst/>
                <a:ahLst/>
                <a:cxnLst>
                  <a:cxn ang="0">
                    <a:pos x="wd2" y="hd2"/>
                  </a:cxn>
                  <a:cxn ang="5400000">
                    <a:pos x="wd2" y="hd2"/>
                  </a:cxn>
                  <a:cxn ang="10800000">
                    <a:pos x="wd2" y="hd2"/>
                  </a:cxn>
                  <a:cxn ang="16200000">
                    <a:pos x="wd2" y="hd2"/>
                  </a:cxn>
                </a:cxnLst>
                <a:rect l="0" t="0" r="r" b="b"/>
                <a:pathLst>
                  <a:path w="21600" h="21600" extrusionOk="0">
                    <a:moveTo>
                      <a:pt x="1409" y="0"/>
                    </a:moveTo>
                    <a:lnTo>
                      <a:pt x="0" y="9885"/>
                    </a:lnTo>
                    <a:lnTo>
                      <a:pt x="376" y="10754"/>
                    </a:lnTo>
                    <a:lnTo>
                      <a:pt x="751" y="11593"/>
                    </a:lnTo>
                    <a:lnTo>
                      <a:pt x="1136" y="12373"/>
                    </a:lnTo>
                    <a:lnTo>
                      <a:pt x="1531" y="13121"/>
                    </a:lnTo>
                    <a:lnTo>
                      <a:pt x="1925" y="13841"/>
                    </a:lnTo>
                    <a:lnTo>
                      <a:pt x="2339" y="14499"/>
                    </a:lnTo>
                    <a:lnTo>
                      <a:pt x="2752" y="15129"/>
                    </a:lnTo>
                    <a:lnTo>
                      <a:pt x="3165" y="15727"/>
                    </a:lnTo>
                    <a:lnTo>
                      <a:pt x="3587" y="16297"/>
                    </a:lnTo>
                    <a:lnTo>
                      <a:pt x="4019" y="16836"/>
                    </a:lnTo>
                    <a:lnTo>
                      <a:pt x="4883" y="17795"/>
                    </a:lnTo>
                    <a:lnTo>
                      <a:pt x="5325" y="18214"/>
                    </a:lnTo>
                    <a:lnTo>
                      <a:pt x="5766" y="18603"/>
                    </a:lnTo>
                    <a:lnTo>
                      <a:pt x="6217" y="18993"/>
                    </a:lnTo>
                    <a:lnTo>
                      <a:pt x="6659" y="19323"/>
                    </a:lnTo>
                    <a:lnTo>
                      <a:pt x="7109" y="19652"/>
                    </a:lnTo>
                    <a:lnTo>
                      <a:pt x="7560" y="19921"/>
                    </a:lnTo>
                    <a:lnTo>
                      <a:pt x="8011" y="20192"/>
                    </a:lnTo>
                    <a:lnTo>
                      <a:pt x="8461" y="20431"/>
                    </a:lnTo>
                    <a:lnTo>
                      <a:pt x="8912" y="20641"/>
                    </a:lnTo>
                    <a:lnTo>
                      <a:pt x="9363" y="20820"/>
                    </a:lnTo>
                    <a:lnTo>
                      <a:pt x="9814" y="21000"/>
                    </a:lnTo>
                    <a:lnTo>
                      <a:pt x="10255" y="21121"/>
                    </a:lnTo>
                    <a:lnTo>
                      <a:pt x="10706" y="21239"/>
                    </a:lnTo>
                    <a:lnTo>
                      <a:pt x="11148" y="21360"/>
                    </a:lnTo>
                    <a:lnTo>
                      <a:pt x="11580" y="21450"/>
                    </a:lnTo>
                    <a:lnTo>
                      <a:pt x="12021" y="21510"/>
                    </a:lnTo>
                    <a:lnTo>
                      <a:pt x="12876" y="21570"/>
                    </a:lnTo>
                    <a:lnTo>
                      <a:pt x="13721" y="21600"/>
                    </a:lnTo>
                    <a:lnTo>
                      <a:pt x="14538" y="21540"/>
                    </a:lnTo>
                    <a:lnTo>
                      <a:pt x="15327" y="21450"/>
                    </a:lnTo>
                    <a:lnTo>
                      <a:pt x="16087" y="21329"/>
                    </a:lnTo>
                    <a:lnTo>
                      <a:pt x="16820" y="21181"/>
                    </a:lnTo>
                    <a:lnTo>
                      <a:pt x="17505" y="20970"/>
                    </a:lnTo>
                    <a:lnTo>
                      <a:pt x="18153" y="20760"/>
                    </a:lnTo>
                    <a:lnTo>
                      <a:pt x="18764" y="20551"/>
                    </a:lnTo>
                    <a:lnTo>
                      <a:pt x="19318" y="20311"/>
                    </a:lnTo>
                    <a:lnTo>
                      <a:pt x="19825" y="20072"/>
                    </a:lnTo>
                    <a:lnTo>
                      <a:pt x="20276" y="19861"/>
                    </a:lnTo>
                    <a:lnTo>
                      <a:pt x="20989" y="19442"/>
                    </a:lnTo>
                    <a:lnTo>
                      <a:pt x="21440" y="19173"/>
                    </a:lnTo>
                    <a:lnTo>
                      <a:pt x="21600" y="19083"/>
                    </a:lnTo>
                    <a:lnTo>
                      <a:pt x="21037" y="9137"/>
                    </a:lnTo>
                    <a:lnTo>
                      <a:pt x="1409"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081" name="Google Shape;877;p34"/>
              <p:cNvSpPr/>
              <p:nvPr/>
            </p:nvSpPr>
            <p:spPr>
              <a:xfrm>
                <a:off x="55875" y="51600"/>
                <a:ext cx="1001629" cy="169927"/>
              </a:xfrm>
              <a:custGeom>
                <a:avLst/>
                <a:ahLst/>
                <a:cxnLst>
                  <a:cxn ang="0">
                    <a:pos x="wd2" y="hd2"/>
                  </a:cxn>
                  <a:cxn ang="5400000">
                    <a:pos x="wd2" y="hd2"/>
                  </a:cxn>
                  <a:cxn ang="10800000">
                    <a:pos x="wd2" y="hd2"/>
                  </a:cxn>
                  <a:cxn ang="16200000">
                    <a:pos x="wd2" y="hd2"/>
                  </a:cxn>
                </a:cxnLst>
                <a:rect l="0" t="0" r="r" b="b"/>
                <a:pathLst>
                  <a:path w="21600" h="21600" extrusionOk="0">
                    <a:moveTo>
                      <a:pt x="316" y="0"/>
                    </a:moveTo>
                    <a:lnTo>
                      <a:pt x="255" y="60"/>
                    </a:lnTo>
                    <a:lnTo>
                      <a:pt x="183" y="121"/>
                    </a:lnTo>
                    <a:lnTo>
                      <a:pt x="122" y="299"/>
                    </a:lnTo>
                    <a:lnTo>
                      <a:pt x="61" y="419"/>
                    </a:lnTo>
                    <a:lnTo>
                      <a:pt x="20" y="601"/>
                    </a:lnTo>
                    <a:lnTo>
                      <a:pt x="0" y="782"/>
                    </a:lnTo>
                    <a:lnTo>
                      <a:pt x="0" y="842"/>
                    </a:lnTo>
                    <a:lnTo>
                      <a:pt x="10" y="903"/>
                    </a:lnTo>
                    <a:lnTo>
                      <a:pt x="388" y="2104"/>
                    </a:lnTo>
                    <a:lnTo>
                      <a:pt x="776" y="3248"/>
                    </a:lnTo>
                    <a:lnTo>
                      <a:pt x="1163" y="4331"/>
                    </a:lnTo>
                    <a:lnTo>
                      <a:pt x="1562" y="5415"/>
                    </a:lnTo>
                    <a:lnTo>
                      <a:pt x="1960" y="6438"/>
                    </a:lnTo>
                    <a:lnTo>
                      <a:pt x="2358" y="7401"/>
                    </a:lnTo>
                    <a:lnTo>
                      <a:pt x="2766" y="8304"/>
                    </a:lnTo>
                    <a:lnTo>
                      <a:pt x="3174" y="9206"/>
                    </a:lnTo>
                    <a:lnTo>
                      <a:pt x="3583" y="10048"/>
                    </a:lnTo>
                    <a:lnTo>
                      <a:pt x="4001" y="10891"/>
                    </a:lnTo>
                    <a:lnTo>
                      <a:pt x="4828" y="12454"/>
                    </a:lnTo>
                    <a:lnTo>
                      <a:pt x="5665" y="13900"/>
                    </a:lnTo>
                    <a:lnTo>
                      <a:pt x="6492" y="15222"/>
                    </a:lnTo>
                    <a:lnTo>
                      <a:pt x="6951" y="15883"/>
                    </a:lnTo>
                    <a:lnTo>
                      <a:pt x="7411" y="16547"/>
                    </a:lnTo>
                    <a:lnTo>
                      <a:pt x="8329" y="17748"/>
                    </a:lnTo>
                    <a:lnTo>
                      <a:pt x="8799" y="18292"/>
                    </a:lnTo>
                    <a:lnTo>
                      <a:pt x="9258" y="18772"/>
                    </a:lnTo>
                    <a:lnTo>
                      <a:pt x="9728" y="19194"/>
                    </a:lnTo>
                    <a:lnTo>
                      <a:pt x="10198" y="19614"/>
                    </a:lnTo>
                    <a:lnTo>
                      <a:pt x="10657" y="20036"/>
                    </a:lnTo>
                    <a:lnTo>
                      <a:pt x="11126" y="20338"/>
                    </a:lnTo>
                    <a:lnTo>
                      <a:pt x="11596" y="20637"/>
                    </a:lnTo>
                    <a:lnTo>
                      <a:pt x="12535" y="21120"/>
                    </a:lnTo>
                    <a:lnTo>
                      <a:pt x="13005" y="21301"/>
                    </a:lnTo>
                    <a:lnTo>
                      <a:pt x="13474" y="21419"/>
                    </a:lnTo>
                    <a:lnTo>
                      <a:pt x="13954" y="21540"/>
                    </a:lnTo>
                    <a:lnTo>
                      <a:pt x="14424" y="21600"/>
                    </a:lnTo>
                    <a:lnTo>
                      <a:pt x="14893" y="21600"/>
                    </a:lnTo>
                    <a:lnTo>
                      <a:pt x="15832" y="21479"/>
                    </a:lnTo>
                    <a:lnTo>
                      <a:pt x="16302" y="21358"/>
                    </a:lnTo>
                    <a:lnTo>
                      <a:pt x="16772" y="21241"/>
                    </a:lnTo>
                    <a:lnTo>
                      <a:pt x="17241" y="21060"/>
                    </a:lnTo>
                    <a:lnTo>
                      <a:pt x="17711" y="20818"/>
                    </a:lnTo>
                    <a:lnTo>
                      <a:pt x="18180" y="20516"/>
                    </a:lnTo>
                    <a:lnTo>
                      <a:pt x="18650" y="20218"/>
                    </a:lnTo>
                    <a:lnTo>
                      <a:pt x="19119" y="19855"/>
                    </a:lnTo>
                    <a:lnTo>
                      <a:pt x="19589" y="19436"/>
                    </a:lnTo>
                    <a:lnTo>
                      <a:pt x="20059" y="18953"/>
                    </a:lnTo>
                    <a:lnTo>
                      <a:pt x="20518" y="18473"/>
                    </a:lnTo>
                    <a:lnTo>
                      <a:pt x="20988" y="17930"/>
                    </a:lnTo>
                    <a:lnTo>
                      <a:pt x="21447" y="17329"/>
                    </a:lnTo>
                    <a:lnTo>
                      <a:pt x="21519" y="17208"/>
                    </a:lnTo>
                    <a:lnTo>
                      <a:pt x="21570" y="17027"/>
                    </a:lnTo>
                    <a:lnTo>
                      <a:pt x="21590" y="16846"/>
                    </a:lnTo>
                    <a:lnTo>
                      <a:pt x="21600" y="16725"/>
                    </a:lnTo>
                    <a:lnTo>
                      <a:pt x="21580" y="16608"/>
                    </a:lnTo>
                    <a:lnTo>
                      <a:pt x="21539" y="16487"/>
                    </a:lnTo>
                    <a:lnTo>
                      <a:pt x="21488" y="16487"/>
                    </a:lnTo>
                    <a:lnTo>
                      <a:pt x="21406" y="16547"/>
                    </a:lnTo>
                    <a:lnTo>
                      <a:pt x="20947" y="17087"/>
                    </a:lnTo>
                    <a:lnTo>
                      <a:pt x="20478" y="17631"/>
                    </a:lnTo>
                    <a:lnTo>
                      <a:pt x="20018" y="18171"/>
                    </a:lnTo>
                    <a:lnTo>
                      <a:pt x="19548" y="18591"/>
                    </a:lnTo>
                    <a:lnTo>
                      <a:pt x="19079" y="19013"/>
                    </a:lnTo>
                    <a:lnTo>
                      <a:pt x="18619" y="19315"/>
                    </a:lnTo>
                    <a:lnTo>
                      <a:pt x="18150" y="19674"/>
                    </a:lnTo>
                    <a:lnTo>
                      <a:pt x="17210" y="20157"/>
                    </a:lnTo>
                    <a:lnTo>
                      <a:pt x="16741" y="20338"/>
                    </a:lnTo>
                    <a:lnTo>
                      <a:pt x="16271" y="20456"/>
                    </a:lnTo>
                    <a:lnTo>
                      <a:pt x="15332" y="20577"/>
                    </a:lnTo>
                    <a:lnTo>
                      <a:pt x="14863" y="20577"/>
                    </a:lnTo>
                    <a:lnTo>
                      <a:pt x="13923" y="20456"/>
                    </a:lnTo>
                    <a:lnTo>
                      <a:pt x="13454" y="20338"/>
                    </a:lnTo>
                    <a:lnTo>
                      <a:pt x="12515" y="19976"/>
                    </a:lnTo>
                    <a:lnTo>
                      <a:pt x="12045" y="19735"/>
                    </a:lnTo>
                    <a:lnTo>
                      <a:pt x="11576" y="19436"/>
                    </a:lnTo>
                    <a:lnTo>
                      <a:pt x="11106" y="19134"/>
                    </a:lnTo>
                    <a:lnTo>
                      <a:pt x="10637" y="18772"/>
                    </a:lnTo>
                    <a:lnTo>
                      <a:pt x="10177" y="18352"/>
                    </a:lnTo>
                    <a:lnTo>
                      <a:pt x="9707" y="17930"/>
                    </a:lnTo>
                    <a:lnTo>
                      <a:pt x="9248" y="17450"/>
                    </a:lnTo>
                    <a:lnTo>
                      <a:pt x="8779" y="16906"/>
                    </a:lnTo>
                    <a:lnTo>
                      <a:pt x="8319" y="16366"/>
                    </a:lnTo>
                    <a:lnTo>
                      <a:pt x="7860" y="15765"/>
                    </a:lnTo>
                    <a:lnTo>
                      <a:pt x="7401" y="15162"/>
                    </a:lnTo>
                    <a:lnTo>
                      <a:pt x="6941" y="14501"/>
                    </a:lnTo>
                    <a:lnTo>
                      <a:pt x="6482" y="13779"/>
                    </a:lnTo>
                    <a:lnTo>
                      <a:pt x="5696" y="12514"/>
                    </a:lnTo>
                    <a:lnTo>
                      <a:pt x="4910" y="11132"/>
                    </a:lnTo>
                    <a:lnTo>
                      <a:pt x="4134" y="9626"/>
                    </a:lnTo>
                    <a:lnTo>
                      <a:pt x="3348" y="8002"/>
                    </a:lnTo>
                    <a:lnTo>
                      <a:pt x="2971" y="7160"/>
                    </a:lnTo>
                    <a:lnTo>
                      <a:pt x="2582" y="6257"/>
                    </a:lnTo>
                    <a:lnTo>
                      <a:pt x="2204" y="5355"/>
                    </a:lnTo>
                    <a:lnTo>
                      <a:pt x="1827" y="4392"/>
                    </a:lnTo>
                    <a:lnTo>
                      <a:pt x="1449" y="3369"/>
                    </a:lnTo>
                    <a:lnTo>
                      <a:pt x="1082" y="2285"/>
                    </a:lnTo>
                    <a:lnTo>
                      <a:pt x="725" y="1201"/>
                    </a:lnTo>
                    <a:lnTo>
                      <a:pt x="357" y="60"/>
                    </a:lnTo>
                    <a:lnTo>
                      <a:pt x="3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82" name="Google Shape;878;p34"/>
              <p:cNvSpPr/>
              <p:nvPr/>
            </p:nvSpPr>
            <p:spPr>
              <a:xfrm>
                <a:off x="446400" y="99875"/>
                <a:ext cx="150527" cy="36452"/>
              </a:xfrm>
              <a:custGeom>
                <a:avLst/>
                <a:ahLst/>
                <a:cxnLst>
                  <a:cxn ang="0">
                    <a:pos x="wd2" y="hd2"/>
                  </a:cxn>
                  <a:cxn ang="5400000">
                    <a:pos x="wd2" y="hd2"/>
                  </a:cxn>
                  <a:cxn ang="10800000">
                    <a:pos x="wd2" y="hd2"/>
                  </a:cxn>
                  <a:cxn ang="16200000">
                    <a:pos x="wd2" y="hd2"/>
                  </a:cxn>
                </a:cxnLst>
                <a:rect l="0" t="0" r="r" b="b"/>
                <a:pathLst>
                  <a:path w="21600" h="21600" extrusionOk="0">
                    <a:moveTo>
                      <a:pt x="21259" y="0"/>
                    </a:moveTo>
                    <a:lnTo>
                      <a:pt x="20786" y="281"/>
                    </a:lnTo>
                    <a:lnTo>
                      <a:pt x="1155" y="17111"/>
                    </a:lnTo>
                    <a:lnTo>
                      <a:pt x="814" y="17674"/>
                    </a:lnTo>
                    <a:lnTo>
                      <a:pt x="474" y="18519"/>
                    </a:lnTo>
                    <a:lnTo>
                      <a:pt x="201" y="19081"/>
                    </a:lnTo>
                    <a:lnTo>
                      <a:pt x="0" y="20193"/>
                    </a:lnTo>
                    <a:lnTo>
                      <a:pt x="0" y="21037"/>
                    </a:lnTo>
                    <a:lnTo>
                      <a:pt x="68" y="21319"/>
                    </a:lnTo>
                    <a:lnTo>
                      <a:pt x="337" y="21600"/>
                    </a:lnTo>
                    <a:lnTo>
                      <a:pt x="746" y="21319"/>
                    </a:lnTo>
                    <a:lnTo>
                      <a:pt x="20377" y="4489"/>
                    </a:lnTo>
                    <a:lnTo>
                      <a:pt x="20717" y="3926"/>
                    </a:lnTo>
                    <a:lnTo>
                      <a:pt x="21055" y="3363"/>
                    </a:lnTo>
                    <a:lnTo>
                      <a:pt x="21327" y="2519"/>
                    </a:lnTo>
                    <a:lnTo>
                      <a:pt x="21532" y="1689"/>
                    </a:lnTo>
                    <a:lnTo>
                      <a:pt x="21600" y="844"/>
                    </a:lnTo>
                    <a:lnTo>
                      <a:pt x="21464" y="281"/>
                    </a:lnTo>
                    <a:lnTo>
                      <a:pt x="2125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83" name="Google Shape;879;p34"/>
              <p:cNvSpPr/>
              <p:nvPr/>
            </p:nvSpPr>
            <p:spPr>
              <a:xfrm>
                <a:off x="474326" y="94200"/>
                <a:ext cx="137277" cy="55852"/>
              </a:xfrm>
              <a:custGeom>
                <a:avLst/>
                <a:ahLst/>
                <a:cxnLst>
                  <a:cxn ang="0">
                    <a:pos x="wd2" y="hd2"/>
                  </a:cxn>
                  <a:cxn ang="5400000">
                    <a:pos x="wd2" y="hd2"/>
                  </a:cxn>
                  <a:cxn ang="10800000">
                    <a:pos x="wd2" y="hd2"/>
                  </a:cxn>
                  <a:cxn ang="16200000">
                    <a:pos x="wd2" y="hd2"/>
                  </a:cxn>
                </a:cxnLst>
                <a:rect l="0" t="0" r="r" b="b"/>
                <a:pathLst>
                  <a:path w="21600" h="21600" extrusionOk="0">
                    <a:moveTo>
                      <a:pt x="1562" y="0"/>
                    </a:moveTo>
                    <a:lnTo>
                      <a:pt x="1117" y="184"/>
                    </a:lnTo>
                    <a:lnTo>
                      <a:pt x="669" y="551"/>
                    </a:lnTo>
                    <a:lnTo>
                      <a:pt x="75" y="2011"/>
                    </a:lnTo>
                    <a:lnTo>
                      <a:pt x="0" y="2379"/>
                    </a:lnTo>
                    <a:lnTo>
                      <a:pt x="0" y="2746"/>
                    </a:lnTo>
                    <a:lnTo>
                      <a:pt x="75" y="3113"/>
                    </a:lnTo>
                    <a:lnTo>
                      <a:pt x="149" y="3297"/>
                    </a:lnTo>
                    <a:lnTo>
                      <a:pt x="299" y="3655"/>
                    </a:lnTo>
                    <a:lnTo>
                      <a:pt x="519" y="4022"/>
                    </a:lnTo>
                    <a:lnTo>
                      <a:pt x="19665" y="21416"/>
                    </a:lnTo>
                    <a:lnTo>
                      <a:pt x="20034" y="21600"/>
                    </a:lnTo>
                    <a:lnTo>
                      <a:pt x="20483" y="21416"/>
                    </a:lnTo>
                    <a:lnTo>
                      <a:pt x="20857" y="20865"/>
                    </a:lnTo>
                    <a:lnTo>
                      <a:pt x="21226" y="20324"/>
                    </a:lnTo>
                    <a:lnTo>
                      <a:pt x="21451" y="19589"/>
                    </a:lnTo>
                    <a:lnTo>
                      <a:pt x="21600" y="18854"/>
                    </a:lnTo>
                    <a:lnTo>
                      <a:pt x="21451" y="18119"/>
                    </a:lnTo>
                    <a:lnTo>
                      <a:pt x="21301" y="17936"/>
                    </a:lnTo>
                    <a:lnTo>
                      <a:pt x="21077" y="17568"/>
                    </a:lnTo>
                    <a:lnTo>
                      <a:pt x="1935" y="184"/>
                    </a:lnTo>
                    <a:lnTo>
                      <a:pt x="15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grpSp>
      <p:grpSp>
        <p:nvGrpSpPr>
          <p:cNvPr id="90" name="Google Shape;1352;p40"/>
          <p:cNvGrpSpPr/>
          <p:nvPr/>
        </p:nvGrpSpPr>
        <p:grpSpPr>
          <a:xfrm>
            <a:off x="7925436" y="1328974"/>
            <a:ext cx="527113" cy="520815"/>
            <a:chOff x="-15723" y="8485"/>
            <a:chExt cx="504648" cy="498618"/>
          </a:xfrm>
        </p:grpSpPr>
        <p:sp>
          <p:nvSpPr>
            <p:cNvPr id="1049084" name="Google Shape;1353;p40"/>
            <p:cNvSpPr/>
            <p:nvPr/>
          </p:nvSpPr>
          <p:spPr>
            <a:xfrm>
              <a:off x="22203" y="318999"/>
              <a:ext cx="183696" cy="6143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462" y="16081"/>
                  </a:lnTo>
                  <a:lnTo>
                    <a:pt x="539" y="17005"/>
                  </a:lnTo>
                  <a:lnTo>
                    <a:pt x="692" y="18149"/>
                  </a:lnTo>
                  <a:lnTo>
                    <a:pt x="924" y="19074"/>
                  </a:lnTo>
                  <a:lnTo>
                    <a:pt x="1154" y="19989"/>
                  </a:lnTo>
                  <a:lnTo>
                    <a:pt x="1463" y="20685"/>
                  </a:lnTo>
                  <a:lnTo>
                    <a:pt x="1769" y="21142"/>
                  </a:lnTo>
                  <a:lnTo>
                    <a:pt x="2155" y="21600"/>
                  </a:lnTo>
                  <a:lnTo>
                    <a:pt x="19525" y="21600"/>
                  </a:lnTo>
                  <a:lnTo>
                    <a:pt x="19831" y="21142"/>
                  </a:lnTo>
                  <a:lnTo>
                    <a:pt x="20217" y="20685"/>
                  </a:lnTo>
                  <a:lnTo>
                    <a:pt x="20523" y="19989"/>
                  </a:lnTo>
                  <a:lnTo>
                    <a:pt x="20755" y="19074"/>
                  </a:lnTo>
                  <a:lnTo>
                    <a:pt x="20985" y="18149"/>
                  </a:lnTo>
                  <a:lnTo>
                    <a:pt x="21061" y="17005"/>
                  </a:lnTo>
                  <a:lnTo>
                    <a:pt x="21138" y="16081"/>
                  </a:lnTo>
                  <a:lnTo>
                    <a:pt x="2160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085" name="Google Shape;1354;p40"/>
            <p:cNvSpPr/>
            <p:nvPr/>
          </p:nvSpPr>
          <p:spPr>
            <a:xfrm>
              <a:off x="283025" y="318999"/>
              <a:ext cx="183696" cy="6143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462" y="16081"/>
                  </a:lnTo>
                  <a:lnTo>
                    <a:pt x="539" y="17005"/>
                  </a:lnTo>
                  <a:lnTo>
                    <a:pt x="692" y="18149"/>
                  </a:lnTo>
                  <a:lnTo>
                    <a:pt x="845" y="19074"/>
                  </a:lnTo>
                  <a:lnTo>
                    <a:pt x="1154" y="19989"/>
                  </a:lnTo>
                  <a:lnTo>
                    <a:pt x="1383" y="20685"/>
                  </a:lnTo>
                  <a:lnTo>
                    <a:pt x="1769" y="21142"/>
                  </a:lnTo>
                  <a:lnTo>
                    <a:pt x="2152" y="21600"/>
                  </a:lnTo>
                  <a:lnTo>
                    <a:pt x="19448" y="21600"/>
                  </a:lnTo>
                  <a:lnTo>
                    <a:pt x="19831" y="21142"/>
                  </a:lnTo>
                  <a:lnTo>
                    <a:pt x="20140" y="20685"/>
                  </a:lnTo>
                  <a:lnTo>
                    <a:pt x="20446" y="19989"/>
                  </a:lnTo>
                  <a:lnTo>
                    <a:pt x="20752" y="19074"/>
                  </a:lnTo>
                  <a:lnTo>
                    <a:pt x="20908" y="18149"/>
                  </a:lnTo>
                  <a:lnTo>
                    <a:pt x="21061" y="17005"/>
                  </a:lnTo>
                  <a:lnTo>
                    <a:pt x="21138" y="16081"/>
                  </a:lnTo>
                  <a:lnTo>
                    <a:pt x="2160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086" name="Google Shape;1355;p40"/>
            <p:cNvSpPr/>
            <p:nvPr/>
          </p:nvSpPr>
          <p:spPr>
            <a:xfrm>
              <a:off x="-1" y="286305"/>
              <a:ext cx="488925" cy="32696"/>
            </a:xfrm>
            <a:prstGeom prst="rect"/>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087" name="Google Shape;1356;p40"/>
            <p:cNvSpPr/>
            <p:nvPr/>
          </p:nvSpPr>
          <p:spPr>
            <a:xfrm>
              <a:off x="10438" y="83009"/>
              <a:ext cx="207227" cy="4511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410" y="21600"/>
                  </a:lnTo>
                  <a:lnTo>
                    <a:pt x="21190" y="21600"/>
                  </a:lnTo>
                  <a:lnTo>
                    <a:pt x="21600" y="0"/>
                  </a:lnTo>
                  <a:close/>
                </a:path>
              </a:pathLst>
            </a:custGeom>
            <a:solidFill>
              <a:srgbClr val="FFD095"/>
            </a:solidFill>
            <a:ln w="12700" cap="flat">
              <a:noFill/>
              <a:miter lim="400000"/>
            </a:ln>
            <a:effectLst/>
          </p:spPr>
          <p:txBody>
            <a:bodyPr anchor="ctr" bIns="0" lIns="0" numCol="1" rIns="0" tIns="0" wrap="square">
              <a:noAutofit/>
            </a:bodyPr>
            <a:p>
              <a:pPr>
                <a:defRPr>
                  <a:solidFill>
                    <a:srgbClr val="000000"/>
                  </a:solidFill>
                </a:defRPr>
              </a:pPr>
            </a:p>
          </p:txBody>
        </p:sp>
        <p:sp>
          <p:nvSpPr>
            <p:cNvPr id="1049088" name="Google Shape;1357;p40"/>
            <p:cNvSpPr/>
            <p:nvPr/>
          </p:nvSpPr>
          <p:spPr>
            <a:xfrm>
              <a:off x="271259" y="83009"/>
              <a:ext cx="207227" cy="4511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410" y="21600"/>
                  </a:lnTo>
                  <a:lnTo>
                    <a:pt x="21190" y="21600"/>
                  </a:lnTo>
                  <a:lnTo>
                    <a:pt x="21600" y="0"/>
                  </a:lnTo>
                  <a:close/>
                </a:path>
              </a:pathLst>
            </a:custGeom>
            <a:solidFill>
              <a:srgbClr val="FFD095"/>
            </a:solidFill>
            <a:ln w="12700" cap="flat">
              <a:noFill/>
              <a:miter lim="400000"/>
            </a:ln>
            <a:effectLst/>
          </p:spPr>
          <p:txBody>
            <a:bodyPr anchor="ctr" bIns="0" lIns="0" numCol="1" rIns="0" tIns="0" wrap="square">
              <a:noAutofit/>
            </a:bodyPr>
            <a:p>
              <a:pPr>
                <a:defRPr>
                  <a:solidFill>
                    <a:srgbClr val="000000"/>
                  </a:solidFill>
                </a:defRPr>
              </a:pPr>
            </a:p>
          </p:txBody>
        </p:sp>
        <p:sp>
          <p:nvSpPr>
            <p:cNvPr id="1049089" name="Google Shape;1358;p40"/>
            <p:cNvSpPr/>
            <p:nvPr/>
          </p:nvSpPr>
          <p:spPr>
            <a:xfrm>
              <a:off x="281723" y="8485"/>
              <a:ext cx="186299" cy="41859"/>
            </a:xfrm>
            <a:custGeom>
              <a:avLst/>
              <a:ahLst/>
              <a:cxnLst>
                <a:cxn ang="0">
                  <a:pos x="wd2" y="hd2"/>
                </a:cxn>
                <a:cxn ang="5400000">
                  <a:pos x="wd2" y="hd2"/>
                </a:cxn>
                <a:cxn ang="10800000">
                  <a:pos x="wd2" y="hd2"/>
                </a:cxn>
                <a:cxn ang="16200000">
                  <a:pos x="wd2" y="hd2"/>
                </a:cxn>
              </a:cxnLst>
              <a:rect l="0" t="0" r="r" b="b"/>
              <a:pathLst>
                <a:path w="21600" h="21600" extrusionOk="0">
                  <a:moveTo>
                    <a:pt x="1213" y="0"/>
                  </a:moveTo>
                  <a:lnTo>
                    <a:pt x="0" y="21600"/>
                  </a:lnTo>
                  <a:lnTo>
                    <a:pt x="21600" y="21600"/>
                  </a:lnTo>
                  <a:lnTo>
                    <a:pt x="2038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90" name="Google Shape;1359;p40"/>
            <p:cNvSpPr/>
            <p:nvPr/>
          </p:nvSpPr>
          <p:spPr>
            <a:xfrm>
              <a:off x="20902" y="8485"/>
              <a:ext cx="186299" cy="41859"/>
            </a:xfrm>
            <a:custGeom>
              <a:avLst/>
              <a:ahLst/>
              <a:cxnLst>
                <a:cxn ang="0">
                  <a:pos x="wd2" y="hd2"/>
                </a:cxn>
                <a:cxn ang="5400000">
                  <a:pos x="wd2" y="hd2"/>
                </a:cxn>
                <a:cxn ang="10800000">
                  <a:pos x="wd2" y="hd2"/>
                </a:cxn>
                <a:cxn ang="16200000">
                  <a:pos x="wd2" y="hd2"/>
                </a:cxn>
              </a:cxnLst>
              <a:rect l="0" t="0" r="r" b="b"/>
              <a:pathLst>
                <a:path w="21600" h="21600" extrusionOk="0">
                  <a:moveTo>
                    <a:pt x="1289" y="0"/>
                  </a:moveTo>
                  <a:lnTo>
                    <a:pt x="0" y="21600"/>
                  </a:lnTo>
                  <a:lnTo>
                    <a:pt x="21600" y="21600"/>
                  </a:lnTo>
                  <a:lnTo>
                    <a:pt x="2038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91" name="Google Shape;1360;p40"/>
            <p:cNvSpPr/>
            <p:nvPr/>
          </p:nvSpPr>
          <p:spPr>
            <a:xfrm>
              <a:off x="260795" y="50342"/>
              <a:ext cx="228129" cy="32669"/>
            </a:xfrm>
            <a:prstGeom prst="rect"/>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92" name="Google Shape;1361;p40"/>
            <p:cNvSpPr/>
            <p:nvPr/>
          </p:nvSpPr>
          <p:spPr>
            <a:xfrm>
              <a:off x="-1" y="50342"/>
              <a:ext cx="228129" cy="32669"/>
            </a:xfrm>
            <a:prstGeom prst="rect"/>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093" name="Google Shape;1362;p40"/>
            <p:cNvSpPr/>
            <p:nvPr/>
          </p:nvSpPr>
          <p:spPr>
            <a:xfrm>
              <a:off x="275190" y="128119"/>
              <a:ext cx="199366" cy="158188"/>
            </a:xfrm>
            <a:custGeom>
              <a:avLst/>
              <a:ahLst/>
              <a:cxnLst>
                <a:cxn ang="0">
                  <a:pos x="wd2" y="hd2"/>
                </a:cxn>
                <a:cxn ang="5400000">
                  <a:pos x="wd2" y="hd2"/>
                </a:cxn>
                <a:cxn ang="10800000">
                  <a:pos x="wd2" y="hd2"/>
                </a:cxn>
                <a:cxn ang="16200000">
                  <a:pos x="wd2" y="hd2"/>
                </a:cxn>
              </a:cxnLst>
              <a:rect l="0" t="0" r="r" b="b"/>
              <a:pathLst>
                <a:path w="21600" h="21600" extrusionOk="0">
                  <a:moveTo>
                    <a:pt x="9349" y="4283"/>
                  </a:moveTo>
                  <a:lnTo>
                    <a:pt x="9843" y="4372"/>
                  </a:lnTo>
                  <a:lnTo>
                    <a:pt x="10339" y="4553"/>
                  </a:lnTo>
                  <a:lnTo>
                    <a:pt x="10835" y="4731"/>
                  </a:lnTo>
                  <a:lnTo>
                    <a:pt x="11828" y="5356"/>
                  </a:lnTo>
                  <a:lnTo>
                    <a:pt x="12818" y="6071"/>
                  </a:lnTo>
                  <a:lnTo>
                    <a:pt x="13314" y="6604"/>
                  </a:lnTo>
                  <a:lnTo>
                    <a:pt x="13740" y="7141"/>
                  </a:lnTo>
                  <a:lnTo>
                    <a:pt x="14163" y="7677"/>
                  </a:lnTo>
                  <a:lnTo>
                    <a:pt x="14518" y="8299"/>
                  </a:lnTo>
                  <a:lnTo>
                    <a:pt x="15156" y="9551"/>
                  </a:lnTo>
                  <a:lnTo>
                    <a:pt x="15652" y="10798"/>
                  </a:lnTo>
                  <a:lnTo>
                    <a:pt x="15934" y="12049"/>
                  </a:lnTo>
                  <a:lnTo>
                    <a:pt x="16005" y="12586"/>
                  </a:lnTo>
                  <a:lnTo>
                    <a:pt x="16005" y="13208"/>
                  </a:lnTo>
                  <a:lnTo>
                    <a:pt x="15934" y="13834"/>
                  </a:lnTo>
                  <a:lnTo>
                    <a:pt x="15864" y="14370"/>
                  </a:lnTo>
                  <a:lnTo>
                    <a:pt x="15723" y="14907"/>
                  </a:lnTo>
                  <a:lnTo>
                    <a:pt x="15579" y="15351"/>
                  </a:lnTo>
                  <a:lnTo>
                    <a:pt x="15367" y="15799"/>
                  </a:lnTo>
                  <a:lnTo>
                    <a:pt x="15085" y="16244"/>
                  </a:lnTo>
                  <a:lnTo>
                    <a:pt x="14730" y="16603"/>
                  </a:lnTo>
                  <a:lnTo>
                    <a:pt x="14377" y="16869"/>
                  </a:lnTo>
                  <a:lnTo>
                    <a:pt x="14022" y="17047"/>
                  </a:lnTo>
                  <a:lnTo>
                    <a:pt x="13596" y="17228"/>
                  </a:lnTo>
                  <a:lnTo>
                    <a:pt x="13173" y="17317"/>
                  </a:lnTo>
                  <a:lnTo>
                    <a:pt x="12677" y="17406"/>
                  </a:lnTo>
                  <a:lnTo>
                    <a:pt x="12251" y="17317"/>
                  </a:lnTo>
                  <a:lnTo>
                    <a:pt x="11755" y="17228"/>
                  </a:lnTo>
                  <a:lnTo>
                    <a:pt x="11261" y="17136"/>
                  </a:lnTo>
                  <a:lnTo>
                    <a:pt x="10765" y="16958"/>
                  </a:lnTo>
                  <a:lnTo>
                    <a:pt x="9772" y="16332"/>
                  </a:lnTo>
                  <a:lnTo>
                    <a:pt x="8782" y="15529"/>
                  </a:lnTo>
                  <a:lnTo>
                    <a:pt x="8286" y="15085"/>
                  </a:lnTo>
                  <a:lnTo>
                    <a:pt x="7860" y="14548"/>
                  </a:lnTo>
                  <a:lnTo>
                    <a:pt x="7437" y="14011"/>
                  </a:lnTo>
                  <a:lnTo>
                    <a:pt x="7011" y="13389"/>
                  </a:lnTo>
                  <a:lnTo>
                    <a:pt x="6444" y="12138"/>
                  </a:lnTo>
                  <a:lnTo>
                    <a:pt x="5948" y="10891"/>
                  </a:lnTo>
                  <a:lnTo>
                    <a:pt x="5666" y="9639"/>
                  </a:lnTo>
                  <a:lnTo>
                    <a:pt x="5595" y="9014"/>
                  </a:lnTo>
                  <a:lnTo>
                    <a:pt x="5595" y="7855"/>
                  </a:lnTo>
                  <a:lnTo>
                    <a:pt x="5736" y="7318"/>
                  </a:lnTo>
                  <a:lnTo>
                    <a:pt x="5807" y="6782"/>
                  </a:lnTo>
                  <a:lnTo>
                    <a:pt x="6018" y="6337"/>
                  </a:lnTo>
                  <a:lnTo>
                    <a:pt x="6233" y="5890"/>
                  </a:lnTo>
                  <a:lnTo>
                    <a:pt x="6515" y="5445"/>
                  </a:lnTo>
                  <a:lnTo>
                    <a:pt x="6870" y="5086"/>
                  </a:lnTo>
                  <a:lnTo>
                    <a:pt x="7223" y="4820"/>
                  </a:lnTo>
                  <a:lnTo>
                    <a:pt x="7578" y="4553"/>
                  </a:lnTo>
                  <a:lnTo>
                    <a:pt x="8001" y="4464"/>
                  </a:lnTo>
                  <a:lnTo>
                    <a:pt x="8427" y="4283"/>
                  </a:lnTo>
                  <a:close/>
                  <a:moveTo>
                    <a:pt x="0" y="0"/>
                  </a:moveTo>
                  <a:lnTo>
                    <a:pt x="1416" y="21600"/>
                  </a:lnTo>
                  <a:lnTo>
                    <a:pt x="20184" y="21600"/>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94" name="Google Shape;1363;p40"/>
            <p:cNvSpPr/>
            <p:nvPr/>
          </p:nvSpPr>
          <p:spPr>
            <a:xfrm>
              <a:off x="14368" y="128119"/>
              <a:ext cx="199366" cy="158188"/>
            </a:xfrm>
            <a:custGeom>
              <a:avLst/>
              <a:ahLst/>
              <a:cxnLst>
                <a:cxn ang="0">
                  <a:pos x="wd2" y="hd2"/>
                </a:cxn>
                <a:cxn ang="5400000">
                  <a:pos x="wd2" y="hd2"/>
                </a:cxn>
                <a:cxn ang="10800000">
                  <a:pos x="wd2" y="hd2"/>
                </a:cxn>
                <a:cxn ang="16200000">
                  <a:pos x="wd2" y="hd2"/>
                </a:cxn>
              </a:cxnLst>
              <a:rect l="0" t="0" r="r" b="b"/>
              <a:pathLst>
                <a:path w="21600" h="21600" extrusionOk="0">
                  <a:moveTo>
                    <a:pt x="9420" y="4283"/>
                  </a:moveTo>
                  <a:lnTo>
                    <a:pt x="9916" y="4372"/>
                  </a:lnTo>
                  <a:lnTo>
                    <a:pt x="10412" y="4553"/>
                  </a:lnTo>
                  <a:lnTo>
                    <a:pt x="10906" y="4731"/>
                  </a:lnTo>
                  <a:lnTo>
                    <a:pt x="11898" y="5356"/>
                  </a:lnTo>
                  <a:lnTo>
                    <a:pt x="12818" y="6071"/>
                  </a:lnTo>
                  <a:lnTo>
                    <a:pt x="13314" y="6604"/>
                  </a:lnTo>
                  <a:lnTo>
                    <a:pt x="14166" y="7677"/>
                  </a:lnTo>
                  <a:lnTo>
                    <a:pt x="14589" y="8299"/>
                  </a:lnTo>
                  <a:lnTo>
                    <a:pt x="15226" y="9551"/>
                  </a:lnTo>
                  <a:lnTo>
                    <a:pt x="15652" y="10798"/>
                  </a:lnTo>
                  <a:lnTo>
                    <a:pt x="15934" y="12049"/>
                  </a:lnTo>
                  <a:lnTo>
                    <a:pt x="16005" y="12586"/>
                  </a:lnTo>
                  <a:lnTo>
                    <a:pt x="16005" y="13834"/>
                  </a:lnTo>
                  <a:lnTo>
                    <a:pt x="15934" y="14370"/>
                  </a:lnTo>
                  <a:lnTo>
                    <a:pt x="15793" y="14907"/>
                  </a:lnTo>
                  <a:lnTo>
                    <a:pt x="15582" y="15351"/>
                  </a:lnTo>
                  <a:lnTo>
                    <a:pt x="15367" y="15799"/>
                  </a:lnTo>
                  <a:lnTo>
                    <a:pt x="15085" y="16244"/>
                  </a:lnTo>
                  <a:lnTo>
                    <a:pt x="14803" y="16603"/>
                  </a:lnTo>
                  <a:lnTo>
                    <a:pt x="14448" y="16869"/>
                  </a:lnTo>
                  <a:lnTo>
                    <a:pt x="14022" y="17047"/>
                  </a:lnTo>
                  <a:lnTo>
                    <a:pt x="13599" y="17228"/>
                  </a:lnTo>
                  <a:lnTo>
                    <a:pt x="12747" y="17406"/>
                  </a:lnTo>
                  <a:lnTo>
                    <a:pt x="12251" y="17317"/>
                  </a:lnTo>
                  <a:lnTo>
                    <a:pt x="11757" y="17228"/>
                  </a:lnTo>
                  <a:lnTo>
                    <a:pt x="11261" y="17136"/>
                  </a:lnTo>
                  <a:lnTo>
                    <a:pt x="10765" y="16958"/>
                  </a:lnTo>
                  <a:lnTo>
                    <a:pt x="9775" y="16332"/>
                  </a:lnTo>
                  <a:lnTo>
                    <a:pt x="8782" y="15529"/>
                  </a:lnTo>
                  <a:lnTo>
                    <a:pt x="8356" y="15085"/>
                  </a:lnTo>
                  <a:lnTo>
                    <a:pt x="7863" y="14548"/>
                  </a:lnTo>
                  <a:lnTo>
                    <a:pt x="7437" y="14011"/>
                  </a:lnTo>
                  <a:lnTo>
                    <a:pt x="7082" y="13389"/>
                  </a:lnTo>
                  <a:lnTo>
                    <a:pt x="6444" y="12138"/>
                  </a:lnTo>
                  <a:lnTo>
                    <a:pt x="6021" y="10891"/>
                  </a:lnTo>
                  <a:lnTo>
                    <a:pt x="5807" y="10265"/>
                  </a:lnTo>
                  <a:lnTo>
                    <a:pt x="5666" y="9014"/>
                  </a:lnTo>
                  <a:lnTo>
                    <a:pt x="5595" y="8481"/>
                  </a:lnTo>
                  <a:lnTo>
                    <a:pt x="5666" y="7855"/>
                  </a:lnTo>
                  <a:lnTo>
                    <a:pt x="5736" y="7318"/>
                  </a:lnTo>
                  <a:lnTo>
                    <a:pt x="5877" y="6782"/>
                  </a:lnTo>
                  <a:lnTo>
                    <a:pt x="6021" y="6337"/>
                  </a:lnTo>
                  <a:lnTo>
                    <a:pt x="6303" y="5890"/>
                  </a:lnTo>
                  <a:lnTo>
                    <a:pt x="6515" y="5445"/>
                  </a:lnTo>
                  <a:lnTo>
                    <a:pt x="6870" y="5086"/>
                  </a:lnTo>
                  <a:lnTo>
                    <a:pt x="7225" y="4820"/>
                  </a:lnTo>
                  <a:lnTo>
                    <a:pt x="7648" y="4553"/>
                  </a:lnTo>
                  <a:lnTo>
                    <a:pt x="8004" y="4464"/>
                  </a:lnTo>
                  <a:lnTo>
                    <a:pt x="8500" y="4283"/>
                  </a:lnTo>
                  <a:close/>
                  <a:moveTo>
                    <a:pt x="0" y="0"/>
                  </a:moveTo>
                  <a:lnTo>
                    <a:pt x="1486" y="21600"/>
                  </a:lnTo>
                  <a:lnTo>
                    <a:pt x="20184" y="21600"/>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095" name="Google Shape;1364;p40"/>
            <p:cNvSpPr/>
            <p:nvPr/>
          </p:nvSpPr>
          <p:spPr>
            <a:xfrm>
              <a:off x="66012" y="167997"/>
              <a:ext cx="87593" cy="87594"/>
            </a:xfrm>
            <a:custGeom>
              <a:avLst/>
              <a:ahLst/>
              <a:cxnLst>
                <a:cxn ang="0">
                  <a:pos x="wd2" y="hd2"/>
                </a:cxn>
                <a:cxn ang="5400000">
                  <a:pos x="wd2" y="hd2"/>
                </a:cxn>
                <a:cxn ang="10800000">
                  <a:pos x="wd2" y="hd2"/>
                </a:cxn>
                <a:cxn ang="16200000">
                  <a:pos x="wd2" y="hd2"/>
                </a:cxn>
              </a:cxnLst>
              <a:rect l="0" t="0" r="r" b="b"/>
              <a:pathLst>
                <a:path w="21600" h="21600" extrusionOk="0">
                  <a:moveTo>
                    <a:pt x="2093" y="0"/>
                  </a:moveTo>
                  <a:lnTo>
                    <a:pt x="1611" y="802"/>
                  </a:lnTo>
                  <a:lnTo>
                    <a:pt x="969" y="1611"/>
                  </a:lnTo>
                  <a:lnTo>
                    <a:pt x="642" y="2414"/>
                  </a:lnTo>
                  <a:lnTo>
                    <a:pt x="321" y="3383"/>
                  </a:lnTo>
                  <a:lnTo>
                    <a:pt x="160" y="4352"/>
                  </a:lnTo>
                  <a:lnTo>
                    <a:pt x="0" y="5482"/>
                  </a:lnTo>
                  <a:lnTo>
                    <a:pt x="160" y="6445"/>
                  </a:lnTo>
                  <a:lnTo>
                    <a:pt x="321" y="7574"/>
                  </a:lnTo>
                  <a:lnTo>
                    <a:pt x="481" y="8704"/>
                  </a:lnTo>
                  <a:lnTo>
                    <a:pt x="969" y="9834"/>
                  </a:lnTo>
                  <a:lnTo>
                    <a:pt x="1932" y="12087"/>
                  </a:lnTo>
                  <a:lnTo>
                    <a:pt x="3383" y="14347"/>
                  </a:lnTo>
                  <a:lnTo>
                    <a:pt x="4192" y="15470"/>
                  </a:lnTo>
                  <a:lnTo>
                    <a:pt x="5161" y="16439"/>
                  </a:lnTo>
                  <a:lnTo>
                    <a:pt x="6284" y="17408"/>
                  </a:lnTo>
                  <a:lnTo>
                    <a:pt x="7253" y="18211"/>
                  </a:lnTo>
                  <a:lnTo>
                    <a:pt x="9513" y="19661"/>
                  </a:lnTo>
                  <a:lnTo>
                    <a:pt x="11766" y="20791"/>
                  </a:lnTo>
                  <a:lnTo>
                    <a:pt x="12896" y="21112"/>
                  </a:lnTo>
                  <a:lnTo>
                    <a:pt x="14026" y="21279"/>
                  </a:lnTo>
                  <a:lnTo>
                    <a:pt x="15149" y="21440"/>
                  </a:lnTo>
                  <a:lnTo>
                    <a:pt x="16279" y="21600"/>
                  </a:lnTo>
                  <a:lnTo>
                    <a:pt x="17248" y="21440"/>
                  </a:lnTo>
                  <a:lnTo>
                    <a:pt x="18217" y="21279"/>
                  </a:lnTo>
                  <a:lnTo>
                    <a:pt x="19180" y="20952"/>
                  </a:lnTo>
                  <a:lnTo>
                    <a:pt x="20149" y="20631"/>
                  </a:lnTo>
                  <a:lnTo>
                    <a:pt x="20958" y="20149"/>
                  </a:lnTo>
                  <a:lnTo>
                    <a:pt x="21600" y="19501"/>
                  </a:lnTo>
                  <a:lnTo>
                    <a:pt x="2093"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96" name="Google Shape;1365;p40"/>
            <p:cNvSpPr/>
            <p:nvPr/>
          </p:nvSpPr>
          <p:spPr>
            <a:xfrm>
              <a:off x="326834" y="167997"/>
              <a:ext cx="87593" cy="87594"/>
            </a:xfrm>
            <a:custGeom>
              <a:avLst/>
              <a:ahLst/>
              <a:cxnLst>
                <a:cxn ang="0">
                  <a:pos x="wd2" y="hd2"/>
                </a:cxn>
                <a:cxn ang="5400000">
                  <a:pos x="wd2" y="hd2"/>
                </a:cxn>
                <a:cxn ang="10800000">
                  <a:pos x="wd2" y="hd2"/>
                </a:cxn>
                <a:cxn ang="16200000">
                  <a:pos x="wd2" y="hd2"/>
                </a:cxn>
              </a:cxnLst>
              <a:rect l="0" t="0" r="r" b="b"/>
              <a:pathLst>
                <a:path w="21600" h="21600" extrusionOk="0">
                  <a:moveTo>
                    <a:pt x="2093" y="0"/>
                  </a:moveTo>
                  <a:lnTo>
                    <a:pt x="1451" y="802"/>
                  </a:lnTo>
                  <a:lnTo>
                    <a:pt x="963" y="1611"/>
                  </a:lnTo>
                  <a:lnTo>
                    <a:pt x="481" y="2414"/>
                  </a:lnTo>
                  <a:lnTo>
                    <a:pt x="321" y="3383"/>
                  </a:lnTo>
                  <a:lnTo>
                    <a:pt x="0" y="4352"/>
                  </a:lnTo>
                  <a:lnTo>
                    <a:pt x="0" y="6445"/>
                  </a:lnTo>
                  <a:lnTo>
                    <a:pt x="160" y="7574"/>
                  </a:lnTo>
                  <a:lnTo>
                    <a:pt x="481" y="8704"/>
                  </a:lnTo>
                  <a:lnTo>
                    <a:pt x="802" y="9834"/>
                  </a:lnTo>
                  <a:lnTo>
                    <a:pt x="1932" y="12087"/>
                  </a:lnTo>
                  <a:lnTo>
                    <a:pt x="3222" y="14347"/>
                  </a:lnTo>
                  <a:lnTo>
                    <a:pt x="4192" y="15470"/>
                  </a:lnTo>
                  <a:lnTo>
                    <a:pt x="5154" y="16439"/>
                  </a:lnTo>
                  <a:lnTo>
                    <a:pt x="6124" y="17408"/>
                  </a:lnTo>
                  <a:lnTo>
                    <a:pt x="7253" y="18211"/>
                  </a:lnTo>
                  <a:lnTo>
                    <a:pt x="9507" y="19661"/>
                  </a:lnTo>
                  <a:lnTo>
                    <a:pt x="11766" y="20791"/>
                  </a:lnTo>
                  <a:lnTo>
                    <a:pt x="12896" y="21112"/>
                  </a:lnTo>
                  <a:lnTo>
                    <a:pt x="14019" y="21279"/>
                  </a:lnTo>
                  <a:lnTo>
                    <a:pt x="15149" y="21440"/>
                  </a:lnTo>
                  <a:lnTo>
                    <a:pt x="16118" y="21600"/>
                  </a:lnTo>
                  <a:lnTo>
                    <a:pt x="17248" y="21440"/>
                  </a:lnTo>
                  <a:lnTo>
                    <a:pt x="18211" y="21279"/>
                  </a:lnTo>
                  <a:lnTo>
                    <a:pt x="19180" y="20952"/>
                  </a:lnTo>
                  <a:lnTo>
                    <a:pt x="19989" y="20631"/>
                  </a:lnTo>
                  <a:lnTo>
                    <a:pt x="20791" y="20149"/>
                  </a:lnTo>
                  <a:lnTo>
                    <a:pt x="21600" y="19501"/>
                  </a:lnTo>
                  <a:lnTo>
                    <a:pt x="2093"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97" name="Google Shape;1366;p40"/>
            <p:cNvSpPr/>
            <p:nvPr/>
          </p:nvSpPr>
          <p:spPr>
            <a:xfrm>
              <a:off x="74497" y="159486"/>
              <a:ext cx="87594" cy="87594"/>
            </a:xfrm>
            <a:custGeom>
              <a:avLst/>
              <a:ahLst/>
              <a:cxnLst>
                <a:cxn ang="0">
                  <a:pos x="wd2" y="hd2"/>
                </a:cxn>
                <a:cxn ang="5400000">
                  <a:pos x="wd2" y="hd2"/>
                </a:cxn>
                <a:cxn ang="10800000">
                  <a:pos x="wd2" y="hd2"/>
                </a:cxn>
                <a:cxn ang="16200000">
                  <a:pos x="wd2" y="hd2"/>
                </a:cxn>
              </a:cxnLst>
              <a:rect l="0" t="0" r="r" b="b"/>
              <a:pathLst>
                <a:path w="21600" h="21600" extrusionOk="0">
                  <a:moveTo>
                    <a:pt x="4519" y="0"/>
                  </a:moveTo>
                  <a:lnTo>
                    <a:pt x="3389" y="327"/>
                  </a:lnTo>
                  <a:lnTo>
                    <a:pt x="2580" y="488"/>
                  </a:lnTo>
                  <a:lnTo>
                    <a:pt x="1618" y="969"/>
                  </a:lnTo>
                  <a:lnTo>
                    <a:pt x="809" y="1451"/>
                  </a:lnTo>
                  <a:lnTo>
                    <a:pt x="0" y="2099"/>
                  </a:lnTo>
                  <a:lnTo>
                    <a:pt x="19507" y="21600"/>
                  </a:lnTo>
                  <a:lnTo>
                    <a:pt x="20149" y="20798"/>
                  </a:lnTo>
                  <a:lnTo>
                    <a:pt x="20637" y="19989"/>
                  </a:lnTo>
                  <a:lnTo>
                    <a:pt x="21119" y="19186"/>
                  </a:lnTo>
                  <a:lnTo>
                    <a:pt x="21440" y="18217"/>
                  </a:lnTo>
                  <a:lnTo>
                    <a:pt x="21600" y="17248"/>
                  </a:lnTo>
                  <a:lnTo>
                    <a:pt x="21600" y="14995"/>
                  </a:lnTo>
                  <a:lnTo>
                    <a:pt x="21440" y="14026"/>
                  </a:lnTo>
                  <a:lnTo>
                    <a:pt x="21119" y="12896"/>
                  </a:lnTo>
                  <a:lnTo>
                    <a:pt x="20798" y="11766"/>
                  </a:lnTo>
                  <a:lnTo>
                    <a:pt x="19828" y="9513"/>
                  </a:lnTo>
                  <a:lnTo>
                    <a:pt x="18378" y="7253"/>
                  </a:lnTo>
                  <a:lnTo>
                    <a:pt x="17415" y="6130"/>
                  </a:lnTo>
                  <a:lnTo>
                    <a:pt x="16446" y="5161"/>
                  </a:lnTo>
                  <a:lnTo>
                    <a:pt x="15476" y="4192"/>
                  </a:lnTo>
                  <a:lnTo>
                    <a:pt x="14347" y="3229"/>
                  </a:lnTo>
                  <a:lnTo>
                    <a:pt x="12254" y="1939"/>
                  </a:lnTo>
                  <a:lnTo>
                    <a:pt x="9994" y="809"/>
                  </a:lnTo>
                  <a:lnTo>
                    <a:pt x="8871" y="488"/>
                  </a:lnTo>
                  <a:lnTo>
                    <a:pt x="7741" y="160"/>
                  </a:lnTo>
                  <a:lnTo>
                    <a:pt x="661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98" name="Google Shape;1367;p40"/>
            <p:cNvSpPr/>
            <p:nvPr/>
          </p:nvSpPr>
          <p:spPr>
            <a:xfrm>
              <a:off x="335319" y="159486"/>
              <a:ext cx="87593" cy="87594"/>
            </a:xfrm>
            <a:custGeom>
              <a:avLst/>
              <a:ahLst/>
              <a:cxnLst>
                <a:cxn ang="0">
                  <a:pos x="wd2" y="hd2"/>
                </a:cxn>
                <a:cxn ang="5400000">
                  <a:pos x="wd2" y="hd2"/>
                </a:cxn>
                <a:cxn ang="10800000">
                  <a:pos x="wd2" y="hd2"/>
                </a:cxn>
                <a:cxn ang="16200000">
                  <a:pos x="wd2" y="hd2"/>
                </a:cxn>
              </a:cxnLst>
              <a:rect l="0" t="0" r="r" b="b"/>
              <a:pathLst>
                <a:path w="21600" h="21600" extrusionOk="0">
                  <a:moveTo>
                    <a:pt x="4352" y="0"/>
                  </a:moveTo>
                  <a:lnTo>
                    <a:pt x="3383" y="327"/>
                  </a:lnTo>
                  <a:lnTo>
                    <a:pt x="2420" y="488"/>
                  </a:lnTo>
                  <a:lnTo>
                    <a:pt x="1611" y="969"/>
                  </a:lnTo>
                  <a:lnTo>
                    <a:pt x="809" y="1451"/>
                  </a:lnTo>
                  <a:lnTo>
                    <a:pt x="0" y="2099"/>
                  </a:lnTo>
                  <a:lnTo>
                    <a:pt x="19507" y="21600"/>
                  </a:lnTo>
                  <a:lnTo>
                    <a:pt x="20149" y="20798"/>
                  </a:lnTo>
                  <a:lnTo>
                    <a:pt x="20631" y="19989"/>
                  </a:lnTo>
                  <a:lnTo>
                    <a:pt x="20958" y="19186"/>
                  </a:lnTo>
                  <a:lnTo>
                    <a:pt x="21279" y="18217"/>
                  </a:lnTo>
                  <a:lnTo>
                    <a:pt x="21440" y="17248"/>
                  </a:lnTo>
                  <a:lnTo>
                    <a:pt x="21600" y="16118"/>
                  </a:lnTo>
                  <a:lnTo>
                    <a:pt x="21600" y="14995"/>
                  </a:lnTo>
                  <a:lnTo>
                    <a:pt x="21440" y="14026"/>
                  </a:lnTo>
                  <a:lnTo>
                    <a:pt x="21119" y="12896"/>
                  </a:lnTo>
                  <a:lnTo>
                    <a:pt x="20798" y="11766"/>
                  </a:lnTo>
                  <a:lnTo>
                    <a:pt x="19668" y="9513"/>
                  </a:lnTo>
                  <a:lnTo>
                    <a:pt x="18217" y="7253"/>
                  </a:lnTo>
                  <a:lnTo>
                    <a:pt x="17408" y="6130"/>
                  </a:lnTo>
                  <a:lnTo>
                    <a:pt x="16446" y="5161"/>
                  </a:lnTo>
                  <a:lnTo>
                    <a:pt x="15476" y="4192"/>
                  </a:lnTo>
                  <a:lnTo>
                    <a:pt x="14347" y="3229"/>
                  </a:lnTo>
                  <a:lnTo>
                    <a:pt x="12093" y="1939"/>
                  </a:lnTo>
                  <a:lnTo>
                    <a:pt x="9834" y="809"/>
                  </a:lnTo>
                  <a:lnTo>
                    <a:pt x="8704" y="488"/>
                  </a:lnTo>
                  <a:lnTo>
                    <a:pt x="7574" y="160"/>
                  </a:lnTo>
                  <a:lnTo>
                    <a:pt x="6451"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099" name="Google Shape;1368;p40"/>
            <p:cNvSpPr/>
            <p:nvPr/>
          </p:nvSpPr>
          <p:spPr>
            <a:xfrm>
              <a:off x="58177" y="151650"/>
              <a:ext cx="112425" cy="111776"/>
            </a:xfrm>
            <a:custGeom>
              <a:avLst/>
              <a:ahLst/>
              <a:cxnLst>
                <a:cxn ang="0">
                  <a:pos x="wd2" y="hd2"/>
                </a:cxn>
                <a:cxn ang="5400000">
                  <a:pos x="wd2" y="hd2"/>
                </a:cxn>
                <a:cxn ang="10800000">
                  <a:pos x="wd2" y="hd2"/>
                </a:cxn>
                <a:cxn ang="16200000">
                  <a:pos x="wd2" y="hd2"/>
                </a:cxn>
              </a:cxnLst>
              <a:rect l="0" t="0" r="r" b="b"/>
              <a:pathLst>
                <a:path w="21600" h="21600" extrusionOk="0">
                  <a:moveTo>
                    <a:pt x="7532" y="3033"/>
                  </a:moveTo>
                  <a:lnTo>
                    <a:pt x="8412" y="3159"/>
                  </a:lnTo>
                  <a:lnTo>
                    <a:pt x="9417" y="3285"/>
                  </a:lnTo>
                  <a:lnTo>
                    <a:pt x="10297" y="3662"/>
                  </a:lnTo>
                  <a:lnTo>
                    <a:pt x="11303" y="4044"/>
                  </a:lnTo>
                  <a:lnTo>
                    <a:pt x="12178" y="4547"/>
                  </a:lnTo>
                  <a:lnTo>
                    <a:pt x="13183" y="5181"/>
                  </a:lnTo>
                  <a:lnTo>
                    <a:pt x="14063" y="5810"/>
                  </a:lnTo>
                  <a:lnTo>
                    <a:pt x="14943" y="6570"/>
                  </a:lnTo>
                  <a:lnTo>
                    <a:pt x="16199" y="8084"/>
                  </a:lnTo>
                  <a:lnTo>
                    <a:pt x="17204" y="9598"/>
                  </a:lnTo>
                  <a:lnTo>
                    <a:pt x="17834" y="11117"/>
                  </a:lnTo>
                  <a:lnTo>
                    <a:pt x="18334" y="12757"/>
                  </a:lnTo>
                  <a:lnTo>
                    <a:pt x="18459" y="13642"/>
                  </a:lnTo>
                  <a:lnTo>
                    <a:pt x="18459" y="14527"/>
                  </a:lnTo>
                  <a:lnTo>
                    <a:pt x="18334" y="15282"/>
                  </a:lnTo>
                  <a:lnTo>
                    <a:pt x="18084" y="15916"/>
                  </a:lnTo>
                  <a:lnTo>
                    <a:pt x="5651" y="3411"/>
                  </a:lnTo>
                  <a:lnTo>
                    <a:pt x="6657" y="3159"/>
                  </a:lnTo>
                  <a:lnTo>
                    <a:pt x="7532" y="3033"/>
                  </a:lnTo>
                  <a:close/>
                  <a:moveTo>
                    <a:pt x="3391" y="5558"/>
                  </a:moveTo>
                  <a:lnTo>
                    <a:pt x="15949" y="18189"/>
                  </a:lnTo>
                  <a:lnTo>
                    <a:pt x="14943" y="18441"/>
                  </a:lnTo>
                  <a:lnTo>
                    <a:pt x="13183" y="18441"/>
                  </a:lnTo>
                  <a:lnTo>
                    <a:pt x="12178" y="18189"/>
                  </a:lnTo>
                  <a:lnTo>
                    <a:pt x="11178" y="17938"/>
                  </a:lnTo>
                  <a:lnTo>
                    <a:pt x="10297" y="17561"/>
                  </a:lnTo>
                  <a:lnTo>
                    <a:pt x="9292" y="17053"/>
                  </a:lnTo>
                  <a:lnTo>
                    <a:pt x="8412" y="16419"/>
                  </a:lnTo>
                  <a:lnTo>
                    <a:pt x="7532" y="15790"/>
                  </a:lnTo>
                  <a:lnTo>
                    <a:pt x="6657" y="14905"/>
                  </a:lnTo>
                  <a:lnTo>
                    <a:pt x="5396" y="13516"/>
                  </a:lnTo>
                  <a:lnTo>
                    <a:pt x="4396" y="12002"/>
                  </a:lnTo>
                  <a:lnTo>
                    <a:pt x="3641" y="10483"/>
                  </a:lnTo>
                  <a:lnTo>
                    <a:pt x="3266" y="8843"/>
                  </a:lnTo>
                  <a:lnTo>
                    <a:pt x="3136" y="7958"/>
                  </a:lnTo>
                  <a:lnTo>
                    <a:pt x="3136" y="7073"/>
                  </a:lnTo>
                  <a:lnTo>
                    <a:pt x="3266" y="6318"/>
                  </a:lnTo>
                  <a:lnTo>
                    <a:pt x="3391" y="5558"/>
                  </a:lnTo>
                  <a:close/>
                  <a:moveTo>
                    <a:pt x="7532" y="0"/>
                  </a:moveTo>
                  <a:lnTo>
                    <a:pt x="5901" y="126"/>
                  </a:lnTo>
                  <a:lnTo>
                    <a:pt x="4521" y="503"/>
                  </a:lnTo>
                  <a:lnTo>
                    <a:pt x="3266" y="1137"/>
                  </a:lnTo>
                  <a:lnTo>
                    <a:pt x="2636" y="1514"/>
                  </a:lnTo>
                  <a:lnTo>
                    <a:pt x="2135" y="2022"/>
                  </a:lnTo>
                  <a:lnTo>
                    <a:pt x="1505" y="2777"/>
                  </a:lnTo>
                  <a:lnTo>
                    <a:pt x="1005" y="3536"/>
                  </a:lnTo>
                  <a:lnTo>
                    <a:pt x="625" y="4422"/>
                  </a:lnTo>
                  <a:lnTo>
                    <a:pt x="250" y="5307"/>
                  </a:lnTo>
                  <a:lnTo>
                    <a:pt x="125" y="6187"/>
                  </a:lnTo>
                  <a:lnTo>
                    <a:pt x="0" y="7198"/>
                  </a:lnTo>
                  <a:lnTo>
                    <a:pt x="0" y="8335"/>
                  </a:lnTo>
                  <a:lnTo>
                    <a:pt x="250" y="9346"/>
                  </a:lnTo>
                  <a:lnTo>
                    <a:pt x="375" y="10357"/>
                  </a:lnTo>
                  <a:lnTo>
                    <a:pt x="750" y="11494"/>
                  </a:lnTo>
                  <a:lnTo>
                    <a:pt x="1130" y="12505"/>
                  </a:lnTo>
                  <a:lnTo>
                    <a:pt x="1630" y="13391"/>
                  </a:lnTo>
                  <a:lnTo>
                    <a:pt x="2261" y="14402"/>
                  </a:lnTo>
                  <a:lnTo>
                    <a:pt x="2886" y="15413"/>
                  </a:lnTo>
                  <a:lnTo>
                    <a:pt x="3641" y="16293"/>
                  </a:lnTo>
                  <a:lnTo>
                    <a:pt x="5526" y="18189"/>
                  </a:lnTo>
                  <a:lnTo>
                    <a:pt x="6657" y="19075"/>
                  </a:lnTo>
                  <a:lnTo>
                    <a:pt x="7912" y="19834"/>
                  </a:lnTo>
                  <a:lnTo>
                    <a:pt x="9042" y="20463"/>
                  </a:lnTo>
                  <a:lnTo>
                    <a:pt x="10297" y="20971"/>
                  </a:lnTo>
                  <a:lnTo>
                    <a:pt x="11553" y="21348"/>
                  </a:lnTo>
                  <a:lnTo>
                    <a:pt x="12808" y="21474"/>
                  </a:lnTo>
                  <a:lnTo>
                    <a:pt x="14063" y="21600"/>
                  </a:lnTo>
                  <a:lnTo>
                    <a:pt x="15574" y="21474"/>
                  </a:lnTo>
                  <a:lnTo>
                    <a:pt x="17079" y="21097"/>
                  </a:lnTo>
                  <a:lnTo>
                    <a:pt x="18334" y="20463"/>
                  </a:lnTo>
                  <a:lnTo>
                    <a:pt x="18964" y="19960"/>
                  </a:lnTo>
                  <a:lnTo>
                    <a:pt x="19465" y="19578"/>
                  </a:lnTo>
                  <a:lnTo>
                    <a:pt x="19465" y="19452"/>
                  </a:lnTo>
                  <a:lnTo>
                    <a:pt x="20095" y="18823"/>
                  </a:lnTo>
                  <a:lnTo>
                    <a:pt x="20595" y="18064"/>
                  </a:lnTo>
                  <a:lnTo>
                    <a:pt x="20970" y="17178"/>
                  </a:lnTo>
                  <a:lnTo>
                    <a:pt x="21225" y="16293"/>
                  </a:lnTo>
                  <a:lnTo>
                    <a:pt x="21475" y="15282"/>
                  </a:lnTo>
                  <a:lnTo>
                    <a:pt x="21600" y="14276"/>
                  </a:lnTo>
                  <a:lnTo>
                    <a:pt x="21475" y="13265"/>
                  </a:lnTo>
                  <a:lnTo>
                    <a:pt x="21350" y="12128"/>
                  </a:lnTo>
                  <a:lnTo>
                    <a:pt x="21095" y="11117"/>
                  </a:lnTo>
                  <a:lnTo>
                    <a:pt x="20845" y="10106"/>
                  </a:lnTo>
                  <a:lnTo>
                    <a:pt x="20345" y="9095"/>
                  </a:lnTo>
                  <a:lnTo>
                    <a:pt x="19840" y="8084"/>
                  </a:lnTo>
                  <a:lnTo>
                    <a:pt x="19339" y="7198"/>
                  </a:lnTo>
                  <a:lnTo>
                    <a:pt x="18584" y="6187"/>
                  </a:lnTo>
                  <a:lnTo>
                    <a:pt x="17959" y="5307"/>
                  </a:lnTo>
                  <a:lnTo>
                    <a:pt x="16074" y="3411"/>
                  </a:lnTo>
                  <a:lnTo>
                    <a:pt x="14818" y="2525"/>
                  </a:lnTo>
                  <a:lnTo>
                    <a:pt x="13688" y="1771"/>
                  </a:lnTo>
                  <a:lnTo>
                    <a:pt x="12433" y="1137"/>
                  </a:lnTo>
                  <a:lnTo>
                    <a:pt x="11178" y="634"/>
                  </a:lnTo>
                  <a:lnTo>
                    <a:pt x="9917" y="252"/>
                  </a:lnTo>
                  <a:lnTo>
                    <a:pt x="866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00" name="Google Shape;1369;p40"/>
            <p:cNvSpPr/>
            <p:nvPr/>
          </p:nvSpPr>
          <p:spPr>
            <a:xfrm>
              <a:off x="318972" y="151650"/>
              <a:ext cx="111775" cy="111776"/>
            </a:xfrm>
            <a:custGeom>
              <a:avLst/>
              <a:ahLst/>
              <a:cxnLst>
                <a:cxn ang="0">
                  <a:pos x="wd2" y="hd2"/>
                </a:cxn>
                <a:cxn ang="5400000">
                  <a:pos x="wd2" y="hd2"/>
                </a:cxn>
                <a:cxn ang="10800000">
                  <a:pos x="wd2" y="hd2"/>
                </a:cxn>
                <a:cxn ang="16200000">
                  <a:pos x="wd2" y="hd2"/>
                </a:cxn>
              </a:cxnLst>
              <a:rect l="0" t="0" r="r" b="b"/>
              <a:pathLst>
                <a:path w="21600" h="21600" extrusionOk="0">
                  <a:moveTo>
                    <a:pt x="7455" y="3033"/>
                  </a:moveTo>
                  <a:lnTo>
                    <a:pt x="8466" y="3159"/>
                  </a:lnTo>
                  <a:lnTo>
                    <a:pt x="9351" y="3285"/>
                  </a:lnTo>
                  <a:lnTo>
                    <a:pt x="10362" y="3662"/>
                  </a:lnTo>
                  <a:lnTo>
                    <a:pt x="11243" y="4044"/>
                  </a:lnTo>
                  <a:lnTo>
                    <a:pt x="12254" y="4547"/>
                  </a:lnTo>
                  <a:lnTo>
                    <a:pt x="13139" y="5181"/>
                  </a:lnTo>
                  <a:lnTo>
                    <a:pt x="14150" y="5810"/>
                  </a:lnTo>
                  <a:lnTo>
                    <a:pt x="14910" y="6570"/>
                  </a:lnTo>
                  <a:lnTo>
                    <a:pt x="16172" y="8084"/>
                  </a:lnTo>
                  <a:lnTo>
                    <a:pt x="17183" y="9598"/>
                  </a:lnTo>
                  <a:lnTo>
                    <a:pt x="17938" y="11117"/>
                  </a:lnTo>
                  <a:lnTo>
                    <a:pt x="18320" y="12757"/>
                  </a:lnTo>
                  <a:lnTo>
                    <a:pt x="18446" y="13642"/>
                  </a:lnTo>
                  <a:lnTo>
                    <a:pt x="18446" y="15282"/>
                  </a:lnTo>
                  <a:lnTo>
                    <a:pt x="18189" y="15916"/>
                  </a:lnTo>
                  <a:lnTo>
                    <a:pt x="5558" y="3411"/>
                  </a:lnTo>
                  <a:lnTo>
                    <a:pt x="6570" y="3159"/>
                  </a:lnTo>
                  <a:lnTo>
                    <a:pt x="7455" y="3033"/>
                  </a:lnTo>
                  <a:close/>
                  <a:moveTo>
                    <a:pt x="3411" y="5558"/>
                  </a:moveTo>
                  <a:lnTo>
                    <a:pt x="15916" y="18189"/>
                  </a:lnTo>
                  <a:lnTo>
                    <a:pt x="15035" y="18441"/>
                  </a:lnTo>
                  <a:lnTo>
                    <a:pt x="13139" y="18441"/>
                  </a:lnTo>
                  <a:lnTo>
                    <a:pt x="12254" y="18189"/>
                  </a:lnTo>
                  <a:lnTo>
                    <a:pt x="11243" y="17938"/>
                  </a:lnTo>
                  <a:lnTo>
                    <a:pt x="10232" y="17561"/>
                  </a:lnTo>
                  <a:lnTo>
                    <a:pt x="9351" y="17053"/>
                  </a:lnTo>
                  <a:lnTo>
                    <a:pt x="8340" y="16419"/>
                  </a:lnTo>
                  <a:lnTo>
                    <a:pt x="7455" y="15790"/>
                  </a:lnTo>
                  <a:lnTo>
                    <a:pt x="6695" y="14905"/>
                  </a:lnTo>
                  <a:lnTo>
                    <a:pt x="5433" y="13516"/>
                  </a:lnTo>
                  <a:lnTo>
                    <a:pt x="4422" y="12002"/>
                  </a:lnTo>
                  <a:lnTo>
                    <a:pt x="3667" y="10483"/>
                  </a:lnTo>
                  <a:lnTo>
                    <a:pt x="3159" y="8843"/>
                  </a:lnTo>
                  <a:lnTo>
                    <a:pt x="3159" y="6318"/>
                  </a:lnTo>
                  <a:lnTo>
                    <a:pt x="3411" y="5558"/>
                  </a:lnTo>
                  <a:close/>
                  <a:moveTo>
                    <a:pt x="7455" y="0"/>
                  </a:moveTo>
                  <a:lnTo>
                    <a:pt x="5941" y="126"/>
                  </a:lnTo>
                  <a:lnTo>
                    <a:pt x="4422" y="503"/>
                  </a:lnTo>
                  <a:lnTo>
                    <a:pt x="3159" y="1137"/>
                  </a:lnTo>
                  <a:lnTo>
                    <a:pt x="2656" y="1514"/>
                  </a:lnTo>
                  <a:lnTo>
                    <a:pt x="2022" y="2022"/>
                  </a:lnTo>
                  <a:lnTo>
                    <a:pt x="1393" y="2777"/>
                  </a:lnTo>
                  <a:lnTo>
                    <a:pt x="885" y="3536"/>
                  </a:lnTo>
                  <a:lnTo>
                    <a:pt x="508" y="4422"/>
                  </a:lnTo>
                  <a:lnTo>
                    <a:pt x="257" y="5307"/>
                  </a:lnTo>
                  <a:lnTo>
                    <a:pt x="0" y="6187"/>
                  </a:lnTo>
                  <a:lnTo>
                    <a:pt x="0" y="8335"/>
                  </a:lnTo>
                  <a:lnTo>
                    <a:pt x="126" y="9346"/>
                  </a:lnTo>
                  <a:lnTo>
                    <a:pt x="382" y="10357"/>
                  </a:lnTo>
                  <a:lnTo>
                    <a:pt x="760" y="11494"/>
                  </a:lnTo>
                  <a:lnTo>
                    <a:pt x="1137" y="12505"/>
                  </a:lnTo>
                  <a:lnTo>
                    <a:pt x="1645" y="13391"/>
                  </a:lnTo>
                  <a:lnTo>
                    <a:pt x="2274" y="14402"/>
                  </a:lnTo>
                  <a:lnTo>
                    <a:pt x="2907" y="15413"/>
                  </a:lnTo>
                  <a:lnTo>
                    <a:pt x="3667" y="16293"/>
                  </a:lnTo>
                  <a:lnTo>
                    <a:pt x="4422" y="17178"/>
                  </a:lnTo>
                  <a:lnTo>
                    <a:pt x="5558" y="18189"/>
                  </a:lnTo>
                  <a:lnTo>
                    <a:pt x="6695" y="19075"/>
                  </a:lnTo>
                  <a:lnTo>
                    <a:pt x="7832" y="19834"/>
                  </a:lnTo>
                  <a:lnTo>
                    <a:pt x="9095" y="20463"/>
                  </a:lnTo>
                  <a:lnTo>
                    <a:pt x="10362" y="20971"/>
                  </a:lnTo>
                  <a:lnTo>
                    <a:pt x="11625" y="21348"/>
                  </a:lnTo>
                  <a:lnTo>
                    <a:pt x="14150" y="21600"/>
                  </a:lnTo>
                  <a:lnTo>
                    <a:pt x="15664" y="21474"/>
                  </a:lnTo>
                  <a:lnTo>
                    <a:pt x="17053" y="21097"/>
                  </a:lnTo>
                  <a:lnTo>
                    <a:pt x="18446" y="20463"/>
                  </a:lnTo>
                  <a:lnTo>
                    <a:pt x="18949" y="19960"/>
                  </a:lnTo>
                  <a:lnTo>
                    <a:pt x="19583" y="19578"/>
                  </a:lnTo>
                  <a:lnTo>
                    <a:pt x="19583" y="19452"/>
                  </a:lnTo>
                  <a:lnTo>
                    <a:pt x="20086" y="18823"/>
                  </a:lnTo>
                  <a:lnTo>
                    <a:pt x="20594" y="18064"/>
                  </a:lnTo>
                  <a:lnTo>
                    <a:pt x="21097" y="17178"/>
                  </a:lnTo>
                  <a:lnTo>
                    <a:pt x="21348" y="16293"/>
                  </a:lnTo>
                  <a:lnTo>
                    <a:pt x="21474" y="15282"/>
                  </a:lnTo>
                  <a:lnTo>
                    <a:pt x="21600" y="14276"/>
                  </a:lnTo>
                  <a:lnTo>
                    <a:pt x="21600" y="13265"/>
                  </a:lnTo>
                  <a:lnTo>
                    <a:pt x="21474" y="12128"/>
                  </a:lnTo>
                  <a:lnTo>
                    <a:pt x="21223" y="11117"/>
                  </a:lnTo>
                  <a:lnTo>
                    <a:pt x="20845" y="10106"/>
                  </a:lnTo>
                  <a:lnTo>
                    <a:pt x="20463" y="9095"/>
                  </a:lnTo>
                  <a:lnTo>
                    <a:pt x="19960" y="8084"/>
                  </a:lnTo>
                  <a:lnTo>
                    <a:pt x="19326" y="7198"/>
                  </a:lnTo>
                  <a:lnTo>
                    <a:pt x="18698" y="6187"/>
                  </a:lnTo>
                  <a:lnTo>
                    <a:pt x="17938" y="5307"/>
                  </a:lnTo>
                  <a:lnTo>
                    <a:pt x="17183" y="4422"/>
                  </a:lnTo>
                  <a:lnTo>
                    <a:pt x="16047" y="3411"/>
                  </a:lnTo>
                  <a:lnTo>
                    <a:pt x="14910" y="2525"/>
                  </a:lnTo>
                  <a:lnTo>
                    <a:pt x="13773" y="1771"/>
                  </a:lnTo>
                  <a:lnTo>
                    <a:pt x="12505" y="1137"/>
                  </a:lnTo>
                  <a:lnTo>
                    <a:pt x="11243" y="634"/>
                  </a:lnTo>
                  <a:lnTo>
                    <a:pt x="9980" y="252"/>
                  </a:lnTo>
                  <a:lnTo>
                    <a:pt x="871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01" name="Google Shape;1370;p40"/>
            <p:cNvSpPr/>
            <p:nvPr/>
          </p:nvSpPr>
          <p:spPr>
            <a:xfrm>
              <a:off x="-15723" y="118836"/>
              <a:ext cx="504648" cy="388267"/>
            </a:xfrm>
            <a:custGeom>
              <a:avLst/>
              <a:ahLst/>
              <a:cxnLst>
                <a:cxn ang="0">
                  <a:pos x="wd2" y="hd2"/>
                </a:cxn>
                <a:cxn ang="5400000">
                  <a:pos x="wd2" y="hd2"/>
                </a:cxn>
                <a:cxn ang="10800000">
                  <a:pos x="wd2" y="hd2"/>
                </a:cxn>
                <a:cxn ang="16200000">
                  <a:pos x="wd2" y="hd2"/>
                </a:cxn>
              </a:cxnLst>
              <a:rect l="0" t="0" r="r" b="b"/>
              <a:pathLst>
                <a:path w="21600" h="21600" extrusionOk="0">
                  <a:moveTo>
                    <a:pt x="8478" y="909"/>
                  </a:moveTo>
                  <a:lnTo>
                    <a:pt x="8870" y="2909"/>
                  </a:lnTo>
                  <a:lnTo>
                    <a:pt x="8925" y="3054"/>
                  </a:lnTo>
                  <a:lnTo>
                    <a:pt x="9009" y="3164"/>
                  </a:lnTo>
                  <a:lnTo>
                    <a:pt x="9094" y="3237"/>
                  </a:lnTo>
                  <a:lnTo>
                    <a:pt x="9205" y="3273"/>
                  </a:lnTo>
                  <a:lnTo>
                    <a:pt x="9764" y="3273"/>
                  </a:lnTo>
                  <a:lnTo>
                    <a:pt x="9764" y="4146"/>
                  </a:lnTo>
                  <a:lnTo>
                    <a:pt x="700" y="4146"/>
                  </a:lnTo>
                  <a:lnTo>
                    <a:pt x="700" y="3273"/>
                  </a:lnTo>
                  <a:lnTo>
                    <a:pt x="7835" y="3273"/>
                  </a:lnTo>
                  <a:lnTo>
                    <a:pt x="7974" y="3237"/>
                  </a:lnTo>
                  <a:lnTo>
                    <a:pt x="8086" y="3128"/>
                  </a:lnTo>
                  <a:lnTo>
                    <a:pt x="8142" y="2982"/>
                  </a:lnTo>
                  <a:lnTo>
                    <a:pt x="8170" y="2801"/>
                  </a:lnTo>
                  <a:lnTo>
                    <a:pt x="8142" y="2618"/>
                  </a:lnTo>
                  <a:lnTo>
                    <a:pt x="8086" y="2510"/>
                  </a:lnTo>
                  <a:lnTo>
                    <a:pt x="7974" y="2400"/>
                  </a:lnTo>
                  <a:lnTo>
                    <a:pt x="7835" y="2363"/>
                  </a:lnTo>
                  <a:lnTo>
                    <a:pt x="1679" y="2363"/>
                  </a:lnTo>
                  <a:lnTo>
                    <a:pt x="1959" y="909"/>
                  </a:lnTo>
                  <a:close/>
                  <a:moveTo>
                    <a:pt x="19641" y="909"/>
                  </a:moveTo>
                  <a:lnTo>
                    <a:pt x="20034" y="2909"/>
                  </a:lnTo>
                  <a:lnTo>
                    <a:pt x="20089" y="3054"/>
                  </a:lnTo>
                  <a:lnTo>
                    <a:pt x="20145" y="3164"/>
                  </a:lnTo>
                  <a:lnTo>
                    <a:pt x="20256" y="3237"/>
                  </a:lnTo>
                  <a:lnTo>
                    <a:pt x="20369" y="3273"/>
                  </a:lnTo>
                  <a:lnTo>
                    <a:pt x="20928" y="3273"/>
                  </a:lnTo>
                  <a:lnTo>
                    <a:pt x="20928" y="4146"/>
                  </a:lnTo>
                  <a:lnTo>
                    <a:pt x="11836" y="4146"/>
                  </a:lnTo>
                  <a:lnTo>
                    <a:pt x="11836" y="3273"/>
                  </a:lnTo>
                  <a:lnTo>
                    <a:pt x="18997" y="3273"/>
                  </a:lnTo>
                  <a:lnTo>
                    <a:pt x="19110" y="3237"/>
                  </a:lnTo>
                  <a:lnTo>
                    <a:pt x="19221" y="3128"/>
                  </a:lnTo>
                  <a:lnTo>
                    <a:pt x="19306" y="2982"/>
                  </a:lnTo>
                  <a:lnTo>
                    <a:pt x="19334" y="2801"/>
                  </a:lnTo>
                  <a:lnTo>
                    <a:pt x="19306" y="2618"/>
                  </a:lnTo>
                  <a:lnTo>
                    <a:pt x="19221" y="2510"/>
                  </a:lnTo>
                  <a:lnTo>
                    <a:pt x="19110" y="2400"/>
                  </a:lnTo>
                  <a:lnTo>
                    <a:pt x="18997" y="2363"/>
                  </a:lnTo>
                  <a:lnTo>
                    <a:pt x="12843" y="2363"/>
                  </a:lnTo>
                  <a:lnTo>
                    <a:pt x="13122" y="909"/>
                  </a:lnTo>
                  <a:close/>
                  <a:moveTo>
                    <a:pt x="9290" y="5055"/>
                  </a:moveTo>
                  <a:lnTo>
                    <a:pt x="9177" y="6692"/>
                  </a:lnTo>
                  <a:lnTo>
                    <a:pt x="1287" y="6692"/>
                  </a:lnTo>
                  <a:lnTo>
                    <a:pt x="1175" y="5055"/>
                  </a:lnTo>
                  <a:close/>
                  <a:moveTo>
                    <a:pt x="20452" y="5055"/>
                  </a:moveTo>
                  <a:lnTo>
                    <a:pt x="20341" y="6692"/>
                  </a:lnTo>
                  <a:lnTo>
                    <a:pt x="12423" y="6692"/>
                  </a:lnTo>
                  <a:lnTo>
                    <a:pt x="12311" y="5055"/>
                  </a:lnTo>
                  <a:close/>
                  <a:moveTo>
                    <a:pt x="9122" y="7600"/>
                  </a:moveTo>
                  <a:lnTo>
                    <a:pt x="8618" y="15492"/>
                  </a:lnTo>
                  <a:lnTo>
                    <a:pt x="1847" y="15492"/>
                  </a:lnTo>
                  <a:lnTo>
                    <a:pt x="1344" y="7600"/>
                  </a:lnTo>
                  <a:close/>
                  <a:moveTo>
                    <a:pt x="20285" y="7600"/>
                  </a:moveTo>
                  <a:lnTo>
                    <a:pt x="19753" y="15492"/>
                  </a:lnTo>
                  <a:lnTo>
                    <a:pt x="13010" y="15492"/>
                  </a:lnTo>
                  <a:lnTo>
                    <a:pt x="12478" y="7600"/>
                  </a:lnTo>
                  <a:close/>
                  <a:moveTo>
                    <a:pt x="20928" y="16400"/>
                  </a:moveTo>
                  <a:lnTo>
                    <a:pt x="20928" y="17273"/>
                  </a:lnTo>
                  <a:lnTo>
                    <a:pt x="4058" y="17273"/>
                  </a:lnTo>
                  <a:lnTo>
                    <a:pt x="3917" y="17309"/>
                  </a:lnTo>
                  <a:lnTo>
                    <a:pt x="3806" y="17419"/>
                  </a:lnTo>
                  <a:lnTo>
                    <a:pt x="3749" y="17564"/>
                  </a:lnTo>
                  <a:lnTo>
                    <a:pt x="3721" y="17747"/>
                  </a:lnTo>
                  <a:lnTo>
                    <a:pt x="3749" y="17891"/>
                  </a:lnTo>
                  <a:lnTo>
                    <a:pt x="3806" y="18036"/>
                  </a:lnTo>
                  <a:lnTo>
                    <a:pt x="3917" y="18146"/>
                  </a:lnTo>
                  <a:lnTo>
                    <a:pt x="4058" y="18182"/>
                  </a:lnTo>
                  <a:lnTo>
                    <a:pt x="8785" y="18182"/>
                  </a:lnTo>
                  <a:lnTo>
                    <a:pt x="8646" y="20219"/>
                  </a:lnTo>
                  <a:lnTo>
                    <a:pt x="8618" y="20437"/>
                  </a:lnTo>
                  <a:lnTo>
                    <a:pt x="8505" y="20582"/>
                  </a:lnTo>
                  <a:lnTo>
                    <a:pt x="8394" y="20692"/>
                  </a:lnTo>
                  <a:lnTo>
                    <a:pt x="8254" y="20728"/>
                  </a:lnTo>
                  <a:lnTo>
                    <a:pt x="2210" y="20728"/>
                  </a:lnTo>
                  <a:lnTo>
                    <a:pt x="2071" y="20692"/>
                  </a:lnTo>
                  <a:lnTo>
                    <a:pt x="1931" y="20582"/>
                  </a:lnTo>
                  <a:lnTo>
                    <a:pt x="1847" y="20437"/>
                  </a:lnTo>
                  <a:lnTo>
                    <a:pt x="1819" y="20219"/>
                  </a:lnTo>
                  <a:lnTo>
                    <a:pt x="1679" y="18182"/>
                  </a:lnTo>
                  <a:lnTo>
                    <a:pt x="2686" y="18182"/>
                  </a:lnTo>
                  <a:lnTo>
                    <a:pt x="2799" y="18146"/>
                  </a:lnTo>
                  <a:lnTo>
                    <a:pt x="2910" y="18036"/>
                  </a:lnTo>
                  <a:lnTo>
                    <a:pt x="2994" y="17891"/>
                  </a:lnTo>
                  <a:lnTo>
                    <a:pt x="3022" y="17747"/>
                  </a:lnTo>
                  <a:lnTo>
                    <a:pt x="2994" y="17564"/>
                  </a:lnTo>
                  <a:lnTo>
                    <a:pt x="2910" y="17419"/>
                  </a:lnTo>
                  <a:lnTo>
                    <a:pt x="2799" y="17309"/>
                  </a:lnTo>
                  <a:lnTo>
                    <a:pt x="2686" y="17273"/>
                  </a:lnTo>
                  <a:lnTo>
                    <a:pt x="700" y="17273"/>
                  </a:lnTo>
                  <a:lnTo>
                    <a:pt x="700" y="16400"/>
                  </a:lnTo>
                  <a:close/>
                  <a:moveTo>
                    <a:pt x="19949" y="18182"/>
                  </a:moveTo>
                  <a:lnTo>
                    <a:pt x="19810" y="20219"/>
                  </a:lnTo>
                  <a:lnTo>
                    <a:pt x="19753" y="20437"/>
                  </a:lnTo>
                  <a:lnTo>
                    <a:pt x="19669" y="20582"/>
                  </a:lnTo>
                  <a:lnTo>
                    <a:pt x="19530" y="20692"/>
                  </a:lnTo>
                  <a:lnTo>
                    <a:pt x="19390" y="20728"/>
                  </a:lnTo>
                  <a:lnTo>
                    <a:pt x="13374" y="20728"/>
                  </a:lnTo>
                  <a:lnTo>
                    <a:pt x="13206" y="20692"/>
                  </a:lnTo>
                  <a:lnTo>
                    <a:pt x="13095" y="20582"/>
                  </a:lnTo>
                  <a:lnTo>
                    <a:pt x="13010" y="20437"/>
                  </a:lnTo>
                  <a:lnTo>
                    <a:pt x="12954" y="20219"/>
                  </a:lnTo>
                  <a:lnTo>
                    <a:pt x="12815" y="18182"/>
                  </a:lnTo>
                  <a:close/>
                  <a:moveTo>
                    <a:pt x="1707" y="0"/>
                  </a:moveTo>
                  <a:lnTo>
                    <a:pt x="1568" y="36"/>
                  </a:lnTo>
                  <a:lnTo>
                    <a:pt x="1483" y="109"/>
                  </a:lnTo>
                  <a:lnTo>
                    <a:pt x="1399" y="219"/>
                  </a:lnTo>
                  <a:lnTo>
                    <a:pt x="1372" y="363"/>
                  </a:lnTo>
                  <a:lnTo>
                    <a:pt x="979" y="2363"/>
                  </a:lnTo>
                  <a:lnTo>
                    <a:pt x="336" y="2363"/>
                  </a:lnTo>
                  <a:lnTo>
                    <a:pt x="196" y="2400"/>
                  </a:lnTo>
                  <a:lnTo>
                    <a:pt x="85" y="2510"/>
                  </a:lnTo>
                  <a:lnTo>
                    <a:pt x="28" y="2618"/>
                  </a:lnTo>
                  <a:lnTo>
                    <a:pt x="0" y="2801"/>
                  </a:lnTo>
                  <a:lnTo>
                    <a:pt x="0" y="4618"/>
                  </a:lnTo>
                  <a:lnTo>
                    <a:pt x="28" y="4764"/>
                  </a:lnTo>
                  <a:lnTo>
                    <a:pt x="85" y="4909"/>
                  </a:lnTo>
                  <a:lnTo>
                    <a:pt x="196" y="5018"/>
                  </a:lnTo>
                  <a:lnTo>
                    <a:pt x="336" y="5055"/>
                  </a:lnTo>
                  <a:lnTo>
                    <a:pt x="476" y="5055"/>
                  </a:lnTo>
                  <a:lnTo>
                    <a:pt x="1148" y="15492"/>
                  </a:lnTo>
                  <a:lnTo>
                    <a:pt x="336" y="15492"/>
                  </a:lnTo>
                  <a:lnTo>
                    <a:pt x="196" y="15528"/>
                  </a:lnTo>
                  <a:lnTo>
                    <a:pt x="85" y="15637"/>
                  </a:lnTo>
                  <a:lnTo>
                    <a:pt x="28" y="15745"/>
                  </a:lnTo>
                  <a:lnTo>
                    <a:pt x="0" y="15928"/>
                  </a:lnTo>
                  <a:lnTo>
                    <a:pt x="0" y="17747"/>
                  </a:lnTo>
                  <a:lnTo>
                    <a:pt x="28" y="17891"/>
                  </a:lnTo>
                  <a:lnTo>
                    <a:pt x="85" y="18036"/>
                  </a:lnTo>
                  <a:lnTo>
                    <a:pt x="196" y="18146"/>
                  </a:lnTo>
                  <a:lnTo>
                    <a:pt x="336" y="18182"/>
                  </a:lnTo>
                  <a:lnTo>
                    <a:pt x="979" y="18182"/>
                  </a:lnTo>
                  <a:lnTo>
                    <a:pt x="1120" y="20329"/>
                  </a:lnTo>
                  <a:lnTo>
                    <a:pt x="1148" y="20582"/>
                  </a:lnTo>
                  <a:lnTo>
                    <a:pt x="1231" y="20837"/>
                  </a:lnTo>
                  <a:lnTo>
                    <a:pt x="1344" y="21056"/>
                  </a:lnTo>
                  <a:lnTo>
                    <a:pt x="1483" y="21237"/>
                  </a:lnTo>
                  <a:lnTo>
                    <a:pt x="1623" y="21383"/>
                  </a:lnTo>
                  <a:lnTo>
                    <a:pt x="1819" y="21528"/>
                  </a:lnTo>
                  <a:lnTo>
                    <a:pt x="2014" y="21600"/>
                  </a:lnTo>
                  <a:lnTo>
                    <a:pt x="8450" y="21600"/>
                  </a:lnTo>
                  <a:lnTo>
                    <a:pt x="8646" y="21528"/>
                  </a:lnTo>
                  <a:lnTo>
                    <a:pt x="8814" y="21383"/>
                  </a:lnTo>
                  <a:lnTo>
                    <a:pt x="8981" y="21237"/>
                  </a:lnTo>
                  <a:lnTo>
                    <a:pt x="9122" y="21056"/>
                  </a:lnTo>
                  <a:lnTo>
                    <a:pt x="9233" y="20837"/>
                  </a:lnTo>
                  <a:lnTo>
                    <a:pt x="9290" y="20582"/>
                  </a:lnTo>
                  <a:lnTo>
                    <a:pt x="9345" y="20329"/>
                  </a:lnTo>
                  <a:lnTo>
                    <a:pt x="9485" y="18182"/>
                  </a:lnTo>
                  <a:lnTo>
                    <a:pt x="12143" y="18182"/>
                  </a:lnTo>
                  <a:lnTo>
                    <a:pt x="12282" y="20329"/>
                  </a:lnTo>
                  <a:lnTo>
                    <a:pt x="12311" y="20582"/>
                  </a:lnTo>
                  <a:lnTo>
                    <a:pt x="12395" y="20837"/>
                  </a:lnTo>
                  <a:lnTo>
                    <a:pt x="12478" y="21056"/>
                  </a:lnTo>
                  <a:lnTo>
                    <a:pt x="12619" y="21237"/>
                  </a:lnTo>
                  <a:lnTo>
                    <a:pt x="12787" y="21383"/>
                  </a:lnTo>
                  <a:lnTo>
                    <a:pt x="12954" y="21528"/>
                  </a:lnTo>
                  <a:lnTo>
                    <a:pt x="13150" y="21600"/>
                  </a:lnTo>
                  <a:lnTo>
                    <a:pt x="19613" y="21600"/>
                  </a:lnTo>
                  <a:lnTo>
                    <a:pt x="19810" y="21528"/>
                  </a:lnTo>
                  <a:lnTo>
                    <a:pt x="19977" y="21383"/>
                  </a:lnTo>
                  <a:lnTo>
                    <a:pt x="20145" y="21237"/>
                  </a:lnTo>
                  <a:lnTo>
                    <a:pt x="20256" y="21056"/>
                  </a:lnTo>
                  <a:lnTo>
                    <a:pt x="20369" y="20837"/>
                  </a:lnTo>
                  <a:lnTo>
                    <a:pt x="20452" y="20582"/>
                  </a:lnTo>
                  <a:lnTo>
                    <a:pt x="20480" y="20329"/>
                  </a:lnTo>
                  <a:lnTo>
                    <a:pt x="20621" y="18182"/>
                  </a:lnTo>
                  <a:lnTo>
                    <a:pt x="21264" y="18182"/>
                  </a:lnTo>
                  <a:lnTo>
                    <a:pt x="21404" y="18146"/>
                  </a:lnTo>
                  <a:lnTo>
                    <a:pt x="21515" y="18036"/>
                  </a:lnTo>
                  <a:lnTo>
                    <a:pt x="21572" y="17891"/>
                  </a:lnTo>
                  <a:lnTo>
                    <a:pt x="21600" y="17747"/>
                  </a:lnTo>
                  <a:lnTo>
                    <a:pt x="21600" y="15928"/>
                  </a:lnTo>
                  <a:lnTo>
                    <a:pt x="21572" y="15745"/>
                  </a:lnTo>
                  <a:lnTo>
                    <a:pt x="21515" y="15637"/>
                  </a:lnTo>
                  <a:lnTo>
                    <a:pt x="21404" y="15528"/>
                  </a:lnTo>
                  <a:lnTo>
                    <a:pt x="21264" y="15492"/>
                  </a:lnTo>
                  <a:lnTo>
                    <a:pt x="20452" y="15492"/>
                  </a:lnTo>
                  <a:lnTo>
                    <a:pt x="21124" y="5055"/>
                  </a:lnTo>
                  <a:lnTo>
                    <a:pt x="21264" y="5055"/>
                  </a:lnTo>
                  <a:lnTo>
                    <a:pt x="21404" y="5018"/>
                  </a:lnTo>
                  <a:lnTo>
                    <a:pt x="21515" y="4909"/>
                  </a:lnTo>
                  <a:lnTo>
                    <a:pt x="21572" y="4764"/>
                  </a:lnTo>
                  <a:lnTo>
                    <a:pt x="21600" y="4618"/>
                  </a:lnTo>
                  <a:lnTo>
                    <a:pt x="21600" y="2801"/>
                  </a:lnTo>
                  <a:lnTo>
                    <a:pt x="21572" y="2618"/>
                  </a:lnTo>
                  <a:lnTo>
                    <a:pt x="21515" y="2510"/>
                  </a:lnTo>
                  <a:lnTo>
                    <a:pt x="21404" y="2400"/>
                  </a:lnTo>
                  <a:lnTo>
                    <a:pt x="21264" y="2363"/>
                  </a:lnTo>
                  <a:lnTo>
                    <a:pt x="20621" y="2363"/>
                  </a:lnTo>
                  <a:lnTo>
                    <a:pt x="20256" y="363"/>
                  </a:lnTo>
                  <a:lnTo>
                    <a:pt x="20201" y="219"/>
                  </a:lnTo>
                  <a:lnTo>
                    <a:pt x="20117" y="109"/>
                  </a:lnTo>
                  <a:lnTo>
                    <a:pt x="20034" y="36"/>
                  </a:lnTo>
                  <a:lnTo>
                    <a:pt x="19921" y="0"/>
                  </a:lnTo>
                  <a:lnTo>
                    <a:pt x="12843" y="0"/>
                  </a:lnTo>
                  <a:lnTo>
                    <a:pt x="12730" y="36"/>
                  </a:lnTo>
                  <a:lnTo>
                    <a:pt x="12647" y="109"/>
                  </a:lnTo>
                  <a:lnTo>
                    <a:pt x="12563" y="219"/>
                  </a:lnTo>
                  <a:lnTo>
                    <a:pt x="12506" y="363"/>
                  </a:lnTo>
                  <a:lnTo>
                    <a:pt x="12115" y="2363"/>
                  </a:lnTo>
                  <a:lnTo>
                    <a:pt x="11499" y="2363"/>
                  </a:lnTo>
                  <a:lnTo>
                    <a:pt x="11360" y="2400"/>
                  </a:lnTo>
                  <a:lnTo>
                    <a:pt x="11247" y="2510"/>
                  </a:lnTo>
                  <a:lnTo>
                    <a:pt x="11164" y="2618"/>
                  </a:lnTo>
                  <a:lnTo>
                    <a:pt x="11136" y="2801"/>
                  </a:lnTo>
                  <a:lnTo>
                    <a:pt x="11136" y="4618"/>
                  </a:lnTo>
                  <a:lnTo>
                    <a:pt x="11164" y="4764"/>
                  </a:lnTo>
                  <a:lnTo>
                    <a:pt x="11247" y="4909"/>
                  </a:lnTo>
                  <a:lnTo>
                    <a:pt x="11360" y="5018"/>
                  </a:lnTo>
                  <a:lnTo>
                    <a:pt x="11499" y="5055"/>
                  </a:lnTo>
                  <a:lnTo>
                    <a:pt x="11640" y="5055"/>
                  </a:lnTo>
                  <a:lnTo>
                    <a:pt x="12311" y="15492"/>
                  </a:lnTo>
                  <a:lnTo>
                    <a:pt x="9290" y="15492"/>
                  </a:lnTo>
                  <a:lnTo>
                    <a:pt x="9988" y="5055"/>
                  </a:lnTo>
                  <a:lnTo>
                    <a:pt x="10101" y="5055"/>
                  </a:lnTo>
                  <a:lnTo>
                    <a:pt x="10240" y="5018"/>
                  </a:lnTo>
                  <a:lnTo>
                    <a:pt x="10353" y="4909"/>
                  </a:lnTo>
                  <a:lnTo>
                    <a:pt x="10436" y="4764"/>
                  </a:lnTo>
                  <a:lnTo>
                    <a:pt x="10464" y="4618"/>
                  </a:lnTo>
                  <a:lnTo>
                    <a:pt x="10464" y="2801"/>
                  </a:lnTo>
                  <a:lnTo>
                    <a:pt x="10436" y="2618"/>
                  </a:lnTo>
                  <a:lnTo>
                    <a:pt x="10353" y="2510"/>
                  </a:lnTo>
                  <a:lnTo>
                    <a:pt x="10240" y="2400"/>
                  </a:lnTo>
                  <a:lnTo>
                    <a:pt x="10101" y="2363"/>
                  </a:lnTo>
                  <a:lnTo>
                    <a:pt x="9485" y="2363"/>
                  </a:lnTo>
                  <a:lnTo>
                    <a:pt x="9094" y="363"/>
                  </a:lnTo>
                  <a:lnTo>
                    <a:pt x="9037" y="219"/>
                  </a:lnTo>
                  <a:lnTo>
                    <a:pt x="8981" y="109"/>
                  </a:lnTo>
                  <a:lnTo>
                    <a:pt x="8870" y="36"/>
                  </a:lnTo>
                  <a:lnTo>
                    <a:pt x="875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91" name="Google Shape;1503;p41"/>
          <p:cNvGrpSpPr/>
          <p:nvPr/>
        </p:nvGrpSpPr>
        <p:grpSpPr>
          <a:xfrm>
            <a:off x="6113711" y="1849789"/>
            <a:ext cx="559972" cy="451767"/>
            <a:chOff x="0" y="0"/>
            <a:chExt cx="397030" cy="320311"/>
          </a:xfrm>
        </p:grpSpPr>
        <p:sp>
          <p:nvSpPr>
            <p:cNvPr id="1049102" name="Google Shape;1504;p41"/>
            <p:cNvSpPr/>
            <p:nvPr/>
          </p:nvSpPr>
          <p:spPr>
            <a:xfrm>
              <a:off x="53617" y="108777"/>
              <a:ext cx="301002" cy="199117"/>
            </a:xfrm>
            <a:custGeom>
              <a:avLst/>
              <a:ahLst/>
              <a:cxnLst>
                <a:cxn ang="0">
                  <a:pos x="wd2" y="hd2"/>
                </a:cxn>
                <a:cxn ang="5400000">
                  <a:pos x="wd2" y="hd2"/>
                </a:cxn>
                <a:cxn ang="10800000">
                  <a:pos x="wd2" y="hd2"/>
                </a:cxn>
                <a:cxn ang="16200000">
                  <a:pos x="wd2" y="hd2"/>
                </a:cxn>
              </a:cxnLst>
              <a:rect l="0" t="0" r="r" b="b"/>
              <a:pathLst>
                <a:path w="21600" h="21600" extrusionOk="0">
                  <a:moveTo>
                    <a:pt x="12260" y="0"/>
                  </a:moveTo>
                  <a:lnTo>
                    <a:pt x="11728" y="19"/>
                  </a:lnTo>
                  <a:lnTo>
                    <a:pt x="11196" y="75"/>
                  </a:lnTo>
                  <a:lnTo>
                    <a:pt x="10652" y="149"/>
                  </a:lnTo>
                  <a:lnTo>
                    <a:pt x="10095" y="262"/>
                  </a:lnTo>
                  <a:lnTo>
                    <a:pt x="9538" y="411"/>
                  </a:lnTo>
                  <a:lnTo>
                    <a:pt x="8994" y="579"/>
                  </a:lnTo>
                  <a:lnTo>
                    <a:pt x="8449" y="767"/>
                  </a:lnTo>
                  <a:lnTo>
                    <a:pt x="7917" y="973"/>
                  </a:lnTo>
                  <a:lnTo>
                    <a:pt x="7410" y="1216"/>
                  </a:lnTo>
                  <a:lnTo>
                    <a:pt x="6903" y="1477"/>
                  </a:lnTo>
                  <a:lnTo>
                    <a:pt x="6408" y="1758"/>
                  </a:lnTo>
                  <a:lnTo>
                    <a:pt x="5926" y="2057"/>
                  </a:lnTo>
                  <a:lnTo>
                    <a:pt x="5468" y="2376"/>
                  </a:lnTo>
                  <a:lnTo>
                    <a:pt x="5010" y="2712"/>
                  </a:lnTo>
                  <a:lnTo>
                    <a:pt x="4577" y="3067"/>
                  </a:lnTo>
                  <a:lnTo>
                    <a:pt x="4157" y="3441"/>
                  </a:lnTo>
                  <a:lnTo>
                    <a:pt x="3761" y="3834"/>
                  </a:lnTo>
                  <a:lnTo>
                    <a:pt x="3377" y="4245"/>
                  </a:lnTo>
                  <a:lnTo>
                    <a:pt x="3006" y="4657"/>
                  </a:lnTo>
                  <a:lnTo>
                    <a:pt x="2660" y="5106"/>
                  </a:lnTo>
                  <a:lnTo>
                    <a:pt x="2326" y="5536"/>
                  </a:lnTo>
                  <a:lnTo>
                    <a:pt x="2017" y="6004"/>
                  </a:lnTo>
                  <a:lnTo>
                    <a:pt x="1720" y="6471"/>
                  </a:lnTo>
                  <a:lnTo>
                    <a:pt x="1447" y="6957"/>
                  </a:lnTo>
                  <a:lnTo>
                    <a:pt x="1200" y="7443"/>
                  </a:lnTo>
                  <a:lnTo>
                    <a:pt x="977" y="7948"/>
                  </a:lnTo>
                  <a:lnTo>
                    <a:pt x="767" y="8453"/>
                  </a:lnTo>
                  <a:lnTo>
                    <a:pt x="582" y="8959"/>
                  </a:lnTo>
                  <a:lnTo>
                    <a:pt x="420" y="9482"/>
                  </a:lnTo>
                  <a:lnTo>
                    <a:pt x="285" y="10005"/>
                  </a:lnTo>
                  <a:lnTo>
                    <a:pt x="186" y="10529"/>
                  </a:lnTo>
                  <a:lnTo>
                    <a:pt x="99" y="11071"/>
                  </a:lnTo>
                  <a:lnTo>
                    <a:pt x="37" y="11614"/>
                  </a:lnTo>
                  <a:lnTo>
                    <a:pt x="0" y="12138"/>
                  </a:lnTo>
                  <a:lnTo>
                    <a:pt x="0" y="12680"/>
                  </a:lnTo>
                  <a:lnTo>
                    <a:pt x="24" y="13222"/>
                  </a:lnTo>
                  <a:lnTo>
                    <a:pt x="74" y="13764"/>
                  </a:lnTo>
                  <a:lnTo>
                    <a:pt x="148" y="14288"/>
                  </a:lnTo>
                  <a:lnTo>
                    <a:pt x="260" y="14812"/>
                  </a:lnTo>
                  <a:lnTo>
                    <a:pt x="383" y="15317"/>
                  </a:lnTo>
                  <a:lnTo>
                    <a:pt x="544" y="15803"/>
                  </a:lnTo>
                  <a:lnTo>
                    <a:pt x="717" y="16270"/>
                  </a:lnTo>
                  <a:lnTo>
                    <a:pt x="928" y="16719"/>
                  </a:lnTo>
                  <a:lnTo>
                    <a:pt x="1151" y="17150"/>
                  </a:lnTo>
                  <a:lnTo>
                    <a:pt x="1398" y="17580"/>
                  </a:lnTo>
                  <a:lnTo>
                    <a:pt x="1670" y="17972"/>
                  </a:lnTo>
                  <a:lnTo>
                    <a:pt x="1967" y="18365"/>
                  </a:lnTo>
                  <a:lnTo>
                    <a:pt x="2276" y="18721"/>
                  </a:lnTo>
                  <a:lnTo>
                    <a:pt x="2610" y="19076"/>
                  </a:lnTo>
                  <a:lnTo>
                    <a:pt x="2957" y="19394"/>
                  </a:lnTo>
                  <a:lnTo>
                    <a:pt x="3315" y="19692"/>
                  </a:lnTo>
                  <a:lnTo>
                    <a:pt x="3699" y="19973"/>
                  </a:lnTo>
                  <a:lnTo>
                    <a:pt x="4095" y="20254"/>
                  </a:lnTo>
                  <a:lnTo>
                    <a:pt x="4515" y="20478"/>
                  </a:lnTo>
                  <a:lnTo>
                    <a:pt x="4948" y="20703"/>
                  </a:lnTo>
                  <a:lnTo>
                    <a:pt x="5382" y="20908"/>
                  </a:lnTo>
                  <a:lnTo>
                    <a:pt x="5839" y="21076"/>
                  </a:lnTo>
                  <a:lnTo>
                    <a:pt x="6309" y="21227"/>
                  </a:lnTo>
                  <a:lnTo>
                    <a:pt x="6792" y="21357"/>
                  </a:lnTo>
                  <a:lnTo>
                    <a:pt x="7274" y="21451"/>
                  </a:lnTo>
                  <a:lnTo>
                    <a:pt x="7782" y="21525"/>
                  </a:lnTo>
                  <a:lnTo>
                    <a:pt x="8289" y="21582"/>
                  </a:lnTo>
                  <a:lnTo>
                    <a:pt x="8808" y="21600"/>
                  </a:lnTo>
                  <a:lnTo>
                    <a:pt x="9328" y="21600"/>
                  </a:lnTo>
                  <a:lnTo>
                    <a:pt x="9872" y="21582"/>
                  </a:lnTo>
                  <a:lnTo>
                    <a:pt x="10404" y="21525"/>
                  </a:lnTo>
                  <a:lnTo>
                    <a:pt x="10948" y="21451"/>
                  </a:lnTo>
                  <a:lnTo>
                    <a:pt x="11505" y="21338"/>
                  </a:lnTo>
                  <a:lnTo>
                    <a:pt x="12049" y="21189"/>
                  </a:lnTo>
                  <a:lnTo>
                    <a:pt x="12606" y="21021"/>
                  </a:lnTo>
                  <a:lnTo>
                    <a:pt x="13138" y="20833"/>
                  </a:lnTo>
                  <a:lnTo>
                    <a:pt x="13670" y="20628"/>
                  </a:lnTo>
                  <a:lnTo>
                    <a:pt x="14190" y="20384"/>
                  </a:lnTo>
                  <a:lnTo>
                    <a:pt x="14697" y="20123"/>
                  </a:lnTo>
                  <a:lnTo>
                    <a:pt x="15192" y="19843"/>
                  </a:lnTo>
                  <a:lnTo>
                    <a:pt x="15662" y="19543"/>
                  </a:lnTo>
                  <a:lnTo>
                    <a:pt x="16132" y="19225"/>
                  </a:lnTo>
                  <a:lnTo>
                    <a:pt x="16577" y="18889"/>
                  </a:lnTo>
                  <a:lnTo>
                    <a:pt x="17010" y="18533"/>
                  </a:lnTo>
                  <a:lnTo>
                    <a:pt x="17431" y="18159"/>
                  </a:lnTo>
                  <a:lnTo>
                    <a:pt x="17839" y="17767"/>
                  </a:lnTo>
                  <a:lnTo>
                    <a:pt x="18223" y="17355"/>
                  </a:lnTo>
                  <a:lnTo>
                    <a:pt x="18594" y="16943"/>
                  </a:lnTo>
                  <a:lnTo>
                    <a:pt x="18940" y="16494"/>
                  </a:lnTo>
                  <a:lnTo>
                    <a:pt x="19274" y="16064"/>
                  </a:lnTo>
                  <a:lnTo>
                    <a:pt x="19583" y="15597"/>
                  </a:lnTo>
                  <a:lnTo>
                    <a:pt x="19880" y="15129"/>
                  </a:lnTo>
                  <a:lnTo>
                    <a:pt x="20140" y="14644"/>
                  </a:lnTo>
                  <a:lnTo>
                    <a:pt x="20400" y="14157"/>
                  </a:lnTo>
                  <a:lnTo>
                    <a:pt x="20623" y="13652"/>
                  </a:lnTo>
                  <a:lnTo>
                    <a:pt x="20833" y="13147"/>
                  </a:lnTo>
                  <a:lnTo>
                    <a:pt x="21007" y="12642"/>
                  </a:lnTo>
                  <a:lnTo>
                    <a:pt x="21167" y="12119"/>
                  </a:lnTo>
                  <a:lnTo>
                    <a:pt x="21303" y="11595"/>
                  </a:lnTo>
                  <a:lnTo>
                    <a:pt x="21414" y="11071"/>
                  </a:lnTo>
                  <a:lnTo>
                    <a:pt x="21501" y="10529"/>
                  </a:lnTo>
                  <a:lnTo>
                    <a:pt x="21563" y="9987"/>
                  </a:lnTo>
                  <a:lnTo>
                    <a:pt x="21587" y="9463"/>
                  </a:lnTo>
                  <a:lnTo>
                    <a:pt x="21600" y="8921"/>
                  </a:lnTo>
                  <a:lnTo>
                    <a:pt x="21576" y="8378"/>
                  </a:lnTo>
                  <a:lnTo>
                    <a:pt x="21526" y="7836"/>
                  </a:lnTo>
                  <a:lnTo>
                    <a:pt x="21452" y="7313"/>
                  </a:lnTo>
                  <a:lnTo>
                    <a:pt x="21340" y="6789"/>
                  </a:lnTo>
                  <a:lnTo>
                    <a:pt x="21217" y="6283"/>
                  </a:lnTo>
                  <a:lnTo>
                    <a:pt x="21056" y="5797"/>
                  </a:lnTo>
                  <a:lnTo>
                    <a:pt x="20870" y="5331"/>
                  </a:lnTo>
                  <a:lnTo>
                    <a:pt x="20672" y="4882"/>
                  </a:lnTo>
                  <a:lnTo>
                    <a:pt x="20438" y="4451"/>
                  </a:lnTo>
                  <a:lnTo>
                    <a:pt x="20190" y="4021"/>
                  </a:lnTo>
                  <a:lnTo>
                    <a:pt x="19918" y="3628"/>
                  </a:lnTo>
                  <a:lnTo>
                    <a:pt x="19633" y="3236"/>
                  </a:lnTo>
                  <a:lnTo>
                    <a:pt x="19324" y="2880"/>
                  </a:lnTo>
                  <a:lnTo>
                    <a:pt x="18990" y="2525"/>
                  </a:lnTo>
                  <a:lnTo>
                    <a:pt x="18643" y="2207"/>
                  </a:lnTo>
                  <a:lnTo>
                    <a:pt x="18272" y="1908"/>
                  </a:lnTo>
                  <a:lnTo>
                    <a:pt x="17889" y="1627"/>
                  </a:lnTo>
                  <a:lnTo>
                    <a:pt x="17493" y="1365"/>
                  </a:lnTo>
                  <a:lnTo>
                    <a:pt x="17085" y="1122"/>
                  </a:lnTo>
                  <a:lnTo>
                    <a:pt x="16652" y="898"/>
                  </a:lnTo>
                  <a:lnTo>
                    <a:pt x="16206" y="692"/>
                  </a:lnTo>
                  <a:lnTo>
                    <a:pt x="15761" y="524"/>
                  </a:lnTo>
                  <a:lnTo>
                    <a:pt x="15290" y="374"/>
                  </a:lnTo>
                  <a:lnTo>
                    <a:pt x="14808" y="243"/>
                  </a:lnTo>
                  <a:lnTo>
                    <a:pt x="14314" y="149"/>
                  </a:lnTo>
                  <a:lnTo>
                    <a:pt x="13818" y="75"/>
                  </a:lnTo>
                  <a:lnTo>
                    <a:pt x="13311" y="19"/>
                  </a:lnTo>
                  <a:lnTo>
                    <a:pt x="1279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103" name="Google Shape;1506;p41"/>
            <p:cNvSpPr/>
            <p:nvPr/>
          </p:nvSpPr>
          <p:spPr>
            <a:xfrm>
              <a:off x="-1" y="185495"/>
              <a:ext cx="72930" cy="59998"/>
            </a:xfrm>
            <a:custGeom>
              <a:avLst/>
              <a:ahLst/>
              <a:cxnLst>
                <a:cxn ang="0">
                  <a:pos x="wd2" y="hd2"/>
                </a:cxn>
                <a:cxn ang="5400000">
                  <a:pos x="wd2" y="hd2"/>
                </a:cxn>
                <a:cxn ang="10800000">
                  <a:pos x="wd2" y="hd2"/>
                </a:cxn>
                <a:cxn ang="16200000">
                  <a:pos x="wd2" y="hd2"/>
                </a:cxn>
              </a:cxnLst>
              <a:rect l="0" t="0" r="r" b="b"/>
              <a:pathLst>
                <a:path w="21600" h="21600" extrusionOk="0">
                  <a:moveTo>
                    <a:pt x="8375" y="0"/>
                  </a:moveTo>
                  <a:lnTo>
                    <a:pt x="7557" y="63"/>
                  </a:lnTo>
                  <a:lnTo>
                    <a:pt x="6739" y="185"/>
                  </a:lnTo>
                  <a:lnTo>
                    <a:pt x="5975" y="373"/>
                  </a:lnTo>
                  <a:lnTo>
                    <a:pt x="5208" y="684"/>
                  </a:lnTo>
                  <a:lnTo>
                    <a:pt x="4493" y="991"/>
                  </a:lnTo>
                  <a:lnTo>
                    <a:pt x="3830" y="1427"/>
                  </a:lnTo>
                  <a:lnTo>
                    <a:pt x="3216" y="1860"/>
                  </a:lnTo>
                  <a:lnTo>
                    <a:pt x="2656" y="2419"/>
                  </a:lnTo>
                  <a:lnTo>
                    <a:pt x="2093" y="3040"/>
                  </a:lnTo>
                  <a:lnTo>
                    <a:pt x="1634" y="3661"/>
                  </a:lnTo>
                  <a:lnTo>
                    <a:pt x="1174" y="4408"/>
                  </a:lnTo>
                  <a:lnTo>
                    <a:pt x="818" y="5151"/>
                  </a:lnTo>
                  <a:lnTo>
                    <a:pt x="511" y="6020"/>
                  </a:lnTo>
                  <a:lnTo>
                    <a:pt x="256" y="6952"/>
                  </a:lnTo>
                  <a:lnTo>
                    <a:pt x="103" y="7881"/>
                  </a:lnTo>
                  <a:lnTo>
                    <a:pt x="0" y="8875"/>
                  </a:lnTo>
                  <a:lnTo>
                    <a:pt x="52" y="9929"/>
                  </a:lnTo>
                  <a:lnTo>
                    <a:pt x="152" y="10861"/>
                  </a:lnTo>
                  <a:lnTo>
                    <a:pt x="359" y="11793"/>
                  </a:lnTo>
                  <a:lnTo>
                    <a:pt x="715" y="12662"/>
                  </a:lnTo>
                  <a:lnTo>
                    <a:pt x="1123" y="13468"/>
                  </a:lnTo>
                  <a:lnTo>
                    <a:pt x="1634" y="14212"/>
                  </a:lnTo>
                  <a:lnTo>
                    <a:pt x="2248" y="14896"/>
                  </a:lnTo>
                  <a:lnTo>
                    <a:pt x="2860" y="15580"/>
                  </a:lnTo>
                  <a:lnTo>
                    <a:pt x="3575" y="16198"/>
                  </a:lnTo>
                  <a:lnTo>
                    <a:pt x="4390" y="16759"/>
                  </a:lnTo>
                  <a:lnTo>
                    <a:pt x="5208" y="17318"/>
                  </a:lnTo>
                  <a:lnTo>
                    <a:pt x="6027" y="17813"/>
                  </a:lnTo>
                  <a:lnTo>
                    <a:pt x="6945" y="18246"/>
                  </a:lnTo>
                  <a:lnTo>
                    <a:pt x="7864" y="18682"/>
                  </a:lnTo>
                  <a:lnTo>
                    <a:pt x="8783" y="19056"/>
                  </a:lnTo>
                  <a:lnTo>
                    <a:pt x="9702" y="19426"/>
                  </a:lnTo>
                  <a:lnTo>
                    <a:pt x="11591" y="20047"/>
                  </a:lnTo>
                  <a:lnTo>
                    <a:pt x="13429" y="20483"/>
                  </a:lnTo>
                  <a:lnTo>
                    <a:pt x="15114" y="20853"/>
                  </a:lnTo>
                  <a:lnTo>
                    <a:pt x="16647" y="21164"/>
                  </a:lnTo>
                  <a:lnTo>
                    <a:pt x="18944" y="21475"/>
                  </a:lnTo>
                  <a:lnTo>
                    <a:pt x="19863" y="21600"/>
                  </a:lnTo>
                  <a:lnTo>
                    <a:pt x="20630" y="18557"/>
                  </a:lnTo>
                  <a:lnTo>
                    <a:pt x="19504" y="18435"/>
                  </a:lnTo>
                  <a:lnTo>
                    <a:pt x="18382" y="18372"/>
                  </a:lnTo>
                  <a:lnTo>
                    <a:pt x="17310" y="18187"/>
                  </a:lnTo>
                  <a:lnTo>
                    <a:pt x="16288" y="17998"/>
                  </a:lnTo>
                  <a:lnTo>
                    <a:pt x="15266" y="17751"/>
                  </a:lnTo>
                  <a:lnTo>
                    <a:pt x="14348" y="17503"/>
                  </a:lnTo>
                  <a:lnTo>
                    <a:pt x="13429" y="17255"/>
                  </a:lnTo>
                  <a:lnTo>
                    <a:pt x="12562" y="16882"/>
                  </a:lnTo>
                  <a:lnTo>
                    <a:pt x="11743" y="16571"/>
                  </a:lnTo>
                  <a:lnTo>
                    <a:pt x="10979" y="16198"/>
                  </a:lnTo>
                  <a:lnTo>
                    <a:pt x="10264" y="15827"/>
                  </a:lnTo>
                  <a:lnTo>
                    <a:pt x="9599" y="15391"/>
                  </a:lnTo>
                  <a:lnTo>
                    <a:pt x="8935" y="14958"/>
                  </a:lnTo>
                  <a:lnTo>
                    <a:pt x="8375" y="14522"/>
                  </a:lnTo>
                  <a:lnTo>
                    <a:pt x="7864" y="14027"/>
                  </a:lnTo>
                  <a:lnTo>
                    <a:pt x="7405" y="13531"/>
                  </a:lnTo>
                  <a:lnTo>
                    <a:pt x="6945" y="13035"/>
                  </a:lnTo>
                  <a:lnTo>
                    <a:pt x="6587" y="12536"/>
                  </a:lnTo>
                  <a:lnTo>
                    <a:pt x="6279" y="12041"/>
                  </a:lnTo>
                  <a:lnTo>
                    <a:pt x="6027" y="11545"/>
                  </a:lnTo>
                  <a:lnTo>
                    <a:pt x="5820" y="11046"/>
                  </a:lnTo>
                  <a:lnTo>
                    <a:pt x="5668" y="10488"/>
                  </a:lnTo>
                  <a:lnTo>
                    <a:pt x="5616" y="9992"/>
                  </a:lnTo>
                  <a:lnTo>
                    <a:pt x="5565" y="9496"/>
                  </a:lnTo>
                  <a:lnTo>
                    <a:pt x="5616" y="8938"/>
                  </a:lnTo>
                  <a:lnTo>
                    <a:pt x="5719" y="8442"/>
                  </a:lnTo>
                  <a:lnTo>
                    <a:pt x="5872" y="7944"/>
                  </a:lnTo>
                  <a:lnTo>
                    <a:pt x="6076" y="7448"/>
                  </a:lnTo>
                  <a:lnTo>
                    <a:pt x="6383" y="7012"/>
                  </a:lnTo>
                  <a:lnTo>
                    <a:pt x="6739" y="6516"/>
                  </a:lnTo>
                  <a:lnTo>
                    <a:pt x="7149" y="6083"/>
                  </a:lnTo>
                  <a:lnTo>
                    <a:pt x="7609" y="5647"/>
                  </a:lnTo>
                  <a:lnTo>
                    <a:pt x="8169" y="5277"/>
                  </a:lnTo>
                  <a:lnTo>
                    <a:pt x="8680" y="4966"/>
                  </a:lnTo>
                  <a:lnTo>
                    <a:pt x="9191" y="4715"/>
                  </a:lnTo>
                  <a:lnTo>
                    <a:pt x="9753" y="4593"/>
                  </a:lnTo>
                  <a:lnTo>
                    <a:pt x="10313" y="4467"/>
                  </a:lnTo>
                  <a:lnTo>
                    <a:pt x="10825" y="4408"/>
                  </a:lnTo>
                  <a:lnTo>
                    <a:pt x="11387" y="4408"/>
                  </a:lnTo>
                  <a:lnTo>
                    <a:pt x="11898" y="4467"/>
                  </a:lnTo>
                  <a:lnTo>
                    <a:pt x="12458" y="4530"/>
                  </a:lnTo>
                  <a:lnTo>
                    <a:pt x="12969" y="4656"/>
                  </a:lnTo>
                  <a:lnTo>
                    <a:pt x="13991" y="5026"/>
                  </a:lnTo>
                  <a:lnTo>
                    <a:pt x="15011" y="5525"/>
                  </a:lnTo>
                  <a:lnTo>
                    <a:pt x="15932" y="6146"/>
                  </a:lnTo>
                  <a:lnTo>
                    <a:pt x="16799" y="6764"/>
                  </a:lnTo>
                  <a:lnTo>
                    <a:pt x="17615" y="7385"/>
                  </a:lnTo>
                  <a:lnTo>
                    <a:pt x="18330" y="8006"/>
                  </a:lnTo>
                  <a:lnTo>
                    <a:pt x="18944" y="8627"/>
                  </a:lnTo>
                  <a:lnTo>
                    <a:pt x="19811" y="9559"/>
                  </a:lnTo>
                  <a:lnTo>
                    <a:pt x="20119" y="9870"/>
                  </a:lnTo>
                  <a:lnTo>
                    <a:pt x="21600" y="9186"/>
                  </a:lnTo>
                  <a:lnTo>
                    <a:pt x="20934" y="8006"/>
                  </a:lnTo>
                  <a:lnTo>
                    <a:pt x="20219" y="6889"/>
                  </a:lnTo>
                  <a:lnTo>
                    <a:pt x="19455" y="5895"/>
                  </a:lnTo>
                  <a:lnTo>
                    <a:pt x="18637" y="4966"/>
                  </a:lnTo>
                  <a:lnTo>
                    <a:pt x="17871" y="4157"/>
                  </a:lnTo>
                  <a:lnTo>
                    <a:pt x="17003" y="3351"/>
                  </a:lnTo>
                  <a:lnTo>
                    <a:pt x="16185" y="2670"/>
                  </a:lnTo>
                  <a:lnTo>
                    <a:pt x="15318" y="2111"/>
                  </a:lnTo>
                  <a:lnTo>
                    <a:pt x="14451" y="1553"/>
                  </a:lnTo>
                  <a:lnTo>
                    <a:pt x="13584" y="1117"/>
                  </a:lnTo>
                  <a:lnTo>
                    <a:pt x="12662" y="744"/>
                  </a:lnTo>
                  <a:lnTo>
                    <a:pt x="11795" y="433"/>
                  </a:lnTo>
                  <a:lnTo>
                    <a:pt x="10928" y="185"/>
                  </a:lnTo>
                  <a:lnTo>
                    <a:pt x="10058" y="63"/>
                  </a:lnTo>
                  <a:lnTo>
                    <a:pt x="919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104" name="Google Shape;1508;p41"/>
            <p:cNvSpPr/>
            <p:nvPr/>
          </p:nvSpPr>
          <p:spPr>
            <a:xfrm>
              <a:off x="100681" y="115330"/>
              <a:ext cx="176017" cy="44992"/>
            </a:xfrm>
            <a:custGeom>
              <a:avLst/>
              <a:ahLst/>
              <a:cxnLst>
                <a:cxn ang="0">
                  <a:pos x="wd2" y="hd2"/>
                </a:cxn>
                <a:cxn ang="5400000">
                  <a:pos x="wd2" y="hd2"/>
                </a:cxn>
                <a:cxn ang="10800000">
                  <a:pos x="wd2" y="hd2"/>
                </a:cxn>
                <a:cxn ang="16200000">
                  <a:pos x="wd2" y="hd2"/>
                </a:cxn>
              </a:cxnLst>
              <a:rect l="0" t="0" r="r" b="b"/>
              <a:pathLst>
                <a:path w="21600" h="21600" extrusionOk="0">
                  <a:moveTo>
                    <a:pt x="21431" y="0"/>
                  </a:moveTo>
                  <a:lnTo>
                    <a:pt x="20203" y="2895"/>
                  </a:lnTo>
                  <a:lnTo>
                    <a:pt x="19019" y="5543"/>
                  </a:lnTo>
                  <a:lnTo>
                    <a:pt x="17855" y="7945"/>
                  </a:lnTo>
                  <a:lnTo>
                    <a:pt x="16734" y="10016"/>
                  </a:lnTo>
                  <a:lnTo>
                    <a:pt x="15634" y="11919"/>
                  </a:lnTo>
                  <a:lnTo>
                    <a:pt x="14576" y="13572"/>
                  </a:lnTo>
                  <a:lnTo>
                    <a:pt x="13561" y="15065"/>
                  </a:lnTo>
                  <a:lnTo>
                    <a:pt x="12566" y="16304"/>
                  </a:lnTo>
                  <a:lnTo>
                    <a:pt x="11593" y="17299"/>
                  </a:lnTo>
                  <a:lnTo>
                    <a:pt x="10684" y="18207"/>
                  </a:lnTo>
                  <a:lnTo>
                    <a:pt x="9795" y="18872"/>
                  </a:lnTo>
                  <a:lnTo>
                    <a:pt x="8927" y="19450"/>
                  </a:lnTo>
                  <a:lnTo>
                    <a:pt x="8124" y="19780"/>
                  </a:lnTo>
                  <a:lnTo>
                    <a:pt x="7341" y="20111"/>
                  </a:lnTo>
                  <a:lnTo>
                    <a:pt x="6600" y="20194"/>
                  </a:lnTo>
                  <a:lnTo>
                    <a:pt x="5881" y="20278"/>
                  </a:lnTo>
                  <a:lnTo>
                    <a:pt x="5225" y="20194"/>
                  </a:lnTo>
                  <a:lnTo>
                    <a:pt x="4591" y="20111"/>
                  </a:lnTo>
                  <a:lnTo>
                    <a:pt x="3998" y="19864"/>
                  </a:lnTo>
                  <a:lnTo>
                    <a:pt x="3448" y="19617"/>
                  </a:lnTo>
                  <a:lnTo>
                    <a:pt x="2941" y="19286"/>
                  </a:lnTo>
                  <a:lnTo>
                    <a:pt x="2474" y="18952"/>
                  </a:lnTo>
                  <a:lnTo>
                    <a:pt x="2052" y="18538"/>
                  </a:lnTo>
                  <a:lnTo>
                    <a:pt x="1671" y="18128"/>
                  </a:lnTo>
                  <a:lnTo>
                    <a:pt x="1036" y="17383"/>
                  </a:lnTo>
                  <a:lnTo>
                    <a:pt x="571" y="16718"/>
                  </a:lnTo>
                  <a:lnTo>
                    <a:pt x="275" y="16224"/>
                  </a:lnTo>
                  <a:lnTo>
                    <a:pt x="169" y="15973"/>
                  </a:lnTo>
                  <a:lnTo>
                    <a:pt x="0" y="17132"/>
                  </a:lnTo>
                  <a:lnTo>
                    <a:pt x="106" y="17383"/>
                  </a:lnTo>
                  <a:lnTo>
                    <a:pt x="422" y="17877"/>
                  </a:lnTo>
                  <a:lnTo>
                    <a:pt x="909" y="18621"/>
                  </a:lnTo>
                  <a:lnTo>
                    <a:pt x="1566" y="19450"/>
                  </a:lnTo>
                  <a:lnTo>
                    <a:pt x="1968" y="19864"/>
                  </a:lnTo>
                  <a:lnTo>
                    <a:pt x="2411" y="20194"/>
                  </a:lnTo>
                  <a:lnTo>
                    <a:pt x="2898" y="20608"/>
                  </a:lnTo>
                  <a:lnTo>
                    <a:pt x="3427" y="20939"/>
                  </a:lnTo>
                  <a:lnTo>
                    <a:pt x="3998" y="21190"/>
                  </a:lnTo>
                  <a:lnTo>
                    <a:pt x="4612" y="21437"/>
                  </a:lnTo>
                  <a:lnTo>
                    <a:pt x="5268" y="21521"/>
                  </a:lnTo>
                  <a:lnTo>
                    <a:pt x="5966" y="21600"/>
                  </a:lnTo>
                  <a:lnTo>
                    <a:pt x="6685" y="21521"/>
                  </a:lnTo>
                  <a:lnTo>
                    <a:pt x="7426" y="21353"/>
                  </a:lnTo>
                  <a:lnTo>
                    <a:pt x="8208" y="21106"/>
                  </a:lnTo>
                  <a:lnTo>
                    <a:pt x="9054" y="20692"/>
                  </a:lnTo>
                  <a:lnTo>
                    <a:pt x="9901" y="20111"/>
                  </a:lnTo>
                  <a:lnTo>
                    <a:pt x="10810" y="19450"/>
                  </a:lnTo>
                  <a:lnTo>
                    <a:pt x="11742" y="18538"/>
                  </a:lnTo>
                  <a:lnTo>
                    <a:pt x="12693" y="17462"/>
                  </a:lnTo>
                  <a:lnTo>
                    <a:pt x="13709" y="16224"/>
                  </a:lnTo>
                  <a:lnTo>
                    <a:pt x="14745" y="14814"/>
                  </a:lnTo>
                  <a:lnTo>
                    <a:pt x="15803" y="13162"/>
                  </a:lnTo>
                  <a:lnTo>
                    <a:pt x="16903" y="11258"/>
                  </a:lnTo>
                  <a:lnTo>
                    <a:pt x="18024" y="9104"/>
                  </a:lnTo>
                  <a:lnTo>
                    <a:pt x="19189" y="6702"/>
                  </a:lnTo>
                  <a:lnTo>
                    <a:pt x="20394" y="4054"/>
                  </a:lnTo>
                  <a:lnTo>
                    <a:pt x="21600" y="1159"/>
                  </a:lnTo>
                  <a:lnTo>
                    <a:pt x="214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05" name="Google Shape;1509;p41"/>
            <p:cNvSpPr/>
            <p:nvPr/>
          </p:nvSpPr>
          <p:spPr>
            <a:xfrm>
              <a:off x="286865" y="101361"/>
              <a:ext cx="110166" cy="91892"/>
            </a:xfrm>
            <a:custGeom>
              <a:avLst/>
              <a:ahLst/>
              <a:cxnLst>
                <a:cxn ang="0">
                  <a:pos x="wd2" y="hd2"/>
                </a:cxn>
                <a:cxn ang="5400000">
                  <a:pos x="wd2" y="hd2"/>
                </a:cxn>
                <a:cxn ang="10800000">
                  <a:pos x="wd2" y="hd2"/>
                </a:cxn>
                <a:cxn ang="16200000">
                  <a:pos x="wd2" y="hd2"/>
                </a:cxn>
              </a:cxnLst>
              <a:rect l="0" t="0" r="r" b="b"/>
              <a:pathLst>
                <a:path w="21600" h="21600" extrusionOk="0">
                  <a:moveTo>
                    <a:pt x="15482" y="0"/>
                  </a:moveTo>
                  <a:lnTo>
                    <a:pt x="14738" y="973"/>
                  </a:lnTo>
                  <a:lnTo>
                    <a:pt x="13995" y="1825"/>
                  </a:lnTo>
                  <a:lnTo>
                    <a:pt x="13284" y="2634"/>
                  </a:lnTo>
                  <a:lnTo>
                    <a:pt x="12541" y="3404"/>
                  </a:lnTo>
                  <a:lnTo>
                    <a:pt x="11832" y="4054"/>
                  </a:lnTo>
                  <a:lnTo>
                    <a:pt x="11121" y="4701"/>
                  </a:lnTo>
                  <a:lnTo>
                    <a:pt x="10445" y="5268"/>
                  </a:lnTo>
                  <a:lnTo>
                    <a:pt x="9736" y="5797"/>
                  </a:lnTo>
                  <a:lnTo>
                    <a:pt x="9059" y="6241"/>
                  </a:lnTo>
                  <a:lnTo>
                    <a:pt x="8417" y="6688"/>
                  </a:lnTo>
                  <a:lnTo>
                    <a:pt x="7774" y="7053"/>
                  </a:lnTo>
                  <a:lnTo>
                    <a:pt x="7133" y="7376"/>
                  </a:lnTo>
                  <a:lnTo>
                    <a:pt x="6523" y="7661"/>
                  </a:lnTo>
                  <a:lnTo>
                    <a:pt x="5915" y="7903"/>
                  </a:lnTo>
                  <a:lnTo>
                    <a:pt x="5341" y="8146"/>
                  </a:lnTo>
                  <a:lnTo>
                    <a:pt x="4799" y="8308"/>
                  </a:lnTo>
                  <a:lnTo>
                    <a:pt x="3752" y="8593"/>
                  </a:lnTo>
                  <a:lnTo>
                    <a:pt x="2840" y="8755"/>
                  </a:lnTo>
                  <a:lnTo>
                    <a:pt x="1994" y="8876"/>
                  </a:lnTo>
                  <a:lnTo>
                    <a:pt x="743" y="8876"/>
                  </a:lnTo>
                  <a:lnTo>
                    <a:pt x="338" y="8835"/>
                  </a:lnTo>
                  <a:lnTo>
                    <a:pt x="0" y="8796"/>
                  </a:lnTo>
                  <a:lnTo>
                    <a:pt x="11695" y="21600"/>
                  </a:lnTo>
                  <a:lnTo>
                    <a:pt x="11798" y="20588"/>
                  </a:lnTo>
                  <a:lnTo>
                    <a:pt x="11967" y="19615"/>
                  </a:lnTo>
                  <a:lnTo>
                    <a:pt x="12169" y="18642"/>
                  </a:lnTo>
                  <a:lnTo>
                    <a:pt x="12406" y="17628"/>
                  </a:lnTo>
                  <a:lnTo>
                    <a:pt x="12710" y="16696"/>
                  </a:lnTo>
                  <a:lnTo>
                    <a:pt x="13014" y="15725"/>
                  </a:lnTo>
                  <a:lnTo>
                    <a:pt x="13318" y="14793"/>
                  </a:lnTo>
                  <a:lnTo>
                    <a:pt x="13691" y="13859"/>
                  </a:lnTo>
                  <a:lnTo>
                    <a:pt x="14062" y="12968"/>
                  </a:lnTo>
                  <a:lnTo>
                    <a:pt x="14468" y="12077"/>
                  </a:lnTo>
                  <a:lnTo>
                    <a:pt x="14873" y="11227"/>
                  </a:lnTo>
                  <a:lnTo>
                    <a:pt x="15312" y="10416"/>
                  </a:lnTo>
                  <a:lnTo>
                    <a:pt x="16158" y="8796"/>
                  </a:lnTo>
                  <a:lnTo>
                    <a:pt x="17036" y="7335"/>
                  </a:lnTo>
                  <a:lnTo>
                    <a:pt x="17916" y="5959"/>
                  </a:lnTo>
                  <a:lnTo>
                    <a:pt x="18760" y="4742"/>
                  </a:lnTo>
                  <a:lnTo>
                    <a:pt x="19504" y="3689"/>
                  </a:lnTo>
                  <a:lnTo>
                    <a:pt x="20214" y="2798"/>
                  </a:lnTo>
                  <a:lnTo>
                    <a:pt x="21228" y="1540"/>
                  </a:lnTo>
                  <a:lnTo>
                    <a:pt x="21600" y="1096"/>
                  </a:lnTo>
                  <a:lnTo>
                    <a:pt x="1548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106" name="Google Shape;1510;p41"/>
            <p:cNvSpPr/>
            <p:nvPr/>
          </p:nvSpPr>
          <p:spPr>
            <a:xfrm>
              <a:off x="164468" y="209798"/>
              <a:ext cx="26379" cy="21901"/>
            </a:xfrm>
            <a:custGeom>
              <a:avLst/>
              <a:ahLst/>
              <a:cxnLst>
                <a:cxn ang="0">
                  <a:pos x="wd2" y="hd2"/>
                </a:cxn>
                <a:cxn ang="5400000">
                  <a:pos x="wd2" y="hd2"/>
                </a:cxn>
                <a:cxn ang="10800000">
                  <a:pos x="wd2" y="hd2"/>
                </a:cxn>
                <a:cxn ang="16200000">
                  <a:pos x="wd2" y="hd2"/>
                </a:cxn>
              </a:cxnLst>
              <a:rect l="0" t="0" r="r" b="b"/>
              <a:pathLst>
                <a:path w="21600" h="21600" extrusionOk="0">
                  <a:moveTo>
                    <a:pt x="16091" y="0"/>
                  </a:moveTo>
                  <a:lnTo>
                    <a:pt x="0" y="21600"/>
                  </a:lnTo>
                  <a:lnTo>
                    <a:pt x="21600" y="8845"/>
                  </a:lnTo>
                  <a:lnTo>
                    <a:pt x="1609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07" name="Google Shape;1511;p41"/>
            <p:cNvSpPr/>
            <p:nvPr/>
          </p:nvSpPr>
          <p:spPr>
            <a:xfrm>
              <a:off x="244114" y="194661"/>
              <a:ext cx="32410" cy="12701"/>
            </a:xfrm>
            <a:custGeom>
              <a:avLst/>
              <a:ahLst/>
              <a:cxnLst>
                <a:cxn ang="0">
                  <a:pos x="wd2" y="hd2"/>
                </a:cxn>
                <a:cxn ang="5400000">
                  <a:pos x="wd2" y="hd2"/>
                </a:cxn>
                <a:cxn ang="10800000">
                  <a:pos x="wd2" y="hd2"/>
                </a:cxn>
                <a:cxn ang="16200000">
                  <a:pos x="wd2" y="hd2"/>
                </a:cxn>
              </a:cxnLst>
              <a:rect l="0" t="0" r="r" b="b"/>
              <a:pathLst>
                <a:path w="21600" h="21600" extrusionOk="0">
                  <a:moveTo>
                    <a:pt x="1150" y="0"/>
                  </a:moveTo>
                  <a:lnTo>
                    <a:pt x="0" y="21600"/>
                  </a:lnTo>
                  <a:lnTo>
                    <a:pt x="21600" y="19912"/>
                  </a:lnTo>
                  <a:lnTo>
                    <a:pt x="11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08" name="Google Shape;1512;p41"/>
            <p:cNvSpPr/>
            <p:nvPr/>
          </p:nvSpPr>
          <p:spPr>
            <a:xfrm>
              <a:off x="157052" y="93432"/>
              <a:ext cx="31381" cy="33620"/>
            </a:xfrm>
            <a:custGeom>
              <a:avLst/>
              <a:ahLst/>
              <a:cxnLst>
                <a:cxn ang="0">
                  <a:pos x="wd2" y="hd2"/>
                </a:cxn>
                <a:cxn ang="5400000">
                  <a:pos x="wd2" y="hd2"/>
                </a:cxn>
                <a:cxn ang="10800000">
                  <a:pos x="wd2" y="hd2"/>
                </a:cxn>
                <a:cxn ang="16200000">
                  <a:pos x="wd2" y="hd2"/>
                </a:cxn>
              </a:cxnLst>
              <a:rect l="0" t="0" r="r" b="b"/>
              <a:pathLst>
                <a:path w="21600" h="21600" extrusionOk="0">
                  <a:moveTo>
                    <a:pt x="10203" y="0"/>
                  </a:moveTo>
                  <a:lnTo>
                    <a:pt x="9135" y="224"/>
                  </a:lnTo>
                  <a:lnTo>
                    <a:pt x="8068" y="448"/>
                  </a:lnTo>
                  <a:lnTo>
                    <a:pt x="7120" y="890"/>
                  </a:lnTo>
                  <a:lnTo>
                    <a:pt x="6172" y="1333"/>
                  </a:lnTo>
                  <a:lnTo>
                    <a:pt x="5225" y="1887"/>
                  </a:lnTo>
                  <a:lnTo>
                    <a:pt x="4391" y="2441"/>
                  </a:lnTo>
                  <a:lnTo>
                    <a:pt x="3563" y="3214"/>
                  </a:lnTo>
                  <a:lnTo>
                    <a:pt x="2849" y="3992"/>
                  </a:lnTo>
                  <a:lnTo>
                    <a:pt x="2135" y="4765"/>
                  </a:lnTo>
                  <a:lnTo>
                    <a:pt x="1542" y="5761"/>
                  </a:lnTo>
                  <a:lnTo>
                    <a:pt x="1068" y="6646"/>
                  </a:lnTo>
                  <a:lnTo>
                    <a:pt x="594" y="7754"/>
                  </a:lnTo>
                  <a:lnTo>
                    <a:pt x="354" y="8863"/>
                  </a:lnTo>
                  <a:lnTo>
                    <a:pt x="120" y="9859"/>
                  </a:lnTo>
                  <a:lnTo>
                    <a:pt x="0" y="10968"/>
                  </a:lnTo>
                  <a:lnTo>
                    <a:pt x="0" y="11965"/>
                  </a:lnTo>
                  <a:lnTo>
                    <a:pt x="120" y="13073"/>
                  </a:lnTo>
                  <a:lnTo>
                    <a:pt x="354" y="14070"/>
                  </a:lnTo>
                  <a:lnTo>
                    <a:pt x="714" y="15066"/>
                  </a:lnTo>
                  <a:lnTo>
                    <a:pt x="1068" y="15951"/>
                  </a:lnTo>
                  <a:lnTo>
                    <a:pt x="1542" y="16841"/>
                  </a:lnTo>
                  <a:lnTo>
                    <a:pt x="2135" y="17726"/>
                  </a:lnTo>
                  <a:lnTo>
                    <a:pt x="2849" y="18498"/>
                  </a:lnTo>
                  <a:lnTo>
                    <a:pt x="3563" y="19165"/>
                  </a:lnTo>
                  <a:lnTo>
                    <a:pt x="4391" y="19831"/>
                  </a:lnTo>
                  <a:lnTo>
                    <a:pt x="5225" y="20385"/>
                  </a:lnTo>
                  <a:lnTo>
                    <a:pt x="6172" y="20827"/>
                  </a:lnTo>
                  <a:lnTo>
                    <a:pt x="7240" y="21158"/>
                  </a:lnTo>
                  <a:lnTo>
                    <a:pt x="8308" y="21488"/>
                  </a:lnTo>
                  <a:lnTo>
                    <a:pt x="9375" y="21600"/>
                  </a:lnTo>
                  <a:lnTo>
                    <a:pt x="11511" y="21600"/>
                  </a:lnTo>
                  <a:lnTo>
                    <a:pt x="12579" y="21382"/>
                  </a:lnTo>
                  <a:lnTo>
                    <a:pt x="13526" y="21158"/>
                  </a:lnTo>
                  <a:lnTo>
                    <a:pt x="14594" y="20715"/>
                  </a:lnTo>
                  <a:lnTo>
                    <a:pt x="15548" y="20273"/>
                  </a:lnTo>
                  <a:lnTo>
                    <a:pt x="16375" y="19719"/>
                  </a:lnTo>
                  <a:lnTo>
                    <a:pt x="17323" y="19165"/>
                  </a:lnTo>
                  <a:lnTo>
                    <a:pt x="18037" y="18498"/>
                  </a:lnTo>
                  <a:lnTo>
                    <a:pt x="18871" y="17726"/>
                  </a:lnTo>
                  <a:lnTo>
                    <a:pt x="19465" y="16841"/>
                  </a:lnTo>
                  <a:lnTo>
                    <a:pt x="20052" y="15951"/>
                  </a:lnTo>
                  <a:lnTo>
                    <a:pt x="20646" y="14954"/>
                  </a:lnTo>
                  <a:lnTo>
                    <a:pt x="21006" y="13846"/>
                  </a:lnTo>
                  <a:lnTo>
                    <a:pt x="21360" y="12849"/>
                  </a:lnTo>
                  <a:lnTo>
                    <a:pt x="21480" y="11741"/>
                  </a:lnTo>
                  <a:lnTo>
                    <a:pt x="21600" y="10638"/>
                  </a:lnTo>
                  <a:lnTo>
                    <a:pt x="21600" y="9641"/>
                  </a:lnTo>
                  <a:lnTo>
                    <a:pt x="21480" y="8533"/>
                  </a:lnTo>
                  <a:lnTo>
                    <a:pt x="21240" y="7536"/>
                  </a:lnTo>
                  <a:lnTo>
                    <a:pt x="21006" y="6539"/>
                  </a:lnTo>
                  <a:lnTo>
                    <a:pt x="20532" y="5649"/>
                  </a:lnTo>
                  <a:lnTo>
                    <a:pt x="20052" y="4765"/>
                  </a:lnTo>
                  <a:lnTo>
                    <a:pt x="19465" y="3880"/>
                  </a:lnTo>
                  <a:lnTo>
                    <a:pt x="18871" y="3102"/>
                  </a:lnTo>
                  <a:lnTo>
                    <a:pt x="18037" y="2441"/>
                  </a:lnTo>
                  <a:lnTo>
                    <a:pt x="17323" y="1775"/>
                  </a:lnTo>
                  <a:lnTo>
                    <a:pt x="16375" y="1221"/>
                  </a:lnTo>
                  <a:lnTo>
                    <a:pt x="15428" y="778"/>
                  </a:lnTo>
                  <a:lnTo>
                    <a:pt x="14360" y="448"/>
                  </a:lnTo>
                  <a:lnTo>
                    <a:pt x="13292" y="224"/>
                  </a:lnTo>
                  <a:lnTo>
                    <a:pt x="1222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09" name="Google Shape;1513;p41"/>
            <p:cNvSpPr/>
            <p:nvPr/>
          </p:nvSpPr>
          <p:spPr>
            <a:xfrm>
              <a:off x="200327" y="200666"/>
              <a:ext cx="34474" cy="6516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496" y="170"/>
                  </a:lnTo>
                  <a:lnTo>
                    <a:pt x="21278" y="572"/>
                  </a:lnTo>
                  <a:lnTo>
                    <a:pt x="20737" y="1256"/>
                  </a:lnTo>
                  <a:lnTo>
                    <a:pt x="19875" y="2057"/>
                  </a:lnTo>
                  <a:lnTo>
                    <a:pt x="19334" y="2513"/>
                  </a:lnTo>
                  <a:lnTo>
                    <a:pt x="18684" y="2972"/>
                  </a:lnTo>
                  <a:lnTo>
                    <a:pt x="17822" y="3429"/>
                  </a:lnTo>
                  <a:lnTo>
                    <a:pt x="16959" y="3885"/>
                  </a:lnTo>
                  <a:lnTo>
                    <a:pt x="15878" y="4286"/>
                  </a:lnTo>
                  <a:lnTo>
                    <a:pt x="14688" y="4743"/>
                  </a:lnTo>
                  <a:lnTo>
                    <a:pt x="13284" y="5087"/>
                  </a:lnTo>
                  <a:lnTo>
                    <a:pt x="11772" y="5427"/>
                  </a:lnTo>
                  <a:lnTo>
                    <a:pt x="10909" y="5601"/>
                  </a:lnTo>
                  <a:lnTo>
                    <a:pt x="10150" y="5656"/>
                  </a:lnTo>
                  <a:lnTo>
                    <a:pt x="9506" y="5713"/>
                  </a:lnTo>
                  <a:lnTo>
                    <a:pt x="8103" y="5713"/>
                  </a:lnTo>
                  <a:lnTo>
                    <a:pt x="7453" y="5656"/>
                  </a:lnTo>
                  <a:lnTo>
                    <a:pt x="6263" y="5485"/>
                  </a:lnTo>
                  <a:lnTo>
                    <a:pt x="5291" y="5141"/>
                  </a:lnTo>
                  <a:lnTo>
                    <a:pt x="4319" y="4801"/>
                  </a:lnTo>
                  <a:lnTo>
                    <a:pt x="3456" y="4341"/>
                  </a:lnTo>
                  <a:lnTo>
                    <a:pt x="2697" y="3827"/>
                  </a:lnTo>
                  <a:lnTo>
                    <a:pt x="2053" y="3371"/>
                  </a:lnTo>
                  <a:lnTo>
                    <a:pt x="1622" y="2857"/>
                  </a:lnTo>
                  <a:lnTo>
                    <a:pt x="753" y="1944"/>
                  </a:lnTo>
                  <a:lnTo>
                    <a:pt x="322" y="1256"/>
                  </a:lnTo>
                  <a:lnTo>
                    <a:pt x="213" y="971"/>
                  </a:lnTo>
                  <a:lnTo>
                    <a:pt x="109" y="1944"/>
                  </a:lnTo>
                  <a:lnTo>
                    <a:pt x="0" y="4515"/>
                  </a:lnTo>
                  <a:lnTo>
                    <a:pt x="0" y="8114"/>
                  </a:lnTo>
                  <a:lnTo>
                    <a:pt x="109" y="10058"/>
                  </a:lnTo>
                  <a:lnTo>
                    <a:pt x="322" y="12114"/>
                  </a:lnTo>
                  <a:lnTo>
                    <a:pt x="644" y="14113"/>
                  </a:lnTo>
                  <a:lnTo>
                    <a:pt x="1185" y="15999"/>
                  </a:lnTo>
                  <a:lnTo>
                    <a:pt x="1512" y="16915"/>
                  </a:lnTo>
                  <a:lnTo>
                    <a:pt x="1835" y="17773"/>
                  </a:lnTo>
                  <a:lnTo>
                    <a:pt x="2266" y="18573"/>
                  </a:lnTo>
                  <a:lnTo>
                    <a:pt x="2697" y="19257"/>
                  </a:lnTo>
                  <a:lnTo>
                    <a:pt x="3238" y="19887"/>
                  </a:lnTo>
                  <a:lnTo>
                    <a:pt x="3778" y="20456"/>
                  </a:lnTo>
                  <a:lnTo>
                    <a:pt x="4428" y="20915"/>
                  </a:lnTo>
                  <a:lnTo>
                    <a:pt x="5078" y="21256"/>
                  </a:lnTo>
                  <a:lnTo>
                    <a:pt x="5831" y="21487"/>
                  </a:lnTo>
                  <a:lnTo>
                    <a:pt x="6694" y="21600"/>
                  </a:lnTo>
                  <a:lnTo>
                    <a:pt x="7562" y="21600"/>
                  </a:lnTo>
                  <a:lnTo>
                    <a:pt x="8534" y="21430"/>
                  </a:lnTo>
                  <a:lnTo>
                    <a:pt x="9506" y="21144"/>
                  </a:lnTo>
                  <a:lnTo>
                    <a:pt x="10369" y="20800"/>
                  </a:lnTo>
                  <a:lnTo>
                    <a:pt x="11341" y="20344"/>
                  </a:lnTo>
                  <a:lnTo>
                    <a:pt x="12099" y="19829"/>
                  </a:lnTo>
                  <a:lnTo>
                    <a:pt x="12962" y="19200"/>
                  </a:lnTo>
                  <a:lnTo>
                    <a:pt x="13716" y="18573"/>
                  </a:lnTo>
                  <a:lnTo>
                    <a:pt x="14365" y="17828"/>
                  </a:lnTo>
                  <a:lnTo>
                    <a:pt x="15015" y="17028"/>
                  </a:lnTo>
                  <a:lnTo>
                    <a:pt x="16309" y="15372"/>
                  </a:lnTo>
                  <a:lnTo>
                    <a:pt x="17281" y="13599"/>
                  </a:lnTo>
                  <a:lnTo>
                    <a:pt x="18253" y="11716"/>
                  </a:lnTo>
                  <a:lnTo>
                    <a:pt x="19012" y="9772"/>
                  </a:lnTo>
                  <a:lnTo>
                    <a:pt x="19765" y="7943"/>
                  </a:lnTo>
                  <a:lnTo>
                    <a:pt x="20306" y="6115"/>
                  </a:lnTo>
                  <a:lnTo>
                    <a:pt x="21065" y="2972"/>
                  </a:lnTo>
                  <a:lnTo>
                    <a:pt x="21496" y="800"/>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10" name="Google Shape;1514;p41"/>
            <p:cNvSpPr/>
            <p:nvPr/>
          </p:nvSpPr>
          <p:spPr>
            <a:xfrm>
              <a:off x="201703" y="207219"/>
              <a:ext cx="31382" cy="18275"/>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766" y="2441"/>
                  </a:lnTo>
                  <a:lnTo>
                    <a:pt x="19818" y="4687"/>
                  </a:lnTo>
                  <a:lnTo>
                    <a:pt x="18511" y="7540"/>
                  </a:lnTo>
                  <a:lnTo>
                    <a:pt x="17683" y="8755"/>
                  </a:lnTo>
                  <a:lnTo>
                    <a:pt x="16735" y="10187"/>
                  </a:lnTo>
                  <a:lnTo>
                    <a:pt x="15782" y="11413"/>
                  </a:lnTo>
                  <a:lnTo>
                    <a:pt x="14594" y="12422"/>
                  </a:lnTo>
                  <a:lnTo>
                    <a:pt x="13412" y="13442"/>
                  </a:lnTo>
                  <a:lnTo>
                    <a:pt x="12225" y="14060"/>
                  </a:lnTo>
                  <a:lnTo>
                    <a:pt x="10797" y="14462"/>
                  </a:lnTo>
                  <a:lnTo>
                    <a:pt x="9375" y="14668"/>
                  </a:lnTo>
                  <a:lnTo>
                    <a:pt x="7954" y="14462"/>
                  </a:lnTo>
                  <a:lnTo>
                    <a:pt x="6646" y="14060"/>
                  </a:lnTo>
                  <a:lnTo>
                    <a:pt x="5578" y="13442"/>
                  </a:lnTo>
                  <a:lnTo>
                    <a:pt x="4511" y="12628"/>
                  </a:lnTo>
                  <a:lnTo>
                    <a:pt x="3677" y="11609"/>
                  </a:lnTo>
                  <a:lnTo>
                    <a:pt x="2849" y="10589"/>
                  </a:lnTo>
                  <a:lnTo>
                    <a:pt x="2255" y="9579"/>
                  </a:lnTo>
                  <a:lnTo>
                    <a:pt x="1662" y="8354"/>
                  </a:lnTo>
                  <a:lnTo>
                    <a:pt x="834" y="6108"/>
                  </a:lnTo>
                  <a:lnTo>
                    <a:pt x="354" y="4069"/>
                  </a:lnTo>
                  <a:lnTo>
                    <a:pt x="120" y="2647"/>
                  </a:lnTo>
                  <a:lnTo>
                    <a:pt x="0" y="2235"/>
                  </a:lnTo>
                  <a:lnTo>
                    <a:pt x="354" y="21600"/>
                  </a:lnTo>
                  <a:lnTo>
                    <a:pt x="20172" y="19962"/>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111" name="Google Shape;1515;p41"/>
            <p:cNvSpPr/>
            <p:nvPr/>
          </p:nvSpPr>
          <p:spPr>
            <a:xfrm>
              <a:off x="203802" y="244454"/>
              <a:ext cx="12701" cy="19138"/>
            </a:xfrm>
            <a:custGeom>
              <a:avLst/>
              <a:ahLst/>
              <a:cxnLst>
                <a:cxn ang="0">
                  <a:pos x="wd2" y="hd2"/>
                </a:cxn>
                <a:cxn ang="5400000">
                  <a:pos x="wd2" y="hd2"/>
                </a:cxn>
                <a:cxn ang="10800000">
                  <a:pos x="wd2" y="hd2"/>
                </a:cxn>
                <a:cxn ang="16200000">
                  <a:pos x="wd2" y="hd2"/>
                </a:cxn>
              </a:cxnLst>
              <a:rect l="0" t="0" r="r" b="b"/>
              <a:pathLst>
                <a:path w="21600" h="21600" extrusionOk="0">
                  <a:moveTo>
                    <a:pt x="8094" y="0"/>
                  </a:moveTo>
                  <a:lnTo>
                    <a:pt x="6306" y="393"/>
                  </a:lnTo>
                  <a:lnTo>
                    <a:pt x="4502" y="777"/>
                  </a:lnTo>
                  <a:lnTo>
                    <a:pt x="2395" y="1357"/>
                  </a:lnTo>
                  <a:lnTo>
                    <a:pt x="0" y="2331"/>
                  </a:lnTo>
                  <a:lnTo>
                    <a:pt x="0" y="3305"/>
                  </a:lnTo>
                  <a:lnTo>
                    <a:pt x="606" y="6030"/>
                  </a:lnTo>
                  <a:lnTo>
                    <a:pt x="1804" y="9925"/>
                  </a:lnTo>
                  <a:lnTo>
                    <a:pt x="2698" y="11872"/>
                  </a:lnTo>
                  <a:lnTo>
                    <a:pt x="3608" y="13820"/>
                  </a:lnTo>
                  <a:lnTo>
                    <a:pt x="4805" y="15954"/>
                  </a:lnTo>
                  <a:lnTo>
                    <a:pt x="6306" y="17705"/>
                  </a:lnTo>
                  <a:lnTo>
                    <a:pt x="8094" y="19269"/>
                  </a:lnTo>
                  <a:lnTo>
                    <a:pt x="10201" y="20430"/>
                  </a:lnTo>
                  <a:lnTo>
                    <a:pt x="11096" y="20823"/>
                  </a:lnTo>
                  <a:lnTo>
                    <a:pt x="12293" y="21207"/>
                  </a:lnTo>
                  <a:lnTo>
                    <a:pt x="13794" y="21403"/>
                  </a:lnTo>
                  <a:lnTo>
                    <a:pt x="14991" y="21600"/>
                  </a:lnTo>
                  <a:lnTo>
                    <a:pt x="16492" y="21403"/>
                  </a:lnTo>
                  <a:lnTo>
                    <a:pt x="17992" y="21207"/>
                  </a:lnTo>
                  <a:lnTo>
                    <a:pt x="19796" y="20823"/>
                  </a:lnTo>
                  <a:lnTo>
                    <a:pt x="21297" y="20233"/>
                  </a:lnTo>
                  <a:lnTo>
                    <a:pt x="21600" y="19072"/>
                  </a:lnTo>
                  <a:lnTo>
                    <a:pt x="21600" y="15954"/>
                  </a:lnTo>
                  <a:lnTo>
                    <a:pt x="21297" y="11872"/>
                  </a:lnTo>
                  <a:lnTo>
                    <a:pt x="20994" y="9531"/>
                  </a:lnTo>
                  <a:lnTo>
                    <a:pt x="20099" y="7397"/>
                  </a:lnTo>
                  <a:lnTo>
                    <a:pt x="19190" y="5252"/>
                  </a:lnTo>
                  <a:lnTo>
                    <a:pt x="17992" y="3305"/>
                  </a:lnTo>
                  <a:lnTo>
                    <a:pt x="16204" y="1751"/>
                  </a:lnTo>
                  <a:lnTo>
                    <a:pt x="15294" y="1170"/>
                  </a:lnTo>
                  <a:lnTo>
                    <a:pt x="14097" y="777"/>
                  </a:lnTo>
                  <a:lnTo>
                    <a:pt x="12899" y="393"/>
                  </a:lnTo>
                  <a:lnTo>
                    <a:pt x="1139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112" name="Google Shape;1516;p41"/>
            <p:cNvSpPr/>
            <p:nvPr/>
          </p:nvSpPr>
          <p:spPr>
            <a:xfrm>
              <a:off x="124810" y="185147"/>
              <a:ext cx="72068" cy="16035"/>
            </a:xfrm>
            <a:custGeom>
              <a:avLst/>
              <a:ahLst/>
              <a:cxnLst>
                <a:cxn ang="0">
                  <a:pos x="wd2" y="hd2"/>
                </a:cxn>
                <a:cxn ang="5400000">
                  <a:pos x="wd2" y="hd2"/>
                </a:cxn>
                <a:cxn ang="10800000">
                  <a:pos x="wd2" y="hd2"/>
                </a:cxn>
                <a:cxn ang="16200000">
                  <a:pos x="wd2" y="hd2"/>
                </a:cxn>
              </a:cxnLst>
              <a:rect l="0" t="0" r="r" b="b"/>
              <a:pathLst>
                <a:path w="21600" h="21600" extrusionOk="0">
                  <a:moveTo>
                    <a:pt x="9199" y="0"/>
                  </a:moveTo>
                  <a:lnTo>
                    <a:pt x="8269" y="235"/>
                  </a:lnTo>
                  <a:lnTo>
                    <a:pt x="7392" y="704"/>
                  </a:lnTo>
                  <a:lnTo>
                    <a:pt x="6511" y="1397"/>
                  </a:lnTo>
                  <a:lnTo>
                    <a:pt x="5634" y="2559"/>
                  </a:lnTo>
                  <a:lnTo>
                    <a:pt x="4756" y="3956"/>
                  </a:lnTo>
                  <a:lnTo>
                    <a:pt x="3876" y="5811"/>
                  </a:lnTo>
                  <a:lnTo>
                    <a:pt x="3051" y="8135"/>
                  </a:lnTo>
                  <a:lnTo>
                    <a:pt x="2275" y="10683"/>
                  </a:lnTo>
                  <a:lnTo>
                    <a:pt x="1499" y="13934"/>
                  </a:lnTo>
                  <a:lnTo>
                    <a:pt x="723" y="17421"/>
                  </a:lnTo>
                  <a:lnTo>
                    <a:pt x="0" y="21600"/>
                  </a:lnTo>
                  <a:lnTo>
                    <a:pt x="21600" y="18818"/>
                  </a:lnTo>
                  <a:lnTo>
                    <a:pt x="20981" y="16963"/>
                  </a:lnTo>
                  <a:lnTo>
                    <a:pt x="20258" y="15097"/>
                  </a:lnTo>
                  <a:lnTo>
                    <a:pt x="19275" y="12772"/>
                  </a:lnTo>
                  <a:lnTo>
                    <a:pt x="18087" y="9990"/>
                  </a:lnTo>
                  <a:lnTo>
                    <a:pt x="16742" y="7431"/>
                  </a:lnTo>
                  <a:lnTo>
                    <a:pt x="15193" y="4883"/>
                  </a:lnTo>
                  <a:lnTo>
                    <a:pt x="14417" y="3721"/>
                  </a:lnTo>
                  <a:lnTo>
                    <a:pt x="13592" y="2559"/>
                  </a:lnTo>
                  <a:lnTo>
                    <a:pt x="12712" y="1867"/>
                  </a:lnTo>
                  <a:lnTo>
                    <a:pt x="11834" y="927"/>
                  </a:lnTo>
                  <a:lnTo>
                    <a:pt x="10957" y="470"/>
                  </a:lnTo>
                  <a:lnTo>
                    <a:pt x="10077" y="235"/>
                  </a:lnTo>
                  <a:lnTo>
                    <a:pt x="919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113" name="Google Shape;1517;p41"/>
            <p:cNvSpPr/>
            <p:nvPr/>
          </p:nvSpPr>
          <p:spPr>
            <a:xfrm>
              <a:off x="136137" y="18742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3046" y="0"/>
                  </a:moveTo>
                  <a:lnTo>
                    <a:pt x="11041" y="371"/>
                  </a:lnTo>
                  <a:lnTo>
                    <a:pt x="9036" y="761"/>
                  </a:lnTo>
                  <a:lnTo>
                    <a:pt x="7031" y="1932"/>
                  </a:lnTo>
                  <a:lnTo>
                    <a:pt x="5026" y="3083"/>
                  </a:lnTo>
                  <a:lnTo>
                    <a:pt x="3503" y="4624"/>
                  </a:lnTo>
                  <a:lnTo>
                    <a:pt x="2005" y="6556"/>
                  </a:lnTo>
                  <a:lnTo>
                    <a:pt x="1015" y="8488"/>
                  </a:lnTo>
                  <a:lnTo>
                    <a:pt x="508" y="10420"/>
                  </a:lnTo>
                  <a:lnTo>
                    <a:pt x="0" y="12722"/>
                  </a:lnTo>
                  <a:lnTo>
                    <a:pt x="508" y="14654"/>
                  </a:lnTo>
                  <a:lnTo>
                    <a:pt x="1015" y="16585"/>
                  </a:lnTo>
                  <a:lnTo>
                    <a:pt x="2005" y="18127"/>
                  </a:lnTo>
                  <a:lnTo>
                    <a:pt x="3020" y="19688"/>
                  </a:lnTo>
                  <a:lnTo>
                    <a:pt x="4518" y="20449"/>
                  </a:lnTo>
                  <a:lnTo>
                    <a:pt x="6523" y="21229"/>
                  </a:lnTo>
                  <a:lnTo>
                    <a:pt x="8528" y="21600"/>
                  </a:lnTo>
                  <a:lnTo>
                    <a:pt x="10533" y="21229"/>
                  </a:lnTo>
                  <a:lnTo>
                    <a:pt x="12564" y="20839"/>
                  </a:lnTo>
                  <a:lnTo>
                    <a:pt x="14569" y="20059"/>
                  </a:lnTo>
                  <a:lnTo>
                    <a:pt x="16574" y="18517"/>
                  </a:lnTo>
                  <a:lnTo>
                    <a:pt x="18072" y="16976"/>
                  </a:lnTo>
                  <a:lnTo>
                    <a:pt x="19595" y="15434"/>
                  </a:lnTo>
                  <a:lnTo>
                    <a:pt x="20585" y="13112"/>
                  </a:lnTo>
                  <a:lnTo>
                    <a:pt x="21092" y="11180"/>
                  </a:lnTo>
                  <a:lnTo>
                    <a:pt x="21600" y="8878"/>
                  </a:lnTo>
                  <a:lnTo>
                    <a:pt x="21092" y="6946"/>
                  </a:lnTo>
                  <a:lnTo>
                    <a:pt x="20585" y="5015"/>
                  </a:lnTo>
                  <a:lnTo>
                    <a:pt x="19595" y="3473"/>
                  </a:lnTo>
                  <a:lnTo>
                    <a:pt x="18580" y="2302"/>
                  </a:lnTo>
                  <a:lnTo>
                    <a:pt x="17082" y="1151"/>
                  </a:lnTo>
                  <a:lnTo>
                    <a:pt x="15051" y="371"/>
                  </a:lnTo>
                  <a:lnTo>
                    <a:pt x="1304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14" name="Google Shape;1518;p41"/>
            <p:cNvSpPr/>
            <p:nvPr/>
          </p:nvSpPr>
          <p:spPr>
            <a:xfrm>
              <a:off x="234459" y="162220"/>
              <a:ext cx="60512" cy="32932"/>
            </a:xfrm>
            <a:custGeom>
              <a:avLst/>
              <a:ahLst/>
              <a:cxnLst>
                <a:cxn ang="0">
                  <a:pos x="wd2" y="hd2"/>
                </a:cxn>
                <a:cxn ang="5400000">
                  <a:pos x="wd2" y="hd2"/>
                </a:cxn>
                <a:cxn ang="10800000">
                  <a:pos x="wd2" y="hd2"/>
                </a:cxn>
                <a:cxn ang="16200000">
                  <a:pos x="wd2" y="hd2"/>
                </a:cxn>
              </a:cxnLst>
              <a:rect l="0" t="0" r="r" b="b"/>
              <a:pathLst>
                <a:path w="21600" h="21600" extrusionOk="0">
                  <a:moveTo>
                    <a:pt x="15261" y="0"/>
                  </a:moveTo>
                  <a:lnTo>
                    <a:pt x="14461" y="114"/>
                  </a:lnTo>
                  <a:lnTo>
                    <a:pt x="13662" y="337"/>
                  </a:lnTo>
                  <a:lnTo>
                    <a:pt x="12862" y="566"/>
                  </a:lnTo>
                  <a:lnTo>
                    <a:pt x="12001" y="1017"/>
                  </a:lnTo>
                  <a:lnTo>
                    <a:pt x="11139" y="1583"/>
                  </a:lnTo>
                  <a:lnTo>
                    <a:pt x="10277" y="2263"/>
                  </a:lnTo>
                  <a:lnTo>
                    <a:pt x="9354" y="3052"/>
                  </a:lnTo>
                  <a:lnTo>
                    <a:pt x="8430" y="4070"/>
                  </a:lnTo>
                  <a:lnTo>
                    <a:pt x="7509" y="5201"/>
                  </a:lnTo>
                  <a:lnTo>
                    <a:pt x="6585" y="6562"/>
                  </a:lnTo>
                  <a:lnTo>
                    <a:pt x="5661" y="8031"/>
                  </a:lnTo>
                  <a:lnTo>
                    <a:pt x="4675" y="9728"/>
                  </a:lnTo>
                  <a:lnTo>
                    <a:pt x="3754" y="11649"/>
                  </a:lnTo>
                  <a:lnTo>
                    <a:pt x="2831" y="13798"/>
                  </a:lnTo>
                  <a:lnTo>
                    <a:pt x="1907" y="16170"/>
                  </a:lnTo>
                  <a:lnTo>
                    <a:pt x="924" y="18771"/>
                  </a:lnTo>
                  <a:lnTo>
                    <a:pt x="0" y="21600"/>
                  </a:lnTo>
                  <a:lnTo>
                    <a:pt x="21600" y="2486"/>
                  </a:lnTo>
                  <a:lnTo>
                    <a:pt x="21109" y="1921"/>
                  </a:lnTo>
                  <a:lnTo>
                    <a:pt x="20430" y="1469"/>
                  </a:lnTo>
                  <a:lnTo>
                    <a:pt x="19631" y="1017"/>
                  </a:lnTo>
                  <a:lnTo>
                    <a:pt x="18586" y="452"/>
                  </a:lnTo>
                  <a:lnTo>
                    <a:pt x="17354" y="114"/>
                  </a:lnTo>
                  <a:lnTo>
                    <a:pt x="1667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115" name="Google Shape;1519;p41"/>
            <p:cNvSpPr/>
            <p:nvPr/>
          </p:nvSpPr>
          <p:spPr>
            <a:xfrm>
              <a:off x="244313" y="17458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813" y="0"/>
                  </a:moveTo>
                  <a:lnTo>
                    <a:pt x="8734" y="774"/>
                  </a:lnTo>
                  <a:lnTo>
                    <a:pt x="6680" y="1568"/>
                  </a:lnTo>
                  <a:lnTo>
                    <a:pt x="5147" y="2740"/>
                  </a:lnTo>
                  <a:lnTo>
                    <a:pt x="3613" y="4308"/>
                  </a:lnTo>
                  <a:lnTo>
                    <a:pt x="2053" y="6274"/>
                  </a:lnTo>
                  <a:lnTo>
                    <a:pt x="1040" y="8239"/>
                  </a:lnTo>
                  <a:lnTo>
                    <a:pt x="0" y="10601"/>
                  </a:lnTo>
                  <a:lnTo>
                    <a:pt x="0" y="14532"/>
                  </a:lnTo>
                  <a:lnTo>
                    <a:pt x="520" y="16498"/>
                  </a:lnTo>
                  <a:lnTo>
                    <a:pt x="1534" y="18066"/>
                  </a:lnTo>
                  <a:lnTo>
                    <a:pt x="2573" y="19635"/>
                  </a:lnTo>
                  <a:lnTo>
                    <a:pt x="4107" y="20806"/>
                  </a:lnTo>
                  <a:lnTo>
                    <a:pt x="6186" y="21203"/>
                  </a:lnTo>
                  <a:lnTo>
                    <a:pt x="8240" y="21600"/>
                  </a:lnTo>
                  <a:lnTo>
                    <a:pt x="10293" y="21600"/>
                  </a:lnTo>
                  <a:lnTo>
                    <a:pt x="12347" y="20806"/>
                  </a:lnTo>
                  <a:lnTo>
                    <a:pt x="14400" y="20032"/>
                  </a:lnTo>
                  <a:lnTo>
                    <a:pt x="16453" y="18840"/>
                  </a:lnTo>
                  <a:lnTo>
                    <a:pt x="18013" y="17272"/>
                  </a:lnTo>
                  <a:lnTo>
                    <a:pt x="19547" y="15307"/>
                  </a:lnTo>
                  <a:lnTo>
                    <a:pt x="20560" y="13341"/>
                  </a:lnTo>
                  <a:lnTo>
                    <a:pt x="21080" y="10999"/>
                  </a:lnTo>
                  <a:lnTo>
                    <a:pt x="21600" y="9033"/>
                  </a:lnTo>
                  <a:lnTo>
                    <a:pt x="21600" y="6671"/>
                  </a:lnTo>
                  <a:lnTo>
                    <a:pt x="21080" y="5102"/>
                  </a:lnTo>
                  <a:lnTo>
                    <a:pt x="20066" y="3534"/>
                  </a:lnTo>
                  <a:lnTo>
                    <a:pt x="18507" y="1965"/>
                  </a:lnTo>
                  <a:lnTo>
                    <a:pt x="16973" y="774"/>
                  </a:lnTo>
                  <a:lnTo>
                    <a:pt x="1544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16" name="Google Shape;1520;p41"/>
            <p:cNvSpPr/>
            <p:nvPr/>
          </p:nvSpPr>
          <p:spPr>
            <a:xfrm>
              <a:off x="152738" y="275999"/>
              <a:ext cx="137754" cy="42937"/>
            </a:xfrm>
            <a:custGeom>
              <a:avLst/>
              <a:ahLst/>
              <a:cxnLst>
                <a:cxn ang="0">
                  <a:pos x="wd2" y="hd2"/>
                </a:cxn>
                <a:cxn ang="5400000">
                  <a:pos x="wd2" y="hd2"/>
                </a:cxn>
                <a:cxn ang="10800000">
                  <a:pos x="wd2" y="hd2"/>
                </a:cxn>
                <a:cxn ang="16200000">
                  <a:pos x="wd2" y="hd2"/>
                </a:cxn>
              </a:cxnLst>
              <a:rect l="0" t="0" r="r" b="b"/>
              <a:pathLst>
                <a:path w="21600" h="21600" extrusionOk="0">
                  <a:moveTo>
                    <a:pt x="18735" y="0"/>
                  </a:moveTo>
                  <a:lnTo>
                    <a:pt x="2028" y="10671"/>
                  </a:lnTo>
                  <a:lnTo>
                    <a:pt x="0" y="21600"/>
                  </a:lnTo>
                  <a:lnTo>
                    <a:pt x="21600" y="6940"/>
                  </a:lnTo>
                  <a:lnTo>
                    <a:pt x="1873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117" name="Google Shape;1522;p41"/>
            <p:cNvSpPr/>
            <p:nvPr/>
          </p:nvSpPr>
          <p:spPr>
            <a:xfrm>
              <a:off x="112750" y="140098"/>
              <a:ext cx="19478" cy="12701"/>
            </a:xfrm>
            <a:custGeom>
              <a:avLst/>
              <a:ahLst/>
              <a:cxnLst>
                <a:cxn ang="0">
                  <a:pos x="wd2" y="hd2"/>
                </a:cxn>
                <a:cxn ang="5400000">
                  <a:pos x="wd2" y="hd2"/>
                </a:cxn>
                <a:cxn ang="10800000">
                  <a:pos x="wd2" y="hd2"/>
                </a:cxn>
                <a:cxn ang="16200000">
                  <a:pos x="wd2" y="hd2"/>
                </a:cxn>
              </a:cxnLst>
              <a:rect l="0" t="0" r="r" b="b"/>
              <a:pathLst>
                <a:path w="21600" h="21600" extrusionOk="0">
                  <a:moveTo>
                    <a:pt x="11278" y="2431"/>
                  </a:moveTo>
                  <a:lnTo>
                    <a:pt x="13192" y="3031"/>
                  </a:lnTo>
                  <a:lnTo>
                    <a:pt x="14719" y="3646"/>
                  </a:lnTo>
                  <a:lnTo>
                    <a:pt x="16246" y="4554"/>
                  </a:lnTo>
                  <a:lnTo>
                    <a:pt x="17589" y="5769"/>
                  </a:lnTo>
                  <a:lnTo>
                    <a:pt x="18730" y="7292"/>
                  </a:lnTo>
                  <a:lnTo>
                    <a:pt x="19503" y="8815"/>
                  </a:lnTo>
                  <a:lnTo>
                    <a:pt x="20073" y="10338"/>
                  </a:lnTo>
                  <a:lnTo>
                    <a:pt x="20073" y="12169"/>
                  </a:lnTo>
                  <a:lnTo>
                    <a:pt x="19880" y="13692"/>
                  </a:lnTo>
                  <a:lnTo>
                    <a:pt x="19116" y="15215"/>
                  </a:lnTo>
                  <a:lnTo>
                    <a:pt x="18353" y="16431"/>
                  </a:lnTo>
                  <a:lnTo>
                    <a:pt x="17009" y="17646"/>
                  </a:lnTo>
                  <a:lnTo>
                    <a:pt x="15676" y="18262"/>
                  </a:lnTo>
                  <a:lnTo>
                    <a:pt x="13955" y="18862"/>
                  </a:lnTo>
                  <a:lnTo>
                    <a:pt x="12235" y="19169"/>
                  </a:lnTo>
                  <a:lnTo>
                    <a:pt x="10322" y="19169"/>
                  </a:lnTo>
                  <a:lnTo>
                    <a:pt x="8601" y="18554"/>
                  </a:lnTo>
                  <a:lnTo>
                    <a:pt x="6688" y="17954"/>
                  </a:lnTo>
                  <a:lnTo>
                    <a:pt x="5161" y="17031"/>
                  </a:lnTo>
                  <a:lnTo>
                    <a:pt x="3817" y="15523"/>
                  </a:lnTo>
                  <a:lnTo>
                    <a:pt x="2861" y="14292"/>
                  </a:lnTo>
                  <a:lnTo>
                    <a:pt x="2097" y="12769"/>
                  </a:lnTo>
                  <a:lnTo>
                    <a:pt x="1720" y="10954"/>
                  </a:lnTo>
                  <a:lnTo>
                    <a:pt x="1527" y="9431"/>
                  </a:lnTo>
                  <a:lnTo>
                    <a:pt x="1720" y="7908"/>
                  </a:lnTo>
                  <a:lnTo>
                    <a:pt x="2290" y="6692"/>
                  </a:lnTo>
                  <a:lnTo>
                    <a:pt x="3054" y="5477"/>
                  </a:lnTo>
                  <a:lnTo>
                    <a:pt x="4011" y="4554"/>
                  </a:lnTo>
                  <a:lnTo>
                    <a:pt x="5354" y="3646"/>
                  </a:lnTo>
                  <a:lnTo>
                    <a:pt x="6688" y="3031"/>
                  </a:lnTo>
                  <a:lnTo>
                    <a:pt x="8215" y="2431"/>
                  </a:lnTo>
                  <a:close/>
                  <a:moveTo>
                    <a:pt x="9172" y="0"/>
                  </a:moveTo>
                  <a:lnTo>
                    <a:pt x="7074" y="292"/>
                  </a:lnTo>
                  <a:lnTo>
                    <a:pt x="5161" y="908"/>
                  </a:lnTo>
                  <a:lnTo>
                    <a:pt x="3441" y="2123"/>
                  </a:lnTo>
                  <a:lnTo>
                    <a:pt x="2097" y="3646"/>
                  </a:lnTo>
                  <a:lnTo>
                    <a:pt x="1140" y="5169"/>
                  </a:lnTo>
                  <a:lnTo>
                    <a:pt x="377" y="7292"/>
                  </a:lnTo>
                  <a:lnTo>
                    <a:pt x="0" y="9431"/>
                  </a:lnTo>
                  <a:lnTo>
                    <a:pt x="184" y="11554"/>
                  </a:lnTo>
                  <a:lnTo>
                    <a:pt x="570" y="13692"/>
                  </a:lnTo>
                  <a:lnTo>
                    <a:pt x="1527" y="15815"/>
                  </a:lnTo>
                  <a:lnTo>
                    <a:pt x="2861" y="17646"/>
                  </a:lnTo>
                  <a:lnTo>
                    <a:pt x="4397" y="19169"/>
                  </a:lnTo>
                  <a:lnTo>
                    <a:pt x="6301" y="20385"/>
                  </a:lnTo>
                  <a:lnTo>
                    <a:pt x="8215" y="21000"/>
                  </a:lnTo>
                  <a:lnTo>
                    <a:pt x="10322" y="21600"/>
                  </a:lnTo>
                  <a:lnTo>
                    <a:pt x="13762" y="21600"/>
                  </a:lnTo>
                  <a:lnTo>
                    <a:pt x="15482" y="21000"/>
                  </a:lnTo>
                  <a:lnTo>
                    <a:pt x="17203" y="20077"/>
                  </a:lnTo>
                  <a:lnTo>
                    <a:pt x="18546" y="19169"/>
                  </a:lnTo>
                  <a:lnTo>
                    <a:pt x="19880" y="17646"/>
                  </a:lnTo>
                  <a:lnTo>
                    <a:pt x="20643" y="16123"/>
                  </a:lnTo>
                  <a:lnTo>
                    <a:pt x="21407" y="14292"/>
                  </a:lnTo>
                  <a:lnTo>
                    <a:pt x="21600" y="12169"/>
                  </a:lnTo>
                  <a:lnTo>
                    <a:pt x="21600" y="10031"/>
                  </a:lnTo>
                  <a:lnTo>
                    <a:pt x="21030" y="7908"/>
                  </a:lnTo>
                  <a:lnTo>
                    <a:pt x="20073" y="6077"/>
                  </a:lnTo>
                  <a:lnTo>
                    <a:pt x="18923" y="4262"/>
                  </a:lnTo>
                  <a:lnTo>
                    <a:pt x="17396" y="2738"/>
                  </a:lnTo>
                  <a:lnTo>
                    <a:pt x="15676" y="1508"/>
                  </a:lnTo>
                  <a:lnTo>
                    <a:pt x="13569" y="600"/>
                  </a:lnTo>
                  <a:lnTo>
                    <a:pt x="1147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18" name="Google Shape;1523;p41"/>
            <p:cNvSpPr/>
            <p:nvPr/>
          </p:nvSpPr>
          <p:spPr>
            <a:xfrm>
              <a:off x="116570" y="14001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4959" y="0"/>
                  </a:moveTo>
                  <a:lnTo>
                    <a:pt x="1639" y="2427"/>
                  </a:lnTo>
                  <a:lnTo>
                    <a:pt x="0" y="6007"/>
                  </a:lnTo>
                  <a:lnTo>
                    <a:pt x="0" y="9587"/>
                  </a:lnTo>
                  <a:lnTo>
                    <a:pt x="1639" y="14380"/>
                  </a:lnTo>
                  <a:lnTo>
                    <a:pt x="4959" y="18020"/>
                  </a:lnTo>
                  <a:lnTo>
                    <a:pt x="8279" y="20387"/>
                  </a:lnTo>
                  <a:lnTo>
                    <a:pt x="12439" y="21600"/>
                  </a:lnTo>
                  <a:lnTo>
                    <a:pt x="16599" y="21600"/>
                  </a:lnTo>
                  <a:lnTo>
                    <a:pt x="19919" y="19173"/>
                  </a:lnTo>
                  <a:lnTo>
                    <a:pt x="21600" y="15593"/>
                  </a:lnTo>
                  <a:lnTo>
                    <a:pt x="21600" y="12013"/>
                  </a:lnTo>
                  <a:lnTo>
                    <a:pt x="19919" y="7220"/>
                  </a:lnTo>
                  <a:lnTo>
                    <a:pt x="16599" y="3580"/>
                  </a:lnTo>
                  <a:lnTo>
                    <a:pt x="12439" y="1213"/>
                  </a:lnTo>
                  <a:lnTo>
                    <a:pt x="827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19" name="Google Shape;1524;p41"/>
            <p:cNvSpPr/>
            <p:nvPr/>
          </p:nvSpPr>
          <p:spPr>
            <a:xfrm>
              <a:off x="115276" y="142682"/>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5855" y="2784"/>
                  </a:lnTo>
                  <a:lnTo>
                    <a:pt x="10109" y="5567"/>
                  </a:lnTo>
                  <a:lnTo>
                    <a:pt x="5745" y="9761"/>
                  </a:lnTo>
                  <a:lnTo>
                    <a:pt x="2909" y="13954"/>
                  </a:lnTo>
                  <a:lnTo>
                    <a:pt x="1455" y="17442"/>
                  </a:lnTo>
                  <a:lnTo>
                    <a:pt x="0" y="21600"/>
                  </a:lnTo>
                  <a:lnTo>
                    <a:pt x="7200" y="18816"/>
                  </a:lnTo>
                  <a:lnTo>
                    <a:pt x="11491" y="16033"/>
                  </a:lnTo>
                  <a:lnTo>
                    <a:pt x="15855" y="11839"/>
                  </a:lnTo>
                  <a:lnTo>
                    <a:pt x="20145" y="7682"/>
                  </a:lnTo>
                  <a:lnTo>
                    <a:pt x="21600" y="4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0" name="Google Shape;1525;p41"/>
            <p:cNvSpPr/>
            <p:nvPr/>
          </p:nvSpPr>
          <p:spPr>
            <a:xfrm>
              <a:off x="121223" y="141218"/>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3923" y="0"/>
                  </a:moveTo>
                  <a:lnTo>
                    <a:pt x="0" y="2083"/>
                  </a:lnTo>
                  <a:lnTo>
                    <a:pt x="3426" y="10745"/>
                  </a:lnTo>
                  <a:lnTo>
                    <a:pt x="6877" y="15131"/>
                  </a:lnTo>
                  <a:lnTo>
                    <a:pt x="10800" y="19517"/>
                  </a:lnTo>
                  <a:lnTo>
                    <a:pt x="14723" y="21600"/>
                  </a:lnTo>
                  <a:lnTo>
                    <a:pt x="18174" y="21600"/>
                  </a:lnTo>
                  <a:lnTo>
                    <a:pt x="21600" y="17324"/>
                  </a:lnTo>
                  <a:lnTo>
                    <a:pt x="18670" y="10745"/>
                  </a:lnTo>
                  <a:lnTo>
                    <a:pt x="15219" y="6469"/>
                  </a:lnTo>
                  <a:lnTo>
                    <a:pt x="11297" y="2083"/>
                  </a:lnTo>
                  <a:lnTo>
                    <a:pt x="73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1" name="Google Shape;1526;p41"/>
            <p:cNvSpPr/>
            <p:nvPr/>
          </p:nvSpPr>
          <p:spPr>
            <a:xfrm>
              <a:off x="117341" y="137166"/>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0003" y="0"/>
                  </a:moveTo>
                  <a:lnTo>
                    <a:pt x="13363" y="2784"/>
                  </a:lnTo>
                  <a:lnTo>
                    <a:pt x="8321" y="5567"/>
                  </a:lnTo>
                  <a:lnTo>
                    <a:pt x="3362" y="9761"/>
                  </a:lnTo>
                  <a:lnTo>
                    <a:pt x="1681" y="13954"/>
                  </a:lnTo>
                  <a:lnTo>
                    <a:pt x="0" y="18112"/>
                  </a:lnTo>
                  <a:lnTo>
                    <a:pt x="0" y="21600"/>
                  </a:lnTo>
                  <a:lnTo>
                    <a:pt x="6640" y="18816"/>
                  </a:lnTo>
                  <a:lnTo>
                    <a:pt x="11682" y="16033"/>
                  </a:lnTo>
                  <a:lnTo>
                    <a:pt x="16641" y="11839"/>
                  </a:lnTo>
                  <a:lnTo>
                    <a:pt x="20003" y="7682"/>
                  </a:lnTo>
                  <a:lnTo>
                    <a:pt x="21600" y="4193"/>
                  </a:lnTo>
                  <a:lnTo>
                    <a:pt x="2000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2" name="Google Shape;1527;p41"/>
            <p:cNvSpPr/>
            <p:nvPr/>
          </p:nvSpPr>
          <p:spPr>
            <a:xfrm>
              <a:off x="111398" y="139148"/>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3736" y="0"/>
                  </a:moveTo>
                  <a:lnTo>
                    <a:pt x="0" y="2182"/>
                  </a:lnTo>
                  <a:lnTo>
                    <a:pt x="3317" y="8618"/>
                  </a:lnTo>
                  <a:lnTo>
                    <a:pt x="6633" y="15164"/>
                  </a:lnTo>
                  <a:lnTo>
                    <a:pt x="10790" y="19418"/>
                  </a:lnTo>
                  <a:lnTo>
                    <a:pt x="14526" y="21600"/>
                  </a:lnTo>
                  <a:lnTo>
                    <a:pt x="17864" y="21600"/>
                  </a:lnTo>
                  <a:lnTo>
                    <a:pt x="21600" y="19418"/>
                  </a:lnTo>
                  <a:lnTo>
                    <a:pt x="18262" y="10800"/>
                  </a:lnTo>
                  <a:lnTo>
                    <a:pt x="14946" y="6545"/>
                  </a:lnTo>
                  <a:lnTo>
                    <a:pt x="11209" y="2182"/>
                  </a:lnTo>
                  <a:lnTo>
                    <a:pt x="705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3" name="Google Shape;1528;p41"/>
            <p:cNvSpPr/>
            <p:nvPr/>
          </p:nvSpPr>
          <p:spPr>
            <a:xfrm>
              <a:off x="114156" y="13759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639" y="4327"/>
                  </a:lnTo>
                  <a:lnTo>
                    <a:pt x="4959" y="8655"/>
                  </a:lnTo>
                  <a:lnTo>
                    <a:pt x="8321" y="12945"/>
                  </a:lnTo>
                  <a:lnTo>
                    <a:pt x="12439" y="16545"/>
                  </a:lnTo>
                  <a:lnTo>
                    <a:pt x="16599" y="19418"/>
                  </a:lnTo>
                  <a:lnTo>
                    <a:pt x="21600" y="21600"/>
                  </a:lnTo>
                  <a:lnTo>
                    <a:pt x="19121" y="17273"/>
                  </a:lnTo>
                  <a:lnTo>
                    <a:pt x="16599" y="12945"/>
                  </a:lnTo>
                  <a:lnTo>
                    <a:pt x="13279" y="8655"/>
                  </a:lnTo>
                  <a:lnTo>
                    <a:pt x="9119" y="5055"/>
                  </a:lnTo>
                  <a:lnTo>
                    <a:pt x="4959" y="2182"/>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4" name="Google Shape;1529;p41"/>
            <p:cNvSpPr/>
            <p:nvPr/>
          </p:nvSpPr>
          <p:spPr>
            <a:xfrm>
              <a:off x="120103" y="13871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7898" y="0"/>
                  </a:moveTo>
                  <a:lnTo>
                    <a:pt x="14222" y="1455"/>
                  </a:lnTo>
                  <a:lnTo>
                    <a:pt x="10014" y="5745"/>
                  </a:lnTo>
                  <a:lnTo>
                    <a:pt x="6312" y="10109"/>
                  </a:lnTo>
                  <a:lnTo>
                    <a:pt x="3169" y="14400"/>
                  </a:lnTo>
                  <a:lnTo>
                    <a:pt x="0" y="21600"/>
                  </a:lnTo>
                  <a:lnTo>
                    <a:pt x="3675" y="21600"/>
                  </a:lnTo>
                  <a:lnTo>
                    <a:pt x="7378" y="20145"/>
                  </a:lnTo>
                  <a:lnTo>
                    <a:pt x="11586" y="15855"/>
                  </a:lnTo>
                  <a:lnTo>
                    <a:pt x="15288" y="11564"/>
                  </a:lnTo>
                  <a:lnTo>
                    <a:pt x="18431" y="5745"/>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5" name="Google Shape;1530;p41"/>
            <p:cNvSpPr/>
            <p:nvPr/>
          </p:nvSpPr>
          <p:spPr>
            <a:xfrm>
              <a:off x="112862" y="141736"/>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392" y="1213"/>
                  </a:lnTo>
                  <a:lnTo>
                    <a:pt x="13690" y="2366"/>
                  </a:lnTo>
                  <a:lnTo>
                    <a:pt x="10014" y="6007"/>
                  </a:lnTo>
                  <a:lnTo>
                    <a:pt x="5806" y="10800"/>
                  </a:lnTo>
                  <a:lnTo>
                    <a:pt x="2637" y="15593"/>
                  </a:lnTo>
                  <a:lnTo>
                    <a:pt x="0" y="21600"/>
                  </a:lnTo>
                  <a:lnTo>
                    <a:pt x="3675" y="20387"/>
                  </a:lnTo>
                  <a:lnTo>
                    <a:pt x="7378" y="18020"/>
                  </a:lnTo>
                  <a:lnTo>
                    <a:pt x="11586" y="15593"/>
                  </a:lnTo>
                  <a:lnTo>
                    <a:pt x="15288" y="10800"/>
                  </a:lnTo>
                  <a:lnTo>
                    <a:pt x="18431" y="6007"/>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6" name="Google Shape;1531;p41"/>
            <p:cNvSpPr/>
            <p:nvPr/>
          </p:nvSpPr>
          <p:spPr>
            <a:xfrm>
              <a:off x="118983" y="143288"/>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4160"/>
                  </a:lnTo>
                  <a:lnTo>
                    <a:pt x="2366" y="8321"/>
                  </a:lnTo>
                  <a:lnTo>
                    <a:pt x="6007" y="12439"/>
                  </a:lnTo>
                  <a:lnTo>
                    <a:pt x="10800" y="16599"/>
                  </a:lnTo>
                  <a:lnTo>
                    <a:pt x="15593" y="19121"/>
                  </a:lnTo>
                  <a:lnTo>
                    <a:pt x="21600" y="21600"/>
                  </a:lnTo>
                  <a:lnTo>
                    <a:pt x="20387" y="17440"/>
                  </a:lnTo>
                  <a:lnTo>
                    <a:pt x="18020" y="13279"/>
                  </a:lnTo>
                  <a:lnTo>
                    <a:pt x="14380" y="9119"/>
                  </a:lnTo>
                  <a:lnTo>
                    <a:pt x="9587" y="4959"/>
                  </a:lnTo>
                  <a:lnTo>
                    <a:pt x="4793" y="247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7" name="Google Shape;1532;p41"/>
            <p:cNvSpPr/>
            <p:nvPr/>
          </p:nvSpPr>
          <p:spPr>
            <a:xfrm>
              <a:off x="179978" y="138634"/>
              <a:ext cx="19488" cy="12701"/>
            </a:xfrm>
            <a:custGeom>
              <a:avLst/>
              <a:ahLst/>
              <a:cxnLst>
                <a:cxn ang="0">
                  <a:pos x="wd2" y="hd2"/>
                </a:cxn>
                <a:cxn ang="5400000">
                  <a:pos x="wd2" y="hd2"/>
                </a:cxn>
                <a:cxn ang="10800000">
                  <a:pos x="wd2" y="hd2"/>
                </a:cxn>
                <a:cxn ang="16200000">
                  <a:pos x="wd2" y="hd2"/>
                </a:cxn>
              </a:cxnLst>
              <a:rect l="0" t="0" r="r" b="b"/>
              <a:pathLst>
                <a:path w="21600" h="21600" extrusionOk="0">
                  <a:moveTo>
                    <a:pt x="13949" y="2397"/>
                  </a:moveTo>
                  <a:lnTo>
                    <a:pt x="15292" y="2700"/>
                  </a:lnTo>
                  <a:lnTo>
                    <a:pt x="16442" y="3292"/>
                  </a:lnTo>
                  <a:lnTo>
                    <a:pt x="17581" y="3898"/>
                  </a:lnTo>
                  <a:lnTo>
                    <a:pt x="18538" y="4793"/>
                  </a:lnTo>
                  <a:lnTo>
                    <a:pt x="19117" y="5992"/>
                  </a:lnTo>
                  <a:lnTo>
                    <a:pt x="19687" y="7190"/>
                  </a:lnTo>
                  <a:lnTo>
                    <a:pt x="19881" y="8388"/>
                  </a:lnTo>
                  <a:lnTo>
                    <a:pt x="20074" y="9298"/>
                  </a:lnTo>
                  <a:lnTo>
                    <a:pt x="19881" y="10497"/>
                  </a:lnTo>
                  <a:lnTo>
                    <a:pt x="19687" y="11392"/>
                  </a:lnTo>
                  <a:lnTo>
                    <a:pt x="19117" y="12590"/>
                  </a:lnTo>
                  <a:lnTo>
                    <a:pt x="18538" y="13803"/>
                  </a:lnTo>
                  <a:lnTo>
                    <a:pt x="17968" y="14698"/>
                  </a:lnTo>
                  <a:lnTo>
                    <a:pt x="16248" y="16503"/>
                  </a:lnTo>
                  <a:lnTo>
                    <a:pt x="13949" y="18005"/>
                  </a:lnTo>
                  <a:lnTo>
                    <a:pt x="11660" y="18900"/>
                  </a:lnTo>
                  <a:lnTo>
                    <a:pt x="8984" y="19203"/>
                  </a:lnTo>
                  <a:lnTo>
                    <a:pt x="7458" y="19203"/>
                  </a:lnTo>
                  <a:lnTo>
                    <a:pt x="6308" y="18900"/>
                  </a:lnTo>
                  <a:lnTo>
                    <a:pt x="4975" y="18293"/>
                  </a:lnTo>
                  <a:lnTo>
                    <a:pt x="4019" y="17702"/>
                  </a:lnTo>
                  <a:lnTo>
                    <a:pt x="3062" y="16792"/>
                  </a:lnTo>
                  <a:lnTo>
                    <a:pt x="2299" y="15593"/>
                  </a:lnTo>
                  <a:lnTo>
                    <a:pt x="1913" y="14698"/>
                  </a:lnTo>
                  <a:lnTo>
                    <a:pt x="1536" y="13197"/>
                  </a:lnTo>
                  <a:lnTo>
                    <a:pt x="1536" y="11695"/>
                  </a:lnTo>
                  <a:lnTo>
                    <a:pt x="1913" y="9890"/>
                  </a:lnTo>
                  <a:lnTo>
                    <a:pt x="2676" y="8388"/>
                  </a:lnTo>
                  <a:lnTo>
                    <a:pt x="3632" y="6902"/>
                  </a:lnTo>
                  <a:lnTo>
                    <a:pt x="4975" y="5400"/>
                  </a:lnTo>
                  <a:lnTo>
                    <a:pt x="6501" y="4187"/>
                  </a:lnTo>
                  <a:lnTo>
                    <a:pt x="8028" y="3292"/>
                  </a:lnTo>
                  <a:lnTo>
                    <a:pt x="9940" y="2700"/>
                  </a:lnTo>
                  <a:lnTo>
                    <a:pt x="11283" y="2397"/>
                  </a:lnTo>
                  <a:close/>
                  <a:moveTo>
                    <a:pt x="11090" y="0"/>
                  </a:moveTo>
                  <a:lnTo>
                    <a:pt x="9554" y="288"/>
                  </a:lnTo>
                  <a:lnTo>
                    <a:pt x="7458" y="1198"/>
                  </a:lnTo>
                  <a:lnTo>
                    <a:pt x="5545" y="2397"/>
                  </a:lnTo>
                  <a:lnTo>
                    <a:pt x="3825" y="3595"/>
                  </a:lnTo>
                  <a:lnTo>
                    <a:pt x="2299" y="5400"/>
                  </a:lnTo>
                  <a:lnTo>
                    <a:pt x="1150" y="7190"/>
                  </a:lnTo>
                  <a:lnTo>
                    <a:pt x="386" y="9298"/>
                  </a:lnTo>
                  <a:lnTo>
                    <a:pt x="0" y="11392"/>
                  </a:lnTo>
                  <a:lnTo>
                    <a:pt x="0" y="13803"/>
                  </a:lnTo>
                  <a:lnTo>
                    <a:pt x="386" y="15290"/>
                  </a:lnTo>
                  <a:lnTo>
                    <a:pt x="956" y="17095"/>
                  </a:lnTo>
                  <a:lnTo>
                    <a:pt x="1913" y="18293"/>
                  </a:lnTo>
                  <a:lnTo>
                    <a:pt x="2869" y="19492"/>
                  </a:lnTo>
                  <a:lnTo>
                    <a:pt x="4212" y="20402"/>
                  </a:lnTo>
                  <a:lnTo>
                    <a:pt x="5738" y="20993"/>
                  </a:lnTo>
                  <a:lnTo>
                    <a:pt x="7264" y="21600"/>
                  </a:lnTo>
                  <a:lnTo>
                    <a:pt x="10510" y="21600"/>
                  </a:lnTo>
                  <a:lnTo>
                    <a:pt x="11853" y="21297"/>
                  </a:lnTo>
                  <a:lnTo>
                    <a:pt x="14529" y="20402"/>
                  </a:lnTo>
                  <a:lnTo>
                    <a:pt x="17011" y="18597"/>
                  </a:lnTo>
                  <a:lnTo>
                    <a:pt x="17968" y="17702"/>
                  </a:lnTo>
                  <a:lnTo>
                    <a:pt x="18924" y="16503"/>
                  </a:lnTo>
                  <a:lnTo>
                    <a:pt x="19881" y="15290"/>
                  </a:lnTo>
                  <a:lnTo>
                    <a:pt x="20450" y="14092"/>
                  </a:lnTo>
                  <a:lnTo>
                    <a:pt x="21020" y="12590"/>
                  </a:lnTo>
                  <a:lnTo>
                    <a:pt x="21407" y="11103"/>
                  </a:lnTo>
                  <a:lnTo>
                    <a:pt x="21600" y="9298"/>
                  </a:lnTo>
                  <a:lnTo>
                    <a:pt x="21407" y="7797"/>
                  </a:lnTo>
                  <a:lnTo>
                    <a:pt x="21214" y="6295"/>
                  </a:lnTo>
                  <a:lnTo>
                    <a:pt x="20450" y="4793"/>
                  </a:lnTo>
                  <a:lnTo>
                    <a:pt x="19687" y="3292"/>
                  </a:lnTo>
                  <a:lnTo>
                    <a:pt x="18538" y="2093"/>
                  </a:lnTo>
                  <a:lnTo>
                    <a:pt x="17398" y="1198"/>
                  </a:lnTo>
                  <a:lnTo>
                    <a:pt x="15862" y="592"/>
                  </a:lnTo>
                  <a:lnTo>
                    <a:pt x="143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8" name="Google Shape;1533;p41"/>
            <p:cNvSpPr/>
            <p:nvPr/>
          </p:nvSpPr>
          <p:spPr>
            <a:xfrm>
              <a:off x="183720" y="13846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7200" y="0"/>
                  </a:moveTo>
                  <a:lnTo>
                    <a:pt x="3196" y="1299"/>
                  </a:lnTo>
                  <a:lnTo>
                    <a:pt x="769" y="5400"/>
                  </a:lnTo>
                  <a:lnTo>
                    <a:pt x="0" y="9433"/>
                  </a:lnTo>
                  <a:lnTo>
                    <a:pt x="769" y="14833"/>
                  </a:lnTo>
                  <a:lnTo>
                    <a:pt x="3196" y="17567"/>
                  </a:lnTo>
                  <a:lnTo>
                    <a:pt x="6391" y="20233"/>
                  </a:lnTo>
                  <a:lnTo>
                    <a:pt x="10396" y="21600"/>
                  </a:lnTo>
                  <a:lnTo>
                    <a:pt x="14400" y="21600"/>
                  </a:lnTo>
                  <a:lnTo>
                    <a:pt x="18404" y="18934"/>
                  </a:lnTo>
                  <a:lnTo>
                    <a:pt x="20791" y="16200"/>
                  </a:lnTo>
                  <a:lnTo>
                    <a:pt x="21600" y="12167"/>
                  </a:lnTo>
                  <a:lnTo>
                    <a:pt x="20791" y="6767"/>
                  </a:lnTo>
                  <a:lnTo>
                    <a:pt x="18404" y="4033"/>
                  </a:lnTo>
                  <a:lnTo>
                    <a:pt x="1516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29" name="Google Shape;1534;p41"/>
            <p:cNvSpPr/>
            <p:nvPr/>
          </p:nvSpPr>
          <p:spPr>
            <a:xfrm>
              <a:off x="183197" y="141392"/>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6867" y="0"/>
                  </a:moveTo>
                  <a:lnTo>
                    <a:pt x="9587" y="3177"/>
                  </a:lnTo>
                  <a:lnTo>
                    <a:pt x="4854" y="6355"/>
                  </a:lnTo>
                  <a:lnTo>
                    <a:pt x="0" y="10142"/>
                  </a:lnTo>
                  <a:lnTo>
                    <a:pt x="0" y="17781"/>
                  </a:lnTo>
                  <a:lnTo>
                    <a:pt x="2427" y="21600"/>
                  </a:lnTo>
                  <a:lnTo>
                    <a:pt x="12013" y="18423"/>
                  </a:lnTo>
                  <a:lnTo>
                    <a:pt x="16867" y="15245"/>
                  </a:lnTo>
                  <a:lnTo>
                    <a:pt x="19294" y="11426"/>
                  </a:lnTo>
                  <a:lnTo>
                    <a:pt x="21600" y="6997"/>
                  </a:lnTo>
                  <a:lnTo>
                    <a:pt x="21600" y="3819"/>
                  </a:lnTo>
                  <a:lnTo>
                    <a:pt x="1686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0" name="Google Shape;1535;p41"/>
            <p:cNvSpPr/>
            <p:nvPr/>
          </p:nvSpPr>
          <p:spPr>
            <a:xfrm>
              <a:off x="188631" y="138373"/>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235" y="0"/>
                  </a:moveTo>
                  <a:lnTo>
                    <a:pt x="10316" y="2427"/>
                  </a:lnTo>
                  <a:lnTo>
                    <a:pt x="6373" y="4854"/>
                  </a:lnTo>
                  <a:lnTo>
                    <a:pt x="2951" y="9587"/>
                  </a:lnTo>
                  <a:lnTo>
                    <a:pt x="0" y="16867"/>
                  </a:lnTo>
                  <a:lnTo>
                    <a:pt x="3447" y="19173"/>
                  </a:lnTo>
                  <a:lnTo>
                    <a:pt x="6869" y="21600"/>
                  </a:lnTo>
                  <a:lnTo>
                    <a:pt x="10788" y="21600"/>
                  </a:lnTo>
                  <a:lnTo>
                    <a:pt x="14731" y="16867"/>
                  </a:lnTo>
                  <a:lnTo>
                    <a:pt x="18153" y="14440"/>
                  </a:lnTo>
                  <a:lnTo>
                    <a:pt x="21600" y="7160"/>
                  </a:lnTo>
                  <a:lnTo>
                    <a:pt x="17657" y="2427"/>
                  </a:lnTo>
                  <a:lnTo>
                    <a:pt x="1423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1" name="Google Shape;1536;p41"/>
            <p:cNvSpPr/>
            <p:nvPr/>
          </p:nvSpPr>
          <p:spPr>
            <a:xfrm>
              <a:off x="183720" y="13552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319" y="0"/>
                  </a:moveTo>
                  <a:lnTo>
                    <a:pt x="7160" y="3177"/>
                  </a:lnTo>
                  <a:lnTo>
                    <a:pt x="4733" y="6355"/>
                  </a:lnTo>
                  <a:lnTo>
                    <a:pt x="0" y="10816"/>
                  </a:lnTo>
                  <a:lnTo>
                    <a:pt x="0" y="14603"/>
                  </a:lnTo>
                  <a:lnTo>
                    <a:pt x="2306" y="17781"/>
                  </a:lnTo>
                  <a:lnTo>
                    <a:pt x="4733" y="21600"/>
                  </a:lnTo>
                  <a:lnTo>
                    <a:pt x="12013" y="18423"/>
                  </a:lnTo>
                  <a:lnTo>
                    <a:pt x="16746" y="15245"/>
                  </a:lnTo>
                  <a:lnTo>
                    <a:pt x="19173" y="10816"/>
                  </a:lnTo>
                  <a:lnTo>
                    <a:pt x="21600" y="6997"/>
                  </a:lnTo>
                  <a:lnTo>
                    <a:pt x="19173" y="3819"/>
                  </a:lnTo>
                  <a:lnTo>
                    <a:pt x="1431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2" name="Google Shape;1537;p41"/>
            <p:cNvSpPr/>
            <p:nvPr/>
          </p:nvSpPr>
          <p:spPr>
            <a:xfrm>
              <a:off x="178461" y="13888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526" y="0"/>
                  </a:moveTo>
                  <a:lnTo>
                    <a:pt x="10790" y="2427"/>
                  </a:lnTo>
                  <a:lnTo>
                    <a:pt x="6633" y="4854"/>
                  </a:lnTo>
                  <a:lnTo>
                    <a:pt x="3317" y="9708"/>
                  </a:lnTo>
                  <a:lnTo>
                    <a:pt x="0" y="16867"/>
                  </a:lnTo>
                  <a:lnTo>
                    <a:pt x="3736" y="21600"/>
                  </a:lnTo>
                  <a:lnTo>
                    <a:pt x="11209" y="21600"/>
                  </a:lnTo>
                  <a:lnTo>
                    <a:pt x="14946" y="16867"/>
                  </a:lnTo>
                  <a:lnTo>
                    <a:pt x="18262" y="12013"/>
                  </a:lnTo>
                  <a:lnTo>
                    <a:pt x="21600" y="4854"/>
                  </a:lnTo>
                  <a:lnTo>
                    <a:pt x="18262"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3" name="Google Shape;1538;p41"/>
            <p:cNvSpPr/>
            <p:nvPr/>
          </p:nvSpPr>
          <p:spPr>
            <a:xfrm>
              <a:off x="180701" y="136734"/>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96" y="4905"/>
                  </a:lnTo>
                  <a:lnTo>
                    <a:pt x="5391" y="9809"/>
                  </a:lnTo>
                  <a:lnTo>
                    <a:pt x="9452" y="13723"/>
                  </a:lnTo>
                  <a:lnTo>
                    <a:pt x="13513" y="17686"/>
                  </a:lnTo>
                  <a:lnTo>
                    <a:pt x="17539" y="20609"/>
                  </a:lnTo>
                  <a:lnTo>
                    <a:pt x="21600" y="21600"/>
                  </a:lnTo>
                  <a:lnTo>
                    <a:pt x="19587" y="16695"/>
                  </a:lnTo>
                  <a:lnTo>
                    <a:pt x="16209" y="11791"/>
                  </a:lnTo>
                  <a:lnTo>
                    <a:pt x="12830" y="7877"/>
                  </a:lnTo>
                  <a:lnTo>
                    <a:pt x="8087" y="3963"/>
                  </a:lnTo>
                  <a:lnTo>
                    <a:pt x="4709" y="1982"/>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4" name="Google Shape;1539;p41"/>
            <p:cNvSpPr/>
            <p:nvPr/>
          </p:nvSpPr>
          <p:spPr>
            <a:xfrm>
              <a:off x="186735" y="136303"/>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383" y="1745"/>
                  </a:lnTo>
                  <a:lnTo>
                    <a:pt x="13803" y="4320"/>
                  </a:lnTo>
                  <a:lnTo>
                    <a:pt x="9587" y="7767"/>
                  </a:lnTo>
                  <a:lnTo>
                    <a:pt x="6007" y="12087"/>
                  </a:lnTo>
                  <a:lnTo>
                    <a:pt x="3003" y="16407"/>
                  </a:lnTo>
                  <a:lnTo>
                    <a:pt x="0" y="21600"/>
                  </a:lnTo>
                  <a:lnTo>
                    <a:pt x="4187" y="19855"/>
                  </a:lnTo>
                  <a:lnTo>
                    <a:pt x="8403" y="17280"/>
                  </a:lnTo>
                  <a:lnTo>
                    <a:pt x="12590" y="13833"/>
                  </a:lnTo>
                  <a:lnTo>
                    <a:pt x="16200" y="9513"/>
                  </a:lnTo>
                  <a:lnTo>
                    <a:pt x="19203"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5" name="Google Shape;1540;p41"/>
            <p:cNvSpPr/>
            <p:nvPr/>
          </p:nvSpPr>
          <p:spPr>
            <a:xfrm>
              <a:off x="180526" y="141048"/>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139" y="2300"/>
                  </a:lnTo>
                  <a:lnTo>
                    <a:pt x="13352" y="4601"/>
                  </a:lnTo>
                  <a:lnTo>
                    <a:pt x="8890" y="8461"/>
                  </a:lnTo>
                  <a:lnTo>
                    <a:pt x="5103" y="12321"/>
                  </a:lnTo>
                  <a:lnTo>
                    <a:pt x="2536" y="16960"/>
                  </a:lnTo>
                  <a:lnTo>
                    <a:pt x="0" y="21600"/>
                  </a:lnTo>
                  <a:lnTo>
                    <a:pt x="3819" y="19261"/>
                  </a:lnTo>
                  <a:lnTo>
                    <a:pt x="8248" y="16960"/>
                  </a:lnTo>
                  <a:lnTo>
                    <a:pt x="12068" y="13100"/>
                  </a:lnTo>
                  <a:lnTo>
                    <a:pt x="16529" y="9240"/>
                  </a:lnTo>
                  <a:lnTo>
                    <a:pt x="19064" y="4601"/>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6" name="Google Shape;1541;p41"/>
            <p:cNvSpPr/>
            <p:nvPr/>
          </p:nvSpPr>
          <p:spPr>
            <a:xfrm>
              <a:off x="186818" y="141048"/>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18" y="5400"/>
                  </a:lnTo>
                  <a:lnTo>
                    <a:pt x="5193" y="9709"/>
                  </a:lnTo>
                  <a:lnTo>
                    <a:pt x="8640" y="14018"/>
                  </a:lnTo>
                  <a:lnTo>
                    <a:pt x="12960" y="17236"/>
                  </a:lnTo>
                  <a:lnTo>
                    <a:pt x="16407" y="20509"/>
                  </a:lnTo>
                  <a:lnTo>
                    <a:pt x="21600" y="21600"/>
                  </a:lnTo>
                  <a:lnTo>
                    <a:pt x="19025" y="16200"/>
                  </a:lnTo>
                  <a:lnTo>
                    <a:pt x="16407" y="11836"/>
                  </a:lnTo>
                  <a:lnTo>
                    <a:pt x="12960" y="7527"/>
                  </a:lnTo>
                  <a:lnTo>
                    <a:pt x="8640" y="3218"/>
                  </a:lnTo>
                  <a:lnTo>
                    <a:pt x="5193" y="1091"/>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7" name="Google Shape;1542;p41"/>
            <p:cNvSpPr/>
            <p:nvPr/>
          </p:nvSpPr>
          <p:spPr>
            <a:xfrm>
              <a:off x="242738" y="113547"/>
              <a:ext cx="19303" cy="12701"/>
            </a:xfrm>
            <a:custGeom>
              <a:avLst/>
              <a:ahLst/>
              <a:cxnLst>
                <a:cxn ang="0">
                  <a:pos x="wd2" y="hd2"/>
                </a:cxn>
                <a:cxn ang="5400000">
                  <a:pos x="wd2" y="hd2"/>
                </a:cxn>
                <a:cxn ang="10800000">
                  <a:pos x="wd2" y="hd2"/>
                </a:cxn>
                <a:cxn ang="16200000">
                  <a:pos x="wd2" y="hd2"/>
                </a:cxn>
              </a:cxnLst>
              <a:rect l="0" t="0" r="r" b="b"/>
              <a:pathLst>
                <a:path w="21600" h="21600" extrusionOk="0">
                  <a:moveTo>
                    <a:pt x="12531" y="2363"/>
                  </a:moveTo>
                  <a:lnTo>
                    <a:pt x="14081" y="2663"/>
                  </a:lnTo>
                  <a:lnTo>
                    <a:pt x="15427" y="2962"/>
                  </a:lnTo>
                  <a:lnTo>
                    <a:pt x="16588" y="3261"/>
                  </a:lnTo>
                  <a:lnTo>
                    <a:pt x="17748" y="4143"/>
                  </a:lnTo>
                  <a:lnTo>
                    <a:pt x="18518" y="5026"/>
                  </a:lnTo>
                  <a:lnTo>
                    <a:pt x="19289" y="5924"/>
                  </a:lnTo>
                  <a:lnTo>
                    <a:pt x="19669" y="7105"/>
                  </a:lnTo>
                  <a:lnTo>
                    <a:pt x="20059" y="8287"/>
                  </a:lnTo>
                  <a:lnTo>
                    <a:pt x="20059" y="9469"/>
                  </a:lnTo>
                  <a:lnTo>
                    <a:pt x="19864" y="10366"/>
                  </a:lnTo>
                  <a:lnTo>
                    <a:pt x="19669" y="11548"/>
                  </a:lnTo>
                  <a:lnTo>
                    <a:pt x="19289" y="12430"/>
                  </a:lnTo>
                  <a:lnTo>
                    <a:pt x="18713" y="13612"/>
                  </a:lnTo>
                  <a:lnTo>
                    <a:pt x="17933" y="14495"/>
                  </a:lnTo>
                  <a:lnTo>
                    <a:pt x="16198" y="16574"/>
                  </a:lnTo>
                  <a:lnTo>
                    <a:pt x="14081" y="17756"/>
                  </a:lnTo>
                  <a:lnTo>
                    <a:pt x="11761" y="18638"/>
                  </a:lnTo>
                  <a:lnTo>
                    <a:pt x="10415" y="18937"/>
                  </a:lnTo>
                  <a:lnTo>
                    <a:pt x="9059" y="19237"/>
                  </a:lnTo>
                  <a:lnTo>
                    <a:pt x="7519" y="18937"/>
                  </a:lnTo>
                  <a:lnTo>
                    <a:pt x="6173" y="18638"/>
                  </a:lnTo>
                  <a:lnTo>
                    <a:pt x="5012" y="18055"/>
                  </a:lnTo>
                  <a:lnTo>
                    <a:pt x="3852" y="17457"/>
                  </a:lnTo>
                  <a:lnTo>
                    <a:pt x="3082" y="16574"/>
                  </a:lnTo>
                  <a:lnTo>
                    <a:pt x="2311" y="15691"/>
                  </a:lnTo>
                  <a:lnTo>
                    <a:pt x="1736" y="14495"/>
                  </a:lnTo>
                  <a:lnTo>
                    <a:pt x="1541" y="13313"/>
                  </a:lnTo>
                  <a:lnTo>
                    <a:pt x="1541" y="11832"/>
                  </a:lnTo>
                  <a:lnTo>
                    <a:pt x="1921" y="10067"/>
                  </a:lnTo>
                  <a:lnTo>
                    <a:pt x="2506" y="8586"/>
                  </a:lnTo>
                  <a:lnTo>
                    <a:pt x="3472" y="7105"/>
                  </a:lnTo>
                  <a:lnTo>
                    <a:pt x="4817" y="5624"/>
                  </a:lnTo>
                  <a:lnTo>
                    <a:pt x="6358" y="4443"/>
                  </a:lnTo>
                  <a:lnTo>
                    <a:pt x="8094" y="3545"/>
                  </a:lnTo>
                  <a:lnTo>
                    <a:pt x="9839" y="2962"/>
                  </a:lnTo>
                  <a:lnTo>
                    <a:pt x="11185" y="2663"/>
                  </a:lnTo>
                  <a:lnTo>
                    <a:pt x="12531" y="2363"/>
                  </a:lnTo>
                  <a:close/>
                  <a:moveTo>
                    <a:pt x="12531" y="0"/>
                  </a:moveTo>
                  <a:lnTo>
                    <a:pt x="11185" y="299"/>
                  </a:lnTo>
                  <a:lnTo>
                    <a:pt x="9644" y="299"/>
                  </a:lnTo>
                  <a:lnTo>
                    <a:pt x="7519" y="1182"/>
                  </a:lnTo>
                  <a:lnTo>
                    <a:pt x="5588" y="2363"/>
                  </a:lnTo>
                  <a:lnTo>
                    <a:pt x="3852" y="3545"/>
                  </a:lnTo>
                  <a:lnTo>
                    <a:pt x="2506" y="5325"/>
                  </a:lnTo>
                  <a:lnTo>
                    <a:pt x="1151" y="7105"/>
                  </a:lnTo>
                  <a:lnTo>
                    <a:pt x="380" y="9469"/>
                  </a:lnTo>
                  <a:lnTo>
                    <a:pt x="0" y="11548"/>
                  </a:lnTo>
                  <a:lnTo>
                    <a:pt x="0" y="13612"/>
                  </a:lnTo>
                  <a:lnTo>
                    <a:pt x="380" y="15392"/>
                  </a:lnTo>
                  <a:lnTo>
                    <a:pt x="956" y="16873"/>
                  </a:lnTo>
                  <a:lnTo>
                    <a:pt x="1736" y="18354"/>
                  </a:lnTo>
                  <a:lnTo>
                    <a:pt x="2887" y="19237"/>
                  </a:lnTo>
                  <a:lnTo>
                    <a:pt x="4047" y="20418"/>
                  </a:lnTo>
                  <a:lnTo>
                    <a:pt x="5588" y="21017"/>
                  </a:lnTo>
                  <a:lnTo>
                    <a:pt x="7138" y="21316"/>
                  </a:lnTo>
                  <a:lnTo>
                    <a:pt x="9059" y="21600"/>
                  </a:lnTo>
                  <a:lnTo>
                    <a:pt x="10415" y="21316"/>
                  </a:lnTo>
                  <a:lnTo>
                    <a:pt x="11956" y="21017"/>
                  </a:lnTo>
                  <a:lnTo>
                    <a:pt x="14657" y="20119"/>
                  </a:lnTo>
                  <a:lnTo>
                    <a:pt x="16978" y="18354"/>
                  </a:lnTo>
                  <a:lnTo>
                    <a:pt x="18128" y="17457"/>
                  </a:lnTo>
                  <a:lnTo>
                    <a:pt x="19094" y="16275"/>
                  </a:lnTo>
                  <a:lnTo>
                    <a:pt x="19864" y="15093"/>
                  </a:lnTo>
                  <a:lnTo>
                    <a:pt x="20635" y="13911"/>
                  </a:lnTo>
                  <a:lnTo>
                    <a:pt x="21220" y="12430"/>
                  </a:lnTo>
                  <a:lnTo>
                    <a:pt x="21415" y="10950"/>
                  </a:lnTo>
                  <a:lnTo>
                    <a:pt x="21600" y="9469"/>
                  </a:lnTo>
                  <a:lnTo>
                    <a:pt x="21600" y="7988"/>
                  </a:lnTo>
                  <a:lnTo>
                    <a:pt x="21220" y="6223"/>
                  </a:lnTo>
                  <a:lnTo>
                    <a:pt x="20635" y="4742"/>
                  </a:lnTo>
                  <a:lnTo>
                    <a:pt x="19864" y="3261"/>
                  </a:lnTo>
                  <a:lnTo>
                    <a:pt x="18713" y="2363"/>
                  </a:lnTo>
                  <a:lnTo>
                    <a:pt x="17358" y="1182"/>
                  </a:lnTo>
                  <a:lnTo>
                    <a:pt x="16012" y="598"/>
                  </a:lnTo>
                  <a:lnTo>
                    <a:pt x="14276" y="299"/>
                  </a:lnTo>
                  <a:lnTo>
                    <a:pt x="125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8" name="Google Shape;1543;p41"/>
            <p:cNvSpPr/>
            <p:nvPr/>
          </p:nvSpPr>
          <p:spPr>
            <a:xfrm>
              <a:off x="246383" y="11337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6640" y="0"/>
                  </a:moveTo>
                  <a:lnTo>
                    <a:pt x="3320" y="2564"/>
                  </a:lnTo>
                  <a:lnTo>
                    <a:pt x="840" y="5064"/>
                  </a:lnTo>
                  <a:lnTo>
                    <a:pt x="0" y="10191"/>
                  </a:lnTo>
                  <a:lnTo>
                    <a:pt x="840" y="13973"/>
                  </a:lnTo>
                  <a:lnTo>
                    <a:pt x="2479" y="17754"/>
                  </a:lnTo>
                  <a:lnTo>
                    <a:pt x="5799" y="20318"/>
                  </a:lnTo>
                  <a:lnTo>
                    <a:pt x="10800" y="21600"/>
                  </a:lnTo>
                  <a:lnTo>
                    <a:pt x="14960" y="20318"/>
                  </a:lnTo>
                  <a:lnTo>
                    <a:pt x="18280" y="19036"/>
                  </a:lnTo>
                  <a:lnTo>
                    <a:pt x="20760" y="15255"/>
                  </a:lnTo>
                  <a:lnTo>
                    <a:pt x="21600" y="11409"/>
                  </a:lnTo>
                  <a:lnTo>
                    <a:pt x="20760" y="7627"/>
                  </a:lnTo>
                  <a:lnTo>
                    <a:pt x="19121" y="3846"/>
                  </a:lnTo>
                  <a:lnTo>
                    <a:pt x="15801" y="1282"/>
                  </a:lnTo>
                  <a:lnTo>
                    <a:pt x="108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39" name="Google Shape;1544;p41"/>
            <p:cNvSpPr/>
            <p:nvPr/>
          </p:nvSpPr>
          <p:spPr>
            <a:xfrm>
              <a:off x="245869" y="11622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7236" y="0"/>
                  </a:moveTo>
                  <a:lnTo>
                    <a:pt x="10800" y="3150"/>
                  </a:lnTo>
                  <a:lnTo>
                    <a:pt x="6436" y="6332"/>
                  </a:lnTo>
                  <a:lnTo>
                    <a:pt x="2182" y="10800"/>
                  </a:lnTo>
                  <a:lnTo>
                    <a:pt x="0" y="14625"/>
                  </a:lnTo>
                  <a:lnTo>
                    <a:pt x="2182" y="17775"/>
                  </a:lnTo>
                  <a:lnTo>
                    <a:pt x="4255" y="21600"/>
                  </a:lnTo>
                  <a:lnTo>
                    <a:pt x="10800" y="18418"/>
                  </a:lnTo>
                  <a:lnTo>
                    <a:pt x="15055" y="15236"/>
                  </a:lnTo>
                  <a:lnTo>
                    <a:pt x="19418" y="11443"/>
                  </a:lnTo>
                  <a:lnTo>
                    <a:pt x="21600" y="7618"/>
                  </a:lnTo>
                  <a:lnTo>
                    <a:pt x="19418" y="3793"/>
                  </a:lnTo>
                  <a:lnTo>
                    <a:pt x="172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0" name="Google Shape;1545;p41"/>
            <p:cNvSpPr/>
            <p:nvPr/>
          </p:nvSpPr>
          <p:spPr>
            <a:xfrm>
              <a:off x="251211" y="11329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877" y="2717"/>
                  </a:lnTo>
                  <a:lnTo>
                    <a:pt x="3426" y="8151"/>
                  </a:lnTo>
                  <a:lnTo>
                    <a:pt x="0" y="16166"/>
                  </a:lnTo>
                  <a:lnTo>
                    <a:pt x="3426" y="21600"/>
                  </a:lnTo>
                  <a:lnTo>
                    <a:pt x="10800" y="21600"/>
                  </a:lnTo>
                  <a:lnTo>
                    <a:pt x="14723" y="18883"/>
                  </a:lnTo>
                  <a:lnTo>
                    <a:pt x="18174" y="13449"/>
                  </a:lnTo>
                  <a:lnTo>
                    <a:pt x="21600" y="5434"/>
                  </a:lnTo>
                  <a:lnTo>
                    <a:pt x="181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1" name="Google Shape;1546;p41"/>
            <p:cNvSpPr/>
            <p:nvPr/>
          </p:nvSpPr>
          <p:spPr>
            <a:xfrm>
              <a:off x="246383" y="110448"/>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6268" y="0"/>
                  </a:moveTo>
                  <a:lnTo>
                    <a:pt x="8066" y="3275"/>
                  </a:lnTo>
                  <a:lnTo>
                    <a:pt x="2734" y="6516"/>
                  </a:lnTo>
                  <a:lnTo>
                    <a:pt x="0" y="10453"/>
                  </a:lnTo>
                  <a:lnTo>
                    <a:pt x="0" y="18325"/>
                  </a:lnTo>
                  <a:lnTo>
                    <a:pt x="5332" y="21600"/>
                  </a:lnTo>
                  <a:lnTo>
                    <a:pt x="13534" y="18325"/>
                  </a:lnTo>
                  <a:lnTo>
                    <a:pt x="18866" y="15051"/>
                  </a:lnTo>
                  <a:lnTo>
                    <a:pt x="21600" y="11114"/>
                  </a:lnTo>
                  <a:lnTo>
                    <a:pt x="21600" y="3275"/>
                  </a:lnTo>
                  <a:lnTo>
                    <a:pt x="1626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2" name="Google Shape;1547;p41"/>
            <p:cNvSpPr/>
            <p:nvPr/>
          </p:nvSpPr>
          <p:spPr>
            <a:xfrm>
              <a:off x="241211" y="11372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547" y="0"/>
                  </a:moveTo>
                  <a:lnTo>
                    <a:pt x="10391" y="2427"/>
                  </a:lnTo>
                  <a:lnTo>
                    <a:pt x="6654" y="4854"/>
                  </a:lnTo>
                  <a:lnTo>
                    <a:pt x="3317" y="12013"/>
                  </a:lnTo>
                  <a:lnTo>
                    <a:pt x="0" y="19173"/>
                  </a:lnTo>
                  <a:lnTo>
                    <a:pt x="3317" y="21600"/>
                  </a:lnTo>
                  <a:lnTo>
                    <a:pt x="10790" y="21600"/>
                  </a:lnTo>
                  <a:lnTo>
                    <a:pt x="14946" y="16746"/>
                  </a:lnTo>
                  <a:lnTo>
                    <a:pt x="18283" y="12013"/>
                  </a:lnTo>
                  <a:lnTo>
                    <a:pt x="21600" y="4854"/>
                  </a:lnTo>
                  <a:lnTo>
                    <a:pt x="17864" y="2427"/>
                  </a:lnTo>
                  <a:lnTo>
                    <a:pt x="14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3" name="Google Shape;1548;p41"/>
            <p:cNvSpPr/>
            <p:nvPr/>
          </p:nvSpPr>
          <p:spPr>
            <a:xfrm>
              <a:off x="243450" y="11165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96" y="5649"/>
                  </a:lnTo>
                  <a:lnTo>
                    <a:pt x="5391" y="9400"/>
                  </a:lnTo>
                  <a:lnTo>
                    <a:pt x="9452" y="14099"/>
                  </a:lnTo>
                  <a:lnTo>
                    <a:pt x="13513" y="16900"/>
                  </a:lnTo>
                  <a:lnTo>
                    <a:pt x="17573" y="19749"/>
                  </a:lnTo>
                  <a:lnTo>
                    <a:pt x="21600" y="21600"/>
                  </a:lnTo>
                  <a:lnTo>
                    <a:pt x="18904" y="15951"/>
                  </a:lnTo>
                  <a:lnTo>
                    <a:pt x="16209" y="12200"/>
                  </a:lnTo>
                  <a:lnTo>
                    <a:pt x="12148" y="7501"/>
                  </a:lnTo>
                  <a:lnTo>
                    <a:pt x="8121" y="3750"/>
                  </a:lnTo>
                  <a:lnTo>
                    <a:pt x="4061" y="189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4" name="Google Shape;1549;p41"/>
            <p:cNvSpPr/>
            <p:nvPr/>
          </p:nvSpPr>
          <p:spPr>
            <a:xfrm>
              <a:off x="249485" y="11113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413" y="1702"/>
                  </a:lnTo>
                  <a:lnTo>
                    <a:pt x="13197" y="4320"/>
                  </a:lnTo>
                  <a:lnTo>
                    <a:pt x="9617" y="8640"/>
                  </a:lnTo>
                  <a:lnTo>
                    <a:pt x="5400" y="12960"/>
                  </a:lnTo>
                  <a:lnTo>
                    <a:pt x="2397" y="17280"/>
                  </a:lnTo>
                  <a:lnTo>
                    <a:pt x="0" y="21600"/>
                  </a:lnTo>
                  <a:lnTo>
                    <a:pt x="4187" y="19855"/>
                  </a:lnTo>
                  <a:lnTo>
                    <a:pt x="7797" y="17280"/>
                  </a:lnTo>
                  <a:lnTo>
                    <a:pt x="12013" y="13789"/>
                  </a:lnTo>
                  <a:lnTo>
                    <a:pt x="15593" y="9513"/>
                  </a:lnTo>
                  <a:lnTo>
                    <a:pt x="18597"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5" name="Google Shape;1550;p41"/>
            <p:cNvSpPr/>
            <p:nvPr/>
          </p:nvSpPr>
          <p:spPr>
            <a:xfrm>
              <a:off x="243193" y="11596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1618"/>
                  </a:lnTo>
                  <a:lnTo>
                    <a:pt x="13578" y="4813"/>
                  </a:lnTo>
                  <a:lnTo>
                    <a:pt x="9271" y="8009"/>
                  </a:lnTo>
                  <a:lnTo>
                    <a:pt x="5556" y="12822"/>
                  </a:lnTo>
                  <a:lnTo>
                    <a:pt x="2466" y="16827"/>
                  </a:lnTo>
                  <a:lnTo>
                    <a:pt x="0" y="21600"/>
                  </a:lnTo>
                  <a:lnTo>
                    <a:pt x="4308" y="20022"/>
                  </a:lnTo>
                  <a:lnTo>
                    <a:pt x="8022" y="16827"/>
                  </a:lnTo>
                  <a:lnTo>
                    <a:pt x="12329" y="13591"/>
                  </a:lnTo>
                  <a:lnTo>
                    <a:pt x="16044" y="8818"/>
                  </a:lnTo>
                  <a:lnTo>
                    <a:pt x="19134" y="481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6" name="Google Shape;1551;p41"/>
            <p:cNvSpPr/>
            <p:nvPr/>
          </p:nvSpPr>
          <p:spPr>
            <a:xfrm>
              <a:off x="249490" y="11596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773" y="5140"/>
                  </a:lnTo>
                  <a:lnTo>
                    <a:pt x="4502" y="9242"/>
                  </a:lnTo>
                  <a:lnTo>
                    <a:pt x="8094" y="13396"/>
                  </a:lnTo>
                  <a:lnTo>
                    <a:pt x="12596" y="17498"/>
                  </a:lnTo>
                  <a:lnTo>
                    <a:pt x="17098" y="19523"/>
                  </a:lnTo>
                  <a:lnTo>
                    <a:pt x="21600" y="21600"/>
                  </a:lnTo>
                  <a:lnTo>
                    <a:pt x="19781" y="16460"/>
                  </a:lnTo>
                  <a:lnTo>
                    <a:pt x="17098" y="11319"/>
                  </a:lnTo>
                  <a:lnTo>
                    <a:pt x="13460" y="7217"/>
                  </a:lnTo>
                  <a:lnTo>
                    <a:pt x="9004" y="4154"/>
                  </a:lnTo>
                  <a:lnTo>
                    <a:pt x="4502" y="1038"/>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7" name="Google Shape;1552;p41"/>
            <p:cNvSpPr/>
            <p:nvPr/>
          </p:nvSpPr>
          <p:spPr>
            <a:xfrm>
              <a:off x="215672" y="126134"/>
              <a:ext cx="19303" cy="12701"/>
            </a:xfrm>
            <a:custGeom>
              <a:avLst/>
              <a:ahLst/>
              <a:cxnLst>
                <a:cxn ang="0">
                  <a:pos x="wd2" y="hd2"/>
                </a:cxn>
                <a:cxn ang="5400000">
                  <a:pos x="wd2" y="hd2"/>
                </a:cxn>
                <a:cxn ang="10800000">
                  <a:pos x="wd2" y="hd2"/>
                </a:cxn>
                <a:cxn ang="16200000">
                  <a:pos x="wd2" y="hd2"/>
                </a:cxn>
              </a:cxnLst>
              <a:rect l="0" t="0" r="r" b="b"/>
              <a:pathLst>
                <a:path w="21600" h="21600" extrusionOk="0">
                  <a:moveTo>
                    <a:pt x="12531" y="2377"/>
                  </a:moveTo>
                  <a:lnTo>
                    <a:pt x="14081" y="2661"/>
                  </a:lnTo>
                  <a:lnTo>
                    <a:pt x="15427" y="2960"/>
                  </a:lnTo>
                  <a:lnTo>
                    <a:pt x="16588" y="3558"/>
                  </a:lnTo>
                  <a:lnTo>
                    <a:pt x="17748" y="4141"/>
                  </a:lnTo>
                  <a:lnTo>
                    <a:pt x="18518" y="5038"/>
                  </a:lnTo>
                  <a:lnTo>
                    <a:pt x="19289" y="5919"/>
                  </a:lnTo>
                  <a:lnTo>
                    <a:pt x="19669" y="7100"/>
                  </a:lnTo>
                  <a:lnTo>
                    <a:pt x="20059" y="8281"/>
                  </a:lnTo>
                  <a:lnTo>
                    <a:pt x="20059" y="9761"/>
                  </a:lnTo>
                  <a:lnTo>
                    <a:pt x="19669" y="11540"/>
                  </a:lnTo>
                  <a:lnTo>
                    <a:pt x="19094" y="13020"/>
                  </a:lnTo>
                  <a:lnTo>
                    <a:pt x="18128" y="14500"/>
                  </a:lnTo>
                  <a:lnTo>
                    <a:pt x="16783" y="15980"/>
                  </a:lnTo>
                  <a:lnTo>
                    <a:pt x="15232" y="17160"/>
                  </a:lnTo>
                  <a:lnTo>
                    <a:pt x="13496" y="18042"/>
                  </a:lnTo>
                  <a:lnTo>
                    <a:pt x="11761" y="18924"/>
                  </a:lnTo>
                  <a:lnTo>
                    <a:pt x="10220" y="18924"/>
                  </a:lnTo>
                  <a:lnTo>
                    <a:pt x="9059" y="19223"/>
                  </a:lnTo>
                  <a:lnTo>
                    <a:pt x="7519" y="18924"/>
                  </a:lnTo>
                  <a:lnTo>
                    <a:pt x="6173" y="18640"/>
                  </a:lnTo>
                  <a:lnTo>
                    <a:pt x="5012" y="18341"/>
                  </a:lnTo>
                  <a:lnTo>
                    <a:pt x="3852" y="17459"/>
                  </a:lnTo>
                  <a:lnTo>
                    <a:pt x="3082" y="16562"/>
                  </a:lnTo>
                  <a:lnTo>
                    <a:pt x="2311" y="15681"/>
                  </a:lnTo>
                  <a:lnTo>
                    <a:pt x="1736" y="14500"/>
                  </a:lnTo>
                  <a:lnTo>
                    <a:pt x="1541" y="13319"/>
                  </a:lnTo>
                  <a:lnTo>
                    <a:pt x="1541" y="11839"/>
                  </a:lnTo>
                  <a:lnTo>
                    <a:pt x="1921" y="10060"/>
                  </a:lnTo>
                  <a:lnTo>
                    <a:pt x="2506" y="8580"/>
                  </a:lnTo>
                  <a:lnTo>
                    <a:pt x="3472" y="7100"/>
                  </a:lnTo>
                  <a:lnTo>
                    <a:pt x="4817" y="5620"/>
                  </a:lnTo>
                  <a:lnTo>
                    <a:pt x="6358" y="4440"/>
                  </a:lnTo>
                  <a:lnTo>
                    <a:pt x="8094" y="3558"/>
                  </a:lnTo>
                  <a:lnTo>
                    <a:pt x="9830" y="2960"/>
                  </a:lnTo>
                  <a:lnTo>
                    <a:pt x="12531" y="2377"/>
                  </a:lnTo>
                  <a:close/>
                  <a:moveTo>
                    <a:pt x="12531" y="0"/>
                  </a:moveTo>
                  <a:lnTo>
                    <a:pt x="11185" y="299"/>
                  </a:lnTo>
                  <a:lnTo>
                    <a:pt x="9644" y="598"/>
                  </a:lnTo>
                  <a:lnTo>
                    <a:pt x="7519" y="1181"/>
                  </a:lnTo>
                  <a:lnTo>
                    <a:pt x="5588" y="2377"/>
                  </a:lnTo>
                  <a:lnTo>
                    <a:pt x="3852" y="3558"/>
                  </a:lnTo>
                  <a:lnTo>
                    <a:pt x="2506" y="5322"/>
                  </a:lnTo>
                  <a:lnTo>
                    <a:pt x="1151" y="7399"/>
                  </a:lnTo>
                  <a:lnTo>
                    <a:pt x="380" y="9462"/>
                  </a:lnTo>
                  <a:lnTo>
                    <a:pt x="0" y="11540"/>
                  </a:lnTo>
                  <a:lnTo>
                    <a:pt x="0" y="13603"/>
                  </a:lnTo>
                  <a:lnTo>
                    <a:pt x="380" y="15382"/>
                  </a:lnTo>
                  <a:lnTo>
                    <a:pt x="956" y="16861"/>
                  </a:lnTo>
                  <a:lnTo>
                    <a:pt x="1736" y="18341"/>
                  </a:lnTo>
                  <a:lnTo>
                    <a:pt x="2887" y="19223"/>
                  </a:lnTo>
                  <a:lnTo>
                    <a:pt x="4047" y="20404"/>
                  </a:lnTo>
                  <a:lnTo>
                    <a:pt x="5588" y="21002"/>
                  </a:lnTo>
                  <a:lnTo>
                    <a:pt x="7138" y="21301"/>
                  </a:lnTo>
                  <a:lnTo>
                    <a:pt x="9059" y="21600"/>
                  </a:lnTo>
                  <a:lnTo>
                    <a:pt x="10415" y="21600"/>
                  </a:lnTo>
                  <a:lnTo>
                    <a:pt x="11956" y="21301"/>
                  </a:lnTo>
                  <a:lnTo>
                    <a:pt x="14081" y="20404"/>
                  </a:lnTo>
                  <a:lnTo>
                    <a:pt x="15817" y="19223"/>
                  </a:lnTo>
                  <a:lnTo>
                    <a:pt x="17553" y="18042"/>
                  </a:lnTo>
                  <a:lnTo>
                    <a:pt x="19094" y="16264"/>
                  </a:lnTo>
                  <a:lnTo>
                    <a:pt x="20254" y="14500"/>
                  </a:lnTo>
                  <a:lnTo>
                    <a:pt x="21220" y="12123"/>
                  </a:lnTo>
                  <a:lnTo>
                    <a:pt x="21600" y="10060"/>
                  </a:lnTo>
                  <a:lnTo>
                    <a:pt x="21600" y="7982"/>
                  </a:lnTo>
                  <a:lnTo>
                    <a:pt x="21220" y="6218"/>
                  </a:lnTo>
                  <a:lnTo>
                    <a:pt x="20635" y="4739"/>
                  </a:lnTo>
                  <a:lnTo>
                    <a:pt x="19669" y="3259"/>
                  </a:lnTo>
                  <a:lnTo>
                    <a:pt x="18713" y="2377"/>
                  </a:lnTo>
                  <a:lnTo>
                    <a:pt x="17358" y="1181"/>
                  </a:lnTo>
                  <a:lnTo>
                    <a:pt x="16012" y="598"/>
                  </a:lnTo>
                  <a:lnTo>
                    <a:pt x="14267" y="299"/>
                  </a:lnTo>
                  <a:lnTo>
                    <a:pt x="1253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8" name="Google Shape;1553;p41"/>
            <p:cNvSpPr/>
            <p:nvPr/>
          </p:nvSpPr>
          <p:spPr>
            <a:xfrm>
              <a:off x="219317" y="12596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6640" y="0"/>
                  </a:moveTo>
                  <a:lnTo>
                    <a:pt x="3320" y="2564"/>
                  </a:lnTo>
                  <a:lnTo>
                    <a:pt x="840" y="5128"/>
                  </a:lnTo>
                  <a:lnTo>
                    <a:pt x="0" y="10191"/>
                  </a:lnTo>
                  <a:lnTo>
                    <a:pt x="0" y="13973"/>
                  </a:lnTo>
                  <a:lnTo>
                    <a:pt x="2479" y="17754"/>
                  </a:lnTo>
                  <a:lnTo>
                    <a:pt x="5799" y="20318"/>
                  </a:lnTo>
                  <a:lnTo>
                    <a:pt x="9960" y="21600"/>
                  </a:lnTo>
                  <a:lnTo>
                    <a:pt x="14960" y="20318"/>
                  </a:lnTo>
                  <a:lnTo>
                    <a:pt x="18280" y="19036"/>
                  </a:lnTo>
                  <a:lnTo>
                    <a:pt x="20760" y="15255"/>
                  </a:lnTo>
                  <a:lnTo>
                    <a:pt x="21600" y="11473"/>
                  </a:lnTo>
                  <a:lnTo>
                    <a:pt x="20760" y="7627"/>
                  </a:lnTo>
                  <a:lnTo>
                    <a:pt x="19121" y="3846"/>
                  </a:lnTo>
                  <a:lnTo>
                    <a:pt x="15801" y="1282"/>
                  </a:lnTo>
                  <a:lnTo>
                    <a:pt x="108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49" name="Google Shape;1554;p41"/>
            <p:cNvSpPr/>
            <p:nvPr/>
          </p:nvSpPr>
          <p:spPr>
            <a:xfrm>
              <a:off x="218803" y="128804"/>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7236" y="0"/>
                  </a:moveTo>
                  <a:lnTo>
                    <a:pt x="10800" y="3182"/>
                  </a:lnTo>
                  <a:lnTo>
                    <a:pt x="4255" y="6364"/>
                  </a:lnTo>
                  <a:lnTo>
                    <a:pt x="2073" y="10800"/>
                  </a:lnTo>
                  <a:lnTo>
                    <a:pt x="0" y="14625"/>
                  </a:lnTo>
                  <a:lnTo>
                    <a:pt x="0" y="18418"/>
                  </a:lnTo>
                  <a:lnTo>
                    <a:pt x="4255" y="21600"/>
                  </a:lnTo>
                  <a:lnTo>
                    <a:pt x="10800" y="18418"/>
                  </a:lnTo>
                  <a:lnTo>
                    <a:pt x="15055" y="15268"/>
                  </a:lnTo>
                  <a:lnTo>
                    <a:pt x="19418" y="11443"/>
                  </a:lnTo>
                  <a:lnTo>
                    <a:pt x="21600" y="7618"/>
                  </a:lnTo>
                  <a:lnTo>
                    <a:pt x="19418" y="3793"/>
                  </a:lnTo>
                  <a:lnTo>
                    <a:pt x="172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0" name="Google Shape;1555;p41"/>
            <p:cNvSpPr/>
            <p:nvPr/>
          </p:nvSpPr>
          <p:spPr>
            <a:xfrm>
              <a:off x="224145" y="12587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6877" y="2597"/>
                  </a:lnTo>
                  <a:lnTo>
                    <a:pt x="3426" y="8066"/>
                  </a:lnTo>
                  <a:lnTo>
                    <a:pt x="0" y="16132"/>
                  </a:lnTo>
                  <a:lnTo>
                    <a:pt x="3426" y="21600"/>
                  </a:lnTo>
                  <a:lnTo>
                    <a:pt x="10800" y="21600"/>
                  </a:lnTo>
                  <a:lnTo>
                    <a:pt x="14723" y="18866"/>
                  </a:lnTo>
                  <a:lnTo>
                    <a:pt x="18174" y="13534"/>
                  </a:lnTo>
                  <a:lnTo>
                    <a:pt x="21600" y="5332"/>
                  </a:lnTo>
                  <a:lnTo>
                    <a:pt x="1817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1" name="Google Shape;1556;p41"/>
            <p:cNvSpPr/>
            <p:nvPr/>
          </p:nvSpPr>
          <p:spPr>
            <a:xfrm>
              <a:off x="219317" y="12303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6268" y="0"/>
                  </a:moveTo>
                  <a:lnTo>
                    <a:pt x="8066" y="3275"/>
                  </a:lnTo>
                  <a:lnTo>
                    <a:pt x="2734" y="6549"/>
                  </a:lnTo>
                  <a:lnTo>
                    <a:pt x="0" y="10453"/>
                  </a:lnTo>
                  <a:lnTo>
                    <a:pt x="0" y="18325"/>
                  </a:lnTo>
                  <a:lnTo>
                    <a:pt x="5332" y="21600"/>
                  </a:lnTo>
                  <a:lnTo>
                    <a:pt x="13534" y="18325"/>
                  </a:lnTo>
                  <a:lnTo>
                    <a:pt x="18866" y="15051"/>
                  </a:lnTo>
                  <a:lnTo>
                    <a:pt x="21600" y="11114"/>
                  </a:lnTo>
                  <a:lnTo>
                    <a:pt x="21600" y="7178"/>
                  </a:lnTo>
                  <a:lnTo>
                    <a:pt x="18866" y="3275"/>
                  </a:lnTo>
                  <a:lnTo>
                    <a:pt x="1626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2" name="Google Shape;1557;p41"/>
            <p:cNvSpPr/>
            <p:nvPr/>
          </p:nvSpPr>
          <p:spPr>
            <a:xfrm>
              <a:off x="214146" y="12639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547" y="0"/>
                  </a:moveTo>
                  <a:lnTo>
                    <a:pt x="10391" y="2182"/>
                  </a:lnTo>
                  <a:lnTo>
                    <a:pt x="6654" y="4364"/>
                  </a:lnTo>
                  <a:lnTo>
                    <a:pt x="3317" y="10800"/>
                  </a:lnTo>
                  <a:lnTo>
                    <a:pt x="0" y="17236"/>
                  </a:lnTo>
                  <a:lnTo>
                    <a:pt x="3317" y="19418"/>
                  </a:lnTo>
                  <a:lnTo>
                    <a:pt x="7053" y="21600"/>
                  </a:lnTo>
                  <a:lnTo>
                    <a:pt x="10790" y="19418"/>
                  </a:lnTo>
                  <a:lnTo>
                    <a:pt x="14946" y="15164"/>
                  </a:lnTo>
                  <a:lnTo>
                    <a:pt x="18283" y="10800"/>
                  </a:lnTo>
                  <a:lnTo>
                    <a:pt x="21600" y="4364"/>
                  </a:lnTo>
                  <a:lnTo>
                    <a:pt x="17864" y="2182"/>
                  </a:lnTo>
                  <a:lnTo>
                    <a:pt x="14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3" name="Google Shape;1558;p41"/>
            <p:cNvSpPr/>
            <p:nvPr/>
          </p:nvSpPr>
          <p:spPr>
            <a:xfrm>
              <a:off x="216385" y="124234"/>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013" y="5649"/>
                  </a:lnTo>
                  <a:lnTo>
                    <a:pt x="5391" y="9400"/>
                  </a:lnTo>
                  <a:lnTo>
                    <a:pt x="9452" y="14099"/>
                  </a:lnTo>
                  <a:lnTo>
                    <a:pt x="13513" y="17850"/>
                  </a:lnTo>
                  <a:lnTo>
                    <a:pt x="17539" y="19749"/>
                  </a:lnTo>
                  <a:lnTo>
                    <a:pt x="21600" y="21600"/>
                  </a:lnTo>
                  <a:lnTo>
                    <a:pt x="18904" y="15998"/>
                  </a:lnTo>
                  <a:lnTo>
                    <a:pt x="16209" y="12200"/>
                  </a:lnTo>
                  <a:lnTo>
                    <a:pt x="12148" y="7548"/>
                  </a:lnTo>
                  <a:lnTo>
                    <a:pt x="8121" y="4700"/>
                  </a:lnTo>
                  <a:lnTo>
                    <a:pt x="4061" y="189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4" name="Google Shape;1559;p41"/>
            <p:cNvSpPr/>
            <p:nvPr/>
          </p:nvSpPr>
          <p:spPr>
            <a:xfrm>
              <a:off x="222419" y="12372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413" y="1745"/>
                  </a:lnTo>
                  <a:lnTo>
                    <a:pt x="13197" y="4320"/>
                  </a:lnTo>
                  <a:lnTo>
                    <a:pt x="9010" y="8640"/>
                  </a:lnTo>
                  <a:lnTo>
                    <a:pt x="5400" y="12960"/>
                  </a:lnTo>
                  <a:lnTo>
                    <a:pt x="2397" y="17280"/>
                  </a:lnTo>
                  <a:lnTo>
                    <a:pt x="0" y="21600"/>
                  </a:lnTo>
                  <a:lnTo>
                    <a:pt x="4187" y="19855"/>
                  </a:lnTo>
                  <a:lnTo>
                    <a:pt x="7797" y="17280"/>
                  </a:lnTo>
                  <a:lnTo>
                    <a:pt x="12013" y="13833"/>
                  </a:lnTo>
                  <a:lnTo>
                    <a:pt x="15593" y="9513"/>
                  </a:lnTo>
                  <a:lnTo>
                    <a:pt x="18597"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5" name="Google Shape;1560;p41"/>
            <p:cNvSpPr/>
            <p:nvPr/>
          </p:nvSpPr>
          <p:spPr>
            <a:xfrm>
              <a:off x="216128" y="128543"/>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1618"/>
                  </a:lnTo>
                  <a:lnTo>
                    <a:pt x="13578" y="4813"/>
                  </a:lnTo>
                  <a:lnTo>
                    <a:pt x="9271" y="8009"/>
                  </a:lnTo>
                  <a:lnTo>
                    <a:pt x="5556" y="12822"/>
                  </a:lnTo>
                  <a:lnTo>
                    <a:pt x="2466" y="16827"/>
                  </a:lnTo>
                  <a:lnTo>
                    <a:pt x="0" y="21600"/>
                  </a:lnTo>
                  <a:lnTo>
                    <a:pt x="4308" y="20022"/>
                  </a:lnTo>
                  <a:lnTo>
                    <a:pt x="8022" y="16827"/>
                  </a:lnTo>
                  <a:lnTo>
                    <a:pt x="12329" y="13631"/>
                  </a:lnTo>
                  <a:lnTo>
                    <a:pt x="16044" y="8818"/>
                  </a:lnTo>
                  <a:lnTo>
                    <a:pt x="19134" y="481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6" name="Google Shape;1561;p41"/>
            <p:cNvSpPr/>
            <p:nvPr/>
          </p:nvSpPr>
          <p:spPr>
            <a:xfrm>
              <a:off x="222419" y="12854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777" y="5153"/>
                  </a:lnTo>
                  <a:lnTo>
                    <a:pt x="4511" y="9265"/>
                  </a:lnTo>
                  <a:lnTo>
                    <a:pt x="8111" y="13376"/>
                  </a:lnTo>
                  <a:lnTo>
                    <a:pt x="12623" y="17488"/>
                  </a:lnTo>
                  <a:lnTo>
                    <a:pt x="17134" y="19570"/>
                  </a:lnTo>
                  <a:lnTo>
                    <a:pt x="21600" y="21600"/>
                  </a:lnTo>
                  <a:lnTo>
                    <a:pt x="19823" y="16447"/>
                  </a:lnTo>
                  <a:lnTo>
                    <a:pt x="17134" y="11294"/>
                  </a:lnTo>
                  <a:lnTo>
                    <a:pt x="13489" y="7183"/>
                  </a:lnTo>
                  <a:lnTo>
                    <a:pt x="8977" y="4112"/>
                  </a:lnTo>
                  <a:lnTo>
                    <a:pt x="4511" y="989"/>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7" name="Google Shape;1562;p41"/>
            <p:cNvSpPr/>
            <p:nvPr/>
          </p:nvSpPr>
          <p:spPr>
            <a:xfrm>
              <a:off x="144295" y="143026"/>
              <a:ext cx="19486" cy="12701"/>
            </a:xfrm>
            <a:custGeom>
              <a:avLst/>
              <a:ahLst/>
              <a:cxnLst>
                <a:cxn ang="0">
                  <a:pos x="wd2" y="hd2"/>
                </a:cxn>
                <a:cxn ang="5400000">
                  <a:pos x="wd2" y="hd2"/>
                </a:cxn>
                <a:cxn ang="10800000">
                  <a:pos x="wd2" y="hd2"/>
                </a:cxn>
                <a:cxn ang="16200000">
                  <a:pos x="wd2" y="hd2"/>
                </a:cxn>
              </a:cxnLst>
              <a:rect l="0" t="0" r="r" b="b"/>
              <a:pathLst>
                <a:path w="21600" h="21600" extrusionOk="0">
                  <a:moveTo>
                    <a:pt x="13949" y="2363"/>
                  </a:moveTo>
                  <a:lnTo>
                    <a:pt x="15292" y="2663"/>
                  </a:lnTo>
                  <a:lnTo>
                    <a:pt x="16625" y="3261"/>
                  </a:lnTo>
                  <a:lnTo>
                    <a:pt x="17581" y="4143"/>
                  </a:lnTo>
                  <a:lnTo>
                    <a:pt x="18538" y="4742"/>
                  </a:lnTo>
                  <a:lnTo>
                    <a:pt x="19301" y="5924"/>
                  </a:lnTo>
                  <a:lnTo>
                    <a:pt x="19687" y="7105"/>
                  </a:lnTo>
                  <a:lnTo>
                    <a:pt x="20064" y="8287"/>
                  </a:lnTo>
                  <a:lnTo>
                    <a:pt x="20064" y="9768"/>
                  </a:lnTo>
                  <a:lnTo>
                    <a:pt x="19687" y="11249"/>
                  </a:lnTo>
                  <a:lnTo>
                    <a:pt x="18924" y="13029"/>
                  </a:lnTo>
                  <a:lnTo>
                    <a:pt x="17968" y="14510"/>
                  </a:lnTo>
                  <a:lnTo>
                    <a:pt x="16818" y="15976"/>
                  </a:lnTo>
                  <a:lnTo>
                    <a:pt x="15292" y="17172"/>
                  </a:lnTo>
                  <a:lnTo>
                    <a:pt x="13572" y="18055"/>
                  </a:lnTo>
                  <a:lnTo>
                    <a:pt x="11660" y="18638"/>
                  </a:lnTo>
                  <a:lnTo>
                    <a:pt x="10317" y="18937"/>
                  </a:lnTo>
                  <a:lnTo>
                    <a:pt x="7641" y="18937"/>
                  </a:lnTo>
                  <a:lnTo>
                    <a:pt x="6308" y="18638"/>
                  </a:lnTo>
                  <a:lnTo>
                    <a:pt x="4965" y="18055"/>
                  </a:lnTo>
                  <a:lnTo>
                    <a:pt x="4009" y="17457"/>
                  </a:lnTo>
                  <a:lnTo>
                    <a:pt x="3062" y="16574"/>
                  </a:lnTo>
                  <a:lnTo>
                    <a:pt x="2483" y="15691"/>
                  </a:lnTo>
                  <a:lnTo>
                    <a:pt x="1913" y="14510"/>
                  </a:lnTo>
                  <a:lnTo>
                    <a:pt x="1719" y="13313"/>
                  </a:lnTo>
                  <a:lnTo>
                    <a:pt x="1719" y="11548"/>
                  </a:lnTo>
                  <a:lnTo>
                    <a:pt x="1913" y="10067"/>
                  </a:lnTo>
                  <a:lnTo>
                    <a:pt x="2676" y="8586"/>
                  </a:lnTo>
                  <a:lnTo>
                    <a:pt x="3632" y="7105"/>
                  </a:lnTo>
                  <a:lnTo>
                    <a:pt x="4782" y="5624"/>
                  </a:lnTo>
                  <a:lnTo>
                    <a:pt x="6308" y="4443"/>
                  </a:lnTo>
                  <a:lnTo>
                    <a:pt x="8028" y="3261"/>
                  </a:lnTo>
                  <a:lnTo>
                    <a:pt x="9940" y="2663"/>
                  </a:lnTo>
                  <a:lnTo>
                    <a:pt x="11273" y="2363"/>
                  </a:lnTo>
                  <a:close/>
                  <a:moveTo>
                    <a:pt x="11080" y="0"/>
                  </a:moveTo>
                  <a:lnTo>
                    <a:pt x="9554" y="299"/>
                  </a:lnTo>
                  <a:lnTo>
                    <a:pt x="7641" y="1182"/>
                  </a:lnTo>
                  <a:lnTo>
                    <a:pt x="5738" y="2079"/>
                  </a:lnTo>
                  <a:lnTo>
                    <a:pt x="4009" y="3560"/>
                  </a:lnTo>
                  <a:lnTo>
                    <a:pt x="2483" y="5325"/>
                  </a:lnTo>
                  <a:lnTo>
                    <a:pt x="1343" y="7105"/>
                  </a:lnTo>
                  <a:lnTo>
                    <a:pt x="570" y="9170"/>
                  </a:lnTo>
                  <a:lnTo>
                    <a:pt x="0" y="11548"/>
                  </a:lnTo>
                  <a:lnTo>
                    <a:pt x="193" y="13612"/>
                  </a:lnTo>
                  <a:lnTo>
                    <a:pt x="386" y="15392"/>
                  </a:lnTo>
                  <a:lnTo>
                    <a:pt x="956" y="16873"/>
                  </a:lnTo>
                  <a:lnTo>
                    <a:pt x="1913" y="18055"/>
                  </a:lnTo>
                  <a:lnTo>
                    <a:pt x="2869" y="19237"/>
                  </a:lnTo>
                  <a:lnTo>
                    <a:pt x="4202" y="20119"/>
                  </a:lnTo>
                  <a:lnTo>
                    <a:pt x="5738" y="21017"/>
                  </a:lnTo>
                  <a:lnTo>
                    <a:pt x="7264" y="21316"/>
                  </a:lnTo>
                  <a:lnTo>
                    <a:pt x="8984" y="21600"/>
                  </a:lnTo>
                  <a:lnTo>
                    <a:pt x="10510" y="21316"/>
                  </a:lnTo>
                  <a:lnTo>
                    <a:pt x="12036" y="21017"/>
                  </a:lnTo>
                  <a:lnTo>
                    <a:pt x="13949" y="20418"/>
                  </a:lnTo>
                  <a:lnTo>
                    <a:pt x="15862" y="19237"/>
                  </a:lnTo>
                  <a:lnTo>
                    <a:pt x="17581" y="17756"/>
                  </a:lnTo>
                  <a:lnTo>
                    <a:pt x="19108" y="16275"/>
                  </a:lnTo>
                  <a:lnTo>
                    <a:pt x="20257" y="14211"/>
                  </a:lnTo>
                  <a:lnTo>
                    <a:pt x="21020" y="12131"/>
                  </a:lnTo>
                  <a:lnTo>
                    <a:pt x="21600" y="10067"/>
                  </a:lnTo>
                  <a:lnTo>
                    <a:pt x="21600" y="7988"/>
                  </a:lnTo>
                  <a:lnTo>
                    <a:pt x="21214" y="6223"/>
                  </a:lnTo>
                  <a:lnTo>
                    <a:pt x="20644" y="4742"/>
                  </a:lnTo>
                  <a:lnTo>
                    <a:pt x="19687" y="3261"/>
                  </a:lnTo>
                  <a:lnTo>
                    <a:pt x="18731" y="2079"/>
                  </a:lnTo>
                  <a:lnTo>
                    <a:pt x="17388" y="1182"/>
                  </a:lnTo>
                  <a:lnTo>
                    <a:pt x="15862" y="598"/>
                  </a:lnTo>
                  <a:lnTo>
                    <a:pt x="1433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8" name="Google Shape;1563;p41"/>
            <p:cNvSpPr/>
            <p:nvPr/>
          </p:nvSpPr>
          <p:spPr>
            <a:xfrm>
              <a:off x="148027" y="142856"/>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7200" y="0"/>
                  </a:moveTo>
                  <a:lnTo>
                    <a:pt x="3196" y="2564"/>
                  </a:lnTo>
                  <a:lnTo>
                    <a:pt x="809" y="5064"/>
                  </a:lnTo>
                  <a:lnTo>
                    <a:pt x="0" y="8909"/>
                  </a:lnTo>
                  <a:lnTo>
                    <a:pt x="809" y="13973"/>
                  </a:lnTo>
                  <a:lnTo>
                    <a:pt x="3196" y="17754"/>
                  </a:lnTo>
                  <a:lnTo>
                    <a:pt x="6431" y="20318"/>
                  </a:lnTo>
                  <a:lnTo>
                    <a:pt x="10396" y="21600"/>
                  </a:lnTo>
                  <a:lnTo>
                    <a:pt x="14400" y="20318"/>
                  </a:lnTo>
                  <a:lnTo>
                    <a:pt x="18404" y="19036"/>
                  </a:lnTo>
                  <a:lnTo>
                    <a:pt x="20831" y="15255"/>
                  </a:lnTo>
                  <a:lnTo>
                    <a:pt x="21600" y="11409"/>
                  </a:lnTo>
                  <a:lnTo>
                    <a:pt x="20831" y="6345"/>
                  </a:lnTo>
                  <a:lnTo>
                    <a:pt x="18404" y="3846"/>
                  </a:lnTo>
                  <a:lnTo>
                    <a:pt x="15209" y="1282"/>
                  </a:lnTo>
                  <a:lnTo>
                    <a:pt x="1120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59" name="Google Shape;1564;p41"/>
            <p:cNvSpPr/>
            <p:nvPr/>
          </p:nvSpPr>
          <p:spPr>
            <a:xfrm>
              <a:off x="147513" y="14570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9173" y="0"/>
                  </a:moveTo>
                  <a:lnTo>
                    <a:pt x="9587" y="3150"/>
                  </a:lnTo>
                  <a:lnTo>
                    <a:pt x="4854" y="6332"/>
                  </a:lnTo>
                  <a:lnTo>
                    <a:pt x="2427" y="10157"/>
                  </a:lnTo>
                  <a:lnTo>
                    <a:pt x="0" y="14625"/>
                  </a:lnTo>
                  <a:lnTo>
                    <a:pt x="0" y="17775"/>
                  </a:lnTo>
                  <a:lnTo>
                    <a:pt x="4854" y="21600"/>
                  </a:lnTo>
                  <a:lnTo>
                    <a:pt x="12013" y="18418"/>
                  </a:lnTo>
                  <a:lnTo>
                    <a:pt x="16746" y="15236"/>
                  </a:lnTo>
                  <a:lnTo>
                    <a:pt x="21600" y="11443"/>
                  </a:lnTo>
                  <a:lnTo>
                    <a:pt x="21600" y="3793"/>
                  </a:lnTo>
                  <a:lnTo>
                    <a:pt x="1917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0" name="Google Shape;1565;p41"/>
            <p:cNvSpPr/>
            <p:nvPr/>
          </p:nvSpPr>
          <p:spPr>
            <a:xfrm>
              <a:off x="152942" y="142686"/>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251" y="0"/>
                  </a:moveTo>
                  <a:lnTo>
                    <a:pt x="10303" y="2306"/>
                  </a:lnTo>
                  <a:lnTo>
                    <a:pt x="6381" y="4733"/>
                  </a:lnTo>
                  <a:lnTo>
                    <a:pt x="2954" y="9587"/>
                  </a:lnTo>
                  <a:lnTo>
                    <a:pt x="0" y="16746"/>
                  </a:lnTo>
                  <a:lnTo>
                    <a:pt x="3426" y="19173"/>
                  </a:lnTo>
                  <a:lnTo>
                    <a:pt x="6877" y="21600"/>
                  </a:lnTo>
                  <a:lnTo>
                    <a:pt x="10800" y="21600"/>
                  </a:lnTo>
                  <a:lnTo>
                    <a:pt x="14723" y="19173"/>
                  </a:lnTo>
                  <a:lnTo>
                    <a:pt x="18174" y="14319"/>
                  </a:lnTo>
                  <a:lnTo>
                    <a:pt x="21600" y="7160"/>
                  </a:lnTo>
                  <a:lnTo>
                    <a:pt x="18174" y="2306"/>
                  </a:lnTo>
                  <a:lnTo>
                    <a:pt x="1425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1" name="Google Shape;1566;p41"/>
            <p:cNvSpPr/>
            <p:nvPr/>
          </p:nvSpPr>
          <p:spPr>
            <a:xfrm>
              <a:off x="148027" y="139841"/>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440" y="0"/>
                  </a:moveTo>
                  <a:lnTo>
                    <a:pt x="9587" y="3177"/>
                  </a:lnTo>
                  <a:lnTo>
                    <a:pt x="4854" y="6997"/>
                  </a:lnTo>
                  <a:lnTo>
                    <a:pt x="0" y="10784"/>
                  </a:lnTo>
                  <a:lnTo>
                    <a:pt x="0" y="14603"/>
                  </a:lnTo>
                  <a:lnTo>
                    <a:pt x="2427" y="17781"/>
                  </a:lnTo>
                  <a:lnTo>
                    <a:pt x="7281" y="21600"/>
                  </a:lnTo>
                  <a:lnTo>
                    <a:pt x="14440" y="18423"/>
                  </a:lnTo>
                  <a:lnTo>
                    <a:pt x="16867" y="15245"/>
                  </a:lnTo>
                  <a:lnTo>
                    <a:pt x="21600" y="11426"/>
                  </a:lnTo>
                  <a:lnTo>
                    <a:pt x="21600" y="6997"/>
                  </a:lnTo>
                  <a:lnTo>
                    <a:pt x="19294" y="3819"/>
                  </a:lnTo>
                  <a:lnTo>
                    <a:pt x="144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2" name="Google Shape;1567;p41"/>
            <p:cNvSpPr/>
            <p:nvPr/>
          </p:nvSpPr>
          <p:spPr>
            <a:xfrm>
              <a:off x="142856" y="143200"/>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4835" y="0"/>
                  </a:moveTo>
                  <a:lnTo>
                    <a:pt x="10597" y="2427"/>
                  </a:lnTo>
                  <a:lnTo>
                    <a:pt x="6786" y="4854"/>
                  </a:lnTo>
                  <a:lnTo>
                    <a:pt x="2976" y="9587"/>
                  </a:lnTo>
                  <a:lnTo>
                    <a:pt x="0" y="19173"/>
                  </a:lnTo>
                  <a:lnTo>
                    <a:pt x="3404" y="21600"/>
                  </a:lnTo>
                  <a:lnTo>
                    <a:pt x="11025" y="21600"/>
                  </a:lnTo>
                  <a:lnTo>
                    <a:pt x="14835" y="16746"/>
                  </a:lnTo>
                  <a:lnTo>
                    <a:pt x="18646" y="12013"/>
                  </a:lnTo>
                  <a:lnTo>
                    <a:pt x="21600" y="4854"/>
                  </a:lnTo>
                  <a:lnTo>
                    <a:pt x="18218"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3" name="Google Shape;1568;p41"/>
            <p:cNvSpPr/>
            <p:nvPr/>
          </p:nvSpPr>
          <p:spPr>
            <a:xfrm>
              <a:off x="145100" y="141043"/>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617" y="5909"/>
                  </a:lnTo>
                  <a:lnTo>
                    <a:pt x="5897" y="9832"/>
                  </a:lnTo>
                  <a:lnTo>
                    <a:pt x="9177" y="14748"/>
                  </a:lnTo>
                  <a:lnTo>
                    <a:pt x="13086" y="17677"/>
                  </a:lnTo>
                  <a:lnTo>
                    <a:pt x="17028" y="20657"/>
                  </a:lnTo>
                  <a:lnTo>
                    <a:pt x="21600" y="21600"/>
                  </a:lnTo>
                  <a:lnTo>
                    <a:pt x="18983" y="16684"/>
                  </a:lnTo>
                  <a:lnTo>
                    <a:pt x="15703" y="11768"/>
                  </a:lnTo>
                  <a:lnTo>
                    <a:pt x="12456" y="7846"/>
                  </a:lnTo>
                  <a:lnTo>
                    <a:pt x="8514" y="3923"/>
                  </a:lnTo>
                  <a:lnTo>
                    <a:pt x="4572" y="1986"/>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4" name="Google Shape;1569;p41"/>
            <p:cNvSpPr/>
            <p:nvPr/>
          </p:nvSpPr>
          <p:spPr>
            <a:xfrm>
              <a:off x="151134" y="140616"/>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68" y="1745"/>
                  </a:lnTo>
                  <a:lnTo>
                    <a:pt x="13590" y="4320"/>
                  </a:lnTo>
                  <a:lnTo>
                    <a:pt x="9257" y="7767"/>
                  </a:lnTo>
                  <a:lnTo>
                    <a:pt x="5548" y="12087"/>
                  </a:lnTo>
                  <a:lnTo>
                    <a:pt x="2462" y="16407"/>
                  </a:lnTo>
                  <a:lnTo>
                    <a:pt x="0" y="21600"/>
                  </a:lnTo>
                  <a:lnTo>
                    <a:pt x="4332" y="19855"/>
                  </a:lnTo>
                  <a:lnTo>
                    <a:pt x="8010" y="17280"/>
                  </a:lnTo>
                  <a:lnTo>
                    <a:pt x="12343" y="13789"/>
                  </a:lnTo>
                  <a:lnTo>
                    <a:pt x="16052" y="9513"/>
                  </a:lnTo>
                  <a:lnTo>
                    <a:pt x="19138" y="5193"/>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5" name="Google Shape;1570;p41"/>
            <p:cNvSpPr/>
            <p:nvPr/>
          </p:nvSpPr>
          <p:spPr>
            <a:xfrm>
              <a:off x="144925" y="145352"/>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17292" y="2339"/>
                  </a:lnTo>
                  <a:lnTo>
                    <a:pt x="12985" y="4640"/>
                  </a:lnTo>
                  <a:lnTo>
                    <a:pt x="9271" y="8500"/>
                  </a:lnTo>
                  <a:lnTo>
                    <a:pt x="5556" y="13139"/>
                  </a:lnTo>
                  <a:lnTo>
                    <a:pt x="2466" y="16999"/>
                  </a:lnTo>
                  <a:lnTo>
                    <a:pt x="0" y="21600"/>
                  </a:lnTo>
                  <a:lnTo>
                    <a:pt x="4339" y="20079"/>
                  </a:lnTo>
                  <a:lnTo>
                    <a:pt x="8022" y="16999"/>
                  </a:lnTo>
                  <a:lnTo>
                    <a:pt x="12361" y="13139"/>
                  </a:lnTo>
                  <a:lnTo>
                    <a:pt x="16044" y="9279"/>
                  </a:lnTo>
                  <a:lnTo>
                    <a:pt x="19134" y="4640"/>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6" name="Google Shape;1571;p41"/>
            <p:cNvSpPr/>
            <p:nvPr/>
          </p:nvSpPr>
          <p:spPr>
            <a:xfrm>
              <a:off x="151221" y="145353"/>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819" y="5400"/>
                  </a:lnTo>
                  <a:lnTo>
                    <a:pt x="4502" y="9764"/>
                  </a:lnTo>
                  <a:lnTo>
                    <a:pt x="8094" y="14073"/>
                  </a:lnTo>
                  <a:lnTo>
                    <a:pt x="12596" y="18382"/>
                  </a:lnTo>
                  <a:lnTo>
                    <a:pt x="17098" y="20509"/>
                  </a:lnTo>
                  <a:lnTo>
                    <a:pt x="21600" y="21600"/>
                  </a:lnTo>
                  <a:lnTo>
                    <a:pt x="19781" y="16200"/>
                  </a:lnTo>
                  <a:lnTo>
                    <a:pt x="17098" y="11891"/>
                  </a:lnTo>
                  <a:lnTo>
                    <a:pt x="12596" y="7582"/>
                  </a:lnTo>
                  <a:lnTo>
                    <a:pt x="9004" y="4364"/>
                  </a:lnTo>
                  <a:lnTo>
                    <a:pt x="4502" y="1091"/>
                  </a:lnTo>
                  <a:lnTo>
                    <a:pt x="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7" name="Google Shape;1572;p41"/>
            <p:cNvSpPr/>
            <p:nvPr/>
          </p:nvSpPr>
          <p:spPr>
            <a:xfrm>
              <a:off x="152399" y="288416"/>
              <a:ext cx="138433" cy="31896"/>
            </a:xfrm>
            <a:custGeom>
              <a:avLst/>
              <a:ahLst/>
              <a:cxnLst>
                <a:cxn ang="0">
                  <a:pos x="wd2" y="hd2"/>
                </a:cxn>
                <a:cxn ang="5400000">
                  <a:pos x="wd2" y="hd2"/>
                </a:cxn>
                <a:cxn ang="10800000">
                  <a:pos x="wd2" y="hd2"/>
                </a:cxn>
                <a:cxn ang="16200000">
                  <a:pos x="wd2" y="hd2"/>
                </a:cxn>
              </a:cxnLst>
              <a:rect l="0" t="0" r="r" b="b"/>
              <a:pathLst>
                <a:path w="21600" h="21600" extrusionOk="0">
                  <a:moveTo>
                    <a:pt x="21493" y="0"/>
                  </a:moveTo>
                  <a:lnTo>
                    <a:pt x="0" y="19729"/>
                  </a:lnTo>
                  <a:lnTo>
                    <a:pt x="80" y="21600"/>
                  </a:lnTo>
                  <a:lnTo>
                    <a:pt x="21600" y="1865"/>
                  </a:lnTo>
                  <a:lnTo>
                    <a:pt x="2149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8" name="Google Shape;1573;p41"/>
            <p:cNvSpPr/>
            <p:nvPr/>
          </p:nvSpPr>
          <p:spPr>
            <a:xfrm>
              <a:off x="61546" y="131189"/>
              <a:ext cx="257737" cy="61201"/>
            </a:xfrm>
            <a:custGeom>
              <a:avLst/>
              <a:ahLst/>
              <a:cxnLst>
                <a:cxn ang="0">
                  <a:pos x="wd2" y="hd2"/>
                </a:cxn>
                <a:cxn ang="5400000">
                  <a:pos x="wd2" y="hd2"/>
                </a:cxn>
                <a:cxn ang="10800000">
                  <a:pos x="wd2" y="hd2"/>
                </a:cxn>
                <a:cxn ang="16200000">
                  <a:pos x="wd2" y="hd2"/>
                </a:cxn>
              </a:cxnLst>
              <a:rect l="0" t="0" r="r" b="b"/>
              <a:pathLst>
                <a:path w="21600" h="21600" extrusionOk="0">
                  <a:moveTo>
                    <a:pt x="21556" y="0"/>
                  </a:moveTo>
                  <a:lnTo>
                    <a:pt x="0" y="20628"/>
                  </a:lnTo>
                  <a:lnTo>
                    <a:pt x="58" y="21600"/>
                  </a:lnTo>
                  <a:lnTo>
                    <a:pt x="21600" y="975"/>
                  </a:lnTo>
                  <a:lnTo>
                    <a:pt x="2155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69" name="Google Shape;1574;p41"/>
            <p:cNvSpPr/>
            <p:nvPr/>
          </p:nvSpPr>
          <p:spPr>
            <a:xfrm>
              <a:off x="107234" y="259625"/>
              <a:ext cx="210490" cy="36549"/>
            </a:xfrm>
            <a:custGeom>
              <a:avLst/>
              <a:ahLst/>
              <a:cxnLst>
                <a:cxn ang="0">
                  <a:pos x="wd2" y="hd2"/>
                </a:cxn>
                <a:cxn ang="5400000">
                  <a:pos x="wd2" y="hd2"/>
                </a:cxn>
                <a:cxn ang="10800000">
                  <a:pos x="wd2" y="hd2"/>
                </a:cxn>
                <a:cxn ang="16200000">
                  <a:pos x="wd2" y="hd2"/>
                </a:cxn>
              </a:cxnLst>
              <a:rect l="0" t="0" r="r" b="b"/>
              <a:pathLst>
                <a:path w="21600" h="21600" extrusionOk="0">
                  <a:moveTo>
                    <a:pt x="21547" y="0"/>
                  </a:moveTo>
                  <a:lnTo>
                    <a:pt x="0" y="19973"/>
                  </a:lnTo>
                  <a:lnTo>
                    <a:pt x="35" y="21600"/>
                  </a:lnTo>
                  <a:lnTo>
                    <a:pt x="21600" y="1627"/>
                  </a:lnTo>
                  <a:lnTo>
                    <a:pt x="2154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70" name="Google Shape;1576;p41"/>
            <p:cNvSpPr/>
            <p:nvPr/>
          </p:nvSpPr>
          <p:spPr>
            <a:xfrm>
              <a:off x="65163" y="166873"/>
              <a:ext cx="30692" cy="57759"/>
            </a:xfrm>
            <a:custGeom>
              <a:avLst/>
              <a:ahLst/>
              <a:cxnLst>
                <a:cxn ang="0">
                  <a:pos x="wd2" y="hd2"/>
                </a:cxn>
                <a:cxn ang="5400000">
                  <a:pos x="wd2" y="hd2"/>
                </a:cxn>
                <a:cxn ang="10800000">
                  <a:pos x="wd2" y="hd2"/>
                </a:cxn>
                <a:cxn ang="16200000">
                  <a:pos x="wd2" y="hd2"/>
                </a:cxn>
              </a:cxnLst>
              <a:rect l="0" t="0" r="r" b="b"/>
              <a:pathLst>
                <a:path w="21600" h="21600" extrusionOk="0">
                  <a:moveTo>
                    <a:pt x="16019" y="0"/>
                  </a:moveTo>
                  <a:lnTo>
                    <a:pt x="15289" y="65"/>
                  </a:lnTo>
                  <a:lnTo>
                    <a:pt x="14443" y="196"/>
                  </a:lnTo>
                  <a:lnTo>
                    <a:pt x="13590" y="323"/>
                  </a:lnTo>
                  <a:lnTo>
                    <a:pt x="12744" y="580"/>
                  </a:lnTo>
                  <a:lnTo>
                    <a:pt x="11892" y="903"/>
                  </a:lnTo>
                  <a:lnTo>
                    <a:pt x="11045" y="1291"/>
                  </a:lnTo>
                  <a:lnTo>
                    <a:pt x="10193" y="1740"/>
                  </a:lnTo>
                  <a:lnTo>
                    <a:pt x="9347" y="2193"/>
                  </a:lnTo>
                  <a:lnTo>
                    <a:pt x="7648" y="3353"/>
                  </a:lnTo>
                  <a:lnTo>
                    <a:pt x="6065" y="4706"/>
                  </a:lnTo>
                  <a:lnTo>
                    <a:pt x="4489" y="6192"/>
                  </a:lnTo>
                  <a:lnTo>
                    <a:pt x="3158" y="7867"/>
                  </a:lnTo>
                  <a:lnTo>
                    <a:pt x="21600" y="5609"/>
                  </a:lnTo>
                  <a:lnTo>
                    <a:pt x="21600" y="4579"/>
                  </a:lnTo>
                  <a:lnTo>
                    <a:pt x="21355" y="3611"/>
                  </a:lnTo>
                  <a:lnTo>
                    <a:pt x="20993" y="2773"/>
                  </a:lnTo>
                  <a:lnTo>
                    <a:pt x="20508" y="2001"/>
                  </a:lnTo>
                  <a:lnTo>
                    <a:pt x="19901" y="1291"/>
                  </a:lnTo>
                  <a:lnTo>
                    <a:pt x="19171" y="776"/>
                  </a:lnTo>
                  <a:lnTo>
                    <a:pt x="18325" y="388"/>
                  </a:lnTo>
                  <a:lnTo>
                    <a:pt x="17834" y="257"/>
                  </a:lnTo>
                  <a:lnTo>
                    <a:pt x="17350" y="130"/>
                  </a:lnTo>
                  <a:lnTo>
                    <a:pt x="16743" y="65"/>
                  </a:lnTo>
                  <a:lnTo>
                    <a:pt x="16019" y="0"/>
                  </a:lnTo>
                  <a:close/>
                  <a:moveTo>
                    <a:pt x="21600" y="6707"/>
                  </a:moveTo>
                  <a:lnTo>
                    <a:pt x="2429" y="9027"/>
                  </a:lnTo>
                  <a:lnTo>
                    <a:pt x="2183" y="9350"/>
                  </a:lnTo>
                  <a:lnTo>
                    <a:pt x="1699" y="10318"/>
                  </a:lnTo>
                  <a:lnTo>
                    <a:pt x="1214" y="11282"/>
                  </a:lnTo>
                  <a:lnTo>
                    <a:pt x="730" y="12250"/>
                  </a:lnTo>
                  <a:lnTo>
                    <a:pt x="484" y="13153"/>
                  </a:lnTo>
                  <a:lnTo>
                    <a:pt x="1821" y="13929"/>
                  </a:lnTo>
                  <a:lnTo>
                    <a:pt x="3036" y="14701"/>
                  </a:lnTo>
                  <a:lnTo>
                    <a:pt x="4250" y="15604"/>
                  </a:lnTo>
                  <a:lnTo>
                    <a:pt x="5464" y="16506"/>
                  </a:lnTo>
                  <a:lnTo>
                    <a:pt x="1944" y="17217"/>
                  </a:lnTo>
                  <a:lnTo>
                    <a:pt x="1460" y="17021"/>
                  </a:lnTo>
                  <a:lnTo>
                    <a:pt x="0" y="16314"/>
                  </a:lnTo>
                  <a:lnTo>
                    <a:pt x="123" y="17279"/>
                  </a:lnTo>
                  <a:lnTo>
                    <a:pt x="368" y="18181"/>
                  </a:lnTo>
                  <a:lnTo>
                    <a:pt x="730" y="19019"/>
                  </a:lnTo>
                  <a:lnTo>
                    <a:pt x="1214" y="19729"/>
                  </a:lnTo>
                  <a:lnTo>
                    <a:pt x="1821" y="20375"/>
                  </a:lnTo>
                  <a:lnTo>
                    <a:pt x="2551" y="20890"/>
                  </a:lnTo>
                  <a:lnTo>
                    <a:pt x="3398" y="21212"/>
                  </a:lnTo>
                  <a:lnTo>
                    <a:pt x="4373" y="21470"/>
                  </a:lnTo>
                  <a:lnTo>
                    <a:pt x="4974" y="21535"/>
                  </a:lnTo>
                  <a:lnTo>
                    <a:pt x="5581" y="21600"/>
                  </a:lnTo>
                  <a:lnTo>
                    <a:pt x="6433" y="21535"/>
                  </a:lnTo>
                  <a:lnTo>
                    <a:pt x="7402" y="21404"/>
                  </a:lnTo>
                  <a:lnTo>
                    <a:pt x="8371" y="21212"/>
                  </a:lnTo>
                  <a:lnTo>
                    <a:pt x="9224" y="20890"/>
                  </a:lnTo>
                  <a:lnTo>
                    <a:pt x="10193" y="20505"/>
                  </a:lnTo>
                  <a:lnTo>
                    <a:pt x="11162" y="20052"/>
                  </a:lnTo>
                  <a:lnTo>
                    <a:pt x="12137" y="19537"/>
                  </a:lnTo>
                  <a:lnTo>
                    <a:pt x="12983" y="18957"/>
                  </a:lnTo>
                  <a:lnTo>
                    <a:pt x="13952" y="18312"/>
                  </a:lnTo>
                  <a:lnTo>
                    <a:pt x="14805" y="17601"/>
                  </a:lnTo>
                  <a:lnTo>
                    <a:pt x="15774" y="16829"/>
                  </a:lnTo>
                  <a:lnTo>
                    <a:pt x="16626" y="15991"/>
                  </a:lnTo>
                  <a:lnTo>
                    <a:pt x="17350" y="15151"/>
                  </a:lnTo>
                  <a:lnTo>
                    <a:pt x="18080" y="14248"/>
                  </a:lnTo>
                  <a:lnTo>
                    <a:pt x="18810" y="13283"/>
                  </a:lnTo>
                  <a:lnTo>
                    <a:pt x="19417" y="12315"/>
                  </a:lnTo>
                  <a:lnTo>
                    <a:pt x="20263" y="10833"/>
                  </a:lnTo>
                  <a:lnTo>
                    <a:pt x="20870" y="9415"/>
                  </a:lnTo>
                  <a:lnTo>
                    <a:pt x="21355" y="7994"/>
                  </a:lnTo>
                  <a:lnTo>
                    <a:pt x="21600" y="6707"/>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171" name="Google Shape;1579;p41"/>
            <p:cNvSpPr/>
            <p:nvPr/>
          </p:nvSpPr>
          <p:spPr>
            <a:xfrm>
              <a:off x="62695" y="201127"/>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915" y="0"/>
                  </a:moveTo>
                  <a:lnTo>
                    <a:pt x="485" y="8574"/>
                  </a:lnTo>
                  <a:lnTo>
                    <a:pt x="0" y="16802"/>
                  </a:lnTo>
                  <a:lnTo>
                    <a:pt x="5770" y="20561"/>
                  </a:lnTo>
                  <a:lnTo>
                    <a:pt x="7685" y="21600"/>
                  </a:lnTo>
                  <a:lnTo>
                    <a:pt x="21600" y="17824"/>
                  </a:lnTo>
                  <a:lnTo>
                    <a:pt x="16800" y="13026"/>
                  </a:lnTo>
                  <a:lnTo>
                    <a:pt x="12000" y="8228"/>
                  </a:lnTo>
                  <a:lnTo>
                    <a:pt x="7200" y="4123"/>
                  </a:lnTo>
                  <a:lnTo>
                    <a:pt x="191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172" name="Google Shape;1581;p41"/>
            <p:cNvSpPr/>
            <p:nvPr/>
          </p:nvSpPr>
          <p:spPr>
            <a:xfrm>
              <a:off x="68614" y="180091"/>
              <a:ext cx="27241" cy="1270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822" y="14270"/>
                  </a:lnTo>
                  <a:lnTo>
                    <a:pt x="0" y="21600"/>
                  </a:lnTo>
                  <a:lnTo>
                    <a:pt x="21600" y="6939"/>
                  </a:lnTo>
                  <a:lnTo>
                    <a:pt x="21600" y="0"/>
                  </a:lnTo>
                  <a:close/>
                </a:path>
              </a:pathLst>
            </a:custGeom>
            <a:solidFill>
              <a:srgbClr val="FFD159"/>
            </a:solidFill>
            <a:ln w="12700" cap="flat">
              <a:noFill/>
              <a:miter lim="400000"/>
            </a:ln>
            <a:effectLst/>
          </p:spPr>
          <p:txBody>
            <a:bodyPr anchor="ctr" bIns="0" lIns="0" numCol="1" rIns="0" tIns="0" wrap="square">
              <a:noAutofit/>
            </a:bodyPr>
            <a:p>
              <a:pPr>
                <a:defRPr>
                  <a:solidFill>
                    <a:srgbClr val="000000"/>
                  </a:solidFill>
                </a:defRPr>
              </a:pPr>
            </a:p>
          </p:txBody>
        </p:sp>
        <p:sp>
          <p:nvSpPr>
            <p:cNvPr id="1049173" name="Google Shape;1583;p41"/>
            <p:cNvSpPr/>
            <p:nvPr/>
          </p:nvSpPr>
          <p:spPr>
            <a:xfrm>
              <a:off x="74129" y="234285"/>
              <a:ext cx="88615" cy="68093"/>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147"/>
                  </a:lnTo>
                  <a:lnTo>
                    <a:pt x="42" y="1913"/>
                  </a:lnTo>
                  <a:lnTo>
                    <a:pt x="125" y="2897"/>
                  </a:lnTo>
                  <a:lnTo>
                    <a:pt x="336" y="4047"/>
                  </a:lnTo>
                  <a:lnTo>
                    <a:pt x="631" y="5305"/>
                  </a:lnTo>
                  <a:lnTo>
                    <a:pt x="1009" y="6670"/>
                  </a:lnTo>
                  <a:lnTo>
                    <a:pt x="1262" y="7383"/>
                  </a:lnTo>
                  <a:lnTo>
                    <a:pt x="1555" y="8094"/>
                  </a:lnTo>
                  <a:lnTo>
                    <a:pt x="1890" y="8859"/>
                  </a:lnTo>
                  <a:lnTo>
                    <a:pt x="2269" y="9570"/>
                  </a:lnTo>
                  <a:lnTo>
                    <a:pt x="2689" y="10336"/>
                  </a:lnTo>
                  <a:lnTo>
                    <a:pt x="3152" y="11101"/>
                  </a:lnTo>
                  <a:lnTo>
                    <a:pt x="3656" y="11867"/>
                  </a:lnTo>
                  <a:lnTo>
                    <a:pt x="4201" y="12577"/>
                  </a:lnTo>
                  <a:lnTo>
                    <a:pt x="4832" y="13343"/>
                  </a:lnTo>
                  <a:lnTo>
                    <a:pt x="5506" y="14109"/>
                  </a:lnTo>
                  <a:lnTo>
                    <a:pt x="6262" y="14819"/>
                  </a:lnTo>
                  <a:lnTo>
                    <a:pt x="7061" y="15530"/>
                  </a:lnTo>
                  <a:lnTo>
                    <a:pt x="7942" y="16243"/>
                  </a:lnTo>
                  <a:lnTo>
                    <a:pt x="8866" y="16898"/>
                  </a:lnTo>
                  <a:lnTo>
                    <a:pt x="9875" y="17553"/>
                  </a:lnTo>
                  <a:lnTo>
                    <a:pt x="10969" y="18156"/>
                  </a:lnTo>
                  <a:lnTo>
                    <a:pt x="13909" y="17501"/>
                  </a:lnTo>
                  <a:lnTo>
                    <a:pt x="12985" y="16898"/>
                  </a:lnTo>
                  <a:lnTo>
                    <a:pt x="12018" y="16188"/>
                  </a:lnTo>
                  <a:lnTo>
                    <a:pt x="11052" y="15422"/>
                  </a:lnTo>
                  <a:lnTo>
                    <a:pt x="10043" y="14601"/>
                  </a:lnTo>
                  <a:lnTo>
                    <a:pt x="9076" y="13780"/>
                  </a:lnTo>
                  <a:lnTo>
                    <a:pt x="8110" y="12851"/>
                  </a:lnTo>
                  <a:lnTo>
                    <a:pt x="7143" y="11867"/>
                  </a:lnTo>
                  <a:lnTo>
                    <a:pt x="6219" y="10828"/>
                  </a:lnTo>
                  <a:lnTo>
                    <a:pt x="5295" y="9678"/>
                  </a:lnTo>
                  <a:lnTo>
                    <a:pt x="4412" y="8531"/>
                  </a:lnTo>
                  <a:lnTo>
                    <a:pt x="3530" y="7273"/>
                  </a:lnTo>
                  <a:lnTo>
                    <a:pt x="2732" y="5960"/>
                  </a:lnTo>
                  <a:lnTo>
                    <a:pt x="1975" y="4594"/>
                  </a:lnTo>
                  <a:lnTo>
                    <a:pt x="1262" y="3115"/>
                  </a:lnTo>
                  <a:lnTo>
                    <a:pt x="588" y="1584"/>
                  </a:lnTo>
                  <a:lnTo>
                    <a:pt x="0" y="0"/>
                  </a:lnTo>
                  <a:close/>
                  <a:moveTo>
                    <a:pt x="15003" y="18211"/>
                  </a:moveTo>
                  <a:lnTo>
                    <a:pt x="12186" y="18811"/>
                  </a:lnTo>
                  <a:lnTo>
                    <a:pt x="13195" y="19250"/>
                  </a:lnTo>
                  <a:lnTo>
                    <a:pt x="14204" y="19632"/>
                  </a:lnTo>
                  <a:lnTo>
                    <a:pt x="15296" y="20016"/>
                  </a:lnTo>
                  <a:lnTo>
                    <a:pt x="16430" y="20398"/>
                  </a:lnTo>
                  <a:lnTo>
                    <a:pt x="17649" y="20726"/>
                  </a:lnTo>
                  <a:lnTo>
                    <a:pt x="18868" y="21055"/>
                  </a:lnTo>
                  <a:lnTo>
                    <a:pt x="20170" y="21326"/>
                  </a:lnTo>
                  <a:lnTo>
                    <a:pt x="21558" y="21600"/>
                  </a:lnTo>
                  <a:lnTo>
                    <a:pt x="21600" y="21437"/>
                  </a:lnTo>
                  <a:lnTo>
                    <a:pt x="20466" y="21000"/>
                  </a:lnTo>
                  <a:lnTo>
                    <a:pt x="18953" y="20342"/>
                  </a:lnTo>
                  <a:lnTo>
                    <a:pt x="17103" y="19413"/>
                  </a:lnTo>
                  <a:lnTo>
                    <a:pt x="16052" y="18811"/>
                  </a:lnTo>
                  <a:lnTo>
                    <a:pt x="15003" y="18211"/>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174" name="Google Shape;1586;p41"/>
            <p:cNvSpPr/>
            <p:nvPr/>
          </p:nvSpPr>
          <p:spPr>
            <a:xfrm>
              <a:off x="158031" y="295944"/>
              <a:ext cx="12701" cy="12701"/>
            </a:xfrm>
            <a:custGeom>
              <a:avLst/>
              <a:ahLst/>
              <a:cxnLst>
                <a:cxn ang="0">
                  <a:pos x="wd2" y="hd2"/>
                </a:cxn>
                <a:cxn ang="5400000">
                  <a:pos x="wd2" y="hd2"/>
                </a:cxn>
                <a:cxn ang="10800000">
                  <a:pos x="wd2" y="hd2"/>
                </a:cxn>
                <a:cxn ang="16200000">
                  <a:pos x="wd2" y="hd2"/>
                </a:cxn>
              </a:cxnLst>
              <a:rect l="0" t="0" r="r" b="b"/>
              <a:pathLst>
                <a:path w="21600" h="21600" extrusionOk="0">
                  <a:moveTo>
                    <a:pt x="1038" y="0"/>
                  </a:moveTo>
                  <a:lnTo>
                    <a:pt x="0" y="12873"/>
                  </a:lnTo>
                  <a:lnTo>
                    <a:pt x="21600" y="21600"/>
                  </a:lnTo>
                  <a:lnTo>
                    <a:pt x="1038" y="0"/>
                  </a:lnTo>
                  <a:close/>
                </a:path>
              </a:pathLst>
            </a:custGeom>
            <a:solidFill>
              <a:srgbClr val="ABAE62"/>
            </a:solidFill>
            <a:ln w="12700" cap="flat">
              <a:noFill/>
              <a:miter lim="400000"/>
            </a:ln>
            <a:effectLst/>
          </p:spPr>
          <p:txBody>
            <a:bodyPr anchor="ctr" bIns="0" lIns="0" numCol="1" rIns="0" tIns="0" wrap="square">
              <a:noAutofit/>
            </a:bodyPr>
            <a:p>
              <a:pPr>
                <a:defRPr>
                  <a:solidFill>
                    <a:srgbClr val="000000"/>
                  </a:solidFill>
                </a:defRPr>
              </a:pPr>
            </a:p>
          </p:txBody>
        </p:sp>
        <p:sp>
          <p:nvSpPr>
            <p:cNvPr id="1049175" name="Google Shape;1588;p41"/>
            <p:cNvSpPr/>
            <p:nvPr/>
          </p:nvSpPr>
          <p:spPr>
            <a:xfrm>
              <a:off x="119129" y="285169"/>
              <a:ext cx="16549" cy="12701"/>
            </a:xfrm>
            <a:custGeom>
              <a:avLst/>
              <a:ahLst/>
              <a:cxnLst>
                <a:cxn ang="0">
                  <a:pos x="wd2" y="hd2"/>
                </a:cxn>
                <a:cxn ang="5400000">
                  <a:pos x="wd2" y="hd2"/>
                </a:cxn>
                <a:cxn ang="10800000">
                  <a:pos x="wd2" y="hd2"/>
                </a:cxn>
                <a:cxn ang="16200000">
                  <a:pos x="wd2" y="hd2"/>
                </a:cxn>
              </a:cxnLst>
              <a:rect l="0" t="0" r="r" b="b"/>
              <a:pathLst>
                <a:path w="21600" h="21600" extrusionOk="0">
                  <a:moveTo>
                    <a:pt x="15742" y="0"/>
                  </a:moveTo>
                  <a:lnTo>
                    <a:pt x="0" y="10800"/>
                  </a:lnTo>
                  <a:lnTo>
                    <a:pt x="6518" y="21600"/>
                  </a:lnTo>
                  <a:lnTo>
                    <a:pt x="21600" y="11711"/>
                  </a:lnTo>
                  <a:lnTo>
                    <a:pt x="15742" y="0"/>
                  </a:lnTo>
                  <a:close/>
                </a:path>
              </a:pathLst>
            </a:custGeom>
            <a:solidFill>
              <a:srgbClr val="FFD159"/>
            </a:solidFill>
            <a:ln w="12700" cap="flat">
              <a:noFill/>
              <a:miter lim="400000"/>
            </a:ln>
            <a:effectLst/>
          </p:spPr>
          <p:txBody>
            <a:bodyPr anchor="ctr" bIns="0" lIns="0" numCol="1" rIns="0" tIns="0" wrap="square">
              <a:noAutofit/>
            </a:bodyPr>
            <a:p>
              <a:pPr>
                <a:defRPr>
                  <a:solidFill>
                    <a:srgbClr val="000000"/>
                  </a:solidFill>
                </a:defRPr>
              </a:pPr>
            </a:p>
          </p:txBody>
        </p:sp>
        <p:sp>
          <p:nvSpPr>
            <p:cNvPr id="1049176" name="Google Shape;1590;p41"/>
            <p:cNvSpPr/>
            <p:nvPr/>
          </p:nvSpPr>
          <p:spPr>
            <a:xfrm>
              <a:off x="361170" y="102083"/>
              <a:ext cx="31206" cy="12701"/>
            </a:xfrm>
            <a:custGeom>
              <a:avLst/>
              <a:ahLst/>
              <a:cxnLst>
                <a:cxn ang="0">
                  <a:pos x="wd2" y="hd2"/>
                </a:cxn>
                <a:cxn ang="5400000">
                  <a:pos x="wd2" y="hd2"/>
                </a:cxn>
                <a:cxn ang="10800000">
                  <a:pos x="wd2" y="hd2"/>
                </a:cxn>
                <a:cxn ang="16200000">
                  <a:pos x="wd2" y="hd2"/>
                </a:cxn>
              </a:cxnLst>
              <a:rect l="0" t="0" r="r" b="b"/>
              <a:pathLst>
                <a:path w="21600" h="21600" extrusionOk="0">
                  <a:moveTo>
                    <a:pt x="477" y="0"/>
                  </a:moveTo>
                  <a:lnTo>
                    <a:pt x="0" y="9551"/>
                  </a:lnTo>
                  <a:lnTo>
                    <a:pt x="21123" y="21600"/>
                  </a:lnTo>
                  <a:lnTo>
                    <a:pt x="21600" y="12049"/>
                  </a:lnTo>
                  <a:lnTo>
                    <a:pt x="47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77" name="Google Shape;1591;p41"/>
            <p:cNvSpPr/>
            <p:nvPr/>
          </p:nvSpPr>
          <p:spPr>
            <a:xfrm>
              <a:off x="352726" y="110531"/>
              <a:ext cx="32409" cy="12701"/>
            </a:xfrm>
            <a:custGeom>
              <a:avLst/>
              <a:ahLst/>
              <a:cxnLst>
                <a:cxn ang="0">
                  <a:pos x="wd2" y="hd2"/>
                </a:cxn>
                <a:cxn ang="5400000">
                  <a:pos x="wd2" y="hd2"/>
                </a:cxn>
                <a:cxn ang="10800000">
                  <a:pos x="wd2" y="hd2"/>
                </a:cxn>
                <a:cxn ang="16200000">
                  <a:pos x="wd2" y="hd2"/>
                </a:cxn>
              </a:cxnLst>
              <a:rect l="0" t="0" r="r" b="b"/>
              <a:pathLst>
                <a:path w="21600" h="21600" extrusionOk="0">
                  <a:moveTo>
                    <a:pt x="343" y="0"/>
                  </a:moveTo>
                  <a:lnTo>
                    <a:pt x="0" y="10800"/>
                  </a:lnTo>
                  <a:lnTo>
                    <a:pt x="21257" y="21600"/>
                  </a:lnTo>
                  <a:lnTo>
                    <a:pt x="21600" y="10800"/>
                  </a:lnTo>
                  <a:lnTo>
                    <a:pt x="34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178" name="Google Shape;1592;p41"/>
            <p:cNvSpPr/>
            <p:nvPr/>
          </p:nvSpPr>
          <p:spPr>
            <a:xfrm>
              <a:off x="166881" y="-1"/>
              <a:ext cx="228599" cy="95683"/>
            </a:xfrm>
            <a:custGeom>
              <a:avLst/>
              <a:ahLst/>
              <a:cxnLst>
                <a:cxn ang="0">
                  <a:pos x="wd2" y="hd2"/>
                </a:cxn>
                <a:cxn ang="5400000">
                  <a:pos x="wd2" y="hd2"/>
                </a:cxn>
                <a:cxn ang="10800000">
                  <a:pos x="wd2" y="hd2"/>
                </a:cxn>
                <a:cxn ang="16200000">
                  <a:pos x="wd2" y="hd2"/>
                </a:cxn>
              </a:cxnLst>
              <a:rect l="0" t="0" r="r" b="b"/>
              <a:pathLst>
                <a:path w="21600" h="21600" extrusionOk="0">
                  <a:moveTo>
                    <a:pt x="6565" y="0"/>
                  </a:moveTo>
                  <a:lnTo>
                    <a:pt x="6239" y="37"/>
                  </a:lnTo>
                  <a:lnTo>
                    <a:pt x="5913" y="77"/>
                  </a:lnTo>
                  <a:lnTo>
                    <a:pt x="5588" y="193"/>
                  </a:lnTo>
                  <a:lnTo>
                    <a:pt x="5261" y="311"/>
                  </a:lnTo>
                  <a:lnTo>
                    <a:pt x="4935" y="427"/>
                  </a:lnTo>
                  <a:lnTo>
                    <a:pt x="4626" y="622"/>
                  </a:lnTo>
                  <a:lnTo>
                    <a:pt x="4301" y="816"/>
                  </a:lnTo>
                  <a:lnTo>
                    <a:pt x="3991" y="1050"/>
                  </a:lnTo>
                  <a:lnTo>
                    <a:pt x="3388" y="1517"/>
                  </a:lnTo>
                  <a:lnTo>
                    <a:pt x="2802" y="2101"/>
                  </a:lnTo>
                  <a:lnTo>
                    <a:pt x="2508" y="2412"/>
                  </a:lnTo>
                  <a:lnTo>
                    <a:pt x="2231" y="2762"/>
                  </a:lnTo>
                  <a:lnTo>
                    <a:pt x="1955" y="3112"/>
                  </a:lnTo>
                  <a:lnTo>
                    <a:pt x="1677" y="3541"/>
                  </a:lnTo>
                  <a:lnTo>
                    <a:pt x="1434" y="3970"/>
                  </a:lnTo>
                  <a:lnTo>
                    <a:pt x="1189" y="4436"/>
                  </a:lnTo>
                  <a:lnTo>
                    <a:pt x="977" y="4942"/>
                  </a:lnTo>
                  <a:lnTo>
                    <a:pt x="766" y="5487"/>
                  </a:lnTo>
                  <a:lnTo>
                    <a:pt x="586" y="6031"/>
                  </a:lnTo>
                  <a:lnTo>
                    <a:pt x="423" y="6655"/>
                  </a:lnTo>
                  <a:lnTo>
                    <a:pt x="293" y="7277"/>
                  </a:lnTo>
                  <a:lnTo>
                    <a:pt x="179" y="7938"/>
                  </a:lnTo>
                  <a:lnTo>
                    <a:pt x="82" y="8640"/>
                  </a:lnTo>
                  <a:lnTo>
                    <a:pt x="32" y="9378"/>
                  </a:lnTo>
                  <a:lnTo>
                    <a:pt x="0" y="10157"/>
                  </a:lnTo>
                  <a:lnTo>
                    <a:pt x="16" y="10975"/>
                  </a:lnTo>
                  <a:lnTo>
                    <a:pt x="32" y="11441"/>
                  </a:lnTo>
                  <a:lnTo>
                    <a:pt x="65" y="11908"/>
                  </a:lnTo>
                  <a:lnTo>
                    <a:pt x="114" y="12376"/>
                  </a:lnTo>
                  <a:lnTo>
                    <a:pt x="163" y="12803"/>
                  </a:lnTo>
                  <a:lnTo>
                    <a:pt x="228" y="13231"/>
                  </a:lnTo>
                  <a:lnTo>
                    <a:pt x="310" y="13660"/>
                  </a:lnTo>
                  <a:lnTo>
                    <a:pt x="391" y="14050"/>
                  </a:lnTo>
                  <a:lnTo>
                    <a:pt x="488" y="14477"/>
                  </a:lnTo>
                  <a:lnTo>
                    <a:pt x="586" y="14827"/>
                  </a:lnTo>
                  <a:lnTo>
                    <a:pt x="700" y="15216"/>
                  </a:lnTo>
                  <a:lnTo>
                    <a:pt x="944" y="15917"/>
                  </a:lnTo>
                  <a:lnTo>
                    <a:pt x="1221" y="16578"/>
                  </a:lnTo>
                  <a:lnTo>
                    <a:pt x="1515" y="17201"/>
                  </a:lnTo>
                  <a:lnTo>
                    <a:pt x="1840" y="17746"/>
                  </a:lnTo>
                  <a:lnTo>
                    <a:pt x="2183" y="18252"/>
                  </a:lnTo>
                  <a:lnTo>
                    <a:pt x="2525" y="18681"/>
                  </a:lnTo>
                  <a:lnTo>
                    <a:pt x="2883" y="19108"/>
                  </a:lnTo>
                  <a:lnTo>
                    <a:pt x="3242" y="19458"/>
                  </a:lnTo>
                  <a:lnTo>
                    <a:pt x="3616" y="19731"/>
                  </a:lnTo>
                  <a:lnTo>
                    <a:pt x="3975" y="20003"/>
                  </a:lnTo>
                  <a:lnTo>
                    <a:pt x="4333" y="20197"/>
                  </a:lnTo>
                  <a:lnTo>
                    <a:pt x="4805" y="20353"/>
                  </a:lnTo>
                  <a:lnTo>
                    <a:pt x="5278" y="20510"/>
                  </a:lnTo>
                  <a:lnTo>
                    <a:pt x="5750" y="20587"/>
                  </a:lnTo>
                  <a:lnTo>
                    <a:pt x="6222" y="20626"/>
                  </a:lnTo>
                  <a:lnTo>
                    <a:pt x="6711" y="20666"/>
                  </a:lnTo>
                  <a:lnTo>
                    <a:pt x="7183" y="20626"/>
                  </a:lnTo>
                  <a:lnTo>
                    <a:pt x="7672" y="20510"/>
                  </a:lnTo>
                  <a:lnTo>
                    <a:pt x="8145" y="20392"/>
                  </a:lnTo>
                  <a:lnTo>
                    <a:pt x="8617" y="20237"/>
                  </a:lnTo>
                  <a:lnTo>
                    <a:pt x="9089" y="20042"/>
                  </a:lnTo>
                  <a:lnTo>
                    <a:pt x="9562" y="19847"/>
                  </a:lnTo>
                  <a:lnTo>
                    <a:pt x="10034" y="19576"/>
                  </a:lnTo>
                  <a:lnTo>
                    <a:pt x="10506" y="19302"/>
                  </a:lnTo>
                  <a:lnTo>
                    <a:pt x="10963" y="18952"/>
                  </a:lnTo>
                  <a:lnTo>
                    <a:pt x="11419" y="18641"/>
                  </a:lnTo>
                  <a:lnTo>
                    <a:pt x="11858" y="18252"/>
                  </a:lnTo>
                  <a:lnTo>
                    <a:pt x="12364" y="17786"/>
                  </a:lnTo>
                  <a:lnTo>
                    <a:pt x="12869" y="17317"/>
                  </a:lnTo>
                  <a:lnTo>
                    <a:pt x="13846" y="16346"/>
                  </a:lnTo>
                  <a:lnTo>
                    <a:pt x="14351" y="15840"/>
                  </a:lnTo>
                  <a:lnTo>
                    <a:pt x="14840" y="15372"/>
                  </a:lnTo>
                  <a:lnTo>
                    <a:pt x="15345" y="14945"/>
                  </a:lnTo>
                  <a:lnTo>
                    <a:pt x="15866" y="14555"/>
                  </a:lnTo>
                  <a:lnTo>
                    <a:pt x="16061" y="14400"/>
                  </a:lnTo>
                  <a:lnTo>
                    <a:pt x="16273" y="14321"/>
                  </a:lnTo>
                  <a:lnTo>
                    <a:pt x="16485" y="14243"/>
                  </a:lnTo>
                  <a:lnTo>
                    <a:pt x="16680" y="14205"/>
                  </a:lnTo>
                  <a:lnTo>
                    <a:pt x="16876" y="14166"/>
                  </a:lnTo>
                  <a:lnTo>
                    <a:pt x="17088" y="14166"/>
                  </a:lnTo>
                  <a:lnTo>
                    <a:pt x="17479" y="14243"/>
                  </a:lnTo>
                  <a:lnTo>
                    <a:pt x="17886" y="14400"/>
                  </a:lnTo>
                  <a:lnTo>
                    <a:pt x="18277" y="14632"/>
                  </a:lnTo>
                  <a:lnTo>
                    <a:pt x="18668" y="14945"/>
                  </a:lnTo>
                  <a:lnTo>
                    <a:pt x="19059" y="15332"/>
                  </a:lnTo>
                  <a:lnTo>
                    <a:pt x="19238" y="15567"/>
                  </a:lnTo>
                  <a:lnTo>
                    <a:pt x="19434" y="15801"/>
                  </a:lnTo>
                  <a:lnTo>
                    <a:pt x="19597" y="16072"/>
                  </a:lnTo>
                  <a:lnTo>
                    <a:pt x="19759" y="16346"/>
                  </a:lnTo>
                  <a:lnTo>
                    <a:pt x="19905" y="16656"/>
                  </a:lnTo>
                  <a:lnTo>
                    <a:pt x="20036" y="17007"/>
                  </a:lnTo>
                  <a:lnTo>
                    <a:pt x="20150" y="17357"/>
                  </a:lnTo>
                  <a:lnTo>
                    <a:pt x="20248" y="17707"/>
                  </a:lnTo>
                  <a:lnTo>
                    <a:pt x="20330" y="18096"/>
                  </a:lnTo>
                  <a:lnTo>
                    <a:pt x="20395" y="18525"/>
                  </a:lnTo>
                  <a:lnTo>
                    <a:pt x="20443" y="18952"/>
                  </a:lnTo>
                  <a:lnTo>
                    <a:pt x="20460" y="19381"/>
                  </a:lnTo>
                  <a:lnTo>
                    <a:pt x="20460" y="19847"/>
                  </a:lnTo>
                  <a:lnTo>
                    <a:pt x="20427" y="20315"/>
                  </a:lnTo>
                  <a:lnTo>
                    <a:pt x="20378" y="20821"/>
                  </a:lnTo>
                  <a:lnTo>
                    <a:pt x="20297" y="21287"/>
                  </a:lnTo>
                  <a:lnTo>
                    <a:pt x="20280" y="21405"/>
                  </a:lnTo>
                  <a:lnTo>
                    <a:pt x="20297" y="21482"/>
                  </a:lnTo>
                  <a:lnTo>
                    <a:pt x="20346" y="21521"/>
                  </a:lnTo>
                  <a:lnTo>
                    <a:pt x="20395" y="21600"/>
                  </a:lnTo>
                  <a:lnTo>
                    <a:pt x="20753" y="21600"/>
                  </a:lnTo>
                  <a:lnTo>
                    <a:pt x="20964" y="21482"/>
                  </a:lnTo>
                  <a:lnTo>
                    <a:pt x="21160" y="21327"/>
                  </a:lnTo>
                  <a:lnTo>
                    <a:pt x="21242" y="21250"/>
                  </a:lnTo>
                  <a:lnTo>
                    <a:pt x="21307" y="21132"/>
                  </a:lnTo>
                  <a:lnTo>
                    <a:pt x="21372" y="21016"/>
                  </a:lnTo>
                  <a:lnTo>
                    <a:pt x="21405" y="20860"/>
                  </a:lnTo>
                  <a:lnTo>
                    <a:pt x="21486" y="20353"/>
                  </a:lnTo>
                  <a:lnTo>
                    <a:pt x="21551" y="19810"/>
                  </a:lnTo>
                  <a:lnTo>
                    <a:pt x="21584" y="19342"/>
                  </a:lnTo>
                  <a:lnTo>
                    <a:pt x="21600" y="18836"/>
                  </a:lnTo>
                  <a:lnTo>
                    <a:pt x="21584" y="18370"/>
                  </a:lnTo>
                  <a:lnTo>
                    <a:pt x="21551" y="17941"/>
                  </a:lnTo>
                  <a:lnTo>
                    <a:pt x="21486" y="17512"/>
                  </a:lnTo>
                  <a:lnTo>
                    <a:pt x="21421" y="17085"/>
                  </a:lnTo>
                  <a:lnTo>
                    <a:pt x="21323" y="16696"/>
                  </a:lnTo>
                  <a:lnTo>
                    <a:pt x="21209" y="16306"/>
                  </a:lnTo>
                  <a:lnTo>
                    <a:pt x="21079" y="15956"/>
                  </a:lnTo>
                  <a:lnTo>
                    <a:pt x="20932" y="15606"/>
                  </a:lnTo>
                  <a:lnTo>
                    <a:pt x="20769" y="15295"/>
                  </a:lnTo>
                  <a:lnTo>
                    <a:pt x="20590" y="14982"/>
                  </a:lnTo>
                  <a:lnTo>
                    <a:pt x="20411" y="14711"/>
                  </a:lnTo>
                  <a:lnTo>
                    <a:pt x="20232" y="14437"/>
                  </a:lnTo>
                  <a:lnTo>
                    <a:pt x="20020" y="14205"/>
                  </a:lnTo>
                  <a:lnTo>
                    <a:pt x="19825" y="13971"/>
                  </a:lnTo>
                  <a:lnTo>
                    <a:pt x="19384" y="13582"/>
                  </a:lnTo>
                  <a:lnTo>
                    <a:pt x="18945" y="13271"/>
                  </a:lnTo>
                  <a:lnTo>
                    <a:pt x="18488" y="13037"/>
                  </a:lnTo>
                  <a:lnTo>
                    <a:pt x="18049" y="12881"/>
                  </a:lnTo>
                  <a:lnTo>
                    <a:pt x="17625" y="12842"/>
                  </a:lnTo>
                  <a:lnTo>
                    <a:pt x="17234" y="12842"/>
                  </a:lnTo>
                  <a:lnTo>
                    <a:pt x="17039" y="12881"/>
                  </a:lnTo>
                  <a:lnTo>
                    <a:pt x="16876" y="12960"/>
                  </a:lnTo>
                  <a:lnTo>
                    <a:pt x="16502" y="13115"/>
                  </a:lnTo>
                  <a:lnTo>
                    <a:pt x="16127" y="13310"/>
                  </a:lnTo>
                  <a:lnTo>
                    <a:pt x="15752" y="13582"/>
                  </a:lnTo>
                  <a:lnTo>
                    <a:pt x="15393" y="13816"/>
                  </a:lnTo>
                  <a:lnTo>
                    <a:pt x="14677" y="14400"/>
                  </a:lnTo>
                  <a:lnTo>
                    <a:pt x="13960" y="15061"/>
                  </a:lnTo>
                  <a:lnTo>
                    <a:pt x="12559" y="16422"/>
                  </a:lnTo>
                  <a:lnTo>
                    <a:pt x="11842" y="17085"/>
                  </a:lnTo>
                  <a:lnTo>
                    <a:pt x="11142" y="17746"/>
                  </a:lnTo>
                  <a:lnTo>
                    <a:pt x="10686" y="18096"/>
                  </a:lnTo>
                  <a:lnTo>
                    <a:pt x="10213" y="18447"/>
                  </a:lnTo>
                  <a:lnTo>
                    <a:pt x="9757" y="18720"/>
                  </a:lnTo>
                  <a:lnTo>
                    <a:pt x="9269" y="18952"/>
                  </a:lnTo>
                  <a:lnTo>
                    <a:pt x="8796" y="19147"/>
                  </a:lnTo>
                  <a:lnTo>
                    <a:pt x="8307" y="19302"/>
                  </a:lnTo>
                  <a:lnTo>
                    <a:pt x="7819" y="19381"/>
                  </a:lnTo>
                  <a:lnTo>
                    <a:pt x="7330" y="19420"/>
                  </a:lnTo>
                  <a:lnTo>
                    <a:pt x="6842" y="19420"/>
                  </a:lnTo>
                  <a:lnTo>
                    <a:pt x="6352" y="19342"/>
                  </a:lnTo>
                  <a:lnTo>
                    <a:pt x="5864" y="19226"/>
                  </a:lnTo>
                  <a:lnTo>
                    <a:pt x="5392" y="19070"/>
                  </a:lnTo>
                  <a:lnTo>
                    <a:pt x="4919" y="18836"/>
                  </a:lnTo>
                  <a:lnTo>
                    <a:pt x="4447" y="18525"/>
                  </a:lnTo>
                  <a:lnTo>
                    <a:pt x="3991" y="18175"/>
                  </a:lnTo>
                  <a:lnTo>
                    <a:pt x="3551" y="17746"/>
                  </a:lnTo>
                  <a:lnTo>
                    <a:pt x="3257" y="17396"/>
                  </a:lnTo>
                  <a:lnTo>
                    <a:pt x="2964" y="17007"/>
                  </a:lnTo>
                  <a:lnTo>
                    <a:pt x="2704" y="16540"/>
                  </a:lnTo>
                  <a:lnTo>
                    <a:pt x="2459" y="16033"/>
                  </a:lnTo>
                  <a:lnTo>
                    <a:pt x="2215" y="15490"/>
                  </a:lnTo>
                  <a:lnTo>
                    <a:pt x="2003" y="14906"/>
                  </a:lnTo>
                  <a:lnTo>
                    <a:pt x="1808" y="14282"/>
                  </a:lnTo>
                  <a:lnTo>
                    <a:pt x="1629" y="13621"/>
                  </a:lnTo>
                  <a:lnTo>
                    <a:pt x="1482" y="12921"/>
                  </a:lnTo>
                  <a:lnTo>
                    <a:pt x="1352" y="12220"/>
                  </a:lnTo>
                  <a:lnTo>
                    <a:pt x="1254" y="11481"/>
                  </a:lnTo>
                  <a:lnTo>
                    <a:pt x="1189" y="10702"/>
                  </a:lnTo>
                  <a:lnTo>
                    <a:pt x="1140" y="9962"/>
                  </a:lnTo>
                  <a:lnTo>
                    <a:pt x="1140" y="9185"/>
                  </a:lnTo>
                  <a:lnTo>
                    <a:pt x="1173" y="8406"/>
                  </a:lnTo>
                  <a:lnTo>
                    <a:pt x="1238" y="7627"/>
                  </a:lnTo>
                  <a:lnTo>
                    <a:pt x="1287" y="7277"/>
                  </a:lnTo>
                  <a:lnTo>
                    <a:pt x="1336" y="6927"/>
                  </a:lnTo>
                  <a:lnTo>
                    <a:pt x="1466" y="6305"/>
                  </a:lnTo>
                  <a:lnTo>
                    <a:pt x="1629" y="5681"/>
                  </a:lnTo>
                  <a:lnTo>
                    <a:pt x="1808" y="5136"/>
                  </a:lnTo>
                  <a:lnTo>
                    <a:pt x="2020" y="4631"/>
                  </a:lnTo>
                  <a:lnTo>
                    <a:pt x="2248" y="4163"/>
                  </a:lnTo>
                  <a:lnTo>
                    <a:pt x="2508" y="3775"/>
                  </a:lnTo>
                  <a:lnTo>
                    <a:pt x="2769" y="3386"/>
                  </a:lnTo>
                  <a:lnTo>
                    <a:pt x="3046" y="3035"/>
                  </a:lnTo>
                  <a:lnTo>
                    <a:pt x="3323" y="2723"/>
                  </a:lnTo>
                  <a:lnTo>
                    <a:pt x="3616" y="2451"/>
                  </a:lnTo>
                  <a:lnTo>
                    <a:pt x="3909" y="2217"/>
                  </a:lnTo>
                  <a:lnTo>
                    <a:pt x="4203" y="1985"/>
                  </a:lnTo>
                  <a:lnTo>
                    <a:pt x="4496" y="1828"/>
                  </a:lnTo>
                  <a:lnTo>
                    <a:pt x="5065" y="1517"/>
                  </a:lnTo>
                  <a:lnTo>
                    <a:pt x="5310" y="1440"/>
                  </a:lnTo>
                  <a:lnTo>
                    <a:pt x="5571" y="1361"/>
                  </a:lnTo>
                  <a:lnTo>
                    <a:pt x="5848" y="1322"/>
                  </a:lnTo>
                  <a:lnTo>
                    <a:pt x="6141" y="1322"/>
                  </a:lnTo>
                  <a:lnTo>
                    <a:pt x="6434" y="1361"/>
                  </a:lnTo>
                  <a:lnTo>
                    <a:pt x="6727" y="1401"/>
                  </a:lnTo>
                  <a:lnTo>
                    <a:pt x="7020" y="1517"/>
                  </a:lnTo>
                  <a:lnTo>
                    <a:pt x="7298" y="1711"/>
                  </a:lnTo>
                  <a:lnTo>
                    <a:pt x="7558" y="1906"/>
                  </a:lnTo>
                  <a:lnTo>
                    <a:pt x="7819" y="2178"/>
                  </a:lnTo>
                  <a:lnTo>
                    <a:pt x="8047" y="2490"/>
                  </a:lnTo>
                  <a:lnTo>
                    <a:pt x="8259" y="2880"/>
                  </a:lnTo>
                  <a:lnTo>
                    <a:pt x="8357" y="3112"/>
                  </a:lnTo>
                  <a:lnTo>
                    <a:pt x="8454" y="3346"/>
                  </a:lnTo>
                  <a:lnTo>
                    <a:pt x="8535" y="3618"/>
                  </a:lnTo>
                  <a:lnTo>
                    <a:pt x="8601" y="3891"/>
                  </a:lnTo>
                  <a:lnTo>
                    <a:pt x="8666" y="4163"/>
                  </a:lnTo>
                  <a:lnTo>
                    <a:pt x="8731" y="4475"/>
                  </a:lnTo>
                  <a:lnTo>
                    <a:pt x="8780" y="4826"/>
                  </a:lnTo>
                  <a:lnTo>
                    <a:pt x="8813" y="5176"/>
                  </a:lnTo>
                  <a:lnTo>
                    <a:pt x="8828" y="5526"/>
                  </a:lnTo>
                  <a:lnTo>
                    <a:pt x="8828" y="5876"/>
                  </a:lnTo>
                  <a:lnTo>
                    <a:pt x="8796" y="6266"/>
                  </a:lnTo>
                  <a:lnTo>
                    <a:pt x="8748" y="6616"/>
                  </a:lnTo>
                  <a:lnTo>
                    <a:pt x="8682" y="6927"/>
                  </a:lnTo>
                  <a:lnTo>
                    <a:pt x="8601" y="7277"/>
                  </a:lnTo>
                  <a:lnTo>
                    <a:pt x="8520" y="7588"/>
                  </a:lnTo>
                  <a:lnTo>
                    <a:pt x="8405" y="7900"/>
                  </a:lnTo>
                  <a:lnTo>
                    <a:pt x="8177" y="8483"/>
                  </a:lnTo>
                  <a:lnTo>
                    <a:pt x="7933" y="9028"/>
                  </a:lnTo>
                  <a:lnTo>
                    <a:pt x="7689" y="9496"/>
                  </a:lnTo>
                  <a:lnTo>
                    <a:pt x="7461" y="9885"/>
                  </a:lnTo>
                  <a:lnTo>
                    <a:pt x="7298" y="10117"/>
                  </a:lnTo>
                  <a:lnTo>
                    <a:pt x="7118" y="10391"/>
                  </a:lnTo>
                  <a:lnTo>
                    <a:pt x="6940" y="10586"/>
                  </a:lnTo>
                  <a:lnTo>
                    <a:pt x="6744" y="10780"/>
                  </a:lnTo>
                  <a:lnTo>
                    <a:pt x="6548" y="10857"/>
                  </a:lnTo>
                  <a:lnTo>
                    <a:pt x="6450" y="10896"/>
                  </a:lnTo>
                  <a:lnTo>
                    <a:pt x="6352" y="10896"/>
                  </a:lnTo>
                  <a:lnTo>
                    <a:pt x="6255" y="10857"/>
                  </a:lnTo>
                  <a:lnTo>
                    <a:pt x="6157" y="10818"/>
                  </a:lnTo>
                  <a:lnTo>
                    <a:pt x="6076" y="10702"/>
                  </a:lnTo>
                  <a:lnTo>
                    <a:pt x="5978" y="10586"/>
                  </a:lnTo>
                  <a:lnTo>
                    <a:pt x="5929" y="10468"/>
                  </a:lnTo>
                  <a:lnTo>
                    <a:pt x="5896" y="10351"/>
                  </a:lnTo>
                  <a:lnTo>
                    <a:pt x="5864" y="10235"/>
                  </a:lnTo>
                  <a:lnTo>
                    <a:pt x="5831" y="10080"/>
                  </a:lnTo>
                  <a:lnTo>
                    <a:pt x="5815" y="9730"/>
                  </a:lnTo>
                  <a:lnTo>
                    <a:pt x="5831" y="9417"/>
                  </a:lnTo>
                  <a:lnTo>
                    <a:pt x="5881" y="9106"/>
                  </a:lnTo>
                  <a:lnTo>
                    <a:pt x="5913" y="8951"/>
                  </a:lnTo>
                  <a:lnTo>
                    <a:pt x="5962" y="8833"/>
                  </a:lnTo>
                  <a:lnTo>
                    <a:pt x="6011" y="8717"/>
                  </a:lnTo>
                  <a:lnTo>
                    <a:pt x="6076" y="8677"/>
                  </a:lnTo>
                  <a:lnTo>
                    <a:pt x="6141" y="8601"/>
                  </a:lnTo>
                  <a:lnTo>
                    <a:pt x="6206" y="8601"/>
                  </a:lnTo>
                  <a:lnTo>
                    <a:pt x="6369" y="8522"/>
                  </a:lnTo>
                  <a:lnTo>
                    <a:pt x="6532" y="8406"/>
                  </a:lnTo>
                  <a:lnTo>
                    <a:pt x="6711" y="8211"/>
                  </a:lnTo>
                  <a:lnTo>
                    <a:pt x="6858" y="7977"/>
                  </a:lnTo>
                  <a:lnTo>
                    <a:pt x="6907" y="7861"/>
                  </a:lnTo>
                  <a:lnTo>
                    <a:pt x="6955" y="7745"/>
                  </a:lnTo>
                  <a:lnTo>
                    <a:pt x="6972" y="7627"/>
                  </a:lnTo>
                  <a:lnTo>
                    <a:pt x="6972" y="7550"/>
                  </a:lnTo>
                  <a:lnTo>
                    <a:pt x="6940" y="7471"/>
                  </a:lnTo>
                  <a:lnTo>
                    <a:pt x="6890" y="7393"/>
                  </a:lnTo>
                  <a:lnTo>
                    <a:pt x="6809" y="7355"/>
                  </a:lnTo>
                  <a:lnTo>
                    <a:pt x="6679" y="7355"/>
                  </a:lnTo>
                  <a:lnTo>
                    <a:pt x="6434" y="7393"/>
                  </a:lnTo>
                  <a:lnTo>
                    <a:pt x="6190" y="7471"/>
                  </a:lnTo>
                  <a:lnTo>
                    <a:pt x="5946" y="7588"/>
                  </a:lnTo>
                  <a:lnTo>
                    <a:pt x="5718" y="7782"/>
                  </a:lnTo>
                  <a:lnTo>
                    <a:pt x="5490" y="8016"/>
                  </a:lnTo>
                  <a:lnTo>
                    <a:pt x="5278" y="8290"/>
                  </a:lnTo>
                  <a:lnTo>
                    <a:pt x="5082" y="8640"/>
                  </a:lnTo>
                  <a:lnTo>
                    <a:pt x="4903" y="9067"/>
                  </a:lnTo>
                  <a:lnTo>
                    <a:pt x="4822" y="9262"/>
                  </a:lnTo>
                  <a:lnTo>
                    <a:pt x="4772" y="9496"/>
                  </a:lnTo>
                  <a:lnTo>
                    <a:pt x="4724" y="9690"/>
                  </a:lnTo>
                  <a:lnTo>
                    <a:pt x="4691" y="9923"/>
                  </a:lnTo>
                  <a:lnTo>
                    <a:pt x="4691" y="10351"/>
                  </a:lnTo>
                  <a:lnTo>
                    <a:pt x="4707" y="10546"/>
                  </a:lnTo>
                  <a:lnTo>
                    <a:pt x="4740" y="10780"/>
                  </a:lnTo>
                  <a:lnTo>
                    <a:pt x="4772" y="10975"/>
                  </a:lnTo>
                  <a:lnTo>
                    <a:pt x="4822" y="11130"/>
                  </a:lnTo>
                  <a:lnTo>
                    <a:pt x="4952" y="11481"/>
                  </a:lnTo>
                  <a:lnTo>
                    <a:pt x="5098" y="11791"/>
                  </a:lnTo>
                  <a:lnTo>
                    <a:pt x="5278" y="11986"/>
                  </a:lnTo>
                  <a:lnTo>
                    <a:pt x="5408" y="12102"/>
                  </a:lnTo>
                  <a:lnTo>
                    <a:pt x="5538" y="12220"/>
                  </a:lnTo>
                  <a:lnTo>
                    <a:pt x="5668" y="12258"/>
                  </a:lnTo>
                  <a:lnTo>
                    <a:pt x="5815" y="12297"/>
                  </a:lnTo>
                  <a:lnTo>
                    <a:pt x="6092" y="12297"/>
                  </a:lnTo>
                  <a:lnTo>
                    <a:pt x="6385" y="12220"/>
                  </a:lnTo>
                  <a:lnTo>
                    <a:pt x="6679" y="12065"/>
                  </a:lnTo>
                  <a:lnTo>
                    <a:pt x="6972" y="11870"/>
                  </a:lnTo>
                  <a:lnTo>
                    <a:pt x="7265" y="11597"/>
                  </a:lnTo>
                  <a:lnTo>
                    <a:pt x="7558" y="11247"/>
                  </a:lnTo>
                  <a:lnTo>
                    <a:pt x="7851" y="10857"/>
                  </a:lnTo>
                  <a:lnTo>
                    <a:pt x="8112" y="10468"/>
                  </a:lnTo>
                  <a:lnTo>
                    <a:pt x="8389" y="10041"/>
                  </a:lnTo>
                  <a:lnTo>
                    <a:pt x="8633" y="9572"/>
                  </a:lnTo>
                  <a:lnTo>
                    <a:pt x="8861" y="9106"/>
                  </a:lnTo>
                  <a:lnTo>
                    <a:pt x="9073" y="8640"/>
                  </a:lnTo>
                  <a:lnTo>
                    <a:pt x="9269" y="8211"/>
                  </a:lnTo>
                  <a:lnTo>
                    <a:pt x="9431" y="7782"/>
                  </a:lnTo>
                  <a:lnTo>
                    <a:pt x="9546" y="7432"/>
                  </a:lnTo>
                  <a:lnTo>
                    <a:pt x="9627" y="7121"/>
                  </a:lnTo>
                  <a:lnTo>
                    <a:pt x="9709" y="6810"/>
                  </a:lnTo>
                  <a:lnTo>
                    <a:pt x="9774" y="6498"/>
                  </a:lnTo>
                  <a:lnTo>
                    <a:pt x="9822" y="6187"/>
                  </a:lnTo>
                  <a:lnTo>
                    <a:pt x="9872" y="5876"/>
                  </a:lnTo>
                  <a:lnTo>
                    <a:pt x="9887" y="5565"/>
                  </a:lnTo>
                  <a:lnTo>
                    <a:pt x="9904" y="5252"/>
                  </a:lnTo>
                  <a:lnTo>
                    <a:pt x="9904" y="4670"/>
                  </a:lnTo>
                  <a:lnTo>
                    <a:pt x="9887" y="4397"/>
                  </a:lnTo>
                  <a:lnTo>
                    <a:pt x="9855" y="4125"/>
                  </a:lnTo>
                  <a:lnTo>
                    <a:pt x="9822" y="3812"/>
                  </a:lnTo>
                  <a:lnTo>
                    <a:pt x="9774" y="3580"/>
                  </a:lnTo>
                  <a:lnTo>
                    <a:pt x="9644" y="3035"/>
                  </a:lnTo>
                  <a:lnTo>
                    <a:pt x="9497" y="2567"/>
                  </a:lnTo>
                  <a:lnTo>
                    <a:pt x="9301" y="2140"/>
                  </a:lnTo>
                  <a:lnTo>
                    <a:pt x="9106" y="1711"/>
                  </a:lnTo>
                  <a:lnTo>
                    <a:pt x="8878" y="1361"/>
                  </a:lnTo>
                  <a:lnTo>
                    <a:pt x="8617" y="1011"/>
                  </a:lnTo>
                  <a:lnTo>
                    <a:pt x="8373" y="738"/>
                  </a:lnTo>
                  <a:lnTo>
                    <a:pt x="8096" y="506"/>
                  </a:lnTo>
                  <a:lnTo>
                    <a:pt x="7819" y="350"/>
                  </a:lnTo>
                  <a:lnTo>
                    <a:pt x="7509" y="193"/>
                  </a:lnTo>
                  <a:lnTo>
                    <a:pt x="7200" y="77"/>
                  </a:lnTo>
                  <a:lnTo>
                    <a:pt x="6874" y="37"/>
                  </a:lnTo>
                  <a:lnTo>
                    <a:pt x="6565" y="0"/>
                  </a:lnTo>
                  <a:close/>
                </a:path>
              </a:pathLst>
            </a:custGeom>
            <a:solidFill>
              <a:srgbClr val="FFFFFF">
                <a:alpha val="17880"/>
              </a:srgbClr>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92" name="Google Shape;2105;p46"/>
          <p:cNvGrpSpPr/>
          <p:nvPr/>
        </p:nvGrpSpPr>
        <p:grpSpPr>
          <a:xfrm>
            <a:off x="1446343" y="505559"/>
            <a:ext cx="692984" cy="692945"/>
            <a:chOff x="-1" y="0"/>
            <a:chExt cx="692983" cy="692944"/>
          </a:xfrm>
        </p:grpSpPr>
        <p:sp>
          <p:nvSpPr>
            <p:cNvPr id="1049179" name="Google Shape;2106;p46"/>
            <p:cNvSpPr/>
            <p:nvPr/>
          </p:nvSpPr>
          <p:spPr>
            <a:xfrm>
              <a:off x="62839" y="630140"/>
              <a:ext cx="604979" cy="52046"/>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88" y="12654"/>
                  </a:lnTo>
                  <a:lnTo>
                    <a:pt x="352" y="14524"/>
                  </a:lnTo>
                  <a:lnTo>
                    <a:pt x="449" y="16007"/>
                  </a:lnTo>
                  <a:lnTo>
                    <a:pt x="545" y="17505"/>
                  </a:lnTo>
                  <a:lnTo>
                    <a:pt x="673" y="18989"/>
                  </a:lnTo>
                  <a:lnTo>
                    <a:pt x="833" y="19731"/>
                  </a:lnTo>
                  <a:lnTo>
                    <a:pt x="993" y="20858"/>
                  </a:lnTo>
                  <a:lnTo>
                    <a:pt x="1154" y="21229"/>
                  </a:lnTo>
                  <a:lnTo>
                    <a:pt x="1315" y="21600"/>
                  </a:lnTo>
                  <a:lnTo>
                    <a:pt x="20287" y="21600"/>
                  </a:lnTo>
                  <a:lnTo>
                    <a:pt x="20446" y="21229"/>
                  </a:lnTo>
                  <a:lnTo>
                    <a:pt x="20607" y="20858"/>
                  </a:lnTo>
                  <a:lnTo>
                    <a:pt x="20768" y="19731"/>
                  </a:lnTo>
                  <a:lnTo>
                    <a:pt x="20896" y="18989"/>
                  </a:lnTo>
                  <a:lnTo>
                    <a:pt x="21023" y="17505"/>
                  </a:lnTo>
                  <a:lnTo>
                    <a:pt x="21120" y="16007"/>
                  </a:lnTo>
                  <a:lnTo>
                    <a:pt x="21216" y="14524"/>
                  </a:lnTo>
                  <a:lnTo>
                    <a:pt x="21280" y="12654"/>
                  </a:lnTo>
                  <a:lnTo>
                    <a:pt x="21600"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180" name="Google Shape;2107;p46"/>
            <p:cNvSpPr/>
            <p:nvPr/>
          </p:nvSpPr>
          <p:spPr>
            <a:xfrm>
              <a:off x="10758" y="236986"/>
              <a:ext cx="590646" cy="354552"/>
            </a:xfrm>
            <a:custGeom>
              <a:avLst/>
              <a:ahLst/>
              <a:cxnLst>
                <a:cxn ang="0">
                  <a:pos x="wd2" y="hd2"/>
                </a:cxn>
                <a:cxn ang="5400000">
                  <a:pos x="wd2" y="hd2"/>
                </a:cxn>
                <a:cxn ang="10800000">
                  <a:pos x="wd2" y="hd2"/>
                </a:cxn>
                <a:cxn ang="16200000">
                  <a:pos x="wd2" y="hd2"/>
                </a:cxn>
              </a:cxnLst>
              <a:rect l="0" t="0" r="r" b="b"/>
              <a:pathLst>
                <a:path w="21600" h="21600" extrusionOk="0">
                  <a:moveTo>
                    <a:pt x="4333" y="5414"/>
                  </a:moveTo>
                  <a:lnTo>
                    <a:pt x="4333" y="8147"/>
                  </a:lnTo>
                  <a:lnTo>
                    <a:pt x="4399" y="9131"/>
                  </a:lnTo>
                  <a:lnTo>
                    <a:pt x="4498" y="10061"/>
                  </a:lnTo>
                  <a:lnTo>
                    <a:pt x="4629" y="10991"/>
                  </a:lnTo>
                  <a:lnTo>
                    <a:pt x="4793" y="11866"/>
                  </a:lnTo>
                  <a:lnTo>
                    <a:pt x="4990" y="12741"/>
                  </a:lnTo>
                  <a:lnTo>
                    <a:pt x="5220" y="13560"/>
                  </a:lnTo>
                  <a:lnTo>
                    <a:pt x="5482" y="14381"/>
                  </a:lnTo>
                  <a:lnTo>
                    <a:pt x="4071" y="14381"/>
                  </a:lnTo>
                  <a:lnTo>
                    <a:pt x="3808" y="14327"/>
                  </a:lnTo>
                  <a:lnTo>
                    <a:pt x="3546" y="14218"/>
                  </a:lnTo>
                  <a:lnTo>
                    <a:pt x="3284" y="14052"/>
                  </a:lnTo>
                  <a:lnTo>
                    <a:pt x="3054" y="13889"/>
                  </a:lnTo>
                  <a:lnTo>
                    <a:pt x="2824" y="13615"/>
                  </a:lnTo>
                  <a:lnTo>
                    <a:pt x="2626" y="13397"/>
                  </a:lnTo>
                  <a:lnTo>
                    <a:pt x="2430" y="13068"/>
                  </a:lnTo>
                  <a:lnTo>
                    <a:pt x="2233" y="12741"/>
                  </a:lnTo>
                  <a:lnTo>
                    <a:pt x="2069" y="12413"/>
                  </a:lnTo>
                  <a:lnTo>
                    <a:pt x="1937" y="12029"/>
                  </a:lnTo>
                  <a:lnTo>
                    <a:pt x="1839" y="11592"/>
                  </a:lnTo>
                  <a:lnTo>
                    <a:pt x="1740" y="11208"/>
                  </a:lnTo>
                  <a:lnTo>
                    <a:pt x="1675" y="10773"/>
                  </a:lnTo>
                  <a:lnTo>
                    <a:pt x="1642" y="10335"/>
                  </a:lnTo>
                  <a:lnTo>
                    <a:pt x="1642" y="9460"/>
                  </a:lnTo>
                  <a:lnTo>
                    <a:pt x="1675" y="9022"/>
                  </a:lnTo>
                  <a:lnTo>
                    <a:pt x="1740" y="8584"/>
                  </a:lnTo>
                  <a:lnTo>
                    <a:pt x="1839" y="8201"/>
                  </a:lnTo>
                  <a:lnTo>
                    <a:pt x="1937" y="7763"/>
                  </a:lnTo>
                  <a:lnTo>
                    <a:pt x="2069" y="7382"/>
                  </a:lnTo>
                  <a:lnTo>
                    <a:pt x="2233" y="7053"/>
                  </a:lnTo>
                  <a:lnTo>
                    <a:pt x="2430" y="6725"/>
                  </a:lnTo>
                  <a:lnTo>
                    <a:pt x="2626" y="6398"/>
                  </a:lnTo>
                  <a:lnTo>
                    <a:pt x="2824" y="6178"/>
                  </a:lnTo>
                  <a:lnTo>
                    <a:pt x="3054" y="5906"/>
                  </a:lnTo>
                  <a:lnTo>
                    <a:pt x="3284" y="5740"/>
                  </a:lnTo>
                  <a:lnTo>
                    <a:pt x="3546" y="5577"/>
                  </a:lnTo>
                  <a:lnTo>
                    <a:pt x="3808" y="5468"/>
                  </a:lnTo>
                  <a:lnTo>
                    <a:pt x="4071" y="5414"/>
                  </a:lnTo>
                  <a:close/>
                  <a:moveTo>
                    <a:pt x="19959" y="2678"/>
                  </a:moveTo>
                  <a:lnTo>
                    <a:pt x="19959" y="7217"/>
                  </a:lnTo>
                  <a:lnTo>
                    <a:pt x="19925" y="8366"/>
                  </a:lnTo>
                  <a:lnTo>
                    <a:pt x="19827" y="9569"/>
                  </a:lnTo>
                  <a:lnTo>
                    <a:pt x="19664" y="10662"/>
                  </a:lnTo>
                  <a:lnTo>
                    <a:pt x="19434" y="11757"/>
                  </a:lnTo>
                  <a:lnTo>
                    <a:pt x="19139" y="12741"/>
                  </a:lnTo>
                  <a:lnTo>
                    <a:pt x="18778" y="13726"/>
                  </a:lnTo>
                  <a:lnTo>
                    <a:pt x="18383" y="14656"/>
                  </a:lnTo>
                  <a:lnTo>
                    <a:pt x="17924" y="15474"/>
                  </a:lnTo>
                  <a:lnTo>
                    <a:pt x="17431" y="16186"/>
                  </a:lnTo>
                  <a:lnTo>
                    <a:pt x="16873" y="16896"/>
                  </a:lnTo>
                  <a:lnTo>
                    <a:pt x="16315" y="17497"/>
                  </a:lnTo>
                  <a:lnTo>
                    <a:pt x="15692" y="17989"/>
                  </a:lnTo>
                  <a:lnTo>
                    <a:pt x="15035" y="18373"/>
                  </a:lnTo>
                  <a:lnTo>
                    <a:pt x="14379" y="18647"/>
                  </a:lnTo>
                  <a:lnTo>
                    <a:pt x="13689" y="18810"/>
                  </a:lnTo>
                  <a:lnTo>
                    <a:pt x="12967" y="18865"/>
                  </a:lnTo>
                  <a:lnTo>
                    <a:pt x="12244" y="18810"/>
                  </a:lnTo>
                  <a:lnTo>
                    <a:pt x="11556" y="18647"/>
                  </a:lnTo>
                  <a:lnTo>
                    <a:pt x="10867" y="18373"/>
                  </a:lnTo>
                  <a:lnTo>
                    <a:pt x="10242" y="17989"/>
                  </a:lnTo>
                  <a:lnTo>
                    <a:pt x="9618" y="17497"/>
                  </a:lnTo>
                  <a:lnTo>
                    <a:pt x="9027" y="16896"/>
                  </a:lnTo>
                  <a:lnTo>
                    <a:pt x="8502" y="16186"/>
                  </a:lnTo>
                  <a:lnTo>
                    <a:pt x="8010" y="15474"/>
                  </a:lnTo>
                  <a:lnTo>
                    <a:pt x="7550" y="14656"/>
                  </a:lnTo>
                  <a:lnTo>
                    <a:pt x="7157" y="13726"/>
                  </a:lnTo>
                  <a:lnTo>
                    <a:pt x="6796" y="12741"/>
                  </a:lnTo>
                  <a:lnTo>
                    <a:pt x="6501" y="11757"/>
                  </a:lnTo>
                  <a:lnTo>
                    <a:pt x="6271" y="10662"/>
                  </a:lnTo>
                  <a:lnTo>
                    <a:pt x="6073" y="9569"/>
                  </a:lnTo>
                  <a:lnTo>
                    <a:pt x="5975" y="8366"/>
                  </a:lnTo>
                  <a:lnTo>
                    <a:pt x="5942" y="7217"/>
                  </a:lnTo>
                  <a:lnTo>
                    <a:pt x="5942" y="2678"/>
                  </a:lnTo>
                  <a:lnTo>
                    <a:pt x="6533" y="2733"/>
                  </a:lnTo>
                  <a:lnTo>
                    <a:pt x="6992" y="2896"/>
                  </a:lnTo>
                  <a:lnTo>
                    <a:pt x="7354" y="3116"/>
                  </a:lnTo>
                  <a:lnTo>
                    <a:pt x="7682" y="3334"/>
                  </a:lnTo>
                  <a:lnTo>
                    <a:pt x="8043" y="3554"/>
                  </a:lnTo>
                  <a:lnTo>
                    <a:pt x="8404" y="3772"/>
                  </a:lnTo>
                  <a:lnTo>
                    <a:pt x="8864" y="3881"/>
                  </a:lnTo>
                  <a:lnTo>
                    <a:pt x="9455" y="3937"/>
                  </a:lnTo>
                  <a:lnTo>
                    <a:pt x="10046" y="3881"/>
                  </a:lnTo>
                  <a:lnTo>
                    <a:pt x="10505" y="3772"/>
                  </a:lnTo>
                  <a:lnTo>
                    <a:pt x="10867" y="3554"/>
                  </a:lnTo>
                  <a:lnTo>
                    <a:pt x="11195" y="3334"/>
                  </a:lnTo>
                  <a:lnTo>
                    <a:pt x="11556" y="3116"/>
                  </a:lnTo>
                  <a:lnTo>
                    <a:pt x="11916" y="2896"/>
                  </a:lnTo>
                  <a:lnTo>
                    <a:pt x="12376" y="2733"/>
                  </a:lnTo>
                  <a:lnTo>
                    <a:pt x="12967" y="2678"/>
                  </a:lnTo>
                  <a:lnTo>
                    <a:pt x="13525" y="2733"/>
                  </a:lnTo>
                  <a:lnTo>
                    <a:pt x="13984" y="2896"/>
                  </a:lnTo>
                  <a:lnTo>
                    <a:pt x="14379" y="3116"/>
                  </a:lnTo>
                  <a:lnTo>
                    <a:pt x="14707" y="3334"/>
                  </a:lnTo>
                  <a:lnTo>
                    <a:pt x="15035" y="3554"/>
                  </a:lnTo>
                  <a:lnTo>
                    <a:pt x="15429" y="3772"/>
                  </a:lnTo>
                  <a:lnTo>
                    <a:pt x="15889" y="3881"/>
                  </a:lnTo>
                  <a:lnTo>
                    <a:pt x="16480" y="3937"/>
                  </a:lnTo>
                  <a:lnTo>
                    <a:pt x="17038" y="3881"/>
                  </a:lnTo>
                  <a:lnTo>
                    <a:pt x="17497" y="3772"/>
                  </a:lnTo>
                  <a:lnTo>
                    <a:pt x="17892" y="3554"/>
                  </a:lnTo>
                  <a:lnTo>
                    <a:pt x="18220" y="3334"/>
                  </a:lnTo>
                  <a:lnTo>
                    <a:pt x="18548" y="3116"/>
                  </a:lnTo>
                  <a:lnTo>
                    <a:pt x="18941" y="2896"/>
                  </a:lnTo>
                  <a:lnTo>
                    <a:pt x="19401" y="2733"/>
                  </a:lnTo>
                  <a:lnTo>
                    <a:pt x="19959" y="2678"/>
                  </a:lnTo>
                  <a:close/>
                  <a:moveTo>
                    <a:pt x="4333" y="0"/>
                  </a:moveTo>
                  <a:lnTo>
                    <a:pt x="4333" y="2678"/>
                  </a:lnTo>
                  <a:lnTo>
                    <a:pt x="3907" y="2733"/>
                  </a:lnTo>
                  <a:lnTo>
                    <a:pt x="3480" y="2842"/>
                  </a:lnTo>
                  <a:lnTo>
                    <a:pt x="3054" y="3007"/>
                  </a:lnTo>
                  <a:lnTo>
                    <a:pt x="2660" y="3225"/>
                  </a:lnTo>
                  <a:lnTo>
                    <a:pt x="2298" y="3554"/>
                  </a:lnTo>
                  <a:lnTo>
                    <a:pt x="1937" y="3881"/>
                  </a:lnTo>
                  <a:lnTo>
                    <a:pt x="1576" y="4318"/>
                  </a:lnTo>
                  <a:lnTo>
                    <a:pt x="1281" y="4810"/>
                  </a:lnTo>
                  <a:lnTo>
                    <a:pt x="986" y="5357"/>
                  </a:lnTo>
                  <a:lnTo>
                    <a:pt x="723" y="5906"/>
                  </a:lnTo>
                  <a:lnTo>
                    <a:pt x="525" y="6507"/>
                  </a:lnTo>
                  <a:lnTo>
                    <a:pt x="329" y="7162"/>
                  </a:lnTo>
                  <a:lnTo>
                    <a:pt x="197" y="7820"/>
                  </a:lnTo>
                  <a:lnTo>
                    <a:pt x="99" y="8475"/>
                  </a:lnTo>
                  <a:lnTo>
                    <a:pt x="34" y="9185"/>
                  </a:lnTo>
                  <a:lnTo>
                    <a:pt x="0" y="9897"/>
                  </a:lnTo>
                  <a:lnTo>
                    <a:pt x="34" y="10607"/>
                  </a:lnTo>
                  <a:lnTo>
                    <a:pt x="99" y="11319"/>
                  </a:lnTo>
                  <a:lnTo>
                    <a:pt x="197" y="11975"/>
                  </a:lnTo>
                  <a:lnTo>
                    <a:pt x="329" y="12630"/>
                  </a:lnTo>
                  <a:lnTo>
                    <a:pt x="525" y="13288"/>
                  </a:lnTo>
                  <a:lnTo>
                    <a:pt x="723" y="13889"/>
                  </a:lnTo>
                  <a:lnTo>
                    <a:pt x="986" y="14436"/>
                  </a:lnTo>
                  <a:lnTo>
                    <a:pt x="1281" y="14982"/>
                  </a:lnTo>
                  <a:lnTo>
                    <a:pt x="1576" y="15474"/>
                  </a:lnTo>
                  <a:lnTo>
                    <a:pt x="1937" y="15858"/>
                  </a:lnTo>
                  <a:lnTo>
                    <a:pt x="2298" y="16241"/>
                  </a:lnTo>
                  <a:lnTo>
                    <a:pt x="2660" y="16567"/>
                  </a:lnTo>
                  <a:lnTo>
                    <a:pt x="3054" y="16787"/>
                  </a:lnTo>
                  <a:lnTo>
                    <a:pt x="3480" y="16951"/>
                  </a:lnTo>
                  <a:lnTo>
                    <a:pt x="3907" y="17060"/>
                  </a:lnTo>
                  <a:lnTo>
                    <a:pt x="6697" y="17060"/>
                  </a:lnTo>
                  <a:lnTo>
                    <a:pt x="6992" y="17608"/>
                  </a:lnTo>
                  <a:lnTo>
                    <a:pt x="7320" y="18101"/>
                  </a:lnTo>
                  <a:lnTo>
                    <a:pt x="7650" y="18536"/>
                  </a:lnTo>
                  <a:lnTo>
                    <a:pt x="7978" y="18974"/>
                  </a:lnTo>
                  <a:lnTo>
                    <a:pt x="8339" y="19357"/>
                  </a:lnTo>
                  <a:lnTo>
                    <a:pt x="8699" y="19740"/>
                  </a:lnTo>
                  <a:lnTo>
                    <a:pt x="9093" y="20069"/>
                  </a:lnTo>
                  <a:lnTo>
                    <a:pt x="9488" y="20396"/>
                  </a:lnTo>
                  <a:lnTo>
                    <a:pt x="9881" y="20670"/>
                  </a:lnTo>
                  <a:lnTo>
                    <a:pt x="10308" y="20888"/>
                  </a:lnTo>
                  <a:lnTo>
                    <a:pt x="10735" y="21108"/>
                  </a:lnTo>
                  <a:lnTo>
                    <a:pt x="11162" y="21271"/>
                  </a:lnTo>
                  <a:lnTo>
                    <a:pt x="11588" y="21380"/>
                  </a:lnTo>
                  <a:lnTo>
                    <a:pt x="12048" y="21491"/>
                  </a:lnTo>
                  <a:lnTo>
                    <a:pt x="12507" y="21546"/>
                  </a:lnTo>
                  <a:lnTo>
                    <a:pt x="12967" y="21600"/>
                  </a:lnTo>
                  <a:lnTo>
                    <a:pt x="13393" y="21546"/>
                  </a:lnTo>
                  <a:lnTo>
                    <a:pt x="13854" y="21491"/>
                  </a:lnTo>
                  <a:lnTo>
                    <a:pt x="14280" y="21434"/>
                  </a:lnTo>
                  <a:lnTo>
                    <a:pt x="14707" y="21271"/>
                  </a:lnTo>
                  <a:lnTo>
                    <a:pt x="15101" y="21108"/>
                  </a:lnTo>
                  <a:lnTo>
                    <a:pt x="15527" y="20942"/>
                  </a:lnTo>
                  <a:lnTo>
                    <a:pt x="15922" y="20725"/>
                  </a:lnTo>
                  <a:lnTo>
                    <a:pt x="16315" y="20450"/>
                  </a:lnTo>
                  <a:lnTo>
                    <a:pt x="16708" y="20178"/>
                  </a:lnTo>
                  <a:lnTo>
                    <a:pt x="17071" y="19849"/>
                  </a:lnTo>
                  <a:lnTo>
                    <a:pt x="17431" y="19520"/>
                  </a:lnTo>
                  <a:lnTo>
                    <a:pt x="17792" y="19139"/>
                  </a:lnTo>
                  <a:lnTo>
                    <a:pt x="18120" y="18702"/>
                  </a:lnTo>
                  <a:lnTo>
                    <a:pt x="18448" y="18318"/>
                  </a:lnTo>
                  <a:lnTo>
                    <a:pt x="18778" y="17826"/>
                  </a:lnTo>
                  <a:lnTo>
                    <a:pt x="19073" y="17388"/>
                  </a:lnTo>
                  <a:lnTo>
                    <a:pt x="19335" y="16842"/>
                  </a:lnTo>
                  <a:lnTo>
                    <a:pt x="19630" y="16350"/>
                  </a:lnTo>
                  <a:lnTo>
                    <a:pt x="19860" y="15803"/>
                  </a:lnTo>
                  <a:lnTo>
                    <a:pt x="20123" y="15257"/>
                  </a:lnTo>
                  <a:lnTo>
                    <a:pt x="20353" y="14656"/>
                  </a:lnTo>
                  <a:lnTo>
                    <a:pt x="20550" y="14052"/>
                  </a:lnTo>
                  <a:lnTo>
                    <a:pt x="20746" y="13451"/>
                  </a:lnTo>
                  <a:lnTo>
                    <a:pt x="20911" y="12796"/>
                  </a:lnTo>
                  <a:lnTo>
                    <a:pt x="21075" y="12138"/>
                  </a:lnTo>
                  <a:lnTo>
                    <a:pt x="21207" y="11483"/>
                  </a:lnTo>
                  <a:lnTo>
                    <a:pt x="21305" y="10773"/>
                  </a:lnTo>
                  <a:lnTo>
                    <a:pt x="21404" y="10115"/>
                  </a:lnTo>
                  <a:lnTo>
                    <a:pt x="21502" y="9405"/>
                  </a:lnTo>
                  <a:lnTo>
                    <a:pt x="21535" y="8693"/>
                  </a:lnTo>
                  <a:lnTo>
                    <a:pt x="21567" y="7929"/>
                  </a:lnTo>
                  <a:lnTo>
                    <a:pt x="21600" y="7217"/>
                  </a:lnTo>
                  <a:lnTo>
                    <a:pt x="2160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181" name="Google Shape;2108;p46"/>
            <p:cNvSpPr/>
            <p:nvPr/>
          </p:nvSpPr>
          <p:spPr>
            <a:xfrm>
              <a:off x="273767" y="26916"/>
              <a:ext cx="166072" cy="166071"/>
            </a:xfrm>
            <a:custGeom>
              <a:avLst/>
              <a:ahLst/>
              <a:cxnLst>
                <a:cxn ang="0">
                  <a:pos x="wd2" y="hd2"/>
                </a:cxn>
                <a:cxn ang="5400000">
                  <a:pos x="wd2" y="hd2"/>
                </a:cxn>
                <a:cxn ang="10800000">
                  <a:pos x="wd2" y="hd2"/>
                </a:cxn>
                <a:cxn ang="16200000">
                  <a:pos x="wd2" y="hd2"/>
                </a:cxn>
              </a:cxnLst>
              <a:rect l="0" t="0" r="r" b="b"/>
              <a:pathLst>
                <a:path w="21600" h="21600" extrusionOk="0">
                  <a:moveTo>
                    <a:pt x="2101" y="0"/>
                  </a:moveTo>
                  <a:lnTo>
                    <a:pt x="1520" y="702"/>
                  </a:lnTo>
                  <a:lnTo>
                    <a:pt x="934" y="1520"/>
                  </a:lnTo>
                  <a:lnTo>
                    <a:pt x="586" y="2455"/>
                  </a:lnTo>
                  <a:lnTo>
                    <a:pt x="237" y="3389"/>
                  </a:lnTo>
                  <a:lnTo>
                    <a:pt x="116" y="4319"/>
                  </a:lnTo>
                  <a:lnTo>
                    <a:pt x="0" y="5370"/>
                  </a:lnTo>
                  <a:lnTo>
                    <a:pt x="116" y="6420"/>
                  </a:lnTo>
                  <a:lnTo>
                    <a:pt x="237" y="7592"/>
                  </a:lnTo>
                  <a:lnTo>
                    <a:pt x="470" y="8759"/>
                  </a:lnTo>
                  <a:lnTo>
                    <a:pt x="818" y="9810"/>
                  </a:lnTo>
                  <a:lnTo>
                    <a:pt x="1288" y="10977"/>
                  </a:lnTo>
                  <a:lnTo>
                    <a:pt x="1869" y="12144"/>
                  </a:lnTo>
                  <a:lnTo>
                    <a:pt x="2571" y="13194"/>
                  </a:lnTo>
                  <a:lnTo>
                    <a:pt x="3268" y="14361"/>
                  </a:lnTo>
                  <a:lnTo>
                    <a:pt x="4203" y="15412"/>
                  </a:lnTo>
                  <a:lnTo>
                    <a:pt x="5137" y="16463"/>
                  </a:lnTo>
                  <a:lnTo>
                    <a:pt x="6188" y="17397"/>
                  </a:lnTo>
                  <a:lnTo>
                    <a:pt x="7239" y="18332"/>
                  </a:lnTo>
                  <a:lnTo>
                    <a:pt x="8406" y="19034"/>
                  </a:lnTo>
                  <a:lnTo>
                    <a:pt x="9456" y="19731"/>
                  </a:lnTo>
                  <a:lnTo>
                    <a:pt x="10623" y="20317"/>
                  </a:lnTo>
                  <a:lnTo>
                    <a:pt x="11795" y="20782"/>
                  </a:lnTo>
                  <a:lnTo>
                    <a:pt x="12846" y="21135"/>
                  </a:lnTo>
                  <a:lnTo>
                    <a:pt x="14013" y="21368"/>
                  </a:lnTo>
                  <a:lnTo>
                    <a:pt x="15180" y="21484"/>
                  </a:lnTo>
                  <a:lnTo>
                    <a:pt x="16230" y="21600"/>
                  </a:lnTo>
                  <a:lnTo>
                    <a:pt x="17281" y="21484"/>
                  </a:lnTo>
                  <a:lnTo>
                    <a:pt x="18215" y="21368"/>
                  </a:lnTo>
                  <a:lnTo>
                    <a:pt x="19150" y="21014"/>
                  </a:lnTo>
                  <a:lnTo>
                    <a:pt x="20084" y="20666"/>
                  </a:lnTo>
                  <a:lnTo>
                    <a:pt x="20898" y="20084"/>
                  </a:lnTo>
                  <a:lnTo>
                    <a:pt x="21600" y="19499"/>
                  </a:lnTo>
                  <a:lnTo>
                    <a:pt x="2101"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182" name="Google Shape;2109;p46"/>
            <p:cNvSpPr/>
            <p:nvPr/>
          </p:nvSpPr>
          <p:spPr>
            <a:xfrm>
              <a:off x="289924" y="10759"/>
              <a:ext cx="166071" cy="166071"/>
            </a:xfrm>
            <a:custGeom>
              <a:avLst/>
              <a:ahLst/>
              <a:cxnLst>
                <a:cxn ang="0">
                  <a:pos x="wd2" y="hd2"/>
                </a:cxn>
                <a:cxn ang="5400000">
                  <a:pos x="wd2" y="hd2"/>
                </a:cxn>
                <a:cxn ang="10800000">
                  <a:pos x="wd2" y="hd2"/>
                </a:cxn>
                <a:cxn ang="16200000">
                  <a:pos x="wd2" y="hd2"/>
                </a:cxn>
              </a:cxnLst>
              <a:rect l="0" t="0" r="r" b="b"/>
              <a:pathLst>
                <a:path w="21600" h="21600" extrusionOk="0">
                  <a:moveTo>
                    <a:pt x="4440" y="0"/>
                  </a:moveTo>
                  <a:lnTo>
                    <a:pt x="3389" y="237"/>
                  </a:lnTo>
                  <a:lnTo>
                    <a:pt x="2455" y="470"/>
                  </a:lnTo>
                  <a:lnTo>
                    <a:pt x="1520" y="934"/>
                  </a:lnTo>
                  <a:lnTo>
                    <a:pt x="818" y="1404"/>
                  </a:lnTo>
                  <a:lnTo>
                    <a:pt x="0" y="2101"/>
                  </a:lnTo>
                  <a:lnTo>
                    <a:pt x="19499" y="21600"/>
                  </a:lnTo>
                  <a:lnTo>
                    <a:pt x="20201" y="20898"/>
                  </a:lnTo>
                  <a:lnTo>
                    <a:pt x="20666" y="20084"/>
                  </a:lnTo>
                  <a:lnTo>
                    <a:pt x="21135" y="19150"/>
                  </a:lnTo>
                  <a:lnTo>
                    <a:pt x="21368" y="18215"/>
                  </a:lnTo>
                  <a:lnTo>
                    <a:pt x="21600" y="17165"/>
                  </a:lnTo>
                  <a:lnTo>
                    <a:pt x="21600" y="15063"/>
                  </a:lnTo>
                  <a:lnTo>
                    <a:pt x="21484" y="14013"/>
                  </a:lnTo>
                  <a:lnTo>
                    <a:pt x="21135" y="12846"/>
                  </a:lnTo>
                  <a:lnTo>
                    <a:pt x="20782" y="11674"/>
                  </a:lnTo>
                  <a:lnTo>
                    <a:pt x="20317" y="10623"/>
                  </a:lnTo>
                  <a:lnTo>
                    <a:pt x="19731" y="9456"/>
                  </a:lnTo>
                  <a:lnTo>
                    <a:pt x="19150" y="8289"/>
                  </a:lnTo>
                  <a:lnTo>
                    <a:pt x="18332" y="7239"/>
                  </a:lnTo>
                  <a:lnTo>
                    <a:pt x="17513" y="6188"/>
                  </a:lnTo>
                  <a:lnTo>
                    <a:pt x="16463" y="5137"/>
                  </a:lnTo>
                  <a:lnTo>
                    <a:pt x="15528" y="4203"/>
                  </a:lnTo>
                  <a:lnTo>
                    <a:pt x="14361" y="3268"/>
                  </a:lnTo>
                  <a:lnTo>
                    <a:pt x="13311" y="2455"/>
                  </a:lnTo>
                  <a:lnTo>
                    <a:pt x="12144" y="1869"/>
                  </a:lnTo>
                  <a:lnTo>
                    <a:pt x="11093" y="1288"/>
                  </a:lnTo>
                  <a:lnTo>
                    <a:pt x="9926" y="818"/>
                  </a:lnTo>
                  <a:lnTo>
                    <a:pt x="8759" y="470"/>
                  </a:lnTo>
                  <a:lnTo>
                    <a:pt x="7592" y="237"/>
                  </a:lnTo>
                  <a:lnTo>
                    <a:pt x="6541"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183" name="Google Shape;2110;p46"/>
            <p:cNvSpPr/>
            <p:nvPr/>
          </p:nvSpPr>
          <p:spPr>
            <a:xfrm>
              <a:off x="173254" y="280952"/>
              <a:ext cx="383291" cy="26569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6056"/>
                  </a:lnTo>
                  <a:lnTo>
                    <a:pt x="50" y="7590"/>
                  </a:lnTo>
                  <a:lnTo>
                    <a:pt x="201" y="9194"/>
                  </a:lnTo>
                  <a:lnTo>
                    <a:pt x="506" y="10653"/>
                  </a:lnTo>
                  <a:lnTo>
                    <a:pt x="860" y="12115"/>
                  </a:lnTo>
                  <a:lnTo>
                    <a:pt x="1315" y="13428"/>
                  </a:lnTo>
                  <a:lnTo>
                    <a:pt x="1871" y="14742"/>
                  </a:lnTo>
                  <a:lnTo>
                    <a:pt x="2478" y="15983"/>
                  </a:lnTo>
                  <a:lnTo>
                    <a:pt x="3187" y="17075"/>
                  </a:lnTo>
                  <a:lnTo>
                    <a:pt x="3944" y="18026"/>
                  </a:lnTo>
                  <a:lnTo>
                    <a:pt x="4754" y="18973"/>
                  </a:lnTo>
                  <a:lnTo>
                    <a:pt x="5664" y="19775"/>
                  </a:lnTo>
                  <a:lnTo>
                    <a:pt x="6625" y="20432"/>
                  </a:lnTo>
                  <a:lnTo>
                    <a:pt x="7588" y="20943"/>
                  </a:lnTo>
                  <a:lnTo>
                    <a:pt x="8650" y="21309"/>
                  </a:lnTo>
                  <a:lnTo>
                    <a:pt x="9711" y="21527"/>
                  </a:lnTo>
                  <a:lnTo>
                    <a:pt x="10825" y="21600"/>
                  </a:lnTo>
                  <a:lnTo>
                    <a:pt x="11937" y="21527"/>
                  </a:lnTo>
                  <a:lnTo>
                    <a:pt x="13001" y="21309"/>
                  </a:lnTo>
                  <a:lnTo>
                    <a:pt x="14012" y="20943"/>
                  </a:lnTo>
                  <a:lnTo>
                    <a:pt x="15023" y="20432"/>
                  </a:lnTo>
                  <a:lnTo>
                    <a:pt x="15984" y="19775"/>
                  </a:lnTo>
                  <a:lnTo>
                    <a:pt x="16844" y="18973"/>
                  </a:lnTo>
                  <a:lnTo>
                    <a:pt x="17704" y="18026"/>
                  </a:lnTo>
                  <a:lnTo>
                    <a:pt x="18464" y="17075"/>
                  </a:lnTo>
                  <a:lnTo>
                    <a:pt x="19171" y="15983"/>
                  </a:lnTo>
                  <a:lnTo>
                    <a:pt x="19779" y="14742"/>
                  </a:lnTo>
                  <a:lnTo>
                    <a:pt x="20335" y="13428"/>
                  </a:lnTo>
                  <a:lnTo>
                    <a:pt x="20790" y="12115"/>
                  </a:lnTo>
                  <a:lnTo>
                    <a:pt x="21145" y="10653"/>
                  </a:lnTo>
                  <a:lnTo>
                    <a:pt x="21397" y="9194"/>
                  </a:lnTo>
                  <a:lnTo>
                    <a:pt x="21548" y="7590"/>
                  </a:lnTo>
                  <a:lnTo>
                    <a:pt x="21600" y="6056"/>
                  </a:lnTo>
                  <a:lnTo>
                    <a:pt x="21600" y="0"/>
                  </a:lnTo>
                  <a:lnTo>
                    <a:pt x="20740" y="73"/>
                  </a:lnTo>
                  <a:lnTo>
                    <a:pt x="20031" y="291"/>
                  </a:lnTo>
                  <a:lnTo>
                    <a:pt x="19424" y="584"/>
                  </a:lnTo>
                  <a:lnTo>
                    <a:pt x="18919" y="875"/>
                  </a:lnTo>
                  <a:lnTo>
                    <a:pt x="18413" y="1168"/>
                  </a:lnTo>
                  <a:lnTo>
                    <a:pt x="17805" y="1459"/>
                  </a:lnTo>
                  <a:lnTo>
                    <a:pt x="17098" y="1604"/>
                  </a:lnTo>
                  <a:lnTo>
                    <a:pt x="16238" y="1680"/>
                  </a:lnTo>
                  <a:lnTo>
                    <a:pt x="15327" y="1604"/>
                  </a:lnTo>
                  <a:lnTo>
                    <a:pt x="14618" y="1459"/>
                  </a:lnTo>
                  <a:lnTo>
                    <a:pt x="14012" y="1168"/>
                  </a:lnTo>
                  <a:lnTo>
                    <a:pt x="13506" y="875"/>
                  </a:lnTo>
                  <a:lnTo>
                    <a:pt x="13001" y="584"/>
                  </a:lnTo>
                  <a:lnTo>
                    <a:pt x="12392" y="291"/>
                  </a:lnTo>
                  <a:lnTo>
                    <a:pt x="11685" y="73"/>
                  </a:lnTo>
                  <a:lnTo>
                    <a:pt x="10825" y="0"/>
                  </a:lnTo>
                  <a:lnTo>
                    <a:pt x="9915" y="73"/>
                  </a:lnTo>
                  <a:lnTo>
                    <a:pt x="9206" y="291"/>
                  </a:lnTo>
                  <a:lnTo>
                    <a:pt x="8650" y="584"/>
                  </a:lnTo>
                  <a:lnTo>
                    <a:pt x="8094" y="875"/>
                  </a:lnTo>
                  <a:lnTo>
                    <a:pt x="7588" y="1168"/>
                  </a:lnTo>
                  <a:lnTo>
                    <a:pt x="7030" y="1459"/>
                  </a:lnTo>
                  <a:lnTo>
                    <a:pt x="6323" y="1604"/>
                  </a:lnTo>
                  <a:lnTo>
                    <a:pt x="5413" y="1680"/>
                  </a:lnTo>
                  <a:lnTo>
                    <a:pt x="4502" y="1604"/>
                  </a:lnTo>
                  <a:lnTo>
                    <a:pt x="3793" y="1459"/>
                  </a:lnTo>
                  <a:lnTo>
                    <a:pt x="3237" y="1168"/>
                  </a:lnTo>
                  <a:lnTo>
                    <a:pt x="2681" y="875"/>
                  </a:lnTo>
                  <a:lnTo>
                    <a:pt x="2176" y="584"/>
                  </a:lnTo>
                  <a:lnTo>
                    <a:pt x="1618" y="291"/>
                  </a:lnTo>
                  <a:lnTo>
                    <a:pt x="910" y="73"/>
                  </a:lnTo>
                  <a:lnTo>
                    <a:pt x="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184" name="Google Shape;2111;p46"/>
            <p:cNvSpPr/>
            <p:nvPr/>
          </p:nvSpPr>
          <p:spPr>
            <a:xfrm>
              <a:off x="-2" y="226192"/>
              <a:ext cx="612201" cy="376105"/>
            </a:xfrm>
            <a:custGeom>
              <a:avLst/>
              <a:ahLst/>
              <a:cxnLst>
                <a:cxn ang="0">
                  <a:pos x="wd2" y="hd2"/>
                </a:cxn>
                <a:cxn ang="5400000">
                  <a:pos x="wd2" y="hd2"/>
                </a:cxn>
                <a:cxn ang="10800000">
                  <a:pos x="wd2" y="hd2"/>
                </a:cxn>
                <a:cxn ang="16200000">
                  <a:pos x="wd2" y="hd2"/>
                </a:cxn>
              </a:cxnLst>
              <a:rect l="0" t="0" r="r" b="b"/>
              <a:pathLst>
                <a:path w="21600" h="21600" extrusionOk="0">
                  <a:moveTo>
                    <a:pt x="20808" y="1238"/>
                  </a:moveTo>
                  <a:lnTo>
                    <a:pt x="20808" y="8094"/>
                  </a:lnTo>
                  <a:lnTo>
                    <a:pt x="20776" y="8712"/>
                  </a:lnTo>
                  <a:lnTo>
                    <a:pt x="20744" y="9384"/>
                  </a:lnTo>
                  <a:lnTo>
                    <a:pt x="20649" y="10001"/>
                  </a:lnTo>
                  <a:lnTo>
                    <a:pt x="20586" y="10619"/>
                  </a:lnTo>
                  <a:lnTo>
                    <a:pt x="20459" y="11239"/>
                  </a:lnTo>
                  <a:lnTo>
                    <a:pt x="20333" y="11857"/>
                  </a:lnTo>
                  <a:lnTo>
                    <a:pt x="20206" y="12424"/>
                  </a:lnTo>
                  <a:lnTo>
                    <a:pt x="19857" y="13559"/>
                  </a:lnTo>
                  <a:lnTo>
                    <a:pt x="19477" y="14641"/>
                  </a:lnTo>
                  <a:lnTo>
                    <a:pt x="19002" y="15620"/>
                  </a:lnTo>
                  <a:lnTo>
                    <a:pt x="18496" y="16548"/>
                  </a:lnTo>
                  <a:lnTo>
                    <a:pt x="17926" y="17373"/>
                  </a:lnTo>
                  <a:lnTo>
                    <a:pt x="17323" y="18094"/>
                  </a:lnTo>
                  <a:lnTo>
                    <a:pt x="16659" y="18765"/>
                  </a:lnTo>
                  <a:lnTo>
                    <a:pt x="15963" y="19332"/>
                  </a:lnTo>
                  <a:lnTo>
                    <a:pt x="15613" y="19539"/>
                  </a:lnTo>
                  <a:lnTo>
                    <a:pt x="15234" y="19744"/>
                  </a:lnTo>
                  <a:lnTo>
                    <a:pt x="14854" y="19898"/>
                  </a:lnTo>
                  <a:lnTo>
                    <a:pt x="14473" y="20054"/>
                  </a:lnTo>
                  <a:lnTo>
                    <a:pt x="14094" y="20157"/>
                  </a:lnTo>
                  <a:lnTo>
                    <a:pt x="13682" y="20259"/>
                  </a:lnTo>
                  <a:lnTo>
                    <a:pt x="13302" y="20311"/>
                  </a:lnTo>
                  <a:lnTo>
                    <a:pt x="12478" y="20311"/>
                  </a:lnTo>
                  <a:lnTo>
                    <a:pt x="12067" y="20259"/>
                  </a:lnTo>
                  <a:lnTo>
                    <a:pt x="11654" y="20157"/>
                  </a:lnTo>
                  <a:lnTo>
                    <a:pt x="11275" y="20054"/>
                  </a:lnTo>
                  <a:lnTo>
                    <a:pt x="10864" y="19898"/>
                  </a:lnTo>
                  <a:lnTo>
                    <a:pt x="10483" y="19744"/>
                  </a:lnTo>
                  <a:lnTo>
                    <a:pt x="10103" y="19539"/>
                  </a:lnTo>
                  <a:lnTo>
                    <a:pt x="9755" y="19280"/>
                  </a:lnTo>
                  <a:lnTo>
                    <a:pt x="9374" y="19022"/>
                  </a:lnTo>
                  <a:lnTo>
                    <a:pt x="9026" y="18714"/>
                  </a:lnTo>
                  <a:lnTo>
                    <a:pt x="8678" y="18404"/>
                  </a:lnTo>
                  <a:lnTo>
                    <a:pt x="8362" y="18042"/>
                  </a:lnTo>
                  <a:lnTo>
                    <a:pt x="8012" y="17630"/>
                  </a:lnTo>
                  <a:lnTo>
                    <a:pt x="7696" y="17219"/>
                  </a:lnTo>
                  <a:lnTo>
                    <a:pt x="7126" y="16291"/>
                  </a:lnTo>
                  <a:lnTo>
                    <a:pt x="6999" y="16135"/>
                  </a:lnTo>
                  <a:lnTo>
                    <a:pt x="6841" y="16084"/>
                  </a:lnTo>
                  <a:lnTo>
                    <a:pt x="4181" y="16084"/>
                  </a:lnTo>
                  <a:lnTo>
                    <a:pt x="3801" y="15981"/>
                  </a:lnTo>
                  <a:lnTo>
                    <a:pt x="3452" y="15827"/>
                  </a:lnTo>
                  <a:lnTo>
                    <a:pt x="3104" y="15620"/>
                  </a:lnTo>
                  <a:lnTo>
                    <a:pt x="2787" y="15363"/>
                  </a:lnTo>
                  <a:lnTo>
                    <a:pt x="2471" y="15053"/>
                  </a:lnTo>
                  <a:lnTo>
                    <a:pt x="2154" y="14692"/>
                  </a:lnTo>
                  <a:lnTo>
                    <a:pt x="1869" y="14280"/>
                  </a:lnTo>
                  <a:lnTo>
                    <a:pt x="1425" y="13352"/>
                  </a:lnTo>
                  <a:lnTo>
                    <a:pt x="1235" y="12836"/>
                  </a:lnTo>
                  <a:lnTo>
                    <a:pt x="1077" y="12321"/>
                  </a:lnTo>
                  <a:lnTo>
                    <a:pt x="950" y="11755"/>
                  </a:lnTo>
                  <a:lnTo>
                    <a:pt x="855" y="11135"/>
                  </a:lnTo>
                  <a:lnTo>
                    <a:pt x="792" y="10568"/>
                  </a:lnTo>
                  <a:lnTo>
                    <a:pt x="792" y="9330"/>
                  </a:lnTo>
                  <a:lnTo>
                    <a:pt x="855" y="8764"/>
                  </a:lnTo>
                  <a:lnTo>
                    <a:pt x="950" y="8146"/>
                  </a:lnTo>
                  <a:lnTo>
                    <a:pt x="1077" y="7579"/>
                  </a:lnTo>
                  <a:lnTo>
                    <a:pt x="1235" y="7064"/>
                  </a:lnTo>
                  <a:lnTo>
                    <a:pt x="1425" y="6547"/>
                  </a:lnTo>
                  <a:lnTo>
                    <a:pt x="1647" y="6031"/>
                  </a:lnTo>
                  <a:lnTo>
                    <a:pt x="1869" y="5619"/>
                  </a:lnTo>
                  <a:lnTo>
                    <a:pt x="2154" y="5206"/>
                  </a:lnTo>
                  <a:lnTo>
                    <a:pt x="2471" y="4847"/>
                  </a:lnTo>
                  <a:lnTo>
                    <a:pt x="2787" y="4537"/>
                  </a:lnTo>
                  <a:lnTo>
                    <a:pt x="3104" y="4278"/>
                  </a:lnTo>
                  <a:lnTo>
                    <a:pt x="3452" y="4073"/>
                  </a:lnTo>
                  <a:lnTo>
                    <a:pt x="3801" y="3919"/>
                  </a:lnTo>
                  <a:lnTo>
                    <a:pt x="4181" y="3814"/>
                  </a:lnTo>
                  <a:lnTo>
                    <a:pt x="4560" y="3814"/>
                  </a:lnTo>
                  <a:lnTo>
                    <a:pt x="4719" y="3763"/>
                  </a:lnTo>
                  <a:lnTo>
                    <a:pt x="4814" y="3609"/>
                  </a:lnTo>
                  <a:lnTo>
                    <a:pt x="4908" y="3404"/>
                  </a:lnTo>
                  <a:lnTo>
                    <a:pt x="4941" y="3145"/>
                  </a:lnTo>
                  <a:lnTo>
                    <a:pt x="4941" y="1238"/>
                  </a:lnTo>
                  <a:close/>
                  <a:moveTo>
                    <a:pt x="4560" y="0"/>
                  </a:moveTo>
                  <a:lnTo>
                    <a:pt x="4403" y="51"/>
                  </a:lnTo>
                  <a:lnTo>
                    <a:pt x="4275" y="156"/>
                  </a:lnTo>
                  <a:lnTo>
                    <a:pt x="4181" y="361"/>
                  </a:lnTo>
                  <a:lnTo>
                    <a:pt x="4149" y="620"/>
                  </a:lnTo>
                  <a:lnTo>
                    <a:pt x="4149" y="2578"/>
                  </a:lnTo>
                  <a:lnTo>
                    <a:pt x="3768" y="2630"/>
                  </a:lnTo>
                  <a:lnTo>
                    <a:pt x="3389" y="2784"/>
                  </a:lnTo>
                  <a:lnTo>
                    <a:pt x="3009" y="2991"/>
                  </a:lnTo>
                  <a:lnTo>
                    <a:pt x="2628" y="3196"/>
                  </a:lnTo>
                  <a:lnTo>
                    <a:pt x="2280" y="3506"/>
                  </a:lnTo>
                  <a:lnTo>
                    <a:pt x="1932" y="3868"/>
                  </a:lnTo>
                  <a:lnTo>
                    <a:pt x="1616" y="4278"/>
                  </a:lnTo>
                  <a:lnTo>
                    <a:pt x="1331" y="4691"/>
                  </a:lnTo>
                  <a:lnTo>
                    <a:pt x="1014" y="5259"/>
                  </a:lnTo>
                  <a:lnTo>
                    <a:pt x="760" y="5826"/>
                  </a:lnTo>
                  <a:lnTo>
                    <a:pt x="539" y="6444"/>
                  </a:lnTo>
                  <a:lnTo>
                    <a:pt x="348" y="7115"/>
                  </a:lnTo>
                  <a:lnTo>
                    <a:pt x="190" y="7784"/>
                  </a:lnTo>
                  <a:lnTo>
                    <a:pt x="95" y="8507"/>
                  </a:lnTo>
                  <a:lnTo>
                    <a:pt x="32" y="9228"/>
                  </a:lnTo>
                  <a:lnTo>
                    <a:pt x="0" y="9950"/>
                  </a:lnTo>
                  <a:lnTo>
                    <a:pt x="32" y="10671"/>
                  </a:lnTo>
                  <a:lnTo>
                    <a:pt x="95" y="11393"/>
                  </a:lnTo>
                  <a:lnTo>
                    <a:pt x="190" y="12114"/>
                  </a:lnTo>
                  <a:lnTo>
                    <a:pt x="348" y="12785"/>
                  </a:lnTo>
                  <a:lnTo>
                    <a:pt x="539" y="13454"/>
                  </a:lnTo>
                  <a:lnTo>
                    <a:pt x="760" y="14074"/>
                  </a:lnTo>
                  <a:lnTo>
                    <a:pt x="1014" y="14641"/>
                  </a:lnTo>
                  <a:lnTo>
                    <a:pt x="1331" y="15207"/>
                  </a:lnTo>
                  <a:lnTo>
                    <a:pt x="2027" y="16135"/>
                  </a:lnTo>
                  <a:lnTo>
                    <a:pt x="2408" y="16497"/>
                  </a:lnTo>
                  <a:lnTo>
                    <a:pt x="2819" y="16807"/>
                  </a:lnTo>
                  <a:lnTo>
                    <a:pt x="3231" y="17063"/>
                  </a:lnTo>
                  <a:lnTo>
                    <a:pt x="3642" y="17219"/>
                  </a:lnTo>
                  <a:lnTo>
                    <a:pt x="4086" y="17322"/>
                  </a:lnTo>
                  <a:lnTo>
                    <a:pt x="4560" y="17373"/>
                  </a:lnTo>
                  <a:lnTo>
                    <a:pt x="6683" y="17373"/>
                  </a:lnTo>
                  <a:lnTo>
                    <a:pt x="6999" y="17837"/>
                  </a:lnTo>
                  <a:lnTo>
                    <a:pt x="7316" y="18352"/>
                  </a:lnTo>
                  <a:lnTo>
                    <a:pt x="7664" y="18765"/>
                  </a:lnTo>
                  <a:lnTo>
                    <a:pt x="8012" y="19178"/>
                  </a:lnTo>
                  <a:lnTo>
                    <a:pt x="8362" y="19539"/>
                  </a:lnTo>
                  <a:lnTo>
                    <a:pt x="8741" y="19898"/>
                  </a:lnTo>
                  <a:lnTo>
                    <a:pt x="9121" y="20208"/>
                  </a:lnTo>
                  <a:lnTo>
                    <a:pt x="9502" y="20518"/>
                  </a:lnTo>
                  <a:lnTo>
                    <a:pt x="9913" y="20775"/>
                  </a:lnTo>
                  <a:lnTo>
                    <a:pt x="10325" y="20982"/>
                  </a:lnTo>
                  <a:lnTo>
                    <a:pt x="10736" y="21187"/>
                  </a:lnTo>
                  <a:lnTo>
                    <a:pt x="11149" y="21343"/>
                  </a:lnTo>
                  <a:lnTo>
                    <a:pt x="11560" y="21446"/>
                  </a:lnTo>
                  <a:lnTo>
                    <a:pt x="12004" y="21549"/>
                  </a:lnTo>
                  <a:lnTo>
                    <a:pt x="12446" y="21600"/>
                  </a:lnTo>
                  <a:lnTo>
                    <a:pt x="13333" y="21600"/>
                  </a:lnTo>
                  <a:lnTo>
                    <a:pt x="13777" y="21549"/>
                  </a:lnTo>
                  <a:lnTo>
                    <a:pt x="14220" y="21446"/>
                  </a:lnTo>
                  <a:lnTo>
                    <a:pt x="14632" y="21290"/>
                  </a:lnTo>
                  <a:lnTo>
                    <a:pt x="15043" y="21136"/>
                  </a:lnTo>
                  <a:lnTo>
                    <a:pt x="15487" y="20982"/>
                  </a:lnTo>
                  <a:lnTo>
                    <a:pt x="15867" y="20723"/>
                  </a:lnTo>
                  <a:lnTo>
                    <a:pt x="16279" y="20467"/>
                  </a:lnTo>
                  <a:lnTo>
                    <a:pt x="16659" y="20208"/>
                  </a:lnTo>
                  <a:lnTo>
                    <a:pt x="17038" y="19898"/>
                  </a:lnTo>
                  <a:lnTo>
                    <a:pt x="17388" y="19539"/>
                  </a:lnTo>
                  <a:lnTo>
                    <a:pt x="17767" y="19178"/>
                  </a:lnTo>
                  <a:lnTo>
                    <a:pt x="18084" y="18765"/>
                  </a:lnTo>
                  <a:lnTo>
                    <a:pt x="18432" y="18352"/>
                  </a:lnTo>
                  <a:lnTo>
                    <a:pt x="18749" y="17888"/>
                  </a:lnTo>
                  <a:lnTo>
                    <a:pt x="19034" y="17425"/>
                  </a:lnTo>
                  <a:lnTo>
                    <a:pt x="19319" y="16961"/>
                  </a:lnTo>
                  <a:lnTo>
                    <a:pt x="19604" y="16445"/>
                  </a:lnTo>
                  <a:lnTo>
                    <a:pt x="19857" y="15879"/>
                  </a:lnTo>
                  <a:lnTo>
                    <a:pt x="20111" y="15310"/>
                  </a:lnTo>
                  <a:lnTo>
                    <a:pt x="20333" y="14744"/>
                  </a:lnTo>
                  <a:lnTo>
                    <a:pt x="20554" y="14177"/>
                  </a:lnTo>
                  <a:lnTo>
                    <a:pt x="20744" y="13559"/>
                  </a:lnTo>
                  <a:lnTo>
                    <a:pt x="20903" y="12939"/>
                  </a:lnTo>
                  <a:lnTo>
                    <a:pt x="21061" y="12270"/>
                  </a:lnTo>
                  <a:lnTo>
                    <a:pt x="21219" y="11599"/>
                  </a:lnTo>
                  <a:lnTo>
                    <a:pt x="21315" y="10929"/>
                  </a:lnTo>
                  <a:lnTo>
                    <a:pt x="21410" y="10258"/>
                  </a:lnTo>
                  <a:lnTo>
                    <a:pt x="21504" y="9589"/>
                  </a:lnTo>
                  <a:lnTo>
                    <a:pt x="21567" y="8866"/>
                  </a:lnTo>
                  <a:lnTo>
                    <a:pt x="21600" y="8146"/>
                  </a:lnTo>
                  <a:lnTo>
                    <a:pt x="21600" y="620"/>
                  </a:lnTo>
                  <a:lnTo>
                    <a:pt x="21567" y="361"/>
                  </a:lnTo>
                  <a:lnTo>
                    <a:pt x="21473" y="156"/>
                  </a:lnTo>
                  <a:lnTo>
                    <a:pt x="21378" y="51"/>
                  </a:lnTo>
                  <a:lnTo>
                    <a:pt x="2121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85" name="Google Shape;2112;p46"/>
            <p:cNvSpPr/>
            <p:nvPr/>
          </p:nvSpPr>
          <p:spPr>
            <a:xfrm>
              <a:off x="44001" y="314159"/>
              <a:ext cx="127467" cy="169645"/>
            </a:xfrm>
            <a:custGeom>
              <a:avLst/>
              <a:ahLst/>
              <a:cxnLst>
                <a:cxn ang="0">
                  <a:pos x="wd2" y="hd2"/>
                </a:cxn>
                <a:cxn ang="5400000">
                  <a:pos x="wd2" y="hd2"/>
                </a:cxn>
                <a:cxn ang="10800000">
                  <a:pos x="wd2" y="hd2"/>
                </a:cxn>
                <a:cxn ang="16200000">
                  <a:pos x="wd2" y="hd2"/>
                </a:cxn>
              </a:cxnLst>
              <a:rect l="0" t="0" r="r" b="b"/>
              <a:pathLst>
                <a:path w="21600" h="21600" extrusionOk="0">
                  <a:moveTo>
                    <a:pt x="12472" y="2972"/>
                  </a:moveTo>
                  <a:lnTo>
                    <a:pt x="12472" y="5257"/>
                  </a:lnTo>
                  <a:lnTo>
                    <a:pt x="12623" y="6972"/>
                  </a:lnTo>
                  <a:lnTo>
                    <a:pt x="12775" y="8802"/>
                  </a:lnTo>
                  <a:lnTo>
                    <a:pt x="13078" y="10513"/>
                  </a:lnTo>
                  <a:lnTo>
                    <a:pt x="13538" y="12229"/>
                  </a:lnTo>
                  <a:lnTo>
                    <a:pt x="14144" y="13945"/>
                  </a:lnTo>
                  <a:lnTo>
                    <a:pt x="14907" y="15542"/>
                  </a:lnTo>
                  <a:lnTo>
                    <a:pt x="15664" y="17258"/>
                  </a:lnTo>
                  <a:lnTo>
                    <a:pt x="16730" y="18860"/>
                  </a:lnTo>
                  <a:lnTo>
                    <a:pt x="14446" y="18860"/>
                  </a:lnTo>
                  <a:lnTo>
                    <a:pt x="13380" y="18742"/>
                  </a:lnTo>
                  <a:lnTo>
                    <a:pt x="12320" y="18628"/>
                  </a:lnTo>
                  <a:lnTo>
                    <a:pt x="11254" y="18514"/>
                  </a:lnTo>
                  <a:lnTo>
                    <a:pt x="10340" y="18287"/>
                  </a:lnTo>
                  <a:lnTo>
                    <a:pt x="9431" y="17945"/>
                  </a:lnTo>
                  <a:lnTo>
                    <a:pt x="8516" y="17486"/>
                  </a:lnTo>
                  <a:lnTo>
                    <a:pt x="7753" y="17031"/>
                  </a:lnTo>
                  <a:lnTo>
                    <a:pt x="6845" y="16457"/>
                  </a:lnTo>
                  <a:lnTo>
                    <a:pt x="6233" y="15888"/>
                  </a:lnTo>
                  <a:lnTo>
                    <a:pt x="5627" y="15315"/>
                  </a:lnTo>
                  <a:lnTo>
                    <a:pt x="5015" y="14628"/>
                  </a:lnTo>
                  <a:lnTo>
                    <a:pt x="4561" y="13945"/>
                  </a:lnTo>
                  <a:lnTo>
                    <a:pt x="4258" y="13144"/>
                  </a:lnTo>
                  <a:lnTo>
                    <a:pt x="3955" y="12457"/>
                  </a:lnTo>
                  <a:lnTo>
                    <a:pt x="3798" y="11660"/>
                  </a:lnTo>
                  <a:lnTo>
                    <a:pt x="3798" y="10058"/>
                  </a:lnTo>
                  <a:lnTo>
                    <a:pt x="3955" y="9257"/>
                  </a:lnTo>
                  <a:lnTo>
                    <a:pt x="4258" y="8574"/>
                  </a:lnTo>
                  <a:lnTo>
                    <a:pt x="4561" y="7773"/>
                  </a:lnTo>
                  <a:lnTo>
                    <a:pt x="5015" y="7086"/>
                  </a:lnTo>
                  <a:lnTo>
                    <a:pt x="5627" y="6399"/>
                  </a:lnTo>
                  <a:lnTo>
                    <a:pt x="6233" y="5830"/>
                  </a:lnTo>
                  <a:lnTo>
                    <a:pt x="6845" y="5257"/>
                  </a:lnTo>
                  <a:lnTo>
                    <a:pt x="8214" y="4460"/>
                  </a:lnTo>
                  <a:lnTo>
                    <a:pt x="9431" y="3773"/>
                  </a:lnTo>
                  <a:lnTo>
                    <a:pt x="10951" y="3313"/>
                  </a:lnTo>
                  <a:lnTo>
                    <a:pt x="12472" y="2972"/>
                  </a:lnTo>
                  <a:close/>
                  <a:moveTo>
                    <a:pt x="14446" y="0"/>
                  </a:moveTo>
                  <a:lnTo>
                    <a:pt x="12926" y="114"/>
                  </a:lnTo>
                  <a:lnTo>
                    <a:pt x="11557" y="228"/>
                  </a:lnTo>
                  <a:lnTo>
                    <a:pt x="10188" y="573"/>
                  </a:lnTo>
                  <a:lnTo>
                    <a:pt x="8971" y="915"/>
                  </a:lnTo>
                  <a:lnTo>
                    <a:pt x="7602" y="1370"/>
                  </a:lnTo>
                  <a:lnTo>
                    <a:pt x="6384" y="1830"/>
                  </a:lnTo>
                  <a:lnTo>
                    <a:pt x="5324" y="2517"/>
                  </a:lnTo>
                  <a:lnTo>
                    <a:pt x="4258" y="3199"/>
                  </a:lnTo>
                  <a:lnTo>
                    <a:pt x="3344" y="4001"/>
                  </a:lnTo>
                  <a:lnTo>
                    <a:pt x="2429" y="4915"/>
                  </a:lnTo>
                  <a:lnTo>
                    <a:pt x="1672" y="5716"/>
                  </a:lnTo>
                  <a:lnTo>
                    <a:pt x="1060" y="6745"/>
                  </a:lnTo>
                  <a:lnTo>
                    <a:pt x="606" y="7660"/>
                  </a:lnTo>
                  <a:lnTo>
                    <a:pt x="303" y="8688"/>
                  </a:lnTo>
                  <a:lnTo>
                    <a:pt x="151" y="9831"/>
                  </a:lnTo>
                  <a:lnTo>
                    <a:pt x="0" y="10859"/>
                  </a:lnTo>
                  <a:lnTo>
                    <a:pt x="151" y="11888"/>
                  </a:lnTo>
                  <a:lnTo>
                    <a:pt x="303" y="13030"/>
                  </a:lnTo>
                  <a:lnTo>
                    <a:pt x="606" y="14059"/>
                  </a:lnTo>
                  <a:lnTo>
                    <a:pt x="1060" y="14973"/>
                  </a:lnTo>
                  <a:lnTo>
                    <a:pt x="1672" y="15888"/>
                  </a:lnTo>
                  <a:lnTo>
                    <a:pt x="2429" y="16803"/>
                  </a:lnTo>
                  <a:lnTo>
                    <a:pt x="3344" y="17713"/>
                  </a:lnTo>
                  <a:lnTo>
                    <a:pt x="4258" y="18514"/>
                  </a:lnTo>
                  <a:lnTo>
                    <a:pt x="5324" y="19202"/>
                  </a:lnTo>
                  <a:lnTo>
                    <a:pt x="6384" y="19889"/>
                  </a:lnTo>
                  <a:lnTo>
                    <a:pt x="7602" y="20344"/>
                  </a:lnTo>
                  <a:lnTo>
                    <a:pt x="8971" y="20804"/>
                  </a:lnTo>
                  <a:lnTo>
                    <a:pt x="10188" y="21145"/>
                  </a:lnTo>
                  <a:lnTo>
                    <a:pt x="11557" y="21486"/>
                  </a:lnTo>
                  <a:lnTo>
                    <a:pt x="12926" y="21600"/>
                  </a:lnTo>
                  <a:lnTo>
                    <a:pt x="20225" y="21600"/>
                  </a:lnTo>
                  <a:lnTo>
                    <a:pt x="20685" y="21486"/>
                  </a:lnTo>
                  <a:lnTo>
                    <a:pt x="21140" y="21259"/>
                  </a:lnTo>
                  <a:lnTo>
                    <a:pt x="21443" y="20917"/>
                  </a:lnTo>
                  <a:lnTo>
                    <a:pt x="21600" y="20571"/>
                  </a:lnTo>
                  <a:lnTo>
                    <a:pt x="21600" y="19889"/>
                  </a:lnTo>
                  <a:lnTo>
                    <a:pt x="21443" y="19543"/>
                  </a:lnTo>
                  <a:lnTo>
                    <a:pt x="20225" y="17945"/>
                  </a:lnTo>
                  <a:lnTo>
                    <a:pt x="19165" y="16230"/>
                  </a:lnTo>
                  <a:lnTo>
                    <a:pt x="18250" y="14400"/>
                  </a:lnTo>
                  <a:lnTo>
                    <a:pt x="17645" y="12689"/>
                  </a:lnTo>
                  <a:lnTo>
                    <a:pt x="17033" y="10859"/>
                  </a:lnTo>
                  <a:lnTo>
                    <a:pt x="16579" y="9030"/>
                  </a:lnTo>
                  <a:lnTo>
                    <a:pt x="16427" y="7086"/>
                  </a:lnTo>
                  <a:lnTo>
                    <a:pt x="16276" y="5257"/>
                  </a:lnTo>
                  <a:lnTo>
                    <a:pt x="16276" y="1488"/>
                  </a:lnTo>
                  <a:lnTo>
                    <a:pt x="16118" y="915"/>
                  </a:lnTo>
                  <a:lnTo>
                    <a:pt x="15664" y="460"/>
                  </a:lnTo>
                  <a:lnTo>
                    <a:pt x="15210" y="114"/>
                  </a:lnTo>
                  <a:lnTo>
                    <a:pt x="1444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86" name="Google Shape;2113;p46"/>
            <p:cNvSpPr/>
            <p:nvPr/>
          </p:nvSpPr>
          <p:spPr>
            <a:xfrm>
              <a:off x="162459" y="270193"/>
              <a:ext cx="405739" cy="288139"/>
            </a:xfrm>
            <a:custGeom>
              <a:avLst/>
              <a:ahLst/>
              <a:cxnLst>
                <a:cxn ang="0">
                  <a:pos x="wd2" y="hd2"/>
                </a:cxn>
                <a:cxn ang="5400000">
                  <a:pos x="wd2" y="hd2"/>
                </a:cxn>
                <a:cxn ang="10800000">
                  <a:pos x="wd2" y="hd2"/>
                </a:cxn>
                <a:cxn ang="16200000">
                  <a:pos x="wd2" y="hd2"/>
                </a:cxn>
              </a:cxnLst>
              <a:rect l="0" t="0" r="r" b="b"/>
              <a:pathLst>
                <a:path w="21600" h="21600" extrusionOk="0">
                  <a:moveTo>
                    <a:pt x="575" y="0"/>
                  </a:moveTo>
                  <a:lnTo>
                    <a:pt x="335" y="67"/>
                  </a:lnTo>
                  <a:lnTo>
                    <a:pt x="145" y="268"/>
                  </a:lnTo>
                  <a:lnTo>
                    <a:pt x="48" y="539"/>
                  </a:lnTo>
                  <a:lnTo>
                    <a:pt x="0" y="807"/>
                  </a:lnTo>
                  <a:lnTo>
                    <a:pt x="0" y="6391"/>
                  </a:lnTo>
                  <a:lnTo>
                    <a:pt x="48" y="7940"/>
                  </a:lnTo>
                  <a:lnTo>
                    <a:pt x="192" y="9419"/>
                  </a:lnTo>
                  <a:lnTo>
                    <a:pt x="480" y="10900"/>
                  </a:lnTo>
                  <a:lnTo>
                    <a:pt x="860" y="12313"/>
                  </a:lnTo>
                  <a:lnTo>
                    <a:pt x="1290" y="13591"/>
                  </a:lnTo>
                  <a:lnTo>
                    <a:pt x="1817" y="14869"/>
                  </a:lnTo>
                  <a:lnTo>
                    <a:pt x="2438" y="16013"/>
                  </a:lnTo>
                  <a:lnTo>
                    <a:pt x="3155" y="17090"/>
                  </a:lnTo>
                  <a:lnTo>
                    <a:pt x="3920" y="18100"/>
                  </a:lnTo>
                  <a:lnTo>
                    <a:pt x="4731" y="18974"/>
                  </a:lnTo>
                  <a:lnTo>
                    <a:pt x="5640" y="19714"/>
                  </a:lnTo>
                  <a:lnTo>
                    <a:pt x="6596" y="20389"/>
                  </a:lnTo>
                  <a:lnTo>
                    <a:pt x="7598" y="20858"/>
                  </a:lnTo>
                  <a:lnTo>
                    <a:pt x="8603" y="21262"/>
                  </a:lnTo>
                  <a:lnTo>
                    <a:pt x="9701" y="21530"/>
                  </a:lnTo>
                  <a:lnTo>
                    <a:pt x="10801" y="21600"/>
                  </a:lnTo>
                  <a:lnTo>
                    <a:pt x="11709" y="21530"/>
                  </a:lnTo>
                  <a:lnTo>
                    <a:pt x="12616" y="21396"/>
                  </a:lnTo>
                  <a:lnTo>
                    <a:pt x="13476" y="21128"/>
                  </a:lnTo>
                  <a:lnTo>
                    <a:pt x="14337" y="20724"/>
                  </a:lnTo>
                  <a:lnTo>
                    <a:pt x="15149" y="20252"/>
                  </a:lnTo>
                  <a:lnTo>
                    <a:pt x="15962" y="19714"/>
                  </a:lnTo>
                  <a:lnTo>
                    <a:pt x="16774" y="19041"/>
                  </a:lnTo>
                  <a:lnTo>
                    <a:pt x="17490" y="18301"/>
                  </a:lnTo>
                  <a:lnTo>
                    <a:pt x="17634" y="18033"/>
                  </a:lnTo>
                  <a:lnTo>
                    <a:pt x="17729" y="17763"/>
                  </a:lnTo>
                  <a:lnTo>
                    <a:pt x="17682" y="17428"/>
                  </a:lnTo>
                  <a:lnTo>
                    <a:pt x="17587" y="17090"/>
                  </a:lnTo>
                  <a:lnTo>
                    <a:pt x="17395" y="16889"/>
                  </a:lnTo>
                  <a:lnTo>
                    <a:pt x="17204" y="16822"/>
                  </a:lnTo>
                  <a:lnTo>
                    <a:pt x="16964" y="16822"/>
                  </a:lnTo>
                  <a:lnTo>
                    <a:pt x="16774" y="16956"/>
                  </a:lnTo>
                  <a:lnTo>
                    <a:pt x="16104" y="17696"/>
                  </a:lnTo>
                  <a:lnTo>
                    <a:pt x="15387" y="18234"/>
                  </a:lnTo>
                  <a:lnTo>
                    <a:pt x="14671" y="18773"/>
                  </a:lnTo>
                  <a:lnTo>
                    <a:pt x="13954" y="19178"/>
                  </a:lnTo>
                  <a:lnTo>
                    <a:pt x="13189" y="19513"/>
                  </a:lnTo>
                  <a:lnTo>
                    <a:pt x="12426" y="19714"/>
                  </a:lnTo>
                  <a:lnTo>
                    <a:pt x="11613" y="19850"/>
                  </a:lnTo>
                  <a:lnTo>
                    <a:pt x="10801" y="19917"/>
                  </a:lnTo>
                  <a:lnTo>
                    <a:pt x="9796" y="19850"/>
                  </a:lnTo>
                  <a:lnTo>
                    <a:pt x="8841" y="19647"/>
                  </a:lnTo>
                  <a:lnTo>
                    <a:pt x="7933" y="19312"/>
                  </a:lnTo>
                  <a:lnTo>
                    <a:pt x="7026" y="18840"/>
                  </a:lnTo>
                  <a:lnTo>
                    <a:pt x="6213" y="18301"/>
                  </a:lnTo>
                  <a:lnTo>
                    <a:pt x="5400" y="17629"/>
                  </a:lnTo>
                  <a:lnTo>
                    <a:pt x="4683" y="16822"/>
                  </a:lnTo>
                  <a:lnTo>
                    <a:pt x="3968" y="15946"/>
                  </a:lnTo>
                  <a:lnTo>
                    <a:pt x="3345" y="15006"/>
                  </a:lnTo>
                  <a:lnTo>
                    <a:pt x="2820" y="13928"/>
                  </a:lnTo>
                  <a:lnTo>
                    <a:pt x="2342" y="12851"/>
                  </a:lnTo>
                  <a:lnTo>
                    <a:pt x="1912" y="11640"/>
                  </a:lnTo>
                  <a:lnTo>
                    <a:pt x="1578" y="10362"/>
                  </a:lnTo>
                  <a:lnTo>
                    <a:pt x="1340" y="9084"/>
                  </a:lnTo>
                  <a:lnTo>
                    <a:pt x="1195" y="7739"/>
                  </a:lnTo>
                  <a:lnTo>
                    <a:pt x="1147" y="6391"/>
                  </a:lnTo>
                  <a:lnTo>
                    <a:pt x="1147" y="1680"/>
                  </a:lnTo>
                  <a:lnTo>
                    <a:pt x="1673" y="1817"/>
                  </a:lnTo>
                  <a:lnTo>
                    <a:pt x="2150" y="1951"/>
                  </a:lnTo>
                  <a:lnTo>
                    <a:pt x="2533" y="2152"/>
                  </a:lnTo>
                  <a:lnTo>
                    <a:pt x="2915" y="2355"/>
                  </a:lnTo>
                  <a:lnTo>
                    <a:pt x="3393" y="2690"/>
                  </a:lnTo>
                  <a:lnTo>
                    <a:pt x="4015" y="2961"/>
                  </a:lnTo>
                  <a:lnTo>
                    <a:pt x="4731" y="3162"/>
                  </a:lnTo>
                  <a:lnTo>
                    <a:pt x="5210" y="3229"/>
                  </a:lnTo>
                  <a:lnTo>
                    <a:pt x="6165" y="3229"/>
                  </a:lnTo>
                  <a:lnTo>
                    <a:pt x="6596" y="3162"/>
                  </a:lnTo>
                  <a:lnTo>
                    <a:pt x="7360" y="2961"/>
                  </a:lnTo>
                  <a:lnTo>
                    <a:pt x="7933" y="2690"/>
                  </a:lnTo>
                  <a:lnTo>
                    <a:pt x="8458" y="2355"/>
                  </a:lnTo>
                  <a:lnTo>
                    <a:pt x="8936" y="2085"/>
                  </a:lnTo>
                  <a:lnTo>
                    <a:pt x="9414" y="1884"/>
                  </a:lnTo>
                  <a:lnTo>
                    <a:pt x="10036" y="1750"/>
                  </a:lnTo>
                  <a:lnTo>
                    <a:pt x="10801" y="1680"/>
                  </a:lnTo>
                  <a:lnTo>
                    <a:pt x="11564" y="1750"/>
                  </a:lnTo>
                  <a:lnTo>
                    <a:pt x="12139" y="1884"/>
                  </a:lnTo>
                  <a:lnTo>
                    <a:pt x="12664" y="2085"/>
                  </a:lnTo>
                  <a:lnTo>
                    <a:pt x="13094" y="2355"/>
                  </a:lnTo>
                  <a:lnTo>
                    <a:pt x="13619" y="2690"/>
                  </a:lnTo>
                  <a:lnTo>
                    <a:pt x="14241" y="2961"/>
                  </a:lnTo>
                  <a:lnTo>
                    <a:pt x="14957" y="3162"/>
                  </a:lnTo>
                  <a:lnTo>
                    <a:pt x="15387" y="3229"/>
                  </a:lnTo>
                  <a:lnTo>
                    <a:pt x="16392" y="3229"/>
                  </a:lnTo>
                  <a:lnTo>
                    <a:pt x="16822" y="3162"/>
                  </a:lnTo>
                  <a:lnTo>
                    <a:pt x="17587" y="2961"/>
                  </a:lnTo>
                  <a:lnTo>
                    <a:pt x="18160" y="2690"/>
                  </a:lnTo>
                  <a:lnTo>
                    <a:pt x="18685" y="2355"/>
                  </a:lnTo>
                  <a:lnTo>
                    <a:pt x="19067" y="2152"/>
                  </a:lnTo>
                  <a:lnTo>
                    <a:pt x="19450" y="1951"/>
                  </a:lnTo>
                  <a:lnTo>
                    <a:pt x="19880" y="1817"/>
                  </a:lnTo>
                  <a:lnTo>
                    <a:pt x="20405" y="1680"/>
                  </a:lnTo>
                  <a:lnTo>
                    <a:pt x="20405" y="6391"/>
                  </a:lnTo>
                  <a:lnTo>
                    <a:pt x="20357" y="7535"/>
                  </a:lnTo>
                  <a:lnTo>
                    <a:pt x="20262" y="8612"/>
                  </a:lnTo>
                  <a:lnTo>
                    <a:pt x="20120" y="9756"/>
                  </a:lnTo>
                  <a:lnTo>
                    <a:pt x="19880" y="10833"/>
                  </a:lnTo>
                  <a:lnTo>
                    <a:pt x="19592" y="11841"/>
                  </a:lnTo>
                  <a:lnTo>
                    <a:pt x="19210" y="12851"/>
                  </a:lnTo>
                  <a:lnTo>
                    <a:pt x="18829" y="13861"/>
                  </a:lnTo>
                  <a:lnTo>
                    <a:pt x="18350" y="14802"/>
                  </a:lnTo>
                  <a:lnTo>
                    <a:pt x="18207" y="15073"/>
                  </a:lnTo>
                  <a:lnTo>
                    <a:pt x="18207" y="15408"/>
                  </a:lnTo>
                  <a:lnTo>
                    <a:pt x="18255" y="15678"/>
                  </a:lnTo>
                  <a:lnTo>
                    <a:pt x="18447" y="15946"/>
                  </a:lnTo>
                  <a:lnTo>
                    <a:pt x="18637" y="16080"/>
                  </a:lnTo>
                  <a:lnTo>
                    <a:pt x="18877" y="16080"/>
                  </a:lnTo>
                  <a:lnTo>
                    <a:pt x="19067" y="16013"/>
                  </a:lnTo>
                  <a:lnTo>
                    <a:pt x="19259" y="15812"/>
                  </a:lnTo>
                  <a:lnTo>
                    <a:pt x="19785" y="14735"/>
                  </a:lnTo>
                  <a:lnTo>
                    <a:pt x="20262" y="13658"/>
                  </a:lnTo>
                  <a:lnTo>
                    <a:pt x="20645" y="12514"/>
                  </a:lnTo>
                  <a:lnTo>
                    <a:pt x="20980" y="11372"/>
                  </a:lnTo>
                  <a:lnTo>
                    <a:pt x="21265" y="10161"/>
                  </a:lnTo>
                  <a:lnTo>
                    <a:pt x="21457" y="8950"/>
                  </a:lnTo>
                  <a:lnTo>
                    <a:pt x="21552" y="7669"/>
                  </a:lnTo>
                  <a:lnTo>
                    <a:pt x="21600" y="6391"/>
                  </a:lnTo>
                  <a:lnTo>
                    <a:pt x="21600" y="807"/>
                  </a:lnTo>
                  <a:lnTo>
                    <a:pt x="21552" y="539"/>
                  </a:lnTo>
                  <a:lnTo>
                    <a:pt x="21410" y="268"/>
                  </a:lnTo>
                  <a:lnTo>
                    <a:pt x="21218" y="67"/>
                  </a:lnTo>
                  <a:lnTo>
                    <a:pt x="20980" y="0"/>
                  </a:lnTo>
                  <a:lnTo>
                    <a:pt x="20500" y="0"/>
                  </a:lnTo>
                  <a:lnTo>
                    <a:pt x="20070" y="67"/>
                  </a:lnTo>
                  <a:lnTo>
                    <a:pt x="19307" y="268"/>
                  </a:lnTo>
                  <a:lnTo>
                    <a:pt x="18732" y="539"/>
                  </a:lnTo>
                  <a:lnTo>
                    <a:pt x="18207" y="874"/>
                  </a:lnTo>
                  <a:lnTo>
                    <a:pt x="17729" y="1144"/>
                  </a:lnTo>
                  <a:lnTo>
                    <a:pt x="17252" y="1345"/>
                  </a:lnTo>
                  <a:lnTo>
                    <a:pt x="16677" y="1479"/>
                  </a:lnTo>
                  <a:lnTo>
                    <a:pt x="15914" y="1546"/>
                  </a:lnTo>
                  <a:lnTo>
                    <a:pt x="15149" y="1479"/>
                  </a:lnTo>
                  <a:lnTo>
                    <a:pt x="14527" y="1345"/>
                  </a:lnTo>
                  <a:lnTo>
                    <a:pt x="14049" y="1144"/>
                  </a:lnTo>
                  <a:lnTo>
                    <a:pt x="13572" y="874"/>
                  </a:lnTo>
                  <a:lnTo>
                    <a:pt x="13046" y="539"/>
                  </a:lnTo>
                  <a:lnTo>
                    <a:pt x="12474" y="268"/>
                  </a:lnTo>
                  <a:lnTo>
                    <a:pt x="11709" y="67"/>
                  </a:lnTo>
                  <a:lnTo>
                    <a:pt x="11279" y="0"/>
                  </a:lnTo>
                  <a:lnTo>
                    <a:pt x="10274" y="0"/>
                  </a:lnTo>
                  <a:lnTo>
                    <a:pt x="9844" y="67"/>
                  </a:lnTo>
                  <a:lnTo>
                    <a:pt x="9128" y="268"/>
                  </a:lnTo>
                  <a:lnTo>
                    <a:pt x="8506" y="539"/>
                  </a:lnTo>
                  <a:lnTo>
                    <a:pt x="7981" y="874"/>
                  </a:lnTo>
                  <a:lnTo>
                    <a:pt x="7551" y="1144"/>
                  </a:lnTo>
                  <a:lnTo>
                    <a:pt x="7026" y="1345"/>
                  </a:lnTo>
                  <a:lnTo>
                    <a:pt x="6453" y="1479"/>
                  </a:lnTo>
                  <a:lnTo>
                    <a:pt x="5688" y="1546"/>
                  </a:lnTo>
                  <a:lnTo>
                    <a:pt x="4923" y="1479"/>
                  </a:lnTo>
                  <a:lnTo>
                    <a:pt x="4301" y="1345"/>
                  </a:lnTo>
                  <a:lnTo>
                    <a:pt x="3823" y="1144"/>
                  </a:lnTo>
                  <a:lnTo>
                    <a:pt x="3345" y="874"/>
                  </a:lnTo>
                  <a:lnTo>
                    <a:pt x="2868" y="539"/>
                  </a:lnTo>
                  <a:lnTo>
                    <a:pt x="2247" y="268"/>
                  </a:lnTo>
                  <a:lnTo>
                    <a:pt x="1530" y="67"/>
                  </a:lnTo>
                  <a:lnTo>
                    <a:pt x="105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87" name="Google Shape;2114;p46"/>
            <p:cNvSpPr/>
            <p:nvPr/>
          </p:nvSpPr>
          <p:spPr>
            <a:xfrm>
              <a:off x="36816" y="619345"/>
              <a:ext cx="656167" cy="73600"/>
            </a:xfrm>
            <a:custGeom>
              <a:avLst/>
              <a:ahLst/>
              <a:cxnLst>
                <a:cxn ang="0">
                  <a:pos x="wd2" y="hd2"/>
                </a:cxn>
                <a:cxn ang="5400000">
                  <a:pos x="wd2" y="hd2"/>
                </a:cxn>
                <a:cxn ang="10800000">
                  <a:pos x="wd2" y="hd2"/>
                </a:cxn>
                <a:cxn ang="16200000">
                  <a:pos x="wd2" y="hd2"/>
                </a:cxn>
              </a:cxnLst>
              <a:rect l="0" t="0" r="r" b="b"/>
              <a:pathLst>
                <a:path w="21600" h="21600" extrusionOk="0">
                  <a:moveTo>
                    <a:pt x="20270" y="6326"/>
                  </a:moveTo>
                  <a:lnTo>
                    <a:pt x="20122" y="11068"/>
                  </a:lnTo>
                  <a:lnTo>
                    <a:pt x="20034" y="12652"/>
                  </a:lnTo>
                  <a:lnTo>
                    <a:pt x="19915" y="13963"/>
                  </a:lnTo>
                  <a:lnTo>
                    <a:pt x="19739" y="14750"/>
                  </a:lnTo>
                  <a:lnTo>
                    <a:pt x="19561" y="15022"/>
                  </a:lnTo>
                  <a:lnTo>
                    <a:pt x="2069" y="15022"/>
                  </a:lnTo>
                  <a:lnTo>
                    <a:pt x="1891" y="14750"/>
                  </a:lnTo>
                  <a:lnTo>
                    <a:pt x="1713" y="13963"/>
                  </a:lnTo>
                  <a:lnTo>
                    <a:pt x="1566" y="12652"/>
                  </a:lnTo>
                  <a:lnTo>
                    <a:pt x="1477" y="11068"/>
                  </a:lnTo>
                  <a:lnTo>
                    <a:pt x="1330" y="6326"/>
                  </a:lnTo>
                  <a:close/>
                  <a:moveTo>
                    <a:pt x="354" y="0"/>
                  </a:moveTo>
                  <a:lnTo>
                    <a:pt x="237" y="262"/>
                  </a:lnTo>
                  <a:lnTo>
                    <a:pt x="118" y="797"/>
                  </a:lnTo>
                  <a:lnTo>
                    <a:pt x="29" y="1846"/>
                  </a:lnTo>
                  <a:lnTo>
                    <a:pt x="0" y="3168"/>
                  </a:lnTo>
                  <a:lnTo>
                    <a:pt x="29" y="4479"/>
                  </a:lnTo>
                  <a:lnTo>
                    <a:pt x="118" y="5539"/>
                  </a:lnTo>
                  <a:lnTo>
                    <a:pt x="237" y="6064"/>
                  </a:lnTo>
                  <a:lnTo>
                    <a:pt x="354" y="6326"/>
                  </a:lnTo>
                  <a:lnTo>
                    <a:pt x="561" y="6326"/>
                  </a:lnTo>
                  <a:lnTo>
                    <a:pt x="798" y="12914"/>
                  </a:lnTo>
                  <a:lnTo>
                    <a:pt x="857" y="14750"/>
                  </a:lnTo>
                  <a:lnTo>
                    <a:pt x="974" y="16334"/>
                  </a:lnTo>
                  <a:lnTo>
                    <a:pt x="1123" y="17918"/>
                  </a:lnTo>
                  <a:lnTo>
                    <a:pt x="1271" y="18967"/>
                  </a:lnTo>
                  <a:lnTo>
                    <a:pt x="1447" y="20026"/>
                  </a:lnTo>
                  <a:lnTo>
                    <a:pt x="1654" y="20813"/>
                  </a:lnTo>
                  <a:lnTo>
                    <a:pt x="1861" y="21338"/>
                  </a:lnTo>
                  <a:lnTo>
                    <a:pt x="2069" y="21600"/>
                  </a:lnTo>
                  <a:lnTo>
                    <a:pt x="19561" y="21600"/>
                  </a:lnTo>
                  <a:lnTo>
                    <a:pt x="19768" y="21338"/>
                  </a:lnTo>
                  <a:lnTo>
                    <a:pt x="19974" y="20813"/>
                  </a:lnTo>
                  <a:lnTo>
                    <a:pt x="20152" y="20026"/>
                  </a:lnTo>
                  <a:lnTo>
                    <a:pt x="20329" y="18967"/>
                  </a:lnTo>
                  <a:lnTo>
                    <a:pt x="20506" y="17918"/>
                  </a:lnTo>
                  <a:lnTo>
                    <a:pt x="20654" y="16334"/>
                  </a:lnTo>
                  <a:lnTo>
                    <a:pt x="20742" y="14750"/>
                  </a:lnTo>
                  <a:lnTo>
                    <a:pt x="20832" y="12914"/>
                  </a:lnTo>
                  <a:lnTo>
                    <a:pt x="21038" y="6326"/>
                  </a:lnTo>
                  <a:lnTo>
                    <a:pt x="21245" y="6326"/>
                  </a:lnTo>
                  <a:lnTo>
                    <a:pt x="21393" y="6064"/>
                  </a:lnTo>
                  <a:lnTo>
                    <a:pt x="21511" y="5539"/>
                  </a:lnTo>
                  <a:lnTo>
                    <a:pt x="21600" y="4479"/>
                  </a:lnTo>
                  <a:lnTo>
                    <a:pt x="21600" y="1846"/>
                  </a:lnTo>
                  <a:lnTo>
                    <a:pt x="21511" y="797"/>
                  </a:lnTo>
                  <a:lnTo>
                    <a:pt x="21393" y="262"/>
                  </a:lnTo>
                  <a:lnTo>
                    <a:pt x="2124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188" name="Google Shape;2115;p46"/>
            <p:cNvSpPr/>
            <p:nvPr/>
          </p:nvSpPr>
          <p:spPr>
            <a:xfrm>
              <a:off x="263008" y="0"/>
              <a:ext cx="204640" cy="203746"/>
            </a:xfrm>
            <a:custGeom>
              <a:avLst/>
              <a:ahLst/>
              <a:cxnLst>
                <a:cxn ang="0">
                  <a:pos x="wd2" y="hd2"/>
                </a:cxn>
                <a:cxn ang="5400000">
                  <a:pos x="wd2" y="hd2"/>
                </a:cxn>
                <a:cxn ang="10800000">
                  <a:pos x="wd2" y="hd2"/>
                </a:cxn>
                <a:cxn ang="16200000">
                  <a:pos x="wd2" y="hd2"/>
                </a:cxn>
              </a:cxnLst>
              <a:rect l="0" t="0" r="r" b="b"/>
              <a:pathLst>
                <a:path w="21600" h="21600" extrusionOk="0">
                  <a:moveTo>
                    <a:pt x="7391" y="2285"/>
                  </a:moveTo>
                  <a:lnTo>
                    <a:pt x="8338" y="2380"/>
                  </a:lnTo>
                  <a:lnTo>
                    <a:pt x="9379" y="2569"/>
                  </a:lnTo>
                  <a:lnTo>
                    <a:pt x="10421" y="2853"/>
                  </a:lnTo>
                  <a:lnTo>
                    <a:pt x="11462" y="3331"/>
                  </a:lnTo>
                  <a:lnTo>
                    <a:pt x="12507" y="3903"/>
                  </a:lnTo>
                  <a:lnTo>
                    <a:pt x="13549" y="4566"/>
                  </a:lnTo>
                  <a:lnTo>
                    <a:pt x="14496" y="5233"/>
                  </a:lnTo>
                  <a:lnTo>
                    <a:pt x="15443" y="6090"/>
                  </a:lnTo>
                  <a:lnTo>
                    <a:pt x="16107" y="6851"/>
                  </a:lnTo>
                  <a:lnTo>
                    <a:pt x="16771" y="7708"/>
                  </a:lnTo>
                  <a:lnTo>
                    <a:pt x="17337" y="8469"/>
                  </a:lnTo>
                  <a:lnTo>
                    <a:pt x="17812" y="9326"/>
                  </a:lnTo>
                  <a:lnTo>
                    <a:pt x="18287" y="10182"/>
                  </a:lnTo>
                  <a:lnTo>
                    <a:pt x="18570" y="11039"/>
                  </a:lnTo>
                  <a:lnTo>
                    <a:pt x="18853" y="11895"/>
                  </a:lnTo>
                  <a:lnTo>
                    <a:pt x="19042" y="12752"/>
                  </a:lnTo>
                  <a:lnTo>
                    <a:pt x="19234" y="13892"/>
                  </a:lnTo>
                  <a:lnTo>
                    <a:pt x="19140" y="15037"/>
                  </a:lnTo>
                  <a:lnTo>
                    <a:pt x="18948" y="16083"/>
                  </a:lnTo>
                  <a:lnTo>
                    <a:pt x="18570" y="16939"/>
                  </a:lnTo>
                  <a:lnTo>
                    <a:pt x="10991" y="9326"/>
                  </a:lnTo>
                  <a:lnTo>
                    <a:pt x="10609" y="9042"/>
                  </a:lnTo>
                  <a:lnTo>
                    <a:pt x="10138" y="8943"/>
                  </a:lnTo>
                  <a:lnTo>
                    <a:pt x="9662" y="9042"/>
                  </a:lnTo>
                  <a:lnTo>
                    <a:pt x="9285" y="9326"/>
                  </a:lnTo>
                  <a:lnTo>
                    <a:pt x="9097" y="9705"/>
                  </a:lnTo>
                  <a:lnTo>
                    <a:pt x="9002" y="10182"/>
                  </a:lnTo>
                  <a:lnTo>
                    <a:pt x="9097" y="10561"/>
                  </a:lnTo>
                  <a:lnTo>
                    <a:pt x="9285" y="10944"/>
                  </a:lnTo>
                  <a:lnTo>
                    <a:pt x="16959" y="18652"/>
                  </a:lnTo>
                  <a:lnTo>
                    <a:pt x="16295" y="18936"/>
                  </a:lnTo>
                  <a:lnTo>
                    <a:pt x="15631" y="19125"/>
                  </a:lnTo>
                  <a:lnTo>
                    <a:pt x="14971" y="19224"/>
                  </a:lnTo>
                  <a:lnTo>
                    <a:pt x="14213" y="19319"/>
                  </a:lnTo>
                  <a:lnTo>
                    <a:pt x="13171" y="19224"/>
                  </a:lnTo>
                  <a:lnTo>
                    <a:pt x="12126" y="19031"/>
                  </a:lnTo>
                  <a:lnTo>
                    <a:pt x="11085" y="18652"/>
                  </a:lnTo>
                  <a:lnTo>
                    <a:pt x="10044" y="18269"/>
                  </a:lnTo>
                  <a:lnTo>
                    <a:pt x="9002" y="17701"/>
                  </a:lnTo>
                  <a:lnTo>
                    <a:pt x="8051" y="17034"/>
                  </a:lnTo>
                  <a:lnTo>
                    <a:pt x="7104" y="16272"/>
                  </a:lnTo>
                  <a:lnTo>
                    <a:pt x="6157" y="15416"/>
                  </a:lnTo>
                  <a:lnTo>
                    <a:pt x="5399" y="14654"/>
                  </a:lnTo>
                  <a:lnTo>
                    <a:pt x="4833" y="13892"/>
                  </a:lnTo>
                  <a:lnTo>
                    <a:pt x="4263" y="13131"/>
                  </a:lnTo>
                  <a:lnTo>
                    <a:pt x="3694" y="12274"/>
                  </a:lnTo>
                  <a:lnTo>
                    <a:pt x="3316" y="11418"/>
                  </a:lnTo>
                  <a:lnTo>
                    <a:pt x="2935" y="10561"/>
                  </a:lnTo>
                  <a:lnTo>
                    <a:pt x="2652" y="9705"/>
                  </a:lnTo>
                  <a:lnTo>
                    <a:pt x="2464" y="8848"/>
                  </a:lnTo>
                  <a:lnTo>
                    <a:pt x="2369" y="7613"/>
                  </a:lnTo>
                  <a:lnTo>
                    <a:pt x="2369" y="6567"/>
                  </a:lnTo>
                  <a:lnTo>
                    <a:pt x="2558" y="5517"/>
                  </a:lnTo>
                  <a:lnTo>
                    <a:pt x="2935" y="4566"/>
                  </a:lnTo>
                  <a:lnTo>
                    <a:pt x="6063" y="7708"/>
                  </a:lnTo>
                  <a:lnTo>
                    <a:pt x="6444" y="7897"/>
                  </a:lnTo>
                  <a:lnTo>
                    <a:pt x="6821" y="7992"/>
                  </a:lnTo>
                  <a:lnTo>
                    <a:pt x="7297" y="7897"/>
                  </a:lnTo>
                  <a:lnTo>
                    <a:pt x="7674" y="7708"/>
                  </a:lnTo>
                  <a:lnTo>
                    <a:pt x="7957" y="7230"/>
                  </a:lnTo>
                  <a:lnTo>
                    <a:pt x="8051" y="6851"/>
                  </a:lnTo>
                  <a:lnTo>
                    <a:pt x="7957" y="6374"/>
                  </a:lnTo>
                  <a:lnTo>
                    <a:pt x="7674" y="5995"/>
                  </a:lnTo>
                  <a:lnTo>
                    <a:pt x="4641" y="2948"/>
                  </a:lnTo>
                  <a:lnTo>
                    <a:pt x="5210" y="2664"/>
                  </a:lnTo>
                  <a:lnTo>
                    <a:pt x="5874" y="2475"/>
                  </a:lnTo>
                  <a:lnTo>
                    <a:pt x="6633" y="2380"/>
                  </a:lnTo>
                  <a:lnTo>
                    <a:pt x="7391" y="2285"/>
                  </a:lnTo>
                  <a:close/>
                  <a:moveTo>
                    <a:pt x="6538" y="0"/>
                  </a:moveTo>
                  <a:lnTo>
                    <a:pt x="5780" y="95"/>
                  </a:lnTo>
                  <a:lnTo>
                    <a:pt x="5116" y="284"/>
                  </a:lnTo>
                  <a:lnTo>
                    <a:pt x="4358" y="477"/>
                  </a:lnTo>
                  <a:lnTo>
                    <a:pt x="3694" y="762"/>
                  </a:lnTo>
                  <a:lnTo>
                    <a:pt x="3128" y="1141"/>
                  </a:lnTo>
                  <a:lnTo>
                    <a:pt x="2558" y="1523"/>
                  </a:lnTo>
                  <a:lnTo>
                    <a:pt x="1988" y="1997"/>
                  </a:lnTo>
                  <a:lnTo>
                    <a:pt x="1422" y="2664"/>
                  </a:lnTo>
                  <a:lnTo>
                    <a:pt x="947" y="3426"/>
                  </a:lnTo>
                  <a:lnTo>
                    <a:pt x="570" y="4282"/>
                  </a:lnTo>
                  <a:lnTo>
                    <a:pt x="283" y="5139"/>
                  </a:lnTo>
                  <a:lnTo>
                    <a:pt x="94" y="6090"/>
                  </a:lnTo>
                  <a:lnTo>
                    <a:pt x="0" y="7136"/>
                  </a:lnTo>
                  <a:lnTo>
                    <a:pt x="0" y="8185"/>
                  </a:lnTo>
                  <a:lnTo>
                    <a:pt x="189" y="9231"/>
                  </a:lnTo>
                  <a:lnTo>
                    <a:pt x="377" y="10277"/>
                  </a:lnTo>
                  <a:lnTo>
                    <a:pt x="758" y="11323"/>
                  </a:lnTo>
                  <a:lnTo>
                    <a:pt x="1136" y="12373"/>
                  </a:lnTo>
                  <a:lnTo>
                    <a:pt x="1705" y="13324"/>
                  </a:lnTo>
                  <a:lnTo>
                    <a:pt x="2275" y="14370"/>
                  </a:lnTo>
                  <a:lnTo>
                    <a:pt x="2935" y="15321"/>
                  </a:lnTo>
                  <a:lnTo>
                    <a:pt x="3694" y="16177"/>
                  </a:lnTo>
                  <a:lnTo>
                    <a:pt x="4452" y="17128"/>
                  </a:lnTo>
                  <a:lnTo>
                    <a:pt x="5591" y="18080"/>
                  </a:lnTo>
                  <a:lnTo>
                    <a:pt x="6727" y="19031"/>
                  </a:lnTo>
                  <a:lnTo>
                    <a:pt x="7957" y="19792"/>
                  </a:lnTo>
                  <a:lnTo>
                    <a:pt x="9191" y="20459"/>
                  </a:lnTo>
                  <a:lnTo>
                    <a:pt x="10421" y="20937"/>
                  </a:lnTo>
                  <a:lnTo>
                    <a:pt x="11749" y="21316"/>
                  </a:lnTo>
                  <a:lnTo>
                    <a:pt x="12979" y="21505"/>
                  </a:lnTo>
                  <a:lnTo>
                    <a:pt x="14213" y="21600"/>
                  </a:lnTo>
                  <a:lnTo>
                    <a:pt x="14971" y="21600"/>
                  </a:lnTo>
                  <a:lnTo>
                    <a:pt x="15729" y="21505"/>
                  </a:lnTo>
                  <a:lnTo>
                    <a:pt x="16484" y="21316"/>
                  </a:lnTo>
                  <a:lnTo>
                    <a:pt x="17148" y="21126"/>
                  </a:lnTo>
                  <a:lnTo>
                    <a:pt x="17812" y="20838"/>
                  </a:lnTo>
                  <a:lnTo>
                    <a:pt x="18476" y="20459"/>
                  </a:lnTo>
                  <a:lnTo>
                    <a:pt x="19042" y="20080"/>
                  </a:lnTo>
                  <a:lnTo>
                    <a:pt x="19517" y="19603"/>
                  </a:lnTo>
                  <a:lnTo>
                    <a:pt x="20087" y="18841"/>
                  </a:lnTo>
                  <a:lnTo>
                    <a:pt x="20653" y="18080"/>
                  </a:lnTo>
                  <a:lnTo>
                    <a:pt x="21034" y="17318"/>
                  </a:lnTo>
                  <a:lnTo>
                    <a:pt x="21317" y="16367"/>
                  </a:lnTo>
                  <a:lnTo>
                    <a:pt x="21506" y="15416"/>
                  </a:lnTo>
                  <a:lnTo>
                    <a:pt x="21600" y="14464"/>
                  </a:lnTo>
                  <a:lnTo>
                    <a:pt x="21506" y="13419"/>
                  </a:lnTo>
                  <a:lnTo>
                    <a:pt x="21411" y="12274"/>
                  </a:lnTo>
                  <a:lnTo>
                    <a:pt x="21128" y="11323"/>
                  </a:lnTo>
                  <a:lnTo>
                    <a:pt x="20845" y="10277"/>
                  </a:lnTo>
                  <a:lnTo>
                    <a:pt x="20370" y="9231"/>
                  </a:lnTo>
                  <a:lnTo>
                    <a:pt x="19895" y="8185"/>
                  </a:lnTo>
                  <a:lnTo>
                    <a:pt x="19329" y="7230"/>
                  </a:lnTo>
                  <a:lnTo>
                    <a:pt x="18665" y="6279"/>
                  </a:lnTo>
                  <a:lnTo>
                    <a:pt x="17906" y="5328"/>
                  </a:lnTo>
                  <a:lnTo>
                    <a:pt x="17054" y="4472"/>
                  </a:lnTo>
                  <a:lnTo>
                    <a:pt x="16012" y="3426"/>
                  </a:lnTo>
                  <a:lnTo>
                    <a:pt x="14779" y="2569"/>
                  </a:lnTo>
                  <a:lnTo>
                    <a:pt x="13643" y="1808"/>
                  </a:lnTo>
                  <a:lnTo>
                    <a:pt x="12413" y="1141"/>
                  </a:lnTo>
                  <a:lnTo>
                    <a:pt x="11085" y="667"/>
                  </a:lnTo>
                  <a:lnTo>
                    <a:pt x="9855" y="284"/>
                  </a:lnTo>
                  <a:lnTo>
                    <a:pt x="862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93" name="Google Shape;1845;p45"/>
          <p:cNvGrpSpPr/>
          <p:nvPr/>
        </p:nvGrpSpPr>
        <p:grpSpPr>
          <a:xfrm>
            <a:off x="5433020" y="3134952"/>
            <a:ext cx="231639" cy="320313"/>
            <a:chOff x="-1" y="-1"/>
            <a:chExt cx="231638" cy="320312"/>
          </a:xfrm>
        </p:grpSpPr>
        <p:sp>
          <p:nvSpPr>
            <p:cNvPr id="1049189" name="Google Shape;1847;p45"/>
            <p:cNvSpPr/>
            <p:nvPr/>
          </p:nvSpPr>
          <p:spPr>
            <a:xfrm>
              <a:off x="19074" y="117682"/>
              <a:ext cx="193504" cy="152912"/>
            </a:xfrm>
            <a:custGeom>
              <a:avLst/>
              <a:ahLst/>
              <a:cxnLst>
                <a:cxn ang="0">
                  <a:pos x="wd2" y="hd2"/>
                </a:cxn>
                <a:cxn ang="5400000">
                  <a:pos x="wd2" y="hd2"/>
                </a:cxn>
                <a:cxn ang="10800000">
                  <a:pos x="wd2" y="hd2"/>
                </a:cxn>
                <a:cxn ang="16200000">
                  <a:pos x="wd2" y="hd2"/>
                </a:cxn>
              </a:cxnLst>
              <a:rect l="0" t="0" r="r" b="b"/>
              <a:pathLst>
                <a:path w="21600" h="21600" extrusionOk="0">
                  <a:moveTo>
                    <a:pt x="13691" y="3806"/>
                  </a:moveTo>
                  <a:lnTo>
                    <a:pt x="16559" y="5268"/>
                  </a:lnTo>
                  <a:lnTo>
                    <a:pt x="16559" y="12468"/>
                  </a:lnTo>
                  <a:lnTo>
                    <a:pt x="10869" y="12468"/>
                  </a:lnTo>
                  <a:lnTo>
                    <a:pt x="10869" y="5268"/>
                  </a:lnTo>
                  <a:lnTo>
                    <a:pt x="13691" y="3806"/>
                  </a:lnTo>
                  <a:close/>
                  <a:moveTo>
                    <a:pt x="0" y="0"/>
                  </a:moveTo>
                  <a:lnTo>
                    <a:pt x="1433" y="21600"/>
                  </a:lnTo>
                  <a:lnTo>
                    <a:pt x="20119" y="2160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190" name="Google Shape;1848;p45"/>
            <p:cNvSpPr/>
            <p:nvPr/>
          </p:nvSpPr>
          <p:spPr>
            <a:xfrm>
              <a:off x="31912" y="270592"/>
              <a:ext cx="167400" cy="44340"/>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481" y="21600"/>
                  </a:lnTo>
                  <a:lnTo>
                    <a:pt x="21119" y="21600"/>
                  </a:lnTo>
                  <a:lnTo>
                    <a:pt x="21600" y="0"/>
                  </a:lnTo>
                  <a:close/>
                </a:path>
              </a:pathLst>
            </a:custGeom>
            <a:solidFill>
              <a:srgbClr val="FFD095"/>
            </a:solidFill>
            <a:ln w="12700" cap="flat">
              <a:noFill/>
              <a:miter lim="400000"/>
            </a:ln>
            <a:effectLst/>
          </p:spPr>
          <p:txBody>
            <a:bodyPr anchor="ctr" bIns="0" lIns="0" numCol="1" rIns="0" tIns="0" wrap="square">
              <a:noAutofit/>
            </a:bodyPr>
            <a:p>
              <a:pPr>
                <a:defRPr>
                  <a:solidFill>
                    <a:srgbClr val="000000"/>
                  </a:solidFill>
                </a:defRPr>
              </a:pPr>
            </a:p>
          </p:txBody>
        </p:sp>
        <p:sp>
          <p:nvSpPr>
            <p:cNvPr id="1049191" name="Google Shape;1849;p45"/>
            <p:cNvSpPr/>
            <p:nvPr/>
          </p:nvSpPr>
          <p:spPr>
            <a:xfrm>
              <a:off x="15345" y="73345"/>
              <a:ext cx="200963" cy="44339"/>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401" y="21600"/>
                  </a:lnTo>
                  <a:lnTo>
                    <a:pt x="21199" y="21600"/>
                  </a:lnTo>
                  <a:lnTo>
                    <a:pt x="21600" y="0"/>
                  </a:lnTo>
                  <a:close/>
                </a:path>
              </a:pathLst>
            </a:custGeom>
            <a:solidFill>
              <a:srgbClr val="FFD095"/>
            </a:solidFill>
            <a:ln w="12700" cap="flat">
              <a:noFill/>
              <a:miter lim="400000"/>
            </a:ln>
            <a:effectLst/>
          </p:spPr>
          <p:txBody>
            <a:bodyPr anchor="ctr" bIns="0" lIns="0" numCol="1" rIns="0" tIns="0" wrap="square">
              <a:noAutofit/>
            </a:bodyPr>
            <a:p>
              <a:pPr>
                <a:defRPr>
                  <a:solidFill>
                    <a:srgbClr val="000000"/>
                  </a:solidFill>
                </a:defRPr>
              </a:pPr>
            </a:p>
          </p:txBody>
        </p:sp>
        <p:sp>
          <p:nvSpPr>
            <p:cNvPr id="1049192" name="Google Shape;1850;p45"/>
            <p:cNvSpPr/>
            <p:nvPr/>
          </p:nvSpPr>
          <p:spPr>
            <a:xfrm>
              <a:off x="4983" y="46003"/>
              <a:ext cx="221274" cy="27344"/>
            </a:xfrm>
            <a:prstGeom prst="rect"/>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193" name="Google Shape;1851;p45"/>
            <p:cNvSpPr/>
            <p:nvPr/>
          </p:nvSpPr>
          <p:spPr>
            <a:xfrm>
              <a:off x="25278" y="4983"/>
              <a:ext cx="180667" cy="41022"/>
            </a:xfrm>
            <a:custGeom>
              <a:avLst/>
              <a:ahLst/>
              <a:cxnLst>
                <a:cxn ang="0">
                  <a:pos x="wd2" y="hd2"/>
                </a:cxn>
                <a:cxn ang="5400000">
                  <a:pos x="wd2" y="hd2"/>
                </a:cxn>
                <a:cxn ang="10800000">
                  <a:pos x="wd2" y="hd2"/>
                </a:cxn>
                <a:cxn ang="16200000">
                  <a:pos x="wd2" y="hd2"/>
                </a:cxn>
              </a:cxnLst>
              <a:rect l="0" t="0" r="r" b="b"/>
              <a:pathLst>
                <a:path w="21600" h="21600" extrusionOk="0">
                  <a:moveTo>
                    <a:pt x="1239" y="0"/>
                  </a:moveTo>
                  <a:lnTo>
                    <a:pt x="0" y="21600"/>
                  </a:lnTo>
                  <a:lnTo>
                    <a:pt x="21600" y="21600"/>
                  </a:lnTo>
                  <a:lnTo>
                    <a:pt x="20361"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194" name="Google Shape;1852;p45"/>
            <p:cNvSpPr/>
            <p:nvPr/>
          </p:nvSpPr>
          <p:spPr>
            <a:xfrm>
              <a:off x="-2" y="-2"/>
              <a:ext cx="231640" cy="320314"/>
            </a:xfrm>
            <a:custGeom>
              <a:avLst/>
              <a:ahLst/>
              <a:cxnLst>
                <a:cxn ang="0">
                  <a:pos x="wd2" y="hd2"/>
                </a:cxn>
                <a:cxn ang="5400000">
                  <a:pos x="wd2" y="hd2"/>
                </a:cxn>
                <a:cxn ang="10800000">
                  <a:pos x="wd2" y="hd2"/>
                </a:cxn>
                <a:cxn ang="16200000">
                  <a:pos x="wd2" y="hd2"/>
                </a:cxn>
              </a:cxnLst>
              <a:rect l="0" t="0" r="r" b="b"/>
              <a:pathLst>
                <a:path w="21600" h="21600" extrusionOk="0">
                  <a:moveTo>
                    <a:pt x="17890" y="699"/>
                  </a:moveTo>
                  <a:lnTo>
                    <a:pt x="18741" y="3186"/>
                  </a:lnTo>
                  <a:lnTo>
                    <a:pt x="18818" y="3298"/>
                  </a:lnTo>
                  <a:lnTo>
                    <a:pt x="18895" y="3382"/>
                  </a:lnTo>
                  <a:lnTo>
                    <a:pt x="19050" y="3437"/>
                  </a:lnTo>
                  <a:lnTo>
                    <a:pt x="20634" y="3437"/>
                  </a:lnTo>
                  <a:lnTo>
                    <a:pt x="20634" y="4583"/>
                  </a:lnTo>
                  <a:lnTo>
                    <a:pt x="928" y="4583"/>
                  </a:lnTo>
                  <a:lnTo>
                    <a:pt x="928" y="3437"/>
                  </a:lnTo>
                  <a:lnTo>
                    <a:pt x="17312" y="3437"/>
                  </a:lnTo>
                  <a:lnTo>
                    <a:pt x="17466" y="3409"/>
                  </a:lnTo>
                  <a:lnTo>
                    <a:pt x="17619" y="3354"/>
                  </a:lnTo>
                  <a:lnTo>
                    <a:pt x="17736" y="3241"/>
                  </a:lnTo>
                  <a:lnTo>
                    <a:pt x="17775" y="3102"/>
                  </a:lnTo>
                  <a:lnTo>
                    <a:pt x="17736" y="2962"/>
                  </a:lnTo>
                  <a:lnTo>
                    <a:pt x="17619" y="2851"/>
                  </a:lnTo>
                  <a:lnTo>
                    <a:pt x="17466" y="2795"/>
                  </a:lnTo>
                  <a:lnTo>
                    <a:pt x="17312" y="2767"/>
                  </a:lnTo>
                  <a:lnTo>
                    <a:pt x="2976" y="2767"/>
                  </a:lnTo>
                  <a:lnTo>
                    <a:pt x="3710" y="699"/>
                  </a:lnTo>
                  <a:close/>
                  <a:moveTo>
                    <a:pt x="12751" y="5282"/>
                  </a:moveTo>
                  <a:lnTo>
                    <a:pt x="12751" y="7573"/>
                  </a:lnTo>
                  <a:lnTo>
                    <a:pt x="2203" y="7573"/>
                  </a:lnTo>
                  <a:lnTo>
                    <a:pt x="1933" y="5282"/>
                  </a:lnTo>
                  <a:close/>
                  <a:moveTo>
                    <a:pt x="19629" y="5282"/>
                  </a:moveTo>
                  <a:lnTo>
                    <a:pt x="19360" y="7573"/>
                  </a:lnTo>
                  <a:lnTo>
                    <a:pt x="13717" y="7573"/>
                  </a:lnTo>
                  <a:lnTo>
                    <a:pt x="13717" y="5282"/>
                  </a:lnTo>
                  <a:close/>
                  <a:moveTo>
                    <a:pt x="13216" y="10143"/>
                  </a:moveTo>
                  <a:lnTo>
                    <a:pt x="15147" y="10674"/>
                  </a:lnTo>
                  <a:lnTo>
                    <a:pt x="15147" y="13553"/>
                  </a:lnTo>
                  <a:lnTo>
                    <a:pt x="11322" y="13553"/>
                  </a:lnTo>
                  <a:lnTo>
                    <a:pt x="11322" y="10674"/>
                  </a:lnTo>
                  <a:lnTo>
                    <a:pt x="13216" y="10143"/>
                  </a:lnTo>
                  <a:close/>
                  <a:moveTo>
                    <a:pt x="18084" y="18610"/>
                  </a:moveTo>
                  <a:lnTo>
                    <a:pt x="17813" y="20901"/>
                  </a:lnTo>
                  <a:lnTo>
                    <a:pt x="3748" y="20901"/>
                  </a:lnTo>
                  <a:lnTo>
                    <a:pt x="3477" y="18610"/>
                  </a:lnTo>
                  <a:close/>
                  <a:moveTo>
                    <a:pt x="3324" y="0"/>
                  </a:moveTo>
                  <a:lnTo>
                    <a:pt x="3170" y="29"/>
                  </a:lnTo>
                  <a:lnTo>
                    <a:pt x="3014" y="85"/>
                  </a:lnTo>
                  <a:lnTo>
                    <a:pt x="2937" y="168"/>
                  </a:lnTo>
                  <a:lnTo>
                    <a:pt x="2860" y="251"/>
                  </a:lnTo>
                  <a:lnTo>
                    <a:pt x="2010" y="2767"/>
                  </a:lnTo>
                  <a:lnTo>
                    <a:pt x="465" y="2767"/>
                  </a:lnTo>
                  <a:lnTo>
                    <a:pt x="271" y="2795"/>
                  </a:lnTo>
                  <a:lnTo>
                    <a:pt x="117" y="2851"/>
                  </a:lnTo>
                  <a:lnTo>
                    <a:pt x="40" y="2962"/>
                  </a:lnTo>
                  <a:lnTo>
                    <a:pt x="0" y="3102"/>
                  </a:lnTo>
                  <a:lnTo>
                    <a:pt x="0" y="4946"/>
                  </a:lnTo>
                  <a:lnTo>
                    <a:pt x="40" y="5086"/>
                  </a:lnTo>
                  <a:lnTo>
                    <a:pt x="117" y="5170"/>
                  </a:lnTo>
                  <a:lnTo>
                    <a:pt x="271" y="5254"/>
                  </a:lnTo>
                  <a:lnTo>
                    <a:pt x="465" y="5282"/>
                  </a:lnTo>
                  <a:lnTo>
                    <a:pt x="966" y="5282"/>
                  </a:lnTo>
                  <a:lnTo>
                    <a:pt x="1817" y="12435"/>
                  </a:lnTo>
                  <a:lnTo>
                    <a:pt x="1856" y="12547"/>
                  </a:lnTo>
                  <a:lnTo>
                    <a:pt x="1971" y="12658"/>
                  </a:lnTo>
                  <a:lnTo>
                    <a:pt x="2126" y="12714"/>
                  </a:lnTo>
                  <a:lnTo>
                    <a:pt x="2280" y="12743"/>
                  </a:lnTo>
                  <a:lnTo>
                    <a:pt x="2319" y="12743"/>
                  </a:lnTo>
                  <a:lnTo>
                    <a:pt x="2513" y="12714"/>
                  </a:lnTo>
                  <a:lnTo>
                    <a:pt x="2667" y="12630"/>
                  </a:lnTo>
                  <a:lnTo>
                    <a:pt x="2743" y="12519"/>
                  </a:lnTo>
                  <a:lnTo>
                    <a:pt x="2782" y="12379"/>
                  </a:lnTo>
                  <a:lnTo>
                    <a:pt x="2280" y="8272"/>
                  </a:lnTo>
                  <a:lnTo>
                    <a:pt x="12751" y="8272"/>
                  </a:lnTo>
                  <a:lnTo>
                    <a:pt x="12751" y="9529"/>
                  </a:lnTo>
                  <a:lnTo>
                    <a:pt x="10665" y="10143"/>
                  </a:lnTo>
                  <a:lnTo>
                    <a:pt x="10549" y="10171"/>
                  </a:lnTo>
                  <a:lnTo>
                    <a:pt x="10472" y="10256"/>
                  </a:lnTo>
                  <a:lnTo>
                    <a:pt x="10395" y="10339"/>
                  </a:lnTo>
                  <a:lnTo>
                    <a:pt x="10355" y="10451"/>
                  </a:lnTo>
                  <a:lnTo>
                    <a:pt x="10355" y="13888"/>
                  </a:lnTo>
                  <a:lnTo>
                    <a:pt x="10395" y="14028"/>
                  </a:lnTo>
                  <a:lnTo>
                    <a:pt x="10511" y="14139"/>
                  </a:lnTo>
                  <a:lnTo>
                    <a:pt x="10665" y="14223"/>
                  </a:lnTo>
                  <a:lnTo>
                    <a:pt x="10858" y="14252"/>
                  </a:lnTo>
                  <a:lnTo>
                    <a:pt x="15611" y="14252"/>
                  </a:lnTo>
                  <a:lnTo>
                    <a:pt x="15804" y="14223"/>
                  </a:lnTo>
                  <a:lnTo>
                    <a:pt x="15959" y="14139"/>
                  </a:lnTo>
                  <a:lnTo>
                    <a:pt x="16036" y="14028"/>
                  </a:lnTo>
                  <a:lnTo>
                    <a:pt x="16075" y="13888"/>
                  </a:lnTo>
                  <a:lnTo>
                    <a:pt x="16075" y="10339"/>
                  </a:lnTo>
                  <a:lnTo>
                    <a:pt x="15998" y="10256"/>
                  </a:lnTo>
                  <a:lnTo>
                    <a:pt x="15921" y="10171"/>
                  </a:lnTo>
                  <a:lnTo>
                    <a:pt x="15804" y="10143"/>
                  </a:lnTo>
                  <a:lnTo>
                    <a:pt x="13717" y="9529"/>
                  </a:lnTo>
                  <a:lnTo>
                    <a:pt x="13717" y="8272"/>
                  </a:lnTo>
                  <a:lnTo>
                    <a:pt x="19281" y="8272"/>
                  </a:lnTo>
                  <a:lnTo>
                    <a:pt x="18161" y="17911"/>
                  </a:lnTo>
                  <a:lnTo>
                    <a:pt x="3400" y="17911"/>
                  </a:lnTo>
                  <a:lnTo>
                    <a:pt x="2937" y="13749"/>
                  </a:lnTo>
                  <a:lnTo>
                    <a:pt x="2860" y="13608"/>
                  </a:lnTo>
                  <a:lnTo>
                    <a:pt x="2743" y="13525"/>
                  </a:lnTo>
                  <a:lnTo>
                    <a:pt x="2590" y="13440"/>
                  </a:lnTo>
                  <a:lnTo>
                    <a:pt x="2396" y="13440"/>
                  </a:lnTo>
                  <a:lnTo>
                    <a:pt x="2242" y="13468"/>
                  </a:lnTo>
                  <a:lnTo>
                    <a:pt x="2086" y="13553"/>
                  </a:lnTo>
                  <a:lnTo>
                    <a:pt x="2010" y="13664"/>
                  </a:lnTo>
                  <a:lnTo>
                    <a:pt x="1971" y="13804"/>
                  </a:lnTo>
                  <a:lnTo>
                    <a:pt x="2860" y="21265"/>
                  </a:lnTo>
                  <a:lnTo>
                    <a:pt x="2899" y="21404"/>
                  </a:lnTo>
                  <a:lnTo>
                    <a:pt x="3014" y="21489"/>
                  </a:lnTo>
                  <a:lnTo>
                    <a:pt x="3130" y="21572"/>
                  </a:lnTo>
                  <a:lnTo>
                    <a:pt x="3324" y="21600"/>
                  </a:lnTo>
                  <a:lnTo>
                    <a:pt x="18238" y="21600"/>
                  </a:lnTo>
                  <a:lnTo>
                    <a:pt x="18432" y="21572"/>
                  </a:lnTo>
                  <a:lnTo>
                    <a:pt x="18586" y="21489"/>
                  </a:lnTo>
                  <a:lnTo>
                    <a:pt x="18664" y="21404"/>
                  </a:lnTo>
                  <a:lnTo>
                    <a:pt x="18741" y="21265"/>
                  </a:lnTo>
                  <a:lnTo>
                    <a:pt x="20595" y="5282"/>
                  </a:lnTo>
                  <a:lnTo>
                    <a:pt x="21098" y="5282"/>
                  </a:lnTo>
                  <a:lnTo>
                    <a:pt x="21291" y="5254"/>
                  </a:lnTo>
                  <a:lnTo>
                    <a:pt x="21446" y="5170"/>
                  </a:lnTo>
                  <a:lnTo>
                    <a:pt x="21562" y="5086"/>
                  </a:lnTo>
                  <a:lnTo>
                    <a:pt x="21600" y="4946"/>
                  </a:lnTo>
                  <a:lnTo>
                    <a:pt x="21600" y="3102"/>
                  </a:lnTo>
                  <a:lnTo>
                    <a:pt x="21562" y="2962"/>
                  </a:lnTo>
                  <a:lnTo>
                    <a:pt x="21446" y="2851"/>
                  </a:lnTo>
                  <a:lnTo>
                    <a:pt x="21291" y="2795"/>
                  </a:lnTo>
                  <a:lnTo>
                    <a:pt x="21098" y="2767"/>
                  </a:lnTo>
                  <a:lnTo>
                    <a:pt x="19590" y="2767"/>
                  </a:lnTo>
                  <a:lnTo>
                    <a:pt x="18703" y="251"/>
                  </a:lnTo>
                  <a:lnTo>
                    <a:pt x="18664" y="168"/>
                  </a:lnTo>
                  <a:lnTo>
                    <a:pt x="18547" y="85"/>
                  </a:lnTo>
                  <a:lnTo>
                    <a:pt x="18393" y="29"/>
                  </a:lnTo>
                  <a:lnTo>
                    <a:pt x="1823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94" name="Google Shape;1243;p39"/>
          <p:cNvGrpSpPr/>
          <p:nvPr/>
        </p:nvGrpSpPr>
        <p:grpSpPr>
          <a:xfrm>
            <a:off x="7268384" y="2682367"/>
            <a:ext cx="272230" cy="320314"/>
            <a:chOff x="0" y="0"/>
            <a:chExt cx="272228" cy="320312"/>
          </a:xfrm>
        </p:grpSpPr>
        <p:sp>
          <p:nvSpPr>
            <p:cNvPr id="1049195" name="Google Shape;1244;p39"/>
            <p:cNvSpPr/>
            <p:nvPr/>
          </p:nvSpPr>
          <p:spPr>
            <a:xfrm>
              <a:off x="33975" y="287985"/>
              <a:ext cx="204692" cy="26931"/>
            </a:xfrm>
            <a:prstGeom prst="rect"/>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196" name="Google Shape;1245;p39"/>
            <p:cNvSpPr/>
            <p:nvPr/>
          </p:nvSpPr>
          <p:spPr>
            <a:xfrm>
              <a:off x="33975" y="5379"/>
              <a:ext cx="204692" cy="26947"/>
            </a:xfrm>
            <a:prstGeom prst="rect"/>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197" name="Google Shape;1246;p39"/>
            <p:cNvSpPr/>
            <p:nvPr/>
          </p:nvSpPr>
          <p:spPr>
            <a:xfrm>
              <a:off x="33975" y="32324"/>
              <a:ext cx="204692" cy="255663"/>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700" y="1295"/>
                  </a:lnTo>
                  <a:lnTo>
                    <a:pt x="1311" y="2625"/>
                  </a:lnTo>
                  <a:lnTo>
                    <a:pt x="1835" y="3955"/>
                  </a:lnTo>
                  <a:lnTo>
                    <a:pt x="2229" y="5286"/>
                  </a:lnTo>
                  <a:lnTo>
                    <a:pt x="2579" y="6651"/>
                  </a:lnTo>
                  <a:lnTo>
                    <a:pt x="2798" y="8016"/>
                  </a:lnTo>
                  <a:lnTo>
                    <a:pt x="2972" y="9417"/>
                  </a:lnTo>
                  <a:lnTo>
                    <a:pt x="3018" y="10782"/>
                  </a:lnTo>
                  <a:lnTo>
                    <a:pt x="2972" y="12183"/>
                  </a:lnTo>
                  <a:lnTo>
                    <a:pt x="2798" y="13548"/>
                  </a:lnTo>
                  <a:lnTo>
                    <a:pt x="2579" y="14949"/>
                  </a:lnTo>
                  <a:lnTo>
                    <a:pt x="2229" y="16314"/>
                  </a:lnTo>
                  <a:lnTo>
                    <a:pt x="1835" y="17644"/>
                  </a:lnTo>
                  <a:lnTo>
                    <a:pt x="1311" y="18974"/>
                  </a:lnTo>
                  <a:lnTo>
                    <a:pt x="700" y="20305"/>
                  </a:lnTo>
                  <a:lnTo>
                    <a:pt x="0" y="21600"/>
                  </a:lnTo>
                  <a:lnTo>
                    <a:pt x="21600" y="21600"/>
                  </a:lnTo>
                  <a:lnTo>
                    <a:pt x="20900" y="20305"/>
                  </a:lnTo>
                  <a:lnTo>
                    <a:pt x="20289" y="18974"/>
                  </a:lnTo>
                  <a:lnTo>
                    <a:pt x="19763" y="17644"/>
                  </a:lnTo>
                  <a:lnTo>
                    <a:pt x="19326" y="16314"/>
                  </a:lnTo>
                  <a:lnTo>
                    <a:pt x="18976" y="14949"/>
                  </a:lnTo>
                  <a:lnTo>
                    <a:pt x="18758" y="13548"/>
                  </a:lnTo>
                  <a:lnTo>
                    <a:pt x="18628" y="12183"/>
                  </a:lnTo>
                  <a:lnTo>
                    <a:pt x="18582" y="10782"/>
                  </a:lnTo>
                  <a:lnTo>
                    <a:pt x="18628" y="9417"/>
                  </a:lnTo>
                  <a:lnTo>
                    <a:pt x="18758" y="8016"/>
                  </a:lnTo>
                  <a:lnTo>
                    <a:pt x="18976" y="6651"/>
                  </a:lnTo>
                  <a:lnTo>
                    <a:pt x="19326" y="5286"/>
                  </a:lnTo>
                  <a:lnTo>
                    <a:pt x="19763" y="3955"/>
                  </a:lnTo>
                  <a:lnTo>
                    <a:pt x="20289" y="2625"/>
                  </a:lnTo>
                  <a:lnTo>
                    <a:pt x="20900" y="1295"/>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198" name="Google Shape;1247;p39"/>
            <p:cNvSpPr/>
            <p:nvPr/>
          </p:nvSpPr>
          <p:spPr>
            <a:xfrm>
              <a:off x="4967" y="32324"/>
              <a:ext cx="57605" cy="255663"/>
            </a:xfrm>
            <a:custGeom>
              <a:avLst/>
              <a:ahLst/>
              <a:cxnLst>
                <a:cxn ang="0">
                  <a:pos x="wd2" y="hd2"/>
                </a:cxn>
                <a:cxn ang="5400000">
                  <a:pos x="wd2" y="hd2"/>
                </a:cxn>
                <a:cxn ang="10800000">
                  <a:pos x="wd2" y="hd2"/>
                </a:cxn>
                <a:cxn ang="16200000">
                  <a:pos x="wd2" y="hd2"/>
                </a:cxn>
              </a:cxnLst>
              <a:rect l="0" t="0" r="r" b="b"/>
              <a:pathLst>
                <a:path w="21600" h="21600" extrusionOk="0">
                  <a:moveTo>
                    <a:pt x="10877" y="0"/>
                  </a:moveTo>
                  <a:lnTo>
                    <a:pt x="8235" y="1295"/>
                  </a:lnTo>
                  <a:lnTo>
                    <a:pt x="6057" y="2625"/>
                  </a:lnTo>
                  <a:lnTo>
                    <a:pt x="4195" y="3955"/>
                  </a:lnTo>
                  <a:lnTo>
                    <a:pt x="2797" y="5286"/>
                  </a:lnTo>
                  <a:lnTo>
                    <a:pt x="1553" y="6651"/>
                  </a:lnTo>
                  <a:lnTo>
                    <a:pt x="773" y="8016"/>
                  </a:lnTo>
                  <a:lnTo>
                    <a:pt x="155" y="9417"/>
                  </a:lnTo>
                  <a:lnTo>
                    <a:pt x="0" y="10782"/>
                  </a:lnTo>
                  <a:lnTo>
                    <a:pt x="155" y="12183"/>
                  </a:lnTo>
                  <a:lnTo>
                    <a:pt x="773" y="13548"/>
                  </a:lnTo>
                  <a:lnTo>
                    <a:pt x="1553" y="14949"/>
                  </a:lnTo>
                  <a:lnTo>
                    <a:pt x="2797" y="16314"/>
                  </a:lnTo>
                  <a:lnTo>
                    <a:pt x="4195" y="17644"/>
                  </a:lnTo>
                  <a:lnTo>
                    <a:pt x="6057" y="18974"/>
                  </a:lnTo>
                  <a:lnTo>
                    <a:pt x="8235" y="20305"/>
                  </a:lnTo>
                  <a:lnTo>
                    <a:pt x="10877" y="21600"/>
                  </a:lnTo>
                  <a:lnTo>
                    <a:pt x="13365" y="20305"/>
                  </a:lnTo>
                  <a:lnTo>
                    <a:pt x="15536" y="18974"/>
                  </a:lnTo>
                  <a:lnTo>
                    <a:pt x="17399" y="17644"/>
                  </a:lnTo>
                  <a:lnTo>
                    <a:pt x="18797" y="16314"/>
                  </a:lnTo>
                  <a:lnTo>
                    <a:pt x="20041" y="14949"/>
                  </a:lnTo>
                  <a:lnTo>
                    <a:pt x="20820" y="13548"/>
                  </a:lnTo>
                  <a:lnTo>
                    <a:pt x="21439" y="12183"/>
                  </a:lnTo>
                  <a:lnTo>
                    <a:pt x="21600" y="10782"/>
                  </a:lnTo>
                  <a:lnTo>
                    <a:pt x="21439" y="9417"/>
                  </a:lnTo>
                  <a:lnTo>
                    <a:pt x="20820" y="8016"/>
                  </a:lnTo>
                  <a:lnTo>
                    <a:pt x="20041" y="6651"/>
                  </a:lnTo>
                  <a:lnTo>
                    <a:pt x="18797" y="5286"/>
                  </a:lnTo>
                  <a:lnTo>
                    <a:pt x="17399" y="3955"/>
                  </a:lnTo>
                  <a:lnTo>
                    <a:pt x="15536" y="2625"/>
                  </a:lnTo>
                  <a:lnTo>
                    <a:pt x="13365" y="1295"/>
                  </a:lnTo>
                  <a:lnTo>
                    <a:pt x="1087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199" name="Google Shape;1248;p39"/>
            <p:cNvSpPr/>
            <p:nvPr/>
          </p:nvSpPr>
          <p:spPr>
            <a:xfrm>
              <a:off x="210069" y="32324"/>
              <a:ext cx="57193" cy="255663"/>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8295" y="1295"/>
                  </a:lnTo>
                  <a:lnTo>
                    <a:pt x="6107" y="2625"/>
                  </a:lnTo>
                  <a:lnTo>
                    <a:pt x="4225" y="3955"/>
                  </a:lnTo>
                  <a:lnTo>
                    <a:pt x="2661" y="5286"/>
                  </a:lnTo>
                  <a:lnTo>
                    <a:pt x="1408" y="6651"/>
                  </a:lnTo>
                  <a:lnTo>
                    <a:pt x="629" y="8016"/>
                  </a:lnTo>
                  <a:lnTo>
                    <a:pt x="162" y="9417"/>
                  </a:lnTo>
                  <a:lnTo>
                    <a:pt x="0" y="10782"/>
                  </a:lnTo>
                  <a:lnTo>
                    <a:pt x="162" y="12183"/>
                  </a:lnTo>
                  <a:lnTo>
                    <a:pt x="629" y="13548"/>
                  </a:lnTo>
                  <a:lnTo>
                    <a:pt x="1408" y="14949"/>
                  </a:lnTo>
                  <a:lnTo>
                    <a:pt x="2661" y="16314"/>
                  </a:lnTo>
                  <a:lnTo>
                    <a:pt x="4225" y="17644"/>
                  </a:lnTo>
                  <a:lnTo>
                    <a:pt x="6107" y="18974"/>
                  </a:lnTo>
                  <a:lnTo>
                    <a:pt x="8295" y="20305"/>
                  </a:lnTo>
                  <a:lnTo>
                    <a:pt x="10800" y="21600"/>
                  </a:lnTo>
                  <a:lnTo>
                    <a:pt x="13305" y="20305"/>
                  </a:lnTo>
                  <a:lnTo>
                    <a:pt x="15493" y="18974"/>
                  </a:lnTo>
                  <a:lnTo>
                    <a:pt x="17375" y="17644"/>
                  </a:lnTo>
                  <a:lnTo>
                    <a:pt x="18939" y="16314"/>
                  </a:lnTo>
                  <a:lnTo>
                    <a:pt x="20036" y="14949"/>
                  </a:lnTo>
                  <a:lnTo>
                    <a:pt x="20971" y="13548"/>
                  </a:lnTo>
                  <a:lnTo>
                    <a:pt x="21444" y="12183"/>
                  </a:lnTo>
                  <a:lnTo>
                    <a:pt x="21600" y="10782"/>
                  </a:lnTo>
                  <a:lnTo>
                    <a:pt x="21444" y="9417"/>
                  </a:lnTo>
                  <a:lnTo>
                    <a:pt x="20971" y="8016"/>
                  </a:lnTo>
                  <a:lnTo>
                    <a:pt x="20036" y="6651"/>
                  </a:lnTo>
                  <a:lnTo>
                    <a:pt x="18939" y="5286"/>
                  </a:lnTo>
                  <a:lnTo>
                    <a:pt x="17375" y="3955"/>
                  </a:lnTo>
                  <a:lnTo>
                    <a:pt x="15493" y="2625"/>
                  </a:lnTo>
                  <a:lnTo>
                    <a:pt x="13305" y="1295"/>
                  </a:lnTo>
                  <a:lnTo>
                    <a:pt x="108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200" name="Google Shape;1249;p39"/>
            <p:cNvSpPr/>
            <p:nvPr/>
          </p:nvSpPr>
          <p:spPr>
            <a:xfrm>
              <a:off x="94053" y="125552"/>
              <a:ext cx="76664" cy="76665"/>
            </a:xfrm>
            <a:custGeom>
              <a:avLst/>
              <a:ahLst/>
              <a:cxnLst>
                <a:cxn ang="0">
                  <a:pos x="wd2" y="hd2"/>
                </a:cxn>
                <a:cxn ang="5400000">
                  <a:pos x="wd2" y="hd2"/>
                </a:cxn>
                <a:cxn ang="10800000">
                  <a:pos x="wd2" y="hd2"/>
                </a:cxn>
                <a:cxn ang="16200000">
                  <a:pos x="wd2" y="hd2"/>
                </a:cxn>
              </a:cxnLst>
              <a:rect l="0" t="0" r="r" b="b"/>
              <a:pathLst>
                <a:path w="21600" h="21600" extrusionOk="0">
                  <a:moveTo>
                    <a:pt x="2101" y="0"/>
                  </a:moveTo>
                  <a:lnTo>
                    <a:pt x="1516" y="702"/>
                  </a:lnTo>
                  <a:lnTo>
                    <a:pt x="934" y="1516"/>
                  </a:lnTo>
                  <a:lnTo>
                    <a:pt x="586" y="2450"/>
                  </a:lnTo>
                  <a:lnTo>
                    <a:pt x="232" y="3385"/>
                  </a:lnTo>
                  <a:lnTo>
                    <a:pt x="116" y="4319"/>
                  </a:lnTo>
                  <a:lnTo>
                    <a:pt x="0" y="5370"/>
                  </a:lnTo>
                  <a:lnTo>
                    <a:pt x="116" y="6537"/>
                  </a:lnTo>
                  <a:lnTo>
                    <a:pt x="232" y="7587"/>
                  </a:lnTo>
                  <a:lnTo>
                    <a:pt x="465" y="8754"/>
                  </a:lnTo>
                  <a:lnTo>
                    <a:pt x="818" y="9805"/>
                  </a:lnTo>
                  <a:lnTo>
                    <a:pt x="1283" y="10972"/>
                  </a:lnTo>
                  <a:lnTo>
                    <a:pt x="1869" y="12144"/>
                  </a:lnTo>
                  <a:lnTo>
                    <a:pt x="2566" y="13311"/>
                  </a:lnTo>
                  <a:lnTo>
                    <a:pt x="3268" y="14361"/>
                  </a:lnTo>
                  <a:lnTo>
                    <a:pt x="4203" y="15412"/>
                  </a:lnTo>
                  <a:lnTo>
                    <a:pt x="5137" y="16463"/>
                  </a:lnTo>
                  <a:lnTo>
                    <a:pt x="6188" y="17397"/>
                  </a:lnTo>
                  <a:lnTo>
                    <a:pt x="7239" y="18332"/>
                  </a:lnTo>
                  <a:lnTo>
                    <a:pt x="8406" y="19029"/>
                  </a:lnTo>
                  <a:lnTo>
                    <a:pt x="9456" y="19731"/>
                  </a:lnTo>
                  <a:lnTo>
                    <a:pt x="10623" y="20312"/>
                  </a:lnTo>
                  <a:lnTo>
                    <a:pt x="11790" y="20782"/>
                  </a:lnTo>
                  <a:lnTo>
                    <a:pt x="12841" y="21130"/>
                  </a:lnTo>
                  <a:lnTo>
                    <a:pt x="14008" y="21363"/>
                  </a:lnTo>
                  <a:lnTo>
                    <a:pt x="15180" y="21600"/>
                  </a:lnTo>
                  <a:lnTo>
                    <a:pt x="16230" y="21600"/>
                  </a:lnTo>
                  <a:lnTo>
                    <a:pt x="17281" y="21484"/>
                  </a:lnTo>
                  <a:lnTo>
                    <a:pt x="18215" y="21363"/>
                  </a:lnTo>
                  <a:lnTo>
                    <a:pt x="19145" y="21014"/>
                  </a:lnTo>
                  <a:lnTo>
                    <a:pt x="20080" y="20666"/>
                  </a:lnTo>
                  <a:lnTo>
                    <a:pt x="20898" y="20080"/>
                  </a:lnTo>
                  <a:lnTo>
                    <a:pt x="21600" y="19499"/>
                  </a:lnTo>
                  <a:lnTo>
                    <a:pt x="210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201" name="Google Shape;1250;p39"/>
            <p:cNvSpPr/>
            <p:nvPr/>
          </p:nvSpPr>
          <p:spPr>
            <a:xfrm>
              <a:off x="101512" y="118094"/>
              <a:ext cx="76663" cy="76665"/>
            </a:xfrm>
            <a:custGeom>
              <a:avLst/>
              <a:ahLst/>
              <a:cxnLst>
                <a:cxn ang="0">
                  <a:pos x="wd2" y="hd2"/>
                </a:cxn>
                <a:cxn ang="5400000">
                  <a:pos x="wd2" y="hd2"/>
                </a:cxn>
                <a:cxn ang="10800000">
                  <a:pos x="wd2" y="hd2"/>
                </a:cxn>
                <a:cxn ang="16200000">
                  <a:pos x="wd2" y="hd2"/>
                </a:cxn>
              </a:cxnLst>
              <a:rect l="0" t="0" r="r" b="b"/>
              <a:pathLst>
                <a:path w="21600" h="21600" extrusionOk="0">
                  <a:moveTo>
                    <a:pt x="5486" y="0"/>
                  </a:moveTo>
                  <a:lnTo>
                    <a:pt x="4435" y="116"/>
                  </a:lnTo>
                  <a:lnTo>
                    <a:pt x="3385" y="232"/>
                  </a:lnTo>
                  <a:lnTo>
                    <a:pt x="2450" y="581"/>
                  </a:lnTo>
                  <a:lnTo>
                    <a:pt x="1520" y="934"/>
                  </a:lnTo>
                  <a:lnTo>
                    <a:pt x="702" y="1399"/>
                  </a:lnTo>
                  <a:lnTo>
                    <a:pt x="0" y="2101"/>
                  </a:lnTo>
                  <a:lnTo>
                    <a:pt x="19499" y="21600"/>
                  </a:lnTo>
                  <a:lnTo>
                    <a:pt x="20196" y="20898"/>
                  </a:lnTo>
                  <a:lnTo>
                    <a:pt x="20666" y="20080"/>
                  </a:lnTo>
                  <a:lnTo>
                    <a:pt x="21130" y="19145"/>
                  </a:lnTo>
                  <a:lnTo>
                    <a:pt x="21368" y="18211"/>
                  </a:lnTo>
                  <a:lnTo>
                    <a:pt x="21600" y="17160"/>
                  </a:lnTo>
                  <a:lnTo>
                    <a:pt x="21600" y="15059"/>
                  </a:lnTo>
                  <a:lnTo>
                    <a:pt x="21484" y="14008"/>
                  </a:lnTo>
                  <a:lnTo>
                    <a:pt x="21130" y="12841"/>
                  </a:lnTo>
                  <a:lnTo>
                    <a:pt x="20782" y="11674"/>
                  </a:lnTo>
                  <a:lnTo>
                    <a:pt x="20317" y="10623"/>
                  </a:lnTo>
                  <a:lnTo>
                    <a:pt x="19731" y="9456"/>
                  </a:lnTo>
                  <a:lnTo>
                    <a:pt x="19145" y="8289"/>
                  </a:lnTo>
                  <a:lnTo>
                    <a:pt x="18332" y="7239"/>
                  </a:lnTo>
                  <a:lnTo>
                    <a:pt x="17513" y="6188"/>
                  </a:lnTo>
                  <a:lnTo>
                    <a:pt x="16463" y="5137"/>
                  </a:lnTo>
                  <a:lnTo>
                    <a:pt x="15412" y="4203"/>
                  </a:lnTo>
                  <a:lnTo>
                    <a:pt x="14361" y="3268"/>
                  </a:lnTo>
                  <a:lnTo>
                    <a:pt x="13311" y="2566"/>
                  </a:lnTo>
                  <a:lnTo>
                    <a:pt x="12144" y="1869"/>
                  </a:lnTo>
                  <a:lnTo>
                    <a:pt x="10977" y="1283"/>
                  </a:lnTo>
                  <a:lnTo>
                    <a:pt x="9926" y="818"/>
                  </a:lnTo>
                  <a:lnTo>
                    <a:pt x="8754" y="465"/>
                  </a:lnTo>
                  <a:lnTo>
                    <a:pt x="7587" y="232"/>
                  </a:lnTo>
                  <a:lnTo>
                    <a:pt x="653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202" name="Google Shape;1251;p39"/>
            <p:cNvSpPr/>
            <p:nvPr/>
          </p:nvSpPr>
          <p:spPr>
            <a:xfrm>
              <a:off x="38529" y="251931"/>
              <a:ext cx="12839" cy="17823"/>
            </a:xfrm>
            <a:custGeom>
              <a:avLst/>
              <a:ahLst/>
              <a:cxnLst>
                <a:cxn ang="0">
                  <a:pos x="wd2" y="hd2"/>
                </a:cxn>
                <a:cxn ang="5400000">
                  <a:pos x="wd2" y="hd2"/>
                </a:cxn>
                <a:cxn ang="10800000">
                  <a:pos x="wd2" y="hd2"/>
                </a:cxn>
                <a:cxn ang="16200000">
                  <a:pos x="wd2" y="hd2"/>
                </a:cxn>
              </a:cxnLst>
              <a:rect l="0" t="0" r="r" b="b"/>
              <a:pathLst>
                <a:path w="21600" h="21600" extrusionOk="0">
                  <a:moveTo>
                    <a:pt x="12549" y="0"/>
                  </a:moveTo>
                  <a:lnTo>
                    <a:pt x="9773" y="500"/>
                  </a:lnTo>
                  <a:lnTo>
                    <a:pt x="6969" y="2020"/>
                  </a:lnTo>
                  <a:lnTo>
                    <a:pt x="4886" y="4020"/>
                  </a:lnTo>
                  <a:lnTo>
                    <a:pt x="694" y="13560"/>
                  </a:lnTo>
                  <a:lnTo>
                    <a:pt x="0" y="16080"/>
                  </a:lnTo>
                  <a:lnTo>
                    <a:pt x="694" y="18080"/>
                  </a:lnTo>
                  <a:lnTo>
                    <a:pt x="2776" y="20100"/>
                  </a:lnTo>
                  <a:lnTo>
                    <a:pt x="5580" y="21600"/>
                  </a:lnTo>
                  <a:lnTo>
                    <a:pt x="11161" y="21600"/>
                  </a:lnTo>
                  <a:lnTo>
                    <a:pt x="13243" y="20600"/>
                  </a:lnTo>
                  <a:lnTo>
                    <a:pt x="15325" y="19580"/>
                  </a:lnTo>
                  <a:lnTo>
                    <a:pt x="16741" y="17580"/>
                  </a:lnTo>
                  <a:lnTo>
                    <a:pt x="21600" y="8040"/>
                  </a:lnTo>
                  <a:lnTo>
                    <a:pt x="21600" y="5520"/>
                  </a:lnTo>
                  <a:lnTo>
                    <a:pt x="20906" y="3520"/>
                  </a:lnTo>
                  <a:lnTo>
                    <a:pt x="18824" y="1500"/>
                  </a:lnTo>
                  <a:lnTo>
                    <a:pt x="1604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03" name="Google Shape;1252;p39"/>
            <p:cNvSpPr/>
            <p:nvPr/>
          </p:nvSpPr>
          <p:spPr>
            <a:xfrm>
              <a:off x="47096" y="223748"/>
              <a:ext cx="12701" cy="18235"/>
            </a:xfrm>
            <a:custGeom>
              <a:avLst/>
              <a:ahLst/>
              <a:cxnLst>
                <a:cxn ang="0">
                  <a:pos x="wd2" y="hd2"/>
                </a:cxn>
                <a:cxn ang="5400000">
                  <a:pos x="wd2" y="hd2"/>
                </a:cxn>
                <a:cxn ang="10800000">
                  <a:pos x="wd2" y="hd2"/>
                </a:cxn>
                <a:cxn ang="16200000">
                  <a:pos x="wd2" y="hd2"/>
                </a:cxn>
              </a:cxnLst>
              <a:rect l="0" t="0" r="r" b="b"/>
              <a:pathLst>
                <a:path w="21600" h="21600" extrusionOk="0">
                  <a:moveTo>
                    <a:pt x="11516" y="0"/>
                  </a:moveTo>
                  <a:lnTo>
                    <a:pt x="7935" y="508"/>
                  </a:lnTo>
                  <a:lnTo>
                    <a:pt x="5758" y="2463"/>
                  </a:lnTo>
                  <a:lnTo>
                    <a:pt x="4326" y="4418"/>
                  </a:lnTo>
                  <a:lnTo>
                    <a:pt x="716" y="14250"/>
                  </a:lnTo>
                  <a:lnTo>
                    <a:pt x="0" y="16205"/>
                  </a:lnTo>
                  <a:lnTo>
                    <a:pt x="1461" y="18668"/>
                  </a:lnTo>
                  <a:lnTo>
                    <a:pt x="3610" y="20134"/>
                  </a:lnTo>
                  <a:lnTo>
                    <a:pt x="7190" y="21600"/>
                  </a:lnTo>
                  <a:lnTo>
                    <a:pt x="9368" y="21600"/>
                  </a:lnTo>
                  <a:lnTo>
                    <a:pt x="12232" y="21111"/>
                  </a:lnTo>
                  <a:lnTo>
                    <a:pt x="14410" y="20134"/>
                  </a:lnTo>
                  <a:lnTo>
                    <a:pt x="16558" y="18668"/>
                  </a:lnTo>
                  <a:lnTo>
                    <a:pt x="17990" y="17182"/>
                  </a:lnTo>
                  <a:lnTo>
                    <a:pt x="21600" y="7369"/>
                  </a:lnTo>
                  <a:lnTo>
                    <a:pt x="21600" y="4926"/>
                  </a:lnTo>
                  <a:lnTo>
                    <a:pt x="20168" y="2952"/>
                  </a:lnTo>
                  <a:lnTo>
                    <a:pt x="17990" y="997"/>
                  </a:lnTo>
                  <a:lnTo>
                    <a:pt x="1512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04" name="Google Shape;1253;p39"/>
            <p:cNvSpPr/>
            <p:nvPr/>
          </p:nvSpPr>
          <p:spPr>
            <a:xfrm>
              <a:off x="52895" y="194757"/>
              <a:ext cx="12701" cy="18647"/>
            </a:xfrm>
            <a:custGeom>
              <a:avLst/>
              <a:ahLst/>
              <a:cxnLst>
                <a:cxn ang="0">
                  <a:pos x="wd2" y="hd2"/>
                </a:cxn>
                <a:cxn ang="5400000">
                  <a:pos x="wd2" y="hd2"/>
                </a:cxn>
                <a:cxn ang="10800000">
                  <a:pos x="wd2" y="hd2"/>
                </a:cxn>
                <a:cxn ang="16200000">
                  <a:pos x="wd2" y="hd2"/>
                </a:cxn>
              </a:cxnLst>
              <a:rect l="0" t="0" r="r" b="b"/>
              <a:pathLst>
                <a:path w="21600" h="21600" extrusionOk="0">
                  <a:moveTo>
                    <a:pt x="9248" y="0"/>
                  </a:moveTo>
                  <a:lnTo>
                    <a:pt x="6176" y="956"/>
                  </a:lnTo>
                  <a:lnTo>
                    <a:pt x="3871" y="2867"/>
                  </a:lnTo>
                  <a:lnTo>
                    <a:pt x="2304" y="4798"/>
                  </a:lnTo>
                  <a:lnTo>
                    <a:pt x="0" y="14394"/>
                  </a:lnTo>
                  <a:lnTo>
                    <a:pt x="0" y="16802"/>
                  </a:lnTo>
                  <a:lnTo>
                    <a:pt x="2304" y="19192"/>
                  </a:lnTo>
                  <a:lnTo>
                    <a:pt x="4640" y="20625"/>
                  </a:lnTo>
                  <a:lnTo>
                    <a:pt x="8480" y="21122"/>
                  </a:lnTo>
                  <a:lnTo>
                    <a:pt x="9248" y="21600"/>
                  </a:lnTo>
                  <a:lnTo>
                    <a:pt x="13120" y="21122"/>
                  </a:lnTo>
                  <a:lnTo>
                    <a:pt x="15424" y="20147"/>
                  </a:lnTo>
                  <a:lnTo>
                    <a:pt x="17759" y="18236"/>
                  </a:lnTo>
                  <a:lnTo>
                    <a:pt x="19296" y="16305"/>
                  </a:lnTo>
                  <a:lnTo>
                    <a:pt x="21600" y="6709"/>
                  </a:lnTo>
                  <a:lnTo>
                    <a:pt x="20832" y="4320"/>
                  </a:lnTo>
                  <a:lnTo>
                    <a:pt x="19296" y="2389"/>
                  </a:lnTo>
                  <a:lnTo>
                    <a:pt x="16991" y="956"/>
                  </a:lnTo>
                  <a:lnTo>
                    <a:pt x="1312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05" name="Google Shape;1254;p39"/>
            <p:cNvSpPr/>
            <p:nvPr/>
          </p:nvSpPr>
          <p:spPr>
            <a:xfrm>
              <a:off x="55800" y="165336"/>
              <a:ext cx="12701" cy="18648"/>
            </a:xfrm>
            <a:custGeom>
              <a:avLst/>
              <a:ahLst/>
              <a:cxnLst>
                <a:cxn ang="0">
                  <a:pos x="wd2" y="hd2"/>
                </a:cxn>
                <a:cxn ang="5400000">
                  <a:pos x="wd2" y="hd2"/>
                </a:cxn>
                <a:cxn ang="10800000">
                  <a:pos x="wd2" y="hd2"/>
                </a:cxn>
                <a:cxn ang="16200000">
                  <a:pos x="wd2" y="hd2"/>
                </a:cxn>
              </a:cxnLst>
              <a:rect l="0" t="0" r="r" b="b"/>
              <a:pathLst>
                <a:path w="21600" h="21600" extrusionOk="0">
                  <a:moveTo>
                    <a:pt x="11643" y="0"/>
                  </a:moveTo>
                  <a:lnTo>
                    <a:pt x="7476" y="478"/>
                  </a:lnTo>
                  <a:lnTo>
                    <a:pt x="4168" y="1912"/>
                  </a:lnTo>
                  <a:lnTo>
                    <a:pt x="1654" y="3345"/>
                  </a:lnTo>
                  <a:lnTo>
                    <a:pt x="827" y="5754"/>
                  </a:lnTo>
                  <a:lnTo>
                    <a:pt x="0" y="15349"/>
                  </a:lnTo>
                  <a:lnTo>
                    <a:pt x="827" y="17758"/>
                  </a:lnTo>
                  <a:lnTo>
                    <a:pt x="2481" y="19669"/>
                  </a:lnTo>
                  <a:lnTo>
                    <a:pt x="5822" y="21122"/>
                  </a:lnTo>
                  <a:lnTo>
                    <a:pt x="9957" y="21600"/>
                  </a:lnTo>
                  <a:lnTo>
                    <a:pt x="14124" y="21122"/>
                  </a:lnTo>
                  <a:lnTo>
                    <a:pt x="17432" y="20147"/>
                  </a:lnTo>
                  <a:lnTo>
                    <a:pt x="19119" y="18236"/>
                  </a:lnTo>
                  <a:lnTo>
                    <a:pt x="20773" y="16305"/>
                  </a:lnTo>
                  <a:lnTo>
                    <a:pt x="21600" y="6232"/>
                  </a:lnTo>
                  <a:lnTo>
                    <a:pt x="20773" y="4320"/>
                  </a:lnTo>
                  <a:lnTo>
                    <a:pt x="18259" y="1912"/>
                  </a:lnTo>
                  <a:lnTo>
                    <a:pt x="15778" y="956"/>
                  </a:lnTo>
                  <a:lnTo>
                    <a:pt x="1164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06" name="Google Shape;1255;p39"/>
            <p:cNvSpPr/>
            <p:nvPr/>
          </p:nvSpPr>
          <p:spPr>
            <a:xfrm>
              <a:off x="55800" y="136327"/>
              <a:ext cx="12701" cy="18235"/>
            </a:xfrm>
            <a:custGeom>
              <a:avLst/>
              <a:ahLst/>
              <a:cxnLst>
                <a:cxn ang="0">
                  <a:pos x="wd2" y="hd2"/>
                </a:cxn>
                <a:cxn ang="5400000">
                  <a:pos x="wd2" y="hd2"/>
                </a:cxn>
                <a:cxn ang="10800000">
                  <a:pos x="wd2" y="hd2"/>
                </a:cxn>
                <a:cxn ang="16200000">
                  <a:pos x="wd2" y="hd2"/>
                </a:cxn>
              </a:cxnLst>
              <a:rect l="0" t="0" r="r" b="b"/>
              <a:pathLst>
                <a:path w="21600" h="21600" extrusionOk="0">
                  <a:moveTo>
                    <a:pt x="9957" y="0"/>
                  </a:moveTo>
                  <a:lnTo>
                    <a:pt x="5822" y="489"/>
                  </a:lnTo>
                  <a:lnTo>
                    <a:pt x="2481" y="1955"/>
                  </a:lnTo>
                  <a:lnTo>
                    <a:pt x="827" y="3929"/>
                  </a:lnTo>
                  <a:lnTo>
                    <a:pt x="0" y="6372"/>
                  </a:lnTo>
                  <a:lnTo>
                    <a:pt x="827" y="16205"/>
                  </a:lnTo>
                  <a:lnTo>
                    <a:pt x="1654" y="18160"/>
                  </a:lnTo>
                  <a:lnTo>
                    <a:pt x="4168" y="20114"/>
                  </a:lnTo>
                  <a:lnTo>
                    <a:pt x="7476" y="21600"/>
                  </a:lnTo>
                  <a:lnTo>
                    <a:pt x="11643" y="21600"/>
                  </a:lnTo>
                  <a:lnTo>
                    <a:pt x="15778" y="21111"/>
                  </a:lnTo>
                  <a:lnTo>
                    <a:pt x="18259" y="20114"/>
                  </a:lnTo>
                  <a:lnTo>
                    <a:pt x="20773" y="18160"/>
                  </a:lnTo>
                  <a:lnTo>
                    <a:pt x="21600" y="15697"/>
                  </a:lnTo>
                  <a:lnTo>
                    <a:pt x="20773" y="5395"/>
                  </a:lnTo>
                  <a:lnTo>
                    <a:pt x="19119" y="2952"/>
                  </a:lnTo>
                  <a:lnTo>
                    <a:pt x="16605" y="1466"/>
                  </a:lnTo>
                  <a:lnTo>
                    <a:pt x="1329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07" name="Google Shape;1256;p39"/>
            <p:cNvSpPr/>
            <p:nvPr/>
          </p:nvSpPr>
          <p:spPr>
            <a:xfrm>
              <a:off x="52895" y="106907"/>
              <a:ext cx="12701" cy="18647"/>
            </a:xfrm>
            <a:custGeom>
              <a:avLst/>
              <a:ahLst/>
              <a:cxnLst>
                <a:cxn ang="0">
                  <a:pos x="wd2" y="hd2"/>
                </a:cxn>
                <a:cxn ang="5400000">
                  <a:pos x="wd2" y="hd2"/>
                </a:cxn>
                <a:cxn ang="10800000">
                  <a:pos x="wd2" y="hd2"/>
                </a:cxn>
                <a:cxn ang="16200000">
                  <a:pos x="wd2" y="hd2"/>
                </a:cxn>
              </a:cxnLst>
              <a:rect l="0" t="0" r="r" b="b"/>
              <a:pathLst>
                <a:path w="21600" h="21600" extrusionOk="0">
                  <a:moveTo>
                    <a:pt x="8480" y="0"/>
                  </a:moveTo>
                  <a:lnTo>
                    <a:pt x="4640" y="956"/>
                  </a:lnTo>
                  <a:lnTo>
                    <a:pt x="2304" y="2389"/>
                  </a:lnTo>
                  <a:lnTo>
                    <a:pt x="0" y="4798"/>
                  </a:lnTo>
                  <a:lnTo>
                    <a:pt x="0" y="6709"/>
                  </a:lnTo>
                  <a:lnTo>
                    <a:pt x="2304" y="16324"/>
                  </a:lnTo>
                  <a:lnTo>
                    <a:pt x="3871" y="18714"/>
                  </a:lnTo>
                  <a:lnTo>
                    <a:pt x="5408" y="20166"/>
                  </a:lnTo>
                  <a:lnTo>
                    <a:pt x="8480" y="21122"/>
                  </a:lnTo>
                  <a:lnTo>
                    <a:pt x="11583" y="21600"/>
                  </a:lnTo>
                  <a:lnTo>
                    <a:pt x="13120" y="21600"/>
                  </a:lnTo>
                  <a:lnTo>
                    <a:pt x="16991" y="20644"/>
                  </a:lnTo>
                  <a:lnTo>
                    <a:pt x="19296" y="19192"/>
                  </a:lnTo>
                  <a:lnTo>
                    <a:pt x="20832" y="17280"/>
                  </a:lnTo>
                  <a:lnTo>
                    <a:pt x="21600" y="14872"/>
                  </a:lnTo>
                  <a:lnTo>
                    <a:pt x="19296" y="5276"/>
                  </a:lnTo>
                  <a:lnTo>
                    <a:pt x="17759" y="2886"/>
                  </a:lnTo>
                  <a:lnTo>
                    <a:pt x="15424" y="1434"/>
                  </a:lnTo>
                  <a:lnTo>
                    <a:pt x="12352" y="478"/>
                  </a:lnTo>
                  <a:lnTo>
                    <a:pt x="848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08" name="Google Shape;1257;p39"/>
            <p:cNvSpPr/>
            <p:nvPr/>
          </p:nvSpPr>
          <p:spPr>
            <a:xfrm>
              <a:off x="47096" y="78311"/>
              <a:ext cx="12701" cy="18235"/>
            </a:xfrm>
            <a:custGeom>
              <a:avLst/>
              <a:ahLst/>
              <a:cxnLst>
                <a:cxn ang="0">
                  <a:pos x="wd2" y="hd2"/>
                </a:cxn>
                <a:cxn ang="5400000">
                  <a:pos x="wd2" y="hd2"/>
                </a:cxn>
                <a:cxn ang="10800000">
                  <a:pos x="wd2" y="hd2"/>
                </a:cxn>
                <a:cxn ang="16200000">
                  <a:pos x="wd2" y="hd2"/>
                </a:cxn>
              </a:cxnLst>
              <a:rect l="0" t="0" r="r" b="b"/>
              <a:pathLst>
                <a:path w="21600" h="21600" extrusionOk="0">
                  <a:moveTo>
                    <a:pt x="7190" y="0"/>
                  </a:moveTo>
                  <a:lnTo>
                    <a:pt x="3610" y="1466"/>
                  </a:lnTo>
                  <a:lnTo>
                    <a:pt x="1461" y="2952"/>
                  </a:lnTo>
                  <a:lnTo>
                    <a:pt x="0" y="4906"/>
                  </a:lnTo>
                  <a:lnTo>
                    <a:pt x="716" y="7369"/>
                  </a:lnTo>
                  <a:lnTo>
                    <a:pt x="4326" y="17182"/>
                  </a:lnTo>
                  <a:lnTo>
                    <a:pt x="5042" y="19157"/>
                  </a:lnTo>
                  <a:lnTo>
                    <a:pt x="7190" y="20623"/>
                  </a:lnTo>
                  <a:lnTo>
                    <a:pt x="10084" y="21600"/>
                  </a:lnTo>
                  <a:lnTo>
                    <a:pt x="15126" y="21600"/>
                  </a:lnTo>
                  <a:lnTo>
                    <a:pt x="17990" y="20623"/>
                  </a:lnTo>
                  <a:lnTo>
                    <a:pt x="20168" y="18648"/>
                  </a:lnTo>
                  <a:lnTo>
                    <a:pt x="21600" y="16694"/>
                  </a:lnTo>
                  <a:lnTo>
                    <a:pt x="21600" y="14231"/>
                  </a:lnTo>
                  <a:lnTo>
                    <a:pt x="17990" y="4418"/>
                  </a:lnTo>
                  <a:lnTo>
                    <a:pt x="15842" y="2463"/>
                  </a:lnTo>
                  <a:lnTo>
                    <a:pt x="13665" y="977"/>
                  </a:lnTo>
                  <a:lnTo>
                    <a:pt x="108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09" name="Google Shape;1258;p39"/>
            <p:cNvSpPr/>
            <p:nvPr/>
          </p:nvSpPr>
          <p:spPr>
            <a:xfrm>
              <a:off x="38529" y="50557"/>
              <a:ext cx="12839" cy="17806"/>
            </a:xfrm>
            <a:custGeom>
              <a:avLst/>
              <a:ahLst/>
              <a:cxnLst>
                <a:cxn ang="0">
                  <a:pos x="wd2" y="hd2"/>
                </a:cxn>
                <a:cxn ang="5400000">
                  <a:pos x="wd2" y="hd2"/>
                </a:cxn>
                <a:cxn ang="10800000">
                  <a:pos x="wd2" y="hd2"/>
                </a:cxn>
                <a:cxn ang="16200000">
                  <a:pos x="wd2" y="hd2"/>
                </a:cxn>
              </a:cxnLst>
              <a:rect l="0" t="0" r="r" b="b"/>
              <a:pathLst>
                <a:path w="21600" h="21600" extrusionOk="0">
                  <a:moveTo>
                    <a:pt x="5580" y="0"/>
                  </a:moveTo>
                  <a:lnTo>
                    <a:pt x="2776" y="1501"/>
                  </a:lnTo>
                  <a:lnTo>
                    <a:pt x="694" y="3503"/>
                  </a:lnTo>
                  <a:lnTo>
                    <a:pt x="0" y="5525"/>
                  </a:lnTo>
                  <a:lnTo>
                    <a:pt x="694" y="8027"/>
                  </a:lnTo>
                  <a:lnTo>
                    <a:pt x="4886" y="17596"/>
                  </a:lnTo>
                  <a:lnTo>
                    <a:pt x="6275" y="19098"/>
                  </a:lnTo>
                  <a:lnTo>
                    <a:pt x="8357" y="20599"/>
                  </a:lnTo>
                  <a:lnTo>
                    <a:pt x="10467" y="21600"/>
                  </a:lnTo>
                  <a:lnTo>
                    <a:pt x="16047" y="21600"/>
                  </a:lnTo>
                  <a:lnTo>
                    <a:pt x="18824" y="20099"/>
                  </a:lnTo>
                  <a:lnTo>
                    <a:pt x="20906" y="18097"/>
                  </a:lnTo>
                  <a:lnTo>
                    <a:pt x="21600" y="16075"/>
                  </a:lnTo>
                  <a:lnTo>
                    <a:pt x="21600" y="13573"/>
                  </a:lnTo>
                  <a:lnTo>
                    <a:pt x="16741" y="4024"/>
                  </a:lnTo>
                  <a:lnTo>
                    <a:pt x="14631" y="1501"/>
                  </a:lnTo>
                  <a:lnTo>
                    <a:pt x="11855" y="500"/>
                  </a:lnTo>
                  <a:lnTo>
                    <a:pt x="905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0" name="Google Shape;1259;p39"/>
            <p:cNvSpPr/>
            <p:nvPr/>
          </p:nvSpPr>
          <p:spPr>
            <a:xfrm>
              <a:off x="220844" y="251931"/>
              <a:ext cx="13268" cy="17823"/>
            </a:xfrm>
            <a:custGeom>
              <a:avLst/>
              <a:ahLst/>
              <a:cxnLst>
                <a:cxn ang="0">
                  <a:pos x="wd2" y="hd2"/>
                </a:cxn>
                <a:cxn ang="5400000">
                  <a:pos x="wd2" y="hd2"/>
                </a:cxn>
                <a:cxn ang="10800000">
                  <a:pos x="wd2" y="hd2"/>
                </a:cxn>
                <a:cxn ang="16200000">
                  <a:pos x="wd2" y="hd2"/>
                </a:cxn>
              </a:cxnLst>
              <a:rect l="0" t="0" r="r" b="b"/>
              <a:pathLst>
                <a:path w="21600" h="21600" extrusionOk="0">
                  <a:moveTo>
                    <a:pt x="5400" y="0"/>
                  </a:moveTo>
                  <a:lnTo>
                    <a:pt x="2713" y="1500"/>
                  </a:lnTo>
                  <a:lnTo>
                    <a:pt x="672" y="3520"/>
                  </a:lnTo>
                  <a:lnTo>
                    <a:pt x="0" y="5520"/>
                  </a:lnTo>
                  <a:lnTo>
                    <a:pt x="672" y="8040"/>
                  </a:lnTo>
                  <a:lnTo>
                    <a:pt x="5400" y="17580"/>
                  </a:lnTo>
                  <a:lnTo>
                    <a:pt x="6743" y="19580"/>
                  </a:lnTo>
                  <a:lnTo>
                    <a:pt x="8113" y="20600"/>
                  </a:lnTo>
                  <a:lnTo>
                    <a:pt x="10800" y="21600"/>
                  </a:lnTo>
                  <a:lnTo>
                    <a:pt x="15528" y="21600"/>
                  </a:lnTo>
                  <a:lnTo>
                    <a:pt x="18887" y="20100"/>
                  </a:lnTo>
                  <a:lnTo>
                    <a:pt x="20257" y="18080"/>
                  </a:lnTo>
                  <a:lnTo>
                    <a:pt x="21600" y="16080"/>
                  </a:lnTo>
                  <a:lnTo>
                    <a:pt x="20928" y="13560"/>
                  </a:lnTo>
                  <a:lnTo>
                    <a:pt x="16200" y="4020"/>
                  </a:lnTo>
                  <a:lnTo>
                    <a:pt x="14857" y="2020"/>
                  </a:lnTo>
                  <a:lnTo>
                    <a:pt x="12143" y="500"/>
                  </a:lnTo>
                  <a:lnTo>
                    <a:pt x="878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1" name="Google Shape;1260;p39"/>
            <p:cNvSpPr/>
            <p:nvPr/>
          </p:nvSpPr>
          <p:spPr>
            <a:xfrm>
              <a:off x="212630" y="223748"/>
              <a:ext cx="12701" cy="18235"/>
            </a:xfrm>
            <a:custGeom>
              <a:avLst/>
              <a:ahLst/>
              <a:cxnLst>
                <a:cxn ang="0">
                  <a:pos x="wd2" y="hd2"/>
                </a:cxn>
                <a:cxn ang="5400000">
                  <a:pos x="wd2" y="hd2"/>
                </a:cxn>
                <a:cxn ang="10800000">
                  <a:pos x="wd2" y="hd2"/>
                </a:cxn>
                <a:cxn ang="16200000">
                  <a:pos x="wd2" y="hd2"/>
                </a:cxn>
              </a:cxnLst>
              <a:rect l="0" t="0" r="r" b="b"/>
              <a:pathLst>
                <a:path w="21600" h="21600" extrusionOk="0">
                  <a:moveTo>
                    <a:pt x="6705" y="0"/>
                  </a:moveTo>
                  <a:lnTo>
                    <a:pt x="2997" y="997"/>
                  </a:lnTo>
                  <a:lnTo>
                    <a:pt x="742" y="2952"/>
                  </a:lnTo>
                  <a:lnTo>
                    <a:pt x="0" y="4926"/>
                  </a:lnTo>
                  <a:lnTo>
                    <a:pt x="0" y="7369"/>
                  </a:lnTo>
                  <a:lnTo>
                    <a:pt x="3738" y="17182"/>
                  </a:lnTo>
                  <a:lnTo>
                    <a:pt x="4480" y="18668"/>
                  </a:lnTo>
                  <a:lnTo>
                    <a:pt x="6705" y="20134"/>
                  </a:lnTo>
                  <a:lnTo>
                    <a:pt x="9702" y="21111"/>
                  </a:lnTo>
                  <a:lnTo>
                    <a:pt x="12669" y="21600"/>
                  </a:lnTo>
                  <a:lnTo>
                    <a:pt x="14895" y="21111"/>
                  </a:lnTo>
                  <a:lnTo>
                    <a:pt x="17891" y="20134"/>
                  </a:lnTo>
                  <a:lnTo>
                    <a:pt x="20116" y="18668"/>
                  </a:lnTo>
                  <a:lnTo>
                    <a:pt x="21600" y="16205"/>
                  </a:lnTo>
                  <a:lnTo>
                    <a:pt x="21600" y="14250"/>
                  </a:lnTo>
                  <a:lnTo>
                    <a:pt x="17891" y="4418"/>
                  </a:lnTo>
                  <a:lnTo>
                    <a:pt x="16408" y="2463"/>
                  </a:lnTo>
                  <a:lnTo>
                    <a:pt x="13411" y="508"/>
                  </a:lnTo>
                  <a:lnTo>
                    <a:pt x="1044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2" name="Google Shape;1261;p39"/>
            <p:cNvSpPr/>
            <p:nvPr/>
          </p:nvSpPr>
          <p:spPr>
            <a:xfrm>
              <a:off x="206838" y="194757"/>
              <a:ext cx="12701" cy="18647"/>
            </a:xfrm>
            <a:custGeom>
              <a:avLst/>
              <a:ahLst/>
              <a:cxnLst>
                <a:cxn ang="0">
                  <a:pos x="wd2" y="hd2"/>
                </a:cxn>
                <a:cxn ang="5400000">
                  <a:pos x="wd2" y="hd2"/>
                </a:cxn>
                <a:cxn ang="10800000">
                  <a:pos x="wd2" y="hd2"/>
                </a:cxn>
                <a:cxn ang="16200000">
                  <a:pos x="wd2" y="hd2"/>
                </a:cxn>
              </a:cxnLst>
              <a:rect l="0" t="0" r="r" b="b"/>
              <a:pathLst>
                <a:path w="21600" h="21600" extrusionOk="0">
                  <a:moveTo>
                    <a:pt x="7996" y="0"/>
                  </a:moveTo>
                  <a:lnTo>
                    <a:pt x="4779" y="956"/>
                  </a:lnTo>
                  <a:lnTo>
                    <a:pt x="1593" y="2389"/>
                  </a:lnTo>
                  <a:lnTo>
                    <a:pt x="0" y="4320"/>
                  </a:lnTo>
                  <a:lnTo>
                    <a:pt x="0" y="6709"/>
                  </a:lnTo>
                  <a:lnTo>
                    <a:pt x="2389" y="16305"/>
                  </a:lnTo>
                  <a:lnTo>
                    <a:pt x="3186" y="18236"/>
                  </a:lnTo>
                  <a:lnTo>
                    <a:pt x="5607" y="20147"/>
                  </a:lnTo>
                  <a:lnTo>
                    <a:pt x="8793" y="21122"/>
                  </a:lnTo>
                  <a:lnTo>
                    <a:pt x="11979" y="21600"/>
                  </a:lnTo>
                  <a:lnTo>
                    <a:pt x="13604" y="21122"/>
                  </a:lnTo>
                  <a:lnTo>
                    <a:pt x="16789" y="20625"/>
                  </a:lnTo>
                  <a:lnTo>
                    <a:pt x="20007" y="19192"/>
                  </a:lnTo>
                  <a:lnTo>
                    <a:pt x="21600" y="16802"/>
                  </a:lnTo>
                  <a:lnTo>
                    <a:pt x="21600" y="14394"/>
                  </a:lnTo>
                  <a:lnTo>
                    <a:pt x="19179" y="4798"/>
                  </a:lnTo>
                  <a:lnTo>
                    <a:pt x="18382" y="2867"/>
                  </a:lnTo>
                  <a:lnTo>
                    <a:pt x="15196" y="956"/>
                  </a:lnTo>
                  <a:lnTo>
                    <a:pt x="1197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3" name="Google Shape;1262;p39"/>
            <p:cNvSpPr/>
            <p:nvPr/>
          </p:nvSpPr>
          <p:spPr>
            <a:xfrm>
              <a:off x="203934" y="165336"/>
              <a:ext cx="12701" cy="18648"/>
            </a:xfrm>
            <a:custGeom>
              <a:avLst/>
              <a:ahLst/>
              <a:cxnLst>
                <a:cxn ang="0">
                  <a:pos x="wd2" y="hd2"/>
                </a:cxn>
                <a:cxn ang="5400000">
                  <a:pos x="wd2" y="hd2"/>
                </a:cxn>
                <a:cxn ang="10800000">
                  <a:pos x="wd2" y="hd2"/>
                </a:cxn>
                <a:cxn ang="16200000">
                  <a:pos x="wd2" y="hd2"/>
                </a:cxn>
              </a:cxnLst>
              <a:rect l="0" t="0" r="r" b="b"/>
              <a:pathLst>
                <a:path w="21600" h="21600" extrusionOk="0">
                  <a:moveTo>
                    <a:pt x="9493" y="0"/>
                  </a:moveTo>
                  <a:lnTo>
                    <a:pt x="6054" y="956"/>
                  </a:lnTo>
                  <a:lnTo>
                    <a:pt x="2580" y="1912"/>
                  </a:lnTo>
                  <a:lnTo>
                    <a:pt x="0" y="4320"/>
                  </a:lnTo>
                  <a:lnTo>
                    <a:pt x="0" y="6232"/>
                  </a:lnTo>
                  <a:lnTo>
                    <a:pt x="860" y="16305"/>
                  </a:lnTo>
                  <a:lnTo>
                    <a:pt x="1720" y="18236"/>
                  </a:lnTo>
                  <a:lnTo>
                    <a:pt x="4334" y="20147"/>
                  </a:lnTo>
                  <a:lnTo>
                    <a:pt x="6913" y="21122"/>
                  </a:lnTo>
                  <a:lnTo>
                    <a:pt x="11247" y="21600"/>
                  </a:lnTo>
                  <a:lnTo>
                    <a:pt x="12107" y="21600"/>
                  </a:lnTo>
                  <a:lnTo>
                    <a:pt x="15546" y="21122"/>
                  </a:lnTo>
                  <a:lnTo>
                    <a:pt x="19020" y="19669"/>
                  </a:lnTo>
                  <a:lnTo>
                    <a:pt x="21600" y="17758"/>
                  </a:lnTo>
                  <a:lnTo>
                    <a:pt x="21600" y="15349"/>
                  </a:lnTo>
                  <a:lnTo>
                    <a:pt x="20740" y="5754"/>
                  </a:lnTo>
                  <a:lnTo>
                    <a:pt x="19880" y="3345"/>
                  </a:lnTo>
                  <a:lnTo>
                    <a:pt x="17266" y="1912"/>
                  </a:lnTo>
                  <a:lnTo>
                    <a:pt x="13827" y="478"/>
                  </a:lnTo>
                  <a:lnTo>
                    <a:pt x="949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4" name="Google Shape;1263;p39"/>
            <p:cNvSpPr/>
            <p:nvPr/>
          </p:nvSpPr>
          <p:spPr>
            <a:xfrm>
              <a:off x="203934" y="136327"/>
              <a:ext cx="12701" cy="18235"/>
            </a:xfrm>
            <a:custGeom>
              <a:avLst/>
              <a:ahLst/>
              <a:cxnLst>
                <a:cxn ang="0">
                  <a:pos x="wd2" y="hd2"/>
                </a:cxn>
                <a:cxn ang="5400000">
                  <a:pos x="wd2" y="hd2"/>
                </a:cxn>
                <a:cxn ang="10800000">
                  <a:pos x="wd2" y="hd2"/>
                </a:cxn>
                <a:cxn ang="16200000">
                  <a:pos x="wd2" y="hd2"/>
                </a:cxn>
              </a:cxnLst>
              <a:rect l="0" t="0" r="r" b="b"/>
              <a:pathLst>
                <a:path w="21600" h="21600" extrusionOk="0">
                  <a:moveTo>
                    <a:pt x="7773" y="0"/>
                  </a:moveTo>
                  <a:lnTo>
                    <a:pt x="4334" y="1466"/>
                  </a:lnTo>
                  <a:lnTo>
                    <a:pt x="1720" y="2952"/>
                  </a:lnTo>
                  <a:lnTo>
                    <a:pt x="860" y="5395"/>
                  </a:lnTo>
                  <a:lnTo>
                    <a:pt x="0" y="15697"/>
                  </a:lnTo>
                  <a:lnTo>
                    <a:pt x="860" y="18160"/>
                  </a:lnTo>
                  <a:lnTo>
                    <a:pt x="2580" y="20114"/>
                  </a:lnTo>
                  <a:lnTo>
                    <a:pt x="6054" y="21111"/>
                  </a:lnTo>
                  <a:lnTo>
                    <a:pt x="10353" y="21600"/>
                  </a:lnTo>
                  <a:lnTo>
                    <a:pt x="14687" y="21600"/>
                  </a:lnTo>
                  <a:lnTo>
                    <a:pt x="18126" y="20114"/>
                  </a:lnTo>
                  <a:lnTo>
                    <a:pt x="19880" y="18160"/>
                  </a:lnTo>
                  <a:lnTo>
                    <a:pt x="20740" y="16205"/>
                  </a:lnTo>
                  <a:lnTo>
                    <a:pt x="21600" y="6372"/>
                  </a:lnTo>
                  <a:lnTo>
                    <a:pt x="21600" y="3929"/>
                  </a:lnTo>
                  <a:lnTo>
                    <a:pt x="19020" y="1955"/>
                  </a:lnTo>
                  <a:lnTo>
                    <a:pt x="16406" y="489"/>
                  </a:lnTo>
                  <a:lnTo>
                    <a:pt x="1210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5" name="Google Shape;1264;p39"/>
            <p:cNvSpPr/>
            <p:nvPr/>
          </p:nvSpPr>
          <p:spPr>
            <a:xfrm>
              <a:off x="206838" y="106907"/>
              <a:ext cx="12701" cy="18647"/>
            </a:xfrm>
            <a:custGeom>
              <a:avLst/>
              <a:ahLst/>
              <a:cxnLst>
                <a:cxn ang="0">
                  <a:pos x="wd2" y="hd2"/>
                </a:cxn>
                <a:cxn ang="5400000">
                  <a:pos x="wd2" y="hd2"/>
                </a:cxn>
                <a:cxn ang="10800000">
                  <a:pos x="wd2" y="hd2"/>
                </a:cxn>
                <a:cxn ang="16200000">
                  <a:pos x="wd2" y="hd2"/>
                </a:cxn>
              </a:cxnLst>
              <a:rect l="0" t="0" r="r" b="b"/>
              <a:pathLst>
                <a:path w="21600" h="21600" extrusionOk="0">
                  <a:moveTo>
                    <a:pt x="13604" y="0"/>
                  </a:moveTo>
                  <a:lnTo>
                    <a:pt x="9589" y="478"/>
                  </a:lnTo>
                  <a:lnTo>
                    <a:pt x="6404" y="1434"/>
                  </a:lnTo>
                  <a:lnTo>
                    <a:pt x="3186" y="2886"/>
                  </a:lnTo>
                  <a:lnTo>
                    <a:pt x="2389" y="5276"/>
                  </a:lnTo>
                  <a:lnTo>
                    <a:pt x="0" y="14872"/>
                  </a:lnTo>
                  <a:lnTo>
                    <a:pt x="0" y="17280"/>
                  </a:lnTo>
                  <a:lnTo>
                    <a:pt x="1593" y="19192"/>
                  </a:lnTo>
                  <a:lnTo>
                    <a:pt x="4779" y="20644"/>
                  </a:lnTo>
                  <a:lnTo>
                    <a:pt x="7996" y="21600"/>
                  </a:lnTo>
                  <a:lnTo>
                    <a:pt x="9589" y="21600"/>
                  </a:lnTo>
                  <a:lnTo>
                    <a:pt x="12807" y="21122"/>
                  </a:lnTo>
                  <a:lnTo>
                    <a:pt x="15993" y="20166"/>
                  </a:lnTo>
                  <a:lnTo>
                    <a:pt x="18382" y="18714"/>
                  </a:lnTo>
                  <a:lnTo>
                    <a:pt x="19179" y="16324"/>
                  </a:lnTo>
                  <a:lnTo>
                    <a:pt x="21600" y="6709"/>
                  </a:lnTo>
                  <a:lnTo>
                    <a:pt x="21600" y="4798"/>
                  </a:lnTo>
                  <a:lnTo>
                    <a:pt x="20007" y="2389"/>
                  </a:lnTo>
                  <a:lnTo>
                    <a:pt x="16789" y="956"/>
                  </a:lnTo>
                  <a:lnTo>
                    <a:pt x="136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6" name="Google Shape;1265;p39"/>
            <p:cNvSpPr/>
            <p:nvPr/>
          </p:nvSpPr>
          <p:spPr>
            <a:xfrm>
              <a:off x="212630" y="78311"/>
              <a:ext cx="12701" cy="18235"/>
            </a:xfrm>
            <a:custGeom>
              <a:avLst/>
              <a:ahLst/>
              <a:cxnLst>
                <a:cxn ang="0">
                  <a:pos x="wd2" y="hd2"/>
                </a:cxn>
                <a:cxn ang="5400000">
                  <a:pos x="wd2" y="hd2"/>
                </a:cxn>
                <a:cxn ang="10800000">
                  <a:pos x="wd2" y="hd2"/>
                </a:cxn>
                <a:cxn ang="16200000">
                  <a:pos x="wd2" y="hd2"/>
                </a:cxn>
              </a:cxnLst>
              <a:rect l="0" t="0" r="r" b="b"/>
              <a:pathLst>
                <a:path w="21600" h="21600" extrusionOk="0">
                  <a:moveTo>
                    <a:pt x="11186" y="0"/>
                  </a:moveTo>
                  <a:lnTo>
                    <a:pt x="7447" y="977"/>
                  </a:lnTo>
                  <a:lnTo>
                    <a:pt x="5222" y="2463"/>
                  </a:lnTo>
                  <a:lnTo>
                    <a:pt x="3738" y="4418"/>
                  </a:lnTo>
                  <a:lnTo>
                    <a:pt x="0" y="14231"/>
                  </a:lnTo>
                  <a:lnTo>
                    <a:pt x="0" y="16694"/>
                  </a:lnTo>
                  <a:lnTo>
                    <a:pt x="742" y="18648"/>
                  </a:lnTo>
                  <a:lnTo>
                    <a:pt x="2997" y="20623"/>
                  </a:lnTo>
                  <a:lnTo>
                    <a:pt x="6705" y="21600"/>
                  </a:lnTo>
                  <a:lnTo>
                    <a:pt x="11927" y="21600"/>
                  </a:lnTo>
                  <a:lnTo>
                    <a:pt x="14153" y="20623"/>
                  </a:lnTo>
                  <a:lnTo>
                    <a:pt x="16408" y="19157"/>
                  </a:lnTo>
                  <a:lnTo>
                    <a:pt x="17891" y="17182"/>
                  </a:lnTo>
                  <a:lnTo>
                    <a:pt x="21600" y="7369"/>
                  </a:lnTo>
                  <a:lnTo>
                    <a:pt x="21600" y="4906"/>
                  </a:lnTo>
                  <a:lnTo>
                    <a:pt x="20116" y="2952"/>
                  </a:lnTo>
                  <a:lnTo>
                    <a:pt x="17891" y="1466"/>
                  </a:lnTo>
                  <a:lnTo>
                    <a:pt x="1489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7" name="Google Shape;1266;p39"/>
            <p:cNvSpPr/>
            <p:nvPr/>
          </p:nvSpPr>
          <p:spPr>
            <a:xfrm>
              <a:off x="220844" y="50557"/>
              <a:ext cx="13268" cy="17806"/>
            </a:xfrm>
            <a:custGeom>
              <a:avLst/>
              <a:ahLst/>
              <a:cxnLst>
                <a:cxn ang="0">
                  <a:pos x="wd2" y="hd2"/>
                </a:cxn>
                <a:cxn ang="5400000">
                  <a:pos x="wd2" y="hd2"/>
                </a:cxn>
                <a:cxn ang="10800000">
                  <a:pos x="wd2" y="hd2"/>
                </a:cxn>
                <a:cxn ang="16200000">
                  <a:pos x="wd2" y="hd2"/>
                </a:cxn>
              </a:cxnLst>
              <a:rect l="0" t="0" r="r" b="b"/>
              <a:pathLst>
                <a:path w="21600" h="21600" extrusionOk="0">
                  <a:moveTo>
                    <a:pt x="12815" y="0"/>
                  </a:moveTo>
                  <a:lnTo>
                    <a:pt x="9457" y="500"/>
                  </a:lnTo>
                  <a:lnTo>
                    <a:pt x="6743" y="1501"/>
                  </a:lnTo>
                  <a:lnTo>
                    <a:pt x="5400" y="4024"/>
                  </a:lnTo>
                  <a:lnTo>
                    <a:pt x="672" y="13573"/>
                  </a:lnTo>
                  <a:lnTo>
                    <a:pt x="0" y="16075"/>
                  </a:lnTo>
                  <a:lnTo>
                    <a:pt x="672" y="18097"/>
                  </a:lnTo>
                  <a:lnTo>
                    <a:pt x="2713" y="20099"/>
                  </a:lnTo>
                  <a:lnTo>
                    <a:pt x="5400" y="21600"/>
                  </a:lnTo>
                  <a:lnTo>
                    <a:pt x="10800" y="21600"/>
                  </a:lnTo>
                  <a:lnTo>
                    <a:pt x="13513" y="20599"/>
                  </a:lnTo>
                  <a:lnTo>
                    <a:pt x="14857" y="19098"/>
                  </a:lnTo>
                  <a:lnTo>
                    <a:pt x="16200" y="17596"/>
                  </a:lnTo>
                  <a:lnTo>
                    <a:pt x="20928" y="8027"/>
                  </a:lnTo>
                  <a:lnTo>
                    <a:pt x="21600" y="5525"/>
                  </a:lnTo>
                  <a:lnTo>
                    <a:pt x="20257" y="3503"/>
                  </a:lnTo>
                  <a:lnTo>
                    <a:pt x="18887" y="1501"/>
                  </a:lnTo>
                  <a:lnTo>
                    <a:pt x="162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8" name="Google Shape;1267;p39"/>
            <p:cNvSpPr/>
            <p:nvPr/>
          </p:nvSpPr>
          <p:spPr>
            <a:xfrm>
              <a:off x="0" y="-1"/>
              <a:ext cx="272229" cy="320313"/>
            </a:xfrm>
            <a:custGeom>
              <a:avLst/>
              <a:ahLst/>
              <a:cxnLst>
                <a:cxn ang="0">
                  <a:pos x="wd2" y="hd2"/>
                </a:cxn>
                <a:cxn ang="5400000">
                  <a:pos x="wd2" y="hd2"/>
                </a:cxn>
                <a:cxn ang="10800000">
                  <a:pos x="wd2" y="hd2"/>
                </a:cxn>
                <a:cxn ang="16200000">
                  <a:pos x="wd2" y="hd2"/>
                </a:cxn>
              </a:cxnLst>
              <a:rect l="0" t="0" r="r" b="b"/>
              <a:pathLst>
                <a:path w="21600" h="21600" extrusionOk="0">
                  <a:moveTo>
                    <a:pt x="18543" y="699"/>
                  </a:moveTo>
                  <a:lnTo>
                    <a:pt x="18543" y="1844"/>
                  </a:lnTo>
                  <a:lnTo>
                    <a:pt x="4306" y="1844"/>
                  </a:lnTo>
                  <a:lnTo>
                    <a:pt x="4142" y="1873"/>
                  </a:lnTo>
                  <a:lnTo>
                    <a:pt x="4010" y="1956"/>
                  </a:lnTo>
                  <a:lnTo>
                    <a:pt x="3912" y="2040"/>
                  </a:lnTo>
                  <a:lnTo>
                    <a:pt x="3912" y="2319"/>
                  </a:lnTo>
                  <a:lnTo>
                    <a:pt x="4010" y="2431"/>
                  </a:lnTo>
                  <a:lnTo>
                    <a:pt x="4142" y="2515"/>
                  </a:lnTo>
                  <a:lnTo>
                    <a:pt x="4306" y="2543"/>
                  </a:lnTo>
                  <a:lnTo>
                    <a:pt x="18674" y="2543"/>
                  </a:lnTo>
                  <a:lnTo>
                    <a:pt x="19167" y="3521"/>
                  </a:lnTo>
                  <a:lnTo>
                    <a:pt x="19594" y="4499"/>
                  </a:lnTo>
                  <a:lnTo>
                    <a:pt x="19957" y="5505"/>
                  </a:lnTo>
                  <a:lnTo>
                    <a:pt x="20253" y="6538"/>
                  </a:lnTo>
                  <a:lnTo>
                    <a:pt x="20516" y="7544"/>
                  </a:lnTo>
                  <a:lnTo>
                    <a:pt x="20680" y="8578"/>
                  </a:lnTo>
                  <a:lnTo>
                    <a:pt x="20778" y="9613"/>
                  </a:lnTo>
                  <a:lnTo>
                    <a:pt x="20812" y="10674"/>
                  </a:lnTo>
                  <a:lnTo>
                    <a:pt x="20778" y="11708"/>
                  </a:lnTo>
                  <a:lnTo>
                    <a:pt x="20712" y="12742"/>
                  </a:lnTo>
                  <a:lnTo>
                    <a:pt x="20549" y="13775"/>
                  </a:lnTo>
                  <a:lnTo>
                    <a:pt x="20318" y="14809"/>
                  </a:lnTo>
                  <a:lnTo>
                    <a:pt x="20055" y="15815"/>
                  </a:lnTo>
                  <a:lnTo>
                    <a:pt x="19694" y="16821"/>
                  </a:lnTo>
                  <a:lnTo>
                    <a:pt x="19298" y="17827"/>
                  </a:lnTo>
                  <a:lnTo>
                    <a:pt x="18806" y="18805"/>
                  </a:lnTo>
                  <a:lnTo>
                    <a:pt x="18707" y="18833"/>
                  </a:lnTo>
                  <a:lnTo>
                    <a:pt x="18608" y="18862"/>
                  </a:lnTo>
                  <a:lnTo>
                    <a:pt x="18510" y="18917"/>
                  </a:lnTo>
                  <a:lnTo>
                    <a:pt x="18411" y="19029"/>
                  </a:lnTo>
                  <a:lnTo>
                    <a:pt x="18378" y="19169"/>
                  </a:lnTo>
                  <a:lnTo>
                    <a:pt x="18443" y="19308"/>
                  </a:lnTo>
                  <a:lnTo>
                    <a:pt x="18543" y="19476"/>
                  </a:lnTo>
                  <a:lnTo>
                    <a:pt x="18543" y="20901"/>
                  </a:lnTo>
                  <a:lnTo>
                    <a:pt x="3090" y="20901"/>
                  </a:lnTo>
                  <a:lnTo>
                    <a:pt x="3090" y="19755"/>
                  </a:lnTo>
                  <a:lnTo>
                    <a:pt x="17327" y="19755"/>
                  </a:lnTo>
                  <a:lnTo>
                    <a:pt x="17458" y="19727"/>
                  </a:lnTo>
                  <a:lnTo>
                    <a:pt x="17590" y="19644"/>
                  </a:lnTo>
                  <a:lnTo>
                    <a:pt x="17688" y="19531"/>
                  </a:lnTo>
                  <a:lnTo>
                    <a:pt x="17721" y="19420"/>
                  </a:lnTo>
                  <a:lnTo>
                    <a:pt x="17688" y="19280"/>
                  </a:lnTo>
                  <a:lnTo>
                    <a:pt x="17590" y="19169"/>
                  </a:lnTo>
                  <a:lnTo>
                    <a:pt x="17458" y="19084"/>
                  </a:lnTo>
                  <a:lnTo>
                    <a:pt x="17327" y="19056"/>
                  </a:lnTo>
                  <a:lnTo>
                    <a:pt x="2926" y="19056"/>
                  </a:lnTo>
                  <a:lnTo>
                    <a:pt x="2433" y="18078"/>
                  </a:lnTo>
                  <a:lnTo>
                    <a:pt x="2004" y="17101"/>
                  </a:lnTo>
                  <a:lnTo>
                    <a:pt x="1643" y="16094"/>
                  </a:lnTo>
                  <a:lnTo>
                    <a:pt x="1347" y="15061"/>
                  </a:lnTo>
                  <a:lnTo>
                    <a:pt x="1117" y="14027"/>
                  </a:lnTo>
                  <a:lnTo>
                    <a:pt x="953" y="13021"/>
                  </a:lnTo>
                  <a:lnTo>
                    <a:pt x="821" y="11959"/>
                  </a:lnTo>
                  <a:lnTo>
                    <a:pt x="788" y="10926"/>
                  </a:lnTo>
                  <a:lnTo>
                    <a:pt x="821" y="9892"/>
                  </a:lnTo>
                  <a:lnTo>
                    <a:pt x="920" y="8857"/>
                  </a:lnTo>
                  <a:lnTo>
                    <a:pt x="1051" y="7823"/>
                  </a:lnTo>
                  <a:lnTo>
                    <a:pt x="1282" y="6790"/>
                  </a:lnTo>
                  <a:lnTo>
                    <a:pt x="1578" y="5784"/>
                  </a:lnTo>
                  <a:lnTo>
                    <a:pt x="1906" y="4750"/>
                  </a:lnTo>
                  <a:lnTo>
                    <a:pt x="2334" y="3772"/>
                  </a:lnTo>
                  <a:lnTo>
                    <a:pt x="2794" y="2794"/>
                  </a:lnTo>
                  <a:lnTo>
                    <a:pt x="2827" y="2794"/>
                  </a:lnTo>
                  <a:lnTo>
                    <a:pt x="2892" y="2766"/>
                  </a:lnTo>
                  <a:lnTo>
                    <a:pt x="2992" y="2738"/>
                  </a:lnTo>
                  <a:lnTo>
                    <a:pt x="3123" y="2655"/>
                  </a:lnTo>
                  <a:lnTo>
                    <a:pt x="3188" y="2543"/>
                  </a:lnTo>
                  <a:lnTo>
                    <a:pt x="3222" y="2431"/>
                  </a:lnTo>
                  <a:lnTo>
                    <a:pt x="3188" y="2291"/>
                  </a:lnTo>
                  <a:lnTo>
                    <a:pt x="3090" y="2124"/>
                  </a:lnTo>
                  <a:lnTo>
                    <a:pt x="3090" y="699"/>
                  </a:lnTo>
                  <a:close/>
                  <a:moveTo>
                    <a:pt x="2696" y="0"/>
                  </a:moveTo>
                  <a:lnTo>
                    <a:pt x="2531" y="28"/>
                  </a:lnTo>
                  <a:lnTo>
                    <a:pt x="2400" y="111"/>
                  </a:lnTo>
                  <a:lnTo>
                    <a:pt x="2300" y="224"/>
                  </a:lnTo>
                  <a:lnTo>
                    <a:pt x="2268" y="363"/>
                  </a:lnTo>
                  <a:lnTo>
                    <a:pt x="2268" y="2095"/>
                  </a:lnTo>
                  <a:lnTo>
                    <a:pt x="1743" y="3130"/>
                  </a:lnTo>
                  <a:lnTo>
                    <a:pt x="1282" y="4192"/>
                  </a:lnTo>
                  <a:lnTo>
                    <a:pt x="888" y="5253"/>
                  </a:lnTo>
                  <a:lnTo>
                    <a:pt x="592" y="6342"/>
                  </a:lnTo>
                  <a:lnTo>
                    <a:pt x="329" y="7433"/>
                  </a:lnTo>
                  <a:lnTo>
                    <a:pt x="131" y="8550"/>
                  </a:lnTo>
                  <a:lnTo>
                    <a:pt x="33" y="9668"/>
                  </a:lnTo>
                  <a:lnTo>
                    <a:pt x="0" y="10786"/>
                  </a:lnTo>
                  <a:lnTo>
                    <a:pt x="33" y="11932"/>
                  </a:lnTo>
                  <a:lnTo>
                    <a:pt x="131" y="13049"/>
                  </a:lnTo>
                  <a:lnTo>
                    <a:pt x="329" y="14139"/>
                  </a:lnTo>
                  <a:lnTo>
                    <a:pt x="592" y="15256"/>
                  </a:lnTo>
                  <a:lnTo>
                    <a:pt x="888" y="16346"/>
                  </a:lnTo>
                  <a:lnTo>
                    <a:pt x="1282" y="17408"/>
                  </a:lnTo>
                  <a:lnTo>
                    <a:pt x="1743" y="18470"/>
                  </a:lnTo>
                  <a:lnTo>
                    <a:pt x="2268" y="19476"/>
                  </a:lnTo>
                  <a:lnTo>
                    <a:pt x="2268" y="21236"/>
                  </a:lnTo>
                  <a:lnTo>
                    <a:pt x="2300" y="21376"/>
                  </a:lnTo>
                  <a:lnTo>
                    <a:pt x="2400" y="21488"/>
                  </a:lnTo>
                  <a:lnTo>
                    <a:pt x="2531" y="21571"/>
                  </a:lnTo>
                  <a:lnTo>
                    <a:pt x="2696" y="21600"/>
                  </a:lnTo>
                  <a:lnTo>
                    <a:pt x="18937" y="21600"/>
                  </a:lnTo>
                  <a:lnTo>
                    <a:pt x="19102" y="21571"/>
                  </a:lnTo>
                  <a:lnTo>
                    <a:pt x="19233" y="21488"/>
                  </a:lnTo>
                  <a:lnTo>
                    <a:pt x="19298" y="21376"/>
                  </a:lnTo>
                  <a:lnTo>
                    <a:pt x="19331" y="21236"/>
                  </a:lnTo>
                  <a:lnTo>
                    <a:pt x="19331" y="19476"/>
                  </a:lnTo>
                  <a:lnTo>
                    <a:pt x="19857" y="18470"/>
                  </a:lnTo>
                  <a:lnTo>
                    <a:pt x="20318" y="17408"/>
                  </a:lnTo>
                  <a:lnTo>
                    <a:pt x="20712" y="16346"/>
                  </a:lnTo>
                  <a:lnTo>
                    <a:pt x="21041" y="15256"/>
                  </a:lnTo>
                  <a:lnTo>
                    <a:pt x="21271" y="14139"/>
                  </a:lnTo>
                  <a:lnTo>
                    <a:pt x="21469" y="13049"/>
                  </a:lnTo>
                  <a:lnTo>
                    <a:pt x="21567" y="11932"/>
                  </a:lnTo>
                  <a:lnTo>
                    <a:pt x="21600" y="10786"/>
                  </a:lnTo>
                  <a:lnTo>
                    <a:pt x="21567" y="9668"/>
                  </a:lnTo>
                  <a:lnTo>
                    <a:pt x="21469" y="8550"/>
                  </a:lnTo>
                  <a:lnTo>
                    <a:pt x="21271" y="7433"/>
                  </a:lnTo>
                  <a:lnTo>
                    <a:pt x="21041" y="6342"/>
                  </a:lnTo>
                  <a:lnTo>
                    <a:pt x="20712" y="5253"/>
                  </a:lnTo>
                  <a:lnTo>
                    <a:pt x="20318" y="4192"/>
                  </a:lnTo>
                  <a:lnTo>
                    <a:pt x="19857" y="3130"/>
                  </a:lnTo>
                  <a:lnTo>
                    <a:pt x="19331" y="2095"/>
                  </a:lnTo>
                  <a:lnTo>
                    <a:pt x="19331" y="363"/>
                  </a:lnTo>
                  <a:lnTo>
                    <a:pt x="19298" y="224"/>
                  </a:lnTo>
                  <a:lnTo>
                    <a:pt x="19233" y="111"/>
                  </a:lnTo>
                  <a:lnTo>
                    <a:pt x="19102" y="28"/>
                  </a:lnTo>
                  <a:lnTo>
                    <a:pt x="1893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19" name="Google Shape;1268;p39"/>
            <p:cNvSpPr/>
            <p:nvPr/>
          </p:nvSpPr>
          <p:spPr>
            <a:xfrm>
              <a:off x="89087" y="113127"/>
              <a:ext cx="94468" cy="94057"/>
            </a:xfrm>
            <a:custGeom>
              <a:avLst/>
              <a:ahLst/>
              <a:cxnLst>
                <a:cxn ang="0">
                  <a:pos x="wd2" y="hd2"/>
                </a:cxn>
                <a:cxn ang="5400000">
                  <a:pos x="wd2" y="hd2"/>
                </a:cxn>
                <a:cxn ang="10800000">
                  <a:pos x="wd2" y="hd2"/>
                </a:cxn>
                <a:cxn ang="16200000">
                  <a:pos x="wd2" y="hd2"/>
                </a:cxn>
              </a:cxnLst>
              <a:rect l="0" t="0" r="r" b="b"/>
              <a:pathLst>
                <a:path w="21600" h="21600" extrusionOk="0">
                  <a:moveTo>
                    <a:pt x="7293" y="2281"/>
                  </a:moveTo>
                  <a:lnTo>
                    <a:pt x="8338" y="2376"/>
                  </a:lnTo>
                  <a:lnTo>
                    <a:pt x="9379" y="2569"/>
                  </a:lnTo>
                  <a:lnTo>
                    <a:pt x="10421" y="2853"/>
                  </a:lnTo>
                  <a:lnTo>
                    <a:pt x="11462" y="3327"/>
                  </a:lnTo>
                  <a:lnTo>
                    <a:pt x="12503" y="3899"/>
                  </a:lnTo>
                  <a:lnTo>
                    <a:pt x="13549" y="4566"/>
                  </a:lnTo>
                  <a:lnTo>
                    <a:pt x="14496" y="5328"/>
                  </a:lnTo>
                  <a:lnTo>
                    <a:pt x="15443" y="6184"/>
                  </a:lnTo>
                  <a:lnTo>
                    <a:pt x="16107" y="6851"/>
                  </a:lnTo>
                  <a:lnTo>
                    <a:pt x="16771" y="7708"/>
                  </a:lnTo>
                  <a:lnTo>
                    <a:pt x="17337" y="8469"/>
                  </a:lnTo>
                  <a:lnTo>
                    <a:pt x="17812" y="9326"/>
                  </a:lnTo>
                  <a:lnTo>
                    <a:pt x="18284" y="10182"/>
                  </a:lnTo>
                  <a:lnTo>
                    <a:pt x="18570" y="11039"/>
                  </a:lnTo>
                  <a:lnTo>
                    <a:pt x="18853" y="11895"/>
                  </a:lnTo>
                  <a:lnTo>
                    <a:pt x="19042" y="12752"/>
                  </a:lnTo>
                  <a:lnTo>
                    <a:pt x="19231" y="13987"/>
                  </a:lnTo>
                  <a:lnTo>
                    <a:pt x="19136" y="15033"/>
                  </a:lnTo>
                  <a:lnTo>
                    <a:pt x="18948" y="16079"/>
                  </a:lnTo>
                  <a:lnTo>
                    <a:pt x="18570" y="16935"/>
                  </a:lnTo>
                  <a:lnTo>
                    <a:pt x="10991" y="9326"/>
                  </a:lnTo>
                  <a:lnTo>
                    <a:pt x="10609" y="9038"/>
                  </a:lnTo>
                  <a:lnTo>
                    <a:pt x="10138" y="8943"/>
                  </a:lnTo>
                  <a:lnTo>
                    <a:pt x="9662" y="9038"/>
                  </a:lnTo>
                  <a:lnTo>
                    <a:pt x="9285" y="9326"/>
                  </a:lnTo>
                  <a:lnTo>
                    <a:pt x="9093" y="9705"/>
                  </a:lnTo>
                  <a:lnTo>
                    <a:pt x="8998" y="10182"/>
                  </a:lnTo>
                  <a:lnTo>
                    <a:pt x="9093" y="10561"/>
                  </a:lnTo>
                  <a:lnTo>
                    <a:pt x="9285" y="11039"/>
                  </a:lnTo>
                  <a:lnTo>
                    <a:pt x="16959" y="18652"/>
                  </a:lnTo>
                  <a:lnTo>
                    <a:pt x="16295" y="18936"/>
                  </a:lnTo>
                  <a:lnTo>
                    <a:pt x="15631" y="19125"/>
                  </a:lnTo>
                  <a:lnTo>
                    <a:pt x="14967" y="19220"/>
                  </a:lnTo>
                  <a:lnTo>
                    <a:pt x="14209" y="19315"/>
                  </a:lnTo>
                  <a:lnTo>
                    <a:pt x="13168" y="19220"/>
                  </a:lnTo>
                  <a:lnTo>
                    <a:pt x="12126" y="19031"/>
                  </a:lnTo>
                  <a:lnTo>
                    <a:pt x="11085" y="18747"/>
                  </a:lnTo>
                  <a:lnTo>
                    <a:pt x="10044" y="18269"/>
                  </a:lnTo>
                  <a:lnTo>
                    <a:pt x="8998" y="17697"/>
                  </a:lnTo>
                  <a:lnTo>
                    <a:pt x="8051" y="17034"/>
                  </a:lnTo>
                  <a:lnTo>
                    <a:pt x="7104" y="16272"/>
                  </a:lnTo>
                  <a:lnTo>
                    <a:pt x="6157" y="15416"/>
                  </a:lnTo>
                  <a:lnTo>
                    <a:pt x="5399" y="14654"/>
                  </a:lnTo>
                  <a:lnTo>
                    <a:pt x="4829" y="13892"/>
                  </a:lnTo>
                  <a:lnTo>
                    <a:pt x="4263" y="13131"/>
                  </a:lnTo>
                  <a:lnTo>
                    <a:pt x="3694" y="12274"/>
                  </a:lnTo>
                  <a:lnTo>
                    <a:pt x="3316" y="11418"/>
                  </a:lnTo>
                  <a:lnTo>
                    <a:pt x="2935" y="10561"/>
                  </a:lnTo>
                  <a:lnTo>
                    <a:pt x="2652" y="9705"/>
                  </a:lnTo>
                  <a:lnTo>
                    <a:pt x="2464" y="8848"/>
                  </a:lnTo>
                  <a:lnTo>
                    <a:pt x="2366" y="7613"/>
                  </a:lnTo>
                  <a:lnTo>
                    <a:pt x="2366" y="6563"/>
                  </a:lnTo>
                  <a:lnTo>
                    <a:pt x="2558" y="5517"/>
                  </a:lnTo>
                  <a:lnTo>
                    <a:pt x="2935" y="4661"/>
                  </a:lnTo>
                  <a:lnTo>
                    <a:pt x="5969" y="7708"/>
                  </a:lnTo>
                  <a:lnTo>
                    <a:pt x="6440" y="7897"/>
                  </a:lnTo>
                  <a:lnTo>
                    <a:pt x="6821" y="7992"/>
                  </a:lnTo>
                  <a:lnTo>
                    <a:pt x="7293" y="7897"/>
                  </a:lnTo>
                  <a:lnTo>
                    <a:pt x="7674" y="7708"/>
                  </a:lnTo>
                  <a:lnTo>
                    <a:pt x="7957" y="7325"/>
                  </a:lnTo>
                  <a:lnTo>
                    <a:pt x="8051" y="6851"/>
                  </a:lnTo>
                  <a:lnTo>
                    <a:pt x="7957" y="6374"/>
                  </a:lnTo>
                  <a:lnTo>
                    <a:pt x="7674" y="5995"/>
                  </a:lnTo>
                  <a:lnTo>
                    <a:pt x="4641" y="2948"/>
                  </a:lnTo>
                  <a:lnTo>
                    <a:pt x="5210" y="2664"/>
                  </a:lnTo>
                  <a:lnTo>
                    <a:pt x="5874" y="2471"/>
                  </a:lnTo>
                  <a:lnTo>
                    <a:pt x="6535" y="2376"/>
                  </a:lnTo>
                  <a:lnTo>
                    <a:pt x="7293" y="2281"/>
                  </a:lnTo>
                  <a:close/>
                  <a:moveTo>
                    <a:pt x="6535" y="0"/>
                  </a:moveTo>
                  <a:lnTo>
                    <a:pt x="5780" y="95"/>
                  </a:lnTo>
                  <a:lnTo>
                    <a:pt x="5116" y="284"/>
                  </a:lnTo>
                  <a:lnTo>
                    <a:pt x="4358" y="474"/>
                  </a:lnTo>
                  <a:lnTo>
                    <a:pt x="3694" y="758"/>
                  </a:lnTo>
                  <a:lnTo>
                    <a:pt x="3124" y="1141"/>
                  </a:lnTo>
                  <a:lnTo>
                    <a:pt x="2558" y="1520"/>
                  </a:lnTo>
                  <a:lnTo>
                    <a:pt x="1988" y="1997"/>
                  </a:lnTo>
                  <a:lnTo>
                    <a:pt x="1419" y="2664"/>
                  </a:lnTo>
                  <a:lnTo>
                    <a:pt x="947" y="3426"/>
                  </a:lnTo>
                  <a:lnTo>
                    <a:pt x="566" y="4282"/>
                  </a:lnTo>
                  <a:lnTo>
                    <a:pt x="283" y="5233"/>
                  </a:lnTo>
                  <a:lnTo>
                    <a:pt x="94" y="6184"/>
                  </a:lnTo>
                  <a:lnTo>
                    <a:pt x="0" y="7136"/>
                  </a:lnTo>
                  <a:lnTo>
                    <a:pt x="0" y="8181"/>
                  </a:lnTo>
                  <a:lnTo>
                    <a:pt x="189" y="9227"/>
                  </a:lnTo>
                  <a:lnTo>
                    <a:pt x="377" y="10277"/>
                  </a:lnTo>
                  <a:lnTo>
                    <a:pt x="758" y="11323"/>
                  </a:lnTo>
                  <a:lnTo>
                    <a:pt x="1136" y="12369"/>
                  </a:lnTo>
                  <a:lnTo>
                    <a:pt x="1705" y="13320"/>
                  </a:lnTo>
                  <a:lnTo>
                    <a:pt x="2271" y="14366"/>
                  </a:lnTo>
                  <a:lnTo>
                    <a:pt x="2935" y="15321"/>
                  </a:lnTo>
                  <a:lnTo>
                    <a:pt x="3694" y="16272"/>
                  </a:lnTo>
                  <a:lnTo>
                    <a:pt x="4452" y="17128"/>
                  </a:lnTo>
                  <a:lnTo>
                    <a:pt x="5588" y="18080"/>
                  </a:lnTo>
                  <a:lnTo>
                    <a:pt x="6727" y="19031"/>
                  </a:lnTo>
                  <a:lnTo>
                    <a:pt x="7957" y="19792"/>
                  </a:lnTo>
                  <a:lnTo>
                    <a:pt x="9191" y="20459"/>
                  </a:lnTo>
                  <a:lnTo>
                    <a:pt x="10421" y="20933"/>
                  </a:lnTo>
                  <a:lnTo>
                    <a:pt x="11749" y="21316"/>
                  </a:lnTo>
                  <a:lnTo>
                    <a:pt x="12979" y="21505"/>
                  </a:lnTo>
                  <a:lnTo>
                    <a:pt x="14209" y="21600"/>
                  </a:lnTo>
                  <a:lnTo>
                    <a:pt x="14967" y="21600"/>
                  </a:lnTo>
                  <a:lnTo>
                    <a:pt x="15726" y="21505"/>
                  </a:lnTo>
                  <a:lnTo>
                    <a:pt x="16484" y="21316"/>
                  </a:lnTo>
                  <a:lnTo>
                    <a:pt x="17148" y="21123"/>
                  </a:lnTo>
                  <a:lnTo>
                    <a:pt x="17812" y="20838"/>
                  </a:lnTo>
                  <a:lnTo>
                    <a:pt x="18378" y="20459"/>
                  </a:lnTo>
                  <a:lnTo>
                    <a:pt x="18948" y="20077"/>
                  </a:lnTo>
                  <a:lnTo>
                    <a:pt x="19517" y="19603"/>
                  </a:lnTo>
                  <a:lnTo>
                    <a:pt x="20083" y="18841"/>
                  </a:lnTo>
                  <a:lnTo>
                    <a:pt x="20653" y="18080"/>
                  </a:lnTo>
                  <a:lnTo>
                    <a:pt x="21034" y="17318"/>
                  </a:lnTo>
                  <a:lnTo>
                    <a:pt x="21317" y="16367"/>
                  </a:lnTo>
                  <a:lnTo>
                    <a:pt x="21506" y="15416"/>
                  </a:lnTo>
                  <a:lnTo>
                    <a:pt x="21600" y="14464"/>
                  </a:lnTo>
                  <a:lnTo>
                    <a:pt x="21506" y="13415"/>
                  </a:lnTo>
                  <a:lnTo>
                    <a:pt x="21411" y="12369"/>
                  </a:lnTo>
                  <a:lnTo>
                    <a:pt x="21128" y="11323"/>
                  </a:lnTo>
                  <a:lnTo>
                    <a:pt x="20842" y="10277"/>
                  </a:lnTo>
                  <a:lnTo>
                    <a:pt x="20370" y="9227"/>
                  </a:lnTo>
                  <a:lnTo>
                    <a:pt x="19895" y="8181"/>
                  </a:lnTo>
                  <a:lnTo>
                    <a:pt x="19329" y="7230"/>
                  </a:lnTo>
                  <a:lnTo>
                    <a:pt x="18665" y="6279"/>
                  </a:lnTo>
                  <a:lnTo>
                    <a:pt x="17906" y="5328"/>
                  </a:lnTo>
                  <a:lnTo>
                    <a:pt x="17054" y="4472"/>
                  </a:lnTo>
                  <a:lnTo>
                    <a:pt x="15918" y="3520"/>
                  </a:lnTo>
                  <a:lnTo>
                    <a:pt x="14779" y="2569"/>
                  </a:lnTo>
                  <a:lnTo>
                    <a:pt x="13643" y="1808"/>
                  </a:lnTo>
                  <a:lnTo>
                    <a:pt x="12315" y="1141"/>
                  </a:lnTo>
                  <a:lnTo>
                    <a:pt x="11085" y="663"/>
                  </a:lnTo>
                  <a:lnTo>
                    <a:pt x="9851" y="284"/>
                  </a:lnTo>
                  <a:lnTo>
                    <a:pt x="862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95" name="Google Shape;2521;p51"/>
          <p:cNvGrpSpPr/>
          <p:nvPr/>
        </p:nvGrpSpPr>
        <p:grpSpPr>
          <a:xfrm>
            <a:off x="4080769" y="3140440"/>
            <a:ext cx="321272" cy="321175"/>
            <a:chOff x="0" y="0"/>
            <a:chExt cx="321270" cy="321173"/>
          </a:xfrm>
        </p:grpSpPr>
        <p:sp>
          <p:nvSpPr>
            <p:cNvPr id="1049220" name="Google Shape;2522;p51"/>
            <p:cNvSpPr/>
            <p:nvPr/>
          </p:nvSpPr>
          <p:spPr>
            <a:xfrm>
              <a:off x="70238" y="294323"/>
              <a:ext cx="27442" cy="20708"/>
            </a:xfrm>
            <a:prstGeom prst="rect"/>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221" name="Google Shape;2523;p51"/>
            <p:cNvSpPr/>
            <p:nvPr/>
          </p:nvSpPr>
          <p:spPr>
            <a:xfrm>
              <a:off x="278454" y="294323"/>
              <a:ext cx="27442" cy="20708"/>
            </a:xfrm>
            <a:prstGeom prst="rect"/>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222" name="Google Shape;2524;p51"/>
            <p:cNvSpPr/>
            <p:nvPr/>
          </p:nvSpPr>
          <p:spPr>
            <a:xfrm>
              <a:off x="235655" y="25667"/>
              <a:ext cx="51539" cy="50924"/>
            </a:xfrm>
            <a:custGeom>
              <a:avLst/>
              <a:ahLst/>
              <a:cxnLst>
                <a:cxn ang="0">
                  <a:pos x="wd2" y="hd2"/>
                </a:cxn>
                <a:cxn ang="5400000">
                  <a:pos x="wd2" y="hd2"/>
                </a:cxn>
                <a:cxn ang="10800000">
                  <a:pos x="wd2" y="hd2"/>
                </a:cxn>
                <a:cxn ang="16200000">
                  <a:pos x="wd2" y="hd2"/>
                </a:cxn>
              </a:cxnLst>
              <a:rect l="0" t="0" r="r" b="b"/>
              <a:pathLst>
                <a:path w="21600" h="21600" extrusionOk="0">
                  <a:moveTo>
                    <a:pt x="9753" y="0"/>
                  </a:moveTo>
                  <a:lnTo>
                    <a:pt x="8705" y="175"/>
                  </a:lnTo>
                  <a:lnTo>
                    <a:pt x="7665" y="524"/>
                  </a:lnTo>
                  <a:lnTo>
                    <a:pt x="6617" y="874"/>
                  </a:lnTo>
                  <a:lnTo>
                    <a:pt x="4876" y="1930"/>
                  </a:lnTo>
                  <a:lnTo>
                    <a:pt x="3309" y="3161"/>
                  </a:lnTo>
                  <a:lnTo>
                    <a:pt x="1914" y="4741"/>
                  </a:lnTo>
                  <a:lnTo>
                    <a:pt x="867" y="6671"/>
                  </a:lnTo>
                  <a:lnTo>
                    <a:pt x="520" y="7552"/>
                  </a:lnTo>
                  <a:lnTo>
                    <a:pt x="347" y="8601"/>
                  </a:lnTo>
                  <a:lnTo>
                    <a:pt x="173" y="9657"/>
                  </a:lnTo>
                  <a:lnTo>
                    <a:pt x="0" y="10887"/>
                  </a:lnTo>
                  <a:lnTo>
                    <a:pt x="173" y="11936"/>
                  </a:lnTo>
                  <a:lnTo>
                    <a:pt x="347" y="12992"/>
                  </a:lnTo>
                  <a:lnTo>
                    <a:pt x="520" y="14048"/>
                  </a:lnTo>
                  <a:lnTo>
                    <a:pt x="867" y="15097"/>
                  </a:lnTo>
                  <a:lnTo>
                    <a:pt x="1914" y="16859"/>
                  </a:lnTo>
                  <a:lnTo>
                    <a:pt x="3309" y="18439"/>
                  </a:lnTo>
                  <a:lnTo>
                    <a:pt x="4876" y="19838"/>
                  </a:lnTo>
                  <a:lnTo>
                    <a:pt x="6617" y="20719"/>
                  </a:lnTo>
                  <a:lnTo>
                    <a:pt x="7665" y="21243"/>
                  </a:lnTo>
                  <a:lnTo>
                    <a:pt x="8705" y="21418"/>
                  </a:lnTo>
                  <a:lnTo>
                    <a:pt x="9753" y="21600"/>
                  </a:lnTo>
                  <a:lnTo>
                    <a:pt x="11840" y="21600"/>
                  </a:lnTo>
                  <a:lnTo>
                    <a:pt x="13061" y="21418"/>
                  </a:lnTo>
                  <a:lnTo>
                    <a:pt x="13935" y="21243"/>
                  </a:lnTo>
                  <a:lnTo>
                    <a:pt x="14976" y="20719"/>
                  </a:lnTo>
                  <a:lnTo>
                    <a:pt x="16897" y="19838"/>
                  </a:lnTo>
                  <a:lnTo>
                    <a:pt x="18465" y="18439"/>
                  </a:lnTo>
                  <a:lnTo>
                    <a:pt x="19679" y="16859"/>
                  </a:lnTo>
                  <a:lnTo>
                    <a:pt x="20726" y="15097"/>
                  </a:lnTo>
                  <a:lnTo>
                    <a:pt x="21073" y="14048"/>
                  </a:lnTo>
                  <a:lnTo>
                    <a:pt x="21246" y="12992"/>
                  </a:lnTo>
                  <a:lnTo>
                    <a:pt x="21427" y="11936"/>
                  </a:lnTo>
                  <a:lnTo>
                    <a:pt x="21600" y="10887"/>
                  </a:lnTo>
                  <a:lnTo>
                    <a:pt x="21427" y="9657"/>
                  </a:lnTo>
                  <a:lnTo>
                    <a:pt x="21246" y="8601"/>
                  </a:lnTo>
                  <a:lnTo>
                    <a:pt x="21073" y="7552"/>
                  </a:lnTo>
                  <a:lnTo>
                    <a:pt x="20726" y="6671"/>
                  </a:lnTo>
                  <a:lnTo>
                    <a:pt x="19679" y="4741"/>
                  </a:lnTo>
                  <a:lnTo>
                    <a:pt x="18465" y="3161"/>
                  </a:lnTo>
                  <a:lnTo>
                    <a:pt x="16897" y="1930"/>
                  </a:lnTo>
                  <a:lnTo>
                    <a:pt x="14976" y="874"/>
                  </a:lnTo>
                  <a:lnTo>
                    <a:pt x="13935" y="524"/>
                  </a:lnTo>
                  <a:lnTo>
                    <a:pt x="13061" y="175"/>
                  </a:lnTo>
                  <a:lnTo>
                    <a:pt x="11840"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223" name="Google Shape;2525;p51"/>
            <p:cNvSpPr/>
            <p:nvPr/>
          </p:nvSpPr>
          <p:spPr>
            <a:xfrm>
              <a:off x="59844" y="5374"/>
              <a:ext cx="256428" cy="288951"/>
            </a:xfrm>
            <a:custGeom>
              <a:avLst/>
              <a:ahLst/>
              <a:cxnLst>
                <a:cxn ang="0">
                  <a:pos x="wd2" y="hd2"/>
                </a:cxn>
                <a:cxn ang="5400000">
                  <a:pos x="wd2" y="hd2"/>
                </a:cxn>
                <a:cxn ang="10800000">
                  <a:pos x="wd2" y="hd2"/>
                </a:cxn>
                <a:cxn ang="16200000">
                  <a:pos x="wd2" y="hd2"/>
                </a:cxn>
              </a:cxnLst>
              <a:rect l="0" t="0" r="r" b="b"/>
              <a:pathLst>
                <a:path w="21600" h="21600" extrusionOk="0">
                  <a:moveTo>
                    <a:pt x="17189" y="1517"/>
                  </a:moveTo>
                  <a:lnTo>
                    <a:pt x="17434" y="1548"/>
                  </a:lnTo>
                  <a:lnTo>
                    <a:pt x="17610" y="1609"/>
                  </a:lnTo>
                  <a:lnTo>
                    <a:pt x="17819" y="1671"/>
                  </a:lnTo>
                  <a:lnTo>
                    <a:pt x="18205" y="1857"/>
                  </a:lnTo>
                  <a:lnTo>
                    <a:pt x="18520" y="2074"/>
                  </a:lnTo>
                  <a:lnTo>
                    <a:pt x="18764" y="2352"/>
                  </a:lnTo>
                  <a:lnTo>
                    <a:pt x="18975" y="2693"/>
                  </a:lnTo>
                  <a:lnTo>
                    <a:pt x="19045" y="2848"/>
                  </a:lnTo>
                  <a:lnTo>
                    <a:pt x="19079" y="3033"/>
                  </a:lnTo>
                  <a:lnTo>
                    <a:pt x="19116" y="3219"/>
                  </a:lnTo>
                  <a:lnTo>
                    <a:pt x="19151" y="3436"/>
                  </a:lnTo>
                  <a:lnTo>
                    <a:pt x="19116" y="3621"/>
                  </a:lnTo>
                  <a:lnTo>
                    <a:pt x="19079" y="3807"/>
                  </a:lnTo>
                  <a:lnTo>
                    <a:pt x="19045" y="3993"/>
                  </a:lnTo>
                  <a:lnTo>
                    <a:pt x="18975" y="4178"/>
                  </a:lnTo>
                  <a:lnTo>
                    <a:pt x="18764" y="4488"/>
                  </a:lnTo>
                  <a:lnTo>
                    <a:pt x="18520" y="4767"/>
                  </a:lnTo>
                  <a:lnTo>
                    <a:pt x="18205" y="5013"/>
                  </a:lnTo>
                  <a:lnTo>
                    <a:pt x="17819" y="5168"/>
                  </a:lnTo>
                  <a:lnTo>
                    <a:pt x="17610" y="5261"/>
                  </a:lnTo>
                  <a:lnTo>
                    <a:pt x="17434" y="5292"/>
                  </a:lnTo>
                  <a:lnTo>
                    <a:pt x="17189" y="5324"/>
                  </a:lnTo>
                  <a:lnTo>
                    <a:pt x="16769" y="5324"/>
                  </a:lnTo>
                  <a:lnTo>
                    <a:pt x="16559" y="5292"/>
                  </a:lnTo>
                  <a:lnTo>
                    <a:pt x="16350" y="5261"/>
                  </a:lnTo>
                  <a:lnTo>
                    <a:pt x="16139" y="5168"/>
                  </a:lnTo>
                  <a:lnTo>
                    <a:pt x="15789" y="5013"/>
                  </a:lnTo>
                  <a:lnTo>
                    <a:pt x="15474" y="4767"/>
                  </a:lnTo>
                  <a:lnTo>
                    <a:pt x="15194" y="4488"/>
                  </a:lnTo>
                  <a:lnTo>
                    <a:pt x="14984" y="4178"/>
                  </a:lnTo>
                  <a:lnTo>
                    <a:pt x="14914" y="3993"/>
                  </a:lnTo>
                  <a:lnTo>
                    <a:pt x="14844" y="3621"/>
                  </a:lnTo>
                  <a:lnTo>
                    <a:pt x="14809" y="3436"/>
                  </a:lnTo>
                  <a:lnTo>
                    <a:pt x="14844" y="3219"/>
                  </a:lnTo>
                  <a:lnTo>
                    <a:pt x="14879" y="3033"/>
                  </a:lnTo>
                  <a:lnTo>
                    <a:pt x="14914" y="2848"/>
                  </a:lnTo>
                  <a:lnTo>
                    <a:pt x="14984" y="2693"/>
                  </a:lnTo>
                  <a:lnTo>
                    <a:pt x="15194" y="2352"/>
                  </a:lnTo>
                  <a:lnTo>
                    <a:pt x="15474" y="2074"/>
                  </a:lnTo>
                  <a:lnTo>
                    <a:pt x="15789" y="1857"/>
                  </a:lnTo>
                  <a:lnTo>
                    <a:pt x="16139" y="1671"/>
                  </a:lnTo>
                  <a:lnTo>
                    <a:pt x="16350" y="1609"/>
                  </a:lnTo>
                  <a:lnTo>
                    <a:pt x="16559" y="1548"/>
                  </a:lnTo>
                  <a:lnTo>
                    <a:pt x="16769" y="1517"/>
                  </a:lnTo>
                  <a:close/>
                  <a:moveTo>
                    <a:pt x="0" y="0"/>
                  </a:moveTo>
                  <a:lnTo>
                    <a:pt x="0" y="3807"/>
                  </a:lnTo>
                  <a:lnTo>
                    <a:pt x="35" y="4116"/>
                  </a:lnTo>
                  <a:lnTo>
                    <a:pt x="141" y="4394"/>
                  </a:lnTo>
                  <a:lnTo>
                    <a:pt x="315" y="4673"/>
                  </a:lnTo>
                  <a:lnTo>
                    <a:pt x="526" y="4890"/>
                  </a:lnTo>
                  <a:lnTo>
                    <a:pt x="771" y="5076"/>
                  </a:lnTo>
                  <a:lnTo>
                    <a:pt x="1051" y="5199"/>
                  </a:lnTo>
                  <a:lnTo>
                    <a:pt x="1401" y="5292"/>
                  </a:lnTo>
                  <a:lnTo>
                    <a:pt x="1751" y="5324"/>
                  </a:lnTo>
                  <a:lnTo>
                    <a:pt x="12393" y="5324"/>
                  </a:lnTo>
                  <a:lnTo>
                    <a:pt x="12393" y="21600"/>
                  </a:lnTo>
                  <a:lnTo>
                    <a:pt x="21600" y="21600"/>
                  </a:lnTo>
                  <a:lnTo>
                    <a:pt x="21600" y="0"/>
                  </a:lnTo>
                  <a:close/>
                </a:path>
              </a:pathLst>
            </a:custGeom>
            <a:solidFill>
              <a:srgbClr val="FFD095"/>
            </a:solidFill>
            <a:ln w="12700" cap="flat">
              <a:noFill/>
              <a:miter lim="400000"/>
            </a:ln>
            <a:effectLst/>
          </p:spPr>
          <p:txBody>
            <a:bodyPr anchor="ctr" bIns="0" lIns="0" numCol="1" rIns="0" tIns="0" wrap="square">
              <a:noAutofit/>
            </a:bodyPr>
            <a:p>
              <a:pPr>
                <a:defRPr>
                  <a:solidFill>
                    <a:srgbClr val="000000"/>
                  </a:solidFill>
                </a:defRPr>
              </a:pPr>
            </a:p>
          </p:txBody>
        </p:sp>
        <p:sp>
          <p:nvSpPr>
            <p:cNvPr id="1049224" name="Google Shape;2526;p51"/>
            <p:cNvSpPr/>
            <p:nvPr/>
          </p:nvSpPr>
          <p:spPr>
            <a:xfrm>
              <a:off x="59844" y="243418"/>
              <a:ext cx="147132" cy="50907"/>
            </a:xfrm>
            <a:custGeom>
              <a:avLst/>
              <a:ahLst/>
              <a:cxnLst>
                <a:cxn ang="0">
                  <a:pos x="wd2" y="hd2"/>
                </a:cxn>
                <a:cxn ang="5400000">
                  <a:pos x="wd2" y="hd2"/>
                </a:cxn>
                <a:cxn ang="10800000">
                  <a:pos x="wd2" y="hd2"/>
                </a:cxn>
                <a:cxn ang="16200000">
                  <a:pos x="wd2" y="hd2"/>
                </a:cxn>
              </a:cxnLst>
              <a:rect l="0" t="0" r="r" b="b"/>
              <a:pathLst>
                <a:path w="21600" h="21600" extrusionOk="0">
                  <a:moveTo>
                    <a:pt x="3052" y="0"/>
                  </a:moveTo>
                  <a:lnTo>
                    <a:pt x="2442" y="175"/>
                  </a:lnTo>
                  <a:lnTo>
                    <a:pt x="1832" y="699"/>
                  </a:lnTo>
                  <a:lnTo>
                    <a:pt x="1344" y="1406"/>
                  </a:lnTo>
                  <a:lnTo>
                    <a:pt x="916" y="2630"/>
                  </a:lnTo>
                  <a:lnTo>
                    <a:pt x="549" y="3861"/>
                  </a:lnTo>
                  <a:lnTo>
                    <a:pt x="245" y="5267"/>
                  </a:lnTo>
                  <a:lnTo>
                    <a:pt x="61" y="6848"/>
                  </a:lnTo>
                  <a:lnTo>
                    <a:pt x="0" y="8604"/>
                  </a:lnTo>
                  <a:lnTo>
                    <a:pt x="0" y="21600"/>
                  </a:lnTo>
                  <a:lnTo>
                    <a:pt x="21600" y="21600"/>
                  </a:lnTo>
                  <a:lnTo>
                    <a:pt x="21600" y="0"/>
                  </a:lnTo>
                  <a:close/>
                </a:path>
              </a:pathLst>
            </a:custGeom>
            <a:solidFill>
              <a:srgbClr val="FFD095"/>
            </a:solidFill>
            <a:ln w="12700" cap="flat">
              <a:noFill/>
              <a:miter lim="400000"/>
            </a:ln>
            <a:effectLst/>
          </p:spPr>
          <p:txBody>
            <a:bodyPr anchor="ctr" bIns="0" lIns="0" numCol="1" rIns="0" tIns="0" wrap="square">
              <a:noAutofit/>
            </a:bodyPr>
            <a:p>
              <a:pPr>
                <a:defRPr>
                  <a:solidFill>
                    <a:srgbClr val="000000"/>
                  </a:solidFill>
                </a:defRPr>
              </a:pPr>
            </a:p>
          </p:txBody>
        </p:sp>
        <p:sp>
          <p:nvSpPr>
            <p:cNvPr id="1049225" name="Google Shape;2527;p51"/>
            <p:cNvSpPr/>
            <p:nvPr/>
          </p:nvSpPr>
          <p:spPr>
            <a:xfrm>
              <a:off x="92266" y="165180"/>
              <a:ext cx="82289" cy="5794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6323"/>
                  </a:lnTo>
                  <a:lnTo>
                    <a:pt x="217" y="9408"/>
                  </a:lnTo>
                  <a:lnTo>
                    <a:pt x="547" y="10797"/>
                  </a:lnTo>
                  <a:lnTo>
                    <a:pt x="873" y="12186"/>
                  </a:lnTo>
                  <a:lnTo>
                    <a:pt x="1308" y="13575"/>
                  </a:lnTo>
                  <a:lnTo>
                    <a:pt x="1855" y="14810"/>
                  </a:lnTo>
                  <a:lnTo>
                    <a:pt x="2511" y="16045"/>
                  </a:lnTo>
                  <a:lnTo>
                    <a:pt x="3163" y="17126"/>
                  </a:lnTo>
                  <a:lnTo>
                    <a:pt x="3927" y="18054"/>
                  </a:lnTo>
                  <a:lnTo>
                    <a:pt x="4800" y="18976"/>
                  </a:lnTo>
                  <a:lnTo>
                    <a:pt x="5674" y="19750"/>
                  </a:lnTo>
                  <a:lnTo>
                    <a:pt x="6656" y="20365"/>
                  </a:lnTo>
                  <a:lnTo>
                    <a:pt x="7637" y="20832"/>
                  </a:lnTo>
                  <a:lnTo>
                    <a:pt x="8619" y="21293"/>
                  </a:lnTo>
                  <a:lnTo>
                    <a:pt x="10800" y="21600"/>
                  </a:lnTo>
                  <a:lnTo>
                    <a:pt x="12981" y="21293"/>
                  </a:lnTo>
                  <a:lnTo>
                    <a:pt x="13963" y="20832"/>
                  </a:lnTo>
                  <a:lnTo>
                    <a:pt x="14944" y="20365"/>
                  </a:lnTo>
                  <a:lnTo>
                    <a:pt x="15926" y="19750"/>
                  </a:lnTo>
                  <a:lnTo>
                    <a:pt x="16800" y="18976"/>
                  </a:lnTo>
                  <a:lnTo>
                    <a:pt x="17673" y="18054"/>
                  </a:lnTo>
                  <a:lnTo>
                    <a:pt x="18437" y="17126"/>
                  </a:lnTo>
                  <a:lnTo>
                    <a:pt x="19093" y="16045"/>
                  </a:lnTo>
                  <a:lnTo>
                    <a:pt x="19745" y="14810"/>
                  </a:lnTo>
                  <a:lnTo>
                    <a:pt x="20292" y="13575"/>
                  </a:lnTo>
                  <a:lnTo>
                    <a:pt x="20727" y="12186"/>
                  </a:lnTo>
                  <a:lnTo>
                    <a:pt x="21057" y="10797"/>
                  </a:lnTo>
                  <a:lnTo>
                    <a:pt x="21383" y="9408"/>
                  </a:lnTo>
                  <a:lnTo>
                    <a:pt x="21600" y="6323"/>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226" name="Google Shape;2528;p51"/>
            <p:cNvSpPr/>
            <p:nvPr/>
          </p:nvSpPr>
          <p:spPr>
            <a:xfrm>
              <a:off x="5411" y="91903"/>
              <a:ext cx="75222" cy="30631"/>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8101"/>
                  </a:lnTo>
                  <a:lnTo>
                    <a:pt x="21600" y="3790"/>
                  </a:lnTo>
                  <a:lnTo>
                    <a:pt x="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227" name="Google Shape;2529;p51"/>
            <p:cNvSpPr/>
            <p:nvPr/>
          </p:nvSpPr>
          <p:spPr>
            <a:xfrm>
              <a:off x="100988" y="76589"/>
              <a:ext cx="64845" cy="40983"/>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7230"/>
                  </a:lnTo>
                  <a:lnTo>
                    <a:pt x="281" y="18324"/>
                  </a:lnTo>
                  <a:lnTo>
                    <a:pt x="557" y="19193"/>
                  </a:lnTo>
                  <a:lnTo>
                    <a:pt x="970" y="20071"/>
                  </a:lnTo>
                  <a:lnTo>
                    <a:pt x="1527" y="20722"/>
                  </a:lnTo>
                  <a:lnTo>
                    <a:pt x="2078" y="21157"/>
                  </a:lnTo>
                  <a:lnTo>
                    <a:pt x="2773" y="21383"/>
                  </a:lnTo>
                  <a:lnTo>
                    <a:pt x="3324" y="21600"/>
                  </a:lnTo>
                  <a:lnTo>
                    <a:pt x="18138" y="21600"/>
                  </a:lnTo>
                  <a:lnTo>
                    <a:pt x="18832" y="21383"/>
                  </a:lnTo>
                  <a:lnTo>
                    <a:pt x="19522" y="21157"/>
                  </a:lnTo>
                  <a:lnTo>
                    <a:pt x="20078" y="20722"/>
                  </a:lnTo>
                  <a:lnTo>
                    <a:pt x="20630" y="20071"/>
                  </a:lnTo>
                  <a:lnTo>
                    <a:pt x="21043" y="19193"/>
                  </a:lnTo>
                  <a:lnTo>
                    <a:pt x="21324" y="18324"/>
                  </a:lnTo>
                  <a:lnTo>
                    <a:pt x="21462" y="17230"/>
                  </a:lnTo>
                  <a:lnTo>
                    <a:pt x="21600" y="16144"/>
                  </a:lnTo>
                  <a:lnTo>
                    <a:pt x="2160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228" name="Google Shape;2530;p51"/>
            <p:cNvSpPr/>
            <p:nvPr/>
          </p:nvSpPr>
          <p:spPr>
            <a:xfrm>
              <a:off x="234502" y="237060"/>
              <a:ext cx="12702" cy="12702"/>
            </a:xfrm>
            <a:custGeom>
              <a:avLst/>
              <a:ahLst/>
              <a:cxnLst>
                <a:cxn ang="0">
                  <a:pos x="wd2" y="hd2"/>
                </a:cxn>
                <a:cxn ang="5400000">
                  <a:pos x="wd2" y="hd2"/>
                </a:cxn>
                <a:cxn ang="10800000">
                  <a:pos x="wd2" y="hd2"/>
                </a:cxn>
                <a:cxn ang="16200000">
                  <a:pos x="wd2" y="hd2"/>
                </a:cxn>
              </a:cxnLst>
              <a:rect l="0" t="0" r="r" b="b"/>
              <a:pathLst>
                <a:path w="21600" h="21600" extrusionOk="0">
                  <a:moveTo>
                    <a:pt x="11213" y="0"/>
                  </a:moveTo>
                  <a:lnTo>
                    <a:pt x="6913" y="896"/>
                  </a:lnTo>
                  <a:lnTo>
                    <a:pt x="3439" y="2722"/>
                  </a:lnTo>
                  <a:lnTo>
                    <a:pt x="860" y="6304"/>
                  </a:lnTo>
                  <a:lnTo>
                    <a:pt x="0" y="10818"/>
                  </a:lnTo>
                  <a:lnTo>
                    <a:pt x="860" y="15296"/>
                  </a:lnTo>
                  <a:lnTo>
                    <a:pt x="3439" y="18913"/>
                  </a:lnTo>
                  <a:lnTo>
                    <a:pt x="6913" y="20704"/>
                  </a:lnTo>
                  <a:lnTo>
                    <a:pt x="11213" y="21600"/>
                  </a:lnTo>
                  <a:lnTo>
                    <a:pt x="15546" y="20704"/>
                  </a:lnTo>
                  <a:lnTo>
                    <a:pt x="18986" y="18913"/>
                  </a:lnTo>
                  <a:lnTo>
                    <a:pt x="20706" y="15296"/>
                  </a:lnTo>
                  <a:lnTo>
                    <a:pt x="21600" y="10818"/>
                  </a:lnTo>
                  <a:lnTo>
                    <a:pt x="20706" y="6304"/>
                  </a:lnTo>
                  <a:lnTo>
                    <a:pt x="18986" y="2722"/>
                  </a:lnTo>
                  <a:lnTo>
                    <a:pt x="15546" y="896"/>
                  </a:lnTo>
                  <a:lnTo>
                    <a:pt x="1121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29" name="Google Shape;2531;p51"/>
            <p:cNvSpPr/>
            <p:nvPr/>
          </p:nvSpPr>
          <p:spPr>
            <a:xfrm>
              <a:off x="234502" y="206430"/>
              <a:ext cx="12702" cy="12702"/>
            </a:xfrm>
            <a:custGeom>
              <a:avLst/>
              <a:ahLst/>
              <a:cxnLst>
                <a:cxn ang="0">
                  <a:pos x="wd2" y="hd2"/>
                </a:cxn>
                <a:cxn ang="5400000">
                  <a:pos x="wd2" y="hd2"/>
                </a:cxn>
                <a:cxn ang="10800000">
                  <a:pos x="wd2" y="hd2"/>
                </a:cxn>
                <a:cxn ang="16200000">
                  <a:pos x="wd2" y="hd2"/>
                </a:cxn>
              </a:cxnLst>
              <a:rect l="0" t="0" r="r" b="b"/>
              <a:pathLst>
                <a:path w="21600" h="21600" extrusionOk="0">
                  <a:moveTo>
                    <a:pt x="11213" y="0"/>
                  </a:moveTo>
                  <a:lnTo>
                    <a:pt x="6913" y="896"/>
                  </a:lnTo>
                  <a:lnTo>
                    <a:pt x="3439" y="2687"/>
                  </a:lnTo>
                  <a:lnTo>
                    <a:pt x="860" y="6304"/>
                  </a:lnTo>
                  <a:lnTo>
                    <a:pt x="0" y="10782"/>
                  </a:lnTo>
                  <a:lnTo>
                    <a:pt x="860" y="15296"/>
                  </a:lnTo>
                  <a:lnTo>
                    <a:pt x="3439" y="18878"/>
                  </a:lnTo>
                  <a:lnTo>
                    <a:pt x="6913" y="20704"/>
                  </a:lnTo>
                  <a:lnTo>
                    <a:pt x="11213" y="21600"/>
                  </a:lnTo>
                  <a:lnTo>
                    <a:pt x="15546" y="20704"/>
                  </a:lnTo>
                  <a:lnTo>
                    <a:pt x="18986" y="18878"/>
                  </a:lnTo>
                  <a:lnTo>
                    <a:pt x="20706" y="15296"/>
                  </a:lnTo>
                  <a:lnTo>
                    <a:pt x="21600" y="10782"/>
                  </a:lnTo>
                  <a:lnTo>
                    <a:pt x="20706" y="6304"/>
                  </a:lnTo>
                  <a:lnTo>
                    <a:pt x="18986" y="2687"/>
                  </a:lnTo>
                  <a:lnTo>
                    <a:pt x="15546" y="896"/>
                  </a:lnTo>
                  <a:lnTo>
                    <a:pt x="1121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30" name="Google Shape;2532;p51"/>
            <p:cNvSpPr/>
            <p:nvPr/>
          </p:nvSpPr>
          <p:spPr>
            <a:xfrm>
              <a:off x="234502" y="175793"/>
              <a:ext cx="12702" cy="12702"/>
            </a:xfrm>
            <a:custGeom>
              <a:avLst/>
              <a:ahLst/>
              <a:cxnLst>
                <a:cxn ang="0">
                  <a:pos x="wd2" y="hd2"/>
                </a:cxn>
                <a:cxn ang="5400000">
                  <a:pos x="wd2" y="hd2"/>
                </a:cxn>
                <a:cxn ang="10800000">
                  <a:pos x="wd2" y="hd2"/>
                </a:cxn>
                <a:cxn ang="16200000">
                  <a:pos x="wd2" y="hd2"/>
                </a:cxn>
              </a:cxnLst>
              <a:rect l="0" t="0" r="r" b="b"/>
              <a:pathLst>
                <a:path w="21600" h="21600" extrusionOk="0">
                  <a:moveTo>
                    <a:pt x="11213" y="0"/>
                  </a:moveTo>
                  <a:lnTo>
                    <a:pt x="6913" y="897"/>
                  </a:lnTo>
                  <a:lnTo>
                    <a:pt x="3439" y="2691"/>
                  </a:lnTo>
                  <a:lnTo>
                    <a:pt x="860" y="6315"/>
                  </a:lnTo>
                  <a:lnTo>
                    <a:pt x="0" y="10800"/>
                  </a:lnTo>
                  <a:lnTo>
                    <a:pt x="860" y="15321"/>
                  </a:lnTo>
                  <a:lnTo>
                    <a:pt x="3439" y="18909"/>
                  </a:lnTo>
                  <a:lnTo>
                    <a:pt x="6913" y="20703"/>
                  </a:lnTo>
                  <a:lnTo>
                    <a:pt x="11213" y="21600"/>
                  </a:lnTo>
                  <a:lnTo>
                    <a:pt x="15546" y="20703"/>
                  </a:lnTo>
                  <a:lnTo>
                    <a:pt x="18986" y="18909"/>
                  </a:lnTo>
                  <a:lnTo>
                    <a:pt x="20706" y="15321"/>
                  </a:lnTo>
                  <a:lnTo>
                    <a:pt x="21600" y="10800"/>
                  </a:lnTo>
                  <a:lnTo>
                    <a:pt x="20706" y="6315"/>
                  </a:lnTo>
                  <a:lnTo>
                    <a:pt x="18986" y="2691"/>
                  </a:lnTo>
                  <a:lnTo>
                    <a:pt x="15546" y="897"/>
                  </a:lnTo>
                  <a:lnTo>
                    <a:pt x="1121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31" name="Google Shape;2533;p51"/>
            <p:cNvSpPr/>
            <p:nvPr/>
          </p:nvSpPr>
          <p:spPr>
            <a:xfrm>
              <a:off x="230657" y="20688"/>
              <a:ext cx="61519" cy="61277"/>
            </a:xfrm>
            <a:custGeom>
              <a:avLst/>
              <a:ahLst/>
              <a:cxnLst>
                <a:cxn ang="0">
                  <a:pos x="wd2" y="hd2"/>
                </a:cxn>
                <a:cxn ang="5400000">
                  <a:pos x="wd2" y="hd2"/>
                </a:cxn>
                <a:cxn ang="10800000">
                  <a:pos x="wd2" y="hd2"/>
                </a:cxn>
                <a:cxn ang="16200000">
                  <a:pos x="wd2" y="hd2"/>
                </a:cxn>
              </a:cxnLst>
              <a:rect l="0" t="0" r="r" b="b"/>
              <a:pathLst>
                <a:path w="21600" h="21600" extrusionOk="0">
                  <a:moveTo>
                    <a:pt x="10803" y="3504"/>
                  </a:moveTo>
                  <a:lnTo>
                    <a:pt x="12262" y="3649"/>
                  </a:lnTo>
                  <a:lnTo>
                    <a:pt x="13575" y="4091"/>
                  </a:lnTo>
                  <a:lnTo>
                    <a:pt x="14888" y="4817"/>
                  </a:lnTo>
                  <a:lnTo>
                    <a:pt x="15911" y="5695"/>
                  </a:lnTo>
                  <a:lnTo>
                    <a:pt x="16783" y="6718"/>
                  </a:lnTo>
                  <a:lnTo>
                    <a:pt x="17515" y="7880"/>
                  </a:lnTo>
                  <a:lnTo>
                    <a:pt x="17805" y="9344"/>
                  </a:lnTo>
                  <a:lnTo>
                    <a:pt x="17951" y="10803"/>
                  </a:lnTo>
                  <a:lnTo>
                    <a:pt x="17805" y="12262"/>
                  </a:lnTo>
                  <a:lnTo>
                    <a:pt x="17515" y="13575"/>
                  </a:lnTo>
                  <a:lnTo>
                    <a:pt x="16783" y="14743"/>
                  </a:lnTo>
                  <a:lnTo>
                    <a:pt x="15911" y="15911"/>
                  </a:lnTo>
                  <a:lnTo>
                    <a:pt x="14888" y="16783"/>
                  </a:lnTo>
                  <a:lnTo>
                    <a:pt x="13575" y="17369"/>
                  </a:lnTo>
                  <a:lnTo>
                    <a:pt x="12262" y="17805"/>
                  </a:lnTo>
                  <a:lnTo>
                    <a:pt x="10803" y="17951"/>
                  </a:lnTo>
                  <a:lnTo>
                    <a:pt x="9635" y="17805"/>
                  </a:lnTo>
                  <a:lnTo>
                    <a:pt x="8467" y="17515"/>
                  </a:lnTo>
                  <a:lnTo>
                    <a:pt x="7299" y="17079"/>
                  </a:lnTo>
                  <a:lnTo>
                    <a:pt x="6421" y="16347"/>
                  </a:lnTo>
                  <a:lnTo>
                    <a:pt x="5550" y="15615"/>
                  </a:lnTo>
                  <a:lnTo>
                    <a:pt x="4817" y="14743"/>
                  </a:lnTo>
                  <a:lnTo>
                    <a:pt x="4236" y="13720"/>
                  </a:lnTo>
                  <a:lnTo>
                    <a:pt x="3795" y="12552"/>
                  </a:lnTo>
                  <a:lnTo>
                    <a:pt x="12552" y="12552"/>
                  </a:lnTo>
                  <a:lnTo>
                    <a:pt x="13284" y="12407"/>
                  </a:lnTo>
                  <a:lnTo>
                    <a:pt x="13865" y="11971"/>
                  </a:lnTo>
                  <a:lnTo>
                    <a:pt x="14301" y="11384"/>
                  </a:lnTo>
                  <a:lnTo>
                    <a:pt x="14446" y="10803"/>
                  </a:lnTo>
                  <a:lnTo>
                    <a:pt x="14301" y="10071"/>
                  </a:lnTo>
                  <a:lnTo>
                    <a:pt x="13865" y="9490"/>
                  </a:lnTo>
                  <a:lnTo>
                    <a:pt x="13284" y="9048"/>
                  </a:lnTo>
                  <a:lnTo>
                    <a:pt x="12552" y="8903"/>
                  </a:lnTo>
                  <a:lnTo>
                    <a:pt x="3795" y="8903"/>
                  </a:lnTo>
                  <a:lnTo>
                    <a:pt x="4236" y="7880"/>
                  </a:lnTo>
                  <a:lnTo>
                    <a:pt x="4817" y="6863"/>
                  </a:lnTo>
                  <a:lnTo>
                    <a:pt x="5550" y="5840"/>
                  </a:lnTo>
                  <a:lnTo>
                    <a:pt x="6421" y="5108"/>
                  </a:lnTo>
                  <a:lnTo>
                    <a:pt x="7299" y="4382"/>
                  </a:lnTo>
                  <a:lnTo>
                    <a:pt x="8467" y="3940"/>
                  </a:lnTo>
                  <a:lnTo>
                    <a:pt x="9635" y="3649"/>
                  </a:lnTo>
                  <a:lnTo>
                    <a:pt x="10803" y="3504"/>
                  </a:lnTo>
                  <a:close/>
                  <a:moveTo>
                    <a:pt x="9780" y="0"/>
                  </a:moveTo>
                  <a:lnTo>
                    <a:pt x="8612" y="151"/>
                  </a:lnTo>
                  <a:lnTo>
                    <a:pt x="7589" y="442"/>
                  </a:lnTo>
                  <a:lnTo>
                    <a:pt x="6567" y="877"/>
                  </a:lnTo>
                  <a:lnTo>
                    <a:pt x="5695" y="1313"/>
                  </a:lnTo>
                  <a:lnTo>
                    <a:pt x="4817" y="1755"/>
                  </a:lnTo>
                  <a:lnTo>
                    <a:pt x="3940" y="2481"/>
                  </a:lnTo>
                  <a:lnTo>
                    <a:pt x="3214" y="3068"/>
                  </a:lnTo>
                  <a:lnTo>
                    <a:pt x="2481" y="3940"/>
                  </a:lnTo>
                  <a:lnTo>
                    <a:pt x="1900" y="4672"/>
                  </a:lnTo>
                  <a:lnTo>
                    <a:pt x="1313" y="5550"/>
                  </a:lnTo>
                  <a:lnTo>
                    <a:pt x="877" y="6567"/>
                  </a:lnTo>
                  <a:lnTo>
                    <a:pt x="442" y="7589"/>
                  </a:lnTo>
                  <a:lnTo>
                    <a:pt x="296" y="8612"/>
                  </a:lnTo>
                  <a:lnTo>
                    <a:pt x="145" y="9635"/>
                  </a:lnTo>
                  <a:lnTo>
                    <a:pt x="0" y="10803"/>
                  </a:lnTo>
                  <a:lnTo>
                    <a:pt x="145" y="11826"/>
                  </a:lnTo>
                  <a:lnTo>
                    <a:pt x="296" y="12988"/>
                  </a:lnTo>
                  <a:lnTo>
                    <a:pt x="442" y="14011"/>
                  </a:lnTo>
                  <a:lnTo>
                    <a:pt x="877" y="14888"/>
                  </a:lnTo>
                  <a:lnTo>
                    <a:pt x="1313" y="15911"/>
                  </a:lnTo>
                  <a:lnTo>
                    <a:pt x="1900" y="16783"/>
                  </a:lnTo>
                  <a:lnTo>
                    <a:pt x="2481" y="17660"/>
                  </a:lnTo>
                  <a:lnTo>
                    <a:pt x="3214" y="18392"/>
                  </a:lnTo>
                  <a:lnTo>
                    <a:pt x="3940" y="19119"/>
                  </a:lnTo>
                  <a:lnTo>
                    <a:pt x="4817" y="19706"/>
                  </a:lnTo>
                  <a:lnTo>
                    <a:pt x="5695" y="20287"/>
                  </a:lnTo>
                  <a:lnTo>
                    <a:pt x="6567" y="20723"/>
                  </a:lnTo>
                  <a:lnTo>
                    <a:pt x="7589" y="21019"/>
                  </a:lnTo>
                  <a:lnTo>
                    <a:pt x="8612" y="21309"/>
                  </a:lnTo>
                  <a:lnTo>
                    <a:pt x="9780" y="21455"/>
                  </a:lnTo>
                  <a:lnTo>
                    <a:pt x="10803" y="21600"/>
                  </a:lnTo>
                  <a:lnTo>
                    <a:pt x="11971" y="21455"/>
                  </a:lnTo>
                  <a:lnTo>
                    <a:pt x="12988" y="21309"/>
                  </a:lnTo>
                  <a:lnTo>
                    <a:pt x="14011" y="21019"/>
                  </a:lnTo>
                  <a:lnTo>
                    <a:pt x="15033" y="20723"/>
                  </a:lnTo>
                  <a:lnTo>
                    <a:pt x="15911" y="20287"/>
                  </a:lnTo>
                  <a:lnTo>
                    <a:pt x="16783" y="19706"/>
                  </a:lnTo>
                  <a:lnTo>
                    <a:pt x="17660" y="19119"/>
                  </a:lnTo>
                  <a:lnTo>
                    <a:pt x="18392" y="18392"/>
                  </a:lnTo>
                  <a:lnTo>
                    <a:pt x="19119" y="17660"/>
                  </a:lnTo>
                  <a:lnTo>
                    <a:pt x="19706" y="16783"/>
                  </a:lnTo>
                  <a:lnTo>
                    <a:pt x="20287" y="15911"/>
                  </a:lnTo>
                  <a:lnTo>
                    <a:pt x="20723" y="14888"/>
                  </a:lnTo>
                  <a:lnTo>
                    <a:pt x="21164" y="14011"/>
                  </a:lnTo>
                  <a:lnTo>
                    <a:pt x="21455" y="12988"/>
                  </a:lnTo>
                  <a:lnTo>
                    <a:pt x="21600" y="11826"/>
                  </a:lnTo>
                  <a:lnTo>
                    <a:pt x="21600" y="9635"/>
                  </a:lnTo>
                  <a:lnTo>
                    <a:pt x="21455" y="8612"/>
                  </a:lnTo>
                  <a:lnTo>
                    <a:pt x="21164" y="7589"/>
                  </a:lnTo>
                  <a:lnTo>
                    <a:pt x="20723" y="6567"/>
                  </a:lnTo>
                  <a:lnTo>
                    <a:pt x="20287" y="5550"/>
                  </a:lnTo>
                  <a:lnTo>
                    <a:pt x="19706" y="4672"/>
                  </a:lnTo>
                  <a:lnTo>
                    <a:pt x="19119" y="3940"/>
                  </a:lnTo>
                  <a:lnTo>
                    <a:pt x="18392" y="3068"/>
                  </a:lnTo>
                  <a:lnTo>
                    <a:pt x="17660" y="2481"/>
                  </a:lnTo>
                  <a:lnTo>
                    <a:pt x="16783" y="1755"/>
                  </a:lnTo>
                  <a:lnTo>
                    <a:pt x="15911" y="1313"/>
                  </a:lnTo>
                  <a:lnTo>
                    <a:pt x="15033" y="877"/>
                  </a:lnTo>
                  <a:lnTo>
                    <a:pt x="14011" y="442"/>
                  </a:lnTo>
                  <a:lnTo>
                    <a:pt x="12988" y="151"/>
                  </a:lnTo>
                  <a:lnTo>
                    <a:pt x="1197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32" name="Google Shape;2534;p51"/>
            <p:cNvSpPr/>
            <p:nvPr/>
          </p:nvSpPr>
          <p:spPr>
            <a:xfrm>
              <a:off x="64429" y="160202"/>
              <a:ext cx="115124" cy="67903"/>
            </a:xfrm>
            <a:custGeom>
              <a:avLst/>
              <a:ahLst/>
              <a:cxnLst>
                <a:cxn ang="0">
                  <a:pos x="wd2" y="hd2"/>
                </a:cxn>
                <a:cxn ang="5400000">
                  <a:pos x="wd2" y="hd2"/>
                </a:cxn>
                <a:cxn ang="10800000">
                  <a:pos x="wd2" y="hd2"/>
                </a:cxn>
                <a:cxn ang="16200000">
                  <a:pos x="wd2" y="hd2"/>
                </a:cxn>
              </a:cxnLst>
              <a:rect l="0" t="0" r="r" b="b"/>
              <a:pathLst>
                <a:path w="21600" h="21600" extrusionOk="0">
                  <a:moveTo>
                    <a:pt x="4288" y="3162"/>
                  </a:moveTo>
                  <a:lnTo>
                    <a:pt x="4288" y="8296"/>
                  </a:lnTo>
                  <a:lnTo>
                    <a:pt x="4444" y="9612"/>
                  </a:lnTo>
                  <a:lnTo>
                    <a:pt x="3897" y="9481"/>
                  </a:lnTo>
                  <a:lnTo>
                    <a:pt x="3428" y="9088"/>
                  </a:lnTo>
                  <a:lnTo>
                    <a:pt x="3040" y="8558"/>
                  </a:lnTo>
                  <a:lnTo>
                    <a:pt x="2649" y="8034"/>
                  </a:lnTo>
                  <a:lnTo>
                    <a:pt x="2338" y="7373"/>
                  </a:lnTo>
                  <a:lnTo>
                    <a:pt x="2183" y="6586"/>
                  </a:lnTo>
                  <a:lnTo>
                    <a:pt x="2025" y="5664"/>
                  </a:lnTo>
                  <a:lnTo>
                    <a:pt x="1947" y="4872"/>
                  </a:lnTo>
                  <a:lnTo>
                    <a:pt x="2025" y="3954"/>
                  </a:lnTo>
                  <a:lnTo>
                    <a:pt x="2105" y="3162"/>
                  </a:lnTo>
                  <a:close/>
                  <a:moveTo>
                    <a:pt x="19650" y="3162"/>
                  </a:moveTo>
                  <a:lnTo>
                    <a:pt x="19650" y="8165"/>
                  </a:lnTo>
                  <a:lnTo>
                    <a:pt x="19495" y="9219"/>
                  </a:lnTo>
                  <a:lnTo>
                    <a:pt x="19336" y="10404"/>
                  </a:lnTo>
                  <a:lnTo>
                    <a:pt x="19103" y="11458"/>
                  </a:lnTo>
                  <a:lnTo>
                    <a:pt x="18870" y="12381"/>
                  </a:lnTo>
                  <a:lnTo>
                    <a:pt x="18479" y="13299"/>
                  </a:lnTo>
                  <a:lnTo>
                    <a:pt x="18091" y="14222"/>
                  </a:lnTo>
                  <a:lnTo>
                    <a:pt x="17700" y="15014"/>
                  </a:lnTo>
                  <a:lnTo>
                    <a:pt x="17231" y="15805"/>
                  </a:lnTo>
                  <a:lnTo>
                    <a:pt x="16688" y="16461"/>
                  </a:lnTo>
                  <a:lnTo>
                    <a:pt x="16141" y="16991"/>
                  </a:lnTo>
                  <a:lnTo>
                    <a:pt x="15517" y="17515"/>
                  </a:lnTo>
                  <a:lnTo>
                    <a:pt x="14970" y="17777"/>
                  </a:lnTo>
                  <a:lnTo>
                    <a:pt x="14269" y="18176"/>
                  </a:lnTo>
                  <a:lnTo>
                    <a:pt x="13644" y="18307"/>
                  </a:lnTo>
                  <a:lnTo>
                    <a:pt x="12241" y="18307"/>
                  </a:lnTo>
                  <a:lnTo>
                    <a:pt x="11617" y="18176"/>
                  </a:lnTo>
                  <a:lnTo>
                    <a:pt x="10915" y="17777"/>
                  </a:lnTo>
                  <a:lnTo>
                    <a:pt x="10291" y="17515"/>
                  </a:lnTo>
                  <a:lnTo>
                    <a:pt x="9747" y="16991"/>
                  </a:lnTo>
                  <a:lnTo>
                    <a:pt x="9201" y="16461"/>
                  </a:lnTo>
                  <a:lnTo>
                    <a:pt x="8654" y="15805"/>
                  </a:lnTo>
                  <a:lnTo>
                    <a:pt x="8185" y="15014"/>
                  </a:lnTo>
                  <a:lnTo>
                    <a:pt x="7720" y="14222"/>
                  </a:lnTo>
                  <a:lnTo>
                    <a:pt x="7328" y="13299"/>
                  </a:lnTo>
                  <a:lnTo>
                    <a:pt x="7018" y="12381"/>
                  </a:lnTo>
                  <a:lnTo>
                    <a:pt x="6704" y="11458"/>
                  </a:lnTo>
                  <a:lnTo>
                    <a:pt x="6471" y="10404"/>
                  </a:lnTo>
                  <a:lnTo>
                    <a:pt x="6316" y="9219"/>
                  </a:lnTo>
                  <a:lnTo>
                    <a:pt x="6238" y="8165"/>
                  </a:lnTo>
                  <a:lnTo>
                    <a:pt x="6238" y="3162"/>
                  </a:lnTo>
                  <a:close/>
                  <a:moveTo>
                    <a:pt x="1245" y="0"/>
                  </a:moveTo>
                  <a:lnTo>
                    <a:pt x="1012" y="131"/>
                  </a:lnTo>
                  <a:lnTo>
                    <a:pt x="857" y="399"/>
                  </a:lnTo>
                  <a:lnTo>
                    <a:pt x="702" y="792"/>
                  </a:lnTo>
                  <a:lnTo>
                    <a:pt x="388" y="1715"/>
                  </a:lnTo>
                  <a:lnTo>
                    <a:pt x="233" y="2769"/>
                  </a:lnTo>
                  <a:lnTo>
                    <a:pt x="78" y="3818"/>
                  </a:lnTo>
                  <a:lnTo>
                    <a:pt x="0" y="4872"/>
                  </a:lnTo>
                  <a:lnTo>
                    <a:pt x="155" y="6455"/>
                  </a:lnTo>
                  <a:lnTo>
                    <a:pt x="233" y="7242"/>
                  </a:lnTo>
                  <a:lnTo>
                    <a:pt x="388" y="8034"/>
                  </a:lnTo>
                  <a:lnTo>
                    <a:pt x="857" y="9350"/>
                  </a:lnTo>
                  <a:lnTo>
                    <a:pt x="1481" y="10535"/>
                  </a:lnTo>
                  <a:lnTo>
                    <a:pt x="2183" y="11589"/>
                  </a:lnTo>
                  <a:lnTo>
                    <a:pt x="2962" y="12250"/>
                  </a:lnTo>
                  <a:lnTo>
                    <a:pt x="3428" y="12643"/>
                  </a:lnTo>
                  <a:lnTo>
                    <a:pt x="4366" y="12905"/>
                  </a:lnTo>
                  <a:lnTo>
                    <a:pt x="5068" y="12905"/>
                  </a:lnTo>
                  <a:lnTo>
                    <a:pt x="5614" y="14751"/>
                  </a:lnTo>
                  <a:lnTo>
                    <a:pt x="6316" y="16461"/>
                  </a:lnTo>
                  <a:lnTo>
                    <a:pt x="7173" y="17908"/>
                  </a:lnTo>
                  <a:lnTo>
                    <a:pt x="8185" y="19230"/>
                  </a:lnTo>
                  <a:lnTo>
                    <a:pt x="9278" y="20147"/>
                  </a:lnTo>
                  <a:lnTo>
                    <a:pt x="10368" y="20939"/>
                  </a:lnTo>
                  <a:lnTo>
                    <a:pt x="11617" y="21464"/>
                  </a:lnTo>
                  <a:lnTo>
                    <a:pt x="12318" y="21600"/>
                  </a:lnTo>
                  <a:lnTo>
                    <a:pt x="12943" y="21600"/>
                  </a:lnTo>
                  <a:lnTo>
                    <a:pt x="13800" y="21464"/>
                  </a:lnTo>
                  <a:lnTo>
                    <a:pt x="14660" y="21333"/>
                  </a:lnTo>
                  <a:lnTo>
                    <a:pt x="15517" y="20939"/>
                  </a:lnTo>
                  <a:lnTo>
                    <a:pt x="16296" y="20415"/>
                  </a:lnTo>
                  <a:lnTo>
                    <a:pt x="17076" y="19885"/>
                  </a:lnTo>
                  <a:lnTo>
                    <a:pt x="17777" y="19093"/>
                  </a:lnTo>
                  <a:lnTo>
                    <a:pt x="18402" y="18307"/>
                  </a:lnTo>
                  <a:lnTo>
                    <a:pt x="19026" y="17384"/>
                  </a:lnTo>
                  <a:lnTo>
                    <a:pt x="19572" y="16330"/>
                  </a:lnTo>
                  <a:lnTo>
                    <a:pt x="20116" y="15145"/>
                  </a:lnTo>
                  <a:lnTo>
                    <a:pt x="20507" y="13960"/>
                  </a:lnTo>
                  <a:lnTo>
                    <a:pt x="20898" y="12643"/>
                  </a:lnTo>
                  <a:lnTo>
                    <a:pt x="21209" y="11327"/>
                  </a:lnTo>
                  <a:lnTo>
                    <a:pt x="21442" y="9880"/>
                  </a:lnTo>
                  <a:lnTo>
                    <a:pt x="21519" y="8427"/>
                  </a:lnTo>
                  <a:lnTo>
                    <a:pt x="21600" y="6980"/>
                  </a:lnTo>
                  <a:lnTo>
                    <a:pt x="21600" y="1584"/>
                  </a:lnTo>
                  <a:lnTo>
                    <a:pt x="21519" y="923"/>
                  </a:lnTo>
                  <a:lnTo>
                    <a:pt x="21286" y="399"/>
                  </a:lnTo>
                  <a:lnTo>
                    <a:pt x="20976" y="131"/>
                  </a:lnTo>
                  <a:lnTo>
                    <a:pt x="2066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33" name="Google Shape;2535;p51"/>
            <p:cNvSpPr/>
            <p:nvPr/>
          </p:nvSpPr>
          <p:spPr>
            <a:xfrm>
              <a:off x="65256" y="308472"/>
              <a:ext cx="37405" cy="12702"/>
            </a:xfrm>
            <a:custGeom>
              <a:avLst/>
              <a:ahLst/>
              <a:cxnLst>
                <a:cxn ang="0">
                  <a:pos x="wd2" y="hd2"/>
                </a:cxn>
                <a:cxn ang="5400000">
                  <a:pos x="wd2" y="hd2"/>
                </a:cxn>
                <a:cxn ang="10800000">
                  <a:pos x="wd2" y="hd2"/>
                </a:cxn>
                <a:cxn ang="16200000">
                  <a:pos x="wd2" y="hd2"/>
                </a:cxn>
              </a:cxnLst>
              <a:rect l="0" t="0" r="r" b="b"/>
              <a:pathLst>
                <a:path w="21600" h="21600" extrusionOk="0">
                  <a:moveTo>
                    <a:pt x="2877" y="0"/>
                  </a:moveTo>
                  <a:lnTo>
                    <a:pt x="1682" y="861"/>
                  </a:lnTo>
                  <a:lnTo>
                    <a:pt x="717" y="3445"/>
                  </a:lnTo>
                  <a:lnTo>
                    <a:pt x="239" y="6890"/>
                  </a:lnTo>
                  <a:lnTo>
                    <a:pt x="0" y="11231"/>
                  </a:lnTo>
                  <a:lnTo>
                    <a:pt x="239" y="14676"/>
                  </a:lnTo>
                  <a:lnTo>
                    <a:pt x="717" y="18155"/>
                  </a:lnTo>
                  <a:lnTo>
                    <a:pt x="1682" y="20739"/>
                  </a:lnTo>
                  <a:lnTo>
                    <a:pt x="2877" y="21600"/>
                  </a:lnTo>
                  <a:lnTo>
                    <a:pt x="18723" y="21600"/>
                  </a:lnTo>
                  <a:lnTo>
                    <a:pt x="19679" y="20739"/>
                  </a:lnTo>
                  <a:lnTo>
                    <a:pt x="20635" y="18155"/>
                  </a:lnTo>
                  <a:lnTo>
                    <a:pt x="21361" y="14676"/>
                  </a:lnTo>
                  <a:lnTo>
                    <a:pt x="21600" y="11231"/>
                  </a:lnTo>
                  <a:lnTo>
                    <a:pt x="21361" y="6890"/>
                  </a:lnTo>
                  <a:lnTo>
                    <a:pt x="20635" y="3445"/>
                  </a:lnTo>
                  <a:lnTo>
                    <a:pt x="19679" y="861"/>
                  </a:lnTo>
                  <a:lnTo>
                    <a:pt x="1872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34" name="Google Shape;2536;p51"/>
            <p:cNvSpPr/>
            <p:nvPr/>
          </p:nvSpPr>
          <p:spPr>
            <a:xfrm>
              <a:off x="273472" y="308472"/>
              <a:ext cx="37405" cy="12702"/>
            </a:xfrm>
            <a:custGeom>
              <a:avLst/>
              <a:ahLst/>
              <a:cxnLst>
                <a:cxn ang="0">
                  <a:pos x="wd2" y="hd2"/>
                </a:cxn>
                <a:cxn ang="5400000">
                  <a:pos x="wd2" y="hd2"/>
                </a:cxn>
                <a:cxn ang="10800000">
                  <a:pos x="wd2" y="hd2"/>
                </a:cxn>
                <a:cxn ang="16200000">
                  <a:pos x="wd2" y="hd2"/>
                </a:cxn>
              </a:cxnLst>
              <a:rect l="0" t="0" r="r" b="b"/>
              <a:pathLst>
                <a:path w="21600" h="21600" extrusionOk="0">
                  <a:moveTo>
                    <a:pt x="2877" y="0"/>
                  </a:moveTo>
                  <a:lnTo>
                    <a:pt x="1682" y="861"/>
                  </a:lnTo>
                  <a:lnTo>
                    <a:pt x="717" y="3445"/>
                  </a:lnTo>
                  <a:lnTo>
                    <a:pt x="239" y="6890"/>
                  </a:lnTo>
                  <a:lnTo>
                    <a:pt x="0" y="11231"/>
                  </a:lnTo>
                  <a:lnTo>
                    <a:pt x="239" y="14676"/>
                  </a:lnTo>
                  <a:lnTo>
                    <a:pt x="717" y="18155"/>
                  </a:lnTo>
                  <a:lnTo>
                    <a:pt x="1682" y="20739"/>
                  </a:lnTo>
                  <a:lnTo>
                    <a:pt x="2877" y="21600"/>
                  </a:lnTo>
                  <a:lnTo>
                    <a:pt x="18723" y="21600"/>
                  </a:lnTo>
                  <a:lnTo>
                    <a:pt x="19918" y="20739"/>
                  </a:lnTo>
                  <a:lnTo>
                    <a:pt x="20883" y="18155"/>
                  </a:lnTo>
                  <a:lnTo>
                    <a:pt x="21361" y="14676"/>
                  </a:lnTo>
                  <a:lnTo>
                    <a:pt x="21600" y="11231"/>
                  </a:lnTo>
                  <a:lnTo>
                    <a:pt x="21361" y="6890"/>
                  </a:lnTo>
                  <a:lnTo>
                    <a:pt x="20883" y="3445"/>
                  </a:lnTo>
                  <a:lnTo>
                    <a:pt x="19918" y="861"/>
                  </a:lnTo>
                  <a:lnTo>
                    <a:pt x="1872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35" name="Google Shape;2537;p51"/>
            <p:cNvSpPr/>
            <p:nvPr/>
          </p:nvSpPr>
          <p:spPr>
            <a:xfrm>
              <a:off x="-1" y="0"/>
              <a:ext cx="321272" cy="299716"/>
            </a:xfrm>
            <a:custGeom>
              <a:avLst/>
              <a:ahLst/>
              <a:cxnLst>
                <a:cxn ang="0">
                  <a:pos x="wd2" y="hd2"/>
                </a:cxn>
                <a:cxn ang="5400000">
                  <a:pos x="wd2" y="hd2"/>
                </a:cxn>
                <a:cxn ang="10800000">
                  <a:pos x="wd2" y="hd2"/>
                </a:cxn>
                <a:cxn ang="16200000">
                  <a:pos x="wd2" y="hd2"/>
                </a:cxn>
              </a:cxnLst>
              <a:rect l="0" t="0" r="r" b="b"/>
              <a:pathLst>
                <a:path w="21600" h="21600" extrusionOk="0">
                  <a:moveTo>
                    <a:pt x="10814" y="5907"/>
                  </a:moveTo>
                  <a:lnTo>
                    <a:pt x="10814" y="7727"/>
                  </a:lnTo>
                  <a:lnTo>
                    <a:pt x="10786" y="7876"/>
                  </a:lnTo>
                  <a:lnTo>
                    <a:pt x="10702" y="7996"/>
                  </a:lnTo>
                  <a:lnTo>
                    <a:pt x="10591" y="8085"/>
                  </a:lnTo>
                  <a:lnTo>
                    <a:pt x="10451" y="8114"/>
                  </a:lnTo>
                  <a:lnTo>
                    <a:pt x="7461" y="8114"/>
                  </a:lnTo>
                  <a:lnTo>
                    <a:pt x="7349" y="8085"/>
                  </a:lnTo>
                  <a:lnTo>
                    <a:pt x="7237" y="7996"/>
                  </a:lnTo>
                  <a:lnTo>
                    <a:pt x="7154" y="7876"/>
                  </a:lnTo>
                  <a:lnTo>
                    <a:pt x="7126" y="7727"/>
                  </a:lnTo>
                  <a:lnTo>
                    <a:pt x="7126" y="5907"/>
                  </a:lnTo>
                  <a:close/>
                  <a:moveTo>
                    <a:pt x="699" y="7011"/>
                  </a:moveTo>
                  <a:lnTo>
                    <a:pt x="5057" y="7339"/>
                  </a:lnTo>
                  <a:lnTo>
                    <a:pt x="5057" y="8114"/>
                  </a:lnTo>
                  <a:lnTo>
                    <a:pt x="699" y="8443"/>
                  </a:lnTo>
                  <a:lnTo>
                    <a:pt x="699" y="7011"/>
                  </a:lnTo>
                  <a:close/>
                  <a:moveTo>
                    <a:pt x="20901" y="746"/>
                  </a:moveTo>
                  <a:lnTo>
                    <a:pt x="20901" y="20854"/>
                  </a:lnTo>
                  <a:lnTo>
                    <a:pt x="4387" y="20854"/>
                  </a:lnTo>
                  <a:lnTo>
                    <a:pt x="4387" y="18795"/>
                  </a:lnTo>
                  <a:lnTo>
                    <a:pt x="4443" y="18587"/>
                  </a:lnTo>
                  <a:lnTo>
                    <a:pt x="4554" y="18408"/>
                  </a:lnTo>
                  <a:lnTo>
                    <a:pt x="4667" y="18228"/>
                  </a:lnTo>
                  <a:lnTo>
                    <a:pt x="4835" y="18109"/>
                  </a:lnTo>
                  <a:lnTo>
                    <a:pt x="5002" y="17990"/>
                  </a:lnTo>
                  <a:lnTo>
                    <a:pt x="5197" y="17930"/>
                  </a:lnTo>
                  <a:lnTo>
                    <a:pt x="5421" y="17900"/>
                  </a:lnTo>
                  <a:lnTo>
                    <a:pt x="13553" y="17900"/>
                  </a:lnTo>
                  <a:lnTo>
                    <a:pt x="13553" y="19750"/>
                  </a:lnTo>
                  <a:lnTo>
                    <a:pt x="13581" y="19900"/>
                  </a:lnTo>
                  <a:lnTo>
                    <a:pt x="13664" y="20019"/>
                  </a:lnTo>
                  <a:lnTo>
                    <a:pt x="13775" y="20078"/>
                  </a:lnTo>
                  <a:lnTo>
                    <a:pt x="13916" y="20108"/>
                  </a:lnTo>
                  <a:lnTo>
                    <a:pt x="14027" y="20078"/>
                  </a:lnTo>
                  <a:lnTo>
                    <a:pt x="14139" y="20019"/>
                  </a:lnTo>
                  <a:lnTo>
                    <a:pt x="14223" y="19900"/>
                  </a:lnTo>
                  <a:lnTo>
                    <a:pt x="14251" y="19750"/>
                  </a:lnTo>
                  <a:lnTo>
                    <a:pt x="14251" y="5520"/>
                  </a:lnTo>
                  <a:lnTo>
                    <a:pt x="14223" y="5400"/>
                  </a:lnTo>
                  <a:lnTo>
                    <a:pt x="14139" y="5281"/>
                  </a:lnTo>
                  <a:lnTo>
                    <a:pt x="14027" y="5191"/>
                  </a:lnTo>
                  <a:lnTo>
                    <a:pt x="13916" y="5161"/>
                  </a:lnTo>
                  <a:lnTo>
                    <a:pt x="5421" y="5161"/>
                  </a:lnTo>
                  <a:lnTo>
                    <a:pt x="5197" y="5131"/>
                  </a:lnTo>
                  <a:lnTo>
                    <a:pt x="5002" y="5072"/>
                  </a:lnTo>
                  <a:lnTo>
                    <a:pt x="4835" y="4983"/>
                  </a:lnTo>
                  <a:lnTo>
                    <a:pt x="4667" y="4833"/>
                  </a:lnTo>
                  <a:lnTo>
                    <a:pt x="4554" y="4683"/>
                  </a:lnTo>
                  <a:lnTo>
                    <a:pt x="4443" y="4475"/>
                  </a:lnTo>
                  <a:lnTo>
                    <a:pt x="4387" y="4266"/>
                  </a:lnTo>
                  <a:lnTo>
                    <a:pt x="4387" y="746"/>
                  </a:lnTo>
                  <a:close/>
                  <a:moveTo>
                    <a:pt x="4024" y="0"/>
                  </a:moveTo>
                  <a:lnTo>
                    <a:pt x="3884" y="30"/>
                  </a:lnTo>
                  <a:lnTo>
                    <a:pt x="3772" y="119"/>
                  </a:lnTo>
                  <a:lnTo>
                    <a:pt x="3716" y="239"/>
                  </a:lnTo>
                  <a:lnTo>
                    <a:pt x="3689" y="387"/>
                  </a:lnTo>
                  <a:lnTo>
                    <a:pt x="3689" y="4237"/>
                  </a:lnTo>
                  <a:lnTo>
                    <a:pt x="3716" y="4415"/>
                  </a:lnTo>
                  <a:lnTo>
                    <a:pt x="3772" y="4594"/>
                  </a:lnTo>
                  <a:lnTo>
                    <a:pt x="3829" y="4774"/>
                  </a:lnTo>
                  <a:lnTo>
                    <a:pt x="3968" y="5072"/>
                  </a:lnTo>
                  <a:lnTo>
                    <a:pt x="4192" y="5370"/>
                  </a:lnTo>
                  <a:lnTo>
                    <a:pt x="4443" y="5579"/>
                  </a:lnTo>
                  <a:lnTo>
                    <a:pt x="4750" y="5757"/>
                  </a:lnTo>
                  <a:lnTo>
                    <a:pt x="4890" y="5818"/>
                  </a:lnTo>
                  <a:lnTo>
                    <a:pt x="5057" y="5848"/>
                  </a:lnTo>
                  <a:lnTo>
                    <a:pt x="5225" y="5877"/>
                  </a:lnTo>
                  <a:lnTo>
                    <a:pt x="5421" y="5907"/>
                  </a:lnTo>
                  <a:lnTo>
                    <a:pt x="6427" y="5907"/>
                  </a:lnTo>
                  <a:lnTo>
                    <a:pt x="6427" y="7368"/>
                  </a:lnTo>
                  <a:lnTo>
                    <a:pt x="5756" y="7368"/>
                  </a:lnTo>
                  <a:lnTo>
                    <a:pt x="5756" y="7011"/>
                  </a:lnTo>
                  <a:lnTo>
                    <a:pt x="5728" y="6862"/>
                  </a:lnTo>
                  <a:lnTo>
                    <a:pt x="5673" y="6742"/>
                  </a:lnTo>
                  <a:lnTo>
                    <a:pt x="5560" y="6683"/>
                  </a:lnTo>
                  <a:lnTo>
                    <a:pt x="5421" y="6623"/>
                  </a:lnTo>
                  <a:lnTo>
                    <a:pt x="392" y="6265"/>
                  </a:lnTo>
                  <a:lnTo>
                    <a:pt x="251" y="6294"/>
                  </a:lnTo>
                  <a:lnTo>
                    <a:pt x="112" y="6355"/>
                  </a:lnTo>
                  <a:lnTo>
                    <a:pt x="28" y="6474"/>
                  </a:lnTo>
                  <a:lnTo>
                    <a:pt x="0" y="6623"/>
                  </a:lnTo>
                  <a:lnTo>
                    <a:pt x="0" y="8831"/>
                  </a:lnTo>
                  <a:lnTo>
                    <a:pt x="28" y="8980"/>
                  </a:lnTo>
                  <a:lnTo>
                    <a:pt x="112" y="9099"/>
                  </a:lnTo>
                  <a:lnTo>
                    <a:pt x="224" y="9188"/>
                  </a:lnTo>
                  <a:lnTo>
                    <a:pt x="364" y="9218"/>
                  </a:lnTo>
                  <a:lnTo>
                    <a:pt x="392" y="9218"/>
                  </a:lnTo>
                  <a:lnTo>
                    <a:pt x="5421" y="8831"/>
                  </a:lnTo>
                  <a:lnTo>
                    <a:pt x="5560" y="8801"/>
                  </a:lnTo>
                  <a:lnTo>
                    <a:pt x="5673" y="8712"/>
                  </a:lnTo>
                  <a:lnTo>
                    <a:pt x="5728" y="8622"/>
                  </a:lnTo>
                  <a:lnTo>
                    <a:pt x="5756" y="8473"/>
                  </a:lnTo>
                  <a:lnTo>
                    <a:pt x="5756" y="8114"/>
                  </a:lnTo>
                  <a:lnTo>
                    <a:pt x="6510" y="8114"/>
                  </a:lnTo>
                  <a:lnTo>
                    <a:pt x="6567" y="8264"/>
                  </a:lnTo>
                  <a:lnTo>
                    <a:pt x="6651" y="8413"/>
                  </a:lnTo>
                  <a:lnTo>
                    <a:pt x="6762" y="8533"/>
                  </a:lnTo>
                  <a:lnTo>
                    <a:pt x="6874" y="8622"/>
                  </a:lnTo>
                  <a:lnTo>
                    <a:pt x="7013" y="8712"/>
                  </a:lnTo>
                  <a:lnTo>
                    <a:pt x="7154" y="8771"/>
                  </a:lnTo>
                  <a:lnTo>
                    <a:pt x="7322" y="8831"/>
                  </a:lnTo>
                  <a:lnTo>
                    <a:pt x="8635" y="8831"/>
                  </a:lnTo>
                  <a:lnTo>
                    <a:pt x="8635" y="9457"/>
                  </a:lnTo>
                  <a:lnTo>
                    <a:pt x="8662" y="9607"/>
                  </a:lnTo>
                  <a:lnTo>
                    <a:pt x="8718" y="9725"/>
                  </a:lnTo>
                  <a:lnTo>
                    <a:pt x="8830" y="9786"/>
                  </a:lnTo>
                  <a:lnTo>
                    <a:pt x="8970" y="9816"/>
                  </a:lnTo>
                  <a:lnTo>
                    <a:pt x="9110" y="9786"/>
                  </a:lnTo>
                  <a:lnTo>
                    <a:pt x="9221" y="9725"/>
                  </a:lnTo>
                  <a:lnTo>
                    <a:pt x="9277" y="9607"/>
                  </a:lnTo>
                  <a:lnTo>
                    <a:pt x="9306" y="9457"/>
                  </a:lnTo>
                  <a:lnTo>
                    <a:pt x="9306" y="8831"/>
                  </a:lnTo>
                  <a:lnTo>
                    <a:pt x="10674" y="8831"/>
                  </a:lnTo>
                  <a:lnTo>
                    <a:pt x="10870" y="8742"/>
                  </a:lnTo>
                  <a:lnTo>
                    <a:pt x="11037" y="8651"/>
                  </a:lnTo>
                  <a:lnTo>
                    <a:pt x="11177" y="8503"/>
                  </a:lnTo>
                  <a:lnTo>
                    <a:pt x="11317" y="8353"/>
                  </a:lnTo>
                  <a:lnTo>
                    <a:pt x="11401" y="8175"/>
                  </a:lnTo>
                  <a:lnTo>
                    <a:pt x="11484" y="7966"/>
                  </a:lnTo>
                  <a:lnTo>
                    <a:pt x="11484" y="5907"/>
                  </a:lnTo>
                  <a:lnTo>
                    <a:pt x="13553" y="5907"/>
                  </a:lnTo>
                  <a:lnTo>
                    <a:pt x="13553" y="17184"/>
                  </a:lnTo>
                  <a:lnTo>
                    <a:pt x="5225" y="17184"/>
                  </a:lnTo>
                  <a:lnTo>
                    <a:pt x="5057" y="17214"/>
                  </a:lnTo>
                  <a:lnTo>
                    <a:pt x="4890" y="17245"/>
                  </a:lnTo>
                  <a:lnTo>
                    <a:pt x="4750" y="17334"/>
                  </a:lnTo>
                  <a:lnTo>
                    <a:pt x="4443" y="17482"/>
                  </a:lnTo>
                  <a:lnTo>
                    <a:pt x="4192" y="17721"/>
                  </a:lnTo>
                  <a:lnTo>
                    <a:pt x="3968" y="17990"/>
                  </a:lnTo>
                  <a:lnTo>
                    <a:pt x="3829" y="18288"/>
                  </a:lnTo>
                  <a:lnTo>
                    <a:pt x="3772" y="18467"/>
                  </a:lnTo>
                  <a:lnTo>
                    <a:pt x="3716" y="18646"/>
                  </a:lnTo>
                  <a:lnTo>
                    <a:pt x="3689" y="18825"/>
                  </a:lnTo>
                  <a:lnTo>
                    <a:pt x="3689" y="21212"/>
                  </a:lnTo>
                  <a:lnTo>
                    <a:pt x="3716" y="21361"/>
                  </a:lnTo>
                  <a:lnTo>
                    <a:pt x="3772" y="21480"/>
                  </a:lnTo>
                  <a:lnTo>
                    <a:pt x="3884" y="21570"/>
                  </a:lnTo>
                  <a:lnTo>
                    <a:pt x="4024" y="21600"/>
                  </a:lnTo>
                  <a:lnTo>
                    <a:pt x="21264" y="21600"/>
                  </a:lnTo>
                  <a:lnTo>
                    <a:pt x="21376" y="21570"/>
                  </a:lnTo>
                  <a:lnTo>
                    <a:pt x="21488" y="21480"/>
                  </a:lnTo>
                  <a:lnTo>
                    <a:pt x="21572" y="21361"/>
                  </a:lnTo>
                  <a:lnTo>
                    <a:pt x="21600" y="21212"/>
                  </a:lnTo>
                  <a:lnTo>
                    <a:pt x="21600" y="387"/>
                  </a:lnTo>
                  <a:lnTo>
                    <a:pt x="21572" y="239"/>
                  </a:lnTo>
                  <a:lnTo>
                    <a:pt x="21488" y="119"/>
                  </a:lnTo>
                  <a:lnTo>
                    <a:pt x="21376" y="30"/>
                  </a:lnTo>
                  <a:lnTo>
                    <a:pt x="2126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9250" name="Google Shape;889;p35"/>
          <p:cNvSpPr txBox="1">
            <a:spLocks noGrp="1"/>
          </p:cNvSpPr>
          <p:nvPr>
            <p:ph type="title"/>
          </p:nvPr>
        </p:nvSpPr>
        <p:spPr>
          <a:xfrm>
            <a:off x="1792" y="2343150"/>
            <a:ext cx="7704002" cy="457200"/>
          </a:xfrm>
          <a:prstGeom prst="rect"/>
        </p:spPr>
        <p:txBody>
          <a:bodyPr/>
          <a:lstStyle>
            <a:lvl1pPr algn="ctr" defTabSz="464880">
              <a:defRPr sz="1394">
                <a:solidFill>
                  <a:srgbClr val="634934"/>
                </a:solidFill>
              </a:defRPr>
            </a:lvl1pPr>
          </a:lstStyle>
          <a:p>
            <a:r>
              <a:t>Table of contents</a:t>
            </a:r>
          </a:p>
        </p:txBody>
      </p:sp>
      <p:sp>
        <p:nvSpPr>
          <p:cNvPr id="1049251" name="Grab a cup and join us as…"/>
          <p:cNvSpPr txBox="1"/>
          <p:nvPr/>
        </p:nvSpPr>
        <p:spPr>
          <a:xfrm>
            <a:off x="982535" y="1968500"/>
            <a:ext cx="6521104" cy="1104900"/>
          </a:xfrm>
          <a:prstGeom prst="rect"/>
          <a:ln w="12700">
            <a:miter lim="400000"/>
          </a:ln>
        </p:spPr>
        <p:txBody>
          <a:bodyPr bIns="0" lIns="0" rIns="0" tIns="0" wrap="none">
            <a:spAutoFit/>
          </a:bodyPr>
          <a:p>
            <a:pPr algn="ctr">
              <a:lnSpc>
                <a:spcPct val="150000"/>
              </a:lnSpc>
              <a:defRPr sz="2500">
                <a:solidFill>
                  <a:schemeClr val="accent4"/>
                </a:solidFill>
                <a:latin typeface="Annai MN Regular"/>
                <a:ea typeface="Annai MN Regular"/>
                <a:cs typeface="Annai MN Regular"/>
                <a:sym typeface="Annai MN Regular"/>
              </a:defRPr>
            </a:pPr>
            <a:r>
              <a:t>Grab a cup and join us as </a:t>
            </a:r>
          </a:p>
          <a:p>
            <a:pPr algn="ctr">
              <a:lnSpc>
                <a:spcPct val="150000"/>
              </a:lnSpc>
              <a:defRPr sz="2500">
                <a:solidFill>
                  <a:schemeClr val="accent4"/>
                </a:solidFill>
                <a:latin typeface="Annai MN Regular"/>
                <a:ea typeface="Annai MN Regular"/>
                <a:cs typeface="Annai MN Regular"/>
                <a:sym typeface="Annai MN Regular"/>
              </a:defRPr>
            </a:pPr>
            <a:r>
              <a:t>we spill the beans on coffee trends and habits!</a:t>
            </a:r>
          </a:p>
        </p:txBody>
      </p:sp>
      <p:grpSp>
        <p:nvGrpSpPr>
          <p:cNvPr id="99" name="Google Shape;2210;p47"/>
          <p:cNvGrpSpPr/>
          <p:nvPr/>
        </p:nvGrpSpPr>
        <p:grpSpPr>
          <a:xfrm>
            <a:off x="490669" y="323715"/>
            <a:ext cx="1444498" cy="1368606"/>
            <a:chOff x="0" y="0"/>
            <a:chExt cx="1444497" cy="1368604"/>
          </a:xfrm>
        </p:grpSpPr>
        <p:sp>
          <p:nvSpPr>
            <p:cNvPr id="1049252" name="Google Shape;2211;p47"/>
            <p:cNvSpPr/>
            <p:nvPr/>
          </p:nvSpPr>
          <p:spPr>
            <a:xfrm>
              <a:off x="-1" y="316070"/>
              <a:ext cx="1143406" cy="1052535"/>
            </a:xfrm>
            <a:custGeom>
              <a:avLst/>
              <a:ahLst/>
              <a:cxnLst>
                <a:cxn ang="0">
                  <a:pos x="wd2" y="hd2"/>
                </a:cxn>
                <a:cxn ang="5400000">
                  <a:pos x="wd2" y="hd2"/>
                </a:cxn>
                <a:cxn ang="10800000">
                  <a:pos x="wd2" y="hd2"/>
                </a:cxn>
                <a:cxn ang="16200000">
                  <a:pos x="wd2" y="hd2"/>
                </a:cxn>
              </a:cxnLst>
              <a:rect l="0" t="0" r="r" b="b"/>
              <a:pathLst>
                <a:path w="21600" h="21600" extrusionOk="0">
                  <a:moveTo>
                    <a:pt x="9178" y="0"/>
                  </a:moveTo>
                  <a:lnTo>
                    <a:pt x="9102" y="51"/>
                  </a:lnTo>
                  <a:lnTo>
                    <a:pt x="8895" y="205"/>
                  </a:lnTo>
                  <a:lnTo>
                    <a:pt x="8574" y="461"/>
                  </a:lnTo>
                  <a:lnTo>
                    <a:pt x="8376" y="635"/>
                  </a:lnTo>
                  <a:lnTo>
                    <a:pt x="8150" y="840"/>
                  </a:lnTo>
                  <a:lnTo>
                    <a:pt x="7904" y="1076"/>
                  </a:lnTo>
                  <a:lnTo>
                    <a:pt x="7631" y="1342"/>
                  </a:lnTo>
                  <a:lnTo>
                    <a:pt x="7348" y="1639"/>
                  </a:lnTo>
                  <a:lnTo>
                    <a:pt x="7046" y="1967"/>
                  </a:lnTo>
                  <a:lnTo>
                    <a:pt x="6716" y="2326"/>
                  </a:lnTo>
                  <a:lnTo>
                    <a:pt x="6386" y="2715"/>
                  </a:lnTo>
                  <a:lnTo>
                    <a:pt x="6037" y="3136"/>
                  </a:lnTo>
                  <a:lnTo>
                    <a:pt x="5678" y="3597"/>
                  </a:lnTo>
                  <a:lnTo>
                    <a:pt x="5320" y="4099"/>
                  </a:lnTo>
                  <a:lnTo>
                    <a:pt x="4943" y="4631"/>
                  </a:lnTo>
                  <a:lnTo>
                    <a:pt x="4565" y="5195"/>
                  </a:lnTo>
                  <a:lnTo>
                    <a:pt x="4188" y="5800"/>
                  </a:lnTo>
                  <a:lnTo>
                    <a:pt x="3801" y="6435"/>
                  </a:lnTo>
                  <a:lnTo>
                    <a:pt x="3424" y="7121"/>
                  </a:lnTo>
                  <a:lnTo>
                    <a:pt x="3047" y="7839"/>
                  </a:lnTo>
                  <a:lnTo>
                    <a:pt x="2670" y="8597"/>
                  </a:lnTo>
                  <a:lnTo>
                    <a:pt x="2481" y="8986"/>
                  </a:lnTo>
                  <a:lnTo>
                    <a:pt x="2292" y="9396"/>
                  </a:lnTo>
                  <a:lnTo>
                    <a:pt x="2113" y="9806"/>
                  </a:lnTo>
                  <a:lnTo>
                    <a:pt x="1934" y="10226"/>
                  </a:lnTo>
                  <a:lnTo>
                    <a:pt x="1755" y="10667"/>
                  </a:lnTo>
                  <a:lnTo>
                    <a:pt x="1575" y="11107"/>
                  </a:lnTo>
                  <a:lnTo>
                    <a:pt x="1405" y="11568"/>
                  </a:lnTo>
                  <a:lnTo>
                    <a:pt x="1235" y="12030"/>
                  </a:lnTo>
                  <a:lnTo>
                    <a:pt x="1066" y="12511"/>
                  </a:lnTo>
                  <a:lnTo>
                    <a:pt x="906" y="12993"/>
                  </a:lnTo>
                  <a:lnTo>
                    <a:pt x="745" y="13495"/>
                  </a:lnTo>
                  <a:lnTo>
                    <a:pt x="585" y="14007"/>
                  </a:lnTo>
                  <a:lnTo>
                    <a:pt x="434" y="14519"/>
                  </a:lnTo>
                  <a:lnTo>
                    <a:pt x="283" y="15052"/>
                  </a:lnTo>
                  <a:lnTo>
                    <a:pt x="141" y="15595"/>
                  </a:lnTo>
                  <a:lnTo>
                    <a:pt x="0" y="16149"/>
                  </a:lnTo>
                  <a:lnTo>
                    <a:pt x="57" y="16241"/>
                  </a:lnTo>
                  <a:lnTo>
                    <a:pt x="245" y="16497"/>
                  </a:lnTo>
                  <a:lnTo>
                    <a:pt x="387" y="16671"/>
                  </a:lnTo>
                  <a:lnTo>
                    <a:pt x="556" y="16876"/>
                  </a:lnTo>
                  <a:lnTo>
                    <a:pt x="774" y="17112"/>
                  </a:lnTo>
                  <a:lnTo>
                    <a:pt x="1028" y="17368"/>
                  </a:lnTo>
                  <a:lnTo>
                    <a:pt x="1311" y="17634"/>
                  </a:lnTo>
                  <a:lnTo>
                    <a:pt x="1641" y="17931"/>
                  </a:lnTo>
                  <a:lnTo>
                    <a:pt x="2009" y="18229"/>
                  </a:lnTo>
                  <a:lnTo>
                    <a:pt x="2424" y="18536"/>
                  </a:lnTo>
                  <a:lnTo>
                    <a:pt x="2877" y="18844"/>
                  </a:lnTo>
                  <a:lnTo>
                    <a:pt x="3122" y="18998"/>
                  </a:lnTo>
                  <a:lnTo>
                    <a:pt x="3377" y="19161"/>
                  </a:lnTo>
                  <a:lnTo>
                    <a:pt x="3650" y="19315"/>
                  </a:lnTo>
                  <a:lnTo>
                    <a:pt x="3924" y="19469"/>
                  </a:lnTo>
                  <a:lnTo>
                    <a:pt x="4216" y="19612"/>
                  </a:lnTo>
                  <a:lnTo>
                    <a:pt x="4518" y="19766"/>
                  </a:lnTo>
                  <a:lnTo>
                    <a:pt x="4830" y="19909"/>
                  </a:lnTo>
                  <a:lnTo>
                    <a:pt x="5159" y="20053"/>
                  </a:lnTo>
                  <a:lnTo>
                    <a:pt x="5499" y="20196"/>
                  </a:lnTo>
                  <a:lnTo>
                    <a:pt x="5848" y="20329"/>
                  </a:lnTo>
                  <a:lnTo>
                    <a:pt x="6216" y="20462"/>
                  </a:lnTo>
                  <a:lnTo>
                    <a:pt x="6593" y="20596"/>
                  </a:lnTo>
                  <a:lnTo>
                    <a:pt x="6990" y="20719"/>
                  </a:lnTo>
                  <a:lnTo>
                    <a:pt x="7395" y="20832"/>
                  </a:lnTo>
                  <a:lnTo>
                    <a:pt x="7810" y="20944"/>
                  </a:lnTo>
                  <a:lnTo>
                    <a:pt x="8244" y="21046"/>
                  </a:lnTo>
                  <a:lnTo>
                    <a:pt x="8687" y="21139"/>
                  </a:lnTo>
                  <a:lnTo>
                    <a:pt x="9140" y="21231"/>
                  </a:lnTo>
                  <a:lnTo>
                    <a:pt x="9611" y="21303"/>
                  </a:lnTo>
                  <a:lnTo>
                    <a:pt x="10102" y="21374"/>
                  </a:lnTo>
                  <a:lnTo>
                    <a:pt x="10602" y="21436"/>
                  </a:lnTo>
                  <a:lnTo>
                    <a:pt x="11121" y="21498"/>
                  </a:lnTo>
                  <a:lnTo>
                    <a:pt x="11649" y="21538"/>
                  </a:lnTo>
                  <a:lnTo>
                    <a:pt x="12196" y="21569"/>
                  </a:lnTo>
                  <a:lnTo>
                    <a:pt x="12753" y="21590"/>
                  </a:lnTo>
                  <a:lnTo>
                    <a:pt x="13328" y="21600"/>
                  </a:lnTo>
                  <a:lnTo>
                    <a:pt x="13922" y="21600"/>
                  </a:lnTo>
                  <a:lnTo>
                    <a:pt x="14526" y="21590"/>
                  </a:lnTo>
                  <a:lnTo>
                    <a:pt x="15148" y="21559"/>
                  </a:lnTo>
                  <a:lnTo>
                    <a:pt x="15781" y="21518"/>
                  </a:lnTo>
                  <a:lnTo>
                    <a:pt x="16431" y="21467"/>
                  </a:lnTo>
                  <a:lnTo>
                    <a:pt x="17101" y="21405"/>
                  </a:lnTo>
                  <a:lnTo>
                    <a:pt x="17790" y="21323"/>
                  </a:lnTo>
                  <a:lnTo>
                    <a:pt x="18488" y="21221"/>
                  </a:lnTo>
                  <a:lnTo>
                    <a:pt x="19204" y="21108"/>
                  </a:lnTo>
                  <a:lnTo>
                    <a:pt x="19940" y="20985"/>
                  </a:lnTo>
                  <a:lnTo>
                    <a:pt x="20695" y="20842"/>
                  </a:lnTo>
                  <a:lnTo>
                    <a:pt x="21459" y="20678"/>
                  </a:lnTo>
                  <a:lnTo>
                    <a:pt x="21515" y="19960"/>
                  </a:lnTo>
                  <a:lnTo>
                    <a:pt x="21563" y="19120"/>
                  </a:lnTo>
                  <a:lnTo>
                    <a:pt x="21581" y="18659"/>
                  </a:lnTo>
                  <a:lnTo>
                    <a:pt x="21591" y="18178"/>
                  </a:lnTo>
                  <a:lnTo>
                    <a:pt x="21600" y="17665"/>
                  </a:lnTo>
                  <a:lnTo>
                    <a:pt x="21600" y="17132"/>
                  </a:lnTo>
                  <a:lnTo>
                    <a:pt x="21591" y="16589"/>
                  </a:lnTo>
                  <a:lnTo>
                    <a:pt x="21581" y="16016"/>
                  </a:lnTo>
                  <a:lnTo>
                    <a:pt x="21553" y="15431"/>
                  </a:lnTo>
                  <a:lnTo>
                    <a:pt x="21525" y="14827"/>
                  </a:lnTo>
                  <a:lnTo>
                    <a:pt x="21477" y="14212"/>
                  </a:lnTo>
                  <a:lnTo>
                    <a:pt x="21421" y="13587"/>
                  </a:lnTo>
                  <a:lnTo>
                    <a:pt x="21355" y="12952"/>
                  </a:lnTo>
                  <a:lnTo>
                    <a:pt x="21270" y="12306"/>
                  </a:lnTo>
                  <a:lnTo>
                    <a:pt x="21176" y="11650"/>
                  </a:lnTo>
                  <a:lnTo>
                    <a:pt x="21072" y="10985"/>
                  </a:lnTo>
                  <a:lnTo>
                    <a:pt x="20940" y="10329"/>
                  </a:lnTo>
                  <a:lnTo>
                    <a:pt x="20798" y="9652"/>
                  </a:lnTo>
                  <a:lnTo>
                    <a:pt x="20638" y="8986"/>
                  </a:lnTo>
                  <a:lnTo>
                    <a:pt x="20459" y="8320"/>
                  </a:lnTo>
                  <a:lnTo>
                    <a:pt x="20261" y="7654"/>
                  </a:lnTo>
                  <a:lnTo>
                    <a:pt x="20034" y="6998"/>
                  </a:lnTo>
                  <a:lnTo>
                    <a:pt x="19799" y="6342"/>
                  </a:lnTo>
                  <a:lnTo>
                    <a:pt x="19667" y="6014"/>
                  </a:lnTo>
                  <a:lnTo>
                    <a:pt x="19535" y="5687"/>
                  </a:lnTo>
                  <a:lnTo>
                    <a:pt x="19393" y="5369"/>
                  </a:lnTo>
                  <a:lnTo>
                    <a:pt x="19252" y="5051"/>
                  </a:lnTo>
                  <a:lnTo>
                    <a:pt x="19101" y="4734"/>
                  </a:lnTo>
                  <a:lnTo>
                    <a:pt x="18940" y="4416"/>
                  </a:lnTo>
                  <a:lnTo>
                    <a:pt x="18770" y="4109"/>
                  </a:lnTo>
                  <a:lnTo>
                    <a:pt x="18601" y="3801"/>
                  </a:lnTo>
                  <a:lnTo>
                    <a:pt x="18431" y="3494"/>
                  </a:lnTo>
                  <a:lnTo>
                    <a:pt x="18242" y="3197"/>
                  </a:lnTo>
                  <a:lnTo>
                    <a:pt x="18054" y="2900"/>
                  </a:lnTo>
                  <a:lnTo>
                    <a:pt x="17855" y="2602"/>
                  </a:lnTo>
                  <a:lnTo>
                    <a:pt x="17658" y="2316"/>
                  </a:lnTo>
                  <a:lnTo>
                    <a:pt x="17440" y="2029"/>
                  </a:lnTo>
                  <a:lnTo>
                    <a:pt x="9178"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253" name="Google Shape;2213;p47"/>
            <p:cNvSpPr/>
            <p:nvPr/>
          </p:nvSpPr>
          <p:spPr>
            <a:xfrm>
              <a:off x="456358" y="499315"/>
              <a:ext cx="148808" cy="67905"/>
            </a:xfrm>
            <a:custGeom>
              <a:avLst/>
              <a:ahLst/>
              <a:cxnLst>
                <a:cxn ang="0">
                  <a:pos x="wd2" y="hd2"/>
                </a:cxn>
                <a:cxn ang="5400000">
                  <a:pos x="wd2" y="hd2"/>
                </a:cxn>
                <a:cxn ang="10800000">
                  <a:pos x="wd2" y="hd2"/>
                </a:cxn>
                <a:cxn ang="16200000">
                  <a:pos x="wd2" y="hd2"/>
                </a:cxn>
              </a:cxnLst>
              <a:rect l="0" t="0" r="r" b="b"/>
              <a:pathLst>
                <a:path w="21600" h="21600" extrusionOk="0">
                  <a:moveTo>
                    <a:pt x="10511" y="0"/>
                  </a:moveTo>
                  <a:lnTo>
                    <a:pt x="9424" y="159"/>
                  </a:lnTo>
                  <a:lnTo>
                    <a:pt x="8191" y="470"/>
                  </a:lnTo>
                  <a:lnTo>
                    <a:pt x="6959" y="1267"/>
                  </a:lnTo>
                  <a:lnTo>
                    <a:pt x="5799" y="2223"/>
                  </a:lnTo>
                  <a:lnTo>
                    <a:pt x="4712" y="3490"/>
                  </a:lnTo>
                  <a:lnTo>
                    <a:pt x="3625" y="5083"/>
                  </a:lnTo>
                  <a:lnTo>
                    <a:pt x="2611" y="6828"/>
                  </a:lnTo>
                  <a:lnTo>
                    <a:pt x="1669" y="8573"/>
                  </a:lnTo>
                  <a:lnTo>
                    <a:pt x="800" y="10636"/>
                  </a:lnTo>
                  <a:lnTo>
                    <a:pt x="0" y="12700"/>
                  </a:lnTo>
                  <a:lnTo>
                    <a:pt x="0" y="13019"/>
                  </a:lnTo>
                  <a:lnTo>
                    <a:pt x="218" y="13337"/>
                  </a:lnTo>
                  <a:lnTo>
                    <a:pt x="582" y="13497"/>
                  </a:lnTo>
                  <a:lnTo>
                    <a:pt x="1087" y="13656"/>
                  </a:lnTo>
                  <a:lnTo>
                    <a:pt x="1596" y="13656"/>
                  </a:lnTo>
                  <a:lnTo>
                    <a:pt x="2101" y="13497"/>
                  </a:lnTo>
                  <a:lnTo>
                    <a:pt x="2538" y="13337"/>
                  </a:lnTo>
                  <a:lnTo>
                    <a:pt x="2756" y="12859"/>
                  </a:lnTo>
                  <a:lnTo>
                    <a:pt x="3625" y="10636"/>
                  </a:lnTo>
                  <a:lnTo>
                    <a:pt x="4567" y="8573"/>
                  </a:lnTo>
                  <a:lnTo>
                    <a:pt x="5581" y="6828"/>
                  </a:lnTo>
                  <a:lnTo>
                    <a:pt x="6595" y="5083"/>
                  </a:lnTo>
                  <a:lnTo>
                    <a:pt x="7177" y="4446"/>
                  </a:lnTo>
                  <a:lnTo>
                    <a:pt x="7682" y="3808"/>
                  </a:lnTo>
                  <a:lnTo>
                    <a:pt x="8191" y="3330"/>
                  </a:lnTo>
                  <a:lnTo>
                    <a:pt x="8697" y="2852"/>
                  </a:lnTo>
                  <a:lnTo>
                    <a:pt x="9206" y="2701"/>
                  </a:lnTo>
                  <a:lnTo>
                    <a:pt x="9642" y="2542"/>
                  </a:lnTo>
                  <a:lnTo>
                    <a:pt x="10656" y="2542"/>
                  </a:lnTo>
                  <a:lnTo>
                    <a:pt x="11525" y="3011"/>
                  </a:lnTo>
                  <a:lnTo>
                    <a:pt x="12394" y="3808"/>
                  </a:lnTo>
                  <a:lnTo>
                    <a:pt x="13263" y="4765"/>
                  </a:lnTo>
                  <a:lnTo>
                    <a:pt x="14063" y="6031"/>
                  </a:lnTo>
                  <a:lnTo>
                    <a:pt x="14787" y="7625"/>
                  </a:lnTo>
                  <a:lnTo>
                    <a:pt x="15510" y="9370"/>
                  </a:lnTo>
                  <a:lnTo>
                    <a:pt x="16165" y="11115"/>
                  </a:lnTo>
                  <a:lnTo>
                    <a:pt x="16743" y="13019"/>
                  </a:lnTo>
                  <a:lnTo>
                    <a:pt x="17324" y="15082"/>
                  </a:lnTo>
                  <a:lnTo>
                    <a:pt x="17902" y="17154"/>
                  </a:lnTo>
                  <a:lnTo>
                    <a:pt x="18844" y="20962"/>
                  </a:lnTo>
                  <a:lnTo>
                    <a:pt x="18917" y="21122"/>
                  </a:lnTo>
                  <a:lnTo>
                    <a:pt x="19062" y="21441"/>
                  </a:lnTo>
                  <a:lnTo>
                    <a:pt x="19426" y="21600"/>
                  </a:lnTo>
                  <a:lnTo>
                    <a:pt x="20440" y="21600"/>
                  </a:lnTo>
                  <a:lnTo>
                    <a:pt x="20945" y="21281"/>
                  </a:lnTo>
                  <a:lnTo>
                    <a:pt x="21309" y="20962"/>
                  </a:lnTo>
                  <a:lnTo>
                    <a:pt x="21527" y="20484"/>
                  </a:lnTo>
                  <a:lnTo>
                    <a:pt x="21600" y="20166"/>
                  </a:lnTo>
                  <a:lnTo>
                    <a:pt x="21527" y="19855"/>
                  </a:lnTo>
                  <a:lnTo>
                    <a:pt x="20440" y="15401"/>
                  </a:lnTo>
                  <a:lnTo>
                    <a:pt x="19858" y="13337"/>
                  </a:lnTo>
                  <a:lnTo>
                    <a:pt x="19208" y="11274"/>
                  </a:lnTo>
                  <a:lnTo>
                    <a:pt x="18557" y="9370"/>
                  </a:lnTo>
                  <a:lnTo>
                    <a:pt x="17830" y="7625"/>
                  </a:lnTo>
                  <a:lnTo>
                    <a:pt x="17106" y="6031"/>
                  </a:lnTo>
                  <a:lnTo>
                    <a:pt x="16310" y="4605"/>
                  </a:lnTo>
                  <a:lnTo>
                    <a:pt x="15510" y="3171"/>
                  </a:lnTo>
                  <a:lnTo>
                    <a:pt x="14568" y="2064"/>
                  </a:lnTo>
                  <a:lnTo>
                    <a:pt x="13700" y="1267"/>
                  </a:lnTo>
                  <a:lnTo>
                    <a:pt x="12685" y="629"/>
                  </a:lnTo>
                  <a:lnTo>
                    <a:pt x="11671" y="159"/>
                  </a:lnTo>
                  <a:lnTo>
                    <a:pt x="105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54" name="Google Shape;2214;p47"/>
            <p:cNvSpPr/>
            <p:nvPr/>
          </p:nvSpPr>
          <p:spPr>
            <a:xfrm>
              <a:off x="738465" y="551238"/>
              <a:ext cx="148307" cy="68906"/>
            </a:xfrm>
            <a:custGeom>
              <a:avLst/>
              <a:ahLst/>
              <a:cxnLst>
                <a:cxn ang="0">
                  <a:pos x="wd2" y="hd2"/>
                </a:cxn>
                <a:cxn ang="5400000">
                  <a:pos x="wd2" y="hd2"/>
                </a:cxn>
                <a:cxn ang="10800000">
                  <a:pos x="wd2" y="hd2"/>
                </a:cxn>
                <a:cxn ang="16200000">
                  <a:pos x="wd2" y="hd2"/>
                </a:cxn>
              </a:cxnLst>
              <a:rect l="0" t="0" r="r" b="b"/>
              <a:pathLst>
                <a:path w="21600" h="21600" extrusionOk="0">
                  <a:moveTo>
                    <a:pt x="11783" y="0"/>
                  </a:moveTo>
                  <a:lnTo>
                    <a:pt x="10765" y="157"/>
                  </a:lnTo>
                  <a:lnTo>
                    <a:pt x="9675" y="471"/>
                  </a:lnTo>
                  <a:lnTo>
                    <a:pt x="8584" y="1091"/>
                  </a:lnTo>
                  <a:lnTo>
                    <a:pt x="7493" y="1876"/>
                  </a:lnTo>
                  <a:lnTo>
                    <a:pt x="6475" y="2819"/>
                  </a:lnTo>
                  <a:lnTo>
                    <a:pt x="5454" y="3910"/>
                  </a:lnTo>
                  <a:lnTo>
                    <a:pt x="4436" y="5166"/>
                  </a:lnTo>
                  <a:lnTo>
                    <a:pt x="3491" y="6415"/>
                  </a:lnTo>
                  <a:lnTo>
                    <a:pt x="2619" y="7985"/>
                  </a:lnTo>
                  <a:lnTo>
                    <a:pt x="1748" y="9391"/>
                  </a:lnTo>
                  <a:lnTo>
                    <a:pt x="146" y="12366"/>
                  </a:lnTo>
                  <a:lnTo>
                    <a:pt x="0" y="12681"/>
                  </a:lnTo>
                  <a:lnTo>
                    <a:pt x="0" y="13144"/>
                  </a:lnTo>
                  <a:lnTo>
                    <a:pt x="73" y="13301"/>
                  </a:lnTo>
                  <a:lnTo>
                    <a:pt x="438" y="13615"/>
                  </a:lnTo>
                  <a:lnTo>
                    <a:pt x="876" y="13772"/>
                  </a:lnTo>
                  <a:lnTo>
                    <a:pt x="1383" y="13929"/>
                  </a:lnTo>
                  <a:lnTo>
                    <a:pt x="1893" y="13772"/>
                  </a:lnTo>
                  <a:lnTo>
                    <a:pt x="2327" y="13615"/>
                  </a:lnTo>
                  <a:lnTo>
                    <a:pt x="2619" y="13144"/>
                  </a:lnTo>
                  <a:lnTo>
                    <a:pt x="4221" y="10176"/>
                  </a:lnTo>
                  <a:lnTo>
                    <a:pt x="5020" y="8919"/>
                  </a:lnTo>
                  <a:lnTo>
                    <a:pt x="5892" y="7514"/>
                  </a:lnTo>
                  <a:lnTo>
                    <a:pt x="6763" y="6415"/>
                  </a:lnTo>
                  <a:lnTo>
                    <a:pt x="7566" y="5481"/>
                  </a:lnTo>
                  <a:lnTo>
                    <a:pt x="8438" y="4695"/>
                  </a:lnTo>
                  <a:lnTo>
                    <a:pt x="9310" y="4067"/>
                  </a:lnTo>
                  <a:lnTo>
                    <a:pt x="10182" y="3753"/>
                  </a:lnTo>
                  <a:lnTo>
                    <a:pt x="11053" y="3596"/>
                  </a:lnTo>
                  <a:lnTo>
                    <a:pt x="11929" y="3753"/>
                  </a:lnTo>
                  <a:lnTo>
                    <a:pt x="12801" y="4224"/>
                  </a:lnTo>
                  <a:lnTo>
                    <a:pt x="13600" y="5009"/>
                  </a:lnTo>
                  <a:lnTo>
                    <a:pt x="14472" y="6101"/>
                  </a:lnTo>
                  <a:lnTo>
                    <a:pt x="15274" y="7514"/>
                  </a:lnTo>
                  <a:lnTo>
                    <a:pt x="16146" y="9548"/>
                  </a:lnTo>
                  <a:lnTo>
                    <a:pt x="16945" y="12052"/>
                  </a:lnTo>
                  <a:lnTo>
                    <a:pt x="17671" y="14714"/>
                  </a:lnTo>
                  <a:lnTo>
                    <a:pt x="18328" y="17682"/>
                  </a:lnTo>
                  <a:lnTo>
                    <a:pt x="18762" y="20501"/>
                  </a:lnTo>
                  <a:lnTo>
                    <a:pt x="18835" y="20972"/>
                  </a:lnTo>
                  <a:lnTo>
                    <a:pt x="18981" y="21129"/>
                  </a:lnTo>
                  <a:lnTo>
                    <a:pt x="19346" y="21443"/>
                  </a:lnTo>
                  <a:lnTo>
                    <a:pt x="19856" y="21600"/>
                  </a:lnTo>
                  <a:lnTo>
                    <a:pt x="20363" y="21600"/>
                  </a:lnTo>
                  <a:lnTo>
                    <a:pt x="20874" y="21443"/>
                  </a:lnTo>
                  <a:lnTo>
                    <a:pt x="21308" y="21129"/>
                  </a:lnTo>
                  <a:lnTo>
                    <a:pt x="21600" y="20658"/>
                  </a:lnTo>
                  <a:lnTo>
                    <a:pt x="21600" y="20038"/>
                  </a:lnTo>
                  <a:lnTo>
                    <a:pt x="21235" y="17533"/>
                  </a:lnTo>
                  <a:lnTo>
                    <a:pt x="20728" y="15028"/>
                  </a:lnTo>
                  <a:lnTo>
                    <a:pt x="20217" y="12681"/>
                  </a:lnTo>
                  <a:lnTo>
                    <a:pt x="19564" y="10333"/>
                  </a:lnTo>
                  <a:lnTo>
                    <a:pt x="18762" y="8291"/>
                  </a:lnTo>
                  <a:lnTo>
                    <a:pt x="17963" y="6258"/>
                  </a:lnTo>
                  <a:lnTo>
                    <a:pt x="17018" y="4538"/>
                  </a:lnTo>
                  <a:lnTo>
                    <a:pt x="16000" y="2819"/>
                  </a:lnTo>
                  <a:lnTo>
                    <a:pt x="14983" y="1719"/>
                  </a:lnTo>
                  <a:lnTo>
                    <a:pt x="13965" y="785"/>
                  </a:lnTo>
                  <a:lnTo>
                    <a:pt x="12874" y="314"/>
                  </a:lnTo>
                  <a:lnTo>
                    <a:pt x="1178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55" name="Google Shape;2215;p47"/>
            <p:cNvSpPr/>
            <p:nvPr/>
          </p:nvSpPr>
          <p:spPr>
            <a:xfrm>
              <a:off x="608144" y="554217"/>
              <a:ext cx="121832" cy="24368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450" y="577"/>
                  </a:lnTo>
                  <a:lnTo>
                    <a:pt x="19389" y="1108"/>
                  </a:lnTo>
                  <a:lnTo>
                    <a:pt x="18327" y="1594"/>
                  </a:lnTo>
                  <a:lnTo>
                    <a:pt x="17266" y="1994"/>
                  </a:lnTo>
                  <a:lnTo>
                    <a:pt x="16289" y="2347"/>
                  </a:lnTo>
                  <a:lnTo>
                    <a:pt x="15316" y="2613"/>
                  </a:lnTo>
                  <a:lnTo>
                    <a:pt x="14344" y="2833"/>
                  </a:lnTo>
                  <a:lnTo>
                    <a:pt x="13456" y="3011"/>
                  </a:lnTo>
                  <a:lnTo>
                    <a:pt x="12483" y="3144"/>
                  </a:lnTo>
                  <a:lnTo>
                    <a:pt x="11688" y="3188"/>
                  </a:lnTo>
                  <a:lnTo>
                    <a:pt x="10800" y="3233"/>
                  </a:lnTo>
                  <a:lnTo>
                    <a:pt x="10005" y="3233"/>
                  </a:lnTo>
                  <a:lnTo>
                    <a:pt x="9210" y="3188"/>
                  </a:lnTo>
                  <a:lnTo>
                    <a:pt x="8500" y="3144"/>
                  </a:lnTo>
                  <a:lnTo>
                    <a:pt x="7794" y="3055"/>
                  </a:lnTo>
                  <a:lnTo>
                    <a:pt x="7083" y="2922"/>
                  </a:lnTo>
                  <a:lnTo>
                    <a:pt x="5844" y="2613"/>
                  </a:lnTo>
                  <a:lnTo>
                    <a:pt x="4694" y="2258"/>
                  </a:lnTo>
                  <a:lnTo>
                    <a:pt x="3810" y="1905"/>
                  </a:lnTo>
                  <a:lnTo>
                    <a:pt x="3011" y="1550"/>
                  </a:lnTo>
                  <a:lnTo>
                    <a:pt x="2394" y="1197"/>
                  </a:lnTo>
                  <a:lnTo>
                    <a:pt x="1950" y="930"/>
                  </a:lnTo>
                  <a:lnTo>
                    <a:pt x="1505" y="666"/>
                  </a:lnTo>
                  <a:lnTo>
                    <a:pt x="1328" y="1594"/>
                  </a:lnTo>
                  <a:lnTo>
                    <a:pt x="799" y="4116"/>
                  </a:lnTo>
                  <a:lnTo>
                    <a:pt x="533" y="5755"/>
                  </a:lnTo>
                  <a:lnTo>
                    <a:pt x="266" y="7569"/>
                  </a:lnTo>
                  <a:lnTo>
                    <a:pt x="89" y="9560"/>
                  </a:lnTo>
                  <a:lnTo>
                    <a:pt x="0" y="11551"/>
                  </a:lnTo>
                  <a:lnTo>
                    <a:pt x="0" y="13543"/>
                  </a:lnTo>
                  <a:lnTo>
                    <a:pt x="266" y="15448"/>
                  </a:lnTo>
                  <a:lnTo>
                    <a:pt x="444" y="16376"/>
                  </a:lnTo>
                  <a:lnTo>
                    <a:pt x="622" y="17217"/>
                  </a:lnTo>
                  <a:lnTo>
                    <a:pt x="888" y="18059"/>
                  </a:lnTo>
                  <a:lnTo>
                    <a:pt x="1239" y="18767"/>
                  </a:lnTo>
                  <a:lnTo>
                    <a:pt x="1683" y="19475"/>
                  </a:lnTo>
                  <a:lnTo>
                    <a:pt x="2127" y="20050"/>
                  </a:lnTo>
                  <a:lnTo>
                    <a:pt x="2744" y="20581"/>
                  </a:lnTo>
                  <a:lnTo>
                    <a:pt x="3366" y="20981"/>
                  </a:lnTo>
                  <a:lnTo>
                    <a:pt x="3722" y="21156"/>
                  </a:lnTo>
                  <a:lnTo>
                    <a:pt x="4072" y="21289"/>
                  </a:lnTo>
                  <a:lnTo>
                    <a:pt x="4428" y="21422"/>
                  </a:lnTo>
                  <a:lnTo>
                    <a:pt x="4872" y="21511"/>
                  </a:lnTo>
                  <a:lnTo>
                    <a:pt x="5311" y="21556"/>
                  </a:lnTo>
                  <a:lnTo>
                    <a:pt x="5755" y="21600"/>
                  </a:lnTo>
                  <a:lnTo>
                    <a:pt x="6199" y="21600"/>
                  </a:lnTo>
                  <a:lnTo>
                    <a:pt x="6728" y="21556"/>
                  </a:lnTo>
                  <a:lnTo>
                    <a:pt x="7261" y="21467"/>
                  </a:lnTo>
                  <a:lnTo>
                    <a:pt x="7705" y="21378"/>
                  </a:lnTo>
                  <a:lnTo>
                    <a:pt x="8677" y="21111"/>
                  </a:lnTo>
                  <a:lnTo>
                    <a:pt x="9650" y="20714"/>
                  </a:lnTo>
                  <a:lnTo>
                    <a:pt x="10538" y="20272"/>
                  </a:lnTo>
                  <a:lnTo>
                    <a:pt x="11422" y="19739"/>
                  </a:lnTo>
                  <a:lnTo>
                    <a:pt x="12217" y="19120"/>
                  </a:lnTo>
                  <a:lnTo>
                    <a:pt x="12927" y="18412"/>
                  </a:lnTo>
                  <a:lnTo>
                    <a:pt x="13722" y="17659"/>
                  </a:lnTo>
                  <a:lnTo>
                    <a:pt x="14433" y="16864"/>
                  </a:lnTo>
                  <a:lnTo>
                    <a:pt x="15050" y="16023"/>
                  </a:lnTo>
                  <a:lnTo>
                    <a:pt x="15672" y="15137"/>
                  </a:lnTo>
                  <a:lnTo>
                    <a:pt x="16289" y="14209"/>
                  </a:lnTo>
                  <a:lnTo>
                    <a:pt x="17355" y="12260"/>
                  </a:lnTo>
                  <a:lnTo>
                    <a:pt x="18327" y="10313"/>
                  </a:lnTo>
                  <a:lnTo>
                    <a:pt x="19122" y="8366"/>
                  </a:lnTo>
                  <a:lnTo>
                    <a:pt x="19833" y="6507"/>
                  </a:lnTo>
                  <a:lnTo>
                    <a:pt x="20361" y="4736"/>
                  </a:lnTo>
                  <a:lnTo>
                    <a:pt x="20805" y="3188"/>
                  </a:lnTo>
                  <a:lnTo>
                    <a:pt x="21427" y="841"/>
                  </a:lnTo>
                  <a:lnTo>
                    <a:pt x="2160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56" name="Google Shape;2216;p47"/>
            <p:cNvSpPr/>
            <p:nvPr/>
          </p:nvSpPr>
          <p:spPr>
            <a:xfrm>
              <a:off x="614657" y="571200"/>
              <a:ext cx="108832" cy="53928"/>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511" y="1806"/>
                  </a:lnTo>
                  <a:lnTo>
                    <a:pt x="19423" y="3401"/>
                  </a:lnTo>
                  <a:lnTo>
                    <a:pt x="18428" y="4806"/>
                  </a:lnTo>
                  <a:lnTo>
                    <a:pt x="17340" y="5999"/>
                  </a:lnTo>
                  <a:lnTo>
                    <a:pt x="16350" y="7003"/>
                  </a:lnTo>
                  <a:lnTo>
                    <a:pt x="15356" y="7806"/>
                  </a:lnTo>
                  <a:lnTo>
                    <a:pt x="14367" y="8598"/>
                  </a:lnTo>
                  <a:lnTo>
                    <a:pt x="13477" y="9200"/>
                  </a:lnTo>
                  <a:lnTo>
                    <a:pt x="12582" y="9400"/>
                  </a:lnTo>
                  <a:lnTo>
                    <a:pt x="11692" y="9802"/>
                  </a:lnTo>
                  <a:lnTo>
                    <a:pt x="10007" y="9802"/>
                  </a:lnTo>
                  <a:lnTo>
                    <a:pt x="8421" y="9601"/>
                  </a:lnTo>
                  <a:lnTo>
                    <a:pt x="6935" y="8798"/>
                  </a:lnTo>
                  <a:lnTo>
                    <a:pt x="5647" y="8006"/>
                  </a:lnTo>
                  <a:lnTo>
                    <a:pt x="4459" y="7003"/>
                  </a:lnTo>
                  <a:lnTo>
                    <a:pt x="3465" y="5799"/>
                  </a:lnTo>
                  <a:lnTo>
                    <a:pt x="2575" y="4806"/>
                  </a:lnTo>
                  <a:lnTo>
                    <a:pt x="1387" y="3000"/>
                  </a:lnTo>
                  <a:lnTo>
                    <a:pt x="989" y="2208"/>
                  </a:lnTo>
                  <a:lnTo>
                    <a:pt x="0" y="21600"/>
                  </a:lnTo>
                  <a:lnTo>
                    <a:pt x="19915" y="1840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257" name="Google Shape;2217;p47"/>
            <p:cNvSpPr/>
            <p:nvPr/>
          </p:nvSpPr>
          <p:spPr>
            <a:xfrm>
              <a:off x="620142" y="717000"/>
              <a:ext cx="52927" cy="75394"/>
            </a:xfrm>
            <a:custGeom>
              <a:avLst/>
              <a:ahLst/>
              <a:cxnLst>
                <a:cxn ang="0">
                  <a:pos x="wd2" y="hd2"/>
                </a:cxn>
                <a:cxn ang="5400000">
                  <a:pos x="wd2" y="hd2"/>
                </a:cxn>
                <a:cxn ang="10800000">
                  <a:pos x="wd2" y="hd2"/>
                </a:cxn>
                <a:cxn ang="16200000">
                  <a:pos x="wd2" y="hd2"/>
                </a:cxn>
              </a:cxnLst>
              <a:rect l="0" t="0" r="r" b="b"/>
              <a:pathLst>
                <a:path w="21600" h="21600" extrusionOk="0">
                  <a:moveTo>
                    <a:pt x="11408" y="0"/>
                  </a:moveTo>
                  <a:lnTo>
                    <a:pt x="10396" y="144"/>
                  </a:lnTo>
                  <a:lnTo>
                    <a:pt x="9374" y="431"/>
                  </a:lnTo>
                  <a:lnTo>
                    <a:pt x="8352" y="718"/>
                  </a:lnTo>
                  <a:lnTo>
                    <a:pt x="7329" y="1148"/>
                  </a:lnTo>
                  <a:lnTo>
                    <a:pt x="5500" y="2289"/>
                  </a:lnTo>
                  <a:lnTo>
                    <a:pt x="3670" y="3717"/>
                  </a:lnTo>
                  <a:lnTo>
                    <a:pt x="2239" y="5296"/>
                  </a:lnTo>
                  <a:lnTo>
                    <a:pt x="1216" y="7298"/>
                  </a:lnTo>
                  <a:lnTo>
                    <a:pt x="409" y="9444"/>
                  </a:lnTo>
                  <a:lnTo>
                    <a:pt x="0" y="11590"/>
                  </a:lnTo>
                  <a:lnTo>
                    <a:pt x="0" y="13735"/>
                  </a:lnTo>
                  <a:lnTo>
                    <a:pt x="613" y="15594"/>
                  </a:lnTo>
                  <a:lnTo>
                    <a:pt x="1421" y="17309"/>
                  </a:lnTo>
                  <a:lnTo>
                    <a:pt x="2648" y="18888"/>
                  </a:lnTo>
                  <a:lnTo>
                    <a:pt x="3261" y="19598"/>
                  </a:lnTo>
                  <a:lnTo>
                    <a:pt x="4079" y="20172"/>
                  </a:lnTo>
                  <a:lnTo>
                    <a:pt x="4886" y="20603"/>
                  </a:lnTo>
                  <a:lnTo>
                    <a:pt x="5909" y="21033"/>
                  </a:lnTo>
                  <a:lnTo>
                    <a:pt x="6931" y="21313"/>
                  </a:lnTo>
                  <a:lnTo>
                    <a:pt x="7943" y="21456"/>
                  </a:lnTo>
                  <a:lnTo>
                    <a:pt x="8965" y="21600"/>
                  </a:lnTo>
                  <a:lnTo>
                    <a:pt x="9987" y="21600"/>
                  </a:lnTo>
                  <a:lnTo>
                    <a:pt x="11204" y="21456"/>
                  </a:lnTo>
                  <a:lnTo>
                    <a:pt x="12226" y="21177"/>
                  </a:lnTo>
                  <a:lnTo>
                    <a:pt x="13248" y="20890"/>
                  </a:lnTo>
                  <a:lnTo>
                    <a:pt x="14260" y="20459"/>
                  </a:lnTo>
                  <a:lnTo>
                    <a:pt x="16100" y="19311"/>
                  </a:lnTo>
                  <a:lnTo>
                    <a:pt x="17726" y="17883"/>
                  </a:lnTo>
                  <a:lnTo>
                    <a:pt x="19361" y="16168"/>
                  </a:lnTo>
                  <a:lnTo>
                    <a:pt x="20373" y="14309"/>
                  </a:lnTo>
                  <a:lnTo>
                    <a:pt x="21191" y="12164"/>
                  </a:lnTo>
                  <a:lnTo>
                    <a:pt x="21600" y="10018"/>
                  </a:lnTo>
                  <a:lnTo>
                    <a:pt x="21396" y="7872"/>
                  </a:lnTo>
                  <a:lnTo>
                    <a:pt x="20987" y="5870"/>
                  </a:lnTo>
                  <a:lnTo>
                    <a:pt x="20169" y="4148"/>
                  </a:lnTo>
                  <a:lnTo>
                    <a:pt x="18952" y="2720"/>
                  </a:lnTo>
                  <a:lnTo>
                    <a:pt x="18135" y="2002"/>
                  </a:lnTo>
                  <a:lnTo>
                    <a:pt x="17521" y="1435"/>
                  </a:lnTo>
                  <a:lnTo>
                    <a:pt x="16509" y="1005"/>
                  </a:lnTo>
                  <a:lnTo>
                    <a:pt x="15691" y="574"/>
                  </a:lnTo>
                  <a:lnTo>
                    <a:pt x="14669" y="287"/>
                  </a:lnTo>
                  <a:lnTo>
                    <a:pt x="13647"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258" name="Google Shape;2218;p47"/>
            <p:cNvSpPr/>
            <p:nvPr/>
          </p:nvSpPr>
          <p:spPr>
            <a:xfrm>
              <a:off x="35441" y="772430"/>
              <a:ext cx="1071521" cy="560232"/>
            </a:xfrm>
            <a:custGeom>
              <a:avLst/>
              <a:ahLst/>
              <a:cxnLst>
                <a:cxn ang="0">
                  <a:pos x="wd2" y="hd2"/>
                </a:cxn>
                <a:cxn ang="5400000">
                  <a:pos x="wd2" y="hd2"/>
                </a:cxn>
                <a:cxn ang="10800000">
                  <a:pos x="wd2" y="hd2"/>
                </a:cxn>
                <a:cxn ang="16200000">
                  <a:pos x="wd2" y="hd2"/>
                </a:cxn>
              </a:cxnLst>
              <a:rect l="0" t="0" r="r" b="b"/>
              <a:pathLst>
                <a:path w="21600" h="21600" extrusionOk="0">
                  <a:moveTo>
                    <a:pt x="2466" y="0"/>
                  </a:moveTo>
                  <a:lnTo>
                    <a:pt x="0" y="12551"/>
                  </a:lnTo>
                  <a:lnTo>
                    <a:pt x="403" y="13187"/>
                  </a:lnTo>
                  <a:lnTo>
                    <a:pt x="805" y="13803"/>
                  </a:lnTo>
                  <a:lnTo>
                    <a:pt x="1218" y="14361"/>
                  </a:lnTo>
                  <a:lnTo>
                    <a:pt x="1631" y="14919"/>
                  </a:lnTo>
                  <a:lnTo>
                    <a:pt x="2053" y="15440"/>
                  </a:lnTo>
                  <a:lnTo>
                    <a:pt x="2486" y="15940"/>
                  </a:lnTo>
                  <a:lnTo>
                    <a:pt x="2919" y="16402"/>
                  </a:lnTo>
                  <a:lnTo>
                    <a:pt x="3352" y="16845"/>
                  </a:lnTo>
                  <a:lnTo>
                    <a:pt x="3795" y="17268"/>
                  </a:lnTo>
                  <a:lnTo>
                    <a:pt x="4238" y="17653"/>
                  </a:lnTo>
                  <a:lnTo>
                    <a:pt x="4681" y="18038"/>
                  </a:lnTo>
                  <a:lnTo>
                    <a:pt x="5133" y="18385"/>
                  </a:lnTo>
                  <a:lnTo>
                    <a:pt x="5576" y="18712"/>
                  </a:lnTo>
                  <a:lnTo>
                    <a:pt x="6029" y="19020"/>
                  </a:lnTo>
                  <a:lnTo>
                    <a:pt x="6482" y="19308"/>
                  </a:lnTo>
                  <a:lnTo>
                    <a:pt x="6935" y="19578"/>
                  </a:lnTo>
                  <a:lnTo>
                    <a:pt x="7388" y="19829"/>
                  </a:lnTo>
                  <a:lnTo>
                    <a:pt x="7841" y="20040"/>
                  </a:lnTo>
                  <a:lnTo>
                    <a:pt x="8294" y="20252"/>
                  </a:lnTo>
                  <a:lnTo>
                    <a:pt x="8747" y="20445"/>
                  </a:lnTo>
                  <a:lnTo>
                    <a:pt x="9200" y="20618"/>
                  </a:lnTo>
                  <a:lnTo>
                    <a:pt x="9653" y="20791"/>
                  </a:lnTo>
                  <a:lnTo>
                    <a:pt x="10096" y="20926"/>
                  </a:lnTo>
                  <a:lnTo>
                    <a:pt x="10549" y="21042"/>
                  </a:lnTo>
                  <a:lnTo>
                    <a:pt x="10991" y="21157"/>
                  </a:lnTo>
                  <a:lnTo>
                    <a:pt x="11424" y="21253"/>
                  </a:lnTo>
                  <a:lnTo>
                    <a:pt x="11857" y="21349"/>
                  </a:lnTo>
                  <a:lnTo>
                    <a:pt x="12290" y="21407"/>
                  </a:lnTo>
                  <a:lnTo>
                    <a:pt x="13135" y="21523"/>
                  </a:lnTo>
                  <a:lnTo>
                    <a:pt x="13971" y="21581"/>
                  </a:lnTo>
                  <a:lnTo>
                    <a:pt x="14766" y="21600"/>
                  </a:lnTo>
                  <a:lnTo>
                    <a:pt x="15541" y="21581"/>
                  </a:lnTo>
                  <a:lnTo>
                    <a:pt x="16286" y="21523"/>
                  </a:lnTo>
                  <a:lnTo>
                    <a:pt x="16990" y="21465"/>
                  </a:lnTo>
                  <a:lnTo>
                    <a:pt x="17665" y="21368"/>
                  </a:lnTo>
                  <a:lnTo>
                    <a:pt x="18289" y="21253"/>
                  </a:lnTo>
                  <a:lnTo>
                    <a:pt x="18872" y="21137"/>
                  </a:lnTo>
                  <a:lnTo>
                    <a:pt x="19416" y="21003"/>
                  </a:lnTo>
                  <a:lnTo>
                    <a:pt x="19899" y="20868"/>
                  </a:lnTo>
                  <a:lnTo>
                    <a:pt x="20332" y="20734"/>
                  </a:lnTo>
                  <a:lnTo>
                    <a:pt x="21016" y="20502"/>
                  </a:lnTo>
                  <a:lnTo>
                    <a:pt x="21449" y="20329"/>
                  </a:lnTo>
                  <a:lnTo>
                    <a:pt x="21600" y="20271"/>
                  </a:lnTo>
                  <a:lnTo>
                    <a:pt x="21389" y="5718"/>
                  </a:lnTo>
                  <a:lnTo>
                    <a:pt x="2466"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259" name="Google Shape;2220;p47"/>
            <p:cNvSpPr/>
            <p:nvPr/>
          </p:nvSpPr>
          <p:spPr>
            <a:xfrm>
              <a:off x="175254" y="803889"/>
              <a:ext cx="797405" cy="223198"/>
            </a:xfrm>
            <a:custGeom>
              <a:avLst/>
              <a:ahLst/>
              <a:cxnLst>
                <a:cxn ang="0">
                  <a:pos x="wd2" y="hd2"/>
                </a:cxn>
                <a:cxn ang="5400000">
                  <a:pos x="wd2" y="hd2"/>
                </a:cxn>
                <a:cxn ang="10800000">
                  <a:pos x="wd2" y="hd2"/>
                </a:cxn>
                <a:cxn ang="16200000">
                  <a:pos x="wd2" y="hd2"/>
                </a:cxn>
              </a:cxnLst>
              <a:rect l="0" t="0" r="r" b="b"/>
              <a:pathLst>
                <a:path w="21600" h="21600" extrusionOk="0">
                  <a:moveTo>
                    <a:pt x="338" y="0"/>
                  </a:moveTo>
                  <a:lnTo>
                    <a:pt x="244" y="48"/>
                  </a:lnTo>
                  <a:lnTo>
                    <a:pt x="149" y="97"/>
                  </a:lnTo>
                  <a:lnTo>
                    <a:pt x="68" y="194"/>
                  </a:lnTo>
                  <a:lnTo>
                    <a:pt x="14" y="337"/>
                  </a:lnTo>
                  <a:lnTo>
                    <a:pt x="0" y="434"/>
                  </a:lnTo>
                  <a:lnTo>
                    <a:pt x="0" y="531"/>
                  </a:lnTo>
                  <a:lnTo>
                    <a:pt x="41" y="1062"/>
                  </a:lnTo>
                  <a:lnTo>
                    <a:pt x="81" y="1547"/>
                  </a:lnTo>
                  <a:lnTo>
                    <a:pt x="135" y="2029"/>
                  </a:lnTo>
                  <a:lnTo>
                    <a:pt x="189" y="2511"/>
                  </a:lnTo>
                  <a:lnTo>
                    <a:pt x="338" y="3478"/>
                  </a:lnTo>
                  <a:lnTo>
                    <a:pt x="514" y="4349"/>
                  </a:lnTo>
                  <a:lnTo>
                    <a:pt x="717" y="5219"/>
                  </a:lnTo>
                  <a:lnTo>
                    <a:pt x="934" y="5992"/>
                  </a:lnTo>
                  <a:lnTo>
                    <a:pt x="1163" y="6765"/>
                  </a:lnTo>
                  <a:lnTo>
                    <a:pt x="1420" y="7490"/>
                  </a:lnTo>
                  <a:lnTo>
                    <a:pt x="1677" y="8166"/>
                  </a:lnTo>
                  <a:lnTo>
                    <a:pt x="1948" y="8843"/>
                  </a:lnTo>
                  <a:lnTo>
                    <a:pt x="2232" y="9470"/>
                  </a:lnTo>
                  <a:lnTo>
                    <a:pt x="2502" y="10050"/>
                  </a:lnTo>
                  <a:lnTo>
                    <a:pt x="3043" y="11065"/>
                  </a:lnTo>
                  <a:lnTo>
                    <a:pt x="3557" y="11984"/>
                  </a:lnTo>
                  <a:lnTo>
                    <a:pt x="4207" y="13094"/>
                  </a:lnTo>
                  <a:lnTo>
                    <a:pt x="4869" y="14158"/>
                  </a:lnTo>
                  <a:lnTo>
                    <a:pt x="5545" y="15123"/>
                  </a:lnTo>
                  <a:lnTo>
                    <a:pt x="6222" y="16042"/>
                  </a:lnTo>
                  <a:lnTo>
                    <a:pt x="6912" y="16864"/>
                  </a:lnTo>
                  <a:lnTo>
                    <a:pt x="7601" y="17637"/>
                  </a:lnTo>
                  <a:lnTo>
                    <a:pt x="8291" y="18362"/>
                  </a:lnTo>
                  <a:lnTo>
                    <a:pt x="8995" y="18989"/>
                  </a:lnTo>
                  <a:lnTo>
                    <a:pt x="9765" y="19617"/>
                  </a:lnTo>
                  <a:lnTo>
                    <a:pt x="10522" y="20150"/>
                  </a:lnTo>
                  <a:lnTo>
                    <a:pt x="11307" y="20584"/>
                  </a:lnTo>
                  <a:lnTo>
                    <a:pt x="12078" y="20924"/>
                  </a:lnTo>
                  <a:lnTo>
                    <a:pt x="12863" y="21212"/>
                  </a:lnTo>
                  <a:lnTo>
                    <a:pt x="13633" y="21406"/>
                  </a:lnTo>
                  <a:lnTo>
                    <a:pt x="14418" y="21552"/>
                  </a:lnTo>
                  <a:lnTo>
                    <a:pt x="15203" y="21600"/>
                  </a:lnTo>
                  <a:lnTo>
                    <a:pt x="15987" y="21552"/>
                  </a:lnTo>
                  <a:lnTo>
                    <a:pt x="16771" y="21455"/>
                  </a:lnTo>
                  <a:lnTo>
                    <a:pt x="17556" y="21261"/>
                  </a:lnTo>
                  <a:lnTo>
                    <a:pt x="18340" y="21018"/>
                  </a:lnTo>
                  <a:lnTo>
                    <a:pt x="19125" y="20681"/>
                  </a:lnTo>
                  <a:lnTo>
                    <a:pt x="19896" y="20293"/>
                  </a:lnTo>
                  <a:lnTo>
                    <a:pt x="20666" y="19811"/>
                  </a:lnTo>
                  <a:lnTo>
                    <a:pt x="21437" y="19280"/>
                  </a:lnTo>
                  <a:lnTo>
                    <a:pt x="21532" y="19183"/>
                  </a:lnTo>
                  <a:lnTo>
                    <a:pt x="21573" y="19086"/>
                  </a:lnTo>
                  <a:lnTo>
                    <a:pt x="21586" y="19038"/>
                  </a:lnTo>
                  <a:lnTo>
                    <a:pt x="21600" y="18941"/>
                  </a:lnTo>
                  <a:lnTo>
                    <a:pt x="21600" y="18892"/>
                  </a:lnTo>
                  <a:lnTo>
                    <a:pt x="21573" y="18747"/>
                  </a:lnTo>
                  <a:lnTo>
                    <a:pt x="21519" y="18604"/>
                  </a:lnTo>
                  <a:lnTo>
                    <a:pt x="21451" y="18555"/>
                  </a:lnTo>
                  <a:lnTo>
                    <a:pt x="21370" y="18507"/>
                  </a:lnTo>
                  <a:lnTo>
                    <a:pt x="21275" y="18507"/>
                  </a:lnTo>
                  <a:lnTo>
                    <a:pt x="20545" y="19038"/>
                  </a:lnTo>
                  <a:lnTo>
                    <a:pt x="19814" y="19472"/>
                  </a:lnTo>
                  <a:lnTo>
                    <a:pt x="19084" y="19860"/>
                  </a:lnTo>
                  <a:lnTo>
                    <a:pt x="18353" y="20150"/>
                  </a:lnTo>
                  <a:lnTo>
                    <a:pt x="17610" y="20390"/>
                  </a:lnTo>
                  <a:lnTo>
                    <a:pt x="16880" y="20584"/>
                  </a:lnTo>
                  <a:lnTo>
                    <a:pt x="16149" y="20681"/>
                  </a:lnTo>
                  <a:lnTo>
                    <a:pt x="14675" y="20681"/>
                  </a:lnTo>
                  <a:lnTo>
                    <a:pt x="13931" y="20536"/>
                  </a:lnTo>
                  <a:lnTo>
                    <a:pt x="13200" y="20390"/>
                  </a:lnTo>
                  <a:lnTo>
                    <a:pt x="12457" y="20150"/>
                  </a:lnTo>
                  <a:lnTo>
                    <a:pt x="11726" y="19811"/>
                  </a:lnTo>
                  <a:lnTo>
                    <a:pt x="10996" y="19426"/>
                  </a:lnTo>
                  <a:lnTo>
                    <a:pt x="10265" y="18989"/>
                  </a:lnTo>
                  <a:lnTo>
                    <a:pt x="9535" y="18459"/>
                  </a:lnTo>
                  <a:lnTo>
                    <a:pt x="8859" y="17879"/>
                  </a:lnTo>
                  <a:lnTo>
                    <a:pt x="8170" y="17203"/>
                  </a:lnTo>
                  <a:lnTo>
                    <a:pt x="7507" y="16478"/>
                  </a:lnTo>
                  <a:lnTo>
                    <a:pt x="6830" y="15656"/>
                  </a:lnTo>
                  <a:lnTo>
                    <a:pt x="6167" y="14786"/>
                  </a:lnTo>
                  <a:lnTo>
                    <a:pt x="5518" y="13867"/>
                  </a:lnTo>
                  <a:lnTo>
                    <a:pt x="4869" y="12900"/>
                  </a:lnTo>
                  <a:lnTo>
                    <a:pt x="4234" y="11839"/>
                  </a:lnTo>
                  <a:lnTo>
                    <a:pt x="3706" y="10968"/>
                  </a:lnTo>
                  <a:lnTo>
                    <a:pt x="3138" y="9904"/>
                  </a:lnTo>
                  <a:lnTo>
                    <a:pt x="2854" y="9373"/>
                  </a:lnTo>
                  <a:lnTo>
                    <a:pt x="2570" y="8746"/>
                  </a:lnTo>
                  <a:lnTo>
                    <a:pt x="2286" y="8069"/>
                  </a:lnTo>
                  <a:lnTo>
                    <a:pt x="2015" y="7393"/>
                  </a:lnTo>
                  <a:lnTo>
                    <a:pt x="1745" y="6668"/>
                  </a:lnTo>
                  <a:lnTo>
                    <a:pt x="1501" y="5895"/>
                  </a:lnTo>
                  <a:lnTo>
                    <a:pt x="1271" y="5073"/>
                  </a:lnTo>
                  <a:lnTo>
                    <a:pt x="1069" y="4252"/>
                  </a:lnTo>
                  <a:lnTo>
                    <a:pt x="879" y="3333"/>
                  </a:lnTo>
                  <a:lnTo>
                    <a:pt x="798" y="2851"/>
                  </a:lnTo>
                  <a:lnTo>
                    <a:pt x="731" y="2417"/>
                  </a:lnTo>
                  <a:lnTo>
                    <a:pt x="663" y="1932"/>
                  </a:lnTo>
                  <a:lnTo>
                    <a:pt x="609" y="1401"/>
                  </a:lnTo>
                  <a:lnTo>
                    <a:pt x="568" y="919"/>
                  </a:lnTo>
                  <a:lnTo>
                    <a:pt x="528" y="385"/>
                  </a:lnTo>
                  <a:lnTo>
                    <a:pt x="528" y="288"/>
                  </a:lnTo>
                  <a:lnTo>
                    <a:pt x="501" y="194"/>
                  </a:lnTo>
                  <a:lnTo>
                    <a:pt x="433" y="97"/>
                  </a:lnTo>
                  <a:lnTo>
                    <a:pt x="338"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260" name="Google Shape;2221;p47"/>
            <p:cNvSpPr/>
            <p:nvPr/>
          </p:nvSpPr>
          <p:spPr>
            <a:xfrm>
              <a:off x="339539" y="835349"/>
              <a:ext cx="514772" cy="135306"/>
            </a:xfrm>
            <a:custGeom>
              <a:avLst/>
              <a:ahLst/>
              <a:cxnLst>
                <a:cxn ang="0">
                  <a:pos x="wd2" y="hd2"/>
                </a:cxn>
                <a:cxn ang="5400000">
                  <a:pos x="wd2" y="hd2"/>
                </a:cxn>
                <a:cxn ang="10800000">
                  <a:pos x="wd2" y="hd2"/>
                </a:cxn>
                <a:cxn ang="16200000">
                  <a:pos x="wd2" y="hd2"/>
                </a:cxn>
              </a:cxnLst>
              <a:rect l="0" t="0" r="r" b="b"/>
              <a:pathLst>
                <a:path w="21600" h="21600" extrusionOk="0">
                  <a:moveTo>
                    <a:pt x="251" y="0"/>
                  </a:moveTo>
                  <a:lnTo>
                    <a:pt x="125" y="160"/>
                  </a:lnTo>
                  <a:lnTo>
                    <a:pt x="41" y="316"/>
                  </a:lnTo>
                  <a:lnTo>
                    <a:pt x="21" y="476"/>
                  </a:lnTo>
                  <a:lnTo>
                    <a:pt x="0" y="556"/>
                  </a:lnTo>
                  <a:lnTo>
                    <a:pt x="21" y="1591"/>
                  </a:lnTo>
                  <a:lnTo>
                    <a:pt x="83" y="2631"/>
                  </a:lnTo>
                  <a:lnTo>
                    <a:pt x="167" y="3587"/>
                  </a:lnTo>
                  <a:lnTo>
                    <a:pt x="272" y="4542"/>
                  </a:lnTo>
                  <a:lnTo>
                    <a:pt x="418" y="5418"/>
                  </a:lnTo>
                  <a:lnTo>
                    <a:pt x="586" y="6218"/>
                  </a:lnTo>
                  <a:lnTo>
                    <a:pt x="775" y="7013"/>
                  </a:lnTo>
                  <a:lnTo>
                    <a:pt x="964" y="7809"/>
                  </a:lnTo>
                  <a:lnTo>
                    <a:pt x="1194" y="8529"/>
                  </a:lnTo>
                  <a:lnTo>
                    <a:pt x="1403" y="9245"/>
                  </a:lnTo>
                  <a:lnTo>
                    <a:pt x="1885" y="10520"/>
                  </a:lnTo>
                  <a:lnTo>
                    <a:pt x="2367" y="11636"/>
                  </a:lnTo>
                  <a:lnTo>
                    <a:pt x="2807" y="12591"/>
                  </a:lnTo>
                  <a:lnTo>
                    <a:pt x="3457" y="13867"/>
                  </a:lnTo>
                  <a:lnTo>
                    <a:pt x="4148" y="14982"/>
                  </a:lnTo>
                  <a:lnTo>
                    <a:pt x="4839" y="16022"/>
                  </a:lnTo>
                  <a:lnTo>
                    <a:pt x="5551" y="16898"/>
                  </a:lnTo>
                  <a:lnTo>
                    <a:pt x="6264" y="17693"/>
                  </a:lnTo>
                  <a:lnTo>
                    <a:pt x="6976" y="18413"/>
                  </a:lnTo>
                  <a:lnTo>
                    <a:pt x="7710" y="19049"/>
                  </a:lnTo>
                  <a:lnTo>
                    <a:pt x="8422" y="19609"/>
                  </a:lnTo>
                  <a:lnTo>
                    <a:pt x="9218" y="20164"/>
                  </a:lnTo>
                  <a:lnTo>
                    <a:pt x="10035" y="20564"/>
                  </a:lnTo>
                  <a:lnTo>
                    <a:pt x="10832" y="20964"/>
                  </a:lnTo>
                  <a:lnTo>
                    <a:pt x="11648" y="21280"/>
                  </a:lnTo>
                  <a:lnTo>
                    <a:pt x="12466" y="21440"/>
                  </a:lnTo>
                  <a:lnTo>
                    <a:pt x="13282" y="21600"/>
                  </a:lnTo>
                  <a:lnTo>
                    <a:pt x="14121" y="21600"/>
                  </a:lnTo>
                  <a:lnTo>
                    <a:pt x="14938" y="21520"/>
                  </a:lnTo>
                  <a:lnTo>
                    <a:pt x="15754" y="21440"/>
                  </a:lnTo>
                  <a:lnTo>
                    <a:pt x="16572" y="21280"/>
                  </a:lnTo>
                  <a:lnTo>
                    <a:pt x="17389" y="20964"/>
                  </a:lnTo>
                  <a:lnTo>
                    <a:pt x="18206" y="20644"/>
                  </a:lnTo>
                  <a:lnTo>
                    <a:pt x="19023" y="20244"/>
                  </a:lnTo>
                  <a:lnTo>
                    <a:pt x="19820" y="19769"/>
                  </a:lnTo>
                  <a:lnTo>
                    <a:pt x="20636" y="19289"/>
                  </a:lnTo>
                  <a:lnTo>
                    <a:pt x="21433" y="18649"/>
                  </a:lnTo>
                  <a:lnTo>
                    <a:pt x="21558" y="18569"/>
                  </a:lnTo>
                  <a:lnTo>
                    <a:pt x="21600" y="18493"/>
                  </a:lnTo>
                  <a:lnTo>
                    <a:pt x="21600" y="18413"/>
                  </a:lnTo>
                  <a:lnTo>
                    <a:pt x="21558" y="18253"/>
                  </a:lnTo>
                  <a:lnTo>
                    <a:pt x="21475" y="18173"/>
                  </a:lnTo>
                  <a:lnTo>
                    <a:pt x="21223" y="18093"/>
                  </a:lnTo>
                  <a:lnTo>
                    <a:pt x="20993" y="18093"/>
                  </a:lnTo>
                  <a:lnTo>
                    <a:pt x="20238" y="18649"/>
                  </a:lnTo>
                  <a:lnTo>
                    <a:pt x="19463" y="19129"/>
                  </a:lnTo>
                  <a:lnTo>
                    <a:pt x="18688" y="19529"/>
                  </a:lnTo>
                  <a:lnTo>
                    <a:pt x="17892" y="19925"/>
                  </a:lnTo>
                  <a:lnTo>
                    <a:pt x="17116" y="20164"/>
                  </a:lnTo>
                  <a:lnTo>
                    <a:pt x="16342" y="20404"/>
                  </a:lnTo>
                  <a:lnTo>
                    <a:pt x="15566" y="20564"/>
                  </a:lnTo>
                  <a:lnTo>
                    <a:pt x="14770" y="20644"/>
                  </a:lnTo>
                  <a:lnTo>
                    <a:pt x="13995" y="20644"/>
                  </a:lnTo>
                  <a:lnTo>
                    <a:pt x="13219" y="20564"/>
                  </a:lnTo>
                  <a:lnTo>
                    <a:pt x="12424" y="20404"/>
                  </a:lnTo>
                  <a:lnTo>
                    <a:pt x="11648" y="20164"/>
                  </a:lnTo>
                  <a:lnTo>
                    <a:pt x="10874" y="19845"/>
                  </a:lnTo>
                  <a:lnTo>
                    <a:pt x="10098" y="19449"/>
                  </a:lnTo>
                  <a:lnTo>
                    <a:pt x="9322" y="19049"/>
                  </a:lnTo>
                  <a:lnTo>
                    <a:pt x="8548" y="18493"/>
                  </a:lnTo>
                  <a:lnTo>
                    <a:pt x="7877" y="17933"/>
                  </a:lnTo>
                  <a:lnTo>
                    <a:pt x="7207" y="17298"/>
                  </a:lnTo>
                  <a:lnTo>
                    <a:pt x="6536" y="16578"/>
                  </a:lnTo>
                  <a:lnTo>
                    <a:pt x="5887" y="15782"/>
                  </a:lnTo>
                  <a:lnTo>
                    <a:pt x="5237" y="14902"/>
                  </a:lnTo>
                  <a:lnTo>
                    <a:pt x="4588" y="13947"/>
                  </a:lnTo>
                  <a:lnTo>
                    <a:pt x="3980" y="12831"/>
                  </a:lnTo>
                  <a:lnTo>
                    <a:pt x="3373" y="11636"/>
                  </a:lnTo>
                  <a:lnTo>
                    <a:pt x="2953" y="10760"/>
                  </a:lnTo>
                  <a:lnTo>
                    <a:pt x="2514" y="9644"/>
                  </a:lnTo>
                  <a:lnTo>
                    <a:pt x="2095" y="8449"/>
                  </a:lnTo>
                  <a:lnTo>
                    <a:pt x="1885" y="7809"/>
                  </a:lnTo>
                  <a:lnTo>
                    <a:pt x="1696" y="7093"/>
                  </a:lnTo>
                  <a:lnTo>
                    <a:pt x="1508" y="6373"/>
                  </a:lnTo>
                  <a:lnTo>
                    <a:pt x="1340" y="5578"/>
                  </a:lnTo>
                  <a:lnTo>
                    <a:pt x="1194" y="4782"/>
                  </a:lnTo>
                  <a:lnTo>
                    <a:pt x="1068" y="3982"/>
                  </a:lnTo>
                  <a:lnTo>
                    <a:pt x="964" y="3107"/>
                  </a:lnTo>
                  <a:lnTo>
                    <a:pt x="880" y="2231"/>
                  </a:lnTo>
                  <a:lnTo>
                    <a:pt x="838" y="1276"/>
                  </a:lnTo>
                  <a:lnTo>
                    <a:pt x="817" y="316"/>
                  </a:lnTo>
                  <a:lnTo>
                    <a:pt x="817" y="240"/>
                  </a:lnTo>
                  <a:lnTo>
                    <a:pt x="796" y="160"/>
                  </a:lnTo>
                  <a:lnTo>
                    <a:pt x="690"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261" name="Google Shape;2222;p47"/>
            <p:cNvSpPr/>
            <p:nvPr/>
          </p:nvSpPr>
          <p:spPr>
            <a:xfrm>
              <a:off x="480329" y="873295"/>
              <a:ext cx="236672" cy="57410"/>
            </a:xfrm>
            <a:custGeom>
              <a:avLst/>
              <a:ahLst/>
              <a:cxnLst>
                <a:cxn ang="0">
                  <a:pos x="wd2" y="hd2"/>
                </a:cxn>
                <a:cxn ang="5400000">
                  <a:pos x="wd2" y="hd2"/>
                </a:cxn>
                <a:cxn ang="10800000">
                  <a:pos x="wd2" y="hd2"/>
                </a:cxn>
                <a:cxn ang="16200000">
                  <a:pos x="wd2" y="hd2"/>
                </a:cxn>
              </a:cxnLst>
              <a:rect l="0" t="0" r="r" b="b"/>
              <a:pathLst>
                <a:path w="21600" h="21600" extrusionOk="0">
                  <a:moveTo>
                    <a:pt x="455" y="0"/>
                  </a:moveTo>
                  <a:lnTo>
                    <a:pt x="274" y="189"/>
                  </a:lnTo>
                  <a:lnTo>
                    <a:pt x="137" y="566"/>
                  </a:lnTo>
                  <a:lnTo>
                    <a:pt x="46" y="933"/>
                  </a:lnTo>
                  <a:lnTo>
                    <a:pt x="0" y="1310"/>
                  </a:lnTo>
                  <a:lnTo>
                    <a:pt x="0" y="1875"/>
                  </a:lnTo>
                  <a:lnTo>
                    <a:pt x="137" y="2252"/>
                  </a:lnTo>
                  <a:lnTo>
                    <a:pt x="1230" y="4882"/>
                  </a:lnTo>
                  <a:lnTo>
                    <a:pt x="2371" y="7511"/>
                  </a:lnTo>
                  <a:lnTo>
                    <a:pt x="3509" y="9763"/>
                  </a:lnTo>
                  <a:lnTo>
                    <a:pt x="4693" y="12025"/>
                  </a:lnTo>
                  <a:lnTo>
                    <a:pt x="5925" y="13901"/>
                  </a:lnTo>
                  <a:lnTo>
                    <a:pt x="7109" y="15776"/>
                  </a:lnTo>
                  <a:lnTo>
                    <a:pt x="8339" y="17284"/>
                  </a:lnTo>
                  <a:lnTo>
                    <a:pt x="9615" y="18594"/>
                  </a:lnTo>
                  <a:lnTo>
                    <a:pt x="10893" y="19725"/>
                  </a:lnTo>
                  <a:lnTo>
                    <a:pt x="12122" y="20667"/>
                  </a:lnTo>
                  <a:lnTo>
                    <a:pt x="13398" y="21223"/>
                  </a:lnTo>
                  <a:lnTo>
                    <a:pt x="14719" y="21600"/>
                  </a:lnTo>
                  <a:lnTo>
                    <a:pt x="15995" y="21600"/>
                  </a:lnTo>
                  <a:lnTo>
                    <a:pt x="17270" y="21223"/>
                  </a:lnTo>
                  <a:lnTo>
                    <a:pt x="18548" y="20667"/>
                  </a:lnTo>
                  <a:lnTo>
                    <a:pt x="19824" y="19725"/>
                  </a:lnTo>
                  <a:lnTo>
                    <a:pt x="20324" y="19159"/>
                  </a:lnTo>
                  <a:lnTo>
                    <a:pt x="20779" y="18405"/>
                  </a:lnTo>
                  <a:lnTo>
                    <a:pt x="21145" y="17284"/>
                  </a:lnTo>
                  <a:lnTo>
                    <a:pt x="21282" y="16718"/>
                  </a:lnTo>
                  <a:lnTo>
                    <a:pt x="21417" y="15964"/>
                  </a:lnTo>
                  <a:lnTo>
                    <a:pt x="21509" y="15210"/>
                  </a:lnTo>
                  <a:lnTo>
                    <a:pt x="21554" y="14655"/>
                  </a:lnTo>
                  <a:lnTo>
                    <a:pt x="21600" y="13712"/>
                  </a:lnTo>
                  <a:lnTo>
                    <a:pt x="21600" y="12958"/>
                  </a:lnTo>
                  <a:lnTo>
                    <a:pt x="21554" y="12025"/>
                  </a:lnTo>
                  <a:lnTo>
                    <a:pt x="21463" y="11271"/>
                  </a:lnTo>
                  <a:lnTo>
                    <a:pt x="21328" y="10329"/>
                  </a:lnTo>
                  <a:lnTo>
                    <a:pt x="21099" y="9386"/>
                  </a:lnTo>
                  <a:lnTo>
                    <a:pt x="20871" y="8453"/>
                  </a:lnTo>
                  <a:lnTo>
                    <a:pt x="20599" y="7511"/>
                  </a:lnTo>
                  <a:lnTo>
                    <a:pt x="20279" y="6757"/>
                  </a:lnTo>
                  <a:lnTo>
                    <a:pt x="19915" y="6201"/>
                  </a:lnTo>
                  <a:lnTo>
                    <a:pt x="19550" y="5636"/>
                  </a:lnTo>
                  <a:lnTo>
                    <a:pt x="19140" y="5259"/>
                  </a:lnTo>
                  <a:lnTo>
                    <a:pt x="18320" y="4505"/>
                  </a:lnTo>
                  <a:lnTo>
                    <a:pt x="17499" y="4128"/>
                  </a:lnTo>
                  <a:lnTo>
                    <a:pt x="16678" y="4128"/>
                  </a:lnTo>
                  <a:lnTo>
                    <a:pt x="15903" y="4505"/>
                  </a:lnTo>
                  <a:lnTo>
                    <a:pt x="15266" y="4882"/>
                  </a:lnTo>
                  <a:lnTo>
                    <a:pt x="15085" y="5259"/>
                  </a:lnTo>
                  <a:lnTo>
                    <a:pt x="14994" y="5636"/>
                  </a:lnTo>
                  <a:lnTo>
                    <a:pt x="14994" y="6013"/>
                  </a:lnTo>
                  <a:lnTo>
                    <a:pt x="15039" y="6568"/>
                  </a:lnTo>
                  <a:lnTo>
                    <a:pt x="15085" y="6945"/>
                  </a:lnTo>
                  <a:lnTo>
                    <a:pt x="15220" y="7134"/>
                  </a:lnTo>
                  <a:lnTo>
                    <a:pt x="15357" y="7322"/>
                  </a:lnTo>
                  <a:lnTo>
                    <a:pt x="15540" y="7322"/>
                  </a:lnTo>
                  <a:lnTo>
                    <a:pt x="16041" y="6945"/>
                  </a:lnTo>
                  <a:lnTo>
                    <a:pt x="17044" y="6945"/>
                  </a:lnTo>
                  <a:lnTo>
                    <a:pt x="17545" y="7134"/>
                  </a:lnTo>
                  <a:lnTo>
                    <a:pt x="18365" y="7888"/>
                  </a:lnTo>
                  <a:lnTo>
                    <a:pt x="19003" y="8831"/>
                  </a:lnTo>
                  <a:lnTo>
                    <a:pt x="19732" y="9952"/>
                  </a:lnTo>
                  <a:lnTo>
                    <a:pt x="20050" y="10517"/>
                  </a:lnTo>
                  <a:lnTo>
                    <a:pt x="20324" y="11271"/>
                  </a:lnTo>
                  <a:lnTo>
                    <a:pt x="20553" y="12025"/>
                  </a:lnTo>
                  <a:lnTo>
                    <a:pt x="20688" y="12769"/>
                  </a:lnTo>
                  <a:lnTo>
                    <a:pt x="20779" y="13712"/>
                  </a:lnTo>
                  <a:lnTo>
                    <a:pt x="20734" y="14466"/>
                  </a:lnTo>
                  <a:lnTo>
                    <a:pt x="20599" y="15399"/>
                  </a:lnTo>
                  <a:lnTo>
                    <a:pt x="20324" y="16153"/>
                  </a:lnTo>
                  <a:lnTo>
                    <a:pt x="20050" y="16907"/>
                  </a:lnTo>
                  <a:lnTo>
                    <a:pt x="19732" y="17284"/>
                  </a:lnTo>
                  <a:lnTo>
                    <a:pt x="19140" y="18028"/>
                  </a:lnTo>
                  <a:lnTo>
                    <a:pt x="18457" y="18594"/>
                  </a:lnTo>
                  <a:lnTo>
                    <a:pt x="17728" y="18782"/>
                  </a:lnTo>
                  <a:lnTo>
                    <a:pt x="16998" y="18971"/>
                  </a:lnTo>
                  <a:lnTo>
                    <a:pt x="16315" y="18971"/>
                  </a:lnTo>
                  <a:lnTo>
                    <a:pt x="14994" y="18782"/>
                  </a:lnTo>
                  <a:lnTo>
                    <a:pt x="14036" y="18594"/>
                  </a:lnTo>
                  <a:lnTo>
                    <a:pt x="13078" y="18217"/>
                  </a:lnTo>
                  <a:lnTo>
                    <a:pt x="12168" y="17850"/>
                  </a:lnTo>
                  <a:lnTo>
                    <a:pt x="11210" y="17284"/>
                  </a:lnTo>
                  <a:lnTo>
                    <a:pt x="10298" y="16530"/>
                  </a:lnTo>
                  <a:lnTo>
                    <a:pt x="9388" y="15587"/>
                  </a:lnTo>
                  <a:lnTo>
                    <a:pt x="8476" y="14655"/>
                  </a:lnTo>
                  <a:lnTo>
                    <a:pt x="7564" y="13524"/>
                  </a:lnTo>
                  <a:lnTo>
                    <a:pt x="6700" y="12204"/>
                  </a:lnTo>
                  <a:lnTo>
                    <a:pt x="5834" y="10894"/>
                  </a:lnTo>
                  <a:lnTo>
                    <a:pt x="4967" y="9386"/>
                  </a:lnTo>
                  <a:lnTo>
                    <a:pt x="4101" y="7699"/>
                  </a:lnTo>
                  <a:lnTo>
                    <a:pt x="2416" y="4128"/>
                  </a:lnTo>
                  <a:lnTo>
                    <a:pt x="729" y="377"/>
                  </a:lnTo>
                  <a:lnTo>
                    <a:pt x="592" y="0"/>
                  </a:lnTo>
                  <a:close/>
                </a:path>
              </a:pathLst>
            </a:custGeom>
            <a:solidFill>
              <a:schemeClr val="accent1"/>
            </a:solidFill>
            <a:ln w="12700" cap="flat">
              <a:noFill/>
              <a:miter lim="400000"/>
            </a:ln>
            <a:effectLst/>
          </p:spPr>
          <p:txBody>
            <a:bodyPr anchor="ctr" bIns="0" lIns="0" numCol="1" rIns="0" tIns="0" wrap="square">
              <a:noAutofit/>
            </a:bodyPr>
            <a:p>
              <a:pPr>
                <a:defRPr>
                  <a:solidFill>
                    <a:srgbClr val="000000"/>
                  </a:solidFill>
                </a:defRPr>
              </a:pPr>
            </a:p>
          </p:txBody>
        </p:sp>
        <p:sp>
          <p:nvSpPr>
            <p:cNvPr id="1049262" name="Google Shape;2223;p47"/>
            <p:cNvSpPr/>
            <p:nvPr/>
          </p:nvSpPr>
          <p:spPr>
            <a:xfrm>
              <a:off x="938693" y="555720"/>
              <a:ext cx="130823" cy="305579"/>
            </a:xfrm>
            <a:custGeom>
              <a:avLst/>
              <a:ahLst/>
              <a:cxnLst>
                <a:cxn ang="0">
                  <a:pos x="wd2" y="hd2"/>
                </a:cxn>
                <a:cxn ang="5400000">
                  <a:pos x="wd2" y="hd2"/>
                </a:cxn>
                <a:cxn ang="10800000">
                  <a:pos x="wd2" y="hd2"/>
                </a:cxn>
                <a:cxn ang="16200000">
                  <a:pos x="wd2" y="hd2"/>
                </a:cxn>
              </a:cxnLst>
              <a:rect l="0" t="0" r="r" b="b"/>
              <a:pathLst>
                <a:path w="21600" h="21600" extrusionOk="0">
                  <a:moveTo>
                    <a:pt x="4289" y="0"/>
                  </a:moveTo>
                  <a:lnTo>
                    <a:pt x="3958" y="35"/>
                  </a:lnTo>
                  <a:lnTo>
                    <a:pt x="3461" y="106"/>
                  </a:lnTo>
                  <a:lnTo>
                    <a:pt x="3135" y="212"/>
                  </a:lnTo>
                  <a:lnTo>
                    <a:pt x="2721" y="319"/>
                  </a:lnTo>
                  <a:lnTo>
                    <a:pt x="2390" y="459"/>
                  </a:lnTo>
                  <a:lnTo>
                    <a:pt x="2064" y="636"/>
                  </a:lnTo>
                  <a:lnTo>
                    <a:pt x="1733" y="813"/>
                  </a:lnTo>
                  <a:lnTo>
                    <a:pt x="1237" y="1271"/>
                  </a:lnTo>
                  <a:lnTo>
                    <a:pt x="745" y="1801"/>
                  </a:lnTo>
                  <a:lnTo>
                    <a:pt x="414" y="2436"/>
                  </a:lnTo>
                  <a:lnTo>
                    <a:pt x="165" y="3107"/>
                  </a:lnTo>
                  <a:lnTo>
                    <a:pt x="83" y="3883"/>
                  </a:lnTo>
                  <a:lnTo>
                    <a:pt x="0" y="4695"/>
                  </a:lnTo>
                  <a:lnTo>
                    <a:pt x="83" y="5577"/>
                  </a:lnTo>
                  <a:lnTo>
                    <a:pt x="165" y="6530"/>
                  </a:lnTo>
                  <a:lnTo>
                    <a:pt x="414" y="7518"/>
                  </a:lnTo>
                  <a:lnTo>
                    <a:pt x="823" y="8541"/>
                  </a:lnTo>
                  <a:lnTo>
                    <a:pt x="1237" y="9601"/>
                  </a:lnTo>
                  <a:lnTo>
                    <a:pt x="1816" y="10660"/>
                  </a:lnTo>
                  <a:lnTo>
                    <a:pt x="2473" y="11788"/>
                  </a:lnTo>
                  <a:lnTo>
                    <a:pt x="3218" y="12813"/>
                  </a:lnTo>
                  <a:lnTo>
                    <a:pt x="3958" y="13801"/>
                  </a:lnTo>
                  <a:lnTo>
                    <a:pt x="4781" y="14754"/>
                  </a:lnTo>
                  <a:lnTo>
                    <a:pt x="5608" y="15671"/>
                  </a:lnTo>
                  <a:lnTo>
                    <a:pt x="6514" y="16554"/>
                  </a:lnTo>
                  <a:lnTo>
                    <a:pt x="7419" y="17365"/>
                  </a:lnTo>
                  <a:lnTo>
                    <a:pt x="8329" y="18107"/>
                  </a:lnTo>
                  <a:lnTo>
                    <a:pt x="9317" y="18778"/>
                  </a:lnTo>
                  <a:lnTo>
                    <a:pt x="10306" y="19412"/>
                  </a:lnTo>
                  <a:lnTo>
                    <a:pt x="11294" y="19976"/>
                  </a:lnTo>
                  <a:lnTo>
                    <a:pt x="12283" y="20435"/>
                  </a:lnTo>
                  <a:lnTo>
                    <a:pt x="13193" y="20860"/>
                  </a:lnTo>
                  <a:lnTo>
                    <a:pt x="14181" y="21177"/>
                  </a:lnTo>
                  <a:lnTo>
                    <a:pt x="15086" y="21425"/>
                  </a:lnTo>
                  <a:lnTo>
                    <a:pt x="15992" y="21565"/>
                  </a:lnTo>
                  <a:lnTo>
                    <a:pt x="16488" y="21600"/>
                  </a:lnTo>
                  <a:lnTo>
                    <a:pt x="17311" y="21600"/>
                  </a:lnTo>
                  <a:lnTo>
                    <a:pt x="17642" y="21565"/>
                  </a:lnTo>
                  <a:lnTo>
                    <a:pt x="18139" y="21496"/>
                  </a:lnTo>
                  <a:lnTo>
                    <a:pt x="18470" y="21389"/>
                  </a:lnTo>
                  <a:lnTo>
                    <a:pt x="18879" y="21283"/>
                  </a:lnTo>
                  <a:lnTo>
                    <a:pt x="19210" y="21141"/>
                  </a:lnTo>
                  <a:lnTo>
                    <a:pt x="19541" y="20964"/>
                  </a:lnTo>
                  <a:lnTo>
                    <a:pt x="19867" y="20789"/>
                  </a:lnTo>
                  <a:lnTo>
                    <a:pt x="20363" y="20331"/>
                  </a:lnTo>
                  <a:lnTo>
                    <a:pt x="20777" y="19801"/>
                  </a:lnTo>
                  <a:lnTo>
                    <a:pt x="21186" y="19166"/>
                  </a:lnTo>
                  <a:lnTo>
                    <a:pt x="21435" y="18495"/>
                  </a:lnTo>
                  <a:lnTo>
                    <a:pt x="21517" y="17717"/>
                  </a:lnTo>
                  <a:lnTo>
                    <a:pt x="21600" y="16871"/>
                  </a:lnTo>
                  <a:lnTo>
                    <a:pt x="21517" y="15989"/>
                  </a:lnTo>
                  <a:lnTo>
                    <a:pt x="21435" y="15070"/>
                  </a:lnTo>
                  <a:lnTo>
                    <a:pt x="21104" y="14082"/>
                  </a:lnTo>
                  <a:lnTo>
                    <a:pt x="20777" y="13059"/>
                  </a:lnTo>
                  <a:lnTo>
                    <a:pt x="20363" y="12000"/>
                  </a:lnTo>
                  <a:lnTo>
                    <a:pt x="19784" y="10942"/>
                  </a:lnTo>
                  <a:lnTo>
                    <a:pt x="19127" y="9812"/>
                  </a:lnTo>
                  <a:lnTo>
                    <a:pt x="18387" y="8789"/>
                  </a:lnTo>
                  <a:lnTo>
                    <a:pt x="17642" y="7801"/>
                  </a:lnTo>
                  <a:lnTo>
                    <a:pt x="16819" y="6848"/>
                  </a:lnTo>
                  <a:lnTo>
                    <a:pt x="15992" y="5929"/>
                  </a:lnTo>
                  <a:lnTo>
                    <a:pt x="15086" y="5048"/>
                  </a:lnTo>
                  <a:lnTo>
                    <a:pt x="14181" y="4235"/>
                  </a:lnTo>
                  <a:lnTo>
                    <a:pt x="13275" y="3495"/>
                  </a:lnTo>
                  <a:lnTo>
                    <a:pt x="12283" y="2789"/>
                  </a:lnTo>
                  <a:lnTo>
                    <a:pt x="11294" y="2188"/>
                  </a:lnTo>
                  <a:lnTo>
                    <a:pt x="10306" y="1624"/>
                  </a:lnTo>
                  <a:lnTo>
                    <a:pt x="9317" y="1130"/>
                  </a:lnTo>
                  <a:lnTo>
                    <a:pt x="8407" y="742"/>
                  </a:lnTo>
                  <a:lnTo>
                    <a:pt x="7419" y="425"/>
                  </a:lnTo>
                  <a:lnTo>
                    <a:pt x="6514" y="177"/>
                  </a:lnTo>
                  <a:lnTo>
                    <a:pt x="5608" y="35"/>
                  </a:lnTo>
                  <a:lnTo>
                    <a:pt x="511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263" name="Google Shape;2226;p47"/>
            <p:cNvSpPr/>
            <p:nvPr/>
          </p:nvSpPr>
          <p:spPr>
            <a:xfrm>
              <a:off x="986633" y="916225"/>
              <a:ext cx="115345" cy="341520"/>
            </a:xfrm>
            <a:custGeom>
              <a:avLst/>
              <a:ahLst/>
              <a:cxnLst>
                <a:cxn ang="0">
                  <a:pos x="wd2" y="hd2"/>
                </a:cxn>
                <a:cxn ang="5400000">
                  <a:pos x="wd2" y="hd2"/>
                </a:cxn>
                <a:cxn ang="10800000">
                  <a:pos x="wd2" y="hd2"/>
                </a:cxn>
                <a:cxn ang="16200000">
                  <a:pos x="wd2" y="hd2"/>
                </a:cxn>
              </a:cxnLst>
              <a:rect l="0" t="0" r="r" b="b"/>
              <a:pathLst>
                <a:path w="21600" h="21600" extrusionOk="0">
                  <a:moveTo>
                    <a:pt x="15146" y="0"/>
                  </a:moveTo>
                  <a:lnTo>
                    <a:pt x="15521" y="821"/>
                  </a:lnTo>
                  <a:lnTo>
                    <a:pt x="15896" y="1768"/>
                  </a:lnTo>
                  <a:lnTo>
                    <a:pt x="16178" y="2779"/>
                  </a:lnTo>
                  <a:lnTo>
                    <a:pt x="16272" y="3884"/>
                  </a:lnTo>
                  <a:lnTo>
                    <a:pt x="16360" y="5085"/>
                  </a:lnTo>
                  <a:lnTo>
                    <a:pt x="16178" y="6348"/>
                  </a:lnTo>
                  <a:lnTo>
                    <a:pt x="15896" y="7674"/>
                  </a:lnTo>
                  <a:lnTo>
                    <a:pt x="15333" y="9063"/>
                  </a:lnTo>
                  <a:lnTo>
                    <a:pt x="14958" y="9790"/>
                  </a:lnTo>
                  <a:lnTo>
                    <a:pt x="14588" y="10516"/>
                  </a:lnTo>
                  <a:lnTo>
                    <a:pt x="14119" y="11243"/>
                  </a:lnTo>
                  <a:lnTo>
                    <a:pt x="13556" y="12000"/>
                  </a:lnTo>
                  <a:lnTo>
                    <a:pt x="12904" y="12759"/>
                  </a:lnTo>
                  <a:lnTo>
                    <a:pt x="12153" y="13548"/>
                  </a:lnTo>
                  <a:lnTo>
                    <a:pt x="11407" y="14307"/>
                  </a:lnTo>
                  <a:lnTo>
                    <a:pt x="10474" y="15095"/>
                  </a:lnTo>
                  <a:lnTo>
                    <a:pt x="9536" y="15916"/>
                  </a:lnTo>
                  <a:lnTo>
                    <a:pt x="8509" y="16707"/>
                  </a:lnTo>
                  <a:lnTo>
                    <a:pt x="7294" y="17495"/>
                  </a:lnTo>
                  <a:lnTo>
                    <a:pt x="6079" y="18316"/>
                  </a:lnTo>
                  <a:lnTo>
                    <a:pt x="4677" y="19138"/>
                  </a:lnTo>
                  <a:lnTo>
                    <a:pt x="3274" y="19959"/>
                  </a:lnTo>
                  <a:lnTo>
                    <a:pt x="1684" y="20779"/>
                  </a:lnTo>
                  <a:lnTo>
                    <a:pt x="0" y="21600"/>
                  </a:lnTo>
                  <a:lnTo>
                    <a:pt x="652" y="21443"/>
                  </a:lnTo>
                  <a:lnTo>
                    <a:pt x="2430" y="21001"/>
                  </a:lnTo>
                  <a:lnTo>
                    <a:pt x="5141" y="20274"/>
                  </a:lnTo>
                  <a:lnTo>
                    <a:pt x="6731" y="19800"/>
                  </a:lnTo>
                  <a:lnTo>
                    <a:pt x="8321" y="19263"/>
                  </a:lnTo>
                  <a:lnTo>
                    <a:pt x="10099" y="18665"/>
                  </a:lnTo>
                  <a:lnTo>
                    <a:pt x="11970" y="18001"/>
                  </a:lnTo>
                  <a:lnTo>
                    <a:pt x="13743" y="17274"/>
                  </a:lnTo>
                  <a:lnTo>
                    <a:pt x="15521" y="16516"/>
                  </a:lnTo>
                  <a:lnTo>
                    <a:pt x="17205" y="15664"/>
                  </a:lnTo>
                  <a:lnTo>
                    <a:pt x="18795" y="14749"/>
                  </a:lnTo>
                  <a:lnTo>
                    <a:pt x="20291" y="13770"/>
                  </a:lnTo>
                  <a:lnTo>
                    <a:pt x="20943" y="13296"/>
                  </a:lnTo>
                  <a:lnTo>
                    <a:pt x="21600" y="12759"/>
                  </a:lnTo>
                  <a:lnTo>
                    <a:pt x="20756" y="1768"/>
                  </a:lnTo>
                  <a:lnTo>
                    <a:pt x="19635" y="979"/>
                  </a:lnTo>
                  <a:lnTo>
                    <a:pt x="18420" y="158"/>
                  </a:lnTo>
                  <a:lnTo>
                    <a:pt x="1514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264" name="Google Shape;2227;p47"/>
            <p:cNvSpPr/>
            <p:nvPr/>
          </p:nvSpPr>
          <p:spPr>
            <a:xfrm>
              <a:off x="389959" y="-1"/>
              <a:ext cx="637629" cy="474346"/>
            </a:xfrm>
            <a:custGeom>
              <a:avLst/>
              <a:ahLst/>
              <a:cxnLst>
                <a:cxn ang="0">
                  <a:pos x="wd2" y="hd2"/>
                </a:cxn>
                <a:cxn ang="5400000">
                  <a:pos x="wd2" y="hd2"/>
                </a:cxn>
                <a:cxn ang="10800000">
                  <a:pos x="wd2" y="hd2"/>
                </a:cxn>
                <a:cxn ang="16200000">
                  <a:pos x="wd2" y="hd2"/>
                </a:cxn>
              </a:cxnLst>
              <a:rect l="0" t="0" r="r" b="b"/>
              <a:pathLst>
                <a:path w="21600" h="21600" extrusionOk="0">
                  <a:moveTo>
                    <a:pt x="2503" y="0"/>
                  </a:moveTo>
                  <a:lnTo>
                    <a:pt x="5666" y="11482"/>
                  </a:lnTo>
                  <a:lnTo>
                    <a:pt x="541" y="9231"/>
                  </a:lnTo>
                  <a:lnTo>
                    <a:pt x="0" y="16552"/>
                  </a:lnTo>
                  <a:lnTo>
                    <a:pt x="20111" y="21600"/>
                  </a:lnTo>
                  <a:lnTo>
                    <a:pt x="21600" y="16416"/>
                  </a:lnTo>
                  <a:lnTo>
                    <a:pt x="17168" y="13574"/>
                  </a:lnTo>
                  <a:lnTo>
                    <a:pt x="21160" y="7390"/>
                  </a:lnTo>
                  <a:lnTo>
                    <a:pt x="2503"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265" name="Google Shape;2228;p47"/>
            <p:cNvSpPr/>
            <p:nvPr/>
          </p:nvSpPr>
          <p:spPr>
            <a:xfrm>
              <a:off x="840834" y="152286"/>
              <a:ext cx="603664" cy="492330"/>
            </a:xfrm>
            <a:custGeom>
              <a:avLst/>
              <a:ahLst/>
              <a:cxnLst>
                <a:cxn ang="0">
                  <a:pos x="wd2" y="hd2"/>
                </a:cxn>
                <a:cxn ang="5400000">
                  <a:pos x="wd2" y="hd2"/>
                </a:cxn>
                <a:cxn ang="10800000">
                  <a:pos x="wd2" y="hd2"/>
                </a:cxn>
                <a:cxn ang="16200000">
                  <a:pos x="wd2" y="hd2"/>
                </a:cxn>
              </a:cxnLst>
              <a:rect l="0" t="0" r="r" b="b"/>
              <a:pathLst>
                <a:path w="21600" h="21600" extrusionOk="0">
                  <a:moveTo>
                    <a:pt x="16615" y="0"/>
                  </a:moveTo>
                  <a:lnTo>
                    <a:pt x="15901" y="44"/>
                  </a:lnTo>
                  <a:lnTo>
                    <a:pt x="15168" y="132"/>
                  </a:lnTo>
                  <a:lnTo>
                    <a:pt x="14418" y="219"/>
                  </a:lnTo>
                  <a:lnTo>
                    <a:pt x="13650" y="373"/>
                  </a:lnTo>
                  <a:lnTo>
                    <a:pt x="12864" y="526"/>
                  </a:lnTo>
                  <a:lnTo>
                    <a:pt x="12078" y="723"/>
                  </a:lnTo>
                  <a:lnTo>
                    <a:pt x="11292" y="942"/>
                  </a:lnTo>
                  <a:lnTo>
                    <a:pt x="10506" y="1162"/>
                  </a:lnTo>
                  <a:lnTo>
                    <a:pt x="9719" y="1424"/>
                  </a:lnTo>
                  <a:lnTo>
                    <a:pt x="8951" y="1687"/>
                  </a:lnTo>
                  <a:lnTo>
                    <a:pt x="8183" y="1949"/>
                  </a:lnTo>
                  <a:lnTo>
                    <a:pt x="7432" y="2234"/>
                  </a:lnTo>
                  <a:lnTo>
                    <a:pt x="5985" y="2826"/>
                  </a:lnTo>
                  <a:lnTo>
                    <a:pt x="4645" y="3396"/>
                  </a:lnTo>
                  <a:lnTo>
                    <a:pt x="3412" y="3943"/>
                  </a:lnTo>
                  <a:lnTo>
                    <a:pt x="2358" y="4447"/>
                  </a:lnTo>
                  <a:lnTo>
                    <a:pt x="1483" y="4864"/>
                  </a:lnTo>
                  <a:lnTo>
                    <a:pt x="822" y="5214"/>
                  </a:lnTo>
                  <a:lnTo>
                    <a:pt x="268" y="5499"/>
                  </a:lnTo>
                  <a:lnTo>
                    <a:pt x="0" y="7208"/>
                  </a:lnTo>
                  <a:lnTo>
                    <a:pt x="17813" y="4776"/>
                  </a:lnTo>
                  <a:lnTo>
                    <a:pt x="17455" y="5586"/>
                  </a:lnTo>
                  <a:lnTo>
                    <a:pt x="17133" y="6375"/>
                  </a:lnTo>
                  <a:lnTo>
                    <a:pt x="16847" y="7164"/>
                  </a:lnTo>
                  <a:lnTo>
                    <a:pt x="16615" y="7952"/>
                  </a:lnTo>
                  <a:lnTo>
                    <a:pt x="16419" y="8719"/>
                  </a:lnTo>
                  <a:lnTo>
                    <a:pt x="16258" y="9486"/>
                  </a:lnTo>
                  <a:lnTo>
                    <a:pt x="16151" y="10253"/>
                  </a:lnTo>
                  <a:lnTo>
                    <a:pt x="16061" y="10997"/>
                  </a:lnTo>
                  <a:lnTo>
                    <a:pt x="15990" y="11742"/>
                  </a:lnTo>
                  <a:lnTo>
                    <a:pt x="15973" y="12443"/>
                  </a:lnTo>
                  <a:lnTo>
                    <a:pt x="15955" y="13144"/>
                  </a:lnTo>
                  <a:lnTo>
                    <a:pt x="15973" y="13845"/>
                  </a:lnTo>
                  <a:lnTo>
                    <a:pt x="16025" y="14502"/>
                  </a:lnTo>
                  <a:lnTo>
                    <a:pt x="16079" y="15159"/>
                  </a:lnTo>
                  <a:lnTo>
                    <a:pt x="16151" y="15773"/>
                  </a:lnTo>
                  <a:lnTo>
                    <a:pt x="16241" y="16386"/>
                  </a:lnTo>
                  <a:lnTo>
                    <a:pt x="16347" y="16956"/>
                  </a:lnTo>
                  <a:lnTo>
                    <a:pt x="16473" y="17503"/>
                  </a:lnTo>
                  <a:lnTo>
                    <a:pt x="16579" y="18029"/>
                  </a:lnTo>
                  <a:lnTo>
                    <a:pt x="16705" y="18511"/>
                  </a:lnTo>
                  <a:lnTo>
                    <a:pt x="16973" y="19409"/>
                  </a:lnTo>
                  <a:lnTo>
                    <a:pt x="17223" y="20154"/>
                  </a:lnTo>
                  <a:lnTo>
                    <a:pt x="17455" y="20767"/>
                  </a:lnTo>
                  <a:lnTo>
                    <a:pt x="17633" y="21227"/>
                  </a:lnTo>
                  <a:lnTo>
                    <a:pt x="17813" y="21600"/>
                  </a:lnTo>
                  <a:lnTo>
                    <a:pt x="18116" y="20745"/>
                  </a:lnTo>
                  <a:lnTo>
                    <a:pt x="18473" y="19781"/>
                  </a:lnTo>
                  <a:lnTo>
                    <a:pt x="18884" y="18511"/>
                  </a:lnTo>
                  <a:lnTo>
                    <a:pt x="19367" y="16999"/>
                  </a:lnTo>
                  <a:lnTo>
                    <a:pt x="19867" y="15312"/>
                  </a:lnTo>
                  <a:lnTo>
                    <a:pt x="20117" y="14414"/>
                  </a:lnTo>
                  <a:lnTo>
                    <a:pt x="20367" y="13495"/>
                  </a:lnTo>
                  <a:lnTo>
                    <a:pt x="20582" y="12553"/>
                  </a:lnTo>
                  <a:lnTo>
                    <a:pt x="20814" y="11589"/>
                  </a:lnTo>
                  <a:lnTo>
                    <a:pt x="21010" y="10624"/>
                  </a:lnTo>
                  <a:lnTo>
                    <a:pt x="21189" y="9682"/>
                  </a:lnTo>
                  <a:lnTo>
                    <a:pt x="21332" y="8719"/>
                  </a:lnTo>
                  <a:lnTo>
                    <a:pt x="21457" y="7799"/>
                  </a:lnTo>
                  <a:lnTo>
                    <a:pt x="21546" y="6879"/>
                  </a:lnTo>
                  <a:lnTo>
                    <a:pt x="21600" y="6002"/>
                  </a:lnTo>
                  <a:lnTo>
                    <a:pt x="21600" y="4754"/>
                  </a:lnTo>
                  <a:lnTo>
                    <a:pt x="21564" y="4359"/>
                  </a:lnTo>
                  <a:lnTo>
                    <a:pt x="21528" y="3965"/>
                  </a:lnTo>
                  <a:lnTo>
                    <a:pt x="21492" y="3592"/>
                  </a:lnTo>
                  <a:lnTo>
                    <a:pt x="21422" y="3242"/>
                  </a:lnTo>
                  <a:lnTo>
                    <a:pt x="21350" y="2891"/>
                  </a:lnTo>
                  <a:lnTo>
                    <a:pt x="21260" y="2585"/>
                  </a:lnTo>
                  <a:lnTo>
                    <a:pt x="21154" y="2256"/>
                  </a:lnTo>
                  <a:lnTo>
                    <a:pt x="21028" y="1971"/>
                  </a:lnTo>
                  <a:lnTo>
                    <a:pt x="20904" y="1709"/>
                  </a:lnTo>
                  <a:lnTo>
                    <a:pt x="20742" y="1446"/>
                  </a:lnTo>
                  <a:lnTo>
                    <a:pt x="20582" y="1204"/>
                  </a:lnTo>
                  <a:lnTo>
                    <a:pt x="20385" y="1008"/>
                  </a:lnTo>
                  <a:lnTo>
                    <a:pt x="20188" y="811"/>
                  </a:lnTo>
                  <a:lnTo>
                    <a:pt x="19974" y="635"/>
                  </a:lnTo>
                  <a:lnTo>
                    <a:pt x="19724" y="504"/>
                  </a:lnTo>
                  <a:lnTo>
                    <a:pt x="19474" y="373"/>
                  </a:lnTo>
                  <a:lnTo>
                    <a:pt x="19188" y="285"/>
                  </a:lnTo>
                  <a:lnTo>
                    <a:pt x="18902" y="219"/>
                  </a:lnTo>
                  <a:lnTo>
                    <a:pt x="18599" y="154"/>
                  </a:lnTo>
                  <a:lnTo>
                    <a:pt x="17973" y="66"/>
                  </a:lnTo>
                  <a:lnTo>
                    <a:pt x="17312" y="22"/>
                  </a:lnTo>
                  <a:lnTo>
                    <a:pt x="16615"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266" name="Google Shape;2229;p47"/>
            <p:cNvSpPr/>
            <p:nvPr/>
          </p:nvSpPr>
          <p:spPr>
            <a:xfrm>
              <a:off x="391963" y="326539"/>
              <a:ext cx="601660" cy="131324"/>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0" y="2056"/>
                  </a:lnTo>
                  <a:lnTo>
                    <a:pt x="21510" y="21600"/>
                  </a:lnTo>
                  <a:lnTo>
                    <a:pt x="21600" y="19631"/>
                  </a:lnTo>
                  <a:lnTo>
                    <a:pt x="89"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267" name="Google Shape;2230;p47"/>
            <p:cNvSpPr/>
            <p:nvPr/>
          </p:nvSpPr>
          <p:spPr>
            <a:xfrm>
              <a:off x="399953" y="243157"/>
              <a:ext cx="614134" cy="161782"/>
            </a:xfrm>
            <a:custGeom>
              <a:avLst/>
              <a:ahLst/>
              <a:cxnLst>
                <a:cxn ang="0">
                  <a:pos x="wd2" y="hd2"/>
                </a:cxn>
                <a:cxn ang="5400000">
                  <a:pos x="wd2" y="hd2"/>
                </a:cxn>
                <a:cxn ang="10800000">
                  <a:pos x="wd2" y="hd2"/>
                </a:cxn>
                <a:cxn ang="16200000">
                  <a:pos x="wd2" y="hd2"/>
                </a:cxn>
              </a:cxnLst>
              <a:rect l="0" t="0" r="r" b="b"/>
              <a:pathLst>
                <a:path w="21600" h="21600" extrusionOk="0">
                  <a:moveTo>
                    <a:pt x="105" y="0"/>
                  </a:moveTo>
                  <a:lnTo>
                    <a:pt x="0" y="1669"/>
                  </a:lnTo>
                  <a:lnTo>
                    <a:pt x="21495" y="21600"/>
                  </a:lnTo>
                  <a:lnTo>
                    <a:pt x="21600" y="20002"/>
                  </a:lnTo>
                  <a:lnTo>
                    <a:pt x="10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00" name="Google Shape;1880;p46"/>
          <p:cNvGrpSpPr/>
          <p:nvPr/>
        </p:nvGrpSpPr>
        <p:grpSpPr>
          <a:xfrm>
            <a:off x="6113535" y="3451180"/>
            <a:ext cx="1435917" cy="1623508"/>
            <a:chOff x="0" y="0"/>
            <a:chExt cx="1435915" cy="1623506"/>
          </a:xfrm>
        </p:grpSpPr>
        <p:sp>
          <p:nvSpPr>
            <p:cNvPr id="1049268" name="Google Shape;1881;p46"/>
            <p:cNvSpPr/>
            <p:nvPr/>
          </p:nvSpPr>
          <p:spPr>
            <a:xfrm>
              <a:off x="324336" y="106514"/>
              <a:ext cx="990556" cy="945784"/>
            </a:xfrm>
            <a:custGeom>
              <a:avLst/>
              <a:ahLst/>
              <a:cxnLst>
                <a:cxn ang="0">
                  <a:pos x="wd2" y="hd2"/>
                </a:cxn>
                <a:cxn ang="5400000">
                  <a:pos x="wd2" y="hd2"/>
                </a:cxn>
                <a:cxn ang="10800000">
                  <a:pos x="wd2" y="hd2"/>
                </a:cxn>
                <a:cxn ang="16200000">
                  <a:pos x="wd2" y="hd2"/>
                </a:cxn>
              </a:cxnLst>
              <a:rect l="0" t="0" r="r" b="b"/>
              <a:pathLst>
                <a:path w="21600" h="21600" extrusionOk="0">
                  <a:moveTo>
                    <a:pt x="11348" y="0"/>
                  </a:moveTo>
                  <a:lnTo>
                    <a:pt x="159" y="8982"/>
                  </a:lnTo>
                  <a:lnTo>
                    <a:pt x="0" y="20853"/>
                  </a:lnTo>
                  <a:lnTo>
                    <a:pt x="3814" y="21600"/>
                  </a:lnTo>
                  <a:lnTo>
                    <a:pt x="4751" y="21158"/>
                  </a:lnTo>
                  <a:lnTo>
                    <a:pt x="4751" y="21088"/>
                  </a:lnTo>
                  <a:lnTo>
                    <a:pt x="4764" y="20992"/>
                  </a:lnTo>
                  <a:lnTo>
                    <a:pt x="4790" y="20881"/>
                  </a:lnTo>
                  <a:lnTo>
                    <a:pt x="4843" y="20743"/>
                  </a:lnTo>
                  <a:lnTo>
                    <a:pt x="4909" y="20577"/>
                  </a:lnTo>
                  <a:lnTo>
                    <a:pt x="5001" y="20383"/>
                  </a:lnTo>
                  <a:lnTo>
                    <a:pt x="5120" y="20190"/>
                  </a:lnTo>
                  <a:lnTo>
                    <a:pt x="5278" y="19969"/>
                  </a:lnTo>
                  <a:lnTo>
                    <a:pt x="5476" y="19734"/>
                  </a:lnTo>
                  <a:lnTo>
                    <a:pt x="5727" y="19499"/>
                  </a:lnTo>
                  <a:lnTo>
                    <a:pt x="6004" y="19264"/>
                  </a:lnTo>
                  <a:lnTo>
                    <a:pt x="6347" y="19016"/>
                  </a:lnTo>
                  <a:lnTo>
                    <a:pt x="6532" y="18905"/>
                  </a:lnTo>
                  <a:lnTo>
                    <a:pt x="6743" y="18781"/>
                  </a:lnTo>
                  <a:lnTo>
                    <a:pt x="6967" y="18657"/>
                  </a:lnTo>
                  <a:lnTo>
                    <a:pt x="7192" y="18546"/>
                  </a:lnTo>
                  <a:lnTo>
                    <a:pt x="7443" y="18421"/>
                  </a:lnTo>
                  <a:lnTo>
                    <a:pt x="7719" y="18311"/>
                  </a:lnTo>
                  <a:lnTo>
                    <a:pt x="12259" y="18932"/>
                  </a:lnTo>
                  <a:lnTo>
                    <a:pt x="18987" y="14469"/>
                  </a:lnTo>
                  <a:lnTo>
                    <a:pt x="21600" y="8374"/>
                  </a:lnTo>
                  <a:lnTo>
                    <a:pt x="11348"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269" name="Google Shape;1882;p46"/>
            <p:cNvSpPr/>
            <p:nvPr/>
          </p:nvSpPr>
          <p:spPr>
            <a:xfrm>
              <a:off x="812071" y="521610"/>
              <a:ext cx="185771" cy="185771"/>
            </a:xfrm>
            <a:custGeom>
              <a:avLst/>
              <a:ahLst/>
              <a:cxnLst>
                <a:cxn ang="0">
                  <a:pos x="wd2" y="hd2"/>
                </a:cxn>
                <a:cxn ang="5400000">
                  <a:pos x="wd2" y="hd2"/>
                </a:cxn>
                <a:cxn ang="10800000">
                  <a:pos x="wd2" y="hd2"/>
                </a:cxn>
                <a:cxn ang="16200000">
                  <a:pos x="wd2" y="hd2"/>
                </a:cxn>
              </a:cxnLst>
              <a:rect l="0" t="0" r="r" b="b"/>
              <a:pathLst>
                <a:path w="21600" h="21600" extrusionOk="0">
                  <a:moveTo>
                    <a:pt x="10129" y="0"/>
                  </a:moveTo>
                  <a:lnTo>
                    <a:pt x="8654" y="212"/>
                  </a:lnTo>
                  <a:lnTo>
                    <a:pt x="10906" y="17026"/>
                  </a:lnTo>
                  <a:lnTo>
                    <a:pt x="11961" y="16394"/>
                  </a:lnTo>
                  <a:lnTo>
                    <a:pt x="13225" y="15621"/>
                  </a:lnTo>
                  <a:lnTo>
                    <a:pt x="14492" y="14845"/>
                  </a:lnTo>
                  <a:lnTo>
                    <a:pt x="15759" y="14213"/>
                  </a:lnTo>
                  <a:lnTo>
                    <a:pt x="17026" y="13719"/>
                  </a:lnTo>
                  <a:lnTo>
                    <a:pt x="18081" y="13369"/>
                  </a:lnTo>
                  <a:lnTo>
                    <a:pt x="18995" y="13158"/>
                  </a:lnTo>
                  <a:lnTo>
                    <a:pt x="19698" y="13158"/>
                  </a:lnTo>
                  <a:lnTo>
                    <a:pt x="19909" y="13228"/>
                  </a:lnTo>
                  <a:lnTo>
                    <a:pt x="20121" y="13369"/>
                  </a:lnTo>
                  <a:lnTo>
                    <a:pt x="20051" y="13578"/>
                  </a:lnTo>
                  <a:lnTo>
                    <a:pt x="19909" y="13931"/>
                  </a:lnTo>
                  <a:lnTo>
                    <a:pt x="19631" y="14354"/>
                  </a:lnTo>
                  <a:lnTo>
                    <a:pt x="19207" y="14845"/>
                  </a:lnTo>
                  <a:lnTo>
                    <a:pt x="18572" y="15409"/>
                  </a:lnTo>
                  <a:lnTo>
                    <a:pt x="17799" y="15971"/>
                  </a:lnTo>
                  <a:lnTo>
                    <a:pt x="16885" y="16677"/>
                  </a:lnTo>
                  <a:lnTo>
                    <a:pt x="15759" y="17379"/>
                  </a:lnTo>
                  <a:lnTo>
                    <a:pt x="14142" y="18222"/>
                  </a:lnTo>
                  <a:lnTo>
                    <a:pt x="12452" y="18925"/>
                  </a:lnTo>
                  <a:lnTo>
                    <a:pt x="11608" y="19207"/>
                  </a:lnTo>
                  <a:lnTo>
                    <a:pt x="10694" y="19489"/>
                  </a:lnTo>
                  <a:lnTo>
                    <a:pt x="9780" y="19772"/>
                  </a:lnTo>
                  <a:lnTo>
                    <a:pt x="8933" y="19913"/>
                  </a:lnTo>
                  <a:lnTo>
                    <a:pt x="8019" y="20051"/>
                  </a:lnTo>
                  <a:lnTo>
                    <a:pt x="7105" y="20121"/>
                  </a:lnTo>
                  <a:lnTo>
                    <a:pt x="6191" y="20121"/>
                  </a:lnTo>
                  <a:lnTo>
                    <a:pt x="5347" y="20051"/>
                  </a:lnTo>
                  <a:lnTo>
                    <a:pt x="4504" y="19913"/>
                  </a:lnTo>
                  <a:lnTo>
                    <a:pt x="3727" y="19631"/>
                  </a:lnTo>
                  <a:lnTo>
                    <a:pt x="2954" y="19348"/>
                  </a:lnTo>
                  <a:lnTo>
                    <a:pt x="2181" y="18925"/>
                  </a:lnTo>
                  <a:lnTo>
                    <a:pt x="2530" y="18646"/>
                  </a:lnTo>
                  <a:lnTo>
                    <a:pt x="2954" y="18434"/>
                  </a:lnTo>
                  <a:lnTo>
                    <a:pt x="3448" y="18222"/>
                  </a:lnTo>
                  <a:lnTo>
                    <a:pt x="4151" y="18222"/>
                  </a:lnTo>
                  <a:lnTo>
                    <a:pt x="4433" y="18293"/>
                  </a:lnTo>
                  <a:lnTo>
                    <a:pt x="4923" y="18575"/>
                  </a:lnTo>
                  <a:lnTo>
                    <a:pt x="5347" y="19066"/>
                  </a:lnTo>
                  <a:lnTo>
                    <a:pt x="5838" y="19701"/>
                  </a:lnTo>
                  <a:lnTo>
                    <a:pt x="7105" y="18925"/>
                  </a:lnTo>
                  <a:lnTo>
                    <a:pt x="6752" y="18364"/>
                  </a:lnTo>
                  <a:lnTo>
                    <a:pt x="6402" y="17940"/>
                  </a:lnTo>
                  <a:lnTo>
                    <a:pt x="6049" y="17591"/>
                  </a:lnTo>
                  <a:lnTo>
                    <a:pt x="5629" y="17308"/>
                  </a:lnTo>
                  <a:lnTo>
                    <a:pt x="5276" y="17026"/>
                  </a:lnTo>
                  <a:lnTo>
                    <a:pt x="4853" y="16814"/>
                  </a:lnTo>
                  <a:lnTo>
                    <a:pt x="4433" y="16743"/>
                  </a:lnTo>
                  <a:lnTo>
                    <a:pt x="4009" y="16677"/>
                  </a:lnTo>
                  <a:lnTo>
                    <a:pt x="3586" y="16677"/>
                  </a:lnTo>
                  <a:lnTo>
                    <a:pt x="3236" y="16743"/>
                  </a:lnTo>
                  <a:lnTo>
                    <a:pt x="2601" y="16955"/>
                  </a:lnTo>
                  <a:lnTo>
                    <a:pt x="1969" y="17238"/>
                  </a:lnTo>
                  <a:lnTo>
                    <a:pt x="1475" y="17591"/>
                  </a:lnTo>
                  <a:lnTo>
                    <a:pt x="1055" y="17940"/>
                  </a:lnTo>
                  <a:lnTo>
                    <a:pt x="702" y="18222"/>
                  </a:lnTo>
                  <a:lnTo>
                    <a:pt x="420" y="18575"/>
                  </a:lnTo>
                  <a:lnTo>
                    <a:pt x="0" y="19136"/>
                  </a:lnTo>
                  <a:lnTo>
                    <a:pt x="561" y="19631"/>
                  </a:lnTo>
                  <a:lnTo>
                    <a:pt x="1196" y="20121"/>
                  </a:lnTo>
                  <a:lnTo>
                    <a:pt x="1899" y="20545"/>
                  </a:lnTo>
                  <a:lnTo>
                    <a:pt x="2672" y="20898"/>
                  </a:lnTo>
                  <a:lnTo>
                    <a:pt x="3378" y="21176"/>
                  </a:lnTo>
                  <a:lnTo>
                    <a:pt x="4221" y="21388"/>
                  </a:lnTo>
                  <a:lnTo>
                    <a:pt x="4994" y="21529"/>
                  </a:lnTo>
                  <a:lnTo>
                    <a:pt x="5838" y="21600"/>
                  </a:lnTo>
                  <a:lnTo>
                    <a:pt x="7599" y="21600"/>
                  </a:lnTo>
                  <a:lnTo>
                    <a:pt x="8513" y="21459"/>
                  </a:lnTo>
                  <a:lnTo>
                    <a:pt x="9498" y="21318"/>
                  </a:lnTo>
                  <a:lnTo>
                    <a:pt x="10482" y="21106"/>
                  </a:lnTo>
                  <a:lnTo>
                    <a:pt x="11396" y="20898"/>
                  </a:lnTo>
                  <a:lnTo>
                    <a:pt x="12310" y="20545"/>
                  </a:lnTo>
                  <a:lnTo>
                    <a:pt x="14142" y="19842"/>
                  </a:lnTo>
                  <a:lnTo>
                    <a:pt x="15829" y="19066"/>
                  </a:lnTo>
                  <a:lnTo>
                    <a:pt x="17379" y="18152"/>
                  </a:lnTo>
                  <a:lnTo>
                    <a:pt x="18783" y="17167"/>
                  </a:lnTo>
                  <a:lnTo>
                    <a:pt x="19909" y="16182"/>
                  </a:lnTo>
                  <a:lnTo>
                    <a:pt x="20615" y="15551"/>
                  </a:lnTo>
                  <a:lnTo>
                    <a:pt x="21035" y="14915"/>
                  </a:lnTo>
                  <a:lnTo>
                    <a:pt x="21388" y="14354"/>
                  </a:lnTo>
                  <a:lnTo>
                    <a:pt x="21529" y="13931"/>
                  </a:lnTo>
                  <a:lnTo>
                    <a:pt x="21600" y="13507"/>
                  </a:lnTo>
                  <a:lnTo>
                    <a:pt x="21600" y="13087"/>
                  </a:lnTo>
                  <a:lnTo>
                    <a:pt x="21529" y="12805"/>
                  </a:lnTo>
                  <a:lnTo>
                    <a:pt x="21318" y="12522"/>
                  </a:lnTo>
                  <a:lnTo>
                    <a:pt x="21035" y="12173"/>
                  </a:lnTo>
                  <a:lnTo>
                    <a:pt x="20615" y="11891"/>
                  </a:lnTo>
                  <a:lnTo>
                    <a:pt x="20121" y="11749"/>
                  </a:lnTo>
                  <a:lnTo>
                    <a:pt x="19560" y="11679"/>
                  </a:lnTo>
                  <a:lnTo>
                    <a:pt x="18995" y="11679"/>
                  </a:lnTo>
                  <a:lnTo>
                    <a:pt x="18364" y="11749"/>
                  </a:lnTo>
                  <a:lnTo>
                    <a:pt x="17728" y="11891"/>
                  </a:lnTo>
                  <a:lnTo>
                    <a:pt x="17096" y="12032"/>
                  </a:lnTo>
                  <a:lnTo>
                    <a:pt x="15759" y="12593"/>
                  </a:lnTo>
                  <a:lnTo>
                    <a:pt x="14421" y="13158"/>
                  </a:lnTo>
                  <a:lnTo>
                    <a:pt x="13158" y="13860"/>
                  </a:lnTo>
                  <a:lnTo>
                    <a:pt x="12099" y="14495"/>
                  </a:lnTo>
                  <a:lnTo>
                    <a:pt x="10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70" name="Google Shape;1883;p46"/>
            <p:cNvSpPr/>
            <p:nvPr/>
          </p:nvSpPr>
          <p:spPr>
            <a:xfrm>
              <a:off x="640811" y="701339"/>
              <a:ext cx="79289" cy="65355"/>
            </a:xfrm>
            <a:custGeom>
              <a:avLst/>
              <a:ahLst/>
              <a:cxnLst>
                <a:cxn ang="0">
                  <a:pos x="wd2" y="hd2"/>
                </a:cxn>
                <a:cxn ang="5400000">
                  <a:pos x="wd2" y="hd2"/>
                </a:cxn>
                <a:cxn ang="10800000">
                  <a:pos x="wd2" y="hd2"/>
                </a:cxn>
                <a:cxn ang="16200000">
                  <a:pos x="wd2" y="hd2"/>
                </a:cxn>
              </a:cxnLst>
              <a:rect l="0" t="0" r="r" b="b"/>
              <a:pathLst>
                <a:path w="21600" h="21600" extrusionOk="0">
                  <a:moveTo>
                    <a:pt x="9403" y="0"/>
                  </a:moveTo>
                  <a:lnTo>
                    <a:pt x="7583" y="201"/>
                  </a:lnTo>
                  <a:lnTo>
                    <a:pt x="5938" y="792"/>
                  </a:lnTo>
                  <a:lnTo>
                    <a:pt x="4292" y="1394"/>
                  </a:lnTo>
                  <a:lnTo>
                    <a:pt x="2969" y="1996"/>
                  </a:lnTo>
                  <a:lnTo>
                    <a:pt x="827" y="3200"/>
                  </a:lnTo>
                  <a:lnTo>
                    <a:pt x="0" y="3792"/>
                  </a:lnTo>
                  <a:lnTo>
                    <a:pt x="4127" y="21600"/>
                  </a:lnTo>
                  <a:lnTo>
                    <a:pt x="21600" y="15791"/>
                  </a:lnTo>
                  <a:lnTo>
                    <a:pt x="21104" y="13594"/>
                  </a:lnTo>
                  <a:lnTo>
                    <a:pt x="20607" y="11397"/>
                  </a:lnTo>
                  <a:lnTo>
                    <a:pt x="20111" y="9591"/>
                  </a:lnTo>
                  <a:lnTo>
                    <a:pt x="19458" y="7795"/>
                  </a:lnTo>
                  <a:lnTo>
                    <a:pt x="18797" y="6401"/>
                  </a:lnTo>
                  <a:lnTo>
                    <a:pt x="18135" y="4996"/>
                  </a:lnTo>
                  <a:lnTo>
                    <a:pt x="17473" y="3993"/>
                  </a:lnTo>
                  <a:lnTo>
                    <a:pt x="16655" y="3000"/>
                  </a:lnTo>
                  <a:lnTo>
                    <a:pt x="15828" y="2197"/>
                  </a:lnTo>
                  <a:lnTo>
                    <a:pt x="14835" y="1595"/>
                  </a:lnTo>
                  <a:lnTo>
                    <a:pt x="14017" y="993"/>
                  </a:lnTo>
                  <a:lnTo>
                    <a:pt x="13024" y="591"/>
                  </a:lnTo>
                  <a:lnTo>
                    <a:pt x="11214" y="201"/>
                  </a:lnTo>
                  <a:lnTo>
                    <a:pt x="940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271" name="Google Shape;1884;p46"/>
            <p:cNvSpPr/>
            <p:nvPr/>
          </p:nvSpPr>
          <p:spPr>
            <a:xfrm>
              <a:off x="577887" y="817504"/>
              <a:ext cx="74431" cy="70788"/>
            </a:xfrm>
            <a:custGeom>
              <a:avLst/>
              <a:ahLst/>
              <a:cxnLst>
                <a:cxn ang="0">
                  <a:pos x="wd2" y="hd2"/>
                </a:cxn>
                <a:cxn ang="5400000">
                  <a:pos x="wd2" y="hd2"/>
                </a:cxn>
                <a:cxn ang="10800000">
                  <a:pos x="wd2" y="hd2"/>
                </a:cxn>
                <a:cxn ang="16200000">
                  <a:pos x="wd2" y="hd2"/>
                </a:cxn>
              </a:cxnLst>
              <a:rect l="0" t="0" r="r" b="b"/>
              <a:pathLst>
                <a:path w="21600" h="21600" extrusionOk="0">
                  <a:moveTo>
                    <a:pt x="1233" y="0"/>
                  </a:moveTo>
                  <a:lnTo>
                    <a:pt x="1057" y="1482"/>
                  </a:lnTo>
                  <a:lnTo>
                    <a:pt x="352" y="5539"/>
                  </a:lnTo>
                  <a:lnTo>
                    <a:pt x="176" y="7938"/>
                  </a:lnTo>
                  <a:lnTo>
                    <a:pt x="0" y="10707"/>
                  </a:lnTo>
                  <a:lnTo>
                    <a:pt x="176" y="13292"/>
                  </a:lnTo>
                  <a:lnTo>
                    <a:pt x="529" y="15876"/>
                  </a:lnTo>
                  <a:lnTo>
                    <a:pt x="881" y="16987"/>
                  </a:lnTo>
                  <a:lnTo>
                    <a:pt x="1233" y="18099"/>
                  </a:lnTo>
                  <a:lnTo>
                    <a:pt x="1753" y="19016"/>
                  </a:lnTo>
                  <a:lnTo>
                    <a:pt x="2458" y="19942"/>
                  </a:lnTo>
                  <a:lnTo>
                    <a:pt x="3163" y="20683"/>
                  </a:lnTo>
                  <a:lnTo>
                    <a:pt x="4044" y="21054"/>
                  </a:lnTo>
                  <a:lnTo>
                    <a:pt x="5092" y="21415"/>
                  </a:lnTo>
                  <a:lnTo>
                    <a:pt x="6149" y="21600"/>
                  </a:lnTo>
                  <a:lnTo>
                    <a:pt x="7549" y="21600"/>
                  </a:lnTo>
                  <a:lnTo>
                    <a:pt x="8959" y="21239"/>
                  </a:lnTo>
                  <a:lnTo>
                    <a:pt x="10536" y="20683"/>
                  </a:lnTo>
                  <a:lnTo>
                    <a:pt x="12289" y="19757"/>
                  </a:lnTo>
                  <a:lnTo>
                    <a:pt x="14403" y="18645"/>
                  </a:lnTo>
                  <a:lnTo>
                    <a:pt x="16508" y="17358"/>
                  </a:lnTo>
                  <a:lnTo>
                    <a:pt x="18966" y="15515"/>
                  </a:lnTo>
                  <a:lnTo>
                    <a:pt x="21600" y="13292"/>
                  </a:lnTo>
                  <a:lnTo>
                    <a:pt x="14403" y="13847"/>
                  </a:lnTo>
                  <a:lnTo>
                    <a:pt x="12641" y="2214"/>
                  </a:lnTo>
                  <a:lnTo>
                    <a:pt x="123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272" name="Google Shape;1885;p46"/>
            <p:cNvSpPr/>
            <p:nvPr/>
          </p:nvSpPr>
          <p:spPr>
            <a:xfrm>
              <a:off x="582137" y="677722"/>
              <a:ext cx="135534" cy="188807"/>
            </a:xfrm>
            <a:custGeom>
              <a:avLst/>
              <a:ahLst/>
              <a:cxnLst>
                <a:cxn ang="0">
                  <a:pos x="wd2" y="hd2"/>
                </a:cxn>
                <a:cxn ang="5400000">
                  <a:pos x="wd2" y="hd2"/>
                </a:cxn>
                <a:cxn ang="10800000">
                  <a:pos x="wd2" y="hd2"/>
                </a:cxn>
                <a:cxn ang="16200000">
                  <a:pos x="wd2" y="hd2"/>
                </a:cxn>
              </a:cxnLst>
              <a:rect l="0" t="0" r="r" b="b"/>
              <a:pathLst>
                <a:path w="21600" h="21600" extrusionOk="0">
                  <a:moveTo>
                    <a:pt x="11862" y="0"/>
                  </a:moveTo>
                  <a:lnTo>
                    <a:pt x="11281" y="278"/>
                  </a:lnTo>
                  <a:lnTo>
                    <a:pt x="9932" y="1108"/>
                  </a:lnTo>
                  <a:lnTo>
                    <a:pt x="8195" y="2355"/>
                  </a:lnTo>
                  <a:lnTo>
                    <a:pt x="7135" y="3115"/>
                  </a:lnTo>
                  <a:lnTo>
                    <a:pt x="6071" y="3945"/>
                  </a:lnTo>
                  <a:lnTo>
                    <a:pt x="5012" y="4983"/>
                  </a:lnTo>
                  <a:lnTo>
                    <a:pt x="3952" y="6022"/>
                  </a:lnTo>
                  <a:lnTo>
                    <a:pt x="2990" y="7199"/>
                  </a:lnTo>
                  <a:lnTo>
                    <a:pt x="2119" y="8445"/>
                  </a:lnTo>
                  <a:lnTo>
                    <a:pt x="1350" y="9831"/>
                  </a:lnTo>
                  <a:lnTo>
                    <a:pt x="769" y="11217"/>
                  </a:lnTo>
                  <a:lnTo>
                    <a:pt x="285" y="12738"/>
                  </a:lnTo>
                  <a:lnTo>
                    <a:pt x="188" y="13498"/>
                  </a:lnTo>
                  <a:lnTo>
                    <a:pt x="97" y="14332"/>
                  </a:lnTo>
                  <a:lnTo>
                    <a:pt x="0" y="15370"/>
                  </a:lnTo>
                  <a:lnTo>
                    <a:pt x="97" y="16269"/>
                  </a:lnTo>
                  <a:lnTo>
                    <a:pt x="285" y="17169"/>
                  </a:lnTo>
                  <a:lnTo>
                    <a:pt x="576" y="17929"/>
                  </a:lnTo>
                  <a:lnTo>
                    <a:pt x="866" y="18693"/>
                  </a:lnTo>
                  <a:lnTo>
                    <a:pt x="1253" y="19315"/>
                  </a:lnTo>
                  <a:lnTo>
                    <a:pt x="1828" y="19867"/>
                  </a:lnTo>
                  <a:lnTo>
                    <a:pt x="2409" y="20353"/>
                  </a:lnTo>
                  <a:lnTo>
                    <a:pt x="2990" y="20701"/>
                  </a:lnTo>
                  <a:lnTo>
                    <a:pt x="3662" y="21044"/>
                  </a:lnTo>
                  <a:lnTo>
                    <a:pt x="4436" y="21322"/>
                  </a:lnTo>
                  <a:lnTo>
                    <a:pt x="5302" y="21461"/>
                  </a:lnTo>
                  <a:lnTo>
                    <a:pt x="6071" y="21600"/>
                  </a:lnTo>
                  <a:lnTo>
                    <a:pt x="7905" y="21600"/>
                  </a:lnTo>
                  <a:lnTo>
                    <a:pt x="8872" y="21461"/>
                  </a:lnTo>
                  <a:lnTo>
                    <a:pt x="21600" y="8237"/>
                  </a:lnTo>
                  <a:lnTo>
                    <a:pt x="20444" y="8307"/>
                  </a:lnTo>
                  <a:lnTo>
                    <a:pt x="18417" y="8307"/>
                  </a:lnTo>
                  <a:lnTo>
                    <a:pt x="17551" y="8237"/>
                  </a:lnTo>
                  <a:lnTo>
                    <a:pt x="16777" y="8102"/>
                  </a:lnTo>
                  <a:lnTo>
                    <a:pt x="16008" y="7893"/>
                  </a:lnTo>
                  <a:lnTo>
                    <a:pt x="15330" y="7685"/>
                  </a:lnTo>
                  <a:lnTo>
                    <a:pt x="14755" y="7477"/>
                  </a:lnTo>
                  <a:lnTo>
                    <a:pt x="14174" y="7199"/>
                  </a:lnTo>
                  <a:lnTo>
                    <a:pt x="13690" y="6855"/>
                  </a:lnTo>
                  <a:lnTo>
                    <a:pt x="13308" y="6508"/>
                  </a:lnTo>
                  <a:lnTo>
                    <a:pt x="12921" y="6160"/>
                  </a:lnTo>
                  <a:lnTo>
                    <a:pt x="12341" y="5400"/>
                  </a:lnTo>
                  <a:lnTo>
                    <a:pt x="11954" y="4640"/>
                  </a:lnTo>
                  <a:lnTo>
                    <a:pt x="11668" y="3810"/>
                  </a:lnTo>
                  <a:lnTo>
                    <a:pt x="11572" y="2976"/>
                  </a:lnTo>
                  <a:lnTo>
                    <a:pt x="11572" y="1525"/>
                  </a:lnTo>
                  <a:lnTo>
                    <a:pt x="11765" y="417"/>
                  </a:lnTo>
                  <a:lnTo>
                    <a:pt x="118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273" name="Google Shape;1886;p46"/>
            <p:cNvSpPr/>
            <p:nvPr/>
          </p:nvSpPr>
          <p:spPr>
            <a:xfrm>
              <a:off x="577280" y="666218"/>
              <a:ext cx="172444" cy="205137"/>
            </a:xfrm>
            <a:custGeom>
              <a:avLst/>
              <a:ahLst/>
              <a:cxnLst>
                <a:cxn ang="0">
                  <a:pos x="wd2" y="hd2"/>
                </a:cxn>
                <a:cxn ang="5400000">
                  <a:pos x="wd2" y="hd2"/>
                </a:cxn>
                <a:cxn ang="10800000">
                  <a:pos x="wd2" y="hd2"/>
                </a:cxn>
                <a:cxn ang="16200000">
                  <a:pos x="wd2" y="hd2"/>
                </a:cxn>
              </a:cxnLst>
              <a:rect l="0" t="0" r="r" b="b"/>
              <a:pathLst>
                <a:path w="21600" h="21600" extrusionOk="0">
                  <a:moveTo>
                    <a:pt x="10916" y="0"/>
                  </a:moveTo>
                  <a:lnTo>
                    <a:pt x="9627" y="767"/>
                  </a:lnTo>
                  <a:lnTo>
                    <a:pt x="9095" y="1084"/>
                  </a:lnTo>
                  <a:lnTo>
                    <a:pt x="8034" y="1851"/>
                  </a:lnTo>
                  <a:lnTo>
                    <a:pt x="6517" y="2995"/>
                  </a:lnTo>
                  <a:lnTo>
                    <a:pt x="5684" y="3698"/>
                  </a:lnTo>
                  <a:lnTo>
                    <a:pt x="4852" y="4590"/>
                  </a:lnTo>
                  <a:lnTo>
                    <a:pt x="4019" y="5482"/>
                  </a:lnTo>
                  <a:lnTo>
                    <a:pt x="3182" y="6501"/>
                  </a:lnTo>
                  <a:lnTo>
                    <a:pt x="2426" y="7585"/>
                  </a:lnTo>
                  <a:lnTo>
                    <a:pt x="1669" y="8793"/>
                  </a:lnTo>
                  <a:lnTo>
                    <a:pt x="1061" y="10068"/>
                  </a:lnTo>
                  <a:lnTo>
                    <a:pt x="608" y="11407"/>
                  </a:lnTo>
                  <a:lnTo>
                    <a:pt x="228" y="12871"/>
                  </a:lnTo>
                  <a:lnTo>
                    <a:pt x="76" y="13571"/>
                  </a:lnTo>
                  <a:lnTo>
                    <a:pt x="0" y="14338"/>
                  </a:lnTo>
                  <a:lnTo>
                    <a:pt x="0" y="15610"/>
                  </a:lnTo>
                  <a:lnTo>
                    <a:pt x="152" y="16694"/>
                  </a:lnTo>
                  <a:lnTo>
                    <a:pt x="380" y="17713"/>
                  </a:lnTo>
                  <a:lnTo>
                    <a:pt x="757" y="18669"/>
                  </a:lnTo>
                  <a:lnTo>
                    <a:pt x="1289" y="19433"/>
                  </a:lnTo>
                  <a:lnTo>
                    <a:pt x="1593" y="19817"/>
                  </a:lnTo>
                  <a:lnTo>
                    <a:pt x="1893" y="20136"/>
                  </a:lnTo>
                  <a:lnTo>
                    <a:pt x="2274" y="20453"/>
                  </a:lnTo>
                  <a:lnTo>
                    <a:pt x="2654" y="20708"/>
                  </a:lnTo>
                  <a:lnTo>
                    <a:pt x="3030" y="20964"/>
                  </a:lnTo>
                  <a:lnTo>
                    <a:pt x="3487" y="21156"/>
                  </a:lnTo>
                  <a:lnTo>
                    <a:pt x="4095" y="21348"/>
                  </a:lnTo>
                  <a:lnTo>
                    <a:pt x="4776" y="21536"/>
                  </a:lnTo>
                  <a:lnTo>
                    <a:pt x="5456" y="21600"/>
                  </a:lnTo>
                  <a:lnTo>
                    <a:pt x="7201" y="21600"/>
                  </a:lnTo>
                  <a:lnTo>
                    <a:pt x="8186" y="21408"/>
                  </a:lnTo>
                  <a:lnTo>
                    <a:pt x="9323" y="21156"/>
                  </a:lnTo>
                  <a:lnTo>
                    <a:pt x="10384" y="20772"/>
                  </a:lnTo>
                  <a:lnTo>
                    <a:pt x="11521" y="20264"/>
                  </a:lnTo>
                  <a:lnTo>
                    <a:pt x="12581" y="19689"/>
                  </a:lnTo>
                  <a:lnTo>
                    <a:pt x="13718" y="18989"/>
                  </a:lnTo>
                  <a:lnTo>
                    <a:pt x="14779" y="18225"/>
                  </a:lnTo>
                  <a:lnTo>
                    <a:pt x="13946" y="17461"/>
                  </a:lnTo>
                  <a:lnTo>
                    <a:pt x="12657" y="18417"/>
                  </a:lnTo>
                  <a:lnTo>
                    <a:pt x="11292" y="19181"/>
                  </a:lnTo>
                  <a:lnTo>
                    <a:pt x="9931" y="19753"/>
                  </a:lnTo>
                  <a:lnTo>
                    <a:pt x="8642" y="20200"/>
                  </a:lnTo>
                  <a:lnTo>
                    <a:pt x="7958" y="20389"/>
                  </a:lnTo>
                  <a:lnTo>
                    <a:pt x="7353" y="20516"/>
                  </a:lnTo>
                  <a:lnTo>
                    <a:pt x="6745" y="20580"/>
                  </a:lnTo>
                  <a:lnTo>
                    <a:pt x="5608" y="20580"/>
                  </a:lnTo>
                  <a:lnTo>
                    <a:pt x="5004" y="20516"/>
                  </a:lnTo>
                  <a:lnTo>
                    <a:pt x="4547" y="20389"/>
                  </a:lnTo>
                  <a:lnTo>
                    <a:pt x="4019" y="20200"/>
                  </a:lnTo>
                  <a:lnTo>
                    <a:pt x="3334" y="19880"/>
                  </a:lnTo>
                  <a:lnTo>
                    <a:pt x="2730" y="19372"/>
                  </a:lnTo>
                  <a:lnTo>
                    <a:pt x="2198" y="18797"/>
                  </a:lnTo>
                  <a:lnTo>
                    <a:pt x="1821" y="18161"/>
                  </a:lnTo>
                  <a:lnTo>
                    <a:pt x="1517" y="17333"/>
                  </a:lnTo>
                  <a:lnTo>
                    <a:pt x="1365" y="16441"/>
                  </a:lnTo>
                  <a:lnTo>
                    <a:pt x="1289" y="15486"/>
                  </a:lnTo>
                  <a:lnTo>
                    <a:pt x="1289" y="14402"/>
                  </a:lnTo>
                  <a:lnTo>
                    <a:pt x="1365" y="13319"/>
                  </a:lnTo>
                  <a:lnTo>
                    <a:pt x="1593" y="12235"/>
                  </a:lnTo>
                  <a:lnTo>
                    <a:pt x="1969" y="11216"/>
                  </a:lnTo>
                  <a:lnTo>
                    <a:pt x="2350" y="10260"/>
                  </a:lnTo>
                  <a:lnTo>
                    <a:pt x="2806" y="9368"/>
                  </a:lnTo>
                  <a:lnTo>
                    <a:pt x="3258" y="8476"/>
                  </a:lnTo>
                  <a:lnTo>
                    <a:pt x="3867" y="7649"/>
                  </a:lnTo>
                  <a:lnTo>
                    <a:pt x="4471" y="6818"/>
                  </a:lnTo>
                  <a:lnTo>
                    <a:pt x="5080" y="6118"/>
                  </a:lnTo>
                  <a:lnTo>
                    <a:pt x="5684" y="5418"/>
                  </a:lnTo>
                  <a:lnTo>
                    <a:pt x="6973" y="4206"/>
                  </a:lnTo>
                  <a:lnTo>
                    <a:pt x="8110" y="3187"/>
                  </a:lnTo>
                  <a:lnTo>
                    <a:pt x="9095" y="2423"/>
                  </a:lnTo>
                  <a:lnTo>
                    <a:pt x="9095" y="3698"/>
                  </a:lnTo>
                  <a:lnTo>
                    <a:pt x="9171" y="4462"/>
                  </a:lnTo>
                  <a:lnTo>
                    <a:pt x="9323" y="5226"/>
                  </a:lnTo>
                  <a:lnTo>
                    <a:pt x="9551" y="5990"/>
                  </a:lnTo>
                  <a:lnTo>
                    <a:pt x="9931" y="6693"/>
                  </a:lnTo>
                  <a:lnTo>
                    <a:pt x="10460" y="7393"/>
                  </a:lnTo>
                  <a:lnTo>
                    <a:pt x="10764" y="7709"/>
                  </a:lnTo>
                  <a:lnTo>
                    <a:pt x="11068" y="8029"/>
                  </a:lnTo>
                  <a:lnTo>
                    <a:pt x="11521" y="8285"/>
                  </a:lnTo>
                  <a:lnTo>
                    <a:pt x="11977" y="8540"/>
                  </a:lnTo>
                  <a:lnTo>
                    <a:pt x="12429" y="8793"/>
                  </a:lnTo>
                  <a:lnTo>
                    <a:pt x="12962" y="8985"/>
                  </a:lnTo>
                  <a:lnTo>
                    <a:pt x="13490" y="9112"/>
                  </a:lnTo>
                  <a:lnTo>
                    <a:pt x="14022" y="9240"/>
                  </a:lnTo>
                  <a:lnTo>
                    <a:pt x="15311" y="9368"/>
                  </a:lnTo>
                  <a:lnTo>
                    <a:pt x="16676" y="9368"/>
                  </a:lnTo>
                  <a:lnTo>
                    <a:pt x="18189" y="9240"/>
                  </a:lnTo>
                  <a:lnTo>
                    <a:pt x="19783" y="8985"/>
                  </a:lnTo>
                  <a:lnTo>
                    <a:pt x="21600" y="8540"/>
                  </a:lnTo>
                  <a:lnTo>
                    <a:pt x="21224" y="7585"/>
                  </a:lnTo>
                  <a:lnTo>
                    <a:pt x="19631" y="7901"/>
                  </a:lnTo>
                  <a:lnTo>
                    <a:pt x="18113" y="8221"/>
                  </a:lnTo>
                  <a:lnTo>
                    <a:pt x="16828" y="8349"/>
                  </a:lnTo>
                  <a:lnTo>
                    <a:pt x="15616" y="8349"/>
                  </a:lnTo>
                  <a:lnTo>
                    <a:pt x="14479" y="8285"/>
                  </a:lnTo>
                  <a:lnTo>
                    <a:pt x="13490" y="8029"/>
                  </a:lnTo>
                  <a:lnTo>
                    <a:pt x="12657" y="7709"/>
                  </a:lnTo>
                  <a:lnTo>
                    <a:pt x="12281" y="7521"/>
                  </a:lnTo>
                  <a:lnTo>
                    <a:pt x="11521" y="6881"/>
                  </a:lnTo>
                  <a:lnTo>
                    <a:pt x="11140" y="6437"/>
                  </a:lnTo>
                  <a:lnTo>
                    <a:pt x="10916" y="5990"/>
                  </a:lnTo>
                  <a:lnTo>
                    <a:pt x="10688" y="5546"/>
                  </a:lnTo>
                  <a:lnTo>
                    <a:pt x="10536" y="5034"/>
                  </a:lnTo>
                  <a:lnTo>
                    <a:pt x="10384" y="4526"/>
                  </a:lnTo>
                  <a:lnTo>
                    <a:pt x="10308" y="3570"/>
                  </a:lnTo>
                  <a:lnTo>
                    <a:pt x="10308" y="2679"/>
                  </a:lnTo>
                  <a:lnTo>
                    <a:pt x="10384" y="1975"/>
                  </a:lnTo>
                  <a:lnTo>
                    <a:pt x="10536" y="1339"/>
                  </a:lnTo>
                  <a:lnTo>
                    <a:pt x="1091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74" name="Google Shape;1887;p46"/>
            <p:cNvSpPr/>
            <p:nvPr/>
          </p:nvSpPr>
          <p:spPr>
            <a:xfrm>
              <a:off x="621445" y="661392"/>
              <a:ext cx="61137" cy="16332"/>
            </a:xfrm>
            <a:custGeom>
              <a:avLst/>
              <a:ahLst/>
              <a:cxnLst>
                <a:cxn ang="0">
                  <a:pos x="wd2" y="hd2"/>
                </a:cxn>
                <a:cxn ang="5400000">
                  <a:pos x="wd2" y="hd2"/>
                </a:cxn>
                <a:cxn ang="10800000">
                  <a:pos x="wd2" y="hd2"/>
                </a:cxn>
                <a:cxn ang="16200000">
                  <a:pos x="wd2" y="hd2"/>
                </a:cxn>
              </a:cxnLst>
              <a:rect l="0" t="0" r="r" b="b"/>
              <a:pathLst>
                <a:path w="21600" h="21600" extrusionOk="0">
                  <a:moveTo>
                    <a:pt x="11122" y="0"/>
                  </a:moveTo>
                  <a:lnTo>
                    <a:pt x="9406" y="1606"/>
                  </a:lnTo>
                  <a:lnTo>
                    <a:pt x="7701" y="4016"/>
                  </a:lnTo>
                  <a:lnTo>
                    <a:pt x="6199" y="5580"/>
                  </a:lnTo>
                  <a:lnTo>
                    <a:pt x="3636" y="11202"/>
                  </a:lnTo>
                  <a:lnTo>
                    <a:pt x="1716" y="16020"/>
                  </a:lnTo>
                  <a:lnTo>
                    <a:pt x="0" y="21600"/>
                  </a:lnTo>
                  <a:lnTo>
                    <a:pt x="1931" y="18387"/>
                  </a:lnTo>
                  <a:lnTo>
                    <a:pt x="3636" y="16020"/>
                  </a:lnTo>
                  <a:lnTo>
                    <a:pt x="5567" y="14414"/>
                  </a:lnTo>
                  <a:lnTo>
                    <a:pt x="7272" y="13611"/>
                  </a:lnTo>
                  <a:lnTo>
                    <a:pt x="10264" y="13611"/>
                  </a:lnTo>
                  <a:lnTo>
                    <a:pt x="13041" y="14414"/>
                  </a:lnTo>
                  <a:lnTo>
                    <a:pt x="15187" y="16823"/>
                  </a:lnTo>
                  <a:lnTo>
                    <a:pt x="16892" y="19191"/>
                  </a:lnTo>
                  <a:lnTo>
                    <a:pt x="18393" y="21600"/>
                  </a:lnTo>
                  <a:lnTo>
                    <a:pt x="21600" y="5580"/>
                  </a:lnTo>
                  <a:lnTo>
                    <a:pt x="19240" y="2409"/>
                  </a:lnTo>
                  <a:lnTo>
                    <a:pt x="17106" y="803"/>
                  </a:lnTo>
                  <a:lnTo>
                    <a:pt x="1518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75" name="Google Shape;1888;p46"/>
            <p:cNvSpPr/>
            <p:nvPr/>
          </p:nvSpPr>
          <p:spPr>
            <a:xfrm>
              <a:off x="611762" y="746719"/>
              <a:ext cx="75645" cy="119810"/>
            </a:xfrm>
            <a:custGeom>
              <a:avLst/>
              <a:ahLst/>
              <a:cxnLst>
                <a:cxn ang="0">
                  <a:pos x="wd2" y="hd2"/>
                </a:cxn>
                <a:cxn ang="5400000">
                  <a:pos x="wd2" y="hd2"/>
                </a:cxn>
                <a:cxn ang="10800000">
                  <a:pos x="wd2" y="hd2"/>
                </a:cxn>
                <a:cxn ang="16200000">
                  <a:pos x="wd2" y="hd2"/>
                </a:cxn>
              </a:cxnLst>
              <a:rect l="0" t="0" r="r" b="b"/>
              <a:pathLst>
                <a:path w="21600" h="21600" extrusionOk="0">
                  <a:moveTo>
                    <a:pt x="20395" y="0"/>
                  </a:moveTo>
                  <a:lnTo>
                    <a:pt x="0" y="21053"/>
                  </a:lnTo>
                  <a:lnTo>
                    <a:pt x="1214" y="21600"/>
                  </a:lnTo>
                  <a:lnTo>
                    <a:pt x="21600" y="432"/>
                  </a:lnTo>
                  <a:lnTo>
                    <a:pt x="203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76" name="Google Shape;1889;p46"/>
            <p:cNvSpPr/>
            <p:nvPr/>
          </p:nvSpPr>
          <p:spPr>
            <a:xfrm>
              <a:off x="588177" y="732785"/>
              <a:ext cx="79257" cy="107731"/>
            </a:xfrm>
            <a:custGeom>
              <a:avLst/>
              <a:ahLst/>
              <a:cxnLst>
                <a:cxn ang="0">
                  <a:pos x="wd2" y="hd2"/>
                </a:cxn>
                <a:cxn ang="5400000">
                  <a:pos x="wd2" y="hd2"/>
                </a:cxn>
                <a:cxn ang="10800000">
                  <a:pos x="wd2" y="hd2"/>
                </a:cxn>
                <a:cxn ang="16200000">
                  <a:pos x="wd2" y="hd2"/>
                </a:cxn>
              </a:cxnLst>
              <a:rect l="0" t="0" r="r" b="b"/>
              <a:pathLst>
                <a:path w="21600" h="21600" extrusionOk="0">
                  <a:moveTo>
                    <a:pt x="20450" y="0"/>
                  </a:moveTo>
                  <a:lnTo>
                    <a:pt x="0" y="20991"/>
                  </a:lnTo>
                  <a:lnTo>
                    <a:pt x="993" y="21600"/>
                  </a:lnTo>
                  <a:lnTo>
                    <a:pt x="21600" y="609"/>
                  </a:lnTo>
                  <a:lnTo>
                    <a:pt x="204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77" name="Google Shape;1890;p46"/>
            <p:cNvSpPr/>
            <p:nvPr/>
          </p:nvSpPr>
          <p:spPr>
            <a:xfrm>
              <a:off x="586356" y="718884"/>
              <a:ext cx="73216" cy="55064"/>
            </a:xfrm>
            <a:custGeom>
              <a:avLst/>
              <a:ahLst/>
              <a:cxnLst>
                <a:cxn ang="0">
                  <a:pos x="wd2" y="hd2"/>
                </a:cxn>
                <a:cxn ang="5400000">
                  <a:pos x="wd2" y="hd2"/>
                </a:cxn>
                <a:cxn ang="10800000">
                  <a:pos x="wd2" y="hd2"/>
                </a:cxn>
                <a:cxn ang="16200000">
                  <a:pos x="wd2" y="hd2"/>
                </a:cxn>
              </a:cxnLst>
              <a:rect l="0" t="0" r="r" b="b"/>
              <a:pathLst>
                <a:path w="21600" h="21600" extrusionOk="0">
                  <a:moveTo>
                    <a:pt x="20714" y="0"/>
                  </a:moveTo>
                  <a:lnTo>
                    <a:pt x="0" y="20171"/>
                  </a:lnTo>
                  <a:lnTo>
                    <a:pt x="896" y="21600"/>
                  </a:lnTo>
                  <a:lnTo>
                    <a:pt x="21600" y="1655"/>
                  </a:lnTo>
                  <a:lnTo>
                    <a:pt x="2071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78" name="Google Shape;1891;p46"/>
            <p:cNvSpPr/>
            <p:nvPr/>
          </p:nvSpPr>
          <p:spPr>
            <a:xfrm>
              <a:off x="661392" y="424203"/>
              <a:ext cx="195454" cy="98016"/>
            </a:xfrm>
            <a:custGeom>
              <a:avLst/>
              <a:ahLst/>
              <a:cxnLst>
                <a:cxn ang="0">
                  <a:pos x="wd2" y="hd2"/>
                </a:cxn>
                <a:cxn ang="5400000">
                  <a:pos x="wd2" y="hd2"/>
                </a:cxn>
                <a:cxn ang="10800000">
                  <a:pos x="wd2" y="hd2"/>
                </a:cxn>
                <a:cxn ang="16200000">
                  <a:pos x="wd2" y="hd2"/>
                </a:cxn>
              </a:cxnLst>
              <a:rect l="0" t="0" r="r" b="b"/>
              <a:pathLst>
                <a:path w="21600" h="21600" extrusionOk="0">
                  <a:moveTo>
                    <a:pt x="16652" y="0"/>
                  </a:moveTo>
                  <a:lnTo>
                    <a:pt x="15179" y="127"/>
                  </a:lnTo>
                  <a:lnTo>
                    <a:pt x="13509" y="528"/>
                  </a:lnTo>
                  <a:lnTo>
                    <a:pt x="12640" y="930"/>
                  </a:lnTo>
                  <a:lnTo>
                    <a:pt x="11771" y="1331"/>
                  </a:lnTo>
                  <a:lnTo>
                    <a:pt x="10899" y="1866"/>
                  </a:lnTo>
                  <a:lnTo>
                    <a:pt x="10030" y="2528"/>
                  </a:lnTo>
                  <a:lnTo>
                    <a:pt x="9094" y="3331"/>
                  </a:lnTo>
                  <a:lnTo>
                    <a:pt x="8225" y="4134"/>
                  </a:lnTo>
                  <a:lnTo>
                    <a:pt x="7289" y="5198"/>
                  </a:lnTo>
                  <a:lnTo>
                    <a:pt x="6421" y="6261"/>
                  </a:lnTo>
                  <a:lnTo>
                    <a:pt x="5552" y="7599"/>
                  </a:lnTo>
                  <a:lnTo>
                    <a:pt x="4680" y="9064"/>
                  </a:lnTo>
                  <a:lnTo>
                    <a:pt x="3811" y="10663"/>
                  </a:lnTo>
                  <a:lnTo>
                    <a:pt x="3009" y="12529"/>
                  </a:lnTo>
                  <a:lnTo>
                    <a:pt x="2207" y="14529"/>
                  </a:lnTo>
                  <a:lnTo>
                    <a:pt x="1406" y="16663"/>
                  </a:lnTo>
                  <a:lnTo>
                    <a:pt x="667" y="19065"/>
                  </a:lnTo>
                  <a:lnTo>
                    <a:pt x="0" y="21600"/>
                  </a:lnTo>
                  <a:lnTo>
                    <a:pt x="21600" y="1063"/>
                  </a:lnTo>
                  <a:lnTo>
                    <a:pt x="20996" y="796"/>
                  </a:lnTo>
                  <a:lnTo>
                    <a:pt x="20194" y="528"/>
                  </a:lnTo>
                  <a:lnTo>
                    <a:pt x="19258" y="261"/>
                  </a:lnTo>
                  <a:lnTo>
                    <a:pt x="18054" y="127"/>
                  </a:lnTo>
                  <a:lnTo>
                    <a:pt x="1665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79" name="Google Shape;1892;p46"/>
            <p:cNvSpPr/>
            <p:nvPr/>
          </p:nvSpPr>
          <p:spPr>
            <a:xfrm>
              <a:off x="868956" y="351564"/>
              <a:ext cx="216610" cy="40556"/>
            </a:xfrm>
            <a:custGeom>
              <a:avLst/>
              <a:ahLst/>
              <a:cxnLst>
                <a:cxn ang="0">
                  <a:pos x="wd2" y="hd2"/>
                </a:cxn>
                <a:cxn ang="5400000">
                  <a:pos x="wd2" y="hd2"/>
                </a:cxn>
                <a:cxn ang="10800000">
                  <a:pos x="wd2" y="hd2"/>
                </a:cxn>
                <a:cxn ang="16200000">
                  <a:pos x="wd2" y="hd2"/>
                </a:cxn>
              </a:cxnLst>
              <a:rect l="0" t="0" r="r" b="b"/>
              <a:pathLst>
                <a:path w="21600" h="21600" extrusionOk="0">
                  <a:moveTo>
                    <a:pt x="10137" y="0"/>
                  </a:moveTo>
                  <a:lnTo>
                    <a:pt x="9172" y="323"/>
                  </a:lnTo>
                  <a:lnTo>
                    <a:pt x="8267" y="970"/>
                  </a:lnTo>
                  <a:lnTo>
                    <a:pt x="7240" y="2264"/>
                  </a:lnTo>
                  <a:lnTo>
                    <a:pt x="6275" y="3557"/>
                  </a:lnTo>
                  <a:lnTo>
                    <a:pt x="5249" y="5157"/>
                  </a:lnTo>
                  <a:lnTo>
                    <a:pt x="4222" y="7421"/>
                  </a:lnTo>
                  <a:lnTo>
                    <a:pt x="3196" y="9991"/>
                  </a:lnTo>
                  <a:lnTo>
                    <a:pt x="2110" y="13226"/>
                  </a:lnTo>
                  <a:lnTo>
                    <a:pt x="1084" y="16766"/>
                  </a:lnTo>
                  <a:lnTo>
                    <a:pt x="0" y="20953"/>
                  </a:lnTo>
                  <a:lnTo>
                    <a:pt x="21600" y="21600"/>
                  </a:lnTo>
                  <a:lnTo>
                    <a:pt x="21179" y="19336"/>
                  </a:lnTo>
                  <a:lnTo>
                    <a:pt x="20574" y="17413"/>
                  </a:lnTo>
                  <a:lnTo>
                    <a:pt x="19850" y="14826"/>
                  </a:lnTo>
                  <a:lnTo>
                    <a:pt x="18945" y="11932"/>
                  </a:lnTo>
                  <a:lnTo>
                    <a:pt x="17798" y="8715"/>
                  </a:lnTo>
                  <a:lnTo>
                    <a:pt x="16533" y="6128"/>
                  </a:lnTo>
                  <a:lnTo>
                    <a:pt x="15144" y="3557"/>
                  </a:lnTo>
                  <a:lnTo>
                    <a:pt x="14360" y="2587"/>
                  </a:lnTo>
                  <a:lnTo>
                    <a:pt x="13576" y="1617"/>
                  </a:lnTo>
                  <a:lnTo>
                    <a:pt x="12731" y="970"/>
                  </a:lnTo>
                  <a:lnTo>
                    <a:pt x="11887" y="323"/>
                  </a:lnTo>
                  <a:lnTo>
                    <a:pt x="110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80" name="Google Shape;1893;p46"/>
            <p:cNvSpPr/>
            <p:nvPr/>
          </p:nvSpPr>
          <p:spPr>
            <a:xfrm>
              <a:off x="699517" y="492561"/>
              <a:ext cx="174266" cy="165190"/>
            </a:xfrm>
            <a:custGeom>
              <a:avLst/>
              <a:ahLst/>
              <a:cxnLst>
                <a:cxn ang="0">
                  <a:pos x="wd2" y="hd2"/>
                </a:cxn>
                <a:cxn ang="5400000">
                  <a:pos x="wd2" y="hd2"/>
                </a:cxn>
                <a:cxn ang="10800000">
                  <a:pos x="wd2" y="hd2"/>
                </a:cxn>
                <a:cxn ang="16200000">
                  <a:pos x="wd2" y="hd2"/>
                </a:cxn>
              </a:cxnLst>
              <a:rect l="0" t="0" r="r" b="b"/>
              <a:pathLst>
                <a:path w="21600" h="21600" extrusionOk="0">
                  <a:moveTo>
                    <a:pt x="19877" y="0"/>
                  </a:moveTo>
                  <a:lnTo>
                    <a:pt x="19425" y="79"/>
                  </a:lnTo>
                  <a:lnTo>
                    <a:pt x="19049" y="238"/>
                  </a:lnTo>
                  <a:lnTo>
                    <a:pt x="18677" y="556"/>
                  </a:lnTo>
                  <a:lnTo>
                    <a:pt x="18451" y="869"/>
                  </a:lnTo>
                  <a:lnTo>
                    <a:pt x="18451" y="1266"/>
                  </a:lnTo>
                  <a:lnTo>
                    <a:pt x="18823" y="3088"/>
                  </a:lnTo>
                  <a:lnTo>
                    <a:pt x="19049" y="4985"/>
                  </a:lnTo>
                  <a:lnTo>
                    <a:pt x="19200" y="6962"/>
                  </a:lnTo>
                  <a:lnTo>
                    <a:pt x="19124" y="8943"/>
                  </a:lnTo>
                  <a:lnTo>
                    <a:pt x="18974" y="10840"/>
                  </a:lnTo>
                  <a:lnTo>
                    <a:pt x="18677" y="12741"/>
                  </a:lnTo>
                  <a:lnTo>
                    <a:pt x="18451" y="13690"/>
                  </a:lnTo>
                  <a:lnTo>
                    <a:pt x="18225" y="14638"/>
                  </a:lnTo>
                  <a:lnTo>
                    <a:pt x="17849" y="15507"/>
                  </a:lnTo>
                  <a:lnTo>
                    <a:pt x="17552" y="16381"/>
                  </a:lnTo>
                  <a:lnTo>
                    <a:pt x="17100" y="17171"/>
                  </a:lnTo>
                  <a:lnTo>
                    <a:pt x="16724" y="17881"/>
                  </a:lnTo>
                  <a:lnTo>
                    <a:pt x="16201" y="18437"/>
                  </a:lnTo>
                  <a:lnTo>
                    <a:pt x="15749" y="18913"/>
                  </a:lnTo>
                  <a:lnTo>
                    <a:pt x="15227" y="19306"/>
                  </a:lnTo>
                  <a:lnTo>
                    <a:pt x="14700" y="19544"/>
                  </a:lnTo>
                  <a:lnTo>
                    <a:pt x="14102" y="19703"/>
                  </a:lnTo>
                  <a:lnTo>
                    <a:pt x="13500" y="19782"/>
                  </a:lnTo>
                  <a:lnTo>
                    <a:pt x="12977" y="19782"/>
                  </a:lnTo>
                  <a:lnTo>
                    <a:pt x="12299" y="19703"/>
                  </a:lnTo>
                  <a:lnTo>
                    <a:pt x="11701" y="19623"/>
                  </a:lnTo>
                  <a:lnTo>
                    <a:pt x="11099" y="19385"/>
                  </a:lnTo>
                  <a:lnTo>
                    <a:pt x="10501" y="19068"/>
                  </a:lnTo>
                  <a:lnTo>
                    <a:pt x="9899" y="18754"/>
                  </a:lnTo>
                  <a:lnTo>
                    <a:pt x="8623" y="17881"/>
                  </a:lnTo>
                  <a:lnTo>
                    <a:pt x="7498" y="16853"/>
                  </a:lnTo>
                  <a:lnTo>
                    <a:pt x="6373" y="15746"/>
                  </a:lnTo>
                  <a:lnTo>
                    <a:pt x="5324" y="14479"/>
                  </a:lnTo>
                  <a:lnTo>
                    <a:pt x="4425" y="13134"/>
                  </a:lnTo>
                  <a:lnTo>
                    <a:pt x="3676" y="11788"/>
                  </a:lnTo>
                  <a:lnTo>
                    <a:pt x="2999" y="10447"/>
                  </a:lnTo>
                  <a:lnTo>
                    <a:pt x="2626" y="9181"/>
                  </a:lnTo>
                  <a:lnTo>
                    <a:pt x="2476" y="8546"/>
                  </a:lnTo>
                  <a:lnTo>
                    <a:pt x="2400" y="7994"/>
                  </a:lnTo>
                  <a:lnTo>
                    <a:pt x="2250" y="7676"/>
                  </a:lnTo>
                  <a:lnTo>
                    <a:pt x="2099" y="7518"/>
                  </a:lnTo>
                  <a:lnTo>
                    <a:pt x="1949" y="7438"/>
                  </a:lnTo>
                  <a:lnTo>
                    <a:pt x="1125" y="7438"/>
                  </a:lnTo>
                  <a:lnTo>
                    <a:pt x="673" y="7676"/>
                  </a:lnTo>
                  <a:lnTo>
                    <a:pt x="301" y="7915"/>
                  </a:lnTo>
                  <a:lnTo>
                    <a:pt x="75" y="8228"/>
                  </a:lnTo>
                  <a:lnTo>
                    <a:pt x="0" y="8466"/>
                  </a:lnTo>
                  <a:lnTo>
                    <a:pt x="0" y="8625"/>
                  </a:lnTo>
                  <a:lnTo>
                    <a:pt x="226" y="9971"/>
                  </a:lnTo>
                  <a:lnTo>
                    <a:pt x="673" y="11395"/>
                  </a:lnTo>
                  <a:lnTo>
                    <a:pt x="1275" y="12741"/>
                  </a:lnTo>
                  <a:lnTo>
                    <a:pt x="2024" y="14087"/>
                  </a:lnTo>
                  <a:lnTo>
                    <a:pt x="2848" y="15428"/>
                  </a:lnTo>
                  <a:lnTo>
                    <a:pt x="3898" y="16694"/>
                  </a:lnTo>
                  <a:lnTo>
                    <a:pt x="4951" y="17881"/>
                  </a:lnTo>
                  <a:lnTo>
                    <a:pt x="6152" y="18988"/>
                  </a:lnTo>
                  <a:lnTo>
                    <a:pt x="7423" y="19862"/>
                  </a:lnTo>
                  <a:lnTo>
                    <a:pt x="8699" y="20651"/>
                  </a:lnTo>
                  <a:lnTo>
                    <a:pt x="9376" y="20890"/>
                  </a:lnTo>
                  <a:lnTo>
                    <a:pt x="10049" y="21207"/>
                  </a:lnTo>
                  <a:lnTo>
                    <a:pt x="10727" y="21366"/>
                  </a:lnTo>
                  <a:lnTo>
                    <a:pt x="11475" y="21521"/>
                  </a:lnTo>
                  <a:lnTo>
                    <a:pt x="12149" y="21600"/>
                  </a:lnTo>
                  <a:lnTo>
                    <a:pt x="12826" y="21600"/>
                  </a:lnTo>
                  <a:lnTo>
                    <a:pt x="13500" y="21521"/>
                  </a:lnTo>
                  <a:lnTo>
                    <a:pt x="14177" y="21441"/>
                  </a:lnTo>
                  <a:lnTo>
                    <a:pt x="14926" y="21207"/>
                  </a:lnTo>
                  <a:lnTo>
                    <a:pt x="15599" y="20890"/>
                  </a:lnTo>
                  <a:lnTo>
                    <a:pt x="16201" y="20572"/>
                  </a:lnTo>
                  <a:lnTo>
                    <a:pt x="16874" y="20100"/>
                  </a:lnTo>
                  <a:lnTo>
                    <a:pt x="17849" y="19306"/>
                  </a:lnTo>
                  <a:lnTo>
                    <a:pt x="18677" y="18357"/>
                  </a:lnTo>
                  <a:lnTo>
                    <a:pt x="19350" y="17329"/>
                  </a:lnTo>
                  <a:lnTo>
                    <a:pt x="19952" y="16222"/>
                  </a:lnTo>
                  <a:lnTo>
                    <a:pt x="20475" y="15035"/>
                  </a:lnTo>
                  <a:lnTo>
                    <a:pt x="20851" y="13769"/>
                  </a:lnTo>
                  <a:lnTo>
                    <a:pt x="21148" y="12503"/>
                  </a:lnTo>
                  <a:lnTo>
                    <a:pt x="21374" y="11157"/>
                  </a:lnTo>
                  <a:lnTo>
                    <a:pt x="21525" y="9732"/>
                  </a:lnTo>
                  <a:lnTo>
                    <a:pt x="21600" y="8387"/>
                  </a:lnTo>
                  <a:lnTo>
                    <a:pt x="21600" y="7041"/>
                  </a:lnTo>
                  <a:lnTo>
                    <a:pt x="21525" y="5696"/>
                  </a:lnTo>
                  <a:lnTo>
                    <a:pt x="21374" y="4354"/>
                  </a:lnTo>
                  <a:lnTo>
                    <a:pt x="21224" y="3009"/>
                  </a:lnTo>
                  <a:lnTo>
                    <a:pt x="21077" y="1743"/>
                  </a:lnTo>
                  <a:lnTo>
                    <a:pt x="20776" y="635"/>
                  </a:lnTo>
                  <a:lnTo>
                    <a:pt x="20776" y="397"/>
                  </a:lnTo>
                  <a:lnTo>
                    <a:pt x="20626" y="238"/>
                  </a:lnTo>
                  <a:lnTo>
                    <a:pt x="20325" y="79"/>
                  </a:lnTo>
                  <a:lnTo>
                    <a:pt x="1987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81" name="Google Shape;1894;p46"/>
            <p:cNvSpPr/>
            <p:nvPr/>
          </p:nvSpPr>
          <p:spPr>
            <a:xfrm>
              <a:off x="655352" y="570026"/>
              <a:ext cx="55672" cy="15117"/>
            </a:xfrm>
            <a:custGeom>
              <a:avLst/>
              <a:ahLst/>
              <a:cxnLst>
                <a:cxn ang="0">
                  <a:pos x="wd2" y="hd2"/>
                </a:cxn>
                <a:cxn ang="5400000">
                  <a:pos x="wd2" y="hd2"/>
                </a:cxn>
                <a:cxn ang="10800000">
                  <a:pos x="wd2" y="hd2"/>
                </a:cxn>
                <a:cxn ang="16200000">
                  <a:pos x="wd2" y="hd2"/>
                </a:cxn>
              </a:cxnLst>
              <a:rect l="0" t="0" r="r" b="b"/>
              <a:pathLst>
                <a:path w="21600" h="21600" extrusionOk="0">
                  <a:moveTo>
                    <a:pt x="17372" y="0"/>
                  </a:moveTo>
                  <a:lnTo>
                    <a:pt x="14321" y="2603"/>
                  </a:lnTo>
                  <a:lnTo>
                    <a:pt x="11036" y="3471"/>
                  </a:lnTo>
                  <a:lnTo>
                    <a:pt x="7973" y="3471"/>
                  </a:lnTo>
                  <a:lnTo>
                    <a:pt x="4923" y="2603"/>
                  </a:lnTo>
                  <a:lnTo>
                    <a:pt x="3521" y="3471"/>
                  </a:lnTo>
                  <a:lnTo>
                    <a:pt x="2108" y="4293"/>
                  </a:lnTo>
                  <a:lnTo>
                    <a:pt x="930" y="6896"/>
                  </a:lnTo>
                  <a:lnTo>
                    <a:pt x="471" y="8631"/>
                  </a:lnTo>
                  <a:lnTo>
                    <a:pt x="236" y="10366"/>
                  </a:lnTo>
                  <a:lnTo>
                    <a:pt x="0" y="12969"/>
                  </a:lnTo>
                  <a:lnTo>
                    <a:pt x="0" y="16440"/>
                  </a:lnTo>
                  <a:lnTo>
                    <a:pt x="236" y="18129"/>
                  </a:lnTo>
                  <a:lnTo>
                    <a:pt x="1166" y="19865"/>
                  </a:lnTo>
                  <a:lnTo>
                    <a:pt x="2344" y="21600"/>
                  </a:lnTo>
                  <a:lnTo>
                    <a:pt x="10564" y="21600"/>
                  </a:lnTo>
                  <a:lnTo>
                    <a:pt x="14557" y="20732"/>
                  </a:lnTo>
                  <a:lnTo>
                    <a:pt x="16429" y="18997"/>
                  </a:lnTo>
                  <a:lnTo>
                    <a:pt x="18550" y="17262"/>
                  </a:lnTo>
                  <a:lnTo>
                    <a:pt x="19715" y="15572"/>
                  </a:lnTo>
                  <a:lnTo>
                    <a:pt x="20658" y="12969"/>
                  </a:lnTo>
                  <a:lnTo>
                    <a:pt x="21129" y="11234"/>
                  </a:lnTo>
                  <a:lnTo>
                    <a:pt x="21600" y="9499"/>
                  </a:lnTo>
                  <a:lnTo>
                    <a:pt x="21600" y="5160"/>
                  </a:lnTo>
                  <a:lnTo>
                    <a:pt x="21364" y="3471"/>
                  </a:lnTo>
                  <a:lnTo>
                    <a:pt x="20893" y="1735"/>
                  </a:lnTo>
                  <a:lnTo>
                    <a:pt x="20422" y="868"/>
                  </a:lnTo>
                  <a:lnTo>
                    <a:pt x="197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82" name="Google Shape;1895;p46"/>
            <p:cNvSpPr/>
            <p:nvPr/>
          </p:nvSpPr>
          <p:spPr>
            <a:xfrm>
              <a:off x="666825" y="581530"/>
              <a:ext cx="58100" cy="29627"/>
            </a:xfrm>
            <a:custGeom>
              <a:avLst/>
              <a:ahLst/>
              <a:cxnLst>
                <a:cxn ang="0">
                  <a:pos x="wd2" y="hd2"/>
                </a:cxn>
                <a:cxn ang="5400000">
                  <a:pos x="wd2" y="hd2"/>
                </a:cxn>
                <a:cxn ang="10800000">
                  <a:pos x="wd2" y="hd2"/>
                </a:cxn>
                <a:cxn ang="16200000">
                  <a:pos x="wd2" y="hd2"/>
                </a:cxn>
              </a:cxnLst>
              <a:rect l="0" t="0" r="r" b="b"/>
              <a:pathLst>
                <a:path w="21600" h="21600" extrusionOk="0">
                  <a:moveTo>
                    <a:pt x="18000" y="0"/>
                  </a:moveTo>
                  <a:lnTo>
                    <a:pt x="16657" y="862"/>
                  </a:lnTo>
                  <a:lnTo>
                    <a:pt x="13283" y="4404"/>
                  </a:lnTo>
                  <a:lnTo>
                    <a:pt x="9909" y="7060"/>
                  </a:lnTo>
                  <a:lnTo>
                    <a:pt x="2935" y="11464"/>
                  </a:lnTo>
                  <a:lnTo>
                    <a:pt x="1806" y="12350"/>
                  </a:lnTo>
                  <a:lnTo>
                    <a:pt x="903" y="13678"/>
                  </a:lnTo>
                  <a:lnTo>
                    <a:pt x="451" y="14983"/>
                  </a:lnTo>
                  <a:lnTo>
                    <a:pt x="226" y="15868"/>
                  </a:lnTo>
                  <a:lnTo>
                    <a:pt x="0" y="16753"/>
                  </a:lnTo>
                  <a:lnTo>
                    <a:pt x="0" y="18082"/>
                  </a:lnTo>
                  <a:lnTo>
                    <a:pt x="451" y="19410"/>
                  </a:lnTo>
                  <a:lnTo>
                    <a:pt x="677" y="20295"/>
                  </a:lnTo>
                  <a:lnTo>
                    <a:pt x="1354" y="20715"/>
                  </a:lnTo>
                  <a:lnTo>
                    <a:pt x="1806" y="21157"/>
                  </a:lnTo>
                  <a:lnTo>
                    <a:pt x="3160" y="21600"/>
                  </a:lnTo>
                  <a:lnTo>
                    <a:pt x="4277" y="21157"/>
                  </a:lnTo>
                  <a:lnTo>
                    <a:pt x="12154" y="15868"/>
                  </a:lnTo>
                  <a:lnTo>
                    <a:pt x="15980" y="12792"/>
                  </a:lnTo>
                  <a:lnTo>
                    <a:pt x="19806" y="9250"/>
                  </a:lnTo>
                  <a:lnTo>
                    <a:pt x="20923" y="7480"/>
                  </a:lnTo>
                  <a:lnTo>
                    <a:pt x="21374" y="6617"/>
                  </a:lnTo>
                  <a:lnTo>
                    <a:pt x="21600" y="5732"/>
                  </a:lnTo>
                  <a:lnTo>
                    <a:pt x="21600" y="3961"/>
                  </a:lnTo>
                  <a:lnTo>
                    <a:pt x="21149" y="2190"/>
                  </a:lnTo>
                  <a:lnTo>
                    <a:pt x="20257" y="862"/>
                  </a:lnTo>
                  <a:lnTo>
                    <a:pt x="19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83" name="Google Shape;1896;p46"/>
            <p:cNvSpPr/>
            <p:nvPr/>
          </p:nvSpPr>
          <p:spPr>
            <a:xfrm>
              <a:off x="911299" y="428422"/>
              <a:ext cx="174267" cy="161579"/>
            </a:xfrm>
            <a:custGeom>
              <a:avLst/>
              <a:ahLst/>
              <a:cxnLst>
                <a:cxn ang="0">
                  <a:pos x="wd2" y="hd2"/>
                </a:cxn>
                <a:cxn ang="5400000">
                  <a:pos x="wd2" y="hd2"/>
                </a:cxn>
                <a:cxn ang="10800000">
                  <a:pos x="wd2" y="hd2"/>
                </a:cxn>
                <a:cxn ang="16200000">
                  <a:pos x="wd2" y="hd2"/>
                </a:cxn>
              </a:cxnLst>
              <a:rect l="0" t="0" r="r" b="b"/>
              <a:pathLst>
                <a:path w="21600" h="21600" extrusionOk="0">
                  <a:moveTo>
                    <a:pt x="19952" y="0"/>
                  </a:moveTo>
                  <a:lnTo>
                    <a:pt x="19501" y="81"/>
                  </a:lnTo>
                  <a:lnTo>
                    <a:pt x="19049" y="244"/>
                  </a:lnTo>
                  <a:lnTo>
                    <a:pt x="18752" y="487"/>
                  </a:lnTo>
                  <a:lnTo>
                    <a:pt x="18526" y="807"/>
                  </a:lnTo>
                  <a:lnTo>
                    <a:pt x="18451" y="970"/>
                  </a:lnTo>
                  <a:lnTo>
                    <a:pt x="18451" y="1132"/>
                  </a:lnTo>
                  <a:lnTo>
                    <a:pt x="18827" y="3076"/>
                  </a:lnTo>
                  <a:lnTo>
                    <a:pt x="19049" y="5016"/>
                  </a:lnTo>
                  <a:lnTo>
                    <a:pt x="19200" y="7036"/>
                  </a:lnTo>
                  <a:lnTo>
                    <a:pt x="19200" y="8980"/>
                  </a:lnTo>
                  <a:lnTo>
                    <a:pt x="18974" y="11001"/>
                  </a:lnTo>
                  <a:lnTo>
                    <a:pt x="18677" y="12945"/>
                  </a:lnTo>
                  <a:lnTo>
                    <a:pt x="18451" y="13914"/>
                  </a:lnTo>
                  <a:lnTo>
                    <a:pt x="18225" y="14884"/>
                  </a:lnTo>
                  <a:lnTo>
                    <a:pt x="17924" y="15773"/>
                  </a:lnTo>
                  <a:lnTo>
                    <a:pt x="17552" y="16666"/>
                  </a:lnTo>
                  <a:lnTo>
                    <a:pt x="17175" y="17473"/>
                  </a:lnTo>
                  <a:lnTo>
                    <a:pt x="16724" y="18199"/>
                  </a:lnTo>
                  <a:lnTo>
                    <a:pt x="16276" y="18768"/>
                  </a:lnTo>
                  <a:lnTo>
                    <a:pt x="15749" y="19255"/>
                  </a:lnTo>
                  <a:lnTo>
                    <a:pt x="15227" y="19656"/>
                  </a:lnTo>
                  <a:lnTo>
                    <a:pt x="14700" y="19900"/>
                  </a:lnTo>
                  <a:lnTo>
                    <a:pt x="14102" y="20143"/>
                  </a:lnTo>
                  <a:lnTo>
                    <a:pt x="13500" y="20224"/>
                  </a:lnTo>
                  <a:lnTo>
                    <a:pt x="12977" y="20224"/>
                  </a:lnTo>
                  <a:lnTo>
                    <a:pt x="12375" y="20143"/>
                  </a:lnTo>
                  <a:lnTo>
                    <a:pt x="11701" y="19981"/>
                  </a:lnTo>
                  <a:lnTo>
                    <a:pt x="11099" y="19737"/>
                  </a:lnTo>
                  <a:lnTo>
                    <a:pt x="10501" y="19413"/>
                  </a:lnTo>
                  <a:lnTo>
                    <a:pt x="9899" y="19092"/>
                  </a:lnTo>
                  <a:lnTo>
                    <a:pt x="8627" y="18199"/>
                  </a:lnTo>
                  <a:lnTo>
                    <a:pt x="7498" y="17148"/>
                  </a:lnTo>
                  <a:lnTo>
                    <a:pt x="6373" y="15935"/>
                  </a:lnTo>
                  <a:lnTo>
                    <a:pt x="5324" y="14641"/>
                  </a:lnTo>
                  <a:lnTo>
                    <a:pt x="4425" y="13346"/>
                  </a:lnTo>
                  <a:lnTo>
                    <a:pt x="3676" y="11889"/>
                  </a:lnTo>
                  <a:lnTo>
                    <a:pt x="2999" y="10599"/>
                  </a:lnTo>
                  <a:lnTo>
                    <a:pt x="2626" y="9224"/>
                  </a:lnTo>
                  <a:lnTo>
                    <a:pt x="2476" y="8655"/>
                  </a:lnTo>
                  <a:lnTo>
                    <a:pt x="2400" y="8010"/>
                  </a:lnTo>
                  <a:lnTo>
                    <a:pt x="2325" y="7848"/>
                  </a:lnTo>
                  <a:lnTo>
                    <a:pt x="2250" y="7767"/>
                  </a:lnTo>
                  <a:lnTo>
                    <a:pt x="1949" y="7604"/>
                  </a:lnTo>
                  <a:lnTo>
                    <a:pt x="1577" y="7523"/>
                  </a:lnTo>
                  <a:lnTo>
                    <a:pt x="1125" y="7604"/>
                  </a:lnTo>
                  <a:lnTo>
                    <a:pt x="673" y="7767"/>
                  </a:lnTo>
                  <a:lnTo>
                    <a:pt x="301" y="8010"/>
                  </a:lnTo>
                  <a:lnTo>
                    <a:pt x="75" y="8331"/>
                  </a:lnTo>
                  <a:lnTo>
                    <a:pt x="0" y="8493"/>
                  </a:lnTo>
                  <a:lnTo>
                    <a:pt x="0" y="8737"/>
                  </a:lnTo>
                  <a:lnTo>
                    <a:pt x="301" y="10193"/>
                  </a:lnTo>
                  <a:lnTo>
                    <a:pt x="673" y="11650"/>
                  </a:lnTo>
                  <a:lnTo>
                    <a:pt x="1275" y="13103"/>
                  </a:lnTo>
                  <a:lnTo>
                    <a:pt x="2024" y="14478"/>
                  </a:lnTo>
                  <a:lnTo>
                    <a:pt x="2852" y="15773"/>
                  </a:lnTo>
                  <a:lnTo>
                    <a:pt x="3826" y="16986"/>
                  </a:lnTo>
                  <a:lnTo>
                    <a:pt x="4876" y="18118"/>
                  </a:lnTo>
                  <a:lnTo>
                    <a:pt x="6076" y="19092"/>
                  </a:lnTo>
                  <a:lnTo>
                    <a:pt x="7277" y="19981"/>
                  </a:lnTo>
                  <a:lnTo>
                    <a:pt x="8552" y="20626"/>
                  </a:lnTo>
                  <a:lnTo>
                    <a:pt x="9225" y="20951"/>
                  </a:lnTo>
                  <a:lnTo>
                    <a:pt x="9899" y="21194"/>
                  </a:lnTo>
                  <a:lnTo>
                    <a:pt x="10576" y="21356"/>
                  </a:lnTo>
                  <a:lnTo>
                    <a:pt x="11325" y="21438"/>
                  </a:lnTo>
                  <a:lnTo>
                    <a:pt x="12002" y="21519"/>
                  </a:lnTo>
                  <a:lnTo>
                    <a:pt x="12676" y="21600"/>
                  </a:lnTo>
                  <a:lnTo>
                    <a:pt x="13424" y="21519"/>
                  </a:lnTo>
                  <a:lnTo>
                    <a:pt x="14102" y="21438"/>
                  </a:lnTo>
                  <a:lnTo>
                    <a:pt x="14775" y="21275"/>
                  </a:lnTo>
                  <a:lnTo>
                    <a:pt x="15524" y="21032"/>
                  </a:lnTo>
                  <a:lnTo>
                    <a:pt x="16201" y="20707"/>
                  </a:lnTo>
                  <a:lnTo>
                    <a:pt x="16874" y="20387"/>
                  </a:lnTo>
                  <a:lnTo>
                    <a:pt x="17401" y="19981"/>
                  </a:lnTo>
                  <a:lnTo>
                    <a:pt x="17849" y="19656"/>
                  </a:lnTo>
                  <a:lnTo>
                    <a:pt x="18300" y="19255"/>
                  </a:lnTo>
                  <a:lnTo>
                    <a:pt x="18752" y="18768"/>
                  </a:lnTo>
                  <a:lnTo>
                    <a:pt x="19425" y="17717"/>
                  </a:lnTo>
                  <a:lnTo>
                    <a:pt x="20027" y="16584"/>
                  </a:lnTo>
                  <a:lnTo>
                    <a:pt x="20550" y="15371"/>
                  </a:lnTo>
                  <a:lnTo>
                    <a:pt x="20927" y="14077"/>
                  </a:lnTo>
                  <a:lnTo>
                    <a:pt x="21228" y="12701"/>
                  </a:lnTo>
                  <a:lnTo>
                    <a:pt x="21449" y="11244"/>
                  </a:lnTo>
                  <a:lnTo>
                    <a:pt x="21525" y="9869"/>
                  </a:lnTo>
                  <a:lnTo>
                    <a:pt x="21600" y="8412"/>
                  </a:lnTo>
                  <a:lnTo>
                    <a:pt x="21600" y="6955"/>
                  </a:lnTo>
                  <a:lnTo>
                    <a:pt x="21525" y="5503"/>
                  </a:lnTo>
                  <a:lnTo>
                    <a:pt x="21374" y="4127"/>
                  </a:lnTo>
                  <a:lnTo>
                    <a:pt x="21228" y="2832"/>
                  </a:lnTo>
                  <a:lnTo>
                    <a:pt x="20776" y="487"/>
                  </a:lnTo>
                  <a:lnTo>
                    <a:pt x="20776" y="325"/>
                  </a:lnTo>
                  <a:lnTo>
                    <a:pt x="20626" y="162"/>
                  </a:lnTo>
                  <a:lnTo>
                    <a:pt x="20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84" name="Google Shape;1897;p46"/>
            <p:cNvSpPr/>
            <p:nvPr/>
          </p:nvSpPr>
          <p:spPr>
            <a:xfrm>
              <a:off x="1066197" y="424779"/>
              <a:ext cx="51454" cy="36913"/>
            </a:xfrm>
            <a:custGeom>
              <a:avLst/>
              <a:ahLst/>
              <a:cxnLst>
                <a:cxn ang="0">
                  <a:pos x="wd2" y="hd2"/>
                </a:cxn>
                <a:cxn ang="5400000">
                  <a:pos x="wd2" y="hd2"/>
                </a:cxn>
                <a:cxn ang="10800000">
                  <a:pos x="wd2" y="hd2"/>
                </a:cxn>
                <a:cxn ang="16200000">
                  <a:pos x="wd2" y="hd2"/>
                </a:cxn>
              </a:cxnLst>
              <a:rect l="0" t="0" r="r" b="b"/>
              <a:pathLst>
                <a:path w="21600" h="21600" extrusionOk="0">
                  <a:moveTo>
                    <a:pt x="19051" y="0"/>
                  </a:moveTo>
                  <a:lnTo>
                    <a:pt x="17790" y="355"/>
                  </a:lnTo>
                  <a:lnTo>
                    <a:pt x="16260" y="711"/>
                  </a:lnTo>
                  <a:lnTo>
                    <a:pt x="14986" y="1777"/>
                  </a:lnTo>
                  <a:lnTo>
                    <a:pt x="13980" y="3198"/>
                  </a:lnTo>
                  <a:lnTo>
                    <a:pt x="12705" y="5311"/>
                  </a:lnTo>
                  <a:lnTo>
                    <a:pt x="11685" y="7443"/>
                  </a:lnTo>
                  <a:lnTo>
                    <a:pt x="10169" y="8864"/>
                  </a:lnTo>
                  <a:lnTo>
                    <a:pt x="8895" y="10641"/>
                  </a:lnTo>
                  <a:lnTo>
                    <a:pt x="5849" y="13465"/>
                  </a:lnTo>
                  <a:lnTo>
                    <a:pt x="2294" y="15597"/>
                  </a:lnTo>
                  <a:lnTo>
                    <a:pt x="1529" y="16289"/>
                  </a:lnTo>
                  <a:lnTo>
                    <a:pt x="510" y="17355"/>
                  </a:lnTo>
                  <a:lnTo>
                    <a:pt x="255" y="18065"/>
                  </a:lnTo>
                  <a:lnTo>
                    <a:pt x="0" y="18776"/>
                  </a:lnTo>
                  <a:lnTo>
                    <a:pt x="0" y="19487"/>
                  </a:lnTo>
                  <a:lnTo>
                    <a:pt x="255" y="20197"/>
                  </a:lnTo>
                  <a:lnTo>
                    <a:pt x="765" y="20908"/>
                  </a:lnTo>
                  <a:lnTo>
                    <a:pt x="1529" y="21263"/>
                  </a:lnTo>
                  <a:lnTo>
                    <a:pt x="2804" y="21600"/>
                  </a:lnTo>
                  <a:lnTo>
                    <a:pt x="4320" y="21263"/>
                  </a:lnTo>
                  <a:lnTo>
                    <a:pt x="5595" y="20553"/>
                  </a:lnTo>
                  <a:lnTo>
                    <a:pt x="7875" y="19131"/>
                  </a:lnTo>
                  <a:lnTo>
                    <a:pt x="10169" y="17710"/>
                  </a:lnTo>
                  <a:lnTo>
                    <a:pt x="12450" y="15952"/>
                  </a:lnTo>
                  <a:lnTo>
                    <a:pt x="14489" y="13820"/>
                  </a:lnTo>
                  <a:lnTo>
                    <a:pt x="16260" y="11688"/>
                  </a:lnTo>
                  <a:lnTo>
                    <a:pt x="18300" y="9220"/>
                  </a:lnTo>
                  <a:lnTo>
                    <a:pt x="19816" y="6732"/>
                  </a:lnTo>
                  <a:lnTo>
                    <a:pt x="21345" y="3553"/>
                  </a:lnTo>
                  <a:lnTo>
                    <a:pt x="21600" y="2843"/>
                  </a:lnTo>
                  <a:lnTo>
                    <a:pt x="21600" y="1777"/>
                  </a:lnTo>
                  <a:lnTo>
                    <a:pt x="21090" y="1066"/>
                  </a:lnTo>
                  <a:lnTo>
                    <a:pt x="20325" y="355"/>
                  </a:lnTo>
                  <a:lnTo>
                    <a:pt x="190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85" name="Google Shape;1898;p46"/>
            <p:cNvSpPr/>
            <p:nvPr/>
          </p:nvSpPr>
          <p:spPr>
            <a:xfrm>
              <a:off x="1068626" y="450824"/>
              <a:ext cx="58101" cy="30234"/>
            </a:xfrm>
            <a:custGeom>
              <a:avLst/>
              <a:ahLst/>
              <a:cxnLst>
                <a:cxn ang="0">
                  <a:pos x="wd2" y="hd2"/>
                </a:cxn>
                <a:cxn ang="5400000">
                  <a:pos x="wd2" y="hd2"/>
                </a:cxn>
                <a:cxn ang="10800000">
                  <a:pos x="wd2" y="hd2"/>
                </a:cxn>
                <a:cxn ang="16200000">
                  <a:pos x="wd2" y="hd2"/>
                </a:cxn>
              </a:cxnLst>
              <a:rect l="0" t="0" r="r" b="b"/>
              <a:pathLst>
                <a:path w="21600" h="21600" extrusionOk="0">
                  <a:moveTo>
                    <a:pt x="19568" y="0"/>
                  </a:moveTo>
                  <a:lnTo>
                    <a:pt x="18226" y="434"/>
                  </a:lnTo>
                  <a:lnTo>
                    <a:pt x="16871" y="868"/>
                  </a:lnTo>
                  <a:lnTo>
                    <a:pt x="15743" y="2146"/>
                  </a:lnTo>
                  <a:lnTo>
                    <a:pt x="13046" y="5617"/>
                  </a:lnTo>
                  <a:lnTo>
                    <a:pt x="10349" y="9499"/>
                  </a:lnTo>
                  <a:lnTo>
                    <a:pt x="8768" y="11234"/>
                  </a:lnTo>
                  <a:lnTo>
                    <a:pt x="7200" y="12535"/>
                  </a:lnTo>
                  <a:lnTo>
                    <a:pt x="5620" y="13403"/>
                  </a:lnTo>
                  <a:lnTo>
                    <a:pt x="4051" y="13837"/>
                  </a:lnTo>
                  <a:lnTo>
                    <a:pt x="2923" y="14271"/>
                  </a:lnTo>
                  <a:lnTo>
                    <a:pt x="1806" y="15115"/>
                  </a:lnTo>
                  <a:lnTo>
                    <a:pt x="677" y="16851"/>
                  </a:lnTo>
                  <a:lnTo>
                    <a:pt x="226" y="17718"/>
                  </a:lnTo>
                  <a:lnTo>
                    <a:pt x="0" y="18586"/>
                  </a:lnTo>
                  <a:lnTo>
                    <a:pt x="0" y="19888"/>
                  </a:lnTo>
                  <a:lnTo>
                    <a:pt x="226" y="20321"/>
                  </a:lnTo>
                  <a:lnTo>
                    <a:pt x="677" y="21166"/>
                  </a:lnTo>
                  <a:lnTo>
                    <a:pt x="1129" y="21600"/>
                  </a:lnTo>
                  <a:lnTo>
                    <a:pt x="3149" y="21600"/>
                  </a:lnTo>
                  <a:lnTo>
                    <a:pt x="5620" y="21166"/>
                  </a:lnTo>
                  <a:lnTo>
                    <a:pt x="7877" y="20321"/>
                  </a:lnTo>
                  <a:lnTo>
                    <a:pt x="10123" y="18586"/>
                  </a:lnTo>
                  <a:lnTo>
                    <a:pt x="12154" y="16417"/>
                  </a:lnTo>
                  <a:lnTo>
                    <a:pt x="14174" y="14271"/>
                  </a:lnTo>
                  <a:lnTo>
                    <a:pt x="16194" y="11668"/>
                  </a:lnTo>
                  <a:lnTo>
                    <a:pt x="20246" y="6485"/>
                  </a:lnTo>
                  <a:lnTo>
                    <a:pt x="20923" y="5183"/>
                  </a:lnTo>
                  <a:lnTo>
                    <a:pt x="21374" y="3882"/>
                  </a:lnTo>
                  <a:lnTo>
                    <a:pt x="21600" y="3014"/>
                  </a:lnTo>
                  <a:lnTo>
                    <a:pt x="21374" y="2146"/>
                  </a:lnTo>
                  <a:lnTo>
                    <a:pt x="21149" y="1279"/>
                  </a:lnTo>
                  <a:lnTo>
                    <a:pt x="20697" y="868"/>
                  </a:lnTo>
                  <a:lnTo>
                    <a:pt x="19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86" name="Google Shape;1899;p46"/>
            <p:cNvSpPr/>
            <p:nvPr/>
          </p:nvSpPr>
          <p:spPr>
            <a:xfrm>
              <a:off x="935491" y="1098890"/>
              <a:ext cx="293500" cy="229936"/>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45" y="624"/>
                  </a:lnTo>
                  <a:lnTo>
                    <a:pt x="0" y="2387"/>
                  </a:lnTo>
                  <a:lnTo>
                    <a:pt x="0" y="3581"/>
                  </a:lnTo>
                  <a:lnTo>
                    <a:pt x="45" y="5001"/>
                  </a:lnTo>
                  <a:lnTo>
                    <a:pt x="134" y="6536"/>
                  </a:lnTo>
                  <a:lnTo>
                    <a:pt x="313" y="8184"/>
                  </a:lnTo>
                  <a:lnTo>
                    <a:pt x="536" y="9889"/>
                  </a:lnTo>
                  <a:lnTo>
                    <a:pt x="891" y="11651"/>
                  </a:lnTo>
                  <a:lnTo>
                    <a:pt x="1070" y="12561"/>
                  </a:lnTo>
                  <a:lnTo>
                    <a:pt x="1336" y="13470"/>
                  </a:lnTo>
                  <a:lnTo>
                    <a:pt x="1604" y="14380"/>
                  </a:lnTo>
                  <a:lnTo>
                    <a:pt x="1917" y="15233"/>
                  </a:lnTo>
                  <a:lnTo>
                    <a:pt x="2227" y="16142"/>
                  </a:lnTo>
                  <a:lnTo>
                    <a:pt x="2629" y="16995"/>
                  </a:lnTo>
                  <a:lnTo>
                    <a:pt x="3029" y="17790"/>
                  </a:lnTo>
                  <a:lnTo>
                    <a:pt x="3474" y="18643"/>
                  </a:lnTo>
                  <a:lnTo>
                    <a:pt x="3965" y="19381"/>
                  </a:lnTo>
                  <a:lnTo>
                    <a:pt x="4499" y="20177"/>
                  </a:lnTo>
                  <a:lnTo>
                    <a:pt x="5078" y="20861"/>
                  </a:lnTo>
                  <a:lnTo>
                    <a:pt x="5701" y="21543"/>
                  </a:lnTo>
                  <a:lnTo>
                    <a:pt x="16969" y="21600"/>
                  </a:lnTo>
                  <a:lnTo>
                    <a:pt x="17190" y="21315"/>
                  </a:lnTo>
                  <a:lnTo>
                    <a:pt x="17414" y="20976"/>
                  </a:lnTo>
                  <a:lnTo>
                    <a:pt x="17769" y="20519"/>
                  </a:lnTo>
                  <a:lnTo>
                    <a:pt x="18126" y="19838"/>
                  </a:lnTo>
                  <a:lnTo>
                    <a:pt x="18571" y="19042"/>
                  </a:lnTo>
                  <a:lnTo>
                    <a:pt x="19018" y="18076"/>
                  </a:lnTo>
                  <a:lnTo>
                    <a:pt x="19462" y="16881"/>
                  </a:lnTo>
                  <a:lnTo>
                    <a:pt x="19907" y="15518"/>
                  </a:lnTo>
                  <a:lnTo>
                    <a:pt x="20353" y="13984"/>
                  </a:lnTo>
                  <a:lnTo>
                    <a:pt x="20753" y="12221"/>
                  </a:lnTo>
                  <a:lnTo>
                    <a:pt x="21064" y="10231"/>
                  </a:lnTo>
                  <a:lnTo>
                    <a:pt x="21198" y="9150"/>
                  </a:lnTo>
                  <a:lnTo>
                    <a:pt x="21332" y="8070"/>
                  </a:lnTo>
                  <a:lnTo>
                    <a:pt x="21466" y="6878"/>
                  </a:lnTo>
                  <a:lnTo>
                    <a:pt x="21511" y="5626"/>
                  </a:lnTo>
                  <a:lnTo>
                    <a:pt x="21555" y="4320"/>
                  </a:lnTo>
                  <a:lnTo>
                    <a:pt x="21600" y="2954"/>
                  </a:lnTo>
                  <a:lnTo>
                    <a:pt x="21600" y="1534"/>
                  </a:lnTo>
                  <a:lnTo>
                    <a:pt x="21555" y="57"/>
                  </a:lnTo>
                  <a:lnTo>
                    <a:pt x="8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287" name="Google Shape;1900;p46"/>
            <p:cNvSpPr/>
            <p:nvPr/>
          </p:nvSpPr>
          <p:spPr>
            <a:xfrm>
              <a:off x="868956" y="1135801"/>
              <a:ext cx="95587" cy="129494"/>
            </a:xfrm>
            <a:custGeom>
              <a:avLst/>
              <a:ahLst/>
              <a:cxnLst>
                <a:cxn ang="0">
                  <a:pos x="wd2" y="hd2"/>
                </a:cxn>
                <a:cxn ang="5400000">
                  <a:pos x="wd2" y="hd2"/>
                </a:cxn>
                <a:cxn ang="10800000">
                  <a:pos x="wd2" y="hd2"/>
                </a:cxn>
                <a:cxn ang="16200000">
                  <a:pos x="wd2" y="hd2"/>
                </a:cxn>
              </a:cxnLst>
              <a:rect l="0" t="0" r="r" b="b"/>
              <a:pathLst>
                <a:path w="21600" h="21600" extrusionOk="0">
                  <a:moveTo>
                    <a:pt x="5741" y="0"/>
                  </a:moveTo>
                  <a:lnTo>
                    <a:pt x="4376" y="101"/>
                  </a:lnTo>
                  <a:lnTo>
                    <a:pt x="3279" y="304"/>
                  </a:lnTo>
                  <a:lnTo>
                    <a:pt x="2455" y="704"/>
                  </a:lnTo>
                  <a:lnTo>
                    <a:pt x="1639" y="1210"/>
                  </a:lnTo>
                  <a:lnTo>
                    <a:pt x="1090" y="1914"/>
                  </a:lnTo>
                  <a:lnTo>
                    <a:pt x="542" y="2724"/>
                  </a:lnTo>
                  <a:lnTo>
                    <a:pt x="267" y="3529"/>
                  </a:lnTo>
                  <a:lnTo>
                    <a:pt x="0" y="4542"/>
                  </a:lnTo>
                  <a:lnTo>
                    <a:pt x="0" y="6658"/>
                  </a:lnTo>
                  <a:lnTo>
                    <a:pt x="267" y="8982"/>
                  </a:lnTo>
                  <a:lnTo>
                    <a:pt x="816" y="11402"/>
                  </a:lnTo>
                  <a:lnTo>
                    <a:pt x="1639" y="13727"/>
                  </a:lnTo>
                  <a:lnTo>
                    <a:pt x="2593" y="15944"/>
                  </a:lnTo>
                  <a:lnTo>
                    <a:pt x="3553" y="17964"/>
                  </a:lnTo>
                  <a:lnTo>
                    <a:pt x="4376" y="19580"/>
                  </a:lnTo>
                  <a:lnTo>
                    <a:pt x="5192" y="20688"/>
                  </a:lnTo>
                  <a:lnTo>
                    <a:pt x="5741" y="21296"/>
                  </a:lnTo>
                  <a:lnTo>
                    <a:pt x="6290" y="21397"/>
                  </a:lnTo>
                  <a:lnTo>
                    <a:pt x="7106" y="21499"/>
                  </a:lnTo>
                  <a:lnTo>
                    <a:pt x="8067" y="21600"/>
                  </a:lnTo>
                  <a:lnTo>
                    <a:pt x="9157" y="21499"/>
                  </a:lnTo>
                  <a:lnTo>
                    <a:pt x="11757" y="21296"/>
                  </a:lnTo>
                  <a:lnTo>
                    <a:pt x="14494" y="20992"/>
                  </a:lnTo>
                  <a:lnTo>
                    <a:pt x="19412" y="20187"/>
                  </a:lnTo>
                  <a:lnTo>
                    <a:pt x="21600" y="19782"/>
                  </a:lnTo>
                  <a:lnTo>
                    <a:pt x="19412" y="15646"/>
                  </a:lnTo>
                  <a:lnTo>
                    <a:pt x="18321" y="16248"/>
                  </a:lnTo>
                  <a:lnTo>
                    <a:pt x="17224" y="16653"/>
                  </a:lnTo>
                  <a:lnTo>
                    <a:pt x="16133" y="16957"/>
                  </a:lnTo>
                  <a:lnTo>
                    <a:pt x="15173" y="17160"/>
                  </a:lnTo>
                  <a:lnTo>
                    <a:pt x="14357" y="17261"/>
                  </a:lnTo>
                  <a:lnTo>
                    <a:pt x="13533" y="17261"/>
                  </a:lnTo>
                  <a:lnTo>
                    <a:pt x="12717" y="17160"/>
                  </a:lnTo>
                  <a:lnTo>
                    <a:pt x="11894" y="16957"/>
                  </a:lnTo>
                  <a:lnTo>
                    <a:pt x="11208" y="16653"/>
                  </a:lnTo>
                  <a:lnTo>
                    <a:pt x="10529" y="16349"/>
                  </a:lnTo>
                  <a:lnTo>
                    <a:pt x="9980" y="15944"/>
                  </a:lnTo>
                  <a:lnTo>
                    <a:pt x="9431" y="15443"/>
                  </a:lnTo>
                  <a:lnTo>
                    <a:pt x="8341" y="14329"/>
                  </a:lnTo>
                  <a:lnTo>
                    <a:pt x="7518" y="13119"/>
                  </a:lnTo>
                  <a:lnTo>
                    <a:pt x="6969" y="11808"/>
                  </a:lnTo>
                  <a:lnTo>
                    <a:pt x="6557" y="10395"/>
                  </a:lnTo>
                  <a:lnTo>
                    <a:pt x="6153" y="8982"/>
                  </a:lnTo>
                  <a:lnTo>
                    <a:pt x="6016" y="7671"/>
                  </a:lnTo>
                  <a:lnTo>
                    <a:pt x="6153" y="6461"/>
                  </a:lnTo>
                  <a:lnTo>
                    <a:pt x="6290" y="5347"/>
                  </a:lnTo>
                  <a:lnTo>
                    <a:pt x="6557" y="4440"/>
                  </a:lnTo>
                  <a:lnTo>
                    <a:pt x="6969" y="3934"/>
                  </a:lnTo>
                  <a:lnTo>
                    <a:pt x="7655" y="3529"/>
                  </a:lnTo>
                  <a:lnTo>
                    <a:pt x="8341" y="3332"/>
                  </a:lnTo>
                  <a:lnTo>
                    <a:pt x="9020" y="3332"/>
                  </a:lnTo>
                  <a:lnTo>
                    <a:pt x="9980" y="3428"/>
                  </a:lnTo>
                  <a:lnTo>
                    <a:pt x="10796" y="3630"/>
                  </a:lnTo>
                  <a:lnTo>
                    <a:pt x="11757" y="3833"/>
                  </a:lnTo>
                  <a:lnTo>
                    <a:pt x="13533" y="4542"/>
                  </a:lnTo>
                  <a:lnTo>
                    <a:pt x="15310" y="5347"/>
                  </a:lnTo>
                  <a:lnTo>
                    <a:pt x="16682" y="6157"/>
                  </a:lnTo>
                  <a:lnTo>
                    <a:pt x="18047" y="6962"/>
                  </a:lnTo>
                  <a:lnTo>
                    <a:pt x="18047" y="3833"/>
                  </a:lnTo>
                  <a:lnTo>
                    <a:pt x="15310" y="2623"/>
                  </a:lnTo>
                  <a:lnTo>
                    <a:pt x="12985" y="1716"/>
                  </a:lnTo>
                  <a:lnTo>
                    <a:pt x="10796" y="906"/>
                  </a:lnTo>
                  <a:lnTo>
                    <a:pt x="8883" y="400"/>
                  </a:lnTo>
                  <a:lnTo>
                    <a:pt x="7243" y="101"/>
                  </a:lnTo>
                  <a:lnTo>
                    <a:pt x="5741"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288" name="Google Shape;1901;p46"/>
            <p:cNvSpPr/>
            <p:nvPr/>
          </p:nvSpPr>
          <p:spPr>
            <a:xfrm>
              <a:off x="943385" y="1106145"/>
              <a:ext cx="277744" cy="8711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39" y="903"/>
                  </a:lnTo>
                  <a:lnTo>
                    <a:pt x="517" y="3296"/>
                  </a:lnTo>
                  <a:lnTo>
                    <a:pt x="845" y="4952"/>
                  </a:lnTo>
                  <a:lnTo>
                    <a:pt x="1223" y="6751"/>
                  </a:lnTo>
                  <a:lnTo>
                    <a:pt x="1693" y="8550"/>
                  </a:lnTo>
                  <a:lnTo>
                    <a:pt x="2304" y="10649"/>
                  </a:lnTo>
                  <a:lnTo>
                    <a:pt x="3010" y="12599"/>
                  </a:lnTo>
                  <a:lnTo>
                    <a:pt x="3810" y="14556"/>
                  </a:lnTo>
                  <a:lnTo>
                    <a:pt x="4752" y="16355"/>
                  </a:lnTo>
                  <a:lnTo>
                    <a:pt x="5269" y="17250"/>
                  </a:lnTo>
                  <a:lnTo>
                    <a:pt x="5788" y="18003"/>
                  </a:lnTo>
                  <a:lnTo>
                    <a:pt x="6353" y="18755"/>
                  </a:lnTo>
                  <a:lnTo>
                    <a:pt x="6964" y="19350"/>
                  </a:lnTo>
                  <a:lnTo>
                    <a:pt x="7623" y="19952"/>
                  </a:lnTo>
                  <a:lnTo>
                    <a:pt x="8328" y="20554"/>
                  </a:lnTo>
                  <a:lnTo>
                    <a:pt x="9034" y="21006"/>
                  </a:lnTo>
                  <a:lnTo>
                    <a:pt x="9787" y="21307"/>
                  </a:lnTo>
                  <a:lnTo>
                    <a:pt x="10588" y="21457"/>
                  </a:lnTo>
                  <a:lnTo>
                    <a:pt x="11435" y="21600"/>
                  </a:lnTo>
                  <a:lnTo>
                    <a:pt x="12282" y="21600"/>
                  </a:lnTo>
                  <a:lnTo>
                    <a:pt x="13080" y="21457"/>
                  </a:lnTo>
                  <a:lnTo>
                    <a:pt x="13786" y="21156"/>
                  </a:lnTo>
                  <a:lnTo>
                    <a:pt x="14492" y="20855"/>
                  </a:lnTo>
                  <a:lnTo>
                    <a:pt x="15153" y="20404"/>
                  </a:lnTo>
                  <a:lnTo>
                    <a:pt x="15764" y="19801"/>
                  </a:lnTo>
                  <a:lnTo>
                    <a:pt x="16329" y="19207"/>
                  </a:lnTo>
                  <a:lnTo>
                    <a:pt x="16893" y="18454"/>
                  </a:lnTo>
                  <a:lnTo>
                    <a:pt x="17363" y="17702"/>
                  </a:lnTo>
                  <a:lnTo>
                    <a:pt x="17835" y="16957"/>
                  </a:lnTo>
                  <a:lnTo>
                    <a:pt x="18257" y="16053"/>
                  </a:lnTo>
                  <a:lnTo>
                    <a:pt x="18682" y="15150"/>
                  </a:lnTo>
                  <a:lnTo>
                    <a:pt x="19388" y="13201"/>
                  </a:lnTo>
                  <a:lnTo>
                    <a:pt x="19952" y="11252"/>
                  </a:lnTo>
                  <a:lnTo>
                    <a:pt x="20422" y="9302"/>
                  </a:lnTo>
                  <a:lnTo>
                    <a:pt x="20800" y="7353"/>
                  </a:lnTo>
                  <a:lnTo>
                    <a:pt x="21081" y="5547"/>
                  </a:lnTo>
                  <a:lnTo>
                    <a:pt x="21269" y="4049"/>
                  </a:lnTo>
                  <a:lnTo>
                    <a:pt x="21458" y="2702"/>
                  </a:lnTo>
                  <a:lnTo>
                    <a:pt x="21506" y="1648"/>
                  </a:lnTo>
                  <a:lnTo>
                    <a:pt x="21600" y="602"/>
                  </a:lnTo>
                  <a:lnTo>
                    <a:pt x="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289" name="Google Shape;1902;p46"/>
            <p:cNvSpPr/>
            <p:nvPr/>
          </p:nvSpPr>
          <p:spPr>
            <a:xfrm>
              <a:off x="991768" y="1115828"/>
              <a:ext cx="175481" cy="61712"/>
            </a:xfrm>
            <a:custGeom>
              <a:avLst/>
              <a:ahLst/>
              <a:cxnLst>
                <a:cxn ang="0">
                  <a:pos x="wd2" y="hd2"/>
                </a:cxn>
                <a:cxn ang="5400000">
                  <a:pos x="wd2" y="hd2"/>
                </a:cxn>
                <a:cxn ang="10800000">
                  <a:pos x="wd2" y="hd2"/>
                </a:cxn>
                <a:cxn ang="16200000">
                  <a:pos x="wd2" y="hd2"/>
                </a:cxn>
              </a:cxnLst>
              <a:rect l="0" t="0" r="r" b="b"/>
              <a:pathLst>
                <a:path w="21600" h="21600" extrusionOk="0">
                  <a:moveTo>
                    <a:pt x="10802" y="0"/>
                  </a:moveTo>
                  <a:lnTo>
                    <a:pt x="8568" y="213"/>
                  </a:lnTo>
                  <a:lnTo>
                    <a:pt x="6557" y="850"/>
                  </a:lnTo>
                  <a:lnTo>
                    <a:pt x="4768" y="1689"/>
                  </a:lnTo>
                  <a:lnTo>
                    <a:pt x="3131" y="3177"/>
                  </a:lnTo>
                  <a:lnTo>
                    <a:pt x="2459" y="3814"/>
                  </a:lnTo>
                  <a:lnTo>
                    <a:pt x="1790" y="4653"/>
                  </a:lnTo>
                  <a:lnTo>
                    <a:pt x="1267" y="5716"/>
                  </a:lnTo>
                  <a:lnTo>
                    <a:pt x="822" y="6566"/>
                  </a:lnTo>
                  <a:lnTo>
                    <a:pt x="448" y="7629"/>
                  </a:lnTo>
                  <a:lnTo>
                    <a:pt x="224" y="8680"/>
                  </a:lnTo>
                  <a:lnTo>
                    <a:pt x="0" y="9743"/>
                  </a:lnTo>
                  <a:lnTo>
                    <a:pt x="0" y="11857"/>
                  </a:lnTo>
                  <a:lnTo>
                    <a:pt x="224" y="12920"/>
                  </a:lnTo>
                  <a:lnTo>
                    <a:pt x="448" y="13982"/>
                  </a:lnTo>
                  <a:lnTo>
                    <a:pt x="822" y="15034"/>
                  </a:lnTo>
                  <a:lnTo>
                    <a:pt x="1267" y="15884"/>
                  </a:lnTo>
                  <a:lnTo>
                    <a:pt x="1790" y="16947"/>
                  </a:lnTo>
                  <a:lnTo>
                    <a:pt x="2459" y="17786"/>
                  </a:lnTo>
                  <a:lnTo>
                    <a:pt x="3131" y="18423"/>
                  </a:lnTo>
                  <a:lnTo>
                    <a:pt x="4768" y="19698"/>
                  </a:lnTo>
                  <a:lnTo>
                    <a:pt x="6557" y="20750"/>
                  </a:lnTo>
                  <a:lnTo>
                    <a:pt x="8568" y="21387"/>
                  </a:lnTo>
                  <a:lnTo>
                    <a:pt x="10802" y="21600"/>
                  </a:lnTo>
                  <a:lnTo>
                    <a:pt x="12962" y="21387"/>
                  </a:lnTo>
                  <a:lnTo>
                    <a:pt x="14972" y="20750"/>
                  </a:lnTo>
                  <a:lnTo>
                    <a:pt x="16836" y="19698"/>
                  </a:lnTo>
                  <a:lnTo>
                    <a:pt x="18398" y="18423"/>
                  </a:lnTo>
                  <a:lnTo>
                    <a:pt x="19145" y="17786"/>
                  </a:lnTo>
                  <a:lnTo>
                    <a:pt x="19739" y="16947"/>
                  </a:lnTo>
                  <a:lnTo>
                    <a:pt x="20263" y="15884"/>
                  </a:lnTo>
                  <a:lnTo>
                    <a:pt x="20707" y="15034"/>
                  </a:lnTo>
                  <a:lnTo>
                    <a:pt x="21081" y="13982"/>
                  </a:lnTo>
                  <a:lnTo>
                    <a:pt x="21380" y="12920"/>
                  </a:lnTo>
                  <a:lnTo>
                    <a:pt x="21525" y="11857"/>
                  </a:lnTo>
                  <a:lnTo>
                    <a:pt x="21600" y="10806"/>
                  </a:lnTo>
                  <a:lnTo>
                    <a:pt x="21525" y="9743"/>
                  </a:lnTo>
                  <a:lnTo>
                    <a:pt x="21380" y="8680"/>
                  </a:lnTo>
                  <a:lnTo>
                    <a:pt x="21081" y="7629"/>
                  </a:lnTo>
                  <a:lnTo>
                    <a:pt x="20707" y="6566"/>
                  </a:lnTo>
                  <a:lnTo>
                    <a:pt x="20263" y="5716"/>
                  </a:lnTo>
                  <a:lnTo>
                    <a:pt x="19739" y="4653"/>
                  </a:lnTo>
                  <a:lnTo>
                    <a:pt x="19145" y="3814"/>
                  </a:lnTo>
                  <a:lnTo>
                    <a:pt x="18398" y="3177"/>
                  </a:lnTo>
                  <a:lnTo>
                    <a:pt x="16836" y="1689"/>
                  </a:lnTo>
                  <a:lnTo>
                    <a:pt x="14972" y="850"/>
                  </a:lnTo>
                  <a:lnTo>
                    <a:pt x="12962" y="213"/>
                  </a:lnTo>
                  <a:lnTo>
                    <a:pt x="1080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290" name="Google Shape;1903;p46"/>
            <p:cNvSpPr/>
            <p:nvPr/>
          </p:nvSpPr>
          <p:spPr>
            <a:xfrm>
              <a:off x="1055300" y="1130336"/>
              <a:ext cx="93797" cy="32695"/>
            </a:xfrm>
            <a:custGeom>
              <a:avLst/>
              <a:ahLst/>
              <a:cxnLst>
                <a:cxn ang="0">
                  <a:pos x="wd2" y="hd2"/>
                </a:cxn>
                <a:cxn ang="5400000">
                  <a:pos x="wd2" y="hd2"/>
                </a:cxn>
                <a:cxn ang="10800000">
                  <a:pos x="wd2" y="hd2"/>
                </a:cxn>
                <a:cxn ang="16200000">
                  <a:pos x="wd2" y="hd2"/>
                </a:cxn>
              </a:cxnLst>
              <a:rect l="0" t="0" r="r" b="b"/>
              <a:pathLst>
                <a:path w="21600" h="21600" extrusionOk="0">
                  <a:moveTo>
                    <a:pt x="8640" y="0"/>
                  </a:moveTo>
                  <a:lnTo>
                    <a:pt x="6550" y="802"/>
                  </a:lnTo>
                  <a:lnTo>
                    <a:pt x="4739" y="1605"/>
                  </a:lnTo>
                  <a:lnTo>
                    <a:pt x="3069" y="3209"/>
                  </a:lnTo>
                  <a:lnTo>
                    <a:pt x="1818" y="4814"/>
                  </a:lnTo>
                  <a:lnTo>
                    <a:pt x="839" y="6398"/>
                  </a:lnTo>
                  <a:lnTo>
                    <a:pt x="419" y="7601"/>
                  </a:lnTo>
                  <a:lnTo>
                    <a:pt x="140" y="8404"/>
                  </a:lnTo>
                  <a:lnTo>
                    <a:pt x="0" y="9607"/>
                  </a:lnTo>
                  <a:lnTo>
                    <a:pt x="0" y="11993"/>
                  </a:lnTo>
                  <a:lnTo>
                    <a:pt x="140" y="12795"/>
                  </a:lnTo>
                  <a:lnTo>
                    <a:pt x="419" y="13999"/>
                  </a:lnTo>
                  <a:lnTo>
                    <a:pt x="839" y="15202"/>
                  </a:lnTo>
                  <a:lnTo>
                    <a:pt x="1818" y="16807"/>
                  </a:lnTo>
                  <a:lnTo>
                    <a:pt x="3069" y="18391"/>
                  </a:lnTo>
                  <a:lnTo>
                    <a:pt x="4739" y="19995"/>
                  </a:lnTo>
                  <a:lnTo>
                    <a:pt x="6550" y="20798"/>
                  </a:lnTo>
                  <a:lnTo>
                    <a:pt x="8640" y="21600"/>
                  </a:lnTo>
                  <a:lnTo>
                    <a:pt x="12960" y="21600"/>
                  </a:lnTo>
                  <a:lnTo>
                    <a:pt x="14910" y="20798"/>
                  </a:lnTo>
                  <a:lnTo>
                    <a:pt x="16728" y="19995"/>
                  </a:lnTo>
                  <a:lnTo>
                    <a:pt x="18399" y="18391"/>
                  </a:lnTo>
                  <a:lnTo>
                    <a:pt x="19650" y="16807"/>
                  </a:lnTo>
                  <a:lnTo>
                    <a:pt x="20768" y="15202"/>
                  </a:lnTo>
                  <a:lnTo>
                    <a:pt x="21048" y="13999"/>
                  </a:lnTo>
                  <a:lnTo>
                    <a:pt x="21320" y="12795"/>
                  </a:lnTo>
                  <a:lnTo>
                    <a:pt x="21460" y="11993"/>
                  </a:lnTo>
                  <a:lnTo>
                    <a:pt x="21600" y="10811"/>
                  </a:lnTo>
                  <a:lnTo>
                    <a:pt x="21460" y="9607"/>
                  </a:lnTo>
                  <a:lnTo>
                    <a:pt x="21320" y="8404"/>
                  </a:lnTo>
                  <a:lnTo>
                    <a:pt x="21048" y="7601"/>
                  </a:lnTo>
                  <a:lnTo>
                    <a:pt x="20768" y="6398"/>
                  </a:lnTo>
                  <a:lnTo>
                    <a:pt x="19650" y="4814"/>
                  </a:lnTo>
                  <a:lnTo>
                    <a:pt x="18399" y="3209"/>
                  </a:lnTo>
                  <a:lnTo>
                    <a:pt x="16728" y="1605"/>
                  </a:lnTo>
                  <a:lnTo>
                    <a:pt x="14910" y="802"/>
                  </a:lnTo>
                  <a:lnTo>
                    <a:pt x="1296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291" name="Google Shape;1904;p46"/>
            <p:cNvSpPr/>
            <p:nvPr/>
          </p:nvSpPr>
          <p:spPr>
            <a:xfrm>
              <a:off x="693477" y="1124904"/>
              <a:ext cx="232333" cy="282570"/>
            </a:xfrm>
            <a:custGeom>
              <a:avLst/>
              <a:ahLst/>
              <a:cxnLst>
                <a:cxn ang="0">
                  <a:pos x="wd2" y="hd2"/>
                </a:cxn>
                <a:cxn ang="5400000">
                  <a:pos x="wd2" y="hd2"/>
                </a:cxn>
                <a:cxn ang="10800000">
                  <a:pos x="wd2" y="hd2"/>
                </a:cxn>
                <a:cxn ang="16200000">
                  <a:pos x="wd2" y="hd2"/>
                </a:cxn>
              </a:cxnLst>
              <a:rect l="0" t="0" r="r" b="b"/>
              <a:pathLst>
                <a:path w="21600" h="21600" extrusionOk="0">
                  <a:moveTo>
                    <a:pt x="13444" y="0"/>
                  </a:moveTo>
                  <a:lnTo>
                    <a:pt x="12883" y="46"/>
                  </a:lnTo>
                  <a:lnTo>
                    <a:pt x="12375" y="139"/>
                  </a:lnTo>
                  <a:lnTo>
                    <a:pt x="11870" y="276"/>
                  </a:lnTo>
                  <a:lnTo>
                    <a:pt x="11362" y="462"/>
                  </a:lnTo>
                  <a:lnTo>
                    <a:pt x="10913" y="694"/>
                  </a:lnTo>
                  <a:lnTo>
                    <a:pt x="10518" y="972"/>
                  </a:lnTo>
                  <a:lnTo>
                    <a:pt x="10126" y="1295"/>
                  </a:lnTo>
                  <a:lnTo>
                    <a:pt x="9730" y="1666"/>
                  </a:lnTo>
                  <a:lnTo>
                    <a:pt x="9395" y="2035"/>
                  </a:lnTo>
                  <a:lnTo>
                    <a:pt x="9056" y="2450"/>
                  </a:lnTo>
                  <a:lnTo>
                    <a:pt x="8717" y="2868"/>
                  </a:lnTo>
                  <a:lnTo>
                    <a:pt x="8212" y="3794"/>
                  </a:lnTo>
                  <a:lnTo>
                    <a:pt x="7707" y="4764"/>
                  </a:lnTo>
                  <a:lnTo>
                    <a:pt x="7368" y="5782"/>
                  </a:lnTo>
                  <a:lnTo>
                    <a:pt x="7030" y="6752"/>
                  </a:lnTo>
                  <a:lnTo>
                    <a:pt x="6750" y="7724"/>
                  </a:lnTo>
                  <a:lnTo>
                    <a:pt x="6581" y="8604"/>
                  </a:lnTo>
                  <a:lnTo>
                    <a:pt x="6412" y="9390"/>
                  </a:lnTo>
                  <a:lnTo>
                    <a:pt x="6242" y="10546"/>
                  </a:lnTo>
                  <a:lnTo>
                    <a:pt x="6186" y="11008"/>
                  </a:lnTo>
                  <a:lnTo>
                    <a:pt x="0" y="15911"/>
                  </a:lnTo>
                  <a:lnTo>
                    <a:pt x="3093" y="21600"/>
                  </a:lnTo>
                  <a:lnTo>
                    <a:pt x="9169" y="18317"/>
                  </a:lnTo>
                  <a:lnTo>
                    <a:pt x="9395" y="18778"/>
                  </a:lnTo>
                  <a:lnTo>
                    <a:pt x="9674" y="19243"/>
                  </a:lnTo>
                  <a:lnTo>
                    <a:pt x="9956" y="19611"/>
                  </a:lnTo>
                  <a:lnTo>
                    <a:pt x="10295" y="19983"/>
                  </a:lnTo>
                  <a:lnTo>
                    <a:pt x="10631" y="20305"/>
                  </a:lnTo>
                  <a:lnTo>
                    <a:pt x="11026" y="20584"/>
                  </a:lnTo>
                  <a:lnTo>
                    <a:pt x="11418" y="20813"/>
                  </a:lnTo>
                  <a:lnTo>
                    <a:pt x="11813" y="20999"/>
                  </a:lnTo>
                  <a:lnTo>
                    <a:pt x="12262" y="21138"/>
                  </a:lnTo>
                  <a:lnTo>
                    <a:pt x="12770" y="21231"/>
                  </a:lnTo>
                  <a:lnTo>
                    <a:pt x="13218" y="21324"/>
                  </a:lnTo>
                  <a:lnTo>
                    <a:pt x="14232" y="21324"/>
                  </a:lnTo>
                  <a:lnTo>
                    <a:pt x="14680" y="21278"/>
                  </a:lnTo>
                  <a:lnTo>
                    <a:pt x="15188" y="21185"/>
                  </a:lnTo>
                  <a:lnTo>
                    <a:pt x="15693" y="21045"/>
                  </a:lnTo>
                  <a:lnTo>
                    <a:pt x="16201" y="20860"/>
                  </a:lnTo>
                  <a:lnTo>
                    <a:pt x="16707" y="20630"/>
                  </a:lnTo>
                  <a:lnTo>
                    <a:pt x="17158" y="20398"/>
                  </a:lnTo>
                  <a:lnTo>
                    <a:pt x="17663" y="20076"/>
                  </a:lnTo>
                  <a:lnTo>
                    <a:pt x="18115" y="19751"/>
                  </a:lnTo>
                  <a:lnTo>
                    <a:pt x="18564" y="19382"/>
                  </a:lnTo>
                  <a:lnTo>
                    <a:pt x="18959" y="18964"/>
                  </a:lnTo>
                  <a:lnTo>
                    <a:pt x="19351" y="18502"/>
                  </a:lnTo>
                  <a:lnTo>
                    <a:pt x="19746" y="17992"/>
                  </a:lnTo>
                  <a:lnTo>
                    <a:pt x="20082" y="17484"/>
                  </a:lnTo>
                  <a:lnTo>
                    <a:pt x="20420" y="16929"/>
                  </a:lnTo>
                  <a:lnTo>
                    <a:pt x="20700" y="16282"/>
                  </a:lnTo>
                  <a:lnTo>
                    <a:pt x="20926" y="15634"/>
                  </a:lnTo>
                  <a:lnTo>
                    <a:pt x="21151" y="14987"/>
                  </a:lnTo>
                  <a:lnTo>
                    <a:pt x="21321" y="14247"/>
                  </a:lnTo>
                  <a:lnTo>
                    <a:pt x="21434" y="13507"/>
                  </a:lnTo>
                  <a:lnTo>
                    <a:pt x="21600" y="11980"/>
                  </a:lnTo>
                  <a:lnTo>
                    <a:pt x="21600" y="10500"/>
                  </a:lnTo>
                  <a:lnTo>
                    <a:pt x="21547" y="9112"/>
                  </a:lnTo>
                  <a:lnTo>
                    <a:pt x="21377" y="7771"/>
                  </a:lnTo>
                  <a:lnTo>
                    <a:pt x="21095" y="6569"/>
                  </a:lnTo>
                  <a:lnTo>
                    <a:pt x="20756" y="5411"/>
                  </a:lnTo>
                  <a:lnTo>
                    <a:pt x="20308" y="4348"/>
                  </a:lnTo>
                  <a:lnTo>
                    <a:pt x="19802" y="3422"/>
                  </a:lnTo>
                  <a:lnTo>
                    <a:pt x="19464" y="2961"/>
                  </a:lnTo>
                  <a:lnTo>
                    <a:pt x="19182" y="2543"/>
                  </a:lnTo>
                  <a:lnTo>
                    <a:pt x="18846" y="2174"/>
                  </a:lnTo>
                  <a:lnTo>
                    <a:pt x="18451" y="1803"/>
                  </a:lnTo>
                  <a:lnTo>
                    <a:pt x="18115" y="1480"/>
                  </a:lnTo>
                  <a:lnTo>
                    <a:pt x="17720" y="1202"/>
                  </a:lnTo>
                  <a:lnTo>
                    <a:pt x="17268" y="926"/>
                  </a:lnTo>
                  <a:lnTo>
                    <a:pt x="16876" y="694"/>
                  </a:lnTo>
                  <a:lnTo>
                    <a:pt x="16424" y="508"/>
                  </a:lnTo>
                  <a:lnTo>
                    <a:pt x="15976" y="322"/>
                  </a:lnTo>
                  <a:lnTo>
                    <a:pt x="15471" y="186"/>
                  </a:lnTo>
                  <a:lnTo>
                    <a:pt x="15019" y="93"/>
                  </a:lnTo>
                  <a:lnTo>
                    <a:pt x="14514"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292" name="Google Shape;1905;p46"/>
            <p:cNvSpPr/>
            <p:nvPr/>
          </p:nvSpPr>
          <p:spPr>
            <a:xfrm>
              <a:off x="786058" y="1166033"/>
              <a:ext cx="75613" cy="32694"/>
            </a:xfrm>
            <a:custGeom>
              <a:avLst/>
              <a:ahLst/>
              <a:cxnLst>
                <a:cxn ang="0">
                  <a:pos x="wd2" y="hd2"/>
                </a:cxn>
                <a:cxn ang="5400000">
                  <a:pos x="wd2" y="hd2"/>
                </a:cxn>
                <a:cxn ang="10800000">
                  <a:pos x="wd2" y="hd2"/>
                </a:cxn>
                <a:cxn ang="16200000">
                  <a:pos x="wd2" y="hd2"/>
                </a:cxn>
              </a:cxnLst>
              <a:rect l="0" t="0" r="r" b="b"/>
              <a:pathLst>
                <a:path w="21600" h="21600" extrusionOk="0">
                  <a:moveTo>
                    <a:pt x="20048" y="0"/>
                  </a:moveTo>
                  <a:lnTo>
                    <a:pt x="17282" y="401"/>
                  </a:lnTo>
                  <a:lnTo>
                    <a:pt x="14516" y="1204"/>
                  </a:lnTo>
                  <a:lnTo>
                    <a:pt x="11923" y="2808"/>
                  </a:lnTo>
                  <a:lnTo>
                    <a:pt x="9157" y="4814"/>
                  </a:lnTo>
                  <a:lnTo>
                    <a:pt x="6737" y="7200"/>
                  </a:lnTo>
                  <a:lnTo>
                    <a:pt x="4318" y="10409"/>
                  </a:lnTo>
                  <a:lnTo>
                    <a:pt x="2246" y="14400"/>
                  </a:lnTo>
                  <a:lnTo>
                    <a:pt x="1205" y="16807"/>
                  </a:lnTo>
                  <a:lnTo>
                    <a:pt x="338" y="19193"/>
                  </a:lnTo>
                  <a:lnTo>
                    <a:pt x="164" y="19594"/>
                  </a:lnTo>
                  <a:lnTo>
                    <a:pt x="0" y="20396"/>
                  </a:lnTo>
                  <a:lnTo>
                    <a:pt x="164" y="20798"/>
                  </a:lnTo>
                  <a:lnTo>
                    <a:pt x="338" y="21199"/>
                  </a:lnTo>
                  <a:lnTo>
                    <a:pt x="1032" y="21600"/>
                  </a:lnTo>
                  <a:lnTo>
                    <a:pt x="1899" y="21600"/>
                  </a:lnTo>
                  <a:lnTo>
                    <a:pt x="2931" y="21199"/>
                  </a:lnTo>
                  <a:lnTo>
                    <a:pt x="3971" y="20798"/>
                  </a:lnTo>
                  <a:lnTo>
                    <a:pt x="4665" y="19995"/>
                  </a:lnTo>
                  <a:lnTo>
                    <a:pt x="5185" y="18792"/>
                  </a:lnTo>
                  <a:lnTo>
                    <a:pt x="6564" y="16005"/>
                  </a:lnTo>
                  <a:lnTo>
                    <a:pt x="7778" y="13196"/>
                  </a:lnTo>
                  <a:lnTo>
                    <a:pt x="9330" y="11212"/>
                  </a:lnTo>
                  <a:lnTo>
                    <a:pt x="10882" y="9206"/>
                  </a:lnTo>
                  <a:lnTo>
                    <a:pt x="12617" y="8002"/>
                  </a:lnTo>
                  <a:lnTo>
                    <a:pt x="14342" y="7200"/>
                  </a:lnTo>
                  <a:lnTo>
                    <a:pt x="16068" y="6398"/>
                  </a:lnTo>
                  <a:lnTo>
                    <a:pt x="17802" y="6398"/>
                  </a:lnTo>
                  <a:lnTo>
                    <a:pt x="18834" y="5996"/>
                  </a:lnTo>
                  <a:lnTo>
                    <a:pt x="19701" y="5616"/>
                  </a:lnTo>
                  <a:lnTo>
                    <a:pt x="20742" y="4413"/>
                  </a:lnTo>
                  <a:lnTo>
                    <a:pt x="21427" y="3209"/>
                  </a:lnTo>
                  <a:lnTo>
                    <a:pt x="21600" y="2407"/>
                  </a:lnTo>
                  <a:lnTo>
                    <a:pt x="21600" y="1605"/>
                  </a:lnTo>
                  <a:lnTo>
                    <a:pt x="21427" y="1204"/>
                  </a:lnTo>
                  <a:lnTo>
                    <a:pt x="21262" y="802"/>
                  </a:lnTo>
                  <a:lnTo>
                    <a:pt x="20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93" name="Google Shape;1906;p46"/>
            <p:cNvSpPr/>
            <p:nvPr/>
          </p:nvSpPr>
          <p:spPr>
            <a:xfrm>
              <a:off x="826580" y="1177538"/>
              <a:ext cx="52061" cy="225717"/>
            </a:xfrm>
            <a:custGeom>
              <a:avLst/>
              <a:ahLst/>
              <a:cxnLst>
                <a:cxn ang="0">
                  <a:pos x="wd2" y="hd2"/>
                </a:cxn>
                <a:cxn ang="5400000">
                  <a:pos x="wd2" y="hd2"/>
                </a:cxn>
                <a:cxn ang="10800000">
                  <a:pos x="wd2" y="hd2"/>
                </a:cxn>
                <a:cxn ang="16200000">
                  <a:pos x="wd2" y="hd2"/>
                </a:cxn>
              </a:cxnLst>
              <a:rect l="0" t="0" r="r" b="b"/>
              <a:pathLst>
                <a:path w="21600" h="21600" extrusionOk="0">
                  <a:moveTo>
                    <a:pt x="18325" y="0"/>
                  </a:moveTo>
                  <a:lnTo>
                    <a:pt x="17330" y="58"/>
                  </a:lnTo>
                  <a:lnTo>
                    <a:pt x="16323" y="116"/>
                  </a:lnTo>
                  <a:lnTo>
                    <a:pt x="15315" y="291"/>
                  </a:lnTo>
                  <a:lnTo>
                    <a:pt x="14811" y="465"/>
                  </a:lnTo>
                  <a:lnTo>
                    <a:pt x="14559" y="694"/>
                  </a:lnTo>
                  <a:lnTo>
                    <a:pt x="15315" y="3245"/>
                  </a:lnTo>
                  <a:lnTo>
                    <a:pt x="15567" y="4517"/>
                  </a:lnTo>
                  <a:lnTo>
                    <a:pt x="15567" y="7181"/>
                  </a:lnTo>
                  <a:lnTo>
                    <a:pt x="15315" y="8514"/>
                  </a:lnTo>
                  <a:lnTo>
                    <a:pt x="14811" y="9844"/>
                  </a:lnTo>
                  <a:lnTo>
                    <a:pt x="14069" y="11178"/>
                  </a:lnTo>
                  <a:lnTo>
                    <a:pt x="13313" y="12508"/>
                  </a:lnTo>
                  <a:lnTo>
                    <a:pt x="12305" y="13783"/>
                  </a:lnTo>
                  <a:lnTo>
                    <a:pt x="10793" y="15114"/>
                  </a:lnTo>
                  <a:lnTo>
                    <a:pt x="9295" y="16331"/>
                  </a:lnTo>
                  <a:lnTo>
                    <a:pt x="7531" y="17603"/>
                  </a:lnTo>
                  <a:lnTo>
                    <a:pt x="5277" y="18820"/>
                  </a:lnTo>
                  <a:lnTo>
                    <a:pt x="3010" y="19979"/>
                  </a:lnTo>
                  <a:lnTo>
                    <a:pt x="252" y="21135"/>
                  </a:lnTo>
                  <a:lnTo>
                    <a:pt x="0" y="21309"/>
                  </a:lnTo>
                  <a:lnTo>
                    <a:pt x="252" y="21484"/>
                  </a:lnTo>
                  <a:lnTo>
                    <a:pt x="1008" y="21542"/>
                  </a:lnTo>
                  <a:lnTo>
                    <a:pt x="2015" y="21600"/>
                  </a:lnTo>
                  <a:lnTo>
                    <a:pt x="3262" y="21600"/>
                  </a:lnTo>
                  <a:lnTo>
                    <a:pt x="4270" y="21542"/>
                  </a:lnTo>
                  <a:lnTo>
                    <a:pt x="5277" y="21426"/>
                  </a:lnTo>
                  <a:lnTo>
                    <a:pt x="5781" y="21251"/>
                  </a:lnTo>
                  <a:lnTo>
                    <a:pt x="8539" y="20095"/>
                  </a:lnTo>
                  <a:lnTo>
                    <a:pt x="11045" y="18878"/>
                  </a:lnTo>
                  <a:lnTo>
                    <a:pt x="13313" y="17603"/>
                  </a:lnTo>
                  <a:lnTo>
                    <a:pt x="15063" y="16331"/>
                  </a:lnTo>
                  <a:lnTo>
                    <a:pt x="16827" y="15055"/>
                  </a:lnTo>
                  <a:lnTo>
                    <a:pt x="18073" y="13725"/>
                  </a:lnTo>
                  <a:lnTo>
                    <a:pt x="19333" y="12392"/>
                  </a:lnTo>
                  <a:lnTo>
                    <a:pt x="20088" y="11061"/>
                  </a:lnTo>
                  <a:lnTo>
                    <a:pt x="20844" y="9728"/>
                  </a:lnTo>
                  <a:lnTo>
                    <a:pt x="21096" y="8340"/>
                  </a:lnTo>
                  <a:lnTo>
                    <a:pt x="21600" y="7006"/>
                  </a:lnTo>
                  <a:lnTo>
                    <a:pt x="21600" y="4285"/>
                  </a:lnTo>
                  <a:lnTo>
                    <a:pt x="21348" y="2954"/>
                  </a:lnTo>
                  <a:lnTo>
                    <a:pt x="20340" y="349"/>
                  </a:lnTo>
                  <a:lnTo>
                    <a:pt x="20088" y="174"/>
                  </a:lnTo>
                  <a:lnTo>
                    <a:pt x="19333" y="58"/>
                  </a:lnTo>
                  <a:lnTo>
                    <a:pt x="18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94" name="Google Shape;1907;p46"/>
            <p:cNvSpPr/>
            <p:nvPr/>
          </p:nvSpPr>
          <p:spPr>
            <a:xfrm>
              <a:off x="867134" y="1213234"/>
              <a:ext cx="54458" cy="21797"/>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41" y="602"/>
                  </a:lnTo>
                  <a:lnTo>
                    <a:pt x="16796" y="1204"/>
                  </a:lnTo>
                  <a:lnTo>
                    <a:pt x="15363" y="3009"/>
                  </a:lnTo>
                  <a:lnTo>
                    <a:pt x="14400" y="4814"/>
                  </a:lnTo>
                  <a:lnTo>
                    <a:pt x="13677" y="7221"/>
                  </a:lnTo>
                  <a:lnTo>
                    <a:pt x="12714" y="9596"/>
                  </a:lnTo>
                  <a:lnTo>
                    <a:pt x="11763" y="10800"/>
                  </a:lnTo>
                  <a:lnTo>
                    <a:pt x="10800" y="12004"/>
                  </a:lnTo>
                  <a:lnTo>
                    <a:pt x="9596" y="12605"/>
                  </a:lnTo>
                  <a:lnTo>
                    <a:pt x="4792" y="12605"/>
                  </a:lnTo>
                  <a:lnTo>
                    <a:pt x="3359" y="13207"/>
                  </a:lnTo>
                  <a:lnTo>
                    <a:pt x="1914" y="14411"/>
                  </a:lnTo>
                  <a:lnTo>
                    <a:pt x="723" y="15614"/>
                  </a:lnTo>
                  <a:lnTo>
                    <a:pt x="241" y="17388"/>
                  </a:lnTo>
                  <a:lnTo>
                    <a:pt x="0" y="19193"/>
                  </a:lnTo>
                  <a:lnTo>
                    <a:pt x="482" y="20396"/>
                  </a:lnTo>
                  <a:lnTo>
                    <a:pt x="1192" y="20998"/>
                  </a:lnTo>
                  <a:lnTo>
                    <a:pt x="4082" y="21600"/>
                  </a:lnTo>
                  <a:lnTo>
                    <a:pt x="6718" y="20998"/>
                  </a:lnTo>
                  <a:lnTo>
                    <a:pt x="9596" y="20396"/>
                  </a:lnTo>
                  <a:lnTo>
                    <a:pt x="12232" y="18591"/>
                  </a:lnTo>
                  <a:lnTo>
                    <a:pt x="14882" y="16818"/>
                  </a:lnTo>
                  <a:lnTo>
                    <a:pt x="17277" y="13207"/>
                  </a:lnTo>
                  <a:lnTo>
                    <a:pt x="19432" y="8995"/>
                  </a:lnTo>
                  <a:lnTo>
                    <a:pt x="21359" y="4212"/>
                  </a:lnTo>
                  <a:lnTo>
                    <a:pt x="21600" y="3009"/>
                  </a:lnTo>
                  <a:lnTo>
                    <a:pt x="21600" y="2407"/>
                  </a:lnTo>
                  <a:lnTo>
                    <a:pt x="21359" y="1204"/>
                  </a:lnTo>
                  <a:lnTo>
                    <a:pt x="21118" y="602"/>
                  </a:lnTo>
                  <a:lnTo>
                    <a:pt x="2039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95" name="Google Shape;1908;p46"/>
            <p:cNvSpPr/>
            <p:nvPr/>
          </p:nvSpPr>
          <p:spPr>
            <a:xfrm>
              <a:off x="859273" y="1277373"/>
              <a:ext cx="63533" cy="29658"/>
            </a:xfrm>
            <a:custGeom>
              <a:avLst/>
              <a:ahLst/>
              <a:cxnLst>
                <a:cxn ang="0">
                  <a:pos x="wd2" y="hd2"/>
                </a:cxn>
                <a:cxn ang="5400000">
                  <a:pos x="wd2" y="hd2"/>
                </a:cxn>
                <a:cxn ang="10800000">
                  <a:pos x="wd2" y="hd2"/>
                </a:cxn>
                <a:cxn ang="16200000">
                  <a:pos x="wd2" y="hd2"/>
                </a:cxn>
              </a:cxnLst>
              <a:rect l="0" t="0" r="r" b="b"/>
              <a:pathLst>
                <a:path w="21600" h="21600" extrusionOk="0">
                  <a:moveTo>
                    <a:pt x="18721" y="0"/>
                  </a:moveTo>
                  <a:lnTo>
                    <a:pt x="17482" y="442"/>
                  </a:lnTo>
                  <a:lnTo>
                    <a:pt x="16450" y="1327"/>
                  </a:lnTo>
                  <a:lnTo>
                    <a:pt x="15635" y="2653"/>
                  </a:lnTo>
                  <a:lnTo>
                    <a:pt x="13571" y="6610"/>
                  </a:lnTo>
                  <a:lnTo>
                    <a:pt x="12549" y="8822"/>
                  </a:lnTo>
                  <a:lnTo>
                    <a:pt x="11311" y="10591"/>
                  </a:lnTo>
                  <a:lnTo>
                    <a:pt x="9876" y="11917"/>
                  </a:lnTo>
                  <a:lnTo>
                    <a:pt x="8638" y="12359"/>
                  </a:lnTo>
                  <a:lnTo>
                    <a:pt x="7193" y="12359"/>
                  </a:lnTo>
                  <a:lnTo>
                    <a:pt x="5759" y="11033"/>
                  </a:lnTo>
                  <a:lnTo>
                    <a:pt x="4933" y="10591"/>
                  </a:lnTo>
                  <a:lnTo>
                    <a:pt x="3694" y="10591"/>
                  </a:lnTo>
                  <a:lnTo>
                    <a:pt x="2466" y="11475"/>
                  </a:lnTo>
                  <a:lnTo>
                    <a:pt x="1434" y="12359"/>
                  </a:lnTo>
                  <a:lnTo>
                    <a:pt x="608" y="13663"/>
                  </a:lnTo>
                  <a:lnTo>
                    <a:pt x="0" y="15432"/>
                  </a:lnTo>
                  <a:lnTo>
                    <a:pt x="0" y="16316"/>
                  </a:lnTo>
                  <a:lnTo>
                    <a:pt x="206" y="16759"/>
                  </a:lnTo>
                  <a:lnTo>
                    <a:pt x="413" y="17643"/>
                  </a:lnTo>
                  <a:lnTo>
                    <a:pt x="815" y="18528"/>
                  </a:lnTo>
                  <a:lnTo>
                    <a:pt x="2054" y="19831"/>
                  </a:lnTo>
                  <a:lnTo>
                    <a:pt x="3499" y="20716"/>
                  </a:lnTo>
                  <a:lnTo>
                    <a:pt x="4726" y="21158"/>
                  </a:lnTo>
                  <a:lnTo>
                    <a:pt x="6171" y="21600"/>
                  </a:lnTo>
                  <a:lnTo>
                    <a:pt x="7606" y="21158"/>
                  </a:lnTo>
                  <a:lnTo>
                    <a:pt x="8844" y="21158"/>
                  </a:lnTo>
                  <a:lnTo>
                    <a:pt x="11724" y="19412"/>
                  </a:lnTo>
                  <a:lnTo>
                    <a:pt x="14190" y="16759"/>
                  </a:lnTo>
                  <a:lnTo>
                    <a:pt x="16656" y="13663"/>
                  </a:lnTo>
                  <a:lnTo>
                    <a:pt x="18927" y="9706"/>
                  </a:lnTo>
                  <a:lnTo>
                    <a:pt x="20981" y="5749"/>
                  </a:lnTo>
                  <a:lnTo>
                    <a:pt x="21394" y="4422"/>
                  </a:lnTo>
                  <a:lnTo>
                    <a:pt x="21600" y="3538"/>
                  </a:lnTo>
                  <a:lnTo>
                    <a:pt x="21600" y="2653"/>
                  </a:lnTo>
                  <a:lnTo>
                    <a:pt x="21394" y="1769"/>
                  </a:lnTo>
                  <a:lnTo>
                    <a:pt x="20774" y="884"/>
                  </a:lnTo>
                  <a:lnTo>
                    <a:pt x="19948" y="442"/>
                  </a:lnTo>
                  <a:lnTo>
                    <a:pt x="1872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96" name="Google Shape;1909;p46"/>
            <p:cNvSpPr/>
            <p:nvPr/>
          </p:nvSpPr>
          <p:spPr>
            <a:xfrm>
              <a:off x="845946" y="1347584"/>
              <a:ext cx="66570" cy="20582"/>
            </a:xfrm>
            <a:custGeom>
              <a:avLst/>
              <a:ahLst/>
              <a:cxnLst>
                <a:cxn ang="0">
                  <a:pos x="wd2" y="hd2"/>
                </a:cxn>
                <a:cxn ang="5400000">
                  <a:pos x="wd2" y="hd2"/>
                </a:cxn>
                <a:cxn ang="10800000">
                  <a:pos x="wd2" y="hd2"/>
                </a:cxn>
                <a:cxn ang="16200000">
                  <a:pos x="wd2" y="hd2"/>
                </a:cxn>
              </a:cxnLst>
              <a:rect l="0" t="0" r="r" b="b"/>
              <a:pathLst>
                <a:path w="21600" h="21600" extrusionOk="0">
                  <a:moveTo>
                    <a:pt x="19443" y="0"/>
                  </a:moveTo>
                  <a:lnTo>
                    <a:pt x="17276" y="1912"/>
                  </a:lnTo>
                  <a:lnTo>
                    <a:pt x="16498" y="2549"/>
                  </a:lnTo>
                  <a:lnTo>
                    <a:pt x="15907" y="3790"/>
                  </a:lnTo>
                  <a:lnTo>
                    <a:pt x="14922" y="6976"/>
                  </a:lnTo>
                  <a:lnTo>
                    <a:pt x="13750" y="10800"/>
                  </a:lnTo>
                  <a:lnTo>
                    <a:pt x="12568" y="13316"/>
                  </a:lnTo>
                  <a:lnTo>
                    <a:pt x="11977" y="13953"/>
                  </a:lnTo>
                  <a:lnTo>
                    <a:pt x="9820" y="13953"/>
                  </a:lnTo>
                  <a:lnTo>
                    <a:pt x="8441" y="12075"/>
                  </a:lnTo>
                  <a:lnTo>
                    <a:pt x="7072" y="10163"/>
                  </a:lnTo>
                  <a:lnTo>
                    <a:pt x="5890" y="8251"/>
                  </a:lnTo>
                  <a:lnTo>
                    <a:pt x="4905" y="7614"/>
                  </a:lnTo>
                  <a:lnTo>
                    <a:pt x="3930" y="7614"/>
                  </a:lnTo>
                  <a:lnTo>
                    <a:pt x="2945" y="8251"/>
                  </a:lnTo>
                  <a:lnTo>
                    <a:pt x="1960" y="9525"/>
                  </a:lnTo>
                  <a:lnTo>
                    <a:pt x="591" y="11437"/>
                  </a:lnTo>
                  <a:lnTo>
                    <a:pt x="0" y="13316"/>
                  </a:lnTo>
                  <a:lnTo>
                    <a:pt x="0" y="14590"/>
                  </a:lnTo>
                  <a:lnTo>
                    <a:pt x="197" y="15227"/>
                  </a:lnTo>
                  <a:lnTo>
                    <a:pt x="1576" y="17139"/>
                  </a:lnTo>
                  <a:lnTo>
                    <a:pt x="2945" y="19051"/>
                  </a:lnTo>
                  <a:lnTo>
                    <a:pt x="4324" y="20325"/>
                  </a:lnTo>
                  <a:lnTo>
                    <a:pt x="5693" y="20963"/>
                  </a:lnTo>
                  <a:lnTo>
                    <a:pt x="7072" y="21600"/>
                  </a:lnTo>
                  <a:lnTo>
                    <a:pt x="10017" y="21600"/>
                  </a:lnTo>
                  <a:lnTo>
                    <a:pt x="11386" y="20963"/>
                  </a:lnTo>
                  <a:lnTo>
                    <a:pt x="14134" y="18414"/>
                  </a:lnTo>
                  <a:lnTo>
                    <a:pt x="16695" y="13953"/>
                  </a:lnTo>
                  <a:lnTo>
                    <a:pt x="19246" y="8888"/>
                  </a:lnTo>
                  <a:lnTo>
                    <a:pt x="21403" y="2549"/>
                  </a:lnTo>
                  <a:lnTo>
                    <a:pt x="21600" y="1912"/>
                  </a:lnTo>
                  <a:lnTo>
                    <a:pt x="21600" y="1275"/>
                  </a:lnTo>
                  <a:lnTo>
                    <a:pt x="2120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297" name="Google Shape;1910;p46"/>
            <p:cNvSpPr/>
            <p:nvPr/>
          </p:nvSpPr>
          <p:spPr>
            <a:xfrm>
              <a:off x="332805" y="906442"/>
              <a:ext cx="436285" cy="717066"/>
            </a:xfrm>
            <a:custGeom>
              <a:avLst/>
              <a:ahLst/>
              <a:cxnLst>
                <a:cxn ang="0">
                  <a:pos x="wd2" y="hd2"/>
                </a:cxn>
                <a:cxn ang="5400000">
                  <a:pos x="wd2" y="hd2"/>
                </a:cxn>
                <a:cxn ang="10800000">
                  <a:pos x="wd2" y="hd2"/>
                </a:cxn>
                <a:cxn ang="16200000">
                  <a:pos x="wd2" y="hd2"/>
                </a:cxn>
              </a:cxnLst>
              <a:rect l="0" t="0" r="r" b="b"/>
              <a:pathLst>
                <a:path w="21600" h="21600" extrusionOk="0">
                  <a:moveTo>
                    <a:pt x="1350" y="0"/>
                  </a:moveTo>
                  <a:lnTo>
                    <a:pt x="1139" y="821"/>
                  </a:lnTo>
                  <a:lnTo>
                    <a:pt x="900" y="1768"/>
                  </a:lnTo>
                  <a:lnTo>
                    <a:pt x="660" y="3008"/>
                  </a:lnTo>
                  <a:lnTo>
                    <a:pt x="421" y="4466"/>
                  </a:lnTo>
                  <a:lnTo>
                    <a:pt x="301" y="5287"/>
                  </a:lnTo>
                  <a:lnTo>
                    <a:pt x="210" y="6125"/>
                  </a:lnTo>
                  <a:lnTo>
                    <a:pt x="120" y="7018"/>
                  </a:lnTo>
                  <a:lnTo>
                    <a:pt x="60" y="7911"/>
                  </a:lnTo>
                  <a:lnTo>
                    <a:pt x="0" y="8841"/>
                  </a:lnTo>
                  <a:lnTo>
                    <a:pt x="0" y="9788"/>
                  </a:lnTo>
                  <a:lnTo>
                    <a:pt x="30" y="10736"/>
                  </a:lnTo>
                  <a:lnTo>
                    <a:pt x="90" y="11685"/>
                  </a:lnTo>
                  <a:lnTo>
                    <a:pt x="180" y="12614"/>
                  </a:lnTo>
                  <a:lnTo>
                    <a:pt x="331" y="13544"/>
                  </a:lnTo>
                  <a:lnTo>
                    <a:pt x="540" y="14455"/>
                  </a:lnTo>
                  <a:lnTo>
                    <a:pt x="780" y="15330"/>
                  </a:lnTo>
                  <a:lnTo>
                    <a:pt x="929" y="15749"/>
                  </a:lnTo>
                  <a:lnTo>
                    <a:pt x="1079" y="16169"/>
                  </a:lnTo>
                  <a:lnTo>
                    <a:pt x="1259" y="16587"/>
                  </a:lnTo>
                  <a:lnTo>
                    <a:pt x="1468" y="16989"/>
                  </a:lnTo>
                  <a:lnTo>
                    <a:pt x="1679" y="17371"/>
                  </a:lnTo>
                  <a:lnTo>
                    <a:pt x="1888" y="17754"/>
                  </a:lnTo>
                  <a:lnTo>
                    <a:pt x="2128" y="18101"/>
                  </a:lnTo>
                  <a:lnTo>
                    <a:pt x="2397" y="18446"/>
                  </a:lnTo>
                  <a:lnTo>
                    <a:pt x="2668" y="18793"/>
                  </a:lnTo>
                  <a:lnTo>
                    <a:pt x="2967" y="19103"/>
                  </a:lnTo>
                  <a:lnTo>
                    <a:pt x="3296" y="19413"/>
                  </a:lnTo>
                  <a:lnTo>
                    <a:pt x="3626" y="19686"/>
                  </a:lnTo>
                  <a:lnTo>
                    <a:pt x="3986" y="19960"/>
                  </a:lnTo>
                  <a:lnTo>
                    <a:pt x="4375" y="20196"/>
                  </a:lnTo>
                  <a:lnTo>
                    <a:pt x="4764" y="20433"/>
                  </a:lnTo>
                  <a:lnTo>
                    <a:pt x="5213" y="20634"/>
                  </a:lnTo>
                  <a:lnTo>
                    <a:pt x="5633" y="20816"/>
                  </a:lnTo>
                  <a:lnTo>
                    <a:pt x="6112" y="20980"/>
                  </a:lnTo>
                  <a:lnTo>
                    <a:pt x="6621" y="21126"/>
                  </a:lnTo>
                  <a:lnTo>
                    <a:pt x="7131" y="21235"/>
                  </a:lnTo>
                  <a:lnTo>
                    <a:pt x="7640" y="21345"/>
                  </a:lnTo>
                  <a:lnTo>
                    <a:pt x="8150" y="21418"/>
                  </a:lnTo>
                  <a:lnTo>
                    <a:pt x="8659" y="21490"/>
                  </a:lnTo>
                  <a:lnTo>
                    <a:pt x="9139" y="21545"/>
                  </a:lnTo>
                  <a:lnTo>
                    <a:pt x="9618" y="21582"/>
                  </a:lnTo>
                  <a:lnTo>
                    <a:pt x="10096" y="21600"/>
                  </a:lnTo>
                  <a:lnTo>
                    <a:pt x="11415" y="21600"/>
                  </a:lnTo>
                  <a:lnTo>
                    <a:pt x="11835" y="21563"/>
                  </a:lnTo>
                  <a:lnTo>
                    <a:pt x="12254" y="21527"/>
                  </a:lnTo>
                  <a:lnTo>
                    <a:pt x="12643" y="21473"/>
                  </a:lnTo>
                  <a:lnTo>
                    <a:pt x="13032" y="21418"/>
                  </a:lnTo>
                  <a:lnTo>
                    <a:pt x="13422" y="21345"/>
                  </a:lnTo>
                  <a:lnTo>
                    <a:pt x="13781" y="21272"/>
                  </a:lnTo>
                  <a:lnTo>
                    <a:pt x="14142" y="21181"/>
                  </a:lnTo>
                  <a:lnTo>
                    <a:pt x="14830" y="20980"/>
                  </a:lnTo>
                  <a:lnTo>
                    <a:pt x="15490" y="20743"/>
                  </a:lnTo>
                  <a:lnTo>
                    <a:pt x="16088" y="20488"/>
                  </a:lnTo>
                  <a:lnTo>
                    <a:pt x="16657" y="20196"/>
                  </a:lnTo>
                  <a:lnTo>
                    <a:pt x="17197" y="19886"/>
                  </a:lnTo>
                  <a:lnTo>
                    <a:pt x="17706" y="19577"/>
                  </a:lnTo>
                  <a:lnTo>
                    <a:pt x="18156" y="19231"/>
                  </a:lnTo>
                  <a:lnTo>
                    <a:pt x="18605" y="18884"/>
                  </a:lnTo>
                  <a:lnTo>
                    <a:pt x="18994" y="18538"/>
                  </a:lnTo>
                  <a:lnTo>
                    <a:pt x="19353" y="18173"/>
                  </a:lnTo>
                  <a:lnTo>
                    <a:pt x="19684" y="17827"/>
                  </a:lnTo>
                  <a:lnTo>
                    <a:pt x="19983" y="17463"/>
                  </a:lnTo>
                  <a:lnTo>
                    <a:pt x="20252" y="17116"/>
                  </a:lnTo>
                  <a:lnTo>
                    <a:pt x="20523" y="16788"/>
                  </a:lnTo>
                  <a:lnTo>
                    <a:pt x="20912" y="16169"/>
                  </a:lnTo>
                  <a:lnTo>
                    <a:pt x="21211" y="15639"/>
                  </a:lnTo>
                  <a:lnTo>
                    <a:pt x="21421" y="15221"/>
                  </a:lnTo>
                  <a:lnTo>
                    <a:pt x="21600" y="14856"/>
                  </a:lnTo>
                  <a:lnTo>
                    <a:pt x="19654" y="10973"/>
                  </a:lnTo>
                  <a:lnTo>
                    <a:pt x="15819" y="14309"/>
                  </a:lnTo>
                  <a:lnTo>
                    <a:pt x="13751" y="9953"/>
                  </a:lnTo>
                  <a:lnTo>
                    <a:pt x="18455" y="7146"/>
                  </a:lnTo>
                  <a:lnTo>
                    <a:pt x="11265" y="4175"/>
                  </a:lnTo>
                  <a:lnTo>
                    <a:pt x="12794" y="2589"/>
                  </a:lnTo>
                  <a:lnTo>
                    <a:pt x="13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298" name="Google Shape;1911;p46"/>
            <p:cNvSpPr/>
            <p:nvPr/>
          </p:nvSpPr>
          <p:spPr>
            <a:xfrm>
              <a:off x="415734" y="1163029"/>
              <a:ext cx="359428" cy="376974"/>
            </a:xfrm>
            <a:custGeom>
              <a:avLst/>
              <a:ahLst/>
              <a:cxnLst>
                <a:cxn ang="0">
                  <a:pos x="wd2" y="hd2"/>
                </a:cxn>
                <a:cxn ang="5400000">
                  <a:pos x="wd2" y="hd2"/>
                </a:cxn>
                <a:cxn ang="10800000">
                  <a:pos x="wd2" y="hd2"/>
                </a:cxn>
                <a:cxn ang="16200000">
                  <a:pos x="wd2" y="hd2"/>
                </a:cxn>
              </a:cxnLst>
              <a:rect l="0" t="0" r="r" b="b"/>
              <a:pathLst>
                <a:path w="21600" h="21600" extrusionOk="0">
                  <a:moveTo>
                    <a:pt x="799" y="0"/>
                  </a:moveTo>
                  <a:lnTo>
                    <a:pt x="0" y="35"/>
                  </a:lnTo>
                  <a:lnTo>
                    <a:pt x="71" y="1802"/>
                  </a:lnTo>
                  <a:lnTo>
                    <a:pt x="144" y="3501"/>
                  </a:lnTo>
                  <a:lnTo>
                    <a:pt x="290" y="5096"/>
                  </a:lnTo>
                  <a:lnTo>
                    <a:pt x="436" y="6587"/>
                  </a:lnTo>
                  <a:lnTo>
                    <a:pt x="616" y="7975"/>
                  </a:lnTo>
                  <a:lnTo>
                    <a:pt x="835" y="9291"/>
                  </a:lnTo>
                  <a:lnTo>
                    <a:pt x="1054" y="10540"/>
                  </a:lnTo>
                  <a:lnTo>
                    <a:pt x="1308" y="11684"/>
                  </a:lnTo>
                  <a:lnTo>
                    <a:pt x="1600" y="12725"/>
                  </a:lnTo>
                  <a:lnTo>
                    <a:pt x="1890" y="13695"/>
                  </a:lnTo>
                  <a:lnTo>
                    <a:pt x="2218" y="14631"/>
                  </a:lnTo>
                  <a:lnTo>
                    <a:pt x="2545" y="15464"/>
                  </a:lnTo>
                  <a:lnTo>
                    <a:pt x="2871" y="16226"/>
                  </a:lnTo>
                  <a:lnTo>
                    <a:pt x="3200" y="16920"/>
                  </a:lnTo>
                  <a:lnTo>
                    <a:pt x="3563" y="17544"/>
                  </a:lnTo>
                  <a:lnTo>
                    <a:pt x="3926" y="18134"/>
                  </a:lnTo>
                  <a:lnTo>
                    <a:pt x="4254" y="18654"/>
                  </a:lnTo>
                  <a:lnTo>
                    <a:pt x="4617" y="19104"/>
                  </a:lnTo>
                  <a:lnTo>
                    <a:pt x="4945" y="19520"/>
                  </a:lnTo>
                  <a:lnTo>
                    <a:pt x="5272" y="19866"/>
                  </a:lnTo>
                  <a:lnTo>
                    <a:pt x="5598" y="20214"/>
                  </a:lnTo>
                  <a:lnTo>
                    <a:pt x="5927" y="20490"/>
                  </a:lnTo>
                  <a:lnTo>
                    <a:pt x="6509" y="20906"/>
                  </a:lnTo>
                  <a:lnTo>
                    <a:pt x="6981" y="21219"/>
                  </a:lnTo>
                  <a:lnTo>
                    <a:pt x="7381" y="21391"/>
                  </a:lnTo>
                  <a:lnTo>
                    <a:pt x="7672" y="21496"/>
                  </a:lnTo>
                  <a:lnTo>
                    <a:pt x="7782" y="21530"/>
                  </a:lnTo>
                  <a:lnTo>
                    <a:pt x="8072" y="21600"/>
                  </a:lnTo>
                  <a:lnTo>
                    <a:pt x="18727" y="7072"/>
                  </a:lnTo>
                  <a:lnTo>
                    <a:pt x="20836" y="13765"/>
                  </a:lnTo>
                  <a:lnTo>
                    <a:pt x="21600" y="13521"/>
                  </a:lnTo>
                  <a:lnTo>
                    <a:pt x="19017" y="5409"/>
                  </a:lnTo>
                  <a:lnTo>
                    <a:pt x="7745" y="20734"/>
                  </a:lnTo>
                  <a:lnTo>
                    <a:pt x="7454" y="20595"/>
                  </a:lnTo>
                  <a:lnTo>
                    <a:pt x="7091" y="20386"/>
                  </a:lnTo>
                  <a:lnTo>
                    <a:pt x="6655" y="20075"/>
                  </a:lnTo>
                  <a:lnTo>
                    <a:pt x="6180" y="19659"/>
                  </a:lnTo>
                  <a:lnTo>
                    <a:pt x="5635" y="19104"/>
                  </a:lnTo>
                  <a:lnTo>
                    <a:pt x="5089" y="18410"/>
                  </a:lnTo>
                  <a:lnTo>
                    <a:pt x="4799" y="17995"/>
                  </a:lnTo>
                  <a:lnTo>
                    <a:pt x="4507" y="17544"/>
                  </a:lnTo>
                  <a:lnTo>
                    <a:pt x="4217" y="17059"/>
                  </a:lnTo>
                  <a:lnTo>
                    <a:pt x="3926" y="16504"/>
                  </a:lnTo>
                  <a:lnTo>
                    <a:pt x="3636" y="15949"/>
                  </a:lnTo>
                  <a:lnTo>
                    <a:pt x="3346" y="15290"/>
                  </a:lnTo>
                  <a:lnTo>
                    <a:pt x="3054" y="14596"/>
                  </a:lnTo>
                  <a:lnTo>
                    <a:pt x="2800" y="13869"/>
                  </a:lnTo>
                  <a:lnTo>
                    <a:pt x="2545" y="13071"/>
                  </a:lnTo>
                  <a:lnTo>
                    <a:pt x="2289" y="12204"/>
                  </a:lnTo>
                  <a:lnTo>
                    <a:pt x="2036" y="11302"/>
                  </a:lnTo>
                  <a:lnTo>
                    <a:pt x="1817" y="10331"/>
                  </a:lnTo>
                  <a:lnTo>
                    <a:pt x="1636" y="9256"/>
                  </a:lnTo>
                  <a:lnTo>
                    <a:pt x="1454" y="8147"/>
                  </a:lnTo>
                  <a:lnTo>
                    <a:pt x="1271" y="6969"/>
                  </a:lnTo>
                  <a:lnTo>
                    <a:pt x="1127" y="5720"/>
                  </a:lnTo>
                  <a:lnTo>
                    <a:pt x="1018" y="4402"/>
                  </a:lnTo>
                  <a:lnTo>
                    <a:pt x="908" y="3016"/>
                  </a:lnTo>
                  <a:lnTo>
                    <a:pt x="835" y="1560"/>
                  </a:lnTo>
                  <a:lnTo>
                    <a:pt x="799"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49299" name="Google Shape;1912;p46"/>
            <p:cNvSpPr/>
            <p:nvPr/>
          </p:nvSpPr>
          <p:spPr>
            <a:xfrm>
              <a:off x="-1" y="0"/>
              <a:ext cx="1435916" cy="1105539"/>
            </a:xfrm>
            <a:custGeom>
              <a:avLst/>
              <a:ahLst/>
              <a:cxnLst>
                <a:cxn ang="0">
                  <a:pos x="wd2" y="hd2"/>
                </a:cxn>
                <a:cxn ang="5400000">
                  <a:pos x="wd2" y="hd2"/>
                </a:cxn>
                <a:cxn ang="10800000">
                  <a:pos x="wd2" y="hd2"/>
                </a:cxn>
                <a:cxn ang="16200000">
                  <a:pos x="wd2" y="hd2"/>
                </a:cxn>
              </a:cxnLst>
              <a:rect l="0" t="0" r="r" b="b"/>
              <a:pathLst>
                <a:path w="21600" h="21600" extrusionOk="0">
                  <a:moveTo>
                    <a:pt x="12644" y="0"/>
                  </a:moveTo>
                  <a:lnTo>
                    <a:pt x="12107" y="142"/>
                  </a:lnTo>
                  <a:lnTo>
                    <a:pt x="11560" y="308"/>
                  </a:lnTo>
                  <a:lnTo>
                    <a:pt x="11005" y="497"/>
                  </a:lnTo>
                  <a:lnTo>
                    <a:pt x="10450" y="697"/>
                  </a:lnTo>
                  <a:lnTo>
                    <a:pt x="9894" y="922"/>
                  </a:lnTo>
                  <a:lnTo>
                    <a:pt x="9330" y="1171"/>
                  </a:lnTo>
                  <a:lnTo>
                    <a:pt x="8775" y="1419"/>
                  </a:lnTo>
                  <a:lnTo>
                    <a:pt x="8219" y="1691"/>
                  </a:lnTo>
                  <a:lnTo>
                    <a:pt x="7673" y="1986"/>
                  </a:lnTo>
                  <a:lnTo>
                    <a:pt x="7127" y="2270"/>
                  </a:lnTo>
                  <a:lnTo>
                    <a:pt x="6590" y="2577"/>
                  </a:lnTo>
                  <a:lnTo>
                    <a:pt x="6062" y="2897"/>
                  </a:lnTo>
                  <a:lnTo>
                    <a:pt x="5553" y="3204"/>
                  </a:lnTo>
                  <a:lnTo>
                    <a:pt x="5052" y="3535"/>
                  </a:lnTo>
                  <a:lnTo>
                    <a:pt x="4561" y="3854"/>
                  </a:lnTo>
                  <a:lnTo>
                    <a:pt x="4087" y="4185"/>
                  </a:lnTo>
                  <a:lnTo>
                    <a:pt x="3632" y="4504"/>
                  </a:lnTo>
                  <a:lnTo>
                    <a:pt x="3195" y="4824"/>
                  </a:lnTo>
                  <a:lnTo>
                    <a:pt x="2777" y="5143"/>
                  </a:lnTo>
                  <a:lnTo>
                    <a:pt x="2385" y="5450"/>
                  </a:lnTo>
                  <a:lnTo>
                    <a:pt x="2021" y="5758"/>
                  </a:lnTo>
                  <a:lnTo>
                    <a:pt x="1675" y="6053"/>
                  </a:lnTo>
                  <a:lnTo>
                    <a:pt x="1357" y="6337"/>
                  </a:lnTo>
                  <a:lnTo>
                    <a:pt x="1074" y="6609"/>
                  </a:lnTo>
                  <a:lnTo>
                    <a:pt x="820" y="6869"/>
                  </a:lnTo>
                  <a:lnTo>
                    <a:pt x="592" y="7117"/>
                  </a:lnTo>
                  <a:lnTo>
                    <a:pt x="401" y="7342"/>
                  </a:lnTo>
                  <a:lnTo>
                    <a:pt x="246" y="7543"/>
                  </a:lnTo>
                  <a:lnTo>
                    <a:pt x="128" y="7732"/>
                  </a:lnTo>
                  <a:lnTo>
                    <a:pt x="82" y="7815"/>
                  </a:lnTo>
                  <a:lnTo>
                    <a:pt x="46" y="7898"/>
                  </a:lnTo>
                  <a:lnTo>
                    <a:pt x="27" y="7968"/>
                  </a:lnTo>
                  <a:lnTo>
                    <a:pt x="9" y="8040"/>
                  </a:lnTo>
                  <a:lnTo>
                    <a:pt x="0" y="8099"/>
                  </a:lnTo>
                  <a:lnTo>
                    <a:pt x="9" y="8146"/>
                  </a:lnTo>
                  <a:lnTo>
                    <a:pt x="37" y="8253"/>
                  </a:lnTo>
                  <a:lnTo>
                    <a:pt x="73" y="8335"/>
                  </a:lnTo>
                  <a:lnTo>
                    <a:pt x="119" y="8430"/>
                  </a:lnTo>
                  <a:lnTo>
                    <a:pt x="164" y="8500"/>
                  </a:lnTo>
                  <a:lnTo>
                    <a:pt x="228" y="8583"/>
                  </a:lnTo>
                  <a:lnTo>
                    <a:pt x="282" y="8643"/>
                  </a:lnTo>
                  <a:lnTo>
                    <a:pt x="355" y="8713"/>
                  </a:lnTo>
                  <a:lnTo>
                    <a:pt x="419" y="8773"/>
                  </a:lnTo>
                  <a:lnTo>
                    <a:pt x="574" y="8867"/>
                  </a:lnTo>
                  <a:lnTo>
                    <a:pt x="737" y="8950"/>
                  </a:lnTo>
                  <a:lnTo>
                    <a:pt x="901" y="9021"/>
                  </a:lnTo>
                  <a:lnTo>
                    <a:pt x="1074" y="9080"/>
                  </a:lnTo>
                  <a:lnTo>
                    <a:pt x="1238" y="9115"/>
                  </a:lnTo>
                  <a:lnTo>
                    <a:pt x="1402" y="9151"/>
                  </a:lnTo>
                  <a:lnTo>
                    <a:pt x="1675" y="9175"/>
                  </a:lnTo>
                  <a:lnTo>
                    <a:pt x="1875" y="9187"/>
                  </a:lnTo>
                  <a:lnTo>
                    <a:pt x="1939" y="9187"/>
                  </a:lnTo>
                  <a:lnTo>
                    <a:pt x="1794" y="9328"/>
                  </a:lnTo>
                  <a:lnTo>
                    <a:pt x="1621" y="9506"/>
                  </a:lnTo>
                  <a:lnTo>
                    <a:pt x="1411" y="9730"/>
                  </a:lnTo>
                  <a:lnTo>
                    <a:pt x="1174" y="10014"/>
                  </a:lnTo>
                  <a:lnTo>
                    <a:pt x="920" y="10333"/>
                  </a:lnTo>
                  <a:lnTo>
                    <a:pt x="792" y="10510"/>
                  </a:lnTo>
                  <a:lnTo>
                    <a:pt x="674" y="10699"/>
                  </a:lnTo>
                  <a:lnTo>
                    <a:pt x="555" y="10889"/>
                  </a:lnTo>
                  <a:lnTo>
                    <a:pt x="446" y="11090"/>
                  </a:lnTo>
                  <a:lnTo>
                    <a:pt x="346" y="11303"/>
                  </a:lnTo>
                  <a:lnTo>
                    <a:pt x="255" y="11516"/>
                  </a:lnTo>
                  <a:lnTo>
                    <a:pt x="173" y="11728"/>
                  </a:lnTo>
                  <a:lnTo>
                    <a:pt x="110" y="11953"/>
                  </a:lnTo>
                  <a:lnTo>
                    <a:pt x="55" y="12177"/>
                  </a:lnTo>
                  <a:lnTo>
                    <a:pt x="27" y="12414"/>
                  </a:lnTo>
                  <a:lnTo>
                    <a:pt x="9" y="12638"/>
                  </a:lnTo>
                  <a:lnTo>
                    <a:pt x="9" y="12757"/>
                  </a:lnTo>
                  <a:lnTo>
                    <a:pt x="18" y="12875"/>
                  </a:lnTo>
                  <a:lnTo>
                    <a:pt x="37" y="12993"/>
                  </a:lnTo>
                  <a:lnTo>
                    <a:pt x="55" y="13111"/>
                  </a:lnTo>
                  <a:lnTo>
                    <a:pt x="82" y="13229"/>
                  </a:lnTo>
                  <a:lnTo>
                    <a:pt x="110" y="13348"/>
                  </a:lnTo>
                  <a:lnTo>
                    <a:pt x="146" y="13466"/>
                  </a:lnTo>
                  <a:lnTo>
                    <a:pt x="191" y="13584"/>
                  </a:lnTo>
                  <a:lnTo>
                    <a:pt x="246" y="13691"/>
                  </a:lnTo>
                  <a:lnTo>
                    <a:pt x="310" y="13809"/>
                  </a:lnTo>
                  <a:lnTo>
                    <a:pt x="383" y="13927"/>
                  </a:lnTo>
                  <a:lnTo>
                    <a:pt x="455" y="14046"/>
                  </a:lnTo>
                  <a:lnTo>
                    <a:pt x="537" y="14152"/>
                  </a:lnTo>
                  <a:lnTo>
                    <a:pt x="628" y="14270"/>
                  </a:lnTo>
                  <a:lnTo>
                    <a:pt x="737" y="14376"/>
                  </a:lnTo>
                  <a:lnTo>
                    <a:pt x="847" y="14494"/>
                  </a:lnTo>
                  <a:lnTo>
                    <a:pt x="965" y="14601"/>
                  </a:lnTo>
                  <a:lnTo>
                    <a:pt x="1093" y="14707"/>
                  </a:lnTo>
                  <a:lnTo>
                    <a:pt x="1338" y="14920"/>
                  </a:lnTo>
                  <a:lnTo>
                    <a:pt x="1547" y="15133"/>
                  </a:lnTo>
                  <a:lnTo>
                    <a:pt x="1721" y="15334"/>
                  </a:lnTo>
                  <a:lnTo>
                    <a:pt x="1794" y="15429"/>
                  </a:lnTo>
                  <a:lnTo>
                    <a:pt x="1866" y="15535"/>
                  </a:lnTo>
                  <a:lnTo>
                    <a:pt x="1921" y="15630"/>
                  </a:lnTo>
                  <a:lnTo>
                    <a:pt x="1966" y="15724"/>
                  </a:lnTo>
                  <a:lnTo>
                    <a:pt x="2012" y="15831"/>
                  </a:lnTo>
                  <a:lnTo>
                    <a:pt x="2048" y="15925"/>
                  </a:lnTo>
                  <a:lnTo>
                    <a:pt x="2076" y="16020"/>
                  </a:lnTo>
                  <a:lnTo>
                    <a:pt x="2094" y="16114"/>
                  </a:lnTo>
                  <a:lnTo>
                    <a:pt x="2112" y="16209"/>
                  </a:lnTo>
                  <a:lnTo>
                    <a:pt x="2112" y="16303"/>
                  </a:lnTo>
                  <a:lnTo>
                    <a:pt x="2121" y="16398"/>
                  </a:lnTo>
                  <a:lnTo>
                    <a:pt x="2112" y="16481"/>
                  </a:lnTo>
                  <a:lnTo>
                    <a:pt x="2094" y="16670"/>
                  </a:lnTo>
                  <a:lnTo>
                    <a:pt x="2048" y="16847"/>
                  </a:lnTo>
                  <a:lnTo>
                    <a:pt x="1994" y="17025"/>
                  </a:lnTo>
                  <a:lnTo>
                    <a:pt x="1921" y="17202"/>
                  </a:lnTo>
                  <a:lnTo>
                    <a:pt x="1839" y="17379"/>
                  </a:lnTo>
                  <a:lnTo>
                    <a:pt x="1739" y="17556"/>
                  </a:lnTo>
                  <a:lnTo>
                    <a:pt x="1639" y="17734"/>
                  </a:lnTo>
                  <a:lnTo>
                    <a:pt x="1411" y="18077"/>
                  </a:lnTo>
                  <a:lnTo>
                    <a:pt x="1184" y="18431"/>
                  </a:lnTo>
                  <a:lnTo>
                    <a:pt x="956" y="18787"/>
                  </a:lnTo>
                  <a:lnTo>
                    <a:pt x="856" y="18964"/>
                  </a:lnTo>
                  <a:lnTo>
                    <a:pt x="765" y="19141"/>
                  </a:lnTo>
                  <a:lnTo>
                    <a:pt x="683" y="19318"/>
                  </a:lnTo>
                  <a:lnTo>
                    <a:pt x="619" y="19496"/>
                  </a:lnTo>
                  <a:lnTo>
                    <a:pt x="564" y="19685"/>
                  </a:lnTo>
                  <a:lnTo>
                    <a:pt x="528" y="19874"/>
                  </a:lnTo>
                  <a:lnTo>
                    <a:pt x="519" y="20063"/>
                  </a:lnTo>
                  <a:lnTo>
                    <a:pt x="519" y="20158"/>
                  </a:lnTo>
                  <a:lnTo>
                    <a:pt x="528" y="20252"/>
                  </a:lnTo>
                  <a:lnTo>
                    <a:pt x="537" y="20347"/>
                  </a:lnTo>
                  <a:lnTo>
                    <a:pt x="564" y="20453"/>
                  </a:lnTo>
                  <a:lnTo>
                    <a:pt x="583" y="20548"/>
                  </a:lnTo>
                  <a:lnTo>
                    <a:pt x="619" y="20654"/>
                  </a:lnTo>
                  <a:lnTo>
                    <a:pt x="665" y="20749"/>
                  </a:lnTo>
                  <a:lnTo>
                    <a:pt x="710" y="20831"/>
                  </a:lnTo>
                  <a:lnTo>
                    <a:pt x="774" y="20926"/>
                  </a:lnTo>
                  <a:lnTo>
                    <a:pt x="837" y="20997"/>
                  </a:lnTo>
                  <a:lnTo>
                    <a:pt x="910" y="21080"/>
                  </a:lnTo>
                  <a:lnTo>
                    <a:pt x="1001" y="21139"/>
                  </a:lnTo>
                  <a:lnTo>
                    <a:pt x="1093" y="21210"/>
                  </a:lnTo>
                  <a:lnTo>
                    <a:pt x="1184" y="21269"/>
                  </a:lnTo>
                  <a:lnTo>
                    <a:pt x="1293" y="21317"/>
                  </a:lnTo>
                  <a:lnTo>
                    <a:pt x="1402" y="21363"/>
                  </a:lnTo>
                  <a:lnTo>
                    <a:pt x="1648" y="21446"/>
                  </a:lnTo>
                  <a:lnTo>
                    <a:pt x="1912" y="21505"/>
                  </a:lnTo>
                  <a:lnTo>
                    <a:pt x="2194" y="21553"/>
                  </a:lnTo>
                  <a:lnTo>
                    <a:pt x="2494" y="21588"/>
                  </a:lnTo>
                  <a:lnTo>
                    <a:pt x="2813" y="21600"/>
                  </a:lnTo>
                  <a:lnTo>
                    <a:pt x="3141" y="21600"/>
                  </a:lnTo>
                  <a:lnTo>
                    <a:pt x="3486" y="21588"/>
                  </a:lnTo>
                  <a:lnTo>
                    <a:pt x="3832" y="21564"/>
                  </a:lnTo>
                  <a:lnTo>
                    <a:pt x="4178" y="21541"/>
                  </a:lnTo>
                  <a:lnTo>
                    <a:pt x="4533" y="21494"/>
                  </a:lnTo>
                  <a:lnTo>
                    <a:pt x="4888" y="21446"/>
                  </a:lnTo>
                  <a:lnTo>
                    <a:pt x="5589" y="21340"/>
                  </a:lnTo>
                  <a:lnTo>
                    <a:pt x="6262" y="21210"/>
                  </a:lnTo>
                  <a:lnTo>
                    <a:pt x="6891" y="21080"/>
                  </a:lnTo>
                  <a:lnTo>
                    <a:pt x="7446" y="20950"/>
                  </a:lnTo>
                  <a:lnTo>
                    <a:pt x="7910" y="20831"/>
                  </a:lnTo>
                  <a:lnTo>
                    <a:pt x="8265" y="20737"/>
                  </a:lnTo>
                  <a:lnTo>
                    <a:pt x="8575" y="20654"/>
                  </a:lnTo>
                  <a:lnTo>
                    <a:pt x="8529" y="20618"/>
                  </a:lnTo>
                  <a:lnTo>
                    <a:pt x="8411" y="20548"/>
                  </a:lnTo>
                  <a:lnTo>
                    <a:pt x="8229" y="20406"/>
                  </a:lnTo>
                  <a:lnTo>
                    <a:pt x="8119" y="20323"/>
                  </a:lnTo>
                  <a:lnTo>
                    <a:pt x="8001" y="20205"/>
                  </a:lnTo>
                  <a:lnTo>
                    <a:pt x="7828" y="20040"/>
                  </a:lnTo>
                  <a:lnTo>
                    <a:pt x="7646" y="19850"/>
                  </a:lnTo>
                  <a:lnTo>
                    <a:pt x="7464" y="19614"/>
                  </a:lnTo>
                  <a:lnTo>
                    <a:pt x="7282" y="19353"/>
                  </a:lnTo>
                  <a:lnTo>
                    <a:pt x="7191" y="19212"/>
                  </a:lnTo>
                  <a:lnTo>
                    <a:pt x="7100" y="19058"/>
                  </a:lnTo>
                  <a:lnTo>
                    <a:pt x="7009" y="18893"/>
                  </a:lnTo>
                  <a:lnTo>
                    <a:pt x="6927" y="18727"/>
                  </a:lnTo>
                  <a:lnTo>
                    <a:pt x="6845" y="18550"/>
                  </a:lnTo>
                  <a:lnTo>
                    <a:pt x="6763" y="18361"/>
                  </a:lnTo>
                  <a:lnTo>
                    <a:pt x="6690" y="18160"/>
                  </a:lnTo>
                  <a:lnTo>
                    <a:pt x="6618" y="17947"/>
                  </a:lnTo>
                  <a:lnTo>
                    <a:pt x="6554" y="17734"/>
                  </a:lnTo>
                  <a:lnTo>
                    <a:pt x="6490" y="17498"/>
                  </a:lnTo>
                  <a:lnTo>
                    <a:pt x="6445" y="17261"/>
                  </a:lnTo>
                  <a:lnTo>
                    <a:pt x="6390" y="17013"/>
                  </a:lnTo>
                  <a:lnTo>
                    <a:pt x="6354" y="16753"/>
                  </a:lnTo>
                  <a:lnTo>
                    <a:pt x="6326" y="16481"/>
                  </a:lnTo>
                  <a:lnTo>
                    <a:pt x="6299" y="16197"/>
                  </a:lnTo>
                  <a:lnTo>
                    <a:pt x="6281" y="15901"/>
                  </a:lnTo>
                  <a:lnTo>
                    <a:pt x="6281" y="15275"/>
                  </a:lnTo>
                  <a:lnTo>
                    <a:pt x="6299" y="14944"/>
                  </a:lnTo>
                  <a:lnTo>
                    <a:pt x="6326" y="14601"/>
                  </a:lnTo>
                  <a:lnTo>
                    <a:pt x="6363" y="14247"/>
                  </a:lnTo>
                  <a:lnTo>
                    <a:pt x="6408" y="13880"/>
                  </a:lnTo>
                  <a:lnTo>
                    <a:pt x="6472" y="13502"/>
                  </a:lnTo>
                  <a:lnTo>
                    <a:pt x="6554" y="13111"/>
                  </a:lnTo>
                  <a:lnTo>
                    <a:pt x="6609" y="12839"/>
                  </a:lnTo>
                  <a:lnTo>
                    <a:pt x="6672" y="12568"/>
                  </a:lnTo>
                  <a:lnTo>
                    <a:pt x="6818" y="12036"/>
                  </a:lnTo>
                  <a:lnTo>
                    <a:pt x="6982" y="11516"/>
                  </a:lnTo>
                  <a:lnTo>
                    <a:pt x="7164" y="11007"/>
                  </a:lnTo>
                  <a:lnTo>
                    <a:pt x="7355" y="10510"/>
                  </a:lnTo>
                  <a:lnTo>
                    <a:pt x="7564" y="10014"/>
                  </a:lnTo>
                  <a:lnTo>
                    <a:pt x="7783" y="9541"/>
                  </a:lnTo>
                  <a:lnTo>
                    <a:pt x="8019" y="9080"/>
                  </a:lnTo>
                  <a:lnTo>
                    <a:pt x="8256" y="8631"/>
                  </a:lnTo>
                  <a:lnTo>
                    <a:pt x="8502" y="8205"/>
                  </a:lnTo>
                  <a:lnTo>
                    <a:pt x="8757" y="7779"/>
                  </a:lnTo>
                  <a:lnTo>
                    <a:pt x="9012" y="7378"/>
                  </a:lnTo>
                  <a:lnTo>
                    <a:pt x="9276" y="6988"/>
                  </a:lnTo>
                  <a:lnTo>
                    <a:pt x="9540" y="6621"/>
                  </a:lnTo>
                  <a:lnTo>
                    <a:pt x="9803" y="6266"/>
                  </a:lnTo>
                  <a:lnTo>
                    <a:pt x="10058" y="5924"/>
                  </a:lnTo>
                  <a:lnTo>
                    <a:pt x="10313" y="5604"/>
                  </a:lnTo>
                  <a:lnTo>
                    <a:pt x="10568" y="5297"/>
                  </a:lnTo>
                  <a:lnTo>
                    <a:pt x="11050" y="4741"/>
                  </a:lnTo>
                  <a:lnTo>
                    <a:pt x="11487" y="4256"/>
                  </a:lnTo>
                  <a:lnTo>
                    <a:pt x="11879" y="3854"/>
                  </a:lnTo>
                  <a:lnTo>
                    <a:pt x="12197" y="3547"/>
                  </a:lnTo>
                  <a:lnTo>
                    <a:pt x="12452" y="3310"/>
                  </a:lnTo>
                  <a:lnTo>
                    <a:pt x="12662" y="3121"/>
                  </a:lnTo>
                  <a:lnTo>
                    <a:pt x="12917" y="3346"/>
                  </a:lnTo>
                  <a:lnTo>
                    <a:pt x="13217" y="3606"/>
                  </a:lnTo>
                  <a:lnTo>
                    <a:pt x="13599" y="3960"/>
                  </a:lnTo>
                  <a:lnTo>
                    <a:pt x="14045" y="4386"/>
                  </a:lnTo>
                  <a:lnTo>
                    <a:pt x="14546" y="4883"/>
                  </a:lnTo>
                  <a:lnTo>
                    <a:pt x="15083" y="5427"/>
                  </a:lnTo>
                  <a:lnTo>
                    <a:pt x="15638" y="6018"/>
                  </a:lnTo>
                  <a:lnTo>
                    <a:pt x="15920" y="6325"/>
                  </a:lnTo>
                  <a:lnTo>
                    <a:pt x="16193" y="6645"/>
                  </a:lnTo>
                  <a:lnTo>
                    <a:pt x="16457" y="6964"/>
                  </a:lnTo>
                  <a:lnTo>
                    <a:pt x="16721" y="7295"/>
                  </a:lnTo>
                  <a:lnTo>
                    <a:pt x="16976" y="7614"/>
                  </a:lnTo>
                  <a:lnTo>
                    <a:pt x="17222" y="7945"/>
                  </a:lnTo>
                  <a:lnTo>
                    <a:pt x="17449" y="8276"/>
                  </a:lnTo>
                  <a:lnTo>
                    <a:pt x="17659" y="8595"/>
                  </a:lnTo>
                  <a:lnTo>
                    <a:pt x="17850" y="8926"/>
                  </a:lnTo>
                  <a:lnTo>
                    <a:pt x="18023" y="9245"/>
                  </a:lnTo>
                  <a:lnTo>
                    <a:pt x="18178" y="9553"/>
                  </a:lnTo>
                  <a:lnTo>
                    <a:pt x="18296" y="9860"/>
                  </a:lnTo>
                  <a:lnTo>
                    <a:pt x="18351" y="10014"/>
                  </a:lnTo>
                  <a:lnTo>
                    <a:pt x="18396" y="10156"/>
                  </a:lnTo>
                  <a:lnTo>
                    <a:pt x="18432" y="10309"/>
                  </a:lnTo>
                  <a:lnTo>
                    <a:pt x="18469" y="10452"/>
                  </a:lnTo>
                  <a:lnTo>
                    <a:pt x="18487" y="10593"/>
                  </a:lnTo>
                  <a:lnTo>
                    <a:pt x="18506" y="10723"/>
                  </a:lnTo>
                  <a:lnTo>
                    <a:pt x="18515" y="10865"/>
                  </a:lnTo>
                  <a:lnTo>
                    <a:pt x="18506" y="10995"/>
                  </a:lnTo>
                  <a:lnTo>
                    <a:pt x="18487" y="11255"/>
                  </a:lnTo>
                  <a:lnTo>
                    <a:pt x="18460" y="11504"/>
                  </a:lnTo>
                  <a:lnTo>
                    <a:pt x="18414" y="11763"/>
                  </a:lnTo>
                  <a:lnTo>
                    <a:pt x="18369" y="12012"/>
                  </a:lnTo>
                  <a:lnTo>
                    <a:pt x="18305" y="12260"/>
                  </a:lnTo>
                  <a:lnTo>
                    <a:pt x="18233" y="12496"/>
                  </a:lnTo>
                  <a:lnTo>
                    <a:pt x="18141" y="12745"/>
                  </a:lnTo>
                  <a:lnTo>
                    <a:pt x="18050" y="12982"/>
                  </a:lnTo>
                  <a:lnTo>
                    <a:pt x="17941" y="13206"/>
                  </a:lnTo>
                  <a:lnTo>
                    <a:pt x="17822" y="13442"/>
                  </a:lnTo>
                  <a:lnTo>
                    <a:pt x="17695" y="13667"/>
                  </a:lnTo>
                  <a:lnTo>
                    <a:pt x="17549" y="13880"/>
                  </a:lnTo>
                  <a:lnTo>
                    <a:pt x="17395" y="14104"/>
                  </a:lnTo>
                  <a:lnTo>
                    <a:pt x="17231" y="14305"/>
                  </a:lnTo>
                  <a:lnTo>
                    <a:pt x="17058" y="14518"/>
                  </a:lnTo>
                  <a:lnTo>
                    <a:pt x="16876" y="14719"/>
                  </a:lnTo>
                  <a:lnTo>
                    <a:pt x="16676" y="14908"/>
                  </a:lnTo>
                  <a:lnTo>
                    <a:pt x="16466" y="15098"/>
                  </a:lnTo>
                  <a:lnTo>
                    <a:pt x="16239" y="15287"/>
                  </a:lnTo>
                  <a:lnTo>
                    <a:pt x="16011" y="15464"/>
                  </a:lnTo>
                  <a:lnTo>
                    <a:pt x="15765" y="15630"/>
                  </a:lnTo>
                  <a:lnTo>
                    <a:pt x="15502" y="15795"/>
                  </a:lnTo>
                  <a:lnTo>
                    <a:pt x="15238" y="15961"/>
                  </a:lnTo>
                  <a:lnTo>
                    <a:pt x="14955" y="16102"/>
                  </a:lnTo>
                  <a:lnTo>
                    <a:pt x="14664" y="16257"/>
                  </a:lnTo>
                  <a:lnTo>
                    <a:pt x="14354" y="16386"/>
                  </a:lnTo>
                  <a:lnTo>
                    <a:pt x="14045" y="16516"/>
                  </a:lnTo>
                  <a:lnTo>
                    <a:pt x="13708" y="16634"/>
                  </a:lnTo>
                  <a:lnTo>
                    <a:pt x="13371" y="16753"/>
                  </a:lnTo>
                  <a:lnTo>
                    <a:pt x="13017" y="16859"/>
                  </a:lnTo>
                  <a:lnTo>
                    <a:pt x="12653" y="16954"/>
                  </a:lnTo>
                  <a:lnTo>
                    <a:pt x="12270" y="17036"/>
                  </a:lnTo>
                  <a:lnTo>
                    <a:pt x="11961" y="17108"/>
                  </a:lnTo>
                  <a:lnTo>
                    <a:pt x="11661" y="17190"/>
                  </a:lnTo>
                  <a:lnTo>
                    <a:pt x="11387" y="17273"/>
                  </a:lnTo>
                  <a:lnTo>
                    <a:pt x="11114" y="17355"/>
                  </a:lnTo>
                  <a:lnTo>
                    <a:pt x="10868" y="17450"/>
                  </a:lnTo>
                  <a:lnTo>
                    <a:pt x="10632" y="17545"/>
                  </a:lnTo>
                  <a:lnTo>
                    <a:pt x="10413" y="17640"/>
                  </a:lnTo>
                  <a:lnTo>
                    <a:pt x="10204" y="17746"/>
                  </a:lnTo>
                  <a:lnTo>
                    <a:pt x="10304" y="17864"/>
                  </a:lnTo>
                  <a:lnTo>
                    <a:pt x="10404" y="17970"/>
                  </a:lnTo>
                  <a:lnTo>
                    <a:pt x="10513" y="18077"/>
                  </a:lnTo>
                  <a:lnTo>
                    <a:pt x="10623" y="18171"/>
                  </a:lnTo>
                  <a:lnTo>
                    <a:pt x="10741" y="18266"/>
                  </a:lnTo>
                  <a:lnTo>
                    <a:pt x="10868" y="18349"/>
                  </a:lnTo>
                  <a:lnTo>
                    <a:pt x="10987" y="18420"/>
                  </a:lnTo>
                  <a:lnTo>
                    <a:pt x="11114" y="18491"/>
                  </a:lnTo>
                  <a:lnTo>
                    <a:pt x="11387" y="18620"/>
                  </a:lnTo>
                  <a:lnTo>
                    <a:pt x="11661" y="18727"/>
                  </a:lnTo>
                  <a:lnTo>
                    <a:pt x="11952" y="18810"/>
                  </a:lnTo>
                  <a:lnTo>
                    <a:pt x="12243" y="18881"/>
                  </a:lnTo>
                  <a:lnTo>
                    <a:pt x="12543" y="18928"/>
                  </a:lnTo>
                  <a:lnTo>
                    <a:pt x="12853" y="18952"/>
                  </a:lnTo>
                  <a:lnTo>
                    <a:pt x="13162" y="18975"/>
                  </a:lnTo>
                  <a:lnTo>
                    <a:pt x="13481" y="18975"/>
                  </a:lnTo>
                  <a:lnTo>
                    <a:pt x="13790" y="18964"/>
                  </a:lnTo>
                  <a:lnTo>
                    <a:pt x="14100" y="18940"/>
                  </a:lnTo>
                  <a:lnTo>
                    <a:pt x="14409" y="18916"/>
                  </a:lnTo>
                  <a:lnTo>
                    <a:pt x="14719" y="18869"/>
                  </a:lnTo>
                  <a:lnTo>
                    <a:pt x="15010" y="18821"/>
                  </a:lnTo>
                  <a:lnTo>
                    <a:pt x="15302" y="18775"/>
                  </a:lnTo>
                  <a:lnTo>
                    <a:pt x="15857" y="18644"/>
                  </a:lnTo>
                  <a:lnTo>
                    <a:pt x="16357" y="18514"/>
                  </a:lnTo>
                  <a:lnTo>
                    <a:pt x="16803" y="18384"/>
                  </a:lnTo>
                  <a:lnTo>
                    <a:pt x="17167" y="18266"/>
                  </a:lnTo>
                  <a:lnTo>
                    <a:pt x="17440" y="18171"/>
                  </a:lnTo>
                  <a:lnTo>
                    <a:pt x="17677" y="18077"/>
                  </a:lnTo>
                  <a:lnTo>
                    <a:pt x="17613" y="18065"/>
                  </a:lnTo>
                  <a:lnTo>
                    <a:pt x="17449" y="18030"/>
                  </a:lnTo>
                  <a:lnTo>
                    <a:pt x="17349" y="17994"/>
                  </a:lnTo>
                  <a:lnTo>
                    <a:pt x="17240" y="17947"/>
                  </a:lnTo>
                  <a:lnTo>
                    <a:pt x="17122" y="17887"/>
                  </a:lnTo>
                  <a:lnTo>
                    <a:pt x="17003" y="17817"/>
                  </a:lnTo>
                  <a:lnTo>
                    <a:pt x="16894" y="17734"/>
                  </a:lnTo>
                  <a:lnTo>
                    <a:pt x="16803" y="17628"/>
                  </a:lnTo>
                  <a:lnTo>
                    <a:pt x="16758" y="17568"/>
                  </a:lnTo>
                  <a:lnTo>
                    <a:pt x="16721" y="17510"/>
                  </a:lnTo>
                  <a:lnTo>
                    <a:pt x="16694" y="17450"/>
                  </a:lnTo>
                  <a:lnTo>
                    <a:pt x="16667" y="17379"/>
                  </a:lnTo>
                  <a:lnTo>
                    <a:pt x="16649" y="17297"/>
                  </a:lnTo>
                  <a:lnTo>
                    <a:pt x="16639" y="17214"/>
                  </a:lnTo>
                  <a:lnTo>
                    <a:pt x="16639" y="17131"/>
                  </a:lnTo>
                  <a:lnTo>
                    <a:pt x="16649" y="17036"/>
                  </a:lnTo>
                  <a:lnTo>
                    <a:pt x="16667" y="16942"/>
                  </a:lnTo>
                  <a:lnTo>
                    <a:pt x="16694" y="16835"/>
                  </a:lnTo>
                  <a:lnTo>
                    <a:pt x="16730" y="16729"/>
                  </a:lnTo>
                  <a:lnTo>
                    <a:pt x="16776" y="16611"/>
                  </a:lnTo>
                  <a:lnTo>
                    <a:pt x="16867" y="16457"/>
                  </a:lnTo>
                  <a:lnTo>
                    <a:pt x="16958" y="16315"/>
                  </a:lnTo>
                  <a:lnTo>
                    <a:pt x="17058" y="16185"/>
                  </a:lnTo>
                  <a:lnTo>
                    <a:pt x="17176" y="16079"/>
                  </a:lnTo>
                  <a:lnTo>
                    <a:pt x="17295" y="15984"/>
                  </a:lnTo>
                  <a:lnTo>
                    <a:pt x="17422" y="15901"/>
                  </a:lnTo>
                  <a:lnTo>
                    <a:pt x="17549" y="15831"/>
                  </a:lnTo>
                  <a:lnTo>
                    <a:pt x="17686" y="15771"/>
                  </a:lnTo>
                  <a:lnTo>
                    <a:pt x="17832" y="15724"/>
                  </a:lnTo>
                  <a:lnTo>
                    <a:pt x="17977" y="15689"/>
                  </a:lnTo>
                  <a:lnTo>
                    <a:pt x="18123" y="15665"/>
                  </a:lnTo>
                  <a:lnTo>
                    <a:pt x="18278" y="15641"/>
                  </a:lnTo>
                  <a:lnTo>
                    <a:pt x="18587" y="15618"/>
                  </a:lnTo>
                  <a:lnTo>
                    <a:pt x="18897" y="15618"/>
                  </a:lnTo>
                  <a:lnTo>
                    <a:pt x="19489" y="15641"/>
                  </a:lnTo>
                  <a:lnTo>
                    <a:pt x="19771" y="15653"/>
                  </a:lnTo>
                  <a:lnTo>
                    <a:pt x="20016" y="15641"/>
                  </a:lnTo>
                  <a:lnTo>
                    <a:pt x="20135" y="15641"/>
                  </a:lnTo>
                  <a:lnTo>
                    <a:pt x="20244" y="15618"/>
                  </a:lnTo>
                  <a:lnTo>
                    <a:pt x="20344" y="15594"/>
                  </a:lnTo>
                  <a:lnTo>
                    <a:pt x="20435" y="15570"/>
                  </a:lnTo>
                  <a:lnTo>
                    <a:pt x="20508" y="15523"/>
                  </a:lnTo>
                  <a:lnTo>
                    <a:pt x="20581" y="15476"/>
                  </a:lnTo>
                  <a:lnTo>
                    <a:pt x="20635" y="15417"/>
                  </a:lnTo>
                  <a:lnTo>
                    <a:pt x="20681" y="15346"/>
                  </a:lnTo>
                  <a:lnTo>
                    <a:pt x="20717" y="15263"/>
                  </a:lnTo>
                  <a:lnTo>
                    <a:pt x="20736" y="15180"/>
                  </a:lnTo>
                  <a:lnTo>
                    <a:pt x="20745" y="15086"/>
                  </a:lnTo>
                  <a:lnTo>
                    <a:pt x="20745" y="14991"/>
                  </a:lnTo>
                  <a:lnTo>
                    <a:pt x="20736" y="14897"/>
                  </a:lnTo>
                  <a:lnTo>
                    <a:pt x="20717" y="14790"/>
                  </a:lnTo>
                  <a:lnTo>
                    <a:pt x="20690" y="14696"/>
                  </a:lnTo>
                  <a:lnTo>
                    <a:pt x="20663" y="14589"/>
                  </a:lnTo>
                  <a:lnTo>
                    <a:pt x="20572" y="14376"/>
                  </a:lnTo>
                  <a:lnTo>
                    <a:pt x="20471" y="14164"/>
                  </a:lnTo>
                  <a:lnTo>
                    <a:pt x="20344" y="13951"/>
                  </a:lnTo>
                  <a:lnTo>
                    <a:pt x="20216" y="13750"/>
                  </a:lnTo>
                  <a:lnTo>
                    <a:pt x="20080" y="13560"/>
                  </a:lnTo>
                  <a:lnTo>
                    <a:pt x="19943" y="13383"/>
                  </a:lnTo>
                  <a:lnTo>
                    <a:pt x="19689" y="13076"/>
                  </a:lnTo>
                  <a:lnTo>
                    <a:pt x="19506" y="12875"/>
                  </a:lnTo>
                  <a:lnTo>
                    <a:pt x="19443" y="12792"/>
                  </a:lnTo>
                  <a:lnTo>
                    <a:pt x="19734" y="12556"/>
                  </a:lnTo>
                  <a:lnTo>
                    <a:pt x="20007" y="12295"/>
                  </a:lnTo>
                  <a:lnTo>
                    <a:pt x="20262" y="12024"/>
                  </a:lnTo>
                  <a:lnTo>
                    <a:pt x="20490" y="11752"/>
                  </a:lnTo>
                  <a:lnTo>
                    <a:pt x="20699" y="11456"/>
                  </a:lnTo>
                  <a:lnTo>
                    <a:pt x="20881" y="11173"/>
                  </a:lnTo>
                  <a:lnTo>
                    <a:pt x="21045" y="10865"/>
                  </a:lnTo>
                  <a:lnTo>
                    <a:pt x="21181" y="10570"/>
                  </a:lnTo>
                  <a:lnTo>
                    <a:pt x="21309" y="10262"/>
                  </a:lnTo>
                  <a:lnTo>
                    <a:pt x="21409" y="9955"/>
                  </a:lnTo>
                  <a:lnTo>
                    <a:pt x="21482" y="9636"/>
                  </a:lnTo>
                  <a:lnTo>
                    <a:pt x="21546" y="9328"/>
                  </a:lnTo>
                  <a:lnTo>
                    <a:pt x="21582" y="9021"/>
                  </a:lnTo>
                  <a:lnTo>
                    <a:pt x="21600" y="8713"/>
                  </a:lnTo>
                  <a:lnTo>
                    <a:pt x="21600" y="8406"/>
                  </a:lnTo>
                  <a:lnTo>
                    <a:pt x="21582" y="8111"/>
                  </a:lnTo>
                  <a:lnTo>
                    <a:pt x="21537" y="7815"/>
                  </a:lnTo>
                  <a:lnTo>
                    <a:pt x="21482" y="7519"/>
                  </a:lnTo>
                  <a:lnTo>
                    <a:pt x="21400" y="7247"/>
                  </a:lnTo>
                  <a:lnTo>
                    <a:pt x="21309" y="6976"/>
                  </a:lnTo>
                  <a:lnTo>
                    <a:pt x="21190" y="6715"/>
                  </a:lnTo>
                  <a:lnTo>
                    <a:pt x="21063" y="6467"/>
                  </a:lnTo>
                  <a:lnTo>
                    <a:pt x="20908" y="6231"/>
                  </a:lnTo>
                  <a:lnTo>
                    <a:pt x="20745" y="6006"/>
                  </a:lnTo>
                  <a:lnTo>
                    <a:pt x="20563" y="5805"/>
                  </a:lnTo>
                  <a:lnTo>
                    <a:pt x="20353" y="5616"/>
                  </a:lnTo>
                  <a:lnTo>
                    <a:pt x="20135" y="5438"/>
                  </a:lnTo>
                  <a:lnTo>
                    <a:pt x="19907" y="5285"/>
                  </a:lnTo>
                  <a:lnTo>
                    <a:pt x="19652" y="5155"/>
                  </a:lnTo>
                  <a:lnTo>
                    <a:pt x="19388" y="5036"/>
                  </a:lnTo>
                  <a:lnTo>
                    <a:pt x="19097" y="4954"/>
                  </a:lnTo>
                  <a:lnTo>
                    <a:pt x="18806" y="4883"/>
                  </a:lnTo>
                  <a:lnTo>
                    <a:pt x="18496" y="4812"/>
                  </a:lnTo>
                  <a:lnTo>
                    <a:pt x="18196" y="4729"/>
                  </a:lnTo>
                  <a:lnTo>
                    <a:pt x="17896" y="4623"/>
                  </a:lnTo>
                  <a:lnTo>
                    <a:pt x="17604" y="4504"/>
                  </a:lnTo>
                  <a:lnTo>
                    <a:pt x="17313" y="4363"/>
                  </a:lnTo>
                  <a:lnTo>
                    <a:pt x="17022" y="4209"/>
                  </a:lnTo>
                  <a:lnTo>
                    <a:pt x="16739" y="4044"/>
                  </a:lnTo>
                  <a:lnTo>
                    <a:pt x="16466" y="3866"/>
                  </a:lnTo>
                  <a:lnTo>
                    <a:pt x="16193" y="3677"/>
                  </a:lnTo>
                  <a:lnTo>
                    <a:pt x="15929" y="3488"/>
                  </a:lnTo>
                  <a:lnTo>
                    <a:pt x="15665" y="3287"/>
                  </a:lnTo>
                  <a:lnTo>
                    <a:pt x="15420" y="3074"/>
                  </a:lnTo>
                  <a:lnTo>
                    <a:pt x="15174" y="2862"/>
                  </a:lnTo>
                  <a:lnTo>
                    <a:pt x="14937" y="2649"/>
                  </a:lnTo>
                  <a:lnTo>
                    <a:pt x="14719" y="2436"/>
                  </a:lnTo>
                  <a:lnTo>
                    <a:pt x="14500" y="2223"/>
                  </a:lnTo>
                  <a:lnTo>
                    <a:pt x="14091" y="1797"/>
                  </a:lnTo>
                  <a:lnTo>
                    <a:pt x="13736" y="1396"/>
                  </a:lnTo>
                  <a:lnTo>
                    <a:pt x="13417" y="1017"/>
                  </a:lnTo>
                  <a:lnTo>
                    <a:pt x="13144" y="686"/>
                  </a:lnTo>
                  <a:lnTo>
                    <a:pt x="12935" y="402"/>
                  </a:lnTo>
                  <a:lnTo>
                    <a:pt x="12771" y="189"/>
                  </a:lnTo>
                  <a:lnTo>
                    <a:pt x="1264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300" name="Google Shape;1913;p46"/>
            <p:cNvSpPr/>
            <p:nvPr/>
          </p:nvSpPr>
          <p:spPr>
            <a:xfrm>
              <a:off x="87148" y="326765"/>
              <a:ext cx="250516" cy="730966"/>
            </a:xfrm>
            <a:custGeom>
              <a:avLst/>
              <a:ahLst/>
              <a:cxnLst>
                <a:cxn ang="0">
                  <a:pos x="wd2" y="hd2"/>
                </a:cxn>
                <a:cxn ang="5400000">
                  <a:pos x="wd2" y="hd2"/>
                </a:cxn>
                <a:cxn ang="10800000">
                  <a:pos x="wd2" y="hd2"/>
                </a:cxn>
                <a:cxn ang="16200000">
                  <a:pos x="wd2" y="hd2"/>
                </a:cxn>
              </a:cxnLst>
              <a:rect l="0" t="0" r="r" b="b"/>
              <a:pathLst>
                <a:path w="21600" h="21600" extrusionOk="0">
                  <a:moveTo>
                    <a:pt x="21234" y="0"/>
                  </a:moveTo>
                  <a:lnTo>
                    <a:pt x="20870" y="18"/>
                  </a:lnTo>
                  <a:lnTo>
                    <a:pt x="20608" y="54"/>
                  </a:lnTo>
                  <a:lnTo>
                    <a:pt x="18522" y="590"/>
                  </a:lnTo>
                  <a:lnTo>
                    <a:pt x="16384" y="1162"/>
                  </a:lnTo>
                  <a:lnTo>
                    <a:pt x="14243" y="1771"/>
                  </a:lnTo>
                  <a:lnTo>
                    <a:pt x="12105" y="2396"/>
                  </a:lnTo>
                  <a:lnTo>
                    <a:pt x="11113" y="2718"/>
                  </a:lnTo>
                  <a:lnTo>
                    <a:pt x="10068" y="3058"/>
                  </a:lnTo>
                  <a:lnTo>
                    <a:pt x="9079" y="3398"/>
                  </a:lnTo>
                  <a:lnTo>
                    <a:pt x="8140" y="3737"/>
                  </a:lnTo>
                  <a:lnTo>
                    <a:pt x="7252" y="4077"/>
                  </a:lnTo>
                  <a:lnTo>
                    <a:pt x="6365" y="4453"/>
                  </a:lnTo>
                  <a:lnTo>
                    <a:pt x="5583" y="4810"/>
                  </a:lnTo>
                  <a:lnTo>
                    <a:pt x="4852" y="5185"/>
                  </a:lnTo>
                  <a:lnTo>
                    <a:pt x="4175" y="5561"/>
                  </a:lnTo>
                  <a:lnTo>
                    <a:pt x="3549" y="5936"/>
                  </a:lnTo>
                  <a:lnTo>
                    <a:pt x="3025" y="6330"/>
                  </a:lnTo>
                  <a:lnTo>
                    <a:pt x="2557" y="6723"/>
                  </a:lnTo>
                  <a:lnTo>
                    <a:pt x="2191" y="7117"/>
                  </a:lnTo>
                  <a:lnTo>
                    <a:pt x="1932" y="7528"/>
                  </a:lnTo>
                  <a:lnTo>
                    <a:pt x="1775" y="7939"/>
                  </a:lnTo>
                  <a:lnTo>
                    <a:pt x="1722" y="8351"/>
                  </a:lnTo>
                  <a:lnTo>
                    <a:pt x="1775" y="8780"/>
                  </a:lnTo>
                  <a:lnTo>
                    <a:pt x="1932" y="9190"/>
                  </a:lnTo>
                  <a:lnTo>
                    <a:pt x="2243" y="9638"/>
                  </a:lnTo>
                  <a:lnTo>
                    <a:pt x="2662" y="10067"/>
                  </a:lnTo>
                  <a:lnTo>
                    <a:pt x="3235" y="10514"/>
                  </a:lnTo>
                  <a:lnTo>
                    <a:pt x="3913" y="10943"/>
                  </a:lnTo>
                  <a:lnTo>
                    <a:pt x="4800" y="11408"/>
                  </a:lnTo>
                  <a:lnTo>
                    <a:pt x="5792" y="11855"/>
                  </a:lnTo>
                  <a:lnTo>
                    <a:pt x="6260" y="12052"/>
                  </a:lnTo>
                  <a:lnTo>
                    <a:pt x="6784" y="12230"/>
                  </a:lnTo>
                  <a:lnTo>
                    <a:pt x="7825" y="12588"/>
                  </a:lnTo>
                  <a:lnTo>
                    <a:pt x="8922" y="12928"/>
                  </a:lnTo>
                  <a:lnTo>
                    <a:pt x="9966" y="13286"/>
                  </a:lnTo>
                  <a:lnTo>
                    <a:pt x="10435" y="13482"/>
                  </a:lnTo>
                  <a:lnTo>
                    <a:pt x="10903" y="13661"/>
                  </a:lnTo>
                  <a:lnTo>
                    <a:pt x="11322" y="13857"/>
                  </a:lnTo>
                  <a:lnTo>
                    <a:pt x="11686" y="14073"/>
                  </a:lnTo>
                  <a:lnTo>
                    <a:pt x="12000" y="14287"/>
                  </a:lnTo>
                  <a:lnTo>
                    <a:pt x="12209" y="14537"/>
                  </a:lnTo>
                  <a:lnTo>
                    <a:pt x="12416" y="14770"/>
                  </a:lnTo>
                  <a:lnTo>
                    <a:pt x="12521" y="15038"/>
                  </a:lnTo>
                  <a:lnTo>
                    <a:pt x="12521" y="15306"/>
                  </a:lnTo>
                  <a:lnTo>
                    <a:pt x="12468" y="15556"/>
                  </a:lnTo>
                  <a:lnTo>
                    <a:pt x="12262" y="15806"/>
                  </a:lnTo>
                  <a:lnTo>
                    <a:pt x="12000" y="16057"/>
                  </a:lnTo>
                  <a:lnTo>
                    <a:pt x="11634" y="16290"/>
                  </a:lnTo>
                  <a:lnTo>
                    <a:pt x="11217" y="16522"/>
                  </a:lnTo>
                  <a:lnTo>
                    <a:pt x="10749" y="16737"/>
                  </a:lnTo>
                  <a:lnTo>
                    <a:pt x="10225" y="16951"/>
                  </a:lnTo>
                  <a:lnTo>
                    <a:pt x="9652" y="17147"/>
                  </a:lnTo>
                  <a:lnTo>
                    <a:pt x="9079" y="17363"/>
                  </a:lnTo>
                  <a:lnTo>
                    <a:pt x="7878" y="17720"/>
                  </a:lnTo>
                  <a:lnTo>
                    <a:pt x="6679" y="18060"/>
                  </a:lnTo>
                  <a:lnTo>
                    <a:pt x="5530" y="18382"/>
                  </a:lnTo>
                  <a:lnTo>
                    <a:pt x="4070" y="18775"/>
                  </a:lnTo>
                  <a:lnTo>
                    <a:pt x="3392" y="18972"/>
                  </a:lnTo>
                  <a:lnTo>
                    <a:pt x="2766" y="19168"/>
                  </a:lnTo>
                  <a:lnTo>
                    <a:pt x="2138" y="19383"/>
                  </a:lnTo>
                  <a:lnTo>
                    <a:pt x="1565" y="19615"/>
                  </a:lnTo>
                  <a:lnTo>
                    <a:pt x="1044" y="19865"/>
                  </a:lnTo>
                  <a:lnTo>
                    <a:pt x="573" y="20151"/>
                  </a:lnTo>
                  <a:lnTo>
                    <a:pt x="262" y="20403"/>
                  </a:lnTo>
                  <a:lnTo>
                    <a:pt x="52" y="20653"/>
                  </a:lnTo>
                  <a:lnTo>
                    <a:pt x="0" y="20777"/>
                  </a:lnTo>
                  <a:lnTo>
                    <a:pt x="0" y="20885"/>
                  </a:lnTo>
                  <a:lnTo>
                    <a:pt x="52" y="20992"/>
                  </a:lnTo>
                  <a:lnTo>
                    <a:pt x="105" y="21099"/>
                  </a:lnTo>
                  <a:lnTo>
                    <a:pt x="209" y="21189"/>
                  </a:lnTo>
                  <a:lnTo>
                    <a:pt x="366" y="21278"/>
                  </a:lnTo>
                  <a:lnTo>
                    <a:pt x="573" y="21368"/>
                  </a:lnTo>
                  <a:lnTo>
                    <a:pt x="835" y="21422"/>
                  </a:lnTo>
                  <a:lnTo>
                    <a:pt x="1097" y="21493"/>
                  </a:lnTo>
                  <a:lnTo>
                    <a:pt x="1460" y="21528"/>
                  </a:lnTo>
                  <a:lnTo>
                    <a:pt x="1827" y="21564"/>
                  </a:lnTo>
                  <a:lnTo>
                    <a:pt x="2295" y="21600"/>
                  </a:lnTo>
                  <a:lnTo>
                    <a:pt x="2557" y="21582"/>
                  </a:lnTo>
                  <a:lnTo>
                    <a:pt x="2921" y="21528"/>
                  </a:lnTo>
                  <a:lnTo>
                    <a:pt x="3183" y="21475"/>
                  </a:lnTo>
                  <a:lnTo>
                    <a:pt x="3235" y="21457"/>
                  </a:lnTo>
                  <a:lnTo>
                    <a:pt x="3183" y="21457"/>
                  </a:lnTo>
                  <a:lnTo>
                    <a:pt x="2505" y="21422"/>
                  </a:lnTo>
                  <a:lnTo>
                    <a:pt x="1984" y="21350"/>
                  </a:lnTo>
                  <a:lnTo>
                    <a:pt x="1775" y="21296"/>
                  </a:lnTo>
                  <a:lnTo>
                    <a:pt x="1617" y="21242"/>
                  </a:lnTo>
                  <a:lnTo>
                    <a:pt x="1460" y="21189"/>
                  </a:lnTo>
                  <a:lnTo>
                    <a:pt x="1303" y="21135"/>
                  </a:lnTo>
                  <a:lnTo>
                    <a:pt x="1149" y="20992"/>
                  </a:lnTo>
                  <a:lnTo>
                    <a:pt x="1097" y="20849"/>
                  </a:lnTo>
                  <a:lnTo>
                    <a:pt x="1097" y="20688"/>
                  </a:lnTo>
                  <a:lnTo>
                    <a:pt x="1149" y="20509"/>
                  </a:lnTo>
                  <a:lnTo>
                    <a:pt x="1303" y="20331"/>
                  </a:lnTo>
                  <a:lnTo>
                    <a:pt x="1513" y="20151"/>
                  </a:lnTo>
                  <a:lnTo>
                    <a:pt x="1775" y="19973"/>
                  </a:lnTo>
                  <a:lnTo>
                    <a:pt x="2034" y="19794"/>
                  </a:lnTo>
                  <a:lnTo>
                    <a:pt x="2348" y="19633"/>
                  </a:lnTo>
                  <a:lnTo>
                    <a:pt x="2662" y="19490"/>
                  </a:lnTo>
                  <a:lnTo>
                    <a:pt x="2973" y="19347"/>
                  </a:lnTo>
                  <a:lnTo>
                    <a:pt x="3287" y="19240"/>
                  </a:lnTo>
                  <a:lnTo>
                    <a:pt x="4175" y="18954"/>
                  </a:lnTo>
                  <a:lnTo>
                    <a:pt x="5114" y="18686"/>
                  </a:lnTo>
                  <a:lnTo>
                    <a:pt x="6991" y="18149"/>
                  </a:lnTo>
                  <a:lnTo>
                    <a:pt x="8922" y="17631"/>
                  </a:lnTo>
                  <a:lnTo>
                    <a:pt x="9809" y="17363"/>
                  </a:lnTo>
                  <a:lnTo>
                    <a:pt x="10697" y="17059"/>
                  </a:lnTo>
                  <a:lnTo>
                    <a:pt x="11322" y="16826"/>
                  </a:lnTo>
                  <a:lnTo>
                    <a:pt x="11843" y="16593"/>
                  </a:lnTo>
                  <a:lnTo>
                    <a:pt x="12314" y="16343"/>
                  </a:lnTo>
                  <a:lnTo>
                    <a:pt x="12730" y="16093"/>
                  </a:lnTo>
                  <a:lnTo>
                    <a:pt x="13097" y="15824"/>
                  </a:lnTo>
                  <a:lnTo>
                    <a:pt x="13356" y="15538"/>
                  </a:lnTo>
                  <a:lnTo>
                    <a:pt x="13513" y="15252"/>
                  </a:lnTo>
                  <a:lnTo>
                    <a:pt x="13617" y="14948"/>
                  </a:lnTo>
                  <a:lnTo>
                    <a:pt x="13617" y="14716"/>
                  </a:lnTo>
                  <a:lnTo>
                    <a:pt x="13513" y="14483"/>
                  </a:lnTo>
                  <a:lnTo>
                    <a:pt x="13303" y="14269"/>
                  </a:lnTo>
                  <a:lnTo>
                    <a:pt x="13044" y="14073"/>
                  </a:lnTo>
                  <a:lnTo>
                    <a:pt x="12730" y="13875"/>
                  </a:lnTo>
                  <a:lnTo>
                    <a:pt x="12366" y="13679"/>
                  </a:lnTo>
                  <a:lnTo>
                    <a:pt x="11948" y="13500"/>
                  </a:lnTo>
                  <a:lnTo>
                    <a:pt x="11479" y="13321"/>
                  </a:lnTo>
                  <a:lnTo>
                    <a:pt x="10487" y="12982"/>
                  </a:lnTo>
                  <a:lnTo>
                    <a:pt x="9495" y="12642"/>
                  </a:lnTo>
                  <a:lnTo>
                    <a:pt x="8503" y="12338"/>
                  </a:lnTo>
                  <a:lnTo>
                    <a:pt x="7566" y="12034"/>
                  </a:lnTo>
                  <a:lnTo>
                    <a:pt x="6470" y="11587"/>
                  </a:lnTo>
                  <a:lnTo>
                    <a:pt x="5949" y="11373"/>
                  </a:lnTo>
                  <a:lnTo>
                    <a:pt x="5478" y="11139"/>
                  </a:lnTo>
                  <a:lnTo>
                    <a:pt x="5062" y="10925"/>
                  </a:lnTo>
                  <a:lnTo>
                    <a:pt x="4695" y="10711"/>
                  </a:lnTo>
                  <a:lnTo>
                    <a:pt x="4332" y="10478"/>
                  </a:lnTo>
                  <a:lnTo>
                    <a:pt x="4017" y="10264"/>
                  </a:lnTo>
                  <a:lnTo>
                    <a:pt x="3756" y="10049"/>
                  </a:lnTo>
                  <a:lnTo>
                    <a:pt x="3497" y="9834"/>
                  </a:lnTo>
                  <a:lnTo>
                    <a:pt x="3287" y="9620"/>
                  </a:lnTo>
                  <a:lnTo>
                    <a:pt x="3130" y="9406"/>
                  </a:lnTo>
                  <a:lnTo>
                    <a:pt x="2973" y="9190"/>
                  </a:lnTo>
                  <a:lnTo>
                    <a:pt x="2868" y="8976"/>
                  </a:lnTo>
                  <a:lnTo>
                    <a:pt x="2766" y="8547"/>
                  </a:lnTo>
                  <a:lnTo>
                    <a:pt x="2766" y="8118"/>
                  </a:lnTo>
                  <a:lnTo>
                    <a:pt x="2868" y="7707"/>
                  </a:lnTo>
                  <a:lnTo>
                    <a:pt x="3130" y="7295"/>
                  </a:lnTo>
                  <a:lnTo>
                    <a:pt x="3444" y="6884"/>
                  </a:lnTo>
                  <a:lnTo>
                    <a:pt x="3860" y="6473"/>
                  </a:lnTo>
                  <a:lnTo>
                    <a:pt x="4384" y="6080"/>
                  </a:lnTo>
                  <a:lnTo>
                    <a:pt x="4957" y="5686"/>
                  </a:lnTo>
                  <a:lnTo>
                    <a:pt x="5635" y="5293"/>
                  </a:lnTo>
                  <a:lnTo>
                    <a:pt x="6365" y="4917"/>
                  </a:lnTo>
                  <a:lnTo>
                    <a:pt x="7200" y="4541"/>
                  </a:lnTo>
                  <a:lnTo>
                    <a:pt x="8035" y="4166"/>
                  </a:lnTo>
                  <a:lnTo>
                    <a:pt x="8975" y="3809"/>
                  </a:lnTo>
                  <a:lnTo>
                    <a:pt x="9914" y="3451"/>
                  </a:lnTo>
                  <a:lnTo>
                    <a:pt x="10903" y="3094"/>
                  </a:lnTo>
                  <a:lnTo>
                    <a:pt x="11948" y="2754"/>
                  </a:lnTo>
                  <a:lnTo>
                    <a:pt x="12992" y="2414"/>
                  </a:lnTo>
                  <a:lnTo>
                    <a:pt x="15130" y="1771"/>
                  </a:lnTo>
                  <a:lnTo>
                    <a:pt x="17321" y="1162"/>
                  </a:lnTo>
                  <a:lnTo>
                    <a:pt x="19514" y="572"/>
                  </a:lnTo>
                  <a:lnTo>
                    <a:pt x="21600" y="18"/>
                  </a:lnTo>
                  <a:lnTo>
                    <a:pt x="21548"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301" name="Google Shape;1914;p46"/>
            <p:cNvSpPr/>
            <p:nvPr/>
          </p:nvSpPr>
          <p:spPr>
            <a:xfrm>
              <a:off x="217247" y="70210"/>
              <a:ext cx="480450" cy="916128"/>
            </a:xfrm>
            <a:custGeom>
              <a:avLst/>
              <a:ahLst/>
              <a:cxnLst>
                <a:cxn ang="0">
                  <a:pos x="wd2" y="hd2"/>
                </a:cxn>
                <a:cxn ang="5400000">
                  <a:pos x="wd2" y="hd2"/>
                </a:cxn>
                <a:cxn ang="10800000">
                  <a:pos x="wd2" y="hd2"/>
                </a:cxn>
                <a:cxn ang="16200000">
                  <a:pos x="wd2" y="hd2"/>
                </a:cxn>
              </a:cxnLst>
              <a:rect l="0" t="0" r="r" b="b"/>
              <a:pathLst>
                <a:path w="21600" h="21600" extrusionOk="0">
                  <a:moveTo>
                    <a:pt x="21464" y="0"/>
                  </a:moveTo>
                  <a:lnTo>
                    <a:pt x="21274" y="14"/>
                  </a:lnTo>
                  <a:lnTo>
                    <a:pt x="21137" y="43"/>
                  </a:lnTo>
                  <a:lnTo>
                    <a:pt x="19777" y="613"/>
                  </a:lnTo>
                  <a:lnTo>
                    <a:pt x="18472" y="1184"/>
                  </a:lnTo>
                  <a:lnTo>
                    <a:pt x="17166" y="1769"/>
                  </a:lnTo>
                  <a:lnTo>
                    <a:pt x="15888" y="2383"/>
                  </a:lnTo>
                  <a:lnTo>
                    <a:pt x="14663" y="2996"/>
                  </a:lnTo>
                  <a:lnTo>
                    <a:pt x="13439" y="3623"/>
                  </a:lnTo>
                  <a:lnTo>
                    <a:pt x="12215" y="4265"/>
                  </a:lnTo>
                  <a:lnTo>
                    <a:pt x="11044" y="4922"/>
                  </a:lnTo>
                  <a:lnTo>
                    <a:pt x="9957" y="5521"/>
                  </a:lnTo>
                  <a:lnTo>
                    <a:pt x="8869" y="6149"/>
                  </a:lnTo>
                  <a:lnTo>
                    <a:pt x="7807" y="6777"/>
                  </a:lnTo>
                  <a:lnTo>
                    <a:pt x="6747" y="7433"/>
                  </a:lnTo>
                  <a:lnTo>
                    <a:pt x="6257" y="7761"/>
                  </a:lnTo>
                  <a:lnTo>
                    <a:pt x="5767" y="8104"/>
                  </a:lnTo>
                  <a:lnTo>
                    <a:pt x="5277" y="8446"/>
                  </a:lnTo>
                  <a:lnTo>
                    <a:pt x="4842" y="8789"/>
                  </a:lnTo>
                  <a:lnTo>
                    <a:pt x="4379" y="9145"/>
                  </a:lnTo>
                  <a:lnTo>
                    <a:pt x="3971" y="9501"/>
                  </a:lnTo>
                  <a:lnTo>
                    <a:pt x="3590" y="9859"/>
                  </a:lnTo>
                  <a:lnTo>
                    <a:pt x="3237" y="10229"/>
                  </a:lnTo>
                  <a:lnTo>
                    <a:pt x="3075" y="10415"/>
                  </a:lnTo>
                  <a:lnTo>
                    <a:pt x="2938" y="10600"/>
                  </a:lnTo>
                  <a:lnTo>
                    <a:pt x="2802" y="10771"/>
                  </a:lnTo>
                  <a:lnTo>
                    <a:pt x="2720" y="10943"/>
                  </a:lnTo>
                  <a:lnTo>
                    <a:pt x="2639" y="11114"/>
                  </a:lnTo>
                  <a:lnTo>
                    <a:pt x="2585" y="11271"/>
                  </a:lnTo>
                  <a:lnTo>
                    <a:pt x="2557" y="11442"/>
                  </a:lnTo>
                  <a:lnTo>
                    <a:pt x="2557" y="11756"/>
                  </a:lnTo>
                  <a:lnTo>
                    <a:pt x="2585" y="11898"/>
                  </a:lnTo>
                  <a:lnTo>
                    <a:pt x="2667" y="12198"/>
                  </a:lnTo>
                  <a:lnTo>
                    <a:pt x="2802" y="12484"/>
                  </a:lnTo>
                  <a:lnTo>
                    <a:pt x="3020" y="12768"/>
                  </a:lnTo>
                  <a:lnTo>
                    <a:pt x="3264" y="13054"/>
                  </a:lnTo>
                  <a:lnTo>
                    <a:pt x="3536" y="13325"/>
                  </a:lnTo>
                  <a:lnTo>
                    <a:pt x="3863" y="13610"/>
                  </a:lnTo>
                  <a:lnTo>
                    <a:pt x="4190" y="13881"/>
                  </a:lnTo>
                  <a:lnTo>
                    <a:pt x="4924" y="14438"/>
                  </a:lnTo>
                  <a:lnTo>
                    <a:pt x="5658" y="15023"/>
                  </a:lnTo>
                  <a:lnTo>
                    <a:pt x="5904" y="15223"/>
                  </a:lnTo>
                  <a:lnTo>
                    <a:pt x="6093" y="15422"/>
                  </a:lnTo>
                  <a:lnTo>
                    <a:pt x="6257" y="15622"/>
                  </a:lnTo>
                  <a:lnTo>
                    <a:pt x="6394" y="15822"/>
                  </a:lnTo>
                  <a:lnTo>
                    <a:pt x="6501" y="16021"/>
                  </a:lnTo>
                  <a:lnTo>
                    <a:pt x="6610" y="16221"/>
                  </a:lnTo>
                  <a:lnTo>
                    <a:pt x="6665" y="16421"/>
                  </a:lnTo>
                  <a:lnTo>
                    <a:pt x="6692" y="16635"/>
                  </a:lnTo>
                  <a:lnTo>
                    <a:pt x="6692" y="16835"/>
                  </a:lnTo>
                  <a:lnTo>
                    <a:pt x="6665" y="17049"/>
                  </a:lnTo>
                  <a:lnTo>
                    <a:pt x="6638" y="17263"/>
                  </a:lnTo>
                  <a:lnTo>
                    <a:pt x="6556" y="17463"/>
                  </a:lnTo>
                  <a:lnTo>
                    <a:pt x="6474" y="17677"/>
                  </a:lnTo>
                  <a:lnTo>
                    <a:pt x="6366" y="17891"/>
                  </a:lnTo>
                  <a:lnTo>
                    <a:pt x="6230" y="18105"/>
                  </a:lnTo>
                  <a:lnTo>
                    <a:pt x="6066" y="18319"/>
                  </a:lnTo>
                  <a:lnTo>
                    <a:pt x="5904" y="18518"/>
                  </a:lnTo>
                  <a:lnTo>
                    <a:pt x="5685" y="18747"/>
                  </a:lnTo>
                  <a:lnTo>
                    <a:pt x="5414" y="18989"/>
                  </a:lnTo>
                  <a:lnTo>
                    <a:pt x="5142" y="19232"/>
                  </a:lnTo>
                  <a:lnTo>
                    <a:pt x="4815" y="19474"/>
                  </a:lnTo>
                  <a:lnTo>
                    <a:pt x="4488" y="19716"/>
                  </a:lnTo>
                  <a:lnTo>
                    <a:pt x="4135" y="19959"/>
                  </a:lnTo>
                  <a:lnTo>
                    <a:pt x="3727" y="20202"/>
                  </a:lnTo>
                  <a:lnTo>
                    <a:pt x="3346" y="20430"/>
                  </a:lnTo>
                  <a:lnTo>
                    <a:pt x="2911" y="20644"/>
                  </a:lnTo>
                  <a:lnTo>
                    <a:pt x="2503" y="20844"/>
                  </a:lnTo>
                  <a:lnTo>
                    <a:pt x="2067" y="21015"/>
                  </a:lnTo>
                  <a:lnTo>
                    <a:pt x="1605" y="21172"/>
                  </a:lnTo>
                  <a:lnTo>
                    <a:pt x="1170" y="21300"/>
                  </a:lnTo>
                  <a:lnTo>
                    <a:pt x="734" y="21400"/>
                  </a:lnTo>
                  <a:lnTo>
                    <a:pt x="299" y="21471"/>
                  </a:lnTo>
                  <a:lnTo>
                    <a:pt x="109" y="21500"/>
                  </a:lnTo>
                  <a:lnTo>
                    <a:pt x="0" y="21557"/>
                  </a:lnTo>
                  <a:lnTo>
                    <a:pt x="0" y="21586"/>
                  </a:lnTo>
                  <a:lnTo>
                    <a:pt x="82" y="21600"/>
                  </a:lnTo>
                  <a:lnTo>
                    <a:pt x="191" y="21586"/>
                  </a:lnTo>
                  <a:lnTo>
                    <a:pt x="734" y="21514"/>
                  </a:lnTo>
                  <a:lnTo>
                    <a:pt x="1251" y="21400"/>
                  </a:lnTo>
                  <a:lnTo>
                    <a:pt x="1769" y="21271"/>
                  </a:lnTo>
                  <a:lnTo>
                    <a:pt x="2259" y="21115"/>
                  </a:lnTo>
                  <a:lnTo>
                    <a:pt x="2720" y="20944"/>
                  </a:lnTo>
                  <a:lnTo>
                    <a:pt x="3182" y="20744"/>
                  </a:lnTo>
                  <a:lnTo>
                    <a:pt x="3618" y="20530"/>
                  </a:lnTo>
                  <a:lnTo>
                    <a:pt x="4053" y="20302"/>
                  </a:lnTo>
                  <a:lnTo>
                    <a:pt x="4434" y="20059"/>
                  </a:lnTo>
                  <a:lnTo>
                    <a:pt x="4815" y="19817"/>
                  </a:lnTo>
                  <a:lnTo>
                    <a:pt x="5169" y="19560"/>
                  </a:lnTo>
                  <a:lnTo>
                    <a:pt x="5523" y="19303"/>
                  </a:lnTo>
                  <a:lnTo>
                    <a:pt x="5822" y="19032"/>
                  </a:lnTo>
                  <a:lnTo>
                    <a:pt x="6121" y="18775"/>
                  </a:lnTo>
                  <a:lnTo>
                    <a:pt x="6394" y="18518"/>
                  </a:lnTo>
                  <a:lnTo>
                    <a:pt x="6638" y="18261"/>
                  </a:lnTo>
                  <a:lnTo>
                    <a:pt x="6802" y="18076"/>
                  </a:lnTo>
                  <a:lnTo>
                    <a:pt x="6937" y="17876"/>
                  </a:lnTo>
                  <a:lnTo>
                    <a:pt x="7046" y="17691"/>
                  </a:lnTo>
                  <a:lnTo>
                    <a:pt x="7128" y="17491"/>
                  </a:lnTo>
                  <a:lnTo>
                    <a:pt x="7210" y="17306"/>
                  </a:lnTo>
                  <a:lnTo>
                    <a:pt x="7264" y="17105"/>
                  </a:lnTo>
                  <a:lnTo>
                    <a:pt x="7290" y="16906"/>
                  </a:lnTo>
                  <a:lnTo>
                    <a:pt x="7290" y="16706"/>
                  </a:lnTo>
                  <a:lnTo>
                    <a:pt x="7264" y="16521"/>
                  </a:lnTo>
                  <a:lnTo>
                    <a:pt x="7210" y="16321"/>
                  </a:lnTo>
                  <a:lnTo>
                    <a:pt x="7155" y="16121"/>
                  </a:lnTo>
                  <a:lnTo>
                    <a:pt x="7073" y="15936"/>
                  </a:lnTo>
                  <a:lnTo>
                    <a:pt x="6964" y="15736"/>
                  </a:lnTo>
                  <a:lnTo>
                    <a:pt x="6829" y="15551"/>
                  </a:lnTo>
                  <a:lnTo>
                    <a:pt x="6665" y="15365"/>
                  </a:lnTo>
                  <a:lnTo>
                    <a:pt x="6501" y="15180"/>
                  </a:lnTo>
                  <a:lnTo>
                    <a:pt x="6121" y="14838"/>
                  </a:lnTo>
                  <a:lnTo>
                    <a:pt x="5712" y="14523"/>
                  </a:lnTo>
                  <a:lnTo>
                    <a:pt x="4869" y="13910"/>
                  </a:lnTo>
                  <a:lnTo>
                    <a:pt x="4434" y="13596"/>
                  </a:lnTo>
                  <a:lnTo>
                    <a:pt x="4026" y="13282"/>
                  </a:lnTo>
                  <a:lnTo>
                    <a:pt x="3645" y="12954"/>
                  </a:lnTo>
                  <a:lnTo>
                    <a:pt x="3483" y="12783"/>
                  </a:lnTo>
                  <a:lnTo>
                    <a:pt x="3319" y="12597"/>
                  </a:lnTo>
                  <a:lnTo>
                    <a:pt x="3182" y="12383"/>
                  </a:lnTo>
                  <a:lnTo>
                    <a:pt x="3075" y="12155"/>
                  </a:lnTo>
                  <a:lnTo>
                    <a:pt x="2993" y="11941"/>
                  </a:lnTo>
                  <a:lnTo>
                    <a:pt x="2965" y="11713"/>
                  </a:lnTo>
                  <a:lnTo>
                    <a:pt x="2965" y="11485"/>
                  </a:lnTo>
                  <a:lnTo>
                    <a:pt x="3020" y="11271"/>
                  </a:lnTo>
                  <a:lnTo>
                    <a:pt x="3075" y="11042"/>
                  </a:lnTo>
                  <a:lnTo>
                    <a:pt x="3182" y="10814"/>
                  </a:lnTo>
                  <a:lnTo>
                    <a:pt x="3319" y="10586"/>
                  </a:lnTo>
                  <a:lnTo>
                    <a:pt x="3483" y="10357"/>
                  </a:lnTo>
                  <a:lnTo>
                    <a:pt x="3645" y="10129"/>
                  </a:lnTo>
                  <a:lnTo>
                    <a:pt x="3863" y="9901"/>
                  </a:lnTo>
                  <a:lnTo>
                    <a:pt x="4080" y="9672"/>
                  </a:lnTo>
                  <a:lnTo>
                    <a:pt x="4326" y="9445"/>
                  </a:lnTo>
                  <a:lnTo>
                    <a:pt x="4869" y="9003"/>
                  </a:lnTo>
                  <a:lnTo>
                    <a:pt x="5468" y="8560"/>
                  </a:lnTo>
                  <a:lnTo>
                    <a:pt x="6066" y="8146"/>
                  </a:lnTo>
                  <a:lnTo>
                    <a:pt x="6720" y="7732"/>
                  </a:lnTo>
                  <a:lnTo>
                    <a:pt x="7372" y="7333"/>
                  </a:lnTo>
                  <a:lnTo>
                    <a:pt x="8623" y="6606"/>
                  </a:lnTo>
                  <a:lnTo>
                    <a:pt x="9712" y="5977"/>
                  </a:lnTo>
                  <a:lnTo>
                    <a:pt x="11072" y="5179"/>
                  </a:lnTo>
                  <a:lnTo>
                    <a:pt x="12459" y="4394"/>
                  </a:lnTo>
                  <a:lnTo>
                    <a:pt x="13902" y="3623"/>
                  </a:lnTo>
                  <a:lnTo>
                    <a:pt x="15370" y="2868"/>
                  </a:lnTo>
                  <a:lnTo>
                    <a:pt x="16866" y="2140"/>
                  </a:lnTo>
                  <a:lnTo>
                    <a:pt x="18390" y="1426"/>
                  </a:lnTo>
                  <a:lnTo>
                    <a:pt x="19968" y="741"/>
                  </a:lnTo>
                  <a:lnTo>
                    <a:pt x="21573" y="57"/>
                  </a:lnTo>
                  <a:lnTo>
                    <a:pt x="21600" y="29"/>
                  </a:lnTo>
                  <a:lnTo>
                    <a:pt x="21600" y="14"/>
                  </a:lnTo>
                  <a:lnTo>
                    <a:pt x="2154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302" name="Google Shape;1915;p46"/>
            <p:cNvSpPr/>
            <p:nvPr/>
          </p:nvSpPr>
          <p:spPr>
            <a:xfrm>
              <a:off x="1222917" y="292890"/>
              <a:ext cx="182767" cy="472590"/>
            </a:xfrm>
            <a:custGeom>
              <a:avLst/>
              <a:ahLst/>
              <a:cxnLst>
                <a:cxn ang="0">
                  <a:pos x="wd2" y="hd2"/>
                </a:cxn>
                <a:cxn ang="5400000">
                  <a:pos x="wd2" y="hd2"/>
                </a:cxn>
                <a:cxn ang="10800000">
                  <a:pos x="wd2" y="hd2"/>
                </a:cxn>
                <a:cxn ang="16200000">
                  <a:pos x="wd2" y="hd2"/>
                </a:cxn>
              </a:cxnLst>
              <a:rect l="0" t="0" r="r" b="b"/>
              <a:pathLst>
                <a:path w="21600" h="21600" extrusionOk="0">
                  <a:moveTo>
                    <a:pt x="11943" y="0"/>
                  </a:moveTo>
                  <a:lnTo>
                    <a:pt x="11659" y="28"/>
                  </a:lnTo>
                  <a:lnTo>
                    <a:pt x="11444" y="56"/>
                  </a:lnTo>
                  <a:lnTo>
                    <a:pt x="11157" y="110"/>
                  </a:lnTo>
                  <a:lnTo>
                    <a:pt x="11013" y="165"/>
                  </a:lnTo>
                  <a:lnTo>
                    <a:pt x="10942" y="221"/>
                  </a:lnTo>
                  <a:lnTo>
                    <a:pt x="11013" y="276"/>
                  </a:lnTo>
                  <a:lnTo>
                    <a:pt x="12014" y="608"/>
                  </a:lnTo>
                  <a:lnTo>
                    <a:pt x="12947" y="995"/>
                  </a:lnTo>
                  <a:lnTo>
                    <a:pt x="13805" y="1355"/>
                  </a:lnTo>
                  <a:lnTo>
                    <a:pt x="14590" y="1743"/>
                  </a:lnTo>
                  <a:lnTo>
                    <a:pt x="15376" y="2157"/>
                  </a:lnTo>
                  <a:lnTo>
                    <a:pt x="16093" y="2572"/>
                  </a:lnTo>
                  <a:lnTo>
                    <a:pt x="16735" y="2987"/>
                  </a:lnTo>
                  <a:lnTo>
                    <a:pt x="17377" y="3430"/>
                  </a:lnTo>
                  <a:lnTo>
                    <a:pt x="17880" y="3872"/>
                  </a:lnTo>
                  <a:lnTo>
                    <a:pt x="18382" y="4315"/>
                  </a:lnTo>
                  <a:lnTo>
                    <a:pt x="18809" y="4756"/>
                  </a:lnTo>
                  <a:lnTo>
                    <a:pt x="19168" y="5226"/>
                  </a:lnTo>
                  <a:lnTo>
                    <a:pt x="19526" y="5697"/>
                  </a:lnTo>
                  <a:lnTo>
                    <a:pt x="19738" y="6139"/>
                  </a:lnTo>
                  <a:lnTo>
                    <a:pt x="19882" y="6609"/>
                  </a:lnTo>
                  <a:lnTo>
                    <a:pt x="20025" y="7080"/>
                  </a:lnTo>
                  <a:lnTo>
                    <a:pt x="20025" y="8020"/>
                  </a:lnTo>
                  <a:lnTo>
                    <a:pt x="19953" y="8491"/>
                  </a:lnTo>
                  <a:lnTo>
                    <a:pt x="19738" y="8933"/>
                  </a:lnTo>
                  <a:lnTo>
                    <a:pt x="19526" y="9402"/>
                  </a:lnTo>
                  <a:lnTo>
                    <a:pt x="19168" y="9845"/>
                  </a:lnTo>
                  <a:lnTo>
                    <a:pt x="18809" y="10287"/>
                  </a:lnTo>
                  <a:lnTo>
                    <a:pt x="18310" y="10730"/>
                  </a:lnTo>
                  <a:lnTo>
                    <a:pt x="17808" y="11145"/>
                  </a:lnTo>
                  <a:lnTo>
                    <a:pt x="17166" y="11560"/>
                  </a:lnTo>
                  <a:lnTo>
                    <a:pt x="16448" y="11974"/>
                  </a:lnTo>
                  <a:lnTo>
                    <a:pt x="15663" y="12363"/>
                  </a:lnTo>
                  <a:lnTo>
                    <a:pt x="14805" y="12750"/>
                  </a:lnTo>
                  <a:lnTo>
                    <a:pt x="13876" y="13109"/>
                  </a:lnTo>
                  <a:lnTo>
                    <a:pt x="12804" y="13469"/>
                  </a:lnTo>
                  <a:lnTo>
                    <a:pt x="11659" y="13800"/>
                  </a:lnTo>
                  <a:lnTo>
                    <a:pt x="11300" y="13856"/>
                  </a:lnTo>
                  <a:lnTo>
                    <a:pt x="10870" y="13939"/>
                  </a:lnTo>
                  <a:lnTo>
                    <a:pt x="9725" y="14132"/>
                  </a:lnTo>
                  <a:lnTo>
                    <a:pt x="8298" y="14326"/>
                  </a:lnTo>
                  <a:lnTo>
                    <a:pt x="6795" y="14547"/>
                  </a:lnTo>
                  <a:lnTo>
                    <a:pt x="5363" y="14769"/>
                  </a:lnTo>
                  <a:lnTo>
                    <a:pt x="4721" y="14906"/>
                  </a:lnTo>
                  <a:lnTo>
                    <a:pt x="4151" y="15045"/>
                  </a:lnTo>
                  <a:lnTo>
                    <a:pt x="3577" y="15211"/>
                  </a:lnTo>
                  <a:lnTo>
                    <a:pt x="3218" y="15348"/>
                  </a:lnTo>
                  <a:lnTo>
                    <a:pt x="2935" y="15515"/>
                  </a:lnTo>
                  <a:lnTo>
                    <a:pt x="2791" y="15709"/>
                  </a:lnTo>
                  <a:lnTo>
                    <a:pt x="2719" y="15902"/>
                  </a:lnTo>
                  <a:lnTo>
                    <a:pt x="2791" y="16096"/>
                  </a:lnTo>
                  <a:lnTo>
                    <a:pt x="2791" y="16289"/>
                  </a:lnTo>
                  <a:lnTo>
                    <a:pt x="2935" y="16456"/>
                  </a:lnTo>
                  <a:lnTo>
                    <a:pt x="3290" y="16787"/>
                  </a:lnTo>
                  <a:lnTo>
                    <a:pt x="3792" y="17146"/>
                  </a:lnTo>
                  <a:lnTo>
                    <a:pt x="4291" y="17396"/>
                  </a:lnTo>
                  <a:lnTo>
                    <a:pt x="4793" y="17645"/>
                  </a:lnTo>
                  <a:lnTo>
                    <a:pt x="5794" y="18143"/>
                  </a:lnTo>
                  <a:lnTo>
                    <a:pt x="6153" y="18363"/>
                  </a:lnTo>
                  <a:lnTo>
                    <a:pt x="6436" y="18613"/>
                  </a:lnTo>
                  <a:lnTo>
                    <a:pt x="6651" y="18889"/>
                  </a:lnTo>
                  <a:lnTo>
                    <a:pt x="6795" y="19193"/>
                  </a:lnTo>
                  <a:lnTo>
                    <a:pt x="6866" y="19498"/>
                  </a:lnTo>
                  <a:lnTo>
                    <a:pt x="6866" y="19802"/>
                  </a:lnTo>
                  <a:lnTo>
                    <a:pt x="6723" y="20106"/>
                  </a:lnTo>
                  <a:lnTo>
                    <a:pt x="6579" y="20383"/>
                  </a:lnTo>
                  <a:lnTo>
                    <a:pt x="6296" y="20632"/>
                  </a:lnTo>
                  <a:lnTo>
                    <a:pt x="5866" y="20852"/>
                  </a:lnTo>
                  <a:lnTo>
                    <a:pt x="5363" y="21046"/>
                  </a:lnTo>
                  <a:lnTo>
                    <a:pt x="4793" y="21185"/>
                  </a:lnTo>
                  <a:lnTo>
                    <a:pt x="4434" y="21241"/>
                  </a:lnTo>
                  <a:lnTo>
                    <a:pt x="4079" y="21295"/>
                  </a:lnTo>
                  <a:lnTo>
                    <a:pt x="3720" y="21322"/>
                  </a:lnTo>
                  <a:lnTo>
                    <a:pt x="2863" y="21322"/>
                  </a:lnTo>
                  <a:lnTo>
                    <a:pt x="2361" y="21267"/>
                  </a:lnTo>
                  <a:lnTo>
                    <a:pt x="1288" y="21157"/>
                  </a:lnTo>
                  <a:lnTo>
                    <a:pt x="1073" y="21157"/>
                  </a:lnTo>
                  <a:lnTo>
                    <a:pt x="861" y="21185"/>
                  </a:lnTo>
                  <a:lnTo>
                    <a:pt x="359" y="21241"/>
                  </a:lnTo>
                  <a:lnTo>
                    <a:pt x="144" y="21295"/>
                  </a:lnTo>
                  <a:lnTo>
                    <a:pt x="0" y="21350"/>
                  </a:lnTo>
                  <a:lnTo>
                    <a:pt x="0" y="21406"/>
                  </a:lnTo>
                  <a:lnTo>
                    <a:pt x="144" y="21433"/>
                  </a:lnTo>
                  <a:lnTo>
                    <a:pt x="861" y="21544"/>
                  </a:lnTo>
                  <a:lnTo>
                    <a:pt x="1647" y="21600"/>
                  </a:lnTo>
                  <a:lnTo>
                    <a:pt x="3006" y="21600"/>
                  </a:lnTo>
                  <a:lnTo>
                    <a:pt x="3720" y="21572"/>
                  </a:lnTo>
                  <a:lnTo>
                    <a:pt x="4362" y="21489"/>
                  </a:lnTo>
                  <a:lnTo>
                    <a:pt x="4936" y="21406"/>
                  </a:lnTo>
                  <a:lnTo>
                    <a:pt x="5507" y="21267"/>
                  </a:lnTo>
                  <a:lnTo>
                    <a:pt x="6081" y="21130"/>
                  </a:lnTo>
                  <a:lnTo>
                    <a:pt x="6579" y="20963"/>
                  </a:lnTo>
                  <a:lnTo>
                    <a:pt x="7082" y="20770"/>
                  </a:lnTo>
                  <a:lnTo>
                    <a:pt x="7440" y="20548"/>
                  </a:lnTo>
                  <a:lnTo>
                    <a:pt x="7867" y="20300"/>
                  </a:lnTo>
                  <a:lnTo>
                    <a:pt x="8154" y="20050"/>
                  </a:lnTo>
                  <a:lnTo>
                    <a:pt x="8441" y="19774"/>
                  </a:lnTo>
                  <a:lnTo>
                    <a:pt x="8653" y="19470"/>
                  </a:lnTo>
                  <a:lnTo>
                    <a:pt x="8653" y="19028"/>
                  </a:lnTo>
                  <a:lnTo>
                    <a:pt x="8513" y="18861"/>
                  </a:lnTo>
                  <a:lnTo>
                    <a:pt x="8226" y="18557"/>
                  </a:lnTo>
                  <a:lnTo>
                    <a:pt x="7795" y="18281"/>
                  </a:lnTo>
                  <a:lnTo>
                    <a:pt x="7297" y="17976"/>
                  </a:lnTo>
                  <a:lnTo>
                    <a:pt x="6795" y="17728"/>
                  </a:lnTo>
                  <a:lnTo>
                    <a:pt x="5794" y="17258"/>
                  </a:lnTo>
                  <a:lnTo>
                    <a:pt x="5223" y="16898"/>
                  </a:lnTo>
                  <a:lnTo>
                    <a:pt x="5008" y="16759"/>
                  </a:lnTo>
                  <a:lnTo>
                    <a:pt x="4865" y="16594"/>
                  </a:lnTo>
                  <a:lnTo>
                    <a:pt x="4793" y="16456"/>
                  </a:lnTo>
                  <a:lnTo>
                    <a:pt x="4721" y="16317"/>
                  </a:lnTo>
                  <a:lnTo>
                    <a:pt x="4721" y="16178"/>
                  </a:lnTo>
                  <a:lnTo>
                    <a:pt x="4793" y="16041"/>
                  </a:lnTo>
                  <a:lnTo>
                    <a:pt x="4865" y="15930"/>
                  </a:lnTo>
                  <a:lnTo>
                    <a:pt x="5008" y="15791"/>
                  </a:lnTo>
                  <a:lnTo>
                    <a:pt x="5363" y="15570"/>
                  </a:lnTo>
                  <a:lnTo>
                    <a:pt x="5866" y="15376"/>
                  </a:lnTo>
                  <a:lnTo>
                    <a:pt x="6508" y="15183"/>
                  </a:lnTo>
                  <a:lnTo>
                    <a:pt x="7225" y="15017"/>
                  </a:lnTo>
                  <a:lnTo>
                    <a:pt x="7939" y="14852"/>
                  </a:lnTo>
                  <a:lnTo>
                    <a:pt x="9586" y="14547"/>
                  </a:lnTo>
                  <a:lnTo>
                    <a:pt x="11157" y="14243"/>
                  </a:lnTo>
                  <a:lnTo>
                    <a:pt x="12588" y="13967"/>
                  </a:lnTo>
                  <a:lnTo>
                    <a:pt x="13805" y="13661"/>
                  </a:lnTo>
                  <a:lnTo>
                    <a:pt x="14949" y="13330"/>
                  </a:lnTo>
                  <a:lnTo>
                    <a:pt x="16022" y="12971"/>
                  </a:lnTo>
                  <a:lnTo>
                    <a:pt x="16951" y="12583"/>
                  </a:lnTo>
                  <a:lnTo>
                    <a:pt x="17808" y="12196"/>
                  </a:lnTo>
                  <a:lnTo>
                    <a:pt x="18522" y="11809"/>
                  </a:lnTo>
                  <a:lnTo>
                    <a:pt x="19239" y="11367"/>
                  </a:lnTo>
                  <a:lnTo>
                    <a:pt x="19810" y="10952"/>
                  </a:lnTo>
                  <a:lnTo>
                    <a:pt x="20312" y="10509"/>
                  </a:lnTo>
                  <a:lnTo>
                    <a:pt x="20739" y="10039"/>
                  </a:lnTo>
                  <a:lnTo>
                    <a:pt x="21026" y="9569"/>
                  </a:lnTo>
                  <a:lnTo>
                    <a:pt x="21313" y="9098"/>
                  </a:lnTo>
                  <a:lnTo>
                    <a:pt x="21456" y="8628"/>
                  </a:lnTo>
                  <a:lnTo>
                    <a:pt x="21600" y="8131"/>
                  </a:lnTo>
                  <a:lnTo>
                    <a:pt x="21600" y="7633"/>
                  </a:lnTo>
                  <a:lnTo>
                    <a:pt x="21528" y="7135"/>
                  </a:lnTo>
                  <a:lnTo>
                    <a:pt x="21456" y="6637"/>
                  </a:lnTo>
                  <a:lnTo>
                    <a:pt x="21241" y="6167"/>
                  </a:lnTo>
                  <a:lnTo>
                    <a:pt x="20954" y="5669"/>
                  </a:lnTo>
                  <a:lnTo>
                    <a:pt x="20667" y="5171"/>
                  </a:lnTo>
                  <a:lnTo>
                    <a:pt x="20312" y="4674"/>
                  </a:lnTo>
                  <a:lnTo>
                    <a:pt x="19810" y="4204"/>
                  </a:lnTo>
                  <a:lnTo>
                    <a:pt x="19311" y="3733"/>
                  </a:lnTo>
                  <a:lnTo>
                    <a:pt x="18737" y="3263"/>
                  </a:lnTo>
                  <a:lnTo>
                    <a:pt x="18167" y="2821"/>
                  </a:lnTo>
                  <a:lnTo>
                    <a:pt x="17449" y="2378"/>
                  </a:lnTo>
                  <a:lnTo>
                    <a:pt x="16735" y="1963"/>
                  </a:lnTo>
                  <a:lnTo>
                    <a:pt x="15950" y="1548"/>
                  </a:lnTo>
                  <a:lnTo>
                    <a:pt x="15164" y="1133"/>
                  </a:lnTo>
                  <a:lnTo>
                    <a:pt x="14303" y="746"/>
                  </a:lnTo>
                  <a:lnTo>
                    <a:pt x="13374" y="387"/>
                  </a:lnTo>
                  <a:lnTo>
                    <a:pt x="12373" y="56"/>
                  </a:lnTo>
                  <a:lnTo>
                    <a:pt x="12230" y="28"/>
                  </a:lnTo>
                  <a:lnTo>
                    <a:pt x="11943"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303" name="Google Shape;1916;p46"/>
            <p:cNvSpPr/>
            <p:nvPr/>
          </p:nvSpPr>
          <p:spPr>
            <a:xfrm>
              <a:off x="870745" y="86540"/>
              <a:ext cx="473804" cy="500425"/>
            </a:xfrm>
            <a:custGeom>
              <a:avLst/>
              <a:ahLst/>
              <a:cxnLst>
                <a:cxn ang="0">
                  <a:pos x="wd2" y="hd2"/>
                </a:cxn>
                <a:cxn ang="5400000">
                  <a:pos x="wd2" y="hd2"/>
                </a:cxn>
                <a:cxn ang="10800000">
                  <a:pos x="wd2" y="hd2"/>
                </a:cxn>
                <a:cxn ang="16200000">
                  <a:pos x="wd2" y="hd2"/>
                </a:cxn>
              </a:cxnLst>
              <a:rect l="0" t="0" r="r" b="b"/>
              <a:pathLst>
                <a:path w="21600" h="21600" extrusionOk="0">
                  <a:moveTo>
                    <a:pt x="277" y="0"/>
                  </a:moveTo>
                  <a:lnTo>
                    <a:pt x="166" y="26"/>
                  </a:lnTo>
                  <a:lnTo>
                    <a:pt x="83" y="79"/>
                  </a:lnTo>
                  <a:lnTo>
                    <a:pt x="0" y="131"/>
                  </a:lnTo>
                  <a:lnTo>
                    <a:pt x="0" y="234"/>
                  </a:lnTo>
                  <a:lnTo>
                    <a:pt x="55" y="731"/>
                  </a:lnTo>
                  <a:lnTo>
                    <a:pt x="138" y="1228"/>
                  </a:lnTo>
                  <a:lnTo>
                    <a:pt x="249" y="1672"/>
                  </a:lnTo>
                  <a:lnTo>
                    <a:pt x="414" y="2116"/>
                  </a:lnTo>
                  <a:lnTo>
                    <a:pt x="608" y="2534"/>
                  </a:lnTo>
                  <a:lnTo>
                    <a:pt x="828" y="2952"/>
                  </a:lnTo>
                  <a:lnTo>
                    <a:pt x="1104" y="3344"/>
                  </a:lnTo>
                  <a:lnTo>
                    <a:pt x="1380" y="3709"/>
                  </a:lnTo>
                  <a:lnTo>
                    <a:pt x="1683" y="4049"/>
                  </a:lnTo>
                  <a:lnTo>
                    <a:pt x="2015" y="4388"/>
                  </a:lnTo>
                  <a:lnTo>
                    <a:pt x="2373" y="4701"/>
                  </a:lnTo>
                  <a:lnTo>
                    <a:pt x="2759" y="5014"/>
                  </a:lnTo>
                  <a:lnTo>
                    <a:pt x="3145" y="5302"/>
                  </a:lnTo>
                  <a:lnTo>
                    <a:pt x="3559" y="5589"/>
                  </a:lnTo>
                  <a:lnTo>
                    <a:pt x="4001" y="5850"/>
                  </a:lnTo>
                  <a:lnTo>
                    <a:pt x="4442" y="6086"/>
                  </a:lnTo>
                  <a:lnTo>
                    <a:pt x="5353" y="6556"/>
                  </a:lnTo>
                  <a:lnTo>
                    <a:pt x="6317" y="6974"/>
                  </a:lnTo>
                  <a:lnTo>
                    <a:pt x="7311" y="7366"/>
                  </a:lnTo>
                  <a:lnTo>
                    <a:pt x="8277" y="7705"/>
                  </a:lnTo>
                  <a:lnTo>
                    <a:pt x="9269" y="8018"/>
                  </a:lnTo>
                  <a:lnTo>
                    <a:pt x="10207" y="8305"/>
                  </a:lnTo>
                  <a:lnTo>
                    <a:pt x="12000" y="8854"/>
                  </a:lnTo>
                  <a:lnTo>
                    <a:pt x="13022" y="9141"/>
                  </a:lnTo>
                  <a:lnTo>
                    <a:pt x="14042" y="9481"/>
                  </a:lnTo>
                  <a:lnTo>
                    <a:pt x="15035" y="9820"/>
                  </a:lnTo>
                  <a:lnTo>
                    <a:pt x="16055" y="10212"/>
                  </a:lnTo>
                  <a:lnTo>
                    <a:pt x="16552" y="10448"/>
                  </a:lnTo>
                  <a:lnTo>
                    <a:pt x="17021" y="10656"/>
                  </a:lnTo>
                  <a:lnTo>
                    <a:pt x="17490" y="10918"/>
                  </a:lnTo>
                  <a:lnTo>
                    <a:pt x="17959" y="11179"/>
                  </a:lnTo>
                  <a:lnTo>
                    <a:pt x="18401" y="11439"/>
                  </a:lnTo>
                  <a:lnTo>
                    <a:pt x="18842" y="11754"/>
                  </a:lnTo>
                  <a:lnTo>
                    <a:pt x="19228" y="12067"/>
                  </a:lnTo>
                  <a:lnTo>
                    <a:pt x="19614" y="12406"/>
                  </a:lnTo>
                  <a:lnTo>
                    <a:pt x="19890" y="12667"/>
                  </a:lnTo>
                  <a:lnTo>
                    <a:pt x="20111" y="12929"/>
                  </a:lnTo>
                  <a:lnTo>
                    <a:pt x="20303" y="13216"/>
                  </a:lnTo>
                  <a:lnTo>
                    <a:pt x="20497" y="13503"/>
                  </a:lnTo>
                  <a:lnTo>
                    <a:pt x="20636" y="13765"/>
                  </a:lnTo>
                  <a:lnTo>
                    <a:pt x="20745" y="14078"/>
                  </a:lnTo>
                  <a:lnTo>
                    <a:pt x="20856" y="14365"/>
                  </a:lnTo>
                  <a:lnTo>
                    <a:pt x="20911" y="14652"/>
                  </a:lnTo>
                  <a:lnTo>
                    <a:pt x="20966" y="14966"/>
                  </a:lnTo>
                  <a:lnTo>
                    <a:pt x="20994" y="15253"/>
                  </a:lnTo>
                  <a:lnTo>
                    <a:pt x="20994" y="15880"/>
                  </a:lnTo>
                  <a:lnTo>
                    <a:pt x="20966" y="16193"/>
                  </a:lnTo>
                  <a:lnTo>
                    <a:pt x="20911" y="16481"/>
                  </a:lnTo>
                  <a:lnTo>
                    <a:pt x="20828" y="16794"/>
                  </a:lnTo>
                  <a:lnTo>
                    <a:pt x="20745" y="17107"/>
                  </a:lnTo>
                  <a:lnTo>
                    <a:pt x="20525" y="17709"/>
                  </a:lnTo>
                  <a:lnTo>
                    <a:pt x="20248" y="18283"/>
                  </a:lnTo>
                  <a:lnTo>
                    <a:pt x="19890" y="18858"/>
                  </a:lnTo>
                  <a:lnTo>
                    <a:pt x="19531" y="19405"/>
                  </a:lnTo>
                  <a:lnTo>
                    <a:pt x="19117" y="19928"/>
                  </a:lnTo>
                  <a:lnTo>
                    <a:pt x="18648" y="20425"/>
                  </a:lnTo>
                  <a:lnTo>
                    <a:pt x="18179" y="20869"/>
                  </a:lnTo>
                  <a:lnTo>
                    <a:pt x="17684" y="21287"/>
                  </a:lnTo>
                  <a:lnTo>
                    <a:pt x="17628" y="21366"/>
                  </a:lnTo>
                  <a:lnTo>
                    <a:pt x="17601" y="21443"/>
                  </a:lnTo>
                  <a:lnTo>
                    <a:pt x="17628" y="21495"/>
                  </a:lnTo>
                  <a:lnTo>
                    <a:pt x="17684" y="21548"/>
                  </a:lnTo>
                  <a:lnTo>
                    <a:pt x="17765" y="21600"/>
                  </a:lnTo>
                  <a:lnTo>
                    <a:pt x="17876" y="21600"/>
                  </a:lnTo>
                  <a:lnTo>
                    <a:pt x="17987" y="21574"/>
                  </a:lnTo>
                  <a:lnTo>
                    <a:pt x="18070" y="21521"/>
                  </a:lnTo>
                  <a:lnTo>
                    <a:pt x="18456" y="21234"/>
                  </a:lnTo>
                  <a:lnTo>
                    <a:pt x="18814" y="20921"/>
                  </a:lnTo>
                  <a:lnTo>
                    <a:pt x="19173" y="20582"/>
                  </a:lnTo>
                  <a:lnTo>
                    <a:pt x="19504" y="20241"/>
                  </a:lnTo>
                  <a:lnTo>
                    <a:pt x="19807" y="19876"/>
                  </a:lnTo>
                  <a:lnTo>
                    <a:pt x="20111" y="19484"/>
                  </a:lnTo>
                  <a:lnTo>
                    <a:pt x="20386" y="19092"/>
                  </a:lnTo>
                  <a:lnTo>
                    <a:pt x="20636" y="18674"/>
                  </a:lnTo>
                  <a:lnTo>
                    <a:pt x="20856" y="18256"/>
                  </a:lnTo>
                  <a:lnTo>
                    <a:pt x="21049" y="17838"/>
                  </a:lnTo>
                  <a:lnTo>
                    <a:pt x="21214" y="17394"/>
                  </a:lnTo>
                  <a:lnTo>
                    <a:pt x="21380" y="16951"/>
                  </a:lnTo>
                  <a:lnTo>
                    <a:pt x="21489" y="16481"/>
                  </a:lnTo>
                  <a:lnTo>
                    <a:pt x="21545" y="16037"/>
                  </a:lnTo>
                  <a:lnTo>
                    <a:pt x="21600" y="15567"/>
                  </a:lnTo>
                  <a:lnTo>
                    <a:pt x="21600" y="15096"/>
                  </a:lnTo>
                  <a:lnTo>
                    <a:pt x="21572" y="14704"/>
                  </a:lnTo>
                  <a:lnTo>
                    <a:pt x="21489" y="14339"/>
                  </a:lnTo>
                  <a:lnTo>
                    <a:pt x="21380" y="13973"/>
                  </a:lnTo>
                  <a:lnTo>
                    <a:pt x="21242" y="13634"/>
                  </a:lnTo>
                  <a:lnTo>
                    <a:pt x="21049" y="13295"/>
                  </a:lnTo>
                  <a:lnTo>
                    <a:pt x="20828" y="12955"/>
                  </a:lnTo>
                  <a:lnTo>
                    <a:pt x="20580" y="12641"/>
                  </a:lnTo>
                  <a:lnTo>
                    <a:pt x="20331" y="12354"/>
                  </a:lnTo>
                  <a:lnTo>
                    <a:pt x="20056" y="12067"/>
                  </a:lnTo>
                  <a:lnTo>
                    <a:pt x="19753" y="11780"/>
                  </a:lnTo>
                  <a:lnTo>
                    <a:pt x="19420" y="11544"/>
                  </a:lnTo>
                  <a:lnTo>
                    <a:pt x="19090" y="11310"/>
                  </a:lnTo>
                  <a:lnTo>
                    <a:pt x="18759" y="11074"/>
                  </a:lnTo>
                  <a:lnTo>
                    <a:pt x="18428" y="10866"/>
                  </a:lnTo>
                  <a:lnTo>
                    <a:pt x="17765" y="10500"/>
                  </a:lnTo>
                  <a:lnTo>
                    <a:pt x="17242" y="10264"/>
                  </a:lnTo>
                  <a:lnTo>
                    <a:pt x="16718" y="10056"/>
                  </a:lnTo>
                  <a:lnTo>
                    <a:pt x="16166" y="9846"/>
                  </a:lnTo>
                  <a:lnTo>
                    <a:pt x="15560" y="9638"/>
                  </a:lnTo>
                  <a:lnTo>
                    <a:pt x="14291" y="9220"/>
                  </a:lnTo>
                  <a:lnTo>
                    <a:pt x="12966" y="8828"/>
                  </a:lnTo>
                  <a:lnTo>
                    <a:pt x="11587" y="8410"/>
                  </a:lnTo>
                  <a:lnTo>
                    <a:pt x="10179" y="7992"/>
                  </a:lnTo>
                  <a:lnTo>
                    <a:pt x="8773" y="7548"/>
                  </a:lnTo>
                  <a:lnTo>
                    <a:pt x="7394" y="7051"/>
                  </a:lnTo>
                  <a:lnTo>
                    <a:pt x="6731" y="6791"/>
                  </a:lnTo>
                  <a:lnTo>
                    <a:pt x="6069" y="6504"/>
                  </a:lnTo>
                  <a:lnTo>
                    <a:pt x="5436" y="6216"/>
                  </a:lnTo>
                  <a:lnTo>
                    <a:pt x="4828" y="5902"/>
                  </a:lnTo>
                  <a:lnTo>
                    <a:pt x="4248" y="5563"/>
                  </a:lnTo>
                  <a:lnTo>
                    <a:pt x="3725" y="5198"/>
                  </a:lnTo>
                  <a:lnTo>
                    <a:pt x="3201" y="4832"/>
                  </a:lnTo>
                  <a:lnTo>
                    <a:pt x="2704" y="4414"/>
                  </a:lnTo>
                  <a:lnTo>
                    <a:pt x="2263" y="3996"/>
                  </a:lnTo>
                  <a:lnTo>
                    <a:pt x="1876" y="3552"/>
                  </a:lnTo>
                  <a:lnTo>
                    <a:pt x="1518" y="3055"/>
                  </a:lnTo>
                  <a:lnTo>
                    <a:pt x="1215" y="2560"/>
                  </a:lnTo>
                  <a:lnTo>
                    <a:pt x="966" y="2011"/>
                  </a:lnTo>
                  <a:lnTo>
                    <a:pt x="774" y="1436"/>
                  </a:lnTo>
                  <a:lnTo>
                    <a:pt x="691" y="1149"/>
                  </a:lnTo>
                  <a:lnTo>
                    <a:pt x="635" y="836"/>
                  </a:lnTo>
                  <a:lnTo>
                    <a:pt x="608" y="523"/>
                  </a:lnTo>
                  <a:lnTo>
                    <a:pt x="580" y="183"/>
                  </a:lnTo>
                  <a:lnTo>
                    <a:pt x="552" y="105"/>
                  </a:lnTo>
                  <a:lnTo>
                    <a:pt x="469" y="26"/>
                  </a:lnTo>
                  <a:lnTo>
                    <a:pt x="386"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9304" name="Google Shape;996;p37"/>
          <p:cNvSpPr/>
          <p:nvPr/>
        </p:nvSpPr>
        <p:spPr>
          <a:xfrm>
            <a:off x="3937636" y="2727354"/>
            <a:ext cx="4059602" cy="548702"/>
          </a:xfrm>
          <a:prstGeom prst="roundRect">
            <a:avLst>
              <a:gd name="adj" fmla="val 50000"/>
            </a:avLst>
          </a:prstGeom>
          <a:solidFill>
            <a:srgbClr val="634934"/>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305" name="Google Shape;997;p37"/>
          <p:cNvSpPr txBox="1">
            <a:spLocks noGrp="1"/>
          </p:cNvSpPr>
          <p:nvPr>
            <p:ph type="title"/>
          </p:nvPr>
        </p:nvSpPr>
        <p:spPr>
          <a:xfrm>
            <a:off x="3433636" y="1852852"/>
            <a:ext cx="5067603" cy="841800"/>
          </a:xfrm>
          <a:prstGeom prst="rect"/>
        </p:spPr>
        <p:txBody>
          <a:bodyPr/>
          <a:p>
            <a:pPr defTabSz="438911">
              <a:defRPr sz="2800">
                <a:latin typeface="AkayaKanadaka"/>
                <a:ea typeface="AkayaKanadaka"/>
                <a:cs typeface="AkayaKanadaka"/>
                <a:sym typeface="AkayaKanadaka"/>
              </a:defRPr>
            </a:pPr>
            <a:r>
              <a:t>OUR </a:t>
            </a:r>
            <a:r>
              <a:rPr>
                <a:solidFill>
                  <a:srgbClr val="5F4A37"/>
                </a:solidFill>
              </a:rPr>
              <a:t>DATA</a:t>
            </a:r>
          </a:p>
        </p:txBody>
      </p:sp>
      <p:sp>
        <p:nvSpPr>
          <p:cNvPr id="1049306" name="Google Shape;999;p37"/>
          <p:cNvSpPr txBox="1">
            <a:spLocks noGrp="1"/>
          </p:cNvSpPr>
          <p:nvPr>
            <p:ph type="body" sz="quarter" idx="1"/>
          </p:nvPr>
        </p:nvSpPr>
        <p:spPr>
          <a:xfrm>
            <a:off x="3937636" y="2727354"/>
            <a:ext cx="4059602" cy="548702"/>
          </a:xfrm>
          <a:prstGeom prst="rect"/>
        </p:spPr>
        <p:txBody>
          <a:bodyPr>
            <a:noAutofit/>
          </a:bodyPr>
          <a:lstStyle>
            <a:lvl1pPr defTabSz="384047" indent="0" marL="0">
              <a:defRPr sz="1200"/>
            </a:lvl1pPr>
          </a:lstStyle>
          <a:p>
            <a:r>
              <a:rPr dirty="0" sz="1400" lang="en-US" smtClean="0">
                <a:solidFill>
                  <a:schemeClr val="accent2">
                    <a:lumMod val="20000"/>
                    <a:lumOff val="80000"/>
                  </a:schemeClr>
                </a:solidFill>
              </a:rPr>
              <a:t>T</a:t>
            </a:r>
            <a:r>
              <a:rPr dirty="0" sz="1400" smtClean="0">
                <a:solidFill>
                  <a:schemeClr val="accent2">
                    <a:lumMod val="20000"/>
                    <a:lumOff val="80000"/>
                  </a:schemeClr>
                </a:solidFill>
              </a:rPr>
              <a:t>he </a:t>
            </a:r>
            <a:r>
              <a:rPr dirty="0" sz="1400">
                <a:solidFill>
                  <a:schemeClr val="accent2">
                    <a:lumMod val="20000"/>
                    <a:lumOff val="80000"/>
                  </a:schemeClr>
                </a:solidFill>
              </a:rPr>
              <a:t>secret ingredient behind countless bright ideas</a:t>
            </a:r>
          </a:p>
        </p:txBody>
      </p:sp>
      <p:sp>
        <p:nvSpPr>
          <p:cNvPr id="1049307" name="Google Shape;1000;p37"/>
          <p:cNvSpPr/>
          <p:nvPr/>
        </p:nvSpPr>
        <p:spPr>
          <a:xfrm rot="5400000" flipH="1">
            <a:off x="4368189" y="1647487"/>
            <a:ext cx="9144002" cy="40760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255"/>
                </a:lnTo>
                <a:lnTo>
                  <a:pt x="39" y="11945"/>
                </a:lnTo>
                <a:lnTo>
                  <a:pt x="87" y="11759"/>
                </a:lnTo>
                <a:lnTo>
                  <a:pt x="146" y="11697"/>
                </a:lnTo>
                <a:lnTo>
                  <a:pt x="217" y="11759"/>
                </a:lnTo>
                <a:lnTo>
                  <a:pt x="256" y="11884"/>
                </a:lnTo>
                <a:lnTo>
                  <a:pt x="298" y="12007"/>
                </a:lnTo>
                <a:lnTo>
                  <a:pt x="346" y="12193"/>
                </a:lnTo>
                <a:lnTo>
                  <a:pt x="397" y="12441"/>
                </a:lnTo>
                <a:lnTo>
                  <a:pt x="450" y="12687"/>
                </a:lnTo>
                <a:lnTo>
                  <a:pt x="509" y="13060"/>
                </a:lnTo>
                <a:lnTo>
                  <a:pt x="571" y="13492"/>
                </a:lnTo>
                <a:lnTo>
                  <a:pt x="636" y="13988"/>
                </a:lnTo>
                <a:lnTo>
                  <a:pt x="751" y="14855"/>
                </a:lnTo>
                <a:lnTo>
                  <a:pt x="861" y="15597"/>
                </a:lnTo>
                <a:lnTo>
                  <a:pt x="970" y="16215"/>
                </a:lnTo>
                <a:lnTo>
                  <a:pt x="1077" y="16650"/>
                </a:lnTo>
                <a:lnTo>
                  <a:pt x="1184" y="17021"/>
                </a:lnTo>
                <a:lnTo>
                  <a:pt x="1288" y="17207"/>
                </a:lnTo>
                <a:lnTo>
                  <a:pt x="1392" y="17268"/>
                </a:lnTo>
                <a:lnTo>
                  <a:pt x="1496" y="17207"/>
                </a:lnTo>
                <a:lnTo>
                  <a:pt x="1600" y="17021"/>
                </a:lnTo>
                <a:lnTo>
                  <a:pt x="1707" y="16711"/>
                </a:lnTo>
                <a:lnTo>
                  <a:pt x="1814" y="16215"/>
                </a:lnTo>
                <a:lnTo>
                  <a:pt x="1924" y="15597"/>
                </a:lnTo>
                <a:lnTo>
                  <a:pt x="2033" y="14855"/>
                </a:lnTo>
                <a:lnTo>
                  <a:pt x="2149" y="13926"/>
                </a:lnTo>
                <a:lnTo>
                  <a:pt x="2267" y="12874"/>
                </a:lnTo>
                <a:lnTo>
                  <a:pt x="2391" y="11636"/>
                </a:lnTo>
                <a:lnTo>
                  <a:pt x="2453" y="11017"/>
                </a:lnTo>
                <a:lnTo>
                  <a:pt x="2517" y="10521"/>
                </a:lnTo>
                <a:lnTo>
                  <a:pt x="2582" y="10027"/>
                </a:lnTo>
                <a:lnTo>
                  <a:pt x="2647" y="9593"/>
                </a:lnTo>
                <a:lnTo>
                  <a:pt x="2711" y="9284"/>
                </a:lnTo>
                <a:lnTo>
                  <a:pt x="2776" y="8974"/>
                </a:lnTo>
                <a:lnTo>
                  <a:pt x="2843" y="8726"/>
                </a:lnTo>
                <a:lnTo>
                  <a:pt x="2911" y="8603"/>
                </a:lnTo>
                <a:lnTo>
                  <a:pt x="2976" y="8479"/>
                </a:lnTo>
                <a:lnTo>
                  <a:pt x="3111" y="8356"/>
                </a:lnTo>
                <a:lnTo>
                  <a:pt x="3175" y="8417"/>
                </a:lnTo>
                <a:lnTo>
                  <a:pt x="3243" y="8479"/>
                </a:lnTo>
                <a:lnTo>
                  <a:pt x="3307" y="8665"/>
                </a:lnTo>
                <a:lnTo>
                  <a:pt x="3372" y="8788"/>
                </a:lnTo>
                <a:lnTo>
                  <a:pt x="3502" y="9284"/>
                </a:lnTo>
                <a:lnTo>
                  <a:pt x="3563" y="9593"/>
                </a:lnTo>
                <a:lnTo>
                  <a:pt x="3625" y="9903"/>
                </a:lnTo>
                <a:lnTo>
                  <a:pt x="3684" y="10274"/>
                </a:lnTo>
                <a:lnTo>
                  <a:pt x="3743" y="10708"/>
                </a:lnTo>
                <a:lnTo>
                  <a:pt x="3803" y="11140"/>
                </a:lnTo>
                <a:lnTo>
                  <a:pt x="3915" y="12132"/>
                </a:lnTo>
                <a:lnTo>
                  <a:pt x="3968" y="12626"/>
                </a:lnTo>
                <a:lnTo>
                  <a:pt x="4070" y="13740"/>
                </a:lnTo>
                <a:lnTo>
                  <a:pt x="4117" y="14359"/>
                </a:lnTo>
                <a:lnTo>
                  <a:pt x="4165" y="14916"/>
                </a:lnTo>
                <a:lnTo>
                  <a:pt x="4208" y="15535"/>
                </a:lnTo>
                <a:lnTo>
                  <a:pt x="4250" y="16215"/>
                </a:lnTo>
                <a:lnTo>
                  <a:pt x="4328" y="17453"/>
                </a:lnTo>
                <a:lnTo>
                  <a:pt x="4365" y="17949"/>
                </a:lnTo>
                <a:lnTo>
                  <a:pt x="4404" y="18381"/>
                </a:lnTo>
                <a:lnTo>
                  <a:pt x="4447" y="18691"/>
                </a:lnTo>
                <a:lnTo>
                  <a:pt x="4486" y="18877"/>
                </a:lnTo>
                <a:lnTo>
                  <a:pt x="4528" y="19002"/>
                </a:lnTo>
                <a:lnTo>
                  <a:pt x="4570" y="19063"/>
                </a:lnTo>
                <a:lnTo>
                  <a:pt x="4613" y="19063"/>
                </a:lnTo>
                <a:lnTo>
                  <a:pt x="4658" y="18938"/>
                </a:lnTo>
                <a:lnTo>
                  <a:pt x="4700" y="18815"/>
                </a:lnTo>
                <a:lnTo>
                  <a:pt x="4745" y="18568"/>
                </a:lnTo>
                <a:lnTo>
                  <a:pt x="4790" y="18320"/>
                </a:lnTo>
                <a:lnTo>
                  <a:pt x="4835" y="18010"/>
                </a:lnTo>
                <a:lnTo>
                  <a:pt x="4880" y="17639"/>
                </a:lnTo>
                <a:lnTo>
                  <a:pt x="4972" y="16834"/>
                </a:lnTo>
                <a:lnTo>
                  <a:pt x="5065" y="15968"/>
                </a:lnTo>
                <a:lnTo>
                  <a:pt x="5257" y="13988"/>
                </a:lnTo>
                <a:lnTo>
                  <a:pt x="5448" y="12132"/>
                </a:lnTo>
                <a:lnTo>
                  <a:pt x="5546" y="11388"/>
                </a:lnTo>
                <a:lnTo>
                  <a:pt x="5594" y="11017"/>
                </a:lnTo>
                <a:lnTo>
                  <a:pt x="5690" y="10521"/>
                </a:lnTo>
                <a:lnTo>
                  <a:pt x="5737" y="10337"/>
                </a:lnTo>
                <a:lnTo>
                  <a:pt x="5780" y="10212"/>
                </a:lnTo>
                <a:lnTo>
                  <a:pt x="5819" y="10212"/>
                </a:lnTo>
                <a:lnTo>
                  <a:pt x="5858" y="10274"/>
                </a:lnTo>
                <a:lnTo>
                  <a:pt x="5895" y="10398"/>
                </a:lnTo>
                <a:lnTo>
                  <a:pt x="5932" y="10646"/>
                </a:lnTo>
                <a:lnTo>
                  <a:pt x="5965" y="10892"/>
                </a:lnTo>
                <a:lnTo>
                  <a:pt x="5999" y="11202"/>
                </a:lnTo>
                <a:lnTo>
                  <a:pt x="6033" y="11636"/>
                </a:lnTo>
                <a:lnTo>
                  <a:pt x="6064" y="12007"/>
                </a:lnTo>
                <a:lnTo>
                  <a:pt x="6095" y="12503"/>
                </a:lnTo>
                <a:lnTo>
                  <a:pt x="6157" y="13554"/>
                </a:lnTo>
                <a:lnTo>
                  <a:pt x="6218" y="14668"/>
                </a:lnTo>
                <a:lnTo>
                  <a:pt x="6280" y="15844"/>
                </a:lnTo>
                <a:lnTo>
                  <a:pt x="6342" y="17021"/>
                </a:lnTo>
                <a:lnTo>
                  <a:pt x="6412" y="18135"/>
                </a:lnTo>
                <a:lnTo>
                  <a:pt x="6446" y="18691"/>
                </a:lnTo>
                <a:lnTo>
                  <a:pt x="6486" y="19186"/>
                </a:lnTo>
                <a:lnTo>
                  <a:pt x="6522" y="19682"/>
                </a:lnTo>
                <a:lnTo>
                  <a:pt x="6564" y="20115"/>
                </a:lnTo>
                <a:lnTo>
                  <a:pt x="6607" y="20487"/>
                </a:lnTo>
                <a:lnTo>
                  <a:pt x="6652" y="20797"/>
                </a:lnTo>
                <a:lnTo>
                  <a:pt x="6699" y="21106"/>
                </a:lnTo>
                <a:lnTo>
                  <a:pt x="6747" y="21352"/>
                </a:lnTo>
                <a:lnTo>
                  <a:pt x="6801" y="21477"/>
                </a:lnTo>
                <a:lnTo>
                  <a:pt x="6854" y="21600"/>
                </a:lnTo>
                <a:lnTo>
                  <a:pt x="6913" y="21600"/>
                </a:lnTo>
                <a:lnTo>
                  <a:pt x="6975" y="21477"/>
                </a:lnTo>
                <a:lnTo>
                  <a:pt x="7034" y="21600"/>
                </a:lnTo>
                <a:lnTo>
                  <a:pt x="7093" y="21600"/>
                </a:lnTo>
                <a:lnTo>
                  <a:pt x="7147" y="21477"/>
                </a:lnTo>
                <a:lnTo>
                  <a:pt x="7200" y="21352"/>
                </a:lnTo>
                <a:lnTo>
                  <a:pt x="7248" y="21106"/>
                </a:lnTo>
                <a:lnTo>
                  <a:pt x="7296" y="20797"/>
                </a:lnTo>
                <a:lnTo>
                  <a:pt x="7341" y="20487"/>
                </a:lnTo>
                <a:lnTo>
                  <a:pt x="7383" y="20115"/>
                </a:lnTo>
                <a:lnTo>
                  <a:pt x="7425" y="19682"/>
                </a:lnTo>
                <a:lnTo>
                  <a:pt x="7462" y="19186"/>
                </a:lnTo>
                <a:lnTo>
                  <a:pt x="7501" y="18691"/>
                </a:lnTo>
                <a:lnTo>
                  <a:pt x="7535" y="18135"/>
                </a:lnTo>
                <a:lnTo>
                  <a:pt x="7605" y="17021"/>
                </a:lnTo>
                <a:lnTo>
                  <a:pt x="7670" y="15844"/>
                </a:lnTo>
                <a:lnTo>
                  <a:pt x="7732" y="14668"/>
                </a:lnTo>
                <a:lnTo>
                  <a:pt x="7791" y="13554"/>
                </a:lnTo>
                <a:lnTo>
                  <a:pt x="7852" y="12503"/>
                </a:lnTo>
                <a:lnTo>
                  <a:pt x="7883" y="12007"/>
                </a:lnTo>
                <a:lnTo>
                  <a:pt x="7914" y="11636"/>
                </a:lnTo>
                <a:lnTo>
                  <a:pt x="7948" y="11202"/>
                </a:lnTo>
                <a:lnTo>
                  <a:pt x="7982" y="10892"/>
                </a:lnTo>
                <a:lnTo>
                  <a:pt x="8016" y="10646"/>
                </a:lnTo>
                <a:lnTo>
                  <a:pt x="8052" y="10398"/>
                </a:lnTo>
                <a:lnTo>
                  <a:pt x="8089" y="10274"/>
                </a:lnTo>
                <a:lnTo>
                  <a:pt x="8128" y="10212"/>
                </a:lnTo>
                <a:lnTo>
                  <a:pt x="8167" y="10212"/>
                </a:lnTo>
                <a:lnTo>
                  <a:pt x="8210" y="10337"/>
                </a:lnTo>
                <a:lnTo>
                  <a:pt x="8258" y="10521"/>
                </a:lnTo>
                <a:lnTo>
                  <a:pt x="8305" y="10769"/>
                </a:lnTo>
                <a:lnTo>
                  <a:pt x="8353" y="11017"/>
                </a:lnTo>
                <a:lnTo>
                  <a:pt x="8401" y="11388"/>
                </a:lnTo>
                <a:lnTo>
                  <a:pt x="8499" y="12132"/>
                </a:lnTo>
                <a:lnTo>
                  <a:pt x="8691" y="13988"/>
                </a:lnTo>
                <a:lnTo>
                  <a:pt x="8882" y="15968"/>
                </a:lnTo>
                <a:lnTo>
                  <a:pt x="8975" y="16834"/>
                </a:lnTo>
                <a:lnTo>
                  <a:pt x="9067" y="17639"/>
                </a:lnTo>
                <a:lnTo>
                  <a:pt x="9113" y="18010"/>
                </a:lnTo>
                <a:lnTo>
                  <a:pt x="9157" y="18320"/>
                </a:lnTo>
                <a:lnTo>
                  <a:pt x="9202" y="18568"/>
                </a:lnTo>
                <a:lnTo>
                  <a:pt x="9248" y="18815"/>
                </a:lnTo>
                <a:lnTo>
                  <a:pt x="9290" y="18938"/>
                </a:lnTo>
                <a:lnTo>
                  <a:pt x="9335" y="19063"/>
                </a:lnTo>
                <a:lnTo>
                  <a:pt x="9377" y="19063"/>
                </a:lnTo>
                <a:lnTo>
                  <a:pt x="9419" y="19002"/>
                </a:lnTo>
                <a:lnTo>
                  <a:pt x="9461" y="18877"/>
                </a:lnTo>
                <a:lnTo>
                  <a:pt x="9501" y="18691"/>
                </a:lnTo>
                <a:lnTo>
                  <a:pt x="9543" y="18381"/>
                </a:lnTo>
                <a:lnTo>
                  <a:pt x="9582" y="17949"/>
                </a:lnTo>
                <a:lnTo>
                  <a:pt x="9622" y="17453"/>
                </a:lnTo>
                <a:lnTo>
                  <a:pt x="9658" y="16834"/>
                </a:lnTo>
                <a:lnTo>
                  <a:pt x="9698" y="16215"/>
                </a:lnTo>
                <a:lnTo>
                  <a:pt x="9740" y="15535"/>
                </a:lnTo>
                <a:lnTo>
                  <a:pt x="9782" y="14916"/>
                </a:lnTo>
                <a:lnTo>
                  <a:pt x="9830" y="14359"/>
                </a:lnTo>
                <a:lnTo>
                  <a:pt x="9877" y="13740"/>
                </a:lnTo>
                <a:lnTo>
                  <a:pt x="9979" y="12626"/>
                </a:lnTo>
                <a:lnTo>
                  <a:pt x="10032" y="12132"/>
                </a:lnTo>
                <a:lnTo>
                  <a:pt x="10088" y="11636"/>
                </a:lnTo>
                <a:lnTo>
                  <a:pt x="10145" y="11140"/>
                </a:lnTo>
                <a:lnTo>
                  <a:pt x="10204" y="10708"/>
                </a:lnTo>
                <a:lnTo>
                  <a:pt x="10263" y="10274"/>
                </a:lnTo>
                <a:lnTo>
                  <a:pt x="10322" y="9903"/>
                </a:lnTo>
                <a:lnTo>
                  <a:pt x="10384" y="9593"/>
                </a:lnTo>
                <a:lnTo>
                  <a:pt x="10448" y="9284"/>
                </a:lnTo>
                <a:lnTo>
                  <a:pt x="10510" y="9036"/>
                </a:lnTo>
                <a:lnTo>
                  <a:pt x="10575" y="8788"/>
                </a:lnTo>
                <a:lnTo>
                  <a:pt x="10640" y="8665"/>
                </a:lnTo>
                <a:lnTo>
                  <a:pt x="10707" y="8479"/>
                </a:lnTo>
                <a:lnTo>
                  <a:pt x="10772" y="8417"/>
                </a:lnTo>
                <a:lnTo>
                  <a:pt x="10839" y="8356"/>
                </a:lnTo>
                <a:lnTo>
                  <a:pt x="10904" y="8417"/>
                </a:lnTo>
                <a:lnTo>
                  <a:pt x="10972" y="8479"/>
                </a:lnTo>
                <a:lnTo>
                  <a:pt x="11039" y="8603"/>
                </a:lnTo>
                <a:lnTo>
                  <a:pt x="11104" y="8726"/>
                </a:lnTo>
                <a:lnTo>
                  <a:pt x="11171" y="8974"/>
                </a:lnTo>
                <a:lnTo>
                  <a:pt x="11236" y="9284"/>
                </a:lnTo>
                <a:lnTo>
                  <a:pt x="11303" y="9593"/>
                </a:lnTo>
                <a:lnTo>
                  <a:pt x="11368" y="10027"/>
                </a:lnTo>
                <a:lnTo>
                  <a:pt x="11430" y="10521"/>
                </a:lnTo>
                <a:lnTo>
                  <a:pt x="11495" y="11017"/>
                </a:lnTo>
                <a:lnTo>
                  <a:pt x="11557" y="11636"/>
                </a:lnTo>
                <a:lnTo>
                  <a:pt x="11680" y="12874"/>
                </a:lnTo>
                <a:lnTo>
                  <a:pt x="11798" y="13926"/>
                </a:lnTo>
                <a:lnTo>
                  <a:pt x="11914" y="14855"/>
                </a:lnTo>
                <a:lnTo>
                  <a:pt x="12023" y="15597"/>
                </a:lnTo>
                <a:lnTo>
                  <a:pt x="12133" y="16215"/>
                </a:lnTo>
                <a:lnTo>
                  <a:pt x="12240" y="16711"/>
                </a:lnTo>
                <a:lnTo>
                  <a:pt x="12347" y="17021"/>
                </a:lnTo>
                <a:lnTo>
                  <a:pt x="12451" y="17207"/>
                </a:lnTo>
                <a:lnTo>
                  <a:pt x="12555" y="17268"/>
                </a:lnTo>
                <a:lnTo>
                  <a:pt x="12659" y="17207"/>
                </a:lnTo>
                <a:lnTo>
                  <a:pt x="12766" y="17021"/>
                </a:lnTo>
                <a:lnTo>
                  <a:pt x="12870" y="16650"/>
                </a:lnTo>
                <a:lnTo>
                  <a:pt x="12977" y="16215"/>
                </a:lnTo>
                <a:lnTo>
                  <a:pt x="13087" y="15597"/>
                </a:lnTo>
                <a:lnTo>
                  <a:pt x="13196" y="14855"/>
                </a:lnTo>
                <a:lnTo>
                  <a:pt x="13312" y="13988"/>
                </a:lnTo>
                <a:lnTo>
                  <a:pt x="13435" y="13121"/>
                </a:lnTo>
                <a:lnTo>
                  <a:pt x="13542" y="12441"/>
                </a:lnTo>
                <a:lnTo>
                  <a:pt x="13638" y="12007"/>
                </a:lnTo>
                <a:lnTo>
                  <a:pt x="13719" y="11759"/>
                </a:lnTo>
                <a:lnTo>
                  <a:pt x="13790" y="11697"/>
                </a:lnTo>
                <a:lnTo>
                  <a:pt x="13849" y="11759"/>
                </a:lnTo>
                <a:lnTo>
                  <a:pt x="13897" y="11884"/>
                </a:lnTo>
                <a:lnTo>
                  <a:pt x="13936" y="12132"/>
                </a:lnTo>
                <a:lnTo>
                  <a:pt x="13936" y="12255"/>
                </a:lnTo>
                <a:lnTo>
                  <a:pt x="13942" y="12193"/>
                </a:lnTo>
                <a:lnTo>
                  <a:pt x="13947" y="12255"/>
                </a:lnTo>
                <a:lnTo>
                  <a:pt x="13947" y="12132"/>
                </a:lnTo>
                <a:lnTo>
                  <a:pt x="13987" y="11884"/>
                </a:lnTo>
                <a:lnTo>
                  <a:pt x="14037" y="11759"/>
                </a:lnTo>
                <a:lnTo>
                  <a:pt x="14096" y="11697"/>
                </a:lnTo>
                <a:lnTo>
                  <a:pt x="14164" y="11759"/>
                </a:lnTo>
                <a:lnTo>
                  <a:pt x="14245" y="12007"/>
                </a:lnTo>
                <a:lnTo>
                  <a:pt x="14341" y="12441"/>
                </a:lnTo>
                <a:lnTo>
                  <a:pt x="14451" y="13121"/>
                </a:lnTo>
                <a:lnTo>
                  <a:pt x="14572" y="13988"/>
                </a:lnTo>
                <a:lnTo>
                  <a:pt x="14687" y="14855"/>
                </a:lnTo>
                <a:lnTo>
                  <a:pt x="14797" y="15597"/>
                </a:lnTo>
                <a:lnTo>
                  <a:pt x="14906" y="16215"/>
                </a:lnTo>
                <a:lnTo>
                  <a:pt x="15013" y="16650"/>
                </a:lnTo>
                <a:lnTo>
                  <a:pt x="15120" y="17021"/>
                </a:lnTo>
                <a:lnTo>
                  <a:pt x="15224" y="17207"/>
                </a:lnTo>
                <a:lnTo>
                  <a:pt x="15328" y="17268"/>
                </a:lnTo>
                <a:lnTo>
                  <a:pt x="15432" y="17207"/>
                </a:lnTo>
                <a:lnTo>
                  <a:pt x="15536" y="17021"/>
                </a:lnTo>
                <a:lnTo>
                  <a:pt x="15643" y="16711"/>
                </a:lnTo>
                <a:lnTo>
                  <a:pt x="15750" y="16215"/>
                </a:lnTo>
                <a:lnTo>
                  <a:pt x="15860" y="15597"/>
                </a:lnTo>
                <a:lnTo>
                  <a:pt x="15972" y="14855"/>
                </a:lnTo>
                <a:lnTo>
                  <a:pt x="16085" y="13926"/>
                </a:lnTo>
                <a:lnTo>
                  <a:pt x="16203" y="12874"/>
                </a:lnTo>
                <a:lnTo>
                  <a:pt x="16327" y="11636"/>
                </a:lnTo>
                <a:lnTo>
                  <a:pt x="16388" y="11017"/>
                </a:lnTo>
                <a:lnTo>
                  <a:pt x="16453" y="10521"/>
                </a:lnTo>
                <a:lnTo>
                  <a:pt x="16518" y="10027"/>
                </a:lnTo>
                <a:lnTo>
                  <a:pt x="16583" y="9593"/>
                </a:lnTo>
                <a:lnTo>
                  <a:pt x="16647" y="9284"/>
                </a:lnTo>
                <a:lnTo>
                  <a:pt x="16712" y="8974"/>
                </a:lnTo>
                <a:lnTo>
                  <a:pt x="16779" y="8726"/>
                </a:lnTo>
                <a:lnTo>
                  <a:pt x="16847" y="8603"/>
                </a:lnTo>
                <a:lnTo>
                  <a:pt x="16912" y="8479"/>
                </a:lnTo>
                <a:lnTo>
                  <a:pt x="17047" y="8356"/>
                </a:lnTo>
                <a:lnTo>
                  <a:pt x="17111" y="8417"/>
                </a:lnTo>
                <a:lnTo>
                  <a:pt x="17179" y="8479"/>
                </a:lnTo>
                <a:lnTo>
                  <a:pt x="17243" y="8665"/>
                </a:lnTo>
                <a:lnTo>
                  <a:pt x="17308" y="8788"/>
                </a:lnTo>
                <a:lnTo>
                  <a:pt x="17438" y="9284"/>
                </a:lnTo>
                <a:lnTo>
                  <a:pt x="17499" y="9593"/>
                </a:lnTo>
                <a:lnTo>
                  <a:pt x="17561" y="9903"/>
                </a:lnTo>
                <a:lnTo>
                  <a:pt x="17620" y="10274"/>
                </a:lnTo>
                <a:lnTo>
                  <a:pt x="17682" y="10708"/>
                </a:lnTo>
                <a:lnTo>
                  <a:pt x="17738" y="11140"/>
                </a:lnTo>
                <a:lnTo>
                  <a:pt x="17851" y="12132"/>
                </a:lnTo>
                <a:lnTo>
                  <a:pt x="17904" y="12626"/>
                </a:lnTo>
                <a:lnTo>
                  <a:pt x="17958" y="13183"/>
                </a:lnTo>
                <a:lnTo>
                  <a:pt x="18006" y="13740"/>
                </a:lnTo>
                <a:lnTo>
                  <a:pt x="18053" y="14359"/>
                </a:lnTo>
                <a:lnTo>
                  <a:pt x="18101" y="14916"/>
                </a:lnTo>
                <a:lnTo>
                  <a:pt x="18143" y="15535"/>
                </a:lnTo>
                <a:lnTo>
                  <a:pt x="18186" y="16215"/>
                </a:lnTo>
                <a:lnTo>
                  <a:pt x="18225" y="16834"/>
                </a:lnTo>
                <a:lnTo>
                  <a:pt x="18264" y="17453"/>
                </a:lnTo>
                <a:lnTo>
                  <a:pt x="18301" y="17949"/>
                </a:lnTo>
                <a:lnTo>
                  <a:pt x="18343" y="18381"/>
                </a:lnTo>
                <a:lnTo>
                  <a:pt x="18382" y="18691"/>
                </a:lnTo>
                <a:lnTo>
                  <a:pt x="18425" y="18877"/>
                </a:lnTo>
                <a:lnTo>
                  <a:pt x="18464" y="19002"/>
                </a:lnTo>
                <a:lnTo>
                  <a:pt x="18506" y="19063"/>
                </a:lnTo>
                <a:lnTo>
                  <a:pt x="18551" y="19063"/>
                </a:lnTo>
                <a:lnTo>
                  <a:pt x="18593" y="18938"/>
                </a:lnTo>
                <a:lnTo>
                  <a:pt x="18638" y="18815"/>
                </a:lnTo>
                <a:lnTo>
                  <a:pt x="18681" y="18568"/>
                </a:lnTo>
                <a:lnTo>
                  <a:pt x="18726" y="18320"/>
                </a:lnTo>
                <a:lnTo>
                  <a:pt x="18771" y="18010"/>
                </a:lnTo>
                <a:lnTo>
                  <a:pt x="18818" y="17639"/>
                </a:lnTo>
                <a:lnTo>
                  <a:pt x="18908" y="16834"/>
                </a:lnTo>
                <a:lnTo>
                  <a:pt x="19004" y="15968"/>
                </a:lnTo>
                <a:lnTo>
                  <a:pt x="19097" y="14978"/>
                </a:lnTo>
                <a:lnTo>
                  <a:pt x="19193" y="13988"/>
                </a:lnTo>
                <a:lnTo>
                  <a:pt x="19384" y="12132"/>
                </a:lnTo>
                <a:lnTo>
                  <a:pt x="19482" y="11388"/>
                </a:lnTo>
                <a:lnTo>
                  <a:pt x="19530" y="11017"/>
                </a:lnTo>
                <a:lnTo>
                  <a:pt x="19626" y="10521"/>
                </a:lnTo>
                <a:lnTo>
                  <a:pt x="19673" y="10337"/>
                </a:lnTo>
                <a:lnTo>
                  <a:pt x="19716" y="10212"/>
                </a:lnTo>
                <a:lnTo>
                  <a:pt x="19758" y="10212"/>
                </a:lnTo>
                <a:lnTo>
                  <a:pt x="19794" y="10274"/>
                </a:lnTo>
                <a:lnTo>
                  <a:pt x="19834" y="10398"/>
                </a:lnTo>
                <a:lnTo>
                  <a:pt x="19867" y="10646"/>
                </a:lnTo>
                <a:lnTo>
                  <a:pt x="19904" y="10892"/>
                </a:lnTo>
                <a:lnTo>
                  <a:pt x="19935" y="11202"/>
                </a:lnTo>
                <a:lnTo>
                  <a:pt x="19969" y="11636"/>
                </a:lnTo>
                <a:lnTo>
                  <a:pt x="20000" y="12007"/>
                </a:lnTo>
                <a:lnTo>
                  <a:pt x="20031" y="12503"/>
                </a:lnTo>
                <a:lnTo>
                  <a:pt x="20092" y="13554"/>
                </a:lnTo>
                <a:lnTo>
                  <a:pt x="20154" y="14668"/>
                </a:lnTo>
                <a:lnTo>
                  <a:pt x="20216" y="15844"/>
                </a:lnTo>
                <a:lnTo>
                  <a:pt x="20281" y="17021"/>
                </a:lnTo>
                <a:lnTo>
                  <a:pt x="20348" y="18135"/>
                </a:lnTo>
                <a:lnTo>
                  <a:pt x="20385" y="18691"/>
                </a:lnTo>
                <a:lnTo>
                  <a:pt x="20422" y="19186"/>
                </a:lnTo>
                <a:lnTo>
                  <a:pt x="20461" y="19682"/>
                </a:lnTo>
                <a:lnTo>
                  <a:pt x="20500" y="20115"/>
                </a:lnTo>
                <a:lnTo>
                  <a:pt x="20542" y="20487"/>
                </a:lnTo>
                <a:lnTo>
                  <a:pt x="20587" y="20797"/>
                </a:lnTo>
                <a:lnTo>
                  <a:pt x="20635" y="21106"/>
                </a:lnTo>
                <a:lnTo>
                  <a:pt x="20683" y="21352"/>
                </a:lnTo>
                <a:lnTo>
                  <a:pt x="20737" y="21477"/>
                </a:lnTo>
                <a:lnTo>
                  <a:pt x="20790" y="21600"/>
                </a:lnTo>
                <a:lnTo>
                  <a:pt x="20849" y="21600"/>
                </a:lnTo>
                <a:lnTo>
                  <a:pt x="20911" y="21477"/>
                </a:lnTo>
                <a:lnTo>
                  <a:pt x="20970" y="21600"/>
                </a:lnTo>
                <a:lnTo>
                  <a:pt x="21029" y="21600"/>
                </a:lnTo>
                <a:lnTo>
                  <a:pt x="21083" y="21477"/>
                </a:lnTo>
                <a:lnTo>
                  <a:pt x="21133" y="21352"/>
                </a:lnTo>
                <a:lnTo>
                  <a:pt x="21184" y="21106"/>
                </a:lnTo>
                <a:lnTo>
                  <a:pt x="21229" y="20858"/>
                </a:lnTo>
                <a:lnTo>
                  <a:pt x="21274" y="20487"/>
                </a:lnTo>
                <a:lnTo>
                  <a:pt x="21316" y="20115"/>
                </a:lnTo>
                <a:lnTo>
                  <a:pt x="21358" y="19682"/>
                </a:lnTo>
                <a:lnTo>
                  <a:pt x="21395" y="19248"/>
                </a:lnTo>
                <a:lnTo>
                  <a:pt x="21431" y="18754"/>
                </a:lnTo>
                <a:lnTo>
                  <a:pt x="21468" y="18197"/>
                </a:lnTo>
                <a:lnTo>
                  <a:pt x="21535" y="17082"/>
                </a:lnTo>
                <a:lnTo>
                  <a:pt x="21600" y="15906"/>
                </a:lnTo>
                <a:lnTo>
                  <a:pt x="21600" y="0"/>
                </a:lnTo>
                <a:close/>
              </a:path>
            </a:pathLst>
          </a:custGeom>
          <a:solidFill>
            <a:schemeClr val="accent1"/>
          </a:solidFill>
          <a:ln w="12700">
            <a:miter lim="400000"/>
          </a:ln>
        </p:spPr>
        <p:txBody>
          <a:bodyPr anchor="ctr" bIns="0" lIns="0" rIns="0" tIns="0"/>
          <a:p>
            <a:pPr>
              <a:defRPr>
                <a:solidFill>
                  <a:srgbClr val="000000"/>
                </a:solidFill>
              </a:defRPr>
            </a:pPr>
          </a:p>
        </p:txBody>
      </p:sp>
      <p:grpSp>
        <p:nvGrpSpPr>
          <p:cNvPr id="102" name="Google Shape;1090;p37"/>
          <p:cNvGrpSpPr/>
          <p:nvPr/>
        </p:nvGrpSpPr>
        <p:grpSpPr>
          <a:xfrm>
            <a:off x="1104499" y="1109969"/>
            <a:ext cx="1053464" cy="675769"/>
            <a:chOff x="1" y="1"/>
            <a:chExt cx="1053463" cy="675768"/>
          </a:xfrm>
        </p:grpSpPr>
        <p:sp>
          <p:nvSpPr>
            <p:cNvPr id="1049308" name="Google Shape;1091;p37"/>
            <p:cNvSpPr/>
            <p:nvPr/>
          </p:nvSpPr>
          <p:spPr>
            <a:xfrm rot="2970597">
              <a:off x="148749" y="232474"/>
              <a:ext cx="294116" cy="203083"/>
            </a:xfrm>
            <a:custGeom>
              <a:avLst/>
              <a:ahLst/>
              <a:cxnLst>
                <a:cxn ang="0">
                  <a:pos x="wd2" y="hd2"/>
                </a:cxn>
                <a:cxn ang="5400000">
                  <a:pos x="wd2" y="hd2"/>
                </a:cxn>
                <a:cxn ang="10800000">
                  <a:pos x="wd2" y="hd2"/>
                </a:cxn>
                <a:cxn ang="16200000">
                  <a:pos x="wd2" y="hd2"/>
                </a:cxn>
              </a:cxnLst>
              <a:rect l="0" t="0" r="r" b="b"/>
              <a:pathLst>
                <a:path w="20138" h="21600" extrusionOk="0">
                  <a:moveTo>
                    <a:pt x="4466" y="0"/>
                  </a:moveTo>
                  <a:cubicBezTo>
                    <a:pt x="2621" y="0"/>
                    <a:pt x="729" y="1512"/>
                    <a:pt x="152" y="4197"/>
                  </a:cubicBezTo>
                  <a:cubicBezTo>
                    <a:pt x="-317" y="6564"/>
                    <a:pt x="350" y="9242"/>
                    <a:pt x="1483" y="10941"/>
                  </a:cubicBezTo>
                  <a:cubicBezTo>
                    <a:pt x="2619" y="12706"/>
                    <a:pt x="4067" y="13799"/>
                    <a:pt x="5553" y="14831"/>
                  </a:cubicBezTo>
                  <a:cubicBezTo>
                    <a:pt x="8058" y="16596"/>
                    <a:pt x="10483" y="18357"/>
                    <a:pt x="12987" y="20060"/>
                  </a:cubicBezTo>
                  <a:cubicBezTo>
                    <a:pt x="14112" y="20830"/>
                    <a:pt x="15264" y="21600"/>
                    <a:pt x="16443" y="21600"/>
                  </a:cubicBezTo>
                  <a:cubicBezTo>
                    <a:pt x="16660" y="21600"/>
                    <a:pt x="16877" y="21573"/>
                    <a:pt x="17095" y="21518"/>
                  </a:cubicBezTo>
                  <a:cubicBezTo>
                    <a:pt x="21283" y="20241"/>
                    <a:pt x="20812" y="10880"/>
                    <a:pt x="17722" y="8087"/>
                  </a:cubicBezTo>
                  <a:cubicBezTo>
                    <a:pt x="16077" y="6564"/>
                    <a:pt x="14044" y="5655"/>
                    <a:pt x="12283" y="4316"/>
                  </a:cubicBezTo>
                  <a:cubicBezTo>
                    <a:pt x="9856" y="2616"/>
                    <a:pt x="7275" y="123"/>
                    <a:pt x="4575" y="0"/>
                  </a:cubicBezTo>
                  <a:cubicBezTo>
                    <a:pt x="4538" y="0"/>
                    <a:pt x="4503" y="0"/>
                    <a:pt x="4466"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09" name="Google Shape;1092;p37"/>
            <p:cNvSpPr/>
            <p:nvPr/>
          </p:nvSpPr>
          <p:spPr>
            <a:xfrm rot="2970597">
              <a:off x="512097" y="409171"/>
              <a:ext cx="157856" cy="114851"/>
            </a:xfrm>
            <a:custGeom>
              <a:avLst/>
              <a:ahLst/>
              <a:cxnLst>
                <a:cxn ang="0">
                  <a:pos x="wd2" y="hd2"/>
                </a:cxn>
                <a:cxn ang="5400000">
                  <a:pos x="wd2" y="hd2"/>
                </a:cxn>
                <a:cxn ang="10800000">
                  <a:pos x="wd2" y="hd2"/>
                </a:cxn>
                <a:cxn ang="16200000">
                  <a:pos x="wd2" y="hd2"/>
                </a:cxn>
              </a:cxnLst>
              <a:rect l="0" t="0" r="r" b="b"/>
              <a:pathLst>
                <a:path w="20225" h="21600" extrusionOk="0">
                  <a:moveTo>
                    <a:pt x="4648" y="0"/>
                  </a:moveTo>
                  <a:cubicBezTo>
                    <a:pt x="2814" y="0"/>
                    <a:pt x="902" y="1193"/>
                    <a:pt x="200" y="3771"/>
                  </a:cubicBezTo>
                  <a:cubicBezTo>
                    <a:pt x="-313" y="6029"/>
                    <a:pt x="200" y="8607"/>
                    <a:pt x="1300" y="10324"/>
                  </a:cubicBezTo>
                  <a:cubicBezTo>
                    <a:pt x="2399" y="12155"/>
                    <a:pt x="3860" y="13336"/>
                    <a:pt x="5325" y="14408"/>
                  </a:cubicBezTo>
                  <a:cubicBezTo>
                    <a:pt x="7816" y="16239"/>
                    <a:pt x="10306" y="18173"/>
                    <a:pt x="12793" y="19889"/>
                  </a:cubicBezTo>
                  <a:cubicBezTo>
                    <a:pt x="13844" y="20709"/>
                    <a:pt x="15054" y="21600"/>
                    <a:pt x="16240" y="21600"/>
                  </a:cubicBezTo>
                  <a:cubicBezTo>
                    <a:pt x="16457" y="21600"/>
                    <a:pt x="16679" y="21570"/>
                    <a:pt x="16892" y="21504"/>
                  </a:cubicBezTo>
                  <a:cubicBezTo>
                    <a:pt x="21287" y="20534"/>
                    <a:pt x="20996" y="11613"/>
                    <a:pt x="17992" y="8607"/>
                  </a:cubicBezTo>
                  <a:cubicBezTo>
                    <a:pt x="16310" y="6993"/>
                    <a:pt x="14332" y="6029"/>
                    <a:pt x="12502" y="4740"/>
                  </a:cubicBezTo>
                  <a:cubicBezTo>
                    <a:pt x="10233" y="2909"/>
                    <a:pt x="7668" y="331"/>
                    <a:pt x="4886" y="6"/>
                  </a:cubicBezTo>
                  <a:cubicBezTo>
                    <a:pt x="4808" y="6"/>
                    <a:pt x="4730" y="0"/>
                    <a:pt x="4648"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10" name="Google Shape;1093;p37"/>
            <p:cNvSpPr/>
            <p:nvPr/>
          </p:nvSpPr>
          <p:spPr>
            <a:xfrm rot="2970597">
              <a:off x="409342" y="41057"/>
              <a:ext cx="165859" cy="125547"/>
            </a:xfrm>
            <a:custGeom>
              <a:avLst/>
              <a:ahLst/>
              <a:cxnLst>
                <a:cxn ang="0">
                  <a:pos x="wd2" y="hd2"/>
                </a:cxn>
                <a:cxn ang="5400000">
                  <a:pos x="wd2" y="hd2"/>
                </a:cxn>
                <a:cxn ang="10800000">
                  <a:pos x="wd2" y="hd2"/>
                </a:cxn>
                <a:cxn ang="16200000">
                  <a:pos x="wd2" y="hd2"/>
                </a:cxn>
              </a:cxnLst>
              <a:rect l="0" t="0" r="r" b="b"/>
              <a:pathLst>
                <a:path w="20287" h="21600" extrusionOk="0">
                  <a:moveTo>
                    <a:pt x="4637" y="0"/>
                  </a:moveTo>
                  <a:cubicBezTo>
                    <a:pt x="2816" y="0"/>
                    <a:pt x="975" y="1097"/>
                    <a:pt x="266" y="3367"/>
                  </a:cubicBezTo>
                  <a:cubicBezTo>
                    <a:pt x="-365" y="5428"/>
                    <a:pt x="195" y="8083"/>
                    <a:pt x="1245" y="9852"/>
                  </a:cubicBezTo>
                  <a:cubicBezTo>
                    <a:pt x="2291" y="11720"/>
                    <a:pt x="3760" y="12806"/>
                    <a:pt x="5229" y="13985"/>
                  </a:cubicBezTo>
                  <a:cubicBezTo>
                    <a:pt x="7673" y="15952"/>
                    <a:pt x="10122" y="17721"/>
                    <a:pt x="12566" y="19688"/>
                  </a:cubicBezTo>
                  <a:cubicBezTo>
                    <a:pt x="13753" y="20564"/>
                    <a:pt x="14995" y="21600"/>
                    <a:pt x="16295" y="21600"/>
                  </a:cubicBezTo>
                  <a:cubicBezTo>
                    <a:pt x="16448" y="21600"/>
                    <a:pt x="16605" y="21583"/>
                    <a:pt x="16761" y="21556"/>
                  </a:cubicBezTo>
                  <a:cubicBezTo>
                    <a:pt x="21235" y="20966"/>
                    <a:pt x="21164" y="12117"/>
                    <a:pt x="18160" y="9163"/>
                  </a:cubicBezTo>
                  <a:cubicBezTo>
                    <a:pt x="16479" y="7593"/>
                    <a:pt x="14525" y="6414"/>
                    <a:pt x="12778" y="4937"/>
                  </a:cubicBezTo>
                  <a:cubicBezTo>
                    <a:pt x="10329" y="3168"/>
                    <a:pt x="7885" y="413"/>
                    <a:pt x="5088" y="22"/>
                  </a:cubicBezTo>
                  <a:cubicBezTo>
                    <a:pt x="4939" y="6"/>
                    <a:pt x="4786" y="0"/>
                    <a:pt x="4637"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11" name="Google Shape;1094;p37"/>
            <p:cNvSpPr/>
            <p:nvPr/>
          </p:nvSpPr>
          <p:spPr>
            <a:xfrm rot="2970597">
              <a:off x="13061" y="533846"/>
              <a:ext cx="149373" cy="103224"/>
            </a:xfrm>
            <a:custGeom>
              <a:avLst/>
              <a:ahLst/>
              <a:cxnLst>
                <a:cxn ang="0">
                  <a:pos x="wd2" y="hd2"/>
                </a:cxn>
                <a:cxn ang="5400000">
                  <a:pos x="wd2" y="hd2"/>
                </a:cxn>
                <a:cxn ang="10800000">
                  <a:pos x="wd2" y="hd2"/>
                </a:cxn>
                <a:cxn ang="16200000">
                  <a:pos x="wd2" y="hd2"/>
                </a:cxn>
              </a:cxnLst>
              <a:rect l="0" t="0" r="r" b="b"/>
              <a:pathLst>
                <a:path w="20091" h="21600" extrusionOk="0">
                  <a:moveTo>
                    <a:pt x="4535" y="0"/>
                  </a:moveTo>
                  <a:cubicBezTo>
                    <a:pt x="2691" y="0"/>
                    <a:pt x="692" y="1555"/>
                    <a:pt x="154" y="4189"/>
                  </a:cubicBezTo>
                  <a:cubicBezTo>
                    <a:pt x="-307" y="6581"/>
                    <a:pt x="309" y="9088"/>
                    <a:pt x="1464" y="11004"/>
                  </a:cubicBezTo>
                  <a:cubicBezTo>
                    <a:pt x="2614" y="12794"/>
                    <a:pt x="4074" y="13752"/>
                    <a:pt x="5535" y="14831"/>
                  </a:cubicBezTo>
                  <a:cubicBezTo>
                    <a:pt x="7994" y="16621"/>
                    <a:pt x="10454" y="18296"/>
                    <a:pt x="12914" y="20092"/>
                  </a:cubicBezTo>
                  <a:cubicBezTo>
                    <a:pt x="13961" y="20802"/>
                    <a:pt x="15176" y="21600"/>
                    <a:pt x="16416" y="21600"/>
                  </a:cubicBezTo>
                  <a:cubicBezTo>
                    <a:pt x="16632" y="21600"/>
                    <a:pt x="16847" y="21580"/>
                    <a:pt x="17067" y="21526"/>
                  </a:cubicBezTo>
                  <a:cubicBezTo>
                    <a:pt x="21293" y="20327"/>
                    <a:pt x="20677" y="11004"/>
                    <a:pt x="17756" y="8250"/>
                  </a:cubicBezTo>
                  <a:cubicBezTo>
                    <a:pt x="16067" y="6816"/>
                    <a:pt x="14069" y="5857"/>
                    <a:pt x="12376" y="4544"/>
                  </a:cubicBezTo>
                  <a:cubicBezTo>
                    <a:pt x="9843" y="2634"/>
                    <a:pt x="7228" y="0"/>
                    <a:pt x="4535"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12" name="Google Shape;1095;p37"/>
            <p:cNvSpPr/>
            <p:nvPr/>
          </p:nvSpPr>
          <p:spPr>
            <a:xfrm rot="2970597">
              <a:off x="766047" y="236244"/>
              <a:ext cx="254576" cy="203756"/>
            </a:xfrm>
            <a:custGeom>
              <a:avLst/>
              <a:ahLst/>
              <a:cxnLst>
                <a:cxn ang="0">
                  <a:pos x="wd2" y="hd2"/>
                </a:cxn>
                <a:cxn ang="5400000">
                  <a:pos x="wd2" y="hd2"/>
                </a:cxn>
                <a:cxn ang="10800000">
                  <a:pos x="wd2" y="hd2"/>
                </a:cxn>
                <a:cxn ang="16200000">
                  <a:pos x="wd2" y="hd2"/>
                </a:cxn>
              </a:cxnLst>
              <a:rect l="0" t="0" r="r" b="b"/>
              <a:pathLst>
                <a:path w="20216" h="21600" extrusionOk="0">
                  <a:moveTo>
                    <a:pt x="4541" y="0"/>
                  </a:moveTo>
                  <a:cubicBezTo>
                    <a:pt x="2827" y="0"/>
                    <a:pt x="1100" y="995"/>
                    <a:pt x="357" y="2981"/>
                  </a:cubicBezTo>
                  <a:cubicBezTo>
                    <a:pt x="-370" y="4981"/>
                    <a:pt x="85" y="7524"/>
                    <a:pt x="1082" y="9221"/>
                  </a:cubicBezTo>
                  <a:cubicBezTo>
                    <a:pt x="2127" y="11038"/>
                    <a:pt x="3580" y="12250"/>
                    <a:pt x="4986" y="13462"/>
                  </a:cubicBezTo>
                  <a:cubicBezTo>
                    <a:pt x="7435" y="15523"/>
                    <a:pt x="9841" y="17519"/>
                    <a:pt x="12245" y="19519"/>
                  </a:cubicBezTo>
                  <a:cubicBezTo>
                    <a:pt x="13427" y="20534"/>
                    <a:pt x="14724" y="21600"/>
                    <a:pt x="16103" y="21600"/>
                  </a:cubicBezTo>
                  <a:cubicBezTo>
                    <a:pt x="16210" y="21600"/>
                    <a:pt x="16314" y="21593"/>
                    <a:pt x="16421" y="21580"/>
                  </a:cubicBezTo>
                  <a:cubicBezTo>
                    <a:pt x="20958" y="21216"/>
                    <a:pt x="21230" y="12735"/>
                    <a:pt x="18282" y="9707"/>
                  </a:cubicBezTo>
                  <a:cubicBezTo>
                    <a:pt x="16693" y="8009"/>
                    <a:pt x="14651" y="6797"/>
                    <a:pt x="12926" y="5405"/>
                  </a:cubicBezTo>
                  <a:cubicBezTo>
                    <a:pt x="10658" y="3344"/>
                    <a:pt x="8163" y="618"/>
                    <a:pt x="5347" y="75"/>
                  </a:cubicBezTo>
                  <a:cubicBezTo>
                    <a:pt x="5083" y="24"/>
                    <a:pt x="4813" y="0"/>
                    <a:pt x="4541" y="0"/>
                  </a:cubicBez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03" name="Google Shape;3176;p59"/>
          <p:cNvGrpSpPr/>
          <p:nvPr/>
        </p:nvGrpSpPr>
        <p:grpSpPr>
          <a:xfrm>
            <a:off x="255063" y="2000683"/>
            <a:ext cx="2314215" cy="2373715"/>
            <a:chOff x="0" y="0"/>
            <a:chExt cx="2314214" cy="2373714"/>
          </a:xfrm>
        </p:grpSpPr>
        <p:sp>
          <p:nvSpPr>
            <p:cNvPr id="1049313" name="Google Shape;3177;p59"/>
            <p:cNvSpPr/>
            <p:nvPr/>
          </p:nvSpPr>
          <p:spPr>
            <a:xfrm>
              <a:off x="115532" y="1555798"/>
              <a:ext cx="505668" cy="395805"/>
            </a:xfrm>
            <a:custGeom>
              <a:avLst/>
              <a:ahLst/>
              <a:cxnLst>
                <a:cxn ang="0">
                  <a:pos x="wd2" y="hd2"/>
                </a:cxn>
                <a:cxn ang="5400000">
                  <a:pos x="wd2" y="hd2"/>
                </a:cxn>
                <a:cxn ang="10800000">
                  <a:pos x="wd2" y="hd2"/>
                </a:cxn>
                <a:cxn ang="16200000">
                  <a:pos x="wd2" y="hd2"/>
                </a:cxn>
              </a:cxnLst>
              <a:rect l="0" t="0" r="r" b="b"/>
              <a:pathLst>
                <a:path w="21600" h="21600" extrusionOk="0">
                  <a:moveTo>
                    <a:pt x="49" y="0"/>
                  </a:moveTo>
                  <a:lnTo>
                    <a:pt x="0" y="1499"/>
                  </a:lnTo>
                  <a:lnTo>
                    <a:pt x="0" y="2935"/>
                  </a:lnTo>
                  <a:lnTo>
                    <a:pt x="49" y="4307"/>
                  </a:lnTo>
                  <a:lnTo>
                    <a:pt x="99" y="5557"/>
                  </a:lnTo>
                  <a:lnTo>
                    <a:pt x="245" y="7990"/>
                  </a:lnTo>
                  <a:lnTo>
                    <a:pt x="538" y="10237"/>
                  </a:lnTo>
                  <a:lnTo>
                    <a:pt x="879" y="12174"/>
                  </a:lnTo>
                  <a:lnTo>
                    <a:pt x="1272" y="13922"/>
                  </a:lnTo>
                  <a:lnTo>
                    <a:pt x="1662" y="15481"/>
                  </a:lnTo>
                  <a:lnTo>
                    <a:pt x="2151" y="16854"/>
                  </a:lnTo>
                  <a:lnTo>
                    <a:pt x="2591" y="18040"/>
                  </a:lnTo>
                  <a:lnTo>
                    <a:pt x="3031" y="19041"/>
                  </a:lnTo>
                  <a:lnTo>
                    <a:pt x="3470" y="19852"/>
                  </a:lnTo>
                  <a:lnTo>
                    <a:pt x="3861" y="20477"/>
                  </a:lnTo>
                  <a:lnTo>
                    <a:pt x="4446" y="21288"/>
                  </a:lnTo>
                  <a:lnTo>
                    <a:pt x="4644" y="21600"/>
                  </a:lnTo>
                  <a:lnTo>
                    <a:pt x="15882" y="21537"/>
                  </a:lnTo>
                  <a:lnTo>
                    <a:pt x="16517" y="20852"/>
                  </a:lnTo>
                  <a:lnTo>
                    <a:pt x="17102" y="20101"/>
                  </a:lnTo>
                  <a:lnTo>
                    <a:pt x="17641" y="19353"/>
                  </a:lnTo>
                  <a:lnTo>
                    <a:pt x="18130" y="18602"/>
                  </a:lnTo>
                  <a:lnTo>
                    <a:pt x="18569" y="17791"/>
                  </a:lnTo>
                  <a:lnTo>
                    <a:pt x="19009" y="16917"/>
                  </a:lnTo>
                  <a:lnTo>
                    <a:pt x="19350" y="16106"/>
                  </a:lnTo>
                  <a:lnTo>
                    <a:pt x="19693" y="15232"/>
                  </a:lnTo>
                  <a:lnTo>
                    <a:pt x="19987" y="14358"/>
                  </a:lnTo>
                  <a:lnTo>
                    <a:pt x="20279" y="13421"/>
                  </a:lnTo>
                  <a:lnTo>
                    <a:pt x="20718" y="11613"/>
                  </a:lnTo>
                  <a:lnTo>
                    <a:pt x="21062" y="9864"/>
                  </a:lnTo>
                  <a:lnTo>
                    <a:pt x="21306" y="8116"/>
                  </a:lnTo>
                  <a:lnTo>
                    <a:pt x="21452" y="6491"/>
                  </a:lnTo>
                  <a:lnTo>
                    <a:pt x="21551" y="4932"/>
                  </a:lnTo>
                  <a:lnTo>
                    <a:pt x="21600" y="3556"/>
                  </a:lnTo>
                  <a:lnTo>
                    <a:pt x="21600" y="2373"/>
                  </a:lnTo>
                  <a:lnTo>
                    <a:pt x="21551" y="625"/>
                  </a:lnTo>
                  <a:lnTo>
                    <a:pt x="21501"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314" name="Google Shape;3178;p59"/>
            <p:cNvSpPr/>
            <p:nvPr/>
          </p:nvSpPr>
          <p:spPr>
            <a:xfrm>
              <a:off x="570833" y="1618710"/>
              <a:ext cx="164742" cy="221930"/>
            </a:xfrm>
            <a:custGeom>
              <a:avLst/>
              <a:ahLst/>
              <a:cxnLst>
                <a:cxn ang="0">
                  <a:pos x="wd2" y="hd2"/>
                </a:cxn>
                <a:cxn ang="5400000">
                  <a:pos x="wd2" y="hd2"/>
                </a:cxn>
                <a:cxn ang="10800000">
                  <a:pos x="wd2" y="hd2"/>
                </a:cxn>
                <a:cxn ang="16200000">
                  <a:pos x="wd2" y="hd2"/>
                </a:cxn>
              </a:cxnLst>
              <a:rect l="0" t="0" r="r" b="b"/>
              <a:pathLst>
                <a:path w="21600" h="21600" extrusionOk="0">
                  <a:moveTo>
                    <a:pt x="15899" y="0"/>
                  </a:moveTo>
                  <a:lnTo>
                    <a:pt x="14397" y="113"/>
                  </a:lnTo>
                  <a:lnTo>
                    <a:pt x="12752" y="445"/>
                  </a:lnTo>
                  <a:lnTo>
                    <a:pt x="10796" y="889"/>
                  </a:lnTo>
                  <a:lnTo>
                    <a:pt x="8704" y="1671"/>
                  </a:lnTo>
                  <a:lnTo>
                    <a:pt x="6300" y="2673"/>
                  </a:lnTo>
                  <a:lnTo>
                    <a:pt x="3601" y="3895"/>
                  </a:lnTo>
                  <a:lnTo>
                    <a:pt x="3601" y="7012"/>
                  </a:lnTo>
                  <a:lnTo>
                    <a:pt x="4951" y="6236"/>
                  </a:lnTo>
                  <a:lnTo>
                    <a:pt x="6300" y="5453"/>
                  </a:lnTo>
                  <a:lnTo>
                    <a:pt x="8097" y="4564"/>
                  </a:lnTo>
                  <a:lnTo>
                    <a:pt x="9902" y="3895"/>
                  </a:lnTo>
                  <a:lnTo>
                    <a:pt x="10796" y="3562"/>
                  </a:lnTo>
                  <a:lnTo>
                    <a:pt x="11698" y="3450"/>
                  </a:lnTo>
                  <a:lnTo>
                    <a:pt x="12601" y="3337"/>
                  </a:lnTo>
                  <a:lnTo>
                    <a:pt x="13351" y="3337"/>
                  </a:lnTo>
                  <a:lnTo>
                    <a:pt x="13950" y="3562"/>
                  </a:lnTo>
                  <a:lnTo>
                    <a:pt x="14549" y="3895"/>
                  </a:lnTo>
                  <a:lnTo>
                    <a:pt x="14996" y="4564"/>
                  </a:lnTo>
                  <a:lnTo>
                    <a:pt x="15300" y="5341"/>
                  </a:lnTo>
                  <a:lnTo>
                    <a:pt x="15451" y="6455"/>
                  </a:lnTo>
                  <a:lnTo>
                    <a:pt x="15603" y="7682"/>
                  </a:lnTo>
                  <a:lnTo>
                    <a:pt x="15451" y="9016"/>
                  </a:lnTo>
                  <a:lnTo>
                    <a:pt x="15148" y="10468"/>
                  </a:lnTo>
                  <a:lnTo>
                    <a:pt x="14701" y="11802"/>
                  </a:lnTo>
                  <a:lnTo>
                    <a:pt x="14102" y="13136"/>
                  </a:lnTo>
                  <a:lnTo>
                    <a:pt x="13200" y="14475"/>
                  </a:lnTo>
                  <a:lnTo>
                    <a:pt x="12297" y="15477"/>
                  </a:lnTo>
                  <a:lnTo>
                    <a:pt x="11698" y="16034"/>
                  </a:lnTo>
                  <a:lnTo>
                    <a:pt x="11099" y="16366"/>
                  </a:lnTo>
                  <a:lnTo>
                    <a:pt x="10349" y="16698"/>
                  </a:lnTo>
                  <a:lnTo>
                    <a:pt x="9750" y="17036"/>
                  </a:lnTo>
                  <a:lnTo>
                    <a:pt x="8999" y="17255"/>
                  </a:lnTo>
                  <a:lnTo>
                    <a:pt x="8097" y="17255"/>
                  </a:lnTo>
                  <a:lnTo>
                    <a:pt x="7347" y="17368"/>
                  </a:lnTo>
                  <a:lnTo>
                    <a:pt x="6452" y="17255"/>
                  </a:lnTo>
                  <a:lnTo>
                    <a:pt x="5398" y="17036"/>
                  </a:lnTo>
                  <a:lnTo>
                    <a:pt x="4352" y="16698"/>
                  </a:lnTo>
                  <a:lnTo>
                    <a:pt x="3298" y="16253"/>
                  </a:lnTo>
                  <a:lnTo>
                    <a:pt x="2252" y="15696"/>
                  </a:lnTo>
                  <a:lnTo>
                    <a:pt x="0" y="19816"/>
                  </a:lnTo>
                  <a:lnTo>
                    <a:pt x="2100" y="20266"/>
                  </a:lnTo>
                  <a:lnTo>
                    <a:pt x="7051" y="21043"/>
                  </a:lnTo>
                  <a:lnTo>
                    <a:pt x="9902" y="21375"/>
                  </a:lnTo>
                  <a:lnTo>
                    <a:pt x="12449" y="21600"/>
                  </a:lnTo>
                  <a:lnTo>
                    <a:pt x="14549" y="21600"/>
                  </a:lnTo>
                  <a:lnTo>
                    <a:pt x="15300" y="21487"/>
                  </a:lnTo>
                  <a:lnTo>
                    <a:pt x="15899" y="21375"/>
                  </a:lnTo>
                  <a:lnTo>
                    <a:pt x="16498" y="20818"/>
                  </a:lnTo>
                  <a:lnTo>
                    <a:pt x="17248" y="19596"/>
                  </a:lnTo>
                  <a:lnTo>
                    <a:pt x="18150" y="18038"/>
                  </a:lnTo>
                  <a:lnTo>
                    <a:pt x="19053" y="16034"/>
                  </a:lnTo>
                  <a:lnTo>
                    <a:pt x="19947" y="13805"/>
                  </a:lnTo>
                  <a:lnTo>
                    <a:pt x="20698" y="11470"/>
                  </a:lnTo>
                  <a:lnTo>
                    <a:pt x="21297" y="9016"/>
                  </a:lnTo>
                  <a:lnTo>
                    <a:pt x="21600" y="6680"/>
                  </a:lnTo>
                  <a:lnTo>
                    <a:pt x="21600" y="4564"/>
                  </a:lnTo>
                  <a:lnTo>
                    <a:pt x="21297" y="3562"/>
                  </a:lnTo>
                  <a:lnTo>
                    <a:pt x="21001" y="2673"/>
                  </a:lnTo>
                  <a:lnTo>
                    <a:pt x="20546" y="1891"/>
                  </a:lnTo>
                  <a:lnTo>
                    <a:pt x="19947" y="1221"/>
                  </a:lnTo>
                  <a:lnTo>
                    <a:pt x="19197" y="670"/>
                  </a:lnTo>
                  <a:lnTo>
                    <a:pt x="18302" y="332"/>
                  </a:lnTo>
                  <a:lnTo>
                    <a:pt x="17097" y="113"/>
                  </a:lnTo>
                  <a:lnTo>
                    <a:pt x="15899"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315" name="Google Shape;3179;p59"/>
            <p:cNvSpPr/>
            <p:nvPr/>
          </p:nvSpPr>
          <p:spPr>
            <a:xfrm>
              <a:off x="129293" y="1567248"/>
              <a:ext cx="478146" cy="14982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659"/>
                  </a:lnTo>
                  <a:lnTo>
                    <a:pt x="50" y="1642"/>
                  </a:lnTo>
                  <a:lnTo>
                    <a:pt x="308" y="4118"/>
                  </a:lnTo>
                  <a:lnTo>
                    <a:pt x="515" y="5602"/>
                  </a:lnTo>
                  <a:lnTo>
                    <a:pt x="825" y="7420"/>
                  </a:lnTo>
                  <a:lnTo>
                    <a:pt x="1189" y="9395"/>
                  </a:lnTo>
                  <a:lnTo>
                    <a:pt x="1654" y="11379"/>
                  </a:lnTo>
                  <a:lnTo>
                    <a:pt x="2220" y="13355"/>
                  </a:lnTo>
                  <a:lnTo>
                    <a:pt x="2944" y="15173"/>
                  </a:lnTo>
                  <a:lnTo>
                    <a:pt x="3772" y="16982"/>
                  </a:lnTo>
                  <a:lnTo>
                    <a:pt x="4237" y="17807"/>
                  </a:lnTo>
                  <a:lnTo>
                    <a:pt x="4702" y="18632"/>
                  </a:lnTo>
                  <a:lnTo>
                    <a:pt x="5269" y="19291"/>
                  </a:lnTo>
                  <a:lnTo>
                    <a:pt x="5838" y="19949"/>
                  </a:lnTo>
                  <a:lnTo>
                    <a:pt x="6460" y="20450"/>
                  </a:lnTo>
                  <a:lnTo>
                    <a:pt x="7079" y="20941"/>
                  </a:lnTo>
                  <a:lnTo>
                    <a:pt x="7803" y="21275"/>
                  </a:lnTo>
                  <a:lnTo>
                    <a:pt x="8526" y="21433"/>
                  </a:lnTo>
                  <a:lnTo>
                    <a:pt x="9302" y="21600"/>
                  </a:lnTo>
                  <a:lnTo>
                    <a:pt x="11005" y="21600"/>
                  </a:lnTo>
                  <a:lnTo>
                    <a:pt x="11781" y="21275"/>
                  </a:lnTo>
                  <a:lnTo>
                    <a:pt x="12557" y="21108"/>
                  </a:lnTo>
                  <a:lnTo>
                    <a:pt x="13280" y="20616"/>
                  </a:lnTo>
                  <a:lnTo>
                    <a:pt x="13952" y="20116"/>
                  </a:lnTo>
                  <a:lnTo>
                    <a:pt x="14623" y="19458"/>
                  </a:lnTo>
                  <a:lnTo>
                    <a:pt x="15245" y="18799"/>
                  </a:lnTo>
                  <a:lnTo>
                    <a:pt x="15811" y="18140"/>
                  </a:lnTo>
                  <a:lnTo>
                    <a:pt x="16846" y="16490"/>
                  </a:lnTo>
                  <a:lnTo>
                    <a:pt x="17776" y="14672"/>
                  </a:lnTo>
                  <a:lnTo>
                    <a:pt x="18604" y="12697"/>
                  </a:lnTo>
                  <a:lnTo>
                    <a:pt x="19327" y="10721"/>
                  </a:lnTo>
                  <a:lnTo>
                    <a:pt x="19894" y="8737"/>
                  </a:lnTo>
                  <a:lnTo>
                    <a:pt x="20359" y="6761"/>
                  </a:lnTo>
                  <a:lnTo>
                    <a:pt x="20775" y="4944"/>
                  </a:lnTo>
                  <a:lnTo>
                    <a:pt x="21083" y="3293"/>
                  </a:lnTo>
                  <a:lnTo>
                    <a:pt x="21446" y="984"/>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316" name="Google Shape;3180;p59"/>
            <p:cNvSpPr/>
            <p:nvPr/>
          </p:nvSpPr>
          <p:spPr>
            <a:xfrm>
              <a:off x="178444" y="1580952"/>
              <a:ext cx="355790" cy="114377"/>
            </a:xfrm>
            <a:custGeom>
              <a:avLst/>
              <a:ahLst/>
              <a:cxnLst>
                <a:cxn ang="0">
                  <a:pos x="wd2" y="hd2"/>
                </a:cxn>
                <a:cxn ang="5400000">
                  <a:pos x="wd2" y="hd2"/>
                </a:cxn>
                <a:cxn ang="10800000">
                  <a:pos x="wd2" y="hd2"/>
                </a:cxn>
                <a:cxn ang="16200000">
                  <a:pos x="wd2" y="hd2"/>
                </a:cxn>
              </a:cxnLst>
              <a:rect l="0" t="0" r="r" b="b"/>
              <a:pathLst>
                <a:path w="21600" h="21600" extrusionOk="0">
                  <a:moveTo>
                    <a:pt x="10837" y="0"/>
                  </a:moveTo>
                  <a:lnTo>
                    <a:pt x="8611" y="218"/>
                  </a:lnTo>
                  <a:lnTo>
                    <a:pt x="6600" y="863"/>
                  </a:lnTo>
                  <a:lnTo>
                    <a:pt x="4792" y="1944"/>
                  </a:lnTo>
                  <a:lnTo>
                    <a:pt x="3195" y="3243"/>
                  </a:lnTo>
                  <a:lnTo>
                    <a:pt x="2499" y="3888"/>
                  </a:lnTo>
                  <a:lnTo>
                    <a:pt x="1875" y="4750"/>
                  </a:lnTo>
                  <a:lnTo>
                    <a:pt x="1320" y="5613"/>
                  </a:lnTo>
                  <a:lnTo>
                    <a:pt x="835" y="6694"/>
                  </a:lnTo>
                  <a:lnTo>
                    <a:pt x="488" y="7557"/>
                  </a:lnTo>
                  <a:lnTo>
                    <a:pt x="211" y="8638"/>
                  </a:lnTo>
                  <a:lnTo>
                    <a:pt x="70" y="9719"/>
                  </a:lnTo>
                  <a:lnTo>
                    <a:pt x="0" y="10800"/>
                  </a:lnTo>
                  <a:lnTo>
                    <a:pt x="70" y="11881"/>
                  </a:lnTo>
                  <a:lnTo>
                    <a:pt x="211" y="12962"/>
                  </a:lnTo>
                  <a:lnTo>
                    <a:pt x="488" y="14043"/>
                  </a:lnTo>
                  <a:lnTo>
                    <a:pt x="835" y="15124"/>
                  </a:lnTo>
                  <a:lnTo>
                    <a:pt x="1320" y="15987"/>
                  </a:lnTo>
                  <a:lnTo>
                    <a:pt x="1875" y="16850"/>
                  </a:lnTo>
                  <a:lnTo>
                    <a:pt x="2499" y="17712"/>
                  </a:lnTo>
                  <a:lnTo>
                    <a:pt x="3195" y="18575"/>
                  </a:lnTo>
                  <a:lnTo>
                    <a:pt x="4792" y="19875"/>
                  </a:lnTo>
                  <a:lnTo>
                    <a:pt x="6600" y="20737"/>
                  </a:lnTo>
                  <a:lnTo>
                    <a:pt x="8611" y="21393"/>
                  </a:lnTo>
                  <a:lnTo>
                    <a:pt x="10837" y="21600"/>
                  </a:lnTo>
                  <a:lnTo>
                    <a:pt x="12989" y="21393"/>
                  </a:lnTo>
                  <a:lnTo>
                    <a:pt x="15004" y="20737"/>
                  </a:lnTo>
                  <a:lnTo>
                    <a:pt x="16878" y="19875"/>
                  </a:lnTo>
                  <a:lnTo>
                    <a:pt x="18476" y="18575"/>
                  </a:lnTo>
                  <a:lnTo>
                    <a:pt x="19171" y="17712"/>
                  </a:lnTo>
                  <a:lnTo>
                    <a:pt x="19796" y="16850"/>
                  </a:lnTo>
                  <a:lnTo>
                    <a:pt x="20350" y="15987"/>
                  </a:lnTo>
                  <a:lnTo>
                    <a:pt x="20768" y="15124"/>
                  </a:lnTo>
                  <a:lnTo>
                    <a:pt x="21112" y="14043"/>
                  </a:lnTo>
                  <a:lnTo>
                    <a:pt x="21393" y="12962"/>
                  </a:lnTo>
                  <a:lnTo>
                    <a:pt x="21600" y="11881"/>
                  </a:lnTo>
                  <a:lnTo>
                    <a:pt x="21600" y="9719"/>
                  </a:lnTo>
                  <a:lnTo>
                    <a:pt x="21393" y="8638"/>
                  </a:lnTo>
                  <a:lnTo>
                    <a:pt x="21112" y="7557"/>
                  </a:lnTo>
                  <a:lnTo>
                    <a:pt x="20768" y="6694"/>
                  </a:lnTo>
                  <a:lnTo>
                    <a:pt x="20350" y="5613"/>
                  </a:lnTo>
                  <a:lnTo>
                    <a:pt x="19796" y="4750"/>
                  </a:lnTo>
                  <a:lnTo>
                    <a:pt x="19171" y="3888"/>
                  </a:lnTo>
                  <a:lnTo>
                    <a:pt x="18476" y="3243"/>
                  </a:lnTo>
                  <a:lnTo>
                    <a:pt x="16878" y="1944"/>
                  </a:lnTo>
                  <a:lnTo>
                    <a:pt x="15004" y="863"/>
                  </a:lnTo>
                  <a:lnTo>
                    <a:pt x="12989" y="218"/>
                  </a:lnTo>
                  <a:lnTo>
                    <a:pt x="1083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317" name="Google Shape;3181;p59"/>
            <p:cNvSpPr/>
            <p:nvPr/>
          </p:nvSpPr>
          <p:spPr>
            <a:xfrm>
              <a:off x="248237" y="1596969"/>
              <a:ext cx="256275" cy="82343"/>
            </a:xfrm>
            <a:custGeom>
              <a:avLst/>
              <a:ahLst/>
              <a:cxnLst>
                <a:cxn ang="0">
                  <a:pos x="wd2" y="hd2"/>
                </a:cxn>
                <a:cxn ang="5400000">
                  <a:pos x="wd2" y="hd2"/>
                </a:cxn>
                <a:cxn ang="10800000">
                  <a:pos x="wd2" y="hd2"/>
                </a:cxn>
                <a:cxn ang="16200000">
                  <a:pos x="wd2" y="hd2"/>
                </a:cxn>
              </a:cxnLst>
              <a:rect l="0" t="0" r="r" b="b"/>
              <a:pathLst>
                <a:path w="21600" h="21600" extrusionOk="0">
                  <a:moveTo>
                    <a:pt x="10800" y="0"/>
                  </a:moveTo>
                  <a:lnTo>
                    <a:pt x="8582" y="303"/>
                  </a:lnTo>
                  <a:lnTo>
                    <a:pt x="6555" y="895"/>
                  </a:lnTo>
                  <a:lnTo>
                    <a:pt x="4723" y="1805"/>
                  </a:lnTo>
                  <a:lnTo>
                    <a:pt x="3182" y="3307"/>
                  </a:lnTo>
                  <a:lnTo>
                    <a:pt x="1832" y="4808"/>
                  </a:lnTo>
                  <a:lnTo>
                    <a:pt x="1253" y="5703"/>
                  </a:lnTo>
                  <a:lnTo>
                    <a:pt x="868" y="6598"/>
                  </a:lnTo>
                  <a:lnTo>
                    <a:pt x="482" y="7508"/>
                  </a:lnTo>
                  <a:lnTo>
                    <a:pt x="195" y="8707"/>
                  </a:lnTo>
                  <a:lnTo>
                    <a:pt x="0" y="9602"/>
                  </a:lnTo>
                  <a:lnTo>
                    <a:pt x="0" y="11998"/>
                  </a:lnTo>
                  <a:lnTo>
                    <a:pt x="195" y="12908"/>
                  </a:lnTo>
                  <a:lnTo>
                    <a:pt x="482" y="14107"/>
                  </a:lnTo>
                  <a:lnTo>
                    <a:pt x="868" y="15002"/>
                  </a:lnTo>
                  <a:lnTo>
                    <a:pt x="1253" y="15912"/>
                  </a:lnTo>
                  <a:lnTo>
                    <a:pt x="1832" y="16807"/>
                  </a:lnTo>
                  <a:lnTo>
                    <a:pt x="3182" y="18612"/>
                  </a:lnTo>
                  <a:lnTo>
                    <a:pt x="4723" y="19810"/>
                  </a:lnTo>
                  <a:lnTo>
                    <a:pt x="6555" y="20705"/>
                  </a:lnTo>
                  <a:lnTo>
                    <a:pt x="8582" y="21312"/>
                  </a:lnTo>
                  <a:lnTo>
                    <a:pt x="10800" y="21600"/>
                  </a:lnTo>
                  <a:lnTo>
                    <a:pt x="12920" y="21312"/>
                  </a:lnTo>
                  <a:lnTo>
                    <a:pt x="14947" y="20705"/>
                  </a:lnTo>
                  <a:lnTo>
                    <a:pt x="16775" y="19810"/>
                  </a:lnTo>
                  <a:lnTo>
                    <a:pt x="18418" y="18612"/>
                  </a:lnTo>
                  <a:lnTo>
                    <a:pt x="19768" y="16807"/>
                  </a:lnTo>
                  <a:lnTo>
                    <a:pt x="20250" y="15912"/>
                  </a:lnTo>
                  <a:lnTo>
                    <a:pt x="20732" y="15002"/>
                  </a:lnTo>
                  <a:lnTo>
                    <a:pt x="21118" y="14107"/>
                  </a:lnTo>
                  <a:lnTo>
                    <a:pt x="21405" y="12908"/>
                  </a:lnTo>
                  <a:lnTo>
                    <a:pt x="21503" y="11998"/>
                  </a:lnTo>
                  <a:lnTo>
                    <a:pt x="21600" y="10800"/>
                  </a:lnTo>
                  <a:lnTo>
                    <a:pt x="21503" y="9602"/>
                  </a:lnTo>
                  <a:lnTo>
                    <a:pt x="21405" y="8707"/>
                  </a:lnTo>
                  <a:lnTo>
                    <a:pt x="21118" y="7508"/>
                  </a:lnTo>
                  <a:lnTo>
                    <a:pt x="20732" y="6598"/>
                  </a:lnTo>
                  <a:lnTo>
                    <a:pt x="20250" y="5703"/>
                  </a:lnTo>
                  <a:lnTo>
                    <a:pt x="19768" y="4808"/>
                  </a:lnTo>
                  <a:lnTo>
                    <a:pt x="18418" y="3307"/>
                  </a:lnTo>
                  <a:lnTo>
                    <a:pt x="16775" y="1805"/>
                  </a:lnTo>
                  <a:lnTo>
                    <a:pt x="14947" y="895"/>
                  </a:lnTo>
                  <a:lnTo>
                    <a:pt x="12920" y="303"/>
                  </a:lnTo>
                  <a:lnTo>
                    <a:pt x="108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318" name="Google Shape;3182;p59"/>
            <p:cNvSpPr/>
            <p:nvPr/>
          </p:nvSpPr>
          <p:spPr>
            <a:xfrm>
              <a:off x="275703" y="1607262"/>
              <a:ext cx="146410" cy="54934"/>
            </a:xfrm>
            <a:custGeom>
              <a:avLst/>
              <a:ahLst/>
              <a:cxnLst>
                <a:cxn ang="0">
                  <a:pos x="wd2" y="hd2"/>
                </a:cxn>
                <a:cxn ang="5400000">
                  <a:pos x="wd2" y="hd2"/>
                </a:cxn>
                <a:cxn ang="10800000">
                  <a:pos x="wd2" y="hd2"/>
                </a:cxn>
                <a:cxn ang="16200000">
                  <a:pos x="wd2" y="hd2"/>
                </a:cxn>
              </a:cxnLst>
              <a:rect l="0" t="0" r="r" b="b"/>
              <a:pathLst>
                <a:path w="21600" h="21600" extrusionOk="0">
                  <a:moveTo>
                    <a:pt x="8608" y="0"/>
                  </a:moveTo>
                  <a:lnTo>
                    <a:pt x="6577" y="909"/>
                  </a:lnTo>
                  <a:lnTo>
                    <a:pt x="4726" y="1796"/>
                  </a:lnTo>
                  <a:lnTo>
                    <a:pt x="3037" y="3160"/>
                  </a:lnTo>
                  <a:lnTo>
                    <a:pt x="1851" y="4957"/>
                  </a:lnTo>
                  <a:lnTo>
                    <a:pt x="845" y="6753"/>
                  </a:lnTo>
                  <a:lnTo>
                    <a:pt x="171" y="8549"/>
                  </a:lnTo>
                  <a:lnTo>
                    <a:pt x="0" y="9891"/>
                  </a:lnTo>
                  <a:lnTo>
                    <a:pt x="0" y="12141"/>
                  </a:lnTo>
                  <a:lnTo>
                    <a:pt x="171" y="13051"/>
                  </a:lnTo>
                  <a:lnTo>
                    <a:pt x="845" y="15302"/>
                  </a:lnTo>
                  <a:lnTo>
                    <a:pt x="1851" y="17098"/>
                  </a:lnTo>
                  <a:lnTo>
                    <a:pt x="3037" y="18440"/>
                  </a:lnTo>
                  <a:lnTo>
                    <a:pt x="4726" y="19804"/>
                  </a:lnTo>
                  <a:lnTo>
                    <a:pt x="6577" y="21145"/>
                  </a:lnTo>
                  <a:lnTo>
                    <a:pt x="8608" y="21600"/>
                  </a:lnTo>
                  <a:lnTo>
                    <a:pt x="12992" y="21600"/>
                  </a:lnTo>
                  <a:lnTo>
                    <a:pt x="15023" y="21145"/>
                  </a:lnTo>
                  <a:lnTo>
                    <a:pt x="16874" y="19804"/>
                  </a:lnTo>
                  <a:lnTo>
                    <a:pt x="18392" y="18440"/>
                  </a:lnTo>
                  <a:lnTo>
                    <a:pt x="19749" y="17098"/>
                  </a:lnTo>
                  <a:lnTo>
                    <a:pt x="20755" y="15302"/>
                  </a:lnTo>
                  <a:lnTo>
                    <a:pt x="21429" y="13051"/>
                  </a:lnTo>
                  <a:lnTo>
                    <a:pt x="21600" y="12141"/>
                  </a:lnTo>
                  <a:lnTo>
                    <a:pt x="21600" y="9891"/>
                  </a:lnTo>
                  <a:lnTo>
                    <a:pt x="21429" y="8549"/>
                  </a:lnTo>
                  <a:lnTo>
                    <a:pt x="20755" y="6753"/>
                  </a:lnTo>
                  <a:lnTo>
                    <a:pt x="19749" y="4957"/>
                  </a:lnTo>
                  <a:lnTo>
                    <a:pt x="18392" y="3160"/>
                  </a:lnTo>
                  <a:lnTo>
                    <a:pt x="16874" y="1796"/>
                  </a:lnTo>
                  <a:lnTo>
                    <a:pt x="15023" y="909"/>
                  </a:lnTo>
                  <a:lnTo>
                    <a:pt x="1299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319" name="Google Shape;3183;p59"/>
            <p:cNvSpPr/>
            <p:nvPr/>
          </p:nvSpPr>
          <p:spPr>
            <a:xfrm>
              <a:off x="661211" y="1507748"/>
              <a:ext cx="344342" cy="428994"/>
            </a:xfrm>
            <a:custGeom>
              <a:avLst/>
              <a:ahLst/>
              <a:cxnLst>
                <a:cxn ang="0">
                  <a:pos x="wd2" y="hd2"/>
                </a:cxn>
                <a:cxn ang="5400000">
                  <a:pos x="wd2" y="hd2"/>
                </a:cxn>
                <a:cxn ang="10800000">
                  <a:pos x="wd2" y="hd2"/>
                </a:cxn>
                <a:cxn ang="16200000">
                  <a:pos x="wd2" y="hd2"/>
                </a:cxn>
              </a:cxnLst>
              <a:rect l="0" t="0" r="r" b="b"/>
              <a:pathLst>
                <a:path w="21600" h="21600" extrusionOk="0">
                  <a:moveTo>
                    <a:pt x="8756" y="0"/>
                  </a:moveTo>
                  <a:lnTo>
                    <a:pt x="8110" y="58"/>
                  </a:lnTo>
                  <a:lnTo>
                    <a:pt x="7534" y="114"/>
                  </a:lnTo>
                  <a:lnTo>
                    <a:pt x="6961" y="288"/>
                  </a:lnTo>
                  <a:lnTo>
                    <a:pt x="6388" y="518"/>
                  </a:lnTo>
                  <a:lnTo>
                    <a:pt x="5811" y="806"/>
                  </a:lnTo>
                  <a:lnTo>
                    <a:pt x="5238" y="1095"/>
                  </a:lnTo>
                  <a:lnTo>
                    <a:pt x="4665" y="1496"/>
                  </a:lnTo>
                  <a:lnTo>
                    <a:pt x="4160" y="1956"/>
                  </a:lnTo>
                  <a:lnTo>
                    <a:pt x="3660" y="2478"/>
                  </a:lnTo>
                  <a:lnTo>
                    <a:pt x="3156" y="2996"/>
                  </a:lnTo>
                  <a:lnTo>
                    <a:pt x="2728" y="3628"/>
                  </a:lnTo>
                  <a:lnTo>
                    <a:pt x="2296" y="4321"/>
                  </a:lnTo>
                  <a:lnTo>
                    <a:pt x="1864" y="5011"/>
                  </a:lnTo>
                  <a:lnTo>
                    <a:pt x="1505" y="5817"/>
                  </a:lnTo>
                  <a:lnTo>
                    <a:pt x="1219" y="6624"/>
                  </a:lnTo>
                  <a:lnTo>
                    <a:pt x="718" y="8295"/>
                  </a:lnTo>
                  <a:lnTo>
                    <a:pt x="359" y="9849"/>
                  </a:lnTo>
                  <a:lnTo>
                    <a:pt x="145" y="11288"/>
                  </a:lnTo>
                  <a:lnTo>
                    <a:pt x="0" y="12671"/>
                  </a:lnTo>
                  <a:lnTo>
                    <a:pt x="73" y="13940"/>
                  </a:lnTo>
                  <a:lnTo>
                    <a:pt x="214" y="15090"/>
                  </a:lnTo>
                  <a:lnTo>
                    <a:pt x="432" y="16126"/>
                  </a:lnTo>
                  <a:lnTo>
                    <a:pt x="791" y="17108"/>
                  </a:lnTo>
                  <a:lnTo>
                    <a:pt x="1150" y="17914"/>
                  </a:lnTo>
                  <a:lnTo>
                    <a:pt x="1650" y="18662"/>
                  </a:lnTo>
                  <a:lnTo>
                    <a:pt x="2223" y="19239"/>
                  </a:lnTo>
                  <a:lnTo>
                    <a:pt x="2800" y="19757"/>
                  </a:lnTo>
                  <a:lnTo>
                    <a:pt x="3373" y="20159"/>
                  </a:lnTo>
                  <a:lnTo>
                    <a:pt x="4019" y="20447"/>
                  </a:lnTo>
                  <a:lnTo>
                    <a:pt x="4665" y="20619"/>
                  </a:lnTo>
                  <a:lnTo>
                    <a:pt x="5383" y="20677"/>
                  </a:lnTo>
                  <a:lnTo>
                    <a:pt x="5956" y="20619"/>
                  </a:lnTo>
                  <a:lnTo>
                    <a:pt x="6529" y="20505"/>
                  </a:lnTo>
                  <a:lnTo>
                    <a:pt x="7106" y="20334"/>
                  </a:lnTo>
                  <a:lnTo>
                    <a:pt x="7606" y="20045"/>
                  </a:lnTo>
                  <a:lnTo>
                    <a:pt x="8038" y="19757"/>
                  </a:lnTo>
                  <a:lnTo>
                    <a:pt x="8397" y="19411"/>
                  </a:lnTo>
                  <a:lnTo>
                    <a:pt x="8756" y="19006"/>
                  </a:lnTo>
                  <a:lnTo>
                    <a:pt x="9043" y="18662"/>
                  </a:lnTo>
                  <a:lnTo>
                    <a:pt x="9543" y="17914"/>
                  </a:lnTo>
                  <a:lnTo>
                    <a:pt x="9830" y="17221"/>
                  </a:lnTo>
                  <a:lnTo>
                    <a:pt x="10116" y="16589"/>
                  </a:lnTo>
                  <a:lnTo>
                    <a:pt x="16145" y="21600"/>
                  </a:lnTo>
                  <a:lnTo>
                    <a:pt x="21600" y="21600"/>
                  </a:lnTo>
                  <a:lnTo>
                    <a:pt x="15572" y="9791"/>
                  </a:lnTo>
                  <a:lnTo>
                    <a:pt x="15426" y="8638"/>
                  </a:lnTo>
                  <a:lnTo>
                    <a:pt x="15285" y="7546"/>
                  </a:lnTo>
                  <a:lnTo>
                    <a:pt x="15140" y="6565"/>
                  </a:lnTo>
                  <a:lnTo>
                    <a:pt x="14853" y="5645"/>
                  </a:lnTo>
                  <a:lnTo>
                    <a:pt x="14567" y="4781"/>
                  </a:lnTo>
                  <a:lnTo>
                    <a:pt x="14208" y="4032"/>
                  </a:lnTo>
                  <a:lnTo>
                    <a:pt x="13849" y="3339"/>
                  </a:lnTo>
                  <a:lnTo>
                    <a:pt x="13490" y="2708"/>
                  </a:lnTo>
                  <a:lnTo>
                    <a:pt x="12989" y="2131"/>
                  </a:lnTo>
                  <a:lnTo>
                    <a:pt x="12557" y="1613"/>
                  </a:lnTo>
                  <a:lnTo>
                    <a:pt x="12057" y="1208"/>
                  </a:lnTo>
                  <a:lnTo>
                    <a:pt x="11553" y="806"/>
                  </a:lnTo>
                  <a:lnTo>
                    <a:pt x="10980" y="518"/>
                  </a:lnTo>
                  <a:lnTo>
                    <a:pt x="10475" y="288"/>
                  </a:lnTo>
                  <a:lnTo>
                    <a:pt x="9902" y="172"/>
                  </a:lnTo>
                  <a:lnTo>
                    <a:pt x="9329" y="58"/>
                  </a:lnTo>
                  <a:lnTo>
                    <a:pt x="8756"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320" name="Google Shape;3184;p59"/>
            <p:cNvSpPr/>
            <p:nvPr/>
          </p:nvSpPr>
          <p:spPr>
            <a:xfrm>
              <a:off x="686364" y="1550074"/>
              <a:ext cx="155606" cy="169309"/>
            </a:xfrm>
            <a:custGeom>
              <a:avLst/>
              <a:ahLst/>
              <a:cxnLst>
                <a:cxn ang="0">
                  <a:pos x="wd2" y="hd2"/>
                </a:cxn>
                <a:cxn ang="5400000">
                  <a:pos x="wd2" y="hd2"/>
                </a:cxn>
                <a:cxn ang="10800000">
                  <a:pos x="wd2" y="hd2"/>
                </a:cxn>
                <a:cxn ang="16200000">
                  <a:pos x="wd2" y="hd2"/>
                </a:cxn>
              </a:cxnLst>
              <a:rect l="0" t="0" r="r" b="b"/>
              <a:pathLst>
                <a:path w="21600" h="21600" extrusionOk="0">
                  <a:moveTo>
                    <a:pt x="18421" y="0"/>
                  </a:moveTo>
                  <a:lnTo>
                    <a:pt x="17627" y="148"/>
                  </a:lnTo>
                  <a:lnTo>
                    <a:pt x="16832" y="288"/>
                  </a:lnTo>
                  <a:lnTo>
                    <a:pt x="16359" y="730"/>
                  </a:lnTo>
                  <a:lnTo>
                    <a:pt x="13975" y="5105"/>
                  </a:lnTo>
                  <a:lnTo>
                    <a:pt x="12706" y="7296"/>
                  </a:lnTo>
                  <a:lnTo>
                    <a:pt x="11278" y="9487"/>
                  </a:lnTo>
                  <a:lnTo>
                    <a:pt x="10483" y="10505"/>
                  </a:lnTo>
                  <a:lnTo>
                    <a:pt x="9528" y="11530"/>
                  </a:lnTo>
                  <a:lnTo>
                    <a:pt x="8581" y="12401"/>
                  </a:lnTo>
                  <a:lnTo>
                    <a:pt x="7465" y="13279"/>
                  </a:lnTo>
                  <a:lnTo>
                    <a:pt x="6357" y="13861"/>
                  </a:lnTo>
                  <a:lnTo>
                    <a:pt x="5402" y="14157"/>
                  </a:lnTo>
                  <a:lnTo>
                    <a:pt x="4447" y="14009"/>
                  </a:lnTo>
                  <a:lnTo>
                    <a:pt x="3813" y="13721"/>
                  </a:lnTo>
                  <a:lnTo>
                    <a:pt x="3179" y="13131"/>
                  </a:lnTo>
                  <a:lnTo>
                    <a:pt x="2858" y="12401"/>
                  </a:lnTo>
                  <a:lnTo>
                    <a:pt x="2544" y="11678"/>
                  </a:lnTo>
                  <a:lnTo>
                    <a:pt x="2223" y="10948"/>
                  </a:lnTo>
                  <a:lnTo>
                    <a:pt x="2223" y="9339"/>
                  </a:lnTo>
                  <a:lnTo>
                    <a:pt x="2384" y="7731"/>
                  </a:lnTo>
                  <a:lnTo>
                    <a:pt x="2384" y="7443"/>
                  </a:lnTo>
                  <a:lnTo>
                    <a:pt x="1429" y="7443"/>
                  </a:lnTo>
                  <a:lnTo>
                    <a:pt x="634" y="7591"/>
                  </a:lnTo>
                  <a:lnTo>
                    <a:pt x="321" y="7731"/>
                  </a:lnTo>
                  <a:lnTo>
                    <a:pt x="161" y="8026"/>
                  </a:lnTo>
                  <a:lnTo>
                    <a:pt x="0" y="9634"/>
                  </a:lnTo>
                  <a:lnTo>
                    <a:pt x="0" y="11530"/>
                  </a:lnTo>
                  <a:lnTo>
                    <a:pt x="161" y="12548"/>
                  </a:lnTo>
                  <a:lnTo>
                    <a:pt x="482" y="13279"/>
                  </a:lnTo>
                  <a:lnTo>
                    <a:pt x="1116" y="13861"/>
                  </a:lnTo>
                  <a:lnTo>
                    <a:pt x="1910" y="14444"/>
                  </a:lnTo>
                  <a:lnTo>
                    <a:pt x="3339" y="14739"/>
                  </a:lnTo>
                  <a:lnTo>
                    <a:pt x="4768" y="14887"/>
                  </a:lnTo>
                  <a:lnTo>
                    <a:pt x="6197" y="14739"/>
                  </a:lnTo>
                  <a:lnTo>
                    <a:pt x="7625" y="14304"/>
                  </a:lnTo>
                  <a:lnTo>
                    <a:pt x="8581" y="13721"/>
                  </a:lnTo>
                  <a:lnTo>
                    <a:pt x="9528" y="13131"/>
                  </a:lnTo>
                  <a:lnTo>
                    <a:pt x="10483" y="12401"/>
                  </a:lnTo>
                  <a:lnTo>
                    <a:pt x="11278" y="11678"/>
                  </a:lnTo>
                  <a:lnTo>
                    <a:pt x="12867" y="10070"/>
                  </a:lnTo>
                  <a:lnTo>
                    <a:pt x="14296" y="8174"/>
                  </a:lnTo>
                  <a:lnTo>
                    <a:pt x="15307" y="6654"/>
                  </a:lnTo>
                  <a:lnTo>
                    <a:pt x="15090" y="8904"/>
                  </a:lnTo>
                  <a:lnTo>
                    <a:pt x="14930" y="12261"/>
                  </a:lnTo>
                  <a:lnTo>
                    <a:pt x="14930" y="13861"/>
                  </a:lnTo>
                  <a:lnTo>
                    <a:pt x="15090" y="15470"/>
                  </a:lnTo>
                  <a:lnTo>
                    <a:pt x="15403" y="16930"/>
                  </a:lnTo>
                  <a:lnTo>
                    <a:pt x="15885" y="18243"/>
                  </a:lnTo>
                  <a:lnTo>
                    <a:pt x="16519" y="19409"/>
                  </a:lnTo>
                  <a:lnTo>
                    <a:pt x="17314" y="20434"/>
                  </a:lnTo>
                  <a:lnTo>
                    <a:pt x="18261" y="21157"/>
                  </a:lnTo>
                  <a:lnTo>
                    <a:pt x="18895" y="21452"/>
                  </a:lnTo>
                  <a:lnTo>
                    <a:pt x="19537" y="21600"/>
                  </a:lnTo>
                  <a:lnTo>
                    <a:pt x="20171" y="21452"/>
                  </a:lnTo>
                  <a:lnTo>
                    <a:pt x="20966" y="21305"/>
                  </a:lnTo>
                  <a:lnTo>
                    <a:pt x="21439" y="20870"/>
                  </a:lnTo>
                  <a:lnTo>
                    <a:pt x="21600" y="20722"/>
                  </a:lnTo>
                  <a:lnTo>
                    <a:pt x="21439" y="20722"/>
                  </a:lnTo>
                  <a:lnTo>
                    <a:pt x="20171" y="20287"/>
                  </a:lnTo>
                  <a:lnTo>
                    <a:pt x="19216" y="19557"/>
                  </a:lnTo>
                  <a:lnTo>
                    <a:pt x="18582" y="18679"/>
                  </a:lnTo>
                  <a:lnTo>
                    <a:pt x="17948" y="17513"/>
                  </a:lnTo>
                  <a:lnTo>
                    <a:pt x="17627" y="16200"/>
                  </a:lnTo>
                  <a:lnTo>
                    <a:pt x="17314" y="14739"/>
                  </a:lnTo>
                  <a:lnTo>
                    <a:pt x="17153" y="13131"/>
                  </a:lnTo>
                  <a:lnTo>
                    <a:pt x="17153" y="11530"/>
                  </a:lnTo>
                  <a:lnTo>
                    <a:pt x="17314" y="8321"/>
                  </a:lnTo>
                  <a:lnTo>
                    <a:pt x="17787" y="5105"/>
                  </a:lnTo>
                  <a:lnTo>
                    <a:pt x="18582" y="288"/>
                  </a:lnTo>
                  <a:lnTo>
                    <a:pt x="18582" y="148"/>
                  </a:lnTo>
                  <a:lnTo>
                    <a:pt x="1842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21" name="Google Shape;3185;p59"/>
            <p:cNvSpPr/>
            <p:nvPr/>
          </p:nvSpPr>
          <p:spPr>
            <a:xfrm>
              <a:off x="752746" y="1646178"/>
              <a:ext cx="53778" cy="260785"/>
            </a:xfrm>
            <a:custGeom>
              <a:avLst/>
              <a:ahLst/>
              <a:cxnLst>
                <a:cxn ang="0">
                  <a:pos x="wd2" y="hd2"/>
                </a:cxn>
                <a:cxn ang="5400000">
                  <a:pos x="wd2" y="hd2"/>
                </a:cxn>
                <a:cxn ang="10800000">
                  <a:pos x="wd2" y="hd2"/>
                </a:cxn>
                <a:cxn ang="16200000">
                  <a:pos x="wd2" y="hd2"/>
                </a:cxn>
              </a:cxnLst>
              <a:rect l="0" t="0" r="r" b="b"/>
              <a:pathLst>
                <a:path w="21600" h="21600" extrusionOk="0">
                  <a:moveTo>
                    <a:pt x="2299" y="0"/>
                  </a:moveTo>
                  <a:lnTo>
                    <a:pt x="1370" y="91"/>
                  </a:lnTo>
                  <a:lnTo>
                    <a:pt x="441" y="187"/>
                  </a:lnTo>
                  <a:lnTo>
                    <a:pt x="0" y="378"/>
                  </a:lnTo>
                  <a:lnTo>
                    <a:pt x="0" y="565"/>
                  </a:lnTo>
                  <a:lnTo>
                    <a:pt x="4134" y="2840"/>
                  </a:lnTo>
                  <a:lnTo>
                    <a:pt x="7804" y="5115"/>
                  </a:lnTo>
                  <a:lnTo>
                    <a:pt x="10568" y="7486"/>
                  </a:lnTo>
                  <a:lnTo>
                    <a:pt x="12403" y="9947"/>
                  </a:lnTo>
                  <a:lnTo>
                    <a:pt x="12867" y="11178"/>
                  </a:lnTo>
                  <a:lnTo>
                    <a:pt x="13308" y="12601"/>
                  </a:lnTo>
                  <a:lnTo>
                    <a:pt x="13773" y="14210"/>
                  </a:lnTo>
                  <a:lnTo>
                    <a:pt x="13308" y="15824"/>
                  </a:lnTo>
                  <a:lnTo>
                    <a:pt x="12403" y="17337"/>
                  </a:lnTo>
                  <a:lnTo>
                    <a:pt x="11474" y="18094"/>
                  </a:lnTo>
                  <a:lnTo>
                    <a:pt x="10103" y="18856"/>
                  </a:lnTo>
                  <a:lnTo>
                    <a:pt x="8733" y="19517"/>
                  </a:lnTo>
                  <a:lnTo>
                    <a:pt x="7339" y="20087"/>
                  </a:lnTo>
                  <a:lnTo>
                    <a:pt x="5505" y="20656"/>
                  </a:lnTo>
                  <a:lnTo>
                    <a:pt x="3205" y="21126"/>
                  </a:lnTo>
                  <a:lnTo>
                    <a:pt x="2741" y="21317"/>
                  </a:lnTo>
                  <a:lnTo>
                    <a:pt x="2741" y="21509"/>
                  </a:lnTo>
                  <a:lnTo>
                    <a:pt x="3205" y="21600"/>
                  </a:lnTo>
                  <a:lnTo>
                    <a:pt x="6434" y="21600"/>
                  </a:lnTo>
                  <a:lnTo>
                    <a:pt x="7804" y="21509"/>
                  </a:lnTo>
                  <a:lnTo>
                    <a:pt x="8733" y="21413"/>
                  </a:lnTo>
                  <a:lnTo>
                    <a:pt x="10568" y="21035"/>
                  </a:lnTo>
                  <a:lnTo>
                    <a:pt x="12867" y="20465"/>
                  </a:lnTo>
                  <a:lnTo>
                    <a:pt x="16072" y="19421"/>
                  </a:lnTo>
                  <a:lnTo>
                    <a:pt x="18372" y="18190"/>
                  </a:lnTo>
                  <a:lnTo>
                    <a:pt x="20206" y="16863"/>
                  </a:lnTo>
                  <a:lnTo>
                    <a:pt x="21135" y="15537"/>
                  </a:lnTo>
                  <a:lnTo>
                    <a:pt x="21600" y="14023"/>
                  </a:lnTo>
                  <a:lnTo>
                    <a:pt x="21135" y="12505"/>
                  </a:lnTo>
                  <a:lnTo>
                    <a:pt x="20671" y="10992"/>
                  </a:lnTo>
                  <a:lnTo>
                    <a:pt x="19742" y="9473"/>
                  </a:lnTo>
                  <a:lnTo>
                    <a:pt x="18372" y="7960"/>
                  </a:lnTo>
                  <a:lnTo>
                    <a:pt x="16537" y="6442"/>
                  </a:lnTo>
                  <a:lnTo>
                    <a:pt x="14702" y="5019"/>
                  </a:lnTo>
                  <a:lnTo>
                    <a:pt x="10568" y="2366"/>
                  </a:lnTo>
                  <a:lnTo>
                    <a:pt x="6434" y="187"/>
                  </a:lnTo>
                  <a:lnTo>
                    <a:pt x="550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22" name="Google Shape;3186;p59"/>
            <p:cNvSpPr/>
            <p:nvPr/>
          </p:nvSpPr>
          <p:spPr>
            <a:xfrm>
              <a:off x="678385" y="1810916"/>
              <a:ext cx="114378" cy="64013"/>
            </a:xfrm>
            <a:custGeom>
              <a:avLst/>
              <a:ahLst/>
              <a:cxnLst>
                <a:cxn ang="0">
                  <a:pos x="wd2" y="hd2"/>
                </a:cxn>
                <a:cxn ang="5400000">
                  <a:pos x="wd2" y="hd2"/>
                </a:cxn>
                <a:cxn ang="10800000">
                  <a:pos x="wd2" y="hd2"/>
                </a:cxn>
                <a:cxn ang="16200000">
                  <a:pos x="wd2" y="hd2"/>
                </a:cxn>
              </a:cxnLst>
              <a:rect l="0" t="0" r="r" b="b"/>
              <a:pathLst>
                <a:path w="21600" h="21600" extrusionOk="0">
                  <a:moveTo>
                    <a:pt x="19656" y="0"/>
                  </a:moveTo>
                  <a:lnTo>
                    <a:pt x="18575" y="371"/>
                  </a:lnTo>
                  <a:lnTo>
                    <a:pt x="17276" y="761"/>
                  </a:lnTo>
                  <a:lnTo>
                    <a:pt x="16413" y="1912"/>
                  </a:lnTo>
                  <a:lnTo>
                    <a:pt x="15550" y="3083"/>
                  </a:lnTo>
                  <a:lnTo>
                    <a:pt x="14469" y="5405"/>
                  </a:lnTo>
                  <a:lnTo>
                    <a:pt x="13181" y="7707"/>
                  </a:lnTo>
                  <a:lnTo>
                    <a:pt x="12099" y="9639"/>
                  </a:lnTo>
                  <a:lnTo>
                    <a:pt x="10582" y="11571"/>
                  </a:lnTo>
                  <a:lnTo>
                    <a:pt x="9282" y="13112"/>
                  </a:lnTo>
                  <a:lnTo>
                    <a:pt x="7557" y="14283"/>
                  </a:lnTo>
                  <a:lnTo>
                    <a:pt x="6050" y="15044"/>
                  </a:lnTo>
                  <a:lnTo>
                    <a:pt x="4313" y="15044"/>
                  </a:lnTo>
                  <a:lnTo>
                    <a:pt x="3232" y="15434"/>
                  </a:lnTo>
                  <a:lnTo>
                    <a:pt x="1944" y="15824"/>
                  </a:lnTo>
                  <a:lnTo>
                    <a:pt x="1081" y="16976"/>
                  </a:lnTo>
                  <a:lnTo>
                    <a:pt x="218" y="18127"/>
                  </a:lnTo>
                  <a:lnTo>
                    <a:pt x="0" y="18907"/>
                  </a:lnTo>
                  <a:lnTo>
                    <a:pt x="0" y="19688"/>
                  </a:lnTo>
                  <a:lnTo>
                    <a:pt x="218" y="20059"/>
                  </a:lnTo>
                  <a:lnTo>
                    <a:pt x="426" y="20839"/>
                  </a:lnTo>
                  <a:lnTo>
                    <a:pt x="1081" y="21229"/>
                  </a:lnTo>
                  <a:lnTo>
                    <a:pt x="1944" y="21600"/>
                  </a:lnTo>
                  <a:lnTo>
                    <a:pt x="4750" y="21229"/>
                  </a:lnTo>
                  <a:lnTo>
                    <a:pt x="7557" y="20059"/>
                  </a:lnTo>
                  <a:lnTo>
                    <a:pt x="10156" y="18517"/>
                  </a:lnTo>
                  <a:lnTo>
                    <a:pt x="12744" y="16585"/>
                  </a:lnTo>
                  <a:lnTo>
                    <a:pt x="15124" y="13893"/>
                  </a:lnTo>
                  <a:lnTo>
                    <a:pt x="17276" y="10790"/>
                  </a:lnTo>
                  <a:lnTo>
                    <a:pt x="19438" y="7317"/>
                  </a:lnTo>
                  <a:lnTo>
                    <a:pt x="21382" y="3473"/>
                  </a:lnTo>
                  <a:lnTo>
                    <a:pt x="21600" y="2693"/>
                  </a:lnTo>
                  <a:lnTo>
                    <a:pt x="21600" y="1912"/>
                  </a:lnTo>
                  <a:lnTo>
                    <a:pt x="21382" y="1541"/>
                  </a:lnTo>
                  <a:lnTo>
                    <a:pt x="21174" y="761"/>
                  </a:lnTo>
                  <a:lnTo>
                    <a:pt x="20301" y="371"/>
                  </a:lnTo>
                  <a:lnTo>
                    <a:pt x="1965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23" name="Google Shape;3187;p59"/>
            <p:cNvSpPr/>
            <p:nvPr/>
          </p:nvSpPr>
          <p:spPr>
            <a:xfrm>
              <a:off x="647508" y="1751415"/>
              <a:ext cx="140686" cy="45742"/>
            </a:xfrm>
            <a:custGeom>
              <a:avLst/>
              <a:ahLst/>
              <a:cxnLst>
                <a:cxn ang="0">
                  <a:pos x="wd2" y="hd2"/>
                </a:cxn>
                <a:cxn ang="5400000">
                  <a:pos x="wd2" y="hd2"/>
                </a:cxn>
                <a:cxn ang="10800000">
                  <a:pos x="wd2" y="hd2"/>
                </a:cxn>
                <a:cxn ang="16200000">
                  <a:pos x="wd2" y="hd2"/>
                </a:cxn>
              </a:cxnLst>
              <a:rect l="0" t="0" r="r" b="b"/>
              <a:pathLst>
                <a:path w="21600" h="21600" extrusionOk="0">
                  <a:moveTo>
                    <a:pt x="18617" y="0"/>
                  </a:moveTo>
                  <a:lnTo>
                    <a:pt x="17738" y="1611"/>
                  </a:lnTo>
                  <a:lnTo>
                    <a:pt x="17037" y="3222"/>
                  </a:lnTo>
                  <a:lnTo>
                    <a:pt x="15456" y="6472"/>
                  </a:lnTo>
                  <a:lnTo>
                    <a:pt x="14045" y="9175"/>
                  </a:lnTo>
                  <a:lnTo>
                    <a:pt x="12465" y="10786"/>
                  </a:lnTo>
                  <a:lnTo>
                    <a:pt x="10884" y="11332"/>
                  </a:lnTo>
                  <a:lnTo>
                    <a:pt x="9127" y="11332"/>
                  </a:lnTo>
                  <a:lnTo>
                    <a:pt x="7546" y="10786"/>
                  </a:lnTo>
                  <a:lnTo>
                    <a:pt x="5788" y="9721"/>
                  </a:lnTo>
                  <a:lnTo>
                    <a:pt x="4039" y="8110"/>
                  </a:lnTo>
                  <a:lnTo>
                    <a:pt x="3161" y="8110"/>
                  </a:lnTo>
                  <a:lnTo>
                    <a:pt x="2282" y="8629"/>
                  </a:lnTo>
                  <a:lnTo>
                    <a:pt x="1403" y="9721"/>
                  </a:lnTo>
                  <a:lnTo>
                    <a:pt x="701" y="11332"/>
                  </a:lnTo>
                  <a:lnTo>
                    <a:pt x="169" y="12971"/>
                  </a:lnTo>
                  <a:lnTo>
                    <a:pt x="0" y="14582"/>
                  </a:lnTo>
                  <a:lnTo>
                    <a:pt x="0" y="15674"/>
                  </a:lnTo>
                  <a:lnTo>
                    <a:pt x="169" y="16193"/>
                  </a:lnTo>
                  <a:lnTo>
                    <a:pt x="1048" y="17285"/>
                  </a:lnTo>
                  <a:lnTo>
                    <a:pt x="3684" y="19443"/>
                  </a:lnTo>
                  <a:lnTo>
                    <a:pt x="6499" y="21054"/>
                  </a:lnTo>
                  <a:lnTo>
                    <a:pt x="9127" y="21600"/>
                  </a:lnTo>
                  <a:lnTo>
                    <a:pt x="11586" y="20535"/>
                  </a:lnTo>
                  <a:lnTo>
                    <a:pt x="14045" y="18897"/>
                  </a:lnTo>
                  <a:lnTo>
                    <a:pt x="16504" y="16193"/>
                  </a:lnTo>
                  <a:lnTo>
                    <a:pt x="18786" y="11879"/>
                  </a:lnTo>
                  <a:lnTo>
                    <a:pt x="21076" y="6472"/>
                  </a:lnTo>
                  <a:lnTo>
                    <a:pt x="21600" y="4861"/>
                  </a:lnTo>
                  <a:lnTo>
                    <a:pt x="21600" y="2703"/>
                  </a:lnTo>
                  <a:lnTo>
                    <a:pt x="21245" y="1065"/>
                  </a:lnTo>
                  <a:lnTo>
                    <a:pt x="2054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24" name="Google Shape;3188;p59"/>
            <p:cNvSpPr/>
            <p:nvPr/>
          </p:nvSpPr>
          <p:spPr>
            <a:xfrm>
              <a:off x="660055" y="1694228"/>
              <a:ext cx="117846" cy="44584"/>
            </a:xfrm>
            <a:custGeom>
              <a:avLst/>
              <a:ahLst/>
              <a:cxnLst>
                <a:cxn ang="0">
                  <a:pos x="wd2" y="hd2"/>
                </a:cxn>
                <a:cxn ang="5400000">
                  <a:pos x="wd2" y="hd2"/>
                </a:cxn>
                <a:cxn ang="10800000">
                  <a:pos x="wd2" y="hd2"/>
                </a:cxn>
                <a:cxn ang="16200000">
                  <a:pos x="wd2" y="hd2"/>
                </a:cxn>
              </a:cxnLst>
              <a:rect l="0" t="0" r="r" b="b"/>
              <a:pathLst>
                <a:path w="21600" h="21600" extrusionOk="0">
                  <a:moveTo>
                    <a:pt x="18664" y="0"/>
                  </a:moveTo>
                  <a:lnTo>
                    <a:pt x="17615" y="532"/>
                  </a:lnTo>
                  <a:lnTo>
                    <a:pt x="16778" y="1653"/>
                  </a:lnTo>
                  <a:lnTo>
                    <a:pt x="14054" y="6640"/>
                  </a:lnTo>
                  <a:lnTo>
                    <a:pt x="12581" y="8293"/>
                  </a:lnTo>
                  <a:lnTo>
                    <a:pt x="11118" y="9974"/>
                  </a:lnTo>
                  <a:lnTo>
                    <a:pt x="9645" y="10506"/>
                  </a:lnTo>
                  <a:lnTo>
                    <a:pt x="8807" y="10506"/>
                  </a:lnTo>
                  <a:lnTo>
                    <a:pt x="8182" y="9974"/>
                  </a:lnTo>
                  <a:lnTo>
                    <a:pt x="7546" y="8853"/>
                  </a:lnTo>
                  <a:lnTo>
                    <a:pt x="6921" y="7760"/>
                  </a:lnTo>
                  <a:lnTo>
                    <a:pt x="6296" y="6079"/>
                  </a:lnTo>
                  <a:lnTo>
                    <a:pt x="5660" y="4426"/>
                  </a:lnTo>
                  <a:lnTo>
                    <a:pt x="5458" y="3306"/>
                  </a:lnTo>
                  <a:lnTo>
                    <a:pt x="5034" y="2774"/>
                  </a:lnTo>
                  <a:lnTo>
                    <a:pt x="4197" y="2213"/>
                  </a:lnTo>
                  <a:lnTo>
                    <a:pt x="3148" y="2213"/>
                  </a:lnTo>
                  <a:lnTo>
                    <a:pt x="1887" y="2774"/>
                  </a:lnTo>
                  <a:lnTo>
                    <a:pt x="1049" y="4426"/>
                  </a:lnTo>
                  <a:lnTo>
                    <a:pt x="424" y="6079"/>
                  </a:lnTo>
                  <a:lnTo>
                    <a:pt x="0" y="8293"/>
                  </a:lnTo>
                  <a:lnTo>
                    <a:pt x="0" y="9413"/>
                  </a:lnTo>
                  <a:lnTo>
                    <a:pt x="212" y="10506"/>
                  </a:lnTo>
                  <a:lnTo>
                    <a:pt x="1049" y="14400"/>
                  </a:lnTo>
                  <a:lnTo>
                    <a:pt x="2099" y="16613"/>
                  </a:lnTo>
                  <a:lnTo>
                    <a:pt x="3360" y="18826"/>
                  </a:lnTo>
                  <a:lnTo>
                    <a:pt x="4610" y="20507"/>
                  </a:lnTo>
                  <a:lnTo>
                    <a:pt x="5872" y="21040"/>
                  </a:lnTo>
                  <a:lnTo>
                    <a:pt x="7133" y="21600"/>
                  </a:lnTo>
                  <a:lnTo>
                    <a:pt x="8595" y="21040"/>
                  </a:lnTo>
                  <a:lnTo>
                    <a:pt x="10069" y="20507"/>
                  </a:lnTo>
                  <a:lnTo>
                    <a:pt x="13005" y="18266"/>
                  </a:lnTo>
                  <a:lnTo>
                    <a:pt x="15728" y="15521"/>
                  </a:lnTo>
                  <a:lnTo>
                    <a:pt x="18452" y="11626"/>
                  </a:lnTo>
                  <a:lnTo>
                    <a:pt x="20551" y="7760"/>
                  </a:lnTo>
                  <a:lnTo>
                    <a:pt x="21388" y="5519"/>
                  </a:lnTo>
                  <a:lnTo>
                    <a:pt x="21600" y="4426"/>
                  </a:lnTo>
                  <a:lnTo>
                    <a:pt x="21600" y="3866"/>
                  </a:lnTo>
                  <a:lnTo>
                    <a:pt x="21388" y="2213"/>
                  </a:lnTo>
                  <a:lnTo>
                    <a:pt x="20763" y="1093"/>
                  </a:lnTo>
                  <a:lnTo>
                    <a:pt x="1971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25" name="Google Shape;3189;p59"/>
            <p:cNvSpPr/>
            <p:nvPr/>
          </p:nvSpPr>
          <p:spPr>
            <a:xfrm>
              <a:off x="822481" y="1753671"/>
              <a:ext cx="685269" cy="620044"/>
            </a:xfrm>
            <a:custGeom>
              <a:avLst/>
              <a:ahLst/>
              <a:cxnLst>
                <a:cxn ang="0">
                  <a:pos x="wd2" y="hd2"/>
                </a:cxn>
                <a:cxn ang="5400000">
                  <a:pos x="wd2" y="hd2"/>
                </a:cxn>
                <a:cxn ang="10800000">
                  <a:pos x="wd2" y="hd2"/>
                </a:cxn>
                <a:cxn ang="16200000">
                  <a:pos x="wd2" y="hd2"/>
                </a:cxn>
              </a:cxnLst>
              <a:rect l="0" t="0" r="r" b="b"/>
              <a:pathLst>
                <a:path w="21600" h="21600" extrusionOk="0">
                  <a:moveTo>
                    <a:pt x="20446" y="0"/>
                  </a:moveTo>
                  <a:lnTo>
                    <a:pt x="9520" y="14785"/>
                  </a:lnTo>
                  <a:lnTo>
                    <a:pt x="9161" y="12993"/>
                  </a:lnTo>
                  <a:lnTo>
                    <a:pt x="8800" y="11160"/>
                  </a:lnTo>
                  <a:lnTo>
                    <a:pt x="8366" y="9046"/>
                  </a:lnTo>
                  <a:lnTo>
                    <a:pt x="7826" y="6935"/>
                  </a:lnTo>
                  <a:lnTo>
                    <a:pt x="7573" y="5938"/>
                  </a:lnTo>
                  <a:lnTo>
                    <a:pt x="7285" y="5062"/>
                  </a:lnTo>
                  <a:lnTo>
                    <a:pt x="6997" y="4305"/>
                  </a:lnTo>
                  <a:lnTo>
                    <a:pt x="6707" y="3706"/>
                  </a:lnTo>
                  <a:lnTo>
                    <a:pt x="6563" y="3507"/>
                  </a:lnTo>
                  <a:lnTo>
                    <a:pt x="6456" y="3308"/>
                  </a:lnTo>
                  <a:lnTo>
                    <a:pt x="6312" y="3229"/>
                  </a:lnTo>
                  <a:lnTo>
                    <a:pt x="6168" y="3148"/>
                  </a:lnTo>
                  <a:lnTo>
                    <a:pt x="5878" y="3148"/>
                  </a:lnTo>
                  <a:lnTo>
                    <a:pt x="5517" y="3229"/>
                  </a:lnTo>
                  <a:lnTo>
                    <a:pt x="5085" y="3388"/>
                  </a:lnTo>
                  <a:lnTo>
                    <a:pt x="4617" y="3588"/>
                  </a:lnTo>
                  <a:lnTo>
                    <a:pt x="4112" y="3827"/>
                  </a:lnTo>
                  <a:lnTo>
                    <a:pt x="3571" y="4105"/>
                  </a:lnTo>
                  <a:lnTo>
                    <a:pt x="3066" y="4464"/>
                  </a:lnTo>
                  <a:lnTo>
                    <a:pt x="2524" y="4822"/>
                  </a:lnTo>
                  <a:lnTo>
                    <a:pt x="2019" y="5221"/>
                  </a:lnTo>
                  <a:lnTo>
                    <a:pt x="1515" y="5660"/>
                  </a:lnTo>
                  <a:lnTo>
                    <a:pt x="1083" y="6097"/>
                  </a:lnTo>
                  <a:lnTo>
                    <a:pt x="722" y="6537"/>
                  </a:lnTo>
                  <a:lnTo>
                    <a:pt x="397" y="6976"/>
                  </a:lnTo>
                  <a:lnTo>
                    <a:pt x="146" y="7413"/>
                  </a:lnTo>
                  <a:lnTo>
                    <a:pt x="73" y="7653"/>
                  </a:lnTo>
                  <a:lnTo>
                    <a:pt x="36" y="7852"/>
                  </a:lnTo>
                  <a:lnTo>
                    <a:pt x="0" y="8090"/>
                  </a:lnTo>
                  <a:lnTo>
                    <a:pt x="0" y="8289"/>
                  </a:lnTo>
                  <a:lnTo>
                    <a:pt x="73" y="8809"/>
                  </a:lnTo>
                  <a:lnTo>
                    <a:pt x="217" y="9526"/>
                  </a:lnTo>
                  <a:lnTo>
                    <a:pt x="434" y="10402"/>
                  </a:lnTo>
                  <a:lnTo>
                    <a:pt x="722" y="11399"/>
                  </a:lnTo>
                  <a:lnTo>
                    <a:pt x="1119" y="12475"/>
                  </a:lnTo>
                  <a:lnTo>
                    <a:pt x="1551" y="13629"/>
                  </a:lnTo>
                  <a:lnTo>
                    <a:pt x="2056" y="14826"/>
                  </a:lnTo>
                  <a:lnTo>
                    <a:pt x="2634" y="15982"/>
                  </a:lnTo>
                  <a:lnTo>
                    <a:pt x="3246" y="17136"/>
                  </a:lnTo>
                  <a:lnTo>
                    <a:pt x="3895" y="18214"/>
                  </a:lnTo>
                  <a:lnTo>
                    <a:pt x="4256" y="18732"/>
                  </a:lnTo>
                  <a:lnTo>
                    <a:pt x="4617" y="19209"/>
                  </a:lnTo>
                  <a:lnTo>
                    <a:pt x="5012" y="19688"/>
                  </a:lnTo>
                  <a:lnTo>
                    <a:pt x="5373" y="20085"/>
                  </a:lnTo>
                  <a:lnTo>
                    <a:pt x="5770" y="20444"/>
                  </a:lnTo>
                  <a:lnTo>
                    <a:pt x="6168" y="20764"/>
                  </a:lnTo>
                  <a:lnTo>
                    <a:pt x="6600" y="21042"/>
                  </a:lnTo>
                  <a:lnTo>
                    <a:pt x="7032" y="21282"/>
                  </a:lnTo>
                  <a:lnTo>
                    <a:pt x="7465" y="21441"/>
                  </a:lnTo>
                  <a:lnTo>
                    <a:pt x="7897" y="21560"/>
                  </a:lnTo>
                  <a:lnTo>
                    <a:pt x="8331" y="21600"/>
                  </a:lnTo>
                  <a:lnTo>
                    <a:pt x="8800" y="21560"/>
                  </a:lnTo>
                  <a:lnTo>
                    <a:pt x="9015" y="21521"/>
                  </a:lnTo>
                  <a:lnTo>
                    <a:pt x="9268" y="21481"/>
                  </a:lnTo>
                  <a:lnTo>
                    <a:pt x="9736" y="21241"/>
                  </a:lnTo>
                  <a:lnTo>
                    <a:pt x="10241" y="20963"/>
                  </a:lnTo>
                  <a:lnTo>
                    <a:pt x="10746" y="20565"/>
                  </a:lnTo>
                  <a:lnTo>
                    <a:pt x="11251" y="20085"/>
                  </a:lnTo>
                  <a:lnTo>
                    <a:pt x="11792" y="19568"/>
                  </a:lnTo>
                  <a:lnTo>
                    <a:pt x="12297" y="18969"/>
                  </a:lnTo>
                  <a:lnTo>
                    <a:pt x="12839" y="18292"/>
                  </a:lnTo>
                  <a:lnTo>
                    <a:pt x="13378" y="17575"/>
                  </a:lnTo>
                  <a:lnTo>
                    <a:pt x="13919" y="16818"/>
                  </a:lnTo>
                  <a:lnTo>
                    <a:pt x="14966" y="15184"/>
                  </a:lnTo>
                  <a:lnTo>
                    <a:pt x="16010" y="13430"/>
                  </a:lnTo>
                  <a:lnTo>
                    <a:pt x="17020" y="11677"/>
                  </a:lnTo>
                  <a:lnTo>
                    <a:pt x="17958" y="9884"/>
                  </a:lnTo>
                  <a:lnTo>
                    <a:pt x="18824" y="8170"/>
                  </a:lnTo>
                  <a:lnTo>
                    <a:pt x="19617" y="6577"/>
                  </a:lnTo>
                  <a:lnTo>
                    <a:pt x="20302" y="5181"/>
                  </a:lnTo>
                  <a:lnTo>
                    <a:pt x="21239" y="3030"/>
                  </a:lnTo>
                  <a:lnTo>
                    <a:pt x="21600" y="2232"/>
                  </a:lnTo>
                  <a:lnTo>
                    <a:pt x="20446"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326" name="Google Shape;3190;p59"/>
            <p:cNvSpPr/>
            <p:nvPr/>
          </p:nvSpPr>
          <p:spPr>
            <a:xfrm>
              <a:off x="822481" y="1761708"/>
              <a:ext cx="213949" cy="201344"/>
            </a:xfrm>
            <a:custGeom>
              <a:avLst/>
              <a:ahLst/>
              <a:cxnLst>
                <a:cxn ang="0">
                  <a:pos x="wd2" y="hd2"/>
                </a:cxn>
                <a:cxn ang="5400000">
                  <a:pos x="wd2" y="hd2"/>
                </a:cxn>
                <a:cxn ang="10800000">
                  <a:pos x="wd2" y="hd2"/>
                </a:cxn>
                <a:cxn ang="16200000">
                  <a:pos x="wd2" y="hd2"/>
                </a:cxn>
              </a:cxnLst>
              <a:rect l="0" t="0" r="r" b="b"/>
              <a:pathLst>
                <a:path w="21600" h="21600" extrusionOk="0">
                  <a:moveTo>
                    <a:pt x="15365" y="0"/>
                  </a:moveTo>
                  <a:lnTo>
                    <a:pt x="0" y="14113"/>
                  </a:lnTo>
                  <a:lnTo>
                    <a:pt x="5546" y="21600"/>
                  </a:lnTo>
                  <a:lnTo>
                    <a:pt x="21600" y="21600"/>
                  </a:lnTo>
                  <a:lnTo>
                    <a:pt x="1536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327" name="Google Shape;3191;p59"/>
            <p:cNvSpPr/>
            <p:nvPr/>
          </p:nvSpPr>
          <p:spPr>
            <a:xfrm>
              <a:off x="1014686" y="0"/>
              <a:ext cx="1101656" cy="1719383"/>
            </a:xfrm>
            <a:custGeom>
              <a:avLst/>
              <a:ahLst/>
              <a:cxnLst>
                <a:cxn ang="0">
                  <a:pos x="wd2" y="hd2"/>
                </a:cxn>
                <a:cxn ang="5400000">
                  <a:pos x="wd2" y="hd2"/>
                </a:cxn>
                <a:cxn ang="10800000">
                  <a:pos x="wd2" y="hd2"/>
                </a:cxn>
                <a:cxn ang="16200000">
                  <a:pos x="wd2" y="hd2"/>
                </a:cxn>
              </a:cxnLst>
              <a:rect l="0" t="0" r="r" b="b"/>
              <a:pathLst>
                <a:path w="21600" h="21600" extrusionOk="0">
                  <a:moveTo>
                    <a:pt x="12740" y="0"/>
                  </a:moveTo>
                  <a:lnTo>
                    <a:pt x="11574" y="15"/>
                  </a:lnTo>
                  <a:lnTo>
                    <a:pt x="10430" y="43"/>
                  </a:lnTo>
                  <a:lnTo>
                    <a:pt x="9308" y="100"/>
                  </a:lnTo>
                  <a:lnTo>
                    <a:pt x="8232" y="187"/>
                  </a:lnTo>
                  <a:lnTo>
                    <a:pt x="7155" y="273"/>
                  </a:lnTo>
                  <a:lnTo>
                    <a:pt x="6123" y="388"/>
                  </a:lnTo>
                  <a:lnTo>
                    <a:pt x="5114" y="517"/>
                  </a:lnTo>
                  <a:lnTo>
                    <a:pt x="4105" y="661"/>
                  </a:lnTo>
                  <a:lnTo>
                    <a:pt x="3163" y="819"/>
                  </a:lnTo>
                  <a:lnTo>
                    <a:pt x="0" y="3334"/>
                  </a:lnTo>
                  <a:lnTo>
                    <a:pt x="9757" y="19257"/>
                  </a:lnTo>
                  <a:lnTo>
                    <a:pt x="11192" y="19257"/>
                  </a:lnTo>
                  <a:lnTo>
                    <a:pt x="11910" y="21025"/>
                  </a:lnTo>
                  <a:lnTo>
                    <a:pt x="18415" y="21600"/>
                  </a:lnTo>
                  <a:lnTo>
                    <a:pt x="18729" y="21370"/>
                  </a:lnTo>
                  <a:lnTo>
                    <a:pt x="18975" y="21155"/>
                  </a:lnTo>
                  <a:lnTo>
                    <a:pt x="19133" y="20967"/>
                  </a:lnTo>
                  <a:lnTo>
                    <a:pt x="19223" y="20795"/>
                  </a:lnTo>
                  <a:lnTo>
                    <a:pt x="19245" y="20651"/>
                  </a:lnTo>
                  <a:lnTo>
                    <a:pt x="19223" y="20522"/>
                  </a:lnTo>
                  <a:lnTo>
                    <a:pt x="19155" y="20407"/>
                  </a:lnTo>
                  <a:lnTo>
                    <a:pt x="19065" y="20321"/>
                  </a:lnTo>
                  <a:lnTo>
                    <a:pt x="18953" y="20234"/>
                  </a:lnTo>
                  <a:lnTo>
                    <a:pt x="18819" y="20162"/>
                  </a:lnTo>
                  <a:lnTo>
                    <a:pt x="18684" y="20120"/>
                  </a:lnTo>
                  <a:lnTo>
                    <a:pt x="18549" y="20077"/>
                  </a:lnTo>
                  <a:lnTo>
                    <a:pt x="18347" y="20033"/>
                  </a:lnTo>
                  <a:lnTo>
                    <a:pt x="18258" y="20019"/>
                  </a:lnTo>
                  <a:lnTo>
                    <a:pt x="18819" y="19890"/>
                  </a:lnTo>
                  <a:lnTo>
                    <a:pt x="19402" y="19761"/>
                  </a:lnTo>
                  <a:lnTo>
                    <a:pt x="20030" y="19573"/>
                  </a:lnTo>
                  <a:lnTo>
                    <a:pt x="20321" y="19473"/>
                  </a:lnTo>
                  <a:lnTo>
                    <a:pt x="20613" y="19372"/>
                  </a:lnTo>
                  <a:lnTo>
                    <a:pt x="20860" y="19257"/>
                  </a:lnTo>
                  <a:lnTo>
                    <a:pt x="21061" y="19143"/>
                  </a:lnTo>
                  <a:lnTo>
                    <a:pt x="21151" y="19085"/>
                  </a:lnTo>
                  <a:lnTo>
                    <a:pt x="21196" y="19013"/>
                  </a:lnTo>
                  <a:lnTo>
                    <a:pt x="21241" y="18956"/>
                  </a:lnTo>
                  <a:lnTo>
                    <a:pt x="21286" y="18898"/>
                  </a:lnTo>
                  <a:lnTo>
                    <a:pt x="21286" y="18827"/>
                  </a:lnTo>
                  <a:lnTo>
                    <a:pt x="21263" y="18768"/>
                  </a:lnTo>
                  <a:lnTo>
                    <a:pt x="21241" y="18711"/>
                  </a:lnTo>
                  <a:lnTo>
                    <a:pt x="21174" y="18639"/>
                  </a:lnTo>
                  <a:lnTo>
                    <a:pt x="21084" y="18582"/>
                  </a:lnTo>
                  <a:lnTo>
                    <a:pt x="20972" y="18539"/>
                  </a:lnTo>
                  <a:lnTo>
                    <a:pt x="20860" y="18496"/>
                  </a:lnTo>
                  <a:lnTo>
                    <a:pt x="20725" y="18452"/>
                  </a:lnTo>
                  <a:lnTo>
                    <a:pt x="20433" y="18395"/>
                  </a:lnTo>
                  <a:lnTo>
                    <a:pt x="20097" y="18352"/>
                  </a:lnTo>
                  <a:lnTo>
                    <a:pt x="19716" y="18338"/>
                  </a:lnTo>
                  <a:lnTo>
                    <a:pt x="19335" y="18338"/>
                  </a:lnTo>
                  <a:lnTo>
                    <a:pt x="18909" y="18352"/>
                  </a:lnTo>
                  <a:lnTo>
                    <a:pt x="18505" y="18366"/>
                  </a:lnTo>
                  <a:lnTo>
                    <a:pt x="17719" y="18438"/>
                  </a:lnTo>
                  <a:lnTo>
                    <a:pt x="17047" y="18510"/>
                  </a:lnTo>
                  <a:lnTo>
                    <a:pt x="16329" y="18611"/>
                  </a:lnTo>
                  <a:lnTo>
                    <a:pt x="16643" y="18438"/>
                  </a:lnTo>
                  <a:lnTo>
                    <a:pt x="16935" y="18280"/>
                  </a:lnTo>
                  <a:lnTo>
                    <a:pt x="17226" y="18094"/>
                  </a:lnTo>
                  <a:lnTo>
                    <a:pt x="17495" y="17892"/>
                  </a:lnTo>
                  <a:lnTo>
                    <a:pt x="17607" y="17791"/>
                  </a:lnTo>
                  <a:lnTo>
                    <a:pt x="17698" y="17705"/>
                  </a:lnTo>
                  <a:lnTo>
                    <a:pt x="17765" y="17619"/>
                  </a:lnTo>
                  <a:lnTo>
                    <a:pt x="17809" y="17533"/>
                  </a:lnTo>
                  <a:lnTo>
                    <a:pt x="17809" y="17461"/>
                  </a:lnTo>
                  <a:lnTo>
                    <a:pt x="17765" y="17403"/>
                  </a:lnTo>
                  <a:lnTo>
                    <a:pt x="17675" y="17361"/>
                  </a:lnTo>
                  <a:lnTo>
                    <a:pt x="17540" y="17346"/>
                  </a:lnTo>
                  <a:lnTo>
                    <a:pt x="17405" y="17346"/>
                  </a:lnTo>
                  <a:lnTo>
                    <a:pt x="17249" y="17361"/>
                  </a:lnTo>
                  <a:lnTo>
                    <a:pt x="17070" y="17403"/>
                  </a:lnTo>
                  <a:lnTo>
                    <a:pt x="16868" y="17446"/>
                  </a:lnTo>
                  <a:lnTo>
                    <a:pt x="16486" y="17547"/>
                  </a:lnTo>
                  <a:lnTo>
                    <a:pt x="16105" y="17677"/>
                  </a:lnTo>
                  <a:lnTo>
                    <a:pt x="15791" y="17791"/>
                  </a:lnTo>
                  <a:lnTo>
                    <a:pt x="15499" y="17906"/>
                  </a:lnTo>
                  <a:lnTo>
                    <a:pt x="17854" y="11209"/>
                  </a:lnTo>
                  <a:lnTo>
                    <a:pt x="16105" y="9140"/>
                  </a:lnTo>
                  <a:lnTo>
                    <a:pt x="18886" y="8249"/>
                  </a:lnTo>
                  <a:lnTo>
                    <a:pt x="21600" y="488"/>
                  </a:lnTo>
                  <a:lnTo>
                    <a:pt x="20254" y="345"/>
                  </a:lnTo>
                  <a:lnTo>
                    <a:pt x="18953" y="230"/>
                  </a:lnTo>
                  <a:lnTo>
                    <a:pt x="17652" y="144"/>
                  </a:lnTo>
                  <a:lnTo>
                    <a:pt x="16373" y="72"/>
                  </a:lnTo>
                  <a:lnTo>
                    <a:pt x="15140" y="28"/>
                  </a:lnTo>
                  <a:lnTo>
                    <a:pt x="1392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28" name="Google Shape;3192;p59"/>
            <p:cNvSpPr/>
            <p:nvPr/>
          </p:nvSpPr>
          <p:spPr>
            <a:xfrm>
              <a:off x="1216028" y="91476"/>
              <a:ext cx="495318" cy="553720"/>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1207"/>
                  </a:lnTo>
                  <a:lnTo>
                    <a:pt x="101" y="2055"/>
                  </a:lnTo>
                  <a:lnTo>
                    <a:pt x="300" y="3124"/>
                  </a:lnTo>
                  <a:lnTo>
                    <a:pt x="449" y="3706"/>
                  </a:lnTo>
                  <a:lnTo>
                    <a:pt x="648" y="4331"/>
                  </a:lnTo>
                  <a:lnTo>
                    <a:pt x="898" y="4998"/>
                  </a:lnTo>
                  <a:lnTo>
                    <a:pt x="1198" y="5714"/>
                  </a:lnTo>
                  <a:lnTo>
                    <a:pt x="1546" y="6471"/>
                  </a:lnTo>
                  <a:lnTo>
                    <a:pt x="1995" y="7229"/>
                  </a:lnTo>
                  <a:lnTo>
                    <a:pt x="2494" y="8035"/>
                  </a:lnTo>
                  <a:lnTo>
                    <a:pt x="3044" y="8838"/>
                  </a:lnTo>
                  <a:lnTo>
                    <a:pt x="3692" y="9686"/>
                  </a:lnTo>
                  <a:lnTo>
                    <a:pt x="4441" y="10532"/>
                  </a:lnTo>
                  <a:lnTo>
                    <a:pt x="5237" y="11425"/>
                  </a:lnTo>
                  <a:lnTo>
                    <a:pt x="6135" y="12318"/>
                  </a:lnTo>
                  <a:lnTo>
                    <a:pt x="7134" y="13254"/>
                  </a:lnTo>
                  <a:lnTo>
                    <a:pt x="8281" y="14147"/>
                  </a:lnTo>
                  <a:lnTo>
                    <a:pt x="9479" y="15083"/>
                  </a:lnTo>
                  <a:lnTo>
                    <a:pt x="10825" y="16022"/>
                  </a:lnTo>
                  <a:lnTo>
                    <a:pt x="12273" y="16958"/>
                  </a:lnTo>
                  <a:lnTo>
                    <a:pt x="13818" y="17896"/>
                  </a:lnTo>
                  <a:lnTo>
                    <a:pt x="15515" y="18832"/>
                  </a:lnTo>
                  <a:lnTo>
                    <a:pt x="17361" y="19771"/>
                  </a:lnTo>
                  <a:lnTo>
                    <a:pt x="19305" y="20662"/>
                  </a:lnTo>
                  <a:lnTo>
                    <a:pt x="21451" y="21600"/>
                  </a:lnTo>
                  <a:lnTo>
                    <a:pt x="21600" y="21244"/>
                  </a:lnTo>
                  <a:lnTo>
                    <a:pt x="19555" y="20350"/>
                  </a:lnTo>
                  <a:lnTo>
                    <a:pt x="17611" y="19412"/>
                  </a:lnTo>
                  <a:lnTo>
                    <a:pt x="15815" y="18521"/>
                  </a:lnTo>
                  <a:lnTo>
                    <a:pt x="14118" y="17583"/>
                  </a:lnTo>
                  <a:lnTo>
                    <a:pt x="12573" y="16647"/>
                  </a:lnTo>
                  <a:lnTo>
                    <a:pt x="11125" y="15753"/>
                  </a:lnTo>
                  <a:lnTo>
                    <a:pt x="9827" y="14817"/>
                  </a:lnTo>
                  <a:lnTo>
                    <a:pt x="8631" y="13924"/>
                  </a:lnTo>
                  <a:lnTo>
                    <a:pt x="7532" y="13031"/>
                  </a:lnTo>
                  <a:lnTo>
                    <a:pt x="6536" y="12140"/>
                  </a:lnTo>
                  <a:lnTo>
                    <a:pt x="5638" y="11247"/>
                  </a:lnTo>
                  <a:lnTo>
                    <a:pt x="4839" y="10398"/>
                  </a:lnTo>
                  <a:lnTo>
                    <a:pt x="4140" y="9550"/>
                  </a:lnTo>
                  <a:lnTo>
                    <a:pt x="3492" y="8702"/>
                  </a:lnTo>
                  <a:lnTo>
                    <a:pt x="2895" y="7899"/>
                  </a:lnTo>
                  <a:lnTo>
                    <a:pt x="2446" y="7141"/>
                  </a:lnTo>
                  <a:lnTo>
                    <a:pt x="1995" y="6383"/>
                  </a:lnTo>
                  <a:lnTo>
                    <a:pt x="1647" y="5668"/>
                  </a:lnTo>
                  <a:lnTo>
                    <a:pt x="1347" y="4953"/>
                  </a:lnTo>
                  <a:lnTo>
                    <a:pt x="1097" y="4286"/>
                  </a:lnTo>
                  <a:lnTo>
                    <a:pt x="898" y="3706"/>
                  </a:lnTo>
                  <a:lnTo>
                    <a:pt x="749" y="3124"/>
                  </a:lnTo>
                  <a:lnTo>
                    <a:pt x="550" y="2098"/>
                  </a:lnTo>
                  <a:lnTo>
                    <a:pt x="449" y="1250"/>
                  </a:lnTo>
                  <a:lnTo>
                    <a:pt x="398" y="625"/>
                  </a:lnTo>
                  <a:lnTo>
                    <a:pt x="449" y="90"/>
                  </a:lnTo>
                  <a:lnTo>
                    <a:pt x="0"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49329" name="Google Shape;3193;p59"/>
            <p:cNvSpPr/>
            <p:nvPr/>
          </p:nvSpPr>
          <p:spPr>
            <a:xfrm>
              <a:off x="1266392" y="159015"/>
              <a:ext cx="719559" cy="321443"/>
            </a:xfrm>
            <a:custGeom>
              <a:avLst/>
              <a:ahLst/>
              <a:cxnLst>
                <a:cxn ang="0">
                  <a:pos x="wd2" y="hd2"/>
                </a:cxn>
                <a:cxn ang="5400000">
                  <a:pos x="wd2" y="hd2"/>
                </a:cxn>
                <a:cxn ang="10800000">
                  <a:pos x="wd2" y="hd2"/>
                </a:cxn>
                <a:cxn ang="16200000">
                  <a:pos x="wd2" y="hd2"/>
                </a:cxn>
              </a:cxnLst>
              <a:rect l="0" t="0" r="r" b="b"/>
              <a:pathLst>
                <a:path w="21600" h="21600" extrusionOk="0">
                  <a:moveTo>
                    <a:pt x="377" y="0"/>
                  </a:moveTo>
                  <a:lnTo>
                    <a:pt x="0" y="458"/>
                  </a:lnTo>
                  <a:lnTo>
                    <a:pt x="274" y="1383"/>
                  </a:lnTo>
                  <a:lnTo>
                    <a:pt x="618" y="2460"/>
                  </a:lnTo>
                  <a:lnTo>
                    <a:pt x="1064" y="3843"/>
                  </a:lnTo>
                  <a:lnTo>
                    <a:pt x="1647" y="5455"/>
                  </a:lnTo>
                  <a:lnTo>
                    <a:pt x="2369" y="7223"/>
                  </a:lnTo>
                  <a:lnTo>
                    <a:pt x="3262" y="9147"/>
                  </a:lnTo>
                  <a:lnTo>
                    <a:pt x="3742" y="10145"/>
                  </a:lnTo>
                  <a:lnTo>
                    <a:pt x="4293" y="11144"/>
                  </a:lnTo>
                  <a:lnTo>
                    <a:pt x="4876" y="12069"/>
                  </a:lnTo>
                  <a:lnTo>
                    <a:pt x="5494" y="13067"/>
                  </a:lnTo>
                  <a:lnTo>
                    <a:pt x="6146" y="14066"/>
                  </a:lnTo>
                  <a:lnTo>
                    <a:pt x="6834" y="14991"/>
                  </a:lnTo>
                  <a:lnTo>
                    <a:pt x="7554" y="15911"/>
                  </a:lnTo>
                  <a:lnTo>
                    <a:pt x="8344" y="16759"/>
                  </a:lnTo>
                  <a:lnTo>
                    <a:pt x="9168" y="17602"/>
                  </a:lnTo>
                  <a:lnTo>
                    <a:pt x="10026" y="18371"/>
                  </a:lnTo>
                  <a:lnTo>
                    <a:pt x="10920" y="19063"/>
                  </a:lnTo>
                  <a:lnTo>
                    <a:pt x="11881" y="19677"/>
                  </a:lnTo>
                  <a:lnTo>
                    <a:pt x="12876" y="20217"/>
                  </a:lnTo>
                  <a:lnTo>
                    <a:pt x="13907" y="20679"/>
                  </a:lnTo>
                  <a:lnTo>
                    <a:pt x="15006" y="21060"/>
                  </a:lnTo>
                  <a:lnTo>
                    <a:pt x="16139" y="21371"/>
                  </a:lnTo>
                  <a:lnTo>
                    <a:pt x="17307" y="21522"/>
                  </a:lnTo>
                  <a:lnTo>
                    <a:pt x="18543" y="21600"/>
                  </a:lnTo>
                  <a:lnTo>
                    <a:pt x="20053" y="21522"/>
                  </a:lnTo>
                  <a:lnTo>
                    <a:pt x="21600" y="21293"/>
                  </a:lnTo>
                  <a:lnTo>
                    <a:pt x="21565" y="20368"/>
                  </a:lnTo>
                  <a:lnTo>
                    <a:pt x="20158" y="20601"/>
                  </a:lnTo>
                  <a:lnTo>
                    <a:pt x="18818" y="20679"/>
                  </a:lnTo>
                  <a:lnTo>
                    <a:pt x="17512" y="20679"/>
                  </a:lnTo>
                  <a:lnTo>
                    <a:pt x="16242" y="20524"/>
                  </a:lnTo>
                  <a:lnTo>
                    <a:pt x="15075" y="20217"/>
                  </a:lnTo>
                  <a:lnTo>
                    <a:pt x="13907" y="19754"/>
                  </a:lnTo>
                  <a:lnTo>
                    <a:pt x="12843" y="19292"/>
                  </a:lnTo>
                  <a:lnTo>
                    <a:pt x="11777" y="18678"/>
                  </a:lnTo>
                  <a:lnTo>
                    <a:pt x="10816" y="17986"/>
                  </a:lnTo>
                  <a:lnTo>
                    <a:pt x="9856" y="17217"/>
                  </a:lnTo>
                  <a:lnTo>
                    <a:pt x="8962" y="16374"/>
                  </a:lnTo>
                  <a:lnTo>
                    <a:pt x="8137" y="15527"/>
                  </a:lnTo>
                  <a:lnTo>
                    <a:pt x="7348" y="14606"/>
                  </a:lnTo>
                  <a:lnTo>
                    <a:pt x="6592" y="13603"/>
                  </a:lnTo>
                  <a:lnTo>
                    <a:pt x="5905" y="12605"/>
                  </a:lnTo>
                  <a:lnTo>
                    <a:pt x="5252" y="11606"/>
                  </a:lnTo>
                  <a:lnTo>
                    <a:pt x="4635" y="10530"/>
                  </a:lnTo>
                  <a:lnTo>
                    <a:pt x="4051" y="9531"/>
                  </a:lnTo>
                  <a:lnTo>
                    <a:pt x="3536" y="8455"/>
                  </a:lnTo>
                  <a:lnTo>
                    <a:pt x="3055" y="7456"/>
                  </a:lnTo>
                  <a:lnTo>
                    <a:pt x="2232" y="5533"/>
                  </a:lnTo>
                  <a:lnTo>
                    <a:pt x="1545" y="3765"/>
                  </a:lnTo>
                  <a:lnTo>
                    <a:pt x="1029" y="2304"/>
                  </a:lnTo>
                  <a:lnTo>
                    <a:pt x="686" y="1076"/>
                  </a:lnTo>
                  <a:lnTo>
                    <a:pt x="377"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49330" name="Google Shape;3194;p59"/>
            <p:cNvSpPr/>
            <p:nvPr/>
          </p:nvSpPr>
          <p:spPr>
            <a:xfrm>
              <a:off x="1341852" y="51463"/>
              <a:ext cx="522784" cy="384355"/>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770"/>
                  </a:lnTo>
                  <a:lnTo>
                    <a:pt x="96" y="1609"/>
                  </a:lnTo>
                  <a:lnTo>
                    <a:pt x="237" y="2570"/>
                  </a:lnTo>
                  <a:lnTo>
                    <a:pt x="521" y="3792"/>
                  </a:lnTo>
                  <a:lnTo>
                    <a:pt x="710" y="4436"/>
                  </a:lnTo>
                  <a:lnTo>
                    <a:pt x="946" y="5144"/>
                  </a:lnTo>
                  <a:lnTo>
                    <a:pt x="1230" y="5914"/>
                  </a:lnTo>
                  <a:lnTo>
                    <a:pt x="1560" y="6688"/>
                  </a:lnTo>
                  <a:lnTo>
                    <a:pt x="1985" y="7458"/>
                  </a:lnTo>
                  <a:lnTo>
                    <a:pt x="2411" y="8293"/>
                  </a:lnTo>
                  <a:lnTo>
                    <a:pt x="2931" y="9128"/>
                  </a:lnTo>
                  <a:lnTo>
                    <a:pt x="3545" y="9966"/>
                  </a:lnTo>
                  <a:lnTo>
                    <a:pt x="4207" y="10802"/>
                  </a:lnTo>
                  <a:lnTo>
                    <a:pt x="4965" y="11702"/>
                  </a:lnTo>
                  <a:lnTo>
                    <a:pt x="5767" y="12602"/>
                  </a:lnTo>
                  <a:lnTo>
                    <a:pt x="6666" y="13437"/>
                  </a:lnTo>
                  <a:lnTo>
                    <a:pt x="7705" y="14337"/>
                  </a:lnTo>
                  <a:lnTo>
                    <a:pt x="8792" y="15172"/>
                  </a:lnTo>
                  <a:lnTo>
                    <a:pt x="9975" y="16072"/>
                  </a:lnTo>
                  <a:lnTo>
                    <a:pt x="11298" y="16908"/>
                  </a:lnTo>
                  <a:lnTo>
                    <a:pt x="12667" y="17743"/>
                  </a:lnTo>
                  <a:lnTo>
                    <a:pt x="14227" y="18581"/>
                  </a:lnTo>
                  <a:lnTo>
                    <a:pt x="15835" y="19351"/>
                  </a:lnTo>
                  <a:lnTo>
                    <a:pt x="17584" y="20121"/>
                  </a:lnTo>
                  <a:lnTo>
                    <a:pt x="19474" y="20895"/>
                  </a:lnTo>
                  <a:lnTo>
                    <a:pt x="21507" y="21600"/>
                  </a:lnTo>
                  <a:lnTo>
                    <a:pt x="21600" y="21022"/>
                  </a:lnTo>
                  <a:lnTo>
                    <a:pt x="19617" y="20316"/>
                  </a:lnTo>
                  <a:lnTo>
                    <a:pt x="17773" y="19608"/>
                  </a:lnTo>
                  <a:lnTo>
                    <a:pt x="16024" y="18838"/>
                  </a:lnTo>
                  <a:lnTo>
                    <a:pt x="14416" y="18064"/>
                  </a:lnTo>
                  <a:lnTo>
                    <a:pt x="12951" y="17229"/>
                  </a:lnTo>
                  <a:lnTo>
                    <a:pt x="11580" y="16459"/>
                  </a:lnTo>
                  <a:lnTo>
                    <a:pt x="10304" y="15559"/>
                  </a:lnTo>
                  <a:lnTo>
                    <a:pt x="9124" y="14724"/>
                  </a:lnTo>
                  <a:lnTo>
                    <a:pt x="8037" y="13885"/>
                  </a:lnTo>
                  <a:lnTo>
                    <a:pt x="7043" y="12985"/>
                  </a:lnTo>
                  <a:lnTo>
                    <a:pt x="6145" y="12150"/>
                  </a:lnTo>
                  <a:lnTo>
                    <a:pt x="5342" y="11250"/>
                  </a:lnTo>
                  <a:lnTo>
                    <a:pt x="4585" y="10415"/>
                  </a:lnTo>
                  <a:lnTo>
                    <a:pt x="3923" y="9580"/>
                  </a:lnTo>
                  <a:lnTo>
                    <a:pt x="3357" y="8745"/>
                  </a:lnTo>
                  <a:lnTo>
                    <a:pt x="2836" y="7906"/>
                  </a:lnTo>
                  <a:lnTo>
                    <a:pt x="2411" y="7071"/>
                  </a:lnTo>
                  <a:lnTo>
                    <a:pt x="1985" y="6301"/>
                  </a:lnTo>
                  <a:lnTo>
                    <a:pt x="1656" y="5593"/>
                  </a:lnTo>
                  <a:lnTo>
                    <a:pt x="1371" y="4887"/>
                  </a:lnTo>
                  <a:lnTo>
                    <a:pt x="1135" y="4179"/>
                  </a:lnTo>
                  <a:lnTo>
                    <a:pt x="946" y="3536"/>
                  </a:lnTo>
                  <a:lnTo>
                    <a:pt x="662" y="2379"/>
                  </a:lnTo>
                  <a:lnTo>
                    <a:pt x="521" y="1414"/>
                  </a:lnTo>
                  <a:lnTo>
                    <a:pt x="425" y="708"/>
                  </a:lnTo>
                  <a:lnTo>
                    <a:pt x="425" y="65"/>
                  </a:lnTo>
                  <a:lnTo>
                    <a:pt x="0"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49331" name="Google Shape;3195;p59"/>
            <p:cNvSpPr/>
            <p:nvPr/>
          </p:nvSpPr>
          <p:spPr>
            <a:xfrm>
              <a:off x="964380" y="1209146"/>
              <a:ext cx="552506" cy="49306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0062" y="15987"/>
                  </a:lnTo>
                  <a:lnTo>
                    <a:pt x="9526" y="15938"/>
                  </a:lnTo>
                  <a:lnTo>
                    <a:pt x="8407" y="16037"/>
                  </a:lnTo>
                  <a:lnTo>
                    <a:pt x="7871" y="16088"/>
                  </a:lnTo>
                  <a:lnTo>
                    <a:pt x="7379" y="16237"/>
                  </a:lnTo>
                  <a:lnTo>
                    <a:pt x="7200" y="16339"/>
                  </a:lnTo>
                  <a:lnTo>
                    <a:pt x="7110" y="16437"/>
                  </a:lnTo>
                  <a:lnTo>
                    <a:pt x="7067" y="16539"/>
                  </a:lnTo>
                  <a:lnTo>
                    <a:pt x="7110" y="16688"/>
                  </a:lnTo>
                  <a:lnTo>
                    <a:pt x="7245" y="16888"/>
                  </a:lnTo>
                  <a:lnTo>
                    <a:pt x="7512" y="17040"/>
                  </a:lnTo>
                  <a:lnTo>
                    <a:pt x="7871" y="17190"/>
                  </a:lnTo>
                  <a:lnTo>
                    <a:pt x="8317" y="17339"/>
                  </a:lnTo>
                  <a:lnTo>
                    <a:pt x="9391" y="17641"/>
                  </a:lnTo>
                  <a:lnTo>
                    <a:pt x="10555" y="17891"/>
                  </a:lnTo>
                  <a:lnTo>
                    <a:pt x="12700" y="18292"/>
                  </a:lnTo>
                  <a:lnTo>
                    <a:pt x="13686" y="18444"/>
                  </a:lnTo>
                  <a:lnTo>
                    <a:pt x="12879" y="18644"/>
                  </a:lnTo>
                  <a:lnTo>
                    <a:pt x="12031" y="18844"/>
                  </a:lnTo>
                  <a:lnTo>
                    <a:pt x="11090" y="19194"/>
                  </a:lnTo>
                  <a:lnTo>
                    <a:pt x="10152" y="19596"/>
                  </a:lnTo>
                  <a:lnTo>
                    <a:pt x="9705" y="19796"/>
                  </a:lnTo>
                  <a:lnTo>
                    <a:pt x="9345" y="20047"/>
                  </a:lnTo>
                  <a:lnTo>
                    <a:pt x="9033" y="20298"/>
                  </a:lnTo>
                  <a:lnTo>
                    <a:pt x="8810" y="20549"/>
                  </a:lnTo>
                  <a:lnTo>
                    <a:pt x="8676" y="20848"/>
                  </a:lnTo>
                  <a:lnTo>
                    <a:pt x="8631" y="21000"/>
                  </a:lnTo>
                  <a:lnTo>
                    <a:pt x="8631" y="21149"/>
                  </a:lnTo>
                  <a:lnTo>
                    <a:pt x="8721" y="21250"/>
                  </a:lnTo>
                  <a:lnTo>
                    <a:pt x="8810" y="21400"/>
                  </a:lnTo>
                  <a:lnTo>
                    <a:pt x="9033" y="21451"/>
                  </a:lnTo>
                  <a:lnTo>
                    <a:pt x="9257" y="21549"/>
                  </a:lnTo>
                  <a:lnTo>
                    <a:pt x="9929" y="21600"/>
                  </a:lnTo>
                  <a:lnTo>
                    <a:pt x="10779" y="21600"/>
                  </a:lnTo>
                  <a:lnTo>
                    <a:pt x="11762" y="21501"/>
                  </a:lnTo>
                  <a:lnTo>
                    <a:pt x="12836" y="21400"/>
                  </a:lnTo>
                  <a:lnTo>
                    <a:pt x="15205" y="21048"/>
                  </a:lnTo>
                  <a:lnTo>
                    <a:pt x="17531" y="20648"/>
                  </a:lnTo>
                  <a:lnTo>
                    <a:pt x="19588" y="20197"/>
                  </a:lnTo>
                  <a:lnTo>
                    <a:pt x="21600" y="19796"/>
                  </a:lnTo>
                  <a:lnTo>
                    <a:pt x="16548" y="3458"/>
                  </a:lnTo>
                  <a:lnTo>
                    <a:pt x="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32" name="Google Shape;3196;p59"/>
            <p:cNvSpPr/>
            <p:nvPr/>
          </p:nvSpPr>
          <p:spPr>
            <a:xfrm>
              <a:off x="228808" y="65167"/>
              <a:ext cx="1805136" cy="1425409"/>
            </a:xfrm>
            <a:custGeom>
              <a:avLst/>
              <a:ahLst/>
              <a:cxnLst>
                <a:cxn ang="0">
                  <a:pos x="wd2" y="hd2"/>
                </a:cxn>
                <a:cxn ang="5400000">
                  <a:pos x="wd2" y="hd2"/>
                </a:cxn>
                <a:cxn ang="10800000">
                  <a:pos x="wd2" y="hd2"/>
                </a:cxn>
                <a:cxn ang="16200000">
                  <a:pos x="wd2" y="hd2"/>
                </a:cxn>
              </a:cxnLst>
              <a:rect l="0" t="0" r="r" b="b"/>
              <a:pathLst>
                <a:path w="21600" h="21600" extrusionOk="0">
                  <a:moveTo>
                    <a:pt x="11334" y="0"/>
                  </a:moveTo>
                  <a:lnTo>
                    <a:pt x="10718" y="209"/>
                  </a:lnTo>
                  <a:lnTo>
                    <a:pt x="10116" y="451"/>
                  </a:lnTo>
                  <a:lnTo>
                    <a:pt x="9541" y="712"/>
                  </a:lnTo>
                  <a:lnTo>
                    <a:pt x="8980" y="988"/>
                  </a:lnTo>
                  <a:lnTo>
                    <a:pt x="8445" y="1283"/>
                  </a:lnTo>
                  <a:lnTo>
                    <a:pt x="7926" y="1596"/>
                  </a:lnTo>
                  <a:lnTo>
                    <a:pt x="7405" y="1908"/>
                  </a:lnTo>
                  <a:lnTo>
                    <a:pt x="6926" y="2237"/>
                  </a:lnTo>
                  <a:lnTo>
                    <a:pt x="6447" y="2583"/>
                  </a:lnTo>
                  <a:lnTo>
                    <a:pt x="5995" y="2930"/>
                  </a:lnTo>
                  <a:lnTo>
                    <a:pt x="5557" y="3294"/>
                  </a:lnTo>
                  <a:lnTo>
                    <a:pt x="5133" y="3676"/>
                  </a:lnTo>
                  <a:lnTo>
                    <a:pt x="4722" y="4039"/>
                  </a:lnTo>
                  <a:lnTo>
                    <a:pt x="4339" y="4438"/>
                  </a:lnTo>
                  <a:lnTo>
                    <a:pt x="3969" y="4819"/>
                  </a:lnTo>
                  <a:lnTo>
                    <a:pt x="3614" y="5218"/>
                  </a:lnTo>
                  <a:lnTo>
                    <a:pt x="3271" y="5617"/>
                  </a:lnTo>
                  <a:lnTo>
                    <a:pt x="2957" y="6015"/>
                  </a:lnTo>
                  <a:lnTo>
                    <a:pt x="2642" y="6414"/>
                  </a:lnTo>
                  <a:lnTo>
                    <a:pt x="2355" y="6813"/>
                  </a:lnTo>
                  <a:lnTo>
                    <a:pt x="2094" y="7212"/>
                  </a:lnTo>
                  <a:lnTo>
                    <a:pt x="1834" y="7611"/>
                  </a:lnTo>
                  <a:lnTo>
                    <a:pt x="1601" y="7992"/>
                  </a:lnTo>
                  <a:lnTo>
                    <a:pt x="1382" y="8391"/>
                  </a:lnTo>
                  <a:lnTo>
                    <a:pt x="1177" y="8772"/>
                  </a:lnTo>
                  <a:lnTo>
                    <a:pt x="985" y="9153"/>
                  </a:lnTo>
                  <a:lnTo>
                    <a:pt x="807" y="9518"/>
                  </a:lnTo>
                  <a:lnTo>
                    <a:pt x="657" y="9881"/>
                  </a:lnTo>
                  <a:lnTo>
                    <a:pt x="520" y="10228"/>
                  </a:lnTo>
                  <a:lnTo>
                    <a:pt x="396" y="10575"/>
                  </a:lnTo>
                  <a:lnTo>
                    <a:pt x="287" y="10904"/>
                  </a:lnTo>
                  <a:lnTo>
                    <a:pt x="205" y="11217"/>
                  </a:lnTo>
                  <a:lnTo>
                    <a:pt x="150" y="11442"/>
                  </a:lnTo>
                  <a:lnTo>
                    <a:pt x="95" y="11667"/>
                  </a:lnTo>
                  <a:lnTo>
                    <a:pt x="68" y="11892"/>
                  </a:lnTo>
                  <a:lnTo>
                    <a:pt x="41" y="12101"/>
                  </a:lnTo>
                  <a:lnTo>
                    <a:pt x="14" y="12326"/>
                  </a:lnTo>
                  <a:lnTo>
                    <a:pt x="0" y="12534"/>
                  </a:lnTo>
                  <a:lnTo>
                    <a:pt x="0" y="12967"/>
                  </a:lnTo>
                  <a:lnTo>
                    <a:pt x="41" y="13366"/>
                  </a:lnTo>
                  <a:lnTo>
                    <a:pt x="95" y="13782"/>
                  </a:lnTo>
                  <a:lnTo>
                    <a:pt x="192" y="14163"/>
                  </a:lnTo>
                  <a:lnTo>
                    <a:pt x="315" y="14545"/>
                  </a:lnTo>
                  <a:lnTo>
                    <a:pt x="465" y="14926"/>
                  </a:lnTo>
                  <a:lnTo>
                    <a:pt x="643" y="15290"/>
                  </a:lnTo>
                  <a:lnTo>
                    <a:pt x="835" y="15636"/>
                  </a:lnTo>
                  <a:lnTo>
                    <a:pt x="1054" y="15966"/>
                  </a:lnTo>
                  <a:lnTo>
                    <a:pt x="1300" y="16278"/>
                  </a:lnTo>
                  <a:lnTo>
                    <a:pt x="1560" y="16591"/>
                  </a:lnTo>
                  <a:lnTo>
                    <a:pt x="1848" y="16885"/>
                  </a:lnTo>
                  <a:lnTo>
                    <a:pt x="2149" y="17179"/>
                  </a:lnTo>
                  <a:lnTo>
                    <a:pt x="2478" y="17440"/>
                  </a:lnTo>
                  <a:lnTo>
                    <a:pt x="2806" y="17700"/>
                  </a:lnTo>
                  <a:lnTo>
                    <a:pt x="3162" y="17925"/>
                  </a:lnTo>
                  <a:lnTo>
                    <a:pt x="3532" y="18150"/>
                  </a:lnTo>
                  <a:lnTo>
                    <a:pt x="3915" y="18358"/>
                  </a:lnTo>
                  <a:lnTo>
                    <a:pt x="4298" y="18549"/>
                  </a:lnTo>
                  <a:lnTo>
                    <a:pt x="4695" y="18722"/>
                  </a:lnTo>
                  <a:lnTo>
                    <a:pt x="5106" y="18896"/>
                  </a:lnTo>
                  <a:lnTo>
                    <a:pt x="5530" y="19034"/>
                  </a:lnTo>
                  <a:lnTo>
                    <a:pt x="5955" y="19156"/>
                  </a:lnTo>
                  <a:lnTo>
                    <a:pt x="6379" y="19260"/>
                  </a:lnTo>
                  <a:lnTo>
                    <a:pt x="6803" y="19346"/>
                  </a:lnTo>
                  <a:lnTo>
                    <a:pt x="7241" y="19416"/>
                  </a:lnTo>
                  <a:lnTo>
                    <a:pt x="7679" y="19468"/>
                  </a:lnTo>
                  <a:lnTo>
                    <a:pt x="8117" y="19485"/>
                  </a:lnTo>
                  <a:lnTo>
                    <a:pt x="8555" y="19502"/>
                  </a:lnTo>
                  <a:lnTo>
                    <a:pt x="8993" y="19502"/>
                  </a:lnTo>
                  <a:lnTo>
                    <a:pt x="9404" y="19520"/>
                  </a:lnTo>
                  <a:lnTo>
                    <a:pt x="9801" y="19555"/>
                  </a:lnTo>
                  <a:lnTo>
                    <a:pt x="10170" y="19589"/>
                  </a:lnTo>
                  <a:lnTo>
                    <a:pt x="10540" y="19641"/>
                  </a:lnTo>
                  <a:lnTo>
                    <a:pt x="10882" y="19693"/>
                  </a:lnTo>
                  <a:lnTo>
                    <a:pt x="11526" y="19832"/>
                  </a:lnTo>
                  <a:lnTo>
                    <a:pt x="12114" y="19988"/>
                  </a:lnTo>
                  <a:lnTo>
                    <a:pt x="12634" y="20161"/>
                  </a:lnTo>
                  <a:lnTo>
                    <a:pt x="13100" y="20352"/>
                  </a:lnTo>
                  <a:lnTo>
                    <a:pt x="13510" y="20560"/>
                  </a:lnTo>
                  <a:lnTo>
                    <a:pt x="13867" y="20751"/>
                  </a:lnTo>
                  <a:lnTo>
                    <a:pt x="14168" y="20941"/>
                  </a:lnTo>
                  <a:lnTo>
                    <a:pt x="14414" y="21115"/>
                  </a:lnTo>
                  <a:lnTo>
                    <a:pt x="14619" y="21271"/>
                  </a:lnTo>
                  <a:lnTo>
                    <a:pt x="14769" y="21409"/>
                  </a:lnTo>
                  <a:lnTo>
                    <a:pt x="14879" y="21513"/>
                  </a:lnTo>
                  <a:lnTo>
                    <a:pt x="14961" y="21600"/>
                  </a:lnTo>
                  <a:lnTo>
                    <a:pt x="16016" y="21166"/>
                  </a:lnTo>
                  <a:lnTo>
                    <a:pt x="16851" y="20820"/>
                  </a:lnTo>
                  <a:lnTo>
                    <a:pt x="15413" y="14562"/>
                  </a:lnTo>
                  <a:lnTo>
                    <a:pt x="15550" y="14545"/>
                  </a:lnTo>
                  <a:lnTo>
                    <a:pt x="15919" y="14475"/>
                  </a:lnTo>
                  <a:lnTo>
                    <a:pt x="16481" y="14337"/>
                  </a:lnTo>
                  <a:lnTo>
                    <a:pt x="17166" y="14128"/>
                  </a:lnTo>
                  <a:lnTo>
                    <a:pt x="17548" y="14007"/>
                  </a:lnTo>
                  <a:lnTo>
                    <a:pt x="17959" y="13851"/>
                  </a:lnTo>
                  <a:lnTo>
                    <a:pt x="18356" y="13696"/>
                  </a:lnTo>
                  <a:lnTo>
                    <a:pt x="18767" y="13504"/>
                  </a:lnTo>
                  <a:lnTo>
                    <a:pt x="19178" y="13297"/>
                  </a:lnTo>
                  <a:lnTo>
                    <a:pt x="19561" y="13071"/>
                  </a:lnTo>
                  <a:lnTo>
                    <a:pt x="19944" y="12811"/>
                  </a:lnTo>
                  <a:lnTo>
                    <a:pt x="20300" y="12534"/>
                  </a:lnTo>
                  <a:lnTo>
                    <a:pt x="20519" y="12326"/>
                  </a:lnTo>
                  <a:lnTo>
                    <a:pt x="20738" y="12117"/>
                  </a:lnTo>
                  <a:lnTo>
                    <a:pt x="20930" y="11875"/>
                  </a:lnTo>
                  <a:lnTo>
                    <a:pt x="21107" y="11632"/>
                  </a:lnTo>
                  <a:lnTo>
                    <a:pt x="21258" y="11373"/>
                  </a:lnTo>
                  <a:lnTo>
                    <a:pt x="21381" y="11112"/>
                  </a:lnTo>
                  <a:lnTo>
                    <a:pt x="21477" y="10835"/>
                  </a:lnTo>
                  <a:lnTo>
                    <a:pt x="21545" y="10540"/>
                  </a:lnTo>
                  <a:lnTo>
                    <a:pt x="21573" y="10367"/>
                  </a:lnTo>
                  <a:lnTo>
                    <a:pt x="21587" y="10211"/>
                  </a:lnTo>
                  <a:lnTo>
                    <a:pt x="21600" y="10072"/>
                  </a:lnTo>
                  <a:lnTo>
                    <a:pt x="21587" y="9934"/>
                  </a:lnTo>
                  <a:lnTo>
                    <a:pt x="21587" y="9812"/>
                  </a:lnTo>
                  <a:lnTo>
                    <a:pt x="21559" y="9691"/>
                  </a:lnTo>
                  <a:lnTo>
                    <a:pt x="21532" y="9587"/>
                  </a:lnTo>
                  <a:lnTo>
                    <a:pt x="21491" y="9483"/>
                  </a:lnTo>
                  <a:lnTo>
                    <a:pt x="21450" y="9396"/>
                  </a:lnTo>
                  <a:lnTo>
                    <a:pt x="21395" y="9309"/>
                  </a:lnTo>
                  <a:lnTo>
                    <a:pt x="21327" y="9222"/>
                  </a:lnTo>
                  <a:lnTo>
                    <a:pt x="21258" y="9153"/>
                  </a:lnTo>
                  <a:lnTo>
                    <a:pt x="21190" y="9101"/>
                  </a:lnTo>
                  <a:lnTo>
                    <a:pt x="21107" y="9050"/>
                  </a:lnTo>
                  <a:lnTo>
                    <a:pt x="20930" y="8963"/>
                  </a:lnTo>
                  <a:lnTo>
                    <a:pt x="20806" y="8910"/>
                  </a:lnTo>
                  <a:lnTo>
                    <a:pt x="20683" y="8894"/>
                  </a:lnTo>
                  <a:lnTo>
                    <a:pt x="20546" y="8859"/>
                  </a:lnTo>
                  <a:lnTo>
                    <a:pt x="20396" y="8859"/>
                  </a:lnTo>
                  <a:lnTo>
                    <a:pt x="20094" y="8876"/>
                  </a:lnTo>
                  <a:lnTo>
                    <a:pt x="19780" y="8910"/>
                  </a:lnTo>
                  <a:lnTo>
                    <a:pt x="19438" y="8997"/>
                  </a:lnTo>
                  <a:lnTo>
                    <a:pt x="19095" y="9101"/>
                  </a:lnTo>
                  <a:lnTo>
                    <a:pt x="18753" y="9257"/>
                  </a:lnTo>
                  <a:lnTo>
                    <a:pt x="18411" y="9413"/>
                  </a:lnTo>
                  <a:lnTo>
                    <a:pt x="18068" y="9604"/>
                  </a:lnTo>
                  <a:lnTo>
                    <a:pt x="17754" y="9812"/>
                  </a:lnTo>
                  <a:lnTo>
                    <a:pt x="17439" y="10055"/>
                  </a:lnTo>
                  <a:lnTo>
                    <a:pt x="17166" y="10297"/>
                  </a:lnTo>
                  <a:lnTo>
                    <a:pt x="16905" y="10558"/>
                  </a:lnTo>
                  <a:lnTo>
                    <a:pt x="16672" y="10818"/>
                  </a:lnTo>
                  <a:lnTo>
                    <a:pt x="16577" y="10956"/>
                  </a:lnTo>
                  <a:lnTo>
                    <a:pt x="16494" y="11095"/>
                  </a:lnTo>
                  <a:lnTo>
                    <a:pt x="16412" y="11233"/>
                  </a:lnTo>
                  <a:lnTo>
                    <a:pt x="16344" y="11389"/>
                  </a:lnTo>
                  <a:lnTo>
                    <a:pt x="16084" y="11199"/>
                  </a:lnTo>
                  <a:lnTo>
                    <a:pt x="15782" y="10974"/>
                  </a:lnTo>
                  <a:lnTo>
                    <a:pt x="15399" y="10644"/>
                  </a:lnTo>
                  <a:lnTo>
                    <a:pt x="14961" y="10246"/>
                  </a:lnTo>
                  <a:lnTo>
                    <a:pt x="14715" y="10003"/>
                  </a:lnTo>
                  <a:lnTo>
                    <a:pt x="14468" y="9743"/>
                  </a:lnTo>
                  <a:lnTo>
                    <a:pt x="14208" y="9465"/>
                  </a:lnTo>
                  <a:lnTo>
                    <a:pt x="13948" y="9153"/>
                  </a:lnTo>
                  <a:lnTo>
                    <a:pt x="13675" y="8824"/>
                  </a:lnTo>
                  <a:lnTo>
                    <a:pt x="13415" y="8478"/>
                  </a:lnTo>
                  <a:lnTo>
                    <a:pt x="13155" y="8113"/>
                  </a:lnTo>
                  <a:lnTo>
                    <a:pt x="12908" y="7714"/>
                  </a:lnTo>
                  <a:lnTo>
                    <a:pt x="12662" y="7298"/>
                  </a:lnTo>
                  <a:lnTo>
                    <a:pt x="12429" y="6865"/>
                  </a:lnTo>
                  <a:lnTo>
                    <a:pt x="12210" y="6414"/>
                  </a:lnTo>
                  <a:lnTo>
                    <a:pt x="11991" y="5929"/>
                  </a:lnTo>
                  <a:lnTo>
                    <a:pt x="11813" y="5444"/>
                  </a:lnTo>
                  <a:lnTo>
                    <a:pt x="11635" y="4924"/>
                  </a:lnTo>
                  <a:lnTo>
                    <a:pt x="11498" y="4369"/>
                  </a:lnTo>
                  <a:lnTo>
                    <a:pt x="11375" y="3814"/>
                  </a:lnTo>
                  <a:lnTo>
                    <a:pt x="11279" y="3225"/>
                  </a:lnTo>
                  <a:lnTo>
                    <a:pt x="11252" y="2930"/>
                  </a:lnTo>
                  <a:lnTo>
                    <a:pt x="11224" y="2618"/>
                  </a:lnTo>
                  <a:lnTo>
                    <a:pt x="11211" y="2306"/>
                  </a:lnTo>
                  <a:lnTo>
                    <a:pt x="11197" y="1994"/>
                  </a:lnTo>
                  <a:lnTo>
                    <a:pt x="11197" y="1353"/>
                  </a:lnTo>
                  <a:lnTo>
                    <a:pt x="11211" y="1023"/>
                  </a:lnTo>
                  <a:lnTo>
                    <a:pt x="11238" y="676"/>
                  </a:lnTo>
                  <a:lnTo>
                    <a:pt x="11279" y="347"/>
                  </a:lnTo>
                  <a:lnTo>
                    <a:pt x="11334"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333" name="Google Shape;3197;p59"/>
            <p:cNvSpPr/>
            <p:nvPr/>
          </p:nvSpPr>
          <p:spPr>
            <a:xfrm>
              <a:off x="1029548" y="820226"/>
              <a:ext cx="243670" cy="443856"/>
            </a:xfrm>
            <a:custGeom>
              <a:avLst/>
              <a:ahLst/>
              <a:cxnLst>
                <a:cxn ang="0">
                  <a:pos x="wd2" y="hd2"/>
                </a:cxn>
                <a:cxn ang="5400000">
                  <a:pos x="wd2" y="hd2"/>
                </a:cxn>
                <a:cxn ang="10800000">
                  <a:pos x="wd2" y="hd2"/>
                </a:cxn>
                <a:cxn ang="16200000">
                  <a:pos x="wd2" y="hd2"/>
                </a:cxn>
              </a:cxnLst>
              <a:rect l="0" t="0" r="r" b="b"/>
              <a:pathLst>
                <a:path w="21600" h="21600" extrusionOk="0">
                  <a:moveTo>
                    <a:pt x="9836" y="0"/>
                  </a:moveTo>
                  <a:lnTo>
                    <a:pt x="9739" y="1280"/>
                  </a:lnTo>
                  <a:lnTo>
                    <a:pt x="9534" y="2392"/>
                  </a:lnTo>
                  <a:lnTo>
                    <a:pt x="9232" y="3396"/>
                  </a:lnTo>
                  <a:lnTo>
                    <a:pt x="8724" y="4342"/>
                  </a:lnTo>
                  <a:lnTo>
                    <a:pt x="8319" y="5121"/>
                  </a:lnTo>
                  <a:lnTo>
                    <a:pt x="7709" y="5845"/>
                  </a:lnTo>
                  <a:lnTo>
                    <a:pt x="7099" y="6512"/>
                  </a:lnTo>
                  <a:lnTo>
                    <a:pt x="6392" y="7069"/>
                  </a:lnTo>
                  <a:lnTo>
                    <a:pt x="5679" y="7516"/>
                  </a:lnTo>
                  <a:lnTo>
                    <a:pt x="4869" y="7904"/>
                  </a:lnTo>
                  <a:lnTo>
                    <a:pt x="4060" y="8239"/>
                  </a:lnTo>
                  <a:lnTo>
                    <a:pt x="3245" y="8518"/>
                  </a:lnTo>
                  <a:lnTo>
                    <a:pt x="2435" y="8740"/>
                  </a:lnTo>
                  <a:lnTo>
                    <a:pt x="1625" y="8906"/>
                  </a:lnTo>
                  <a:lnTo>
                    <a:pt x="815" y="9019"/>
                  </a:lnTo>
                  <a:lnTo>
                    <a:pt x="0" y="9129"/>
                  </a:lnTo>
                  <a:lnTo>
                    <a:pt x="10954" y="15865"/>
                  </a:lnTo>
                  <a:lnTo>
                    <a:pt x="11661" y="21600"/>
                  </a:lnTo>
                  <a:lnTo>
                    <a:pt x="12881" y="21600"/>
                  </a:lnTo>
                  <a:lnTo>
                    <a:pt x="14096" y="21544"/>
                  </a:lnTo>
                  <a:lnTo>
                    <a:pt x="15213" y="21378"/>
                  </a:lnTo>
                  <a:lnTo>
                    <a:pt x="16228" y="21155"/>
                  </a:lnTo>
                  <a:lnTo>
                    <a:pt x="17141" y="20877"/>
                  </a:lnTo>
                  <a:lnTo>
                    <a:pt x="18053" y="20486"/>
                  </a:lnTo>
                  <a:lnTo>
                    <a:pt x="18863" y="19985"/>
                  </a:lnTo>
                  <a:lnTo>
                    <a:pt x="19575" y="19428"/>
                  </a:lnTo>
                  <a:lnTo>
                    <a:pt x="20180" y="18817"/>
                  </a:lnTo>
                  <a:lnTo>
                    <a:pt x="20688" y="18091"/>
                  </a:lnTo>
                  <a:lnTo>
                    <a:pt x="21093" y="17314"/>
                  </a:lnTo>
                  <a:lnTo>
                    <a:pt x="21400" y="16422"/>
                  </a:lnTo>
                  <a:lnTo>
                    <a:pt x="21503" y="15477"/>
                  </a:lnTo>
                  <a:lnTo>
                    <a:pt x="21600" y="14419"/>
                  </a:lnTo>
                  <a:lnTo>
                    <a:pt x="21503" y="13361"/>
                  </a:lnTo>
                  <a:lnTo>
                    <a:pt x="21298" y="12137"/>
                  </a:lnTo>
                  <a:lnTo>
                    <a:pt x="20893" y="10687"/>
                  </a:lnTo>
                  <a:lnTo>
                    <a:pt x="20283" y="9297"/>
                  </a:lnTo>
                  <a:lnTo>
                    <a:pt x="19575" y="8017"/>
                  </a:lnTo>
                  <a:lnTo>
                    <a:pt x="18663" y="6846"/>
                  </a:lnTo>
                  <a:lnTo>
                    <a:pt x="17848" y="5732"/>
                  </a:lnTo>
                  <a:lnTo>
                    <a:pt x="16833" y="4730"/>
                  </a:lnTo>
                  <a:lnTo>
                    <a:pt x="15823" y="3841"/>
                  </a:lnTo>
                  <a:lnTo>
                    <a:pt x="14911" y="3062"/>
                  </a:lnTo>
                  <a:lnTo>
                    <a:pt x="13896" y="2338"/>
                  </a:lnTo>
                  <a:lnTo>
                    <a:pt x="12984" y="1725"/>
                  </a:lnTo>
                  <a:lnTo>
                    <a:pt x="11359" y="779"/>
                  </a:lnTo>
                  <a:lnTo>
                    <a:pt x="10246" y="222"/>
                  </a:lnTo>
                  <a:lnTo>
                    <a:pt x="983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334" name="Google Shape;3198;p59"/>
            <p:cNvSpPr/>
            <p:nvPr/>
          </p:nvSpPr>
          <p:spPr>
            <a:xfrm>
              <a:off x="973516" y="808778"/>
              <a:ext cx="304270" cy="461028"/>
            </a:xfrm>
            <a:custGeom>
              <a:avLst/>
              <a:ahLst/>
              <a:cxnLst>
                <a:cxn ang="0">
                  <a:pos x="wd2" y="hd2"/>
                </a:cxn>
                <a:cxn ang="5400000">
                  <a:pos x="wd2" y="hd2"/>
                </a:cxn>
                <a:cxn ang="10800000">
                  <a:pos x="wd2" y="hd2"/>
                </a:cxn>
                <a:cxn ang="16200000">
                  <a:pos x="wd2" y="hd2"/>
                </a:cxn>
              </a:cxnLst>
              <a:rect l="0" t="0" r="r" b="b"/>
              <a:pathLst>
                <a:path w="21600" h="21600" extrusionOk="0">
                  <a:moveTo>
                    <a:pt x="11449" y="0"/>
                  </a:moveTo>
                  <a:lnTo>
                    <a:pt x="11449" y="536"/>
                  </a:lnTo>
                  <a:lnTo>
                    <a:pt x="11371" y="1929"/>
                  </a:lnTo>
                  <a:lnTo>
                    <a:pt x="11124" y="3162"/>
                  </a:lnTo>
                  <a:lnTo>
                    <a:pt x="10718" y="4289"/>
                  </a:lnTo>
                  <a:lnTo>
                    <a:pt x="10234" y="5359"/>
                  </a:lnTo>
                  <a:lnTo>
                    <a:pt x="9663" y="6217"/>
                  </a:lnTo>
                  <a:lnTo>
                    <a:pt x="9339" y="6646"/>
                  </a:lnTo>
                  <a:lnTo>
                    <a:pt x="8932" y="7022"/>
                  </a:lnTo>
                  <a:lnTo>
                    <a:pt x="8526" y="7342"/>
                  </a:lnTo>
                  <a:lnTo>
                    <a:pt x="8119" y="7664"/>
                  </a:lnTo>
                  <a:lnTo>
                    <a:pt x="7635" y="7987"/>
                  </a:lnTo>
                  <a:lnTo>
                    <a:pt x="7147" y="8255"/>
                  </a:lnTo>
                  <a:lnTo>
                    <a:pt x="6498" y="8469"/>
                  </a:lnTo>
                  <a:lnTo>
                    <a:pt x="5927" y="8683"/>
                  </a:lnTo>
                  <a:lnTo>
                    <a:pt x="5361" y="8843"/>
                  </a:lnTo>
                  <a:lnTo>
                    <a:pt x="4708" y="8951"/>
                  </a:lnTo>
                  <a:lnTo>
                    <a:pt x="3571" y="9111"/>
                  </a:lnTo>
                  <a:lnTo>
                    <a:pt x="2516" y="9111"/>
                  </a:lnTo>
                  <a:lnTo>
                    <a:pt x="1626" y="9057"/>
                  </a:lnTo>
                  <a:lnTo>
                    <a:pt x="895" y="9005"/>
                  </a:lnTo>
                  <a:lnTo>
                    <a:pt x="242" y="8897"/>
                  </a:lnTo>
                  <a:lnTo>
                    <a:pt x="0" y="9433"/>
                  </a:lnTo>
                  <a:lnTo>
                    <a:pt x="731" y="9539"/>
                  </a:lnTo>
                  <a:lnTo>
                    <a:pt x="1543" y="9593"/>
                  </a:lnTo>
                  <a:lnTo>
                    <a:pt x="2516" y="9647"/>
                  </a:lnTo>
                  <a:lnTo>
                    <a:pt x="3735" y="9593"/>
                  </a:lnTo>
                  <a:lnTo>
                    <a:pt x="4302" y="9539"/>
                  </a:lnTo>
                  <a:lnTo>
                    <a:pt x="4955" y="9487"/>
                  </a:lnTo>
                  <a:lnTo>
                    <a:pt x="5603" y="9325"/>
                  </a:lnTo>
                  <a:lnTo>
                    <a:pt x="6252" y="9165"/>
                  </a:lnTo>
                  <a:lnTo>
                    <a:pt x="6904" y="8951"/>
                  </a:lnTo>
                  <a:lnTo>
                    <a:pt x="7553" y="8683"/>
                  </a:lnTo>
                  <a:lnTo>
                    <a:pt x="8119" y="8415"/>
                  </a:lnTo>
                  <a:lnTo>
                    <a:pt x="8608" y="8092"/>
                  </a:lnTo>
                  <a:lnTo>
                    <a:pt x="9014" y="7773"/>
                  </a:lnTo>
                  <a:lnTo>
                    <a:pt x="9421" y="7450"/>
                  </a:lnTo>
                  <a:lnTo>
                    <a:pt x="10234" y="6646"/>
                  </a:lnTo>
                  <a:lnTo>
                    <a:pt x="10882" y="5789"/>
                  </a:lnTo>
                  <a:lnTo>
                    <a:pt x="11371" y="4771"/>
                  </a:lnTo>
                  <a:lnTo>
                    <a:pt x="11777" y="3644"/>
                  </a:lnTo>
                  <a:lnTo>
                    <a:pt x="12101" y="2411"/>
                  </a:lnTo>
                  <a:lnTo>
                    <a:pt x="12261" y="1124"/>
                  </a:lnTo>
                  <a:lnTo>
                    <a:pt x="13074" y="1661"/>
                  </a:lnTo>
                  <a:lnTo>
                    <a:pt x="14129" y="2411"/>
                  </a:lnTo>
                  <a:lnTo>
                    <a:pt x="15348" y="3484"/>
                  </a:lnTo>
                  <a:lnTo>
                    <a:pt x="15997" y="4072"/>
                  </a:lnTo>
                  <a:lnTo>
                    <a:pt x="16649" y="4717"/>
                  </a:lnTo>
                  <a:lnTo>
                    <a:pt x="17298" y="5467"/>
                  </a:lnTo>
                  <a:lnTo>
                    <a:pt x="17947" y="6272"/>
                  </a:lnTo>
                  <a:lnTo>
                    <a:pt x="18517" y="7128"/>
                  </a:lnTo>
                  <a:lnTo>
                    <a:pt x="19084" y="8038"/>
                  </a:lnTo>
                  <a:lnTo>
                    <a:pt x="19572" y="9005"/>
                  </a:lnTo>
                  <a:lnTo>
                    <a:pt x="19979" y="10021"/>
                  </a:lnTo>
                  <a:lnTo>
                    <a:pt x="20385" y="11148"/>
                  </a:lnTo>
                  <a:lnTo>
                    <a:pt x="20627" y="12272"/>
                  </a:lnTo>
                  <a:lnTo>
                    <a:pt x="20791" y="13722"/>
                  </a:lnTo>
                  <a:lnTo>
                    <a:pt x="20869" y="15006"/>
                  </a:lnTo>
                  <a:lnTo>
                    <a:pt x="20709" y="16239"/>
                  </a:lnTo>
                  <a:lnTo>
                    <a:pt x="20545" y="16775"/>
                  </a:lnTo>
                  <a:lnTo>
                    <a:pt x="20385" y="17311"/>
                  </a:lnTo>
                  <a:lnTo>
                    <a:pt x="20139" y="17794"/>
                  </a:lnTo>
                  <a:lnTo>
                    <a:pt x="19896" y="18276"/>
                  </a:lnTo>
                  <a:lnTo>
                    <a:pt x="19654" y="18704"/>
                  </a:lnTo>
                  <a:lnTo>
                    <a:pt x="19248" y="19135"/>
                  </a:lnTo>
                  <a:lnTo>
                    <a:pt x="18924" y="19509"/>
                  </a:lnTo>
                  <a:lnTo>
                    <a:pt x="18517" y="19831"/>
                  </a:lnTo>
                  <a:lnTo>
                    <a:pt x="18029" y="20099"/>
                  </a:lnTo>
                  <a:lnTo>
                    <a:pt x="17540" y="20367"/>
                  </a:lnTo>
                  <a:lnTo>
                    <a:pt x="16727" y="20687"/>
                  </a:lnTo>
                  <a:lnTo>
                    <a:pt x="15837" y="20955"/>
                  </a:lnTo>
                  <a:lnTo>
                    <a:pt x="14860" y="21064"/>
                  </a:lnTo>
                  <a:lnTo>
                    <a:pt x="13805" y="21118"/>
                  </a:lnTo>
                  <a:lnTo>
                    <a:pt x="12750" y="21064"/>
                  </a:lnTo>
                  <a:lnTo>
                    <a:pt x="11613" y="20904"/>
                  </a:lnTo>
                  <a:lnTo>
                    <a:pt x="10476" y="20636"/>
                  </a:lnTo>
                  <a:lnTo>
                    <a:pt x="9257" y="20313"/>
                  </a:lnTo>
                  <a:lnTo>
                    <a:pt x="8932" y="20741"/>
                  </a:lnTo>
                  <a:lnTo>
                    <a:pt x="10234" y="21118"/>
                  </a:lnTo>
                  <a:lnTo>
                    <a:pt x="11531" y="21386"/>
                  </a:lnTo>
                  <a:lnTo>
                    <a:pt x="12750" y="21546"/>
                  </a:lnTo>
                  <a:lnTo>
                    <a:pt x="13969" y="21600"/>
                  </a:lnTo>
                  <a:lnTo>
                    <a:pt x="15106" y="21600"/>
                  </a:lnTo>
                  <a:lnTo>
                    <a:pt x="16161" y="21437"/>
                  </a:lnTo>
                  <a:lnTo>
                    <a:pt x="17134" y="21172"/>
                  </a:lnTo>
                  <a:lnTo>
                    <a:pt x="18029" y="20795"/>
                  </a:lnTo>
                  <a:lnTo>
                    <a:pt x="18517" y="20527"/>
                  </a:lnTo>
                  <a:lnTo>
                    <a:pt x="19084" y="20205"/>
                  </a:lnTo>
                  <a:lnTo>
                    <a:pt x="19490" y="19831"/>
                  </a:lnTo>
                  <a:lnTo>
                    <a:pt x="19896" y="19454"/>
                  </a:lnTo>
                  <a:lnTo>
                    <a:pt x="20303" y="19026"/>
                  </a:lnTo>
                  <a:lnTo>
                    <a:pt x="20627" y="18544"/>
                  </a:lnTo>
                  <a:lnTo>
                    <a:pt x="20869" y="18062"/>
                  </a:lnTo>
                  <a:lnTo>
                    <a:pt x="21116" y="17525"/>
                  </a:lnTo>
                  <a:lnTo>
                    <a:pt x="21358" y="16989"/>
                  </a:lnTo>
                  <a:lnTo>
                    <a:pt x="21440" y="16401"/>
                  </a:lnTo>
                  <a:lnTo>
                    <a:pt x="21600" y="15756"/>
                  </a:lnTo>
                  <a:lnTo>
                    <a:pt x="21600" y="13722"/>
                  </a:lnTo>
                  <a:lnTo>
                    <a:pt x="21440" y="12221"/>
                  </a:lnTo>
                  <a:lnTo>
                    <a:pt x="21034" y="10772"/>
                  </a:lnTo>
                  <a:lnTo>
                    <a:pt x="20627" y="9433"/>
                  </a:lnTo>
                  <a:lnTo>
                    <a:pt x="19979" y="8201"/>
                  </a:lnTo>
                  <a:lnTo>
                    <a:pt x="19326" y="7074"/>
                  </a:lnTo>
                  <a:lnTo>
                    <a:pt x="18595" y="6003"/>
                  </a:lnTo>
                  <a:lnTo>
                    <a:pt x="17865" y="5039"/>
                  </a:lnTo>
                  <a:lnTo>
                    <a:pt x="17056" y="4126"/>
                  </a:lnTo>
                  <a:lnTo>
                    <a:pt x="16243" y="3376"/>
                  </a:lnTo>
                  <a:lnTo>
                    <a:pt x="15430" y="2679"/>
                  </a:lnTo>
                  <a:lnTo>
                    <a:pt x="14700" y="2037"/>
                  </a:lnTo>
                  <a:lnTo>
                    <a:pt x="13398" y="1124"/>
                  </a:lnTo>
                  <a:lnTo>
                    <a:pt x="12426" y="536"/>
                  </a:lnTo>
                  <a:lnTo>
                    <a:pt x="12101" y="322"/>
                  </a:lnTo>
                  <a:lnTo>
                    <a:pt x="1144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35" name="Google Shape;3199;p59"/>
            <p:cNvSpPr/>
            <p:nvPr/>
          </p:nvSpPr>
          <p:spPr>
            <a:xfrm>
              <a:off x="1173702" y="1042152"/>
              <a:ext cx="96104" cy="92636"/>
            </a:xfrm>
            <a:custGeom>
              <a:avLst/>
              <a:ahLst/>
              <a:cxnLst>
                <a:cxn ang="0">
                  <a:pos x="wd2" y="hd2"/>
                </a:cxn>
                <a:cxn ang="5400000">
                  <a:pos x="wd2" y="hd2"/>
                </a:cxn>
                <a:cxn ang="10800000">
                  <a:pos x="wd2" y="hd2"/>
                </a:cxn>
                <a:cxn ang="16200000">
                  <a:pos x="wd2" y="hd2"/>
                </a:cxn>
              </a:cxnLst>
              <a:rect l="0" t="0" r="r" b="b"/>
              <a:pathLst>
                <a:path w="21600" h="21600" extrusionOk="0">
                  <a:moveTo>
                    <a:pt x="20573" y="0"/>
                  </a:moveTo>
                  <a:lnTo>
                    <a:pt x="0" y="21600"/>
                  </a:lnTo>
                  <a:lnTo>
                    <a:pt x="21600" y="4800"/>
                  </a:lnTo>
                  <a:lnTo>
                    <a:pt x="20573"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36" name="Google Shape;3200;p59"/>
            <p:cNvSpPr/>
            <p:nvPr/>
          </p:nvSpPr>
          <p:spPr>
            <a:xfrm>
              <a:off x="1102810" y="800739"/>
              <a:ext cx="112064" cy="33194"/>
            </a:xfrm>
            <a:custGeom>
              <a:avLst/>
              <a:ahLst/>
              <a:cxnLst>
                <a:cxn ang="0">
                  <a:pos x="wd2" y="hd2"/>
                </a:cxn>
                <a:cxn ang="5400000">
                  <a:pos x="wd2" y="hd2"/>
                </a:cxn>
                <a:cxn ang="10800000">
                  <a:pos x="wd2" y="hd2"/>
                </a:cxn>
                <a:cxn ang="16200000">
                  <a:pos x="wd2" y="hd2"/>
                </a:cxn>
              </a:cxnLst>
              <a:rect l="0" t="0" r="r" b="b"/>
              <a:pathLst>
                <a:path w="21600" h="21600" extrusionOk="0">
                  <a:moveTo>
                    <a:pt x="9251" y="0"/>
                  </a:moveTo>
                  <a:lnTo>
                    <a:pt x="7267" y="753"/>
                  </a:lnTo>
                  <a:lnTo>
                    <a:pt x="5506" y="1505"/>
                  </a:lnTo>
                  <a:lnTo>
                    <a:pt x="3522" y="3010"/>
                  </a:lnTo>
                  <a:lnTo>
                    <a:pt x="1761" y="5983"/>
                  </a:lnTo>
                  <a:lnTo>
                    <a:pt x="0" y="10424"/>
                  </a:lnTo>
                  <a:lnTo>
                    <a:pt x="2864" y="21600"/>
                  </a:lnTo>
                  <a:lnTo>
                    <a:pt x="4180" y="17875"/>
                  </a:lnTo>
                  <a:lnTo>
                    <a:pt x="5729" y="14902"/>
                  </a:lnTo>
                  <a:lnTo>
                    <a:pt x="7936" y="11929"/>
                  </a:lnTo>
                  <a:lnTo>
                    <a:pt x="9251" y="10424"/>
                  </a:lnTo>
                  <a:lnTo>
                    <a:pt x="10577" y="9709"/>
                  </a:lnTo>
                  <a:lnTo>
                    <a:pt x="12126" y="8956"/>
                  </a:lnTo>
                  <a:lnTo>
                    <a:pt x="13887" y="8956"/>
                  </a:lnTo>
                  <a:lnTo>
                    <a:pt x="15648" y="9709"/>
                  </a:lnTo>
                  <a:lnTo>
                    <a:pt x="17632" y="11176"/>
                  </a:lnTo>
                  <a:lnTo>
                    <a:pt x="19616" y="12682"/>
                  </a:lnTo>
                  <a:lnTo>
                    <a:pt x="21600" y="15654"/>
                  </a:lnTo>
                  <a:lnTo>
                    <a:pt x="19616" y="11176"/>
                  </a:lnTo>
                  <a:lnTo>
                    <a:pt x="17198" y="7451"/>
                  </a:lnTo>
                  <a:lnTo>
                    <a:pt x="14322" y="3725"/>
                  </a:lnTo>
                  <a:lnTo>
                    <a:pt x="12784" y="2258"/>
                  </a:lnTo>
                  <a:lnTo>
                    <a:pt x="11023" y="753"/>
                  </a:lnTo>
                  <a:lnTo>
                    <a:pt x="92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37" name="Google Shape;3201;p59"/>
            <p:cNvSpPr/>
            <p:nvPr/>
          </p:nvSpPr>
          <p:spPr>
            <a:xfrm>
              <a:off x="0" y="261940"/>
              <a:ext cx="743554" cy="645197"/>
            </a:xfrm>
            <a:custGeom>
              <a:avLst/>
              <a:ahLst/>
              <a:cxnLst>
                <a:cxn ang="0">
                  <a:pos x="wd2" y="hd2"/>
                </a:cxn>
                <a:cxn ang="5400000">
                  <a:pos x="wd2" y="hd2"/>
                </a:cxn>
                <a:cxn ang="10800000">
                  <a:pos x="wd2" y="hd2"/>
                </a:cxn>
                <a:cxn ang="16200000">
                  <a:pos x="wd2" y="hd2"/>
                </a:cxn>
              </a:cxnLst>
              <a:rect l="0" t="0" r="r" b="b"/>
              <a:pathLst>
                <a:path w="21600" h="21600" extrusionOk="0">
                  <a:moveTo>
                    <a:pt x="11298" y="1150"/>
                  </a:moveTo>
                  <a:lnTo>
                    <a:pt x="11797" y="1189"/>
                  </a:lnTo>
                  <a:lnTo>
                    <a:pt x="12296" y="1264"/>
                  </a:lnTo>
                  <a:lnTo>
                    <a:pt x="12761" y="1342"/>
                  </a:lnTo>
                  <a:lnTo>
                    <a:pt x="13226" y="1456"/>
                  </a:lnTo>
                  <a:lnTo>
                    <a:pt x="13692" y="1570"/>
                  </a:lnTo>
                  <a:lnTo>
                    <a:pt x="14157" y="1725"/>
                  </a:lnTo>
                  <a:lnTo>
                    <a:pt x="14622" y="1915"/>
                  </a:lnTo>
                  <a:lnTo>
                    <a:pt x="15054" y="2106"/>
                  </a:lnTo>
                  <a:lnTo>
                    <a:pt x="15452" y="2298"/>
                  </a:lnTo>
                  <a:lnTo>
                    <a:pt x="15885" y="2528"/>
                  </a:lnTo>
                  <a:lnTo>
                    <a:pt x="16284" y="2795"/>
                  </a:lnTo>
                  <a:lnTo>
                    <a:pt x="16650" y="3064"/>
                  </a:lnTo>
                  <a:lnTo>
                    <a:pt x="17014" y="3370"/>
                  </a:lnTo>
                  <a:lnTo>
                    <a:pt x="17380" y="3678"/>
                  </a:lnTo>
                  <a:lnTo>
                    <a:pt x="17713" y="3984"/>
                  </a:lnTo>
                  <a:lnTo>
                    <a:pt x="18046" y="4329"/>
                  </a:lnTo>
                  <a:lnTo>
                    <a:pt x="18377" y="4673"/>
                  </a:lnTo>
                  <a:lnTo>
                    <a:pt x="18644" y="5018"/>
                  </a:lnTo>
                  <a:lnTo>
                    <a:pt x="18943" y="5401"/>
                  </a:lnTo>
                  <a:lnTo>
                    <a:pt x="19174" y="5821"/>
                  </a:lnTo>
                  <a:lnTo>
                    <a:pt x="19408" y="6204"/>
                  </a:lnTo>
                  <a:lnTo>
                    <a:pt x="19640" y="6626"/>
                  </a:lnTo>
                  <a:lnTo>
                    <a:pt x="19840" y="7046"/>
                  </a:lnTo>
                  <a:lnTo>
                    <a:pt x="20006" y="7507"/>
                  </a:lnTo>
                  <a:lnTo>
                    <a:pt x="20172" y="7929"/>
                  </a:lnTo>
                  <a:lnTo>
                    <a:pt x="20305" y="8388"/>
                  </a:lnTo>
                  <a:lnTo>
                    <a:pt x="20404" y="8885"/>
                  </a:lnTo>
                  <a:lnTo>
                    <a:pt x="20505" y="9346"/>
                  </a:lnTo>
                  <a:lnTo>
                    <a:pt x="20570" y="9844"/>
                  </a:lnTo>
                  <a:lnTo>
                    <a:pt x="20604" y="10302"/>
                  </a:lnTo>
                  <a:lnTo>
                    <a:pt x="20604" y="11298"/>
                  </a:lnTo>
                  <a:lnTo>
                    <a:pt x="20570" y="11797"/>
                  </a:lnTo>
                  <a:lnTo>
                    <a:pt x="20505" y="12294"/>
                  </a:lnTo>
                  <a:lnTo>
                    <a:pt x="20404" y="12753"/>
                  </a:lnTo>
                  <a:lnTo>
                    <a:pt x="20305" y="13214"/>
                  </a:lnTo>
                  <a:lnTo>
                    <a:pt x="20172" y="13673"/>
                  </a:lnTo>
                  <a:lnTo>
                    <a:pt x="20006" y="14132"/>
                  </a:lnTo>
                  <a:lnTo>
                    <a:pt x="19840" y="14592"/>
                  </a:lnTo>
                  <a:lnTo>
                    <a:pt x="19640" y="15014"/>
                  </a:lnTo>
                  <a:lnTo>
                    <a:pt x="19408" y="15434"/>
                  </a:lnTo>
                  <a:lnTo>
                    <a:pt x="19174" y="15818"/>
                  </a:lnTo>
                  <a:lnTo>
                    <a:pt x="18943" y="16240"/>
                  </a:lnTo>
                  <a:lnTo>
                    <a:pt x="18644" y="16584"/>
                  </a:lnTo>
                  <a:lnTo>
                    <a:pt x="18377" y="16966"/>
                  </a:lnTo>
                  <a:lnTo>
                    <a:pt x="18046" y="17312"/>
                  </a:lnTo>
                  <a:lnTo>
                    <a:pt x="17713" y="17657"/>
                  </a:lnTo>
                  <a:lnTo>
                    <a:pt x="17380" y="17963"/>
                  </a:lnTo>
                  <a:lnTo>
                    <a:pt x="17014" y="18268"/>
                  </a:lnTo>
                  <a:lnTo>
                    <a:pt x="16650" y="18574"/>
                  </a:lnTo>
                  <a:lnTo>
                    <a:pt x="16284" y="18843"/>
                  </a:lnTo>
                  <a:lnTo>
                    <a:pt x="15885" y="19074"/>
                  </a:lnTo>
                  <a:lnTo>
                    <a:pt x="15452" y="19302"/>
                  </a:lnTo>
                  <a:lnTo>
                    <a:pt x="15054" y="19533"/>
                  </a:lnTo>
                  <a:lnTo>
                    <a:pt x="14622" y="19724"/>
                  </a:lnTo>
                  <a:lnTo>
                    <a:pt x="14157" y="19916"/>
                  </a:lnTo>
                  <a:lnTo>
                    <a:pt x="13692" y="20069"/>
                  </a:lnTo>
                  <a:lnTo>
                    <a:pt x="13226" y="20183"/>
                  </a:lnTo>
                  <a:lnTo>
                    <a:pt x="12761" y="20299"/>
                  </a:lnTo>
                  <a:lnTo>
                    <a:pt x="12296" y="20375"/>
                  </a:lnTo>
                  <a:lnTo>
                    <a:pt x="11797" y="20452"/>
                  </a:lnTo>
                  <a:lnTo>
                    <a:pt x="11298" y="20491"/>
                  </a:lnTo>
                  <a:lnTo>
                    <a:pt x="10268" y="20491"/>
                  </a:lnTo>
                  <a:lnTo>
                    <a:pt x="9769" y="20452"/>
                  </a:lnTo>
                  <a:lnTo>
                    <a:pt x="9304" y="20375"/>
                  </a:lnTo>
                  <a:lnTo>
                    <a:pt x="8807" y="20299"/>
                  </a:lnTo>
                  <a:lnTo>
                    <a:pt x="8342" y="20183"/>
                  </a:lnTo>
                  <a:lnTo>
                    <a:pt x="7876" y="20069"/>
                  </a:lnTo>
                  <a:lnTo>
                    <a:pt x="7411" y="19916"/>
                  </a:lnTo>
                  <a:lnTo>
                    <a:pt x="6979" y="19724"/>
                  </a:lnTo>
                  <a:lnTo>
                    <a:pt x="6546" y="19533"/>
                  </a:lnTo>
                  <a:lnTo>
                    <a:pt x="6114" y="19302"/>
                  </a:lnTo>
                  <a:lnTo>
                    <a:pt x="5716" y="19074"/>
                  </a:lnTo>
                  <a:lnTo>
                    <a:pt x="5316" y="18843"/>
                  </a:lnTo>
                  <a:lnTo>
                    <a:pt x="4918" y="18574"/>
                  </a:lnTo>
                  <a:lnTo>
                    <a:pt x="4552" y="18268"/>
                  </a:lnTo>
                  <a:lnTo>
                    <a:pt x="4188" y="17963"/>
                  </a:lnTo>
                  <a:lnTo>
                    <a:pt x="3855" y="17657"/>
                  </a:lnTo>
                  <a:lnTo>
                    <a:pt x="3522" y="17312"/>
                  </a:lnTo>
                  <a:lnTo>
                    <a:pt x="3223" y="16966"/>
                  </a:lnTo>
                  <a:lnTo>
                    <a:pt x="2924" y="16584"/>
                  </a:lnTo>
                  <a:lnTo>
                    <a:pt x="2659" y="16240"/>
                  </a:lnTo>
                  <a:lnTo>
                    <a:pt x="2392" y="15818"/>
                  </a:lnTo>
                  <a:lnTo>
                    <a:pt x="2160" y="15434"/>
                  </a:lnTo>
                  <a:lnTo>
                    <a:pt x="1927" y="15014"/>
                  </a:lnTo>
                  <a:lnTo>
                    <a:pt x="1728" y="14592"/>
                  </a:lnTo>
                  <a:lnTo>
                    <a:pt x="1562" y="14132"/>
                  </a:lnTo>
                  <a:lnTo>
                    <a:pt x="1396" y="13673"/>
                  </a:lnTo>
                  <a:lnTo>
                    <a:pt x="1297" y="13214"/>
                  </a:lnTo>
                  <a:lnTo>
                    <a:pt x="1162" y="12753"/>
                  </a:lnTo>
                  <a:lnTo>
                    <a:pt x="1097" y="12294"/>
                  </a:lnTo>
                  <a:lnTo>
                    <a:pt x="1030" y="11797"/>
                  </a:lnTo>
                  <a:lnTo>
                    <a:pt x="996" y="11298"/>
                  </a:lnTo>
                  <a:lnTo>
                    <a:pt x="964" y="10800"/>
                  </a:lnTo>
                  <a:lnTo>
                    <a:pt x="996" y="10302"/>
                  </a:lnTo>
                  <a:lnTo>
                    <a:pt x="1030" y="9844"/>
                  </a:lnTo>
                  <a:lnTo>
                    <a:pt x="1097" y="9346"/>
                  </a:lnTo>
                  <a:lnTo>
                    <a:pt x="1162" y="8885"/>
                  </a:lnTo>
                  <a:lnTo>
                    <a:pt x="1297" y="8388"/>
                  </a:lnTo>
                  <a:lnTo>
                    <a:pt x="1396" y="7929"/>
                  </a:lnTo>
                  <a:lnTo>
                    <a:pt x="1562" y="7507"/>
                  </a:lnTo>
                  <a:lnTo>
                    <a:pt x="1728" y="7046"/>
                  </a:lnTo>
                  <a:lnTo>
                    <a:pt x="1927" y="6626"/>
                  </a:lnTo>
                  <a:lnTo>
                    <a:pt x="2160" y="6204"/>
                  </a:lnTo>
                  <a:lnTo>
                    <a:pt x="2392" y="5821"/>
                  </a:lnTo>
                  <a:lnTo>
                    <a:pt x="2659" y="5401"/>
                  </a:lnTo>
                  <a:lnTo>
                    <a:pt x="2924" y="5018"/>
                  </a:lnTo>
                  <a:lnTo>
                    <a:pt x="3223" y="4673"/>
                  </a:lnTo>
                  <a:lnTo>
                    <a:pt x="3522" y="4329"/>
                  </a:lnTo>
                  <a:lnTo>
                    <a:pt x="3855" y="3984"/>
                  </a:lnTo>
                  <a:lnTo>
                    <a:pt x="4188" y="3678"/>
                  </a:lnTo>
                  <a:lnTo>
                    <a:pt x="4552" y="3370"/>
                  </a:lnTo>
                  <a:lnTo>
                    <a:pt x="4918" y="3064"/>
                  </a:lnTo>
                  <a:lnTo>
                    <a:pt x="5316" y="2795"/>
                  </a:lnTo>
                  <a:lnTo>
                    <a:pt x="5716" y="2528"/>
                  </a:lnTo>
                  <a:lnTo>
                    <a:pt x="6114" y="2298"/>
                  </a:lnTo>
                  <a:lnTo>
                    <a:pt x="6546" y="2106"/>
                  </a:lnTo>
                  <a:lnTo>
                    <a:pt x="6979" y="1915"/>
                  </a:lnTo>
                  <a:lnTo>
                    <a:pt x="7411" y="1725"/>
                  </a:lnTo>
                  <a:lnTo>
                    <a:pt x="7876" y="1570"/>
                  </a:lnTo>
                  <a:lnTo>
                    <a:pt x="8342" y="1456"/>
                  </a:lnTo>
                  <a:lnTo>
                    <a:pt x="8807" y="1342"/>
                  </a:lnTo>
                  <a:lnTo>
                    <a:pt x="9304" y="1264"/>
                  </a:lnTo>
                  <a:lnTo>
                    <a:pt x="9769" y="1189"/>
                  </a:lnTo>
                  <a:lnTo>
                    <a:pt x="10268" y="1150"/>
                  </a:lnTo>
                  <a:close/>
                  <a:moveTo>
                    <a:pt x="10801" y="0"/>
                  </a:moveTo>
                  <a:lnTo>
                    <a:pt x="10235" y="39"/>
                  </a:lnTo>
                  <a:lnTo>
                    <a:pt x="9670" y="77"/>
                  </a:lnTo>
                  <a:lnTo>
                    <a:pt x="9140" y="153"/>
                  </a:lnTo>
                  <a:lnTo>
                    <a:pt x="8607" y="230"/>
                  </a:lnTo>
                  <a:lnTo>
                    <a:pt x="8108" y="345"/>
                  </a:lnTo>
                  <a:lnTo>
                    <a:pt x="7577" y="498"/>
                  </a:lnTo>
                  <a:lnTo>
                    <a:pt x="7078" y="689"/>
                  </a:lnTo>
                  <a:lnTo>
                    <a:pt x="6580" y="881"/>
                  </a:lnTo>
                  <a:lnTo>
                    <a:pt x="6114" y="1072"/>
                  </a:lnTo>
                  <a:lnTo>
                    <a:pt x="5649" y="1342"/>
                  </a:lnTo>
                  <a:lnTo>
                    <a:pt x="5184" y="1570"/>
                  </a:lnTo>
                  <a:lnTo>
                    <a:pt x="4752" y="1878"/>
                  </a:lnTo>
                  <a:lnTo>
                    <a:pt x="4320" y="2184"/>
                  </a:lnTo>
                  <a:lnTo>
                    <a:pt x="3921" y="2489"/>
                  </a:lnTo>
                  <a:lnTo>
                    <a:pt x="3522" y="2834"/>
                  </a:lnTo>
                  <a:lnTo>
                    <a:pt x="3156" y="3179"/>
                  </a:lnTo>
                  <a:lnTo>
                    <a:pt x="2792" y="3562"/>
                  </a:lnTo>
                  <a:lnTo>
                    <a:pt x="2459" y="3945"/>
                  </a:lnTo>
                  <a:lnTo>
                    <a:pt x="2127" y="4367"/>
                  </a:lnTo>
                  <a:lnTo>
                    <a:pt x="1828" y="4787"/>
                  </a:lnTo>
                  <a:lnTo>
                    <a:pt x="1562" y="5209"/>
                  </a:lnTo>
                  <a:lnTo>
                    <a:pt x="1297" y="5668"/>
                  </a:lnTo>
                  <a:lnTo>
                    <a:pt x="1063" y="6129"/>
                  </a:lnTo>
                  <a:lnTo>
                    <a:pt x="831" y="6626"/>
                  </a:lnTo>
                  <a:lnTo>
                    <a:pt x="665" y="7124"/>
                  </a:lnTo>
                  <a:lnTo>
                    <a:pt x="465" y="7621"/>
                  </a:lnTo>
                  <a:lnTo>
                    <a:pt x="333" y="8119"/>
                  </a:lnTo>
                  <a:lnTo>
                    <a:pt x="200" y="8655"/>
                  </a:lnTo>
                  <a:lnTo>
                    <a:pt x="133" y="9191"/>
                  </a:lnTo>
                  <a:lnTo>
                    <a:pt x="34" y="9728"/>
                  </a:lnTo>
                  <a:lnTo>
                    <a:pt x="0" y="10264"/>
                  </a:lnTo>
                  <a:lnTo>
                    <a:pt x="0" y="11375"/>
                  </a:lnTo>
                  <a:lnTo>
                    <a:pt x="34" y="11911"/>
                  </a:lnTo>
                  <a:lnTo>
                    <a:pt x="133" y="12447"/>
                  </a:lnTo>
                  <a:lnTo>
                    <a:pt x="200" y="12984"/>
                  </a:lnTo>
                  <a:lnTo>
                    <a:pt x="333" y="13520"/>
                  </a:lnTo>
                  <a:lnTo>
                    <a:pt x="465" y="14017"/>
                  </a:lnTo>
                  <a:lnTo>
                    <a:pt x="665" y="14515"/>
                  </a:lnTo>
                  <a:lnTo>
                    <a:pt x="831" y="15014"/>
                  </a:lnTo>
                  <a:lnTo>
                    <a:pt x="1063" y="15512"/>
                  </a:lnTo>
                  <a:lnTo>
                    <a:pt x="1297" y="15971"/>
                  </a:lnTo>
                  <a:lnTo>
                    <a:pt x="1562" y="16431"/>
                  </a:lnTo>
                  <a:lnTo>
                    <a:pt x="1828" y="16851"/>
                  </a:lnTo>
                  <a:lnTo>
                    <a:pt x="2127" y="17273"/>
                  </a:lnTo>
                  <a:lnTo>
                    <a:pt x="2459" y="17693"/>
                  </a:lnTo>
                  <a:lnTo>
                    <a:pt x="2792" y="18077"/>
                  </a:lnTo>
                  <a:lnTo>
                    <a:pt x="3156" y="18460"/>
                  </a:lnTo>
                  <a:lnTo>
                    <a:pt x="3522" y="18805"/>
                  </a:lnTo>
                  <a:lnTo>
                    <a:pt x="3921" y="19149"/>
                  </a:lnTo>
                  <a:lnTo>
                    <a:pt x="4320" y="19455"/>
                  </a:lnTo>
                  <a:lnTo>
                    <a:pt x="4752" y="19763"/>
                  </a:lnTo>
                  <a:lnTo>
                    <a:pt x="5184" y="20069"/>
                  </a:lnTo>
                  <a:lnTo>
                    <a:pt x="5649" y="20299"/>
                  </a:lnTo>
                  <a:lnTo>
                    <a:pt x="6114" y="20566"/>
                  </a:lnTo>
                  <a:lnTo>
                    <a:pt x="6580" y="20758"/>
                  </a:lnTo>
                  <a:lnTo>
                    <a:pt x="7078" y="20950"/>
                  </a:lnTo>
                  <a:lnTo>
                    <a:pt x="7577" y="21141"/>
                  </a:lnTo>
                  <a:lnTo>
                    <a:pt x="8108" y="21294"/>
                  </a:lnTo>
                  <a:lnTo>
                    <a:pt x="8607" y="21408"/>
                  </a:lnTo>
                  <a:lnTo>
                    <a:pt x="9140" y="21486"/>
                  </a:lnTo>
                  <a:lnTo>
                    <a:pt x="9670" y="21563"/>
                  </a:lnTo>
                  <a:lnTo>
                    <a:pt x="10235" y="21600"/>
                  </a:lnTo>
                  <a:lnTo>
                    <a:pt x="11332" y="21600"/>
                  </a:lnTo>
                  <a:lnTo>
                    <a:pt x="11898" y="21563"/>
                  </a:lnTo>
                  <a:lnTo>
                    <a:pt x="12429" y="21486"/>
                  </a:lnTo>
                  <a:lnTo>
                    <a:pt x="12961" y="21408"/>
                  </a:lnTo>
                  <a:lnTo>
                    <a:pt x="13492" y="21294"/>
                  </a:lnTo>
                  <a:lnTo>
                    <a:pt x="13991" y="21141"/>
                  </a:lnTo>
                  <a:lnTo>
                    <a:pt x="14490" y="20950"/>
                  </a:lnTo>
                  <a:lnTo>
                    <a:pt x="14987" y="20758"/>
                  </a:lnTo>
                  <a:lnTo>
                    <a:pt x="15452" y="20566"/>
                  </a:lnTo>
                  <a:lnTo>
                    <a:pt x="15917" y="20299"/>
                  </a:lnTo>
                  <a:lnTo>
                    <a:pt x="16383" y="20069"/>
                  </a:lnTo>
                  <a:lnTo>
                    <a:pt x="16816" y="19763"/>
                  </a:lnTo>
                  <a:lnTo>
                    <a:pt x="17248" y="19455"/>
                  </a:lnTo>
                  <a:lnTo>
                    <a:pt x="17646" y="19149"/>
                  </a:lnTo>
                  <a:lnTo>
                    <a:pt x="18046" y="18805"/>
                  </a:lnTo>
                  <a:lnTo>
                    <a:pt x="18410" y="18460"/>
                  </a:lnTo>
                  <a:lnTo>
                    <a:pt x="18776" y="18077"/>
                  </a:lnTo>
                  <a:lnTo>
                    <a:pt x="19109" y="17693"/>
                  </a:lnTo>
                  <a:lnTo>
                    <a:pt x="19440" y="17273"/>
                  </a:lnTo>
                  <a:lnTo>
                    <a:pt x="19741" y="16851"/>
                  </a:lnTo>
                  <a:lnTo>
                    <a:pt x="20006" y="16431"/>
                  </a:lnTo>
                  <a:lnTo>
                    <a:pt x="20271" y="15971"/>
                  </a:lnTo>
                  <a:lnTo>
                    <a:pt x="20505" y="15512"/>
                  </a:lnTo>
                  <a:lnTo>
                    <a:pt x="20737" y="15014"/>
                  </a:lnTo>
                  <a:lnTo>
                    <a:pt x="20936" y="14515"/>
                  </a:lnTo>
                  <a:lnTo>
                    <a:pt x="21103" y="14017"/>
                  </a:lnTo>
                  <a:lnTo>
                    <a:pt x="21235" y="13520"/>
                  </a:lnTo>
                  <a:lnTo>
                    <a:pt x="21368" y="12984"/>
                  </a:lnTo>
                  <a:lnTo>
                    <a:pt x="21467" y="12447"/>
                  </a:lnTo>
                  <a:lnTo>
                    <a:pt x="21534" y="11911"/>
                  </a:lnTo>
                  <a:lnTo>
                    <a:pt x="21568" y="11375"/>
                  </a:lnTo>
                  <a:lnTo>
                    <a:pt x="21600" y="10800"/>
                  </a:lnTo>
                  <a:lnTo>
                    <a:pt x="21568" y="10264"/>
                  </a:lnTo>
                  <a:lnTo>
                    <a:pt x="21534" y="9728"/>
                  </a:lnTo>
                  <a:lnTo>
                    <a:pt x="21467" y="9191"/>
                  </a:lnTo>
                  <a:lnTo>
                    <a:pt x="21368" y="8655"/>
                  </a:lnTo>
                  <a:lnTo>
                    <a:pt x="21235" y="8119"/>
                  </a:lnTo>
                  <a:lnTo>
                    <a:pt x="21103" y="7621"/>
                  </a:lnTo>
                  <a:lnTo>
                    <a:pt x="20936" y="7124"/>
                  </a:lnTo>
                  <a:lnTo>
                    <a:pt x="20737" y="6626"/>
                  </a:lnTo>
                  <a:lnTo>
                    <a:pt x="20505" y="6129"/>
                  </a:lnTo>
                  <a:lnTo>
                    <a:pt x="20271" y="5668"/>
                  </a:lnTo>
                  <a:lnTo>
                    <a:pt x="20006" y="5209"/>
                  </a:lnTo>
                  <a:lnTo>
                    <a:pt x="19741" y="4787"/>
                  </a:lnTo>
                  <a:lnTo>
                    <a:pt x="19440" y="4367"/>
                  </a:lnTo>
                  <a:lnTo>
                    <a:pt x="19109" y="3945"/>
                  </a:lnTo>
                  <a:lnTo>
                    <a:pt x="18776" y="3562"/>
                  </a:lnTo>
                  <a:lnTo>
                    <a:pt x="18410" y="3179"/>
                  </a:lnTo>
                  <a:lnTo>
                    <a:pt x="18046" y="2834"/>
                  </a:lnTo>
                  <a:lnTo>
                    <a:pt x="17646" y="2489"/>
                  </a:lnTo>
                  <a:lnTo>
                    <a:pt x="17248" y="2184"/>
                  </a:lnTo>
                  <a:lnTo>
                    <a:pt x="16816" y="1878"/>
                  </a:lnTo>
                  <a:lnTo>
                    <a:pt x="16383" y="1570"/>
                  </a:lnTo>
                  <a:lnTo>
                    <a:pt x="15917" y="1342"/>
                  </a:lnTo>
                  <a:lnTo>
                    <a:pt x="15452" y="1072"/>
                  </a:lnTo>
                  <a:lnTo>
                    <a:pt x="14987" y="881"/>
                  </a:lnTo>
                  <a:lnTo>
                    <a:pt x="14490" y="689"/>
                  </a:lnTo>
                  <a:lnTo>
                    <a:pt x="13991" y="498"/>
                  </a:lnTo>
                  <a:lnTo>
                    <a:pt x="13492" y="345"/>
                  </a:lnTo>
                  <a:lnTo>
                    <a:pt x="12961" y="230"/>
                  </a:lnTo>
                  <a:lnTo>
                    <a:pt x="12429" y="153"/>
                  </a:lnTo>
                  <a:lnTo>
                    <a:pt x="11898" y="77"/>
                  </a:lnTo>
                  <a:lnTo>
                    <a:pt x="11332" y="39"/>
                  </a:lnTo>
                  <a:lnTo>
                    <a:pt x="1080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338" name="Google Shape;3202;p59"/>
            <p:cNvSpPr/>
            <p:nvPr/>
          </p:nvSpPr>
          <p:spPr>
            <a:xfrm>
              <a:off x="709263" y="328322"/>
              <a:ext cx="743554" cy="645196"/>
            </a:xfrm>
            <a:custGeom>
              <a:avLst/>
              <a:ahLst/>
              <a:cxnLst>
                <a:cxn ang="0">
                  <a:pos x="wd2" y="hd2"/>
                </a:cxn>
                <a:cxn ang="5400000">
                  <a:pos x="wd2" y="hd2"/>
                </a:cxn>
                <a:cxn ang="10800000">
                  <a:pos x="wd2" y="hd2"/>
                </a:cxn>
                <a:cxn ang="16200000">
                  <a:pos x="wd2" y="hd2"/>
                </a:cxn>
              </a:cxnLst>
              <a:rect l="0" t="0" r="r" b="b"/>
              <a:pathLst>
                <a:path w="21600" h="21600" extrusionOk="0">
                  <a:moveTo>
                    <a:pt x="11298" y="1109"/>
                  </a:moveTo>
                  <a:lnTo>
                    <a:pt x="11797" y="1148"/>
                  </a:lnTo>
                  <a:lnTo>
                    <a:pt x="12296" y="1225"/>
                  </a:lnTo>
                  <a:lnTo>
                    <a:pt x="12761" y="1301"/>
                  </a:lnTo>
                  <a:lnTo>
                    <a:pt x="13260" y="1417"/>
                  </a:lnTo>
                  <a:lnTo>
                    <a:pt x="13725" y="1570"/>
                  </a:lnTo>
                  <a:lnTo>
                    <a:pt x="14191" y="1684"/>
                  </a:lnTo>
                  <a:lnTo>
                    <a:pt x="14622" y="1876"/>
                  </a:lnTo>
                  <a:lnTo>
                    <a:pt x="15054" y="2067"/>
                  </a:lnTo>
                  <a:lnTo>
                    <a:pt x="15486" y="2298"/>
                  </a:lnTo>
                  <a:lnTo>
                    <a:pt x="15885" y="2526"/>
                  </a:lnTo>
                  <a:lnTo>
                    <a:pt x="16284" y="2757"/>
                  </a:lnTo>
                  <a:lnTo>
                    <a:pt x="16682" y="3026"/>
                  </a:lnTo>
                  <a:lnTo>
                    <a:pt x="17048" y="3332"/>
                  </a:lnTo>
                  <a:lnTo>
                    <a:pt x="17414" y="3637"/>
                  </a:lnTo>
                  <a:lnTo>
                    <a:pt x="17745" y="3943"/>
                  </a:lnTo>
                  <a:lnTo>
                    <a:pt x="18078" y="4290"/>
                  </a:lnTo>
                  <a:lnTo>
                    <a:pt x="18377" y="4634"/>
                  </a:lnTo>
                  <a:lnTo>
                    <a:pt x="18676" y="5016"/>
                  </a:lnTo>
                  <a:lnTo>
                    <a:pt x="18943" y="5399"/>
                  </a:lnTo>
                  <a:lnTo>
                    <a:pt x="19208" y="5782"/>
                  </a:lnTo>
                  <a:lnTo>
                    <a:pt x="19440" y="6166"/>
                  </a:lnTo>
                  <a:lnTo>
                    <a:pt x="19640" y="6588"/>
                  </a:lnTo>
                  <a:lnTo>
                    <a:pt x="19840" y="7008"/>
                  </a:lnTo>
                  <a:lnTo>
                    <a:pt x="20038" y="7468"/>
                  </a:lnTo>
                  <a:lnTo>
                    <a:pt x="20172" y="7927"/>
                  </a:lnTo>
                  <a:lnTo>
                    <a:pt x="20305" y="8386"/>
                  </a:lnTo>
                  <a:lnTo>
                    <a:pt x="20404" y="8847"/>
                  </a:lnTo>
                  <a:lnTo>
                    <a:pt x="20503" y="9306"/>
                  </a:lnTo>
                  <a:lnTo>
                    <a:pt x="20570" y="9803"/>
                  </a:lnTo>
                  <a:lnTo>
                    <a:pt x="20604" y="10302"/>
                  </a:lnTo>
                  <a:lnTo>
                    <a:pt x="20604" y="11298"/>
                  </a:lnTo>
                  <a:lnTo>
                    <a:pt x="20570" y="11756"/>
                  </a:lnTo>
                  <a:lnTo>
                    <a:pt x="20503" y="12256"/>
                  </a:lnTo>
                  <a:lnTo>
                    <a:pt x="20404" y="12753"/>
                  </a:lnTo>
                  <a:lnTo>
                    <a:pt x="20305" y="13212"/>
                  </a:lnTo>
                  <a:lnTo>
                    <a:pt x="20172" y="13673"/>
                  </a:lnTo>
                  <a:lnTo>
                    <a:pt x="20038" y="14093"/>
                  </a:lnTo>
                  <a:lnTo>
                    <a:pt x="19840" y="14554"/>
                  </a:lnTo>
                  <a:lnTo>
                    <a:pt x="19640" y="14974"/>
                  </a:lnTo>
                  <a:lnTo>
                    <a:pt x="19440" y="15396"/>
                  </a:lnTo>
                  <a:lnTo>
                    <a:pt x="19208" y="15816"/>
                  </a:lnTo>
                  <a:lnTo>
                    <a:pt x="18943" y="16199"/>
                  </a:lnTo>
                  <a:lnTo>
                    <a:pt x="18676" y="16582"/>
                  </a:lnTo>
                  <a:lnTo>
                    <a:pt x="18377" y="16927"/>
                  </a:lnTo>
                  <a:lnTo>
                    <a:pt x="18078" y="17271"/>
                  </a:lnTo>
                  <a:lnTo>
                    <a:pt x="17745" y="17616"/>
                  </a:lnTo>
                  <a:lnTo>
                    <a:pt x="17414" y="17961"/>
                  </a:lnTo>
                  <a:lnTo>
                    <a:pt x="17048" y="18268"/>
                  </a:lnTo>
                  <a:lnTo>
                    <a:pt x="16682" y="18536"/>
                  </a:lnTo>
                  <a:lnTo>
                    <a:pt x="16284" y="18805"/>
                  </a:lnTo>
                  <a:lnTo>
                    <a:pt x="15885" y="19072"/>
                  </a:lnTo>
                  <a:lnTo>
                    <a:pt x="15486" y="19302"/>
                  </a:lnTo>
                  <a:lnTo>
                    <a:pt x="15054" y="19494"/>
                  </a:lnTo>
                  <a:lnTo>
                    <a:pt x="14622" y="19685"/>
                  </a:lnTo>
                  <a:lnTo>
                    <a:pt x="14191" y="19877"/>
                  </a:lnTo>
                  <a:lnTo>
                    <a:pt x="13725" y="20030"/>
                  </a:lnTo>
                  <a:lnTo>
                    <a:pt x="13260" y="20144"/>
                  </a:lnTo>
                  <a:lnTo>
                    <a:pt x="12761" y="20258"/>
                  </a:lnTo>
                  <a:lnTo>
                    <a:pt x="12296" y="20336"/>
                  </a:lnTo>
                  <a:lnTo>
                    <a:pt x="11797" y="20411"/>
                  </a:lnTo>
                  <a:lnTo>
                    <a:pt x="11298" y="20450"/>
                  </a:lnTo>
                  <a:lnTo>
                    <a:pt x="10302" y="20450"/>
                  </a:lnTo>
                  <a:lnTo>
                    <a:pt x="9803" y="20411"/>
                  </a:lnTo>
                  <a:lnTo>
                    <a:pt x="9304" y="20336"/>
                  </a:lnTo>
                  <a:lnTo>
                    <a:pt x="8839" y="20258"/>
                  </a:lnTo>
                  <a:lnTo>
                    <a:pt x="8342" y="20144"/>
                  </a:lnTo>
                  <a:lnTo>
                    <a:pt x="7876" y="20030"/>
                  </a:lnTo>
                  <a:lnTo>
                    <a:pt x="7443" y="19877"/>
                  </a:lnTo>
                  <a:lnTo>
                    <a:pt x="6978" y="19685"/>
                  </a:lnTo>
                  <a:lnTo>
                    <a:pt x="6546" y="19494"/>
                  </a:lnTo>
                  <a:lnTo>
                    <a:pt x="6114" y="19302"/>
                  </a:lnTo>
                  <a:lnTo>
                    <a:pt x="5716" y="19072"/>
                  </a:lnTo>
                  <a:lnTo>
                    <a:pt x="5316" y="18805"/>
                  </a:lnTo>
                  <a:lnTo>
                    <a:pt x="4918" y="18536"/>
                  </a:lnTo>
                  <a:lnTo>
                    <a:pt x="4552" y="18268"/>
                  </a:lnTo>
                  <a:lnTo>
                    <a:pt x="4188" y="17961"/>
                  </a:lnTo>
                  <a:lnTo>
                    <a:pt x="3855" y="17616"/>
                  </a:lnTo>
                  <a:lnTo>
                    <a:pt x="3522" y="17271"/>
                  </a:lnTo>
                  <a:lnTo>
                    <a:pt x="3223" y="16927"/>
                  </a:lnTo>
                  <a:lnTo>
                    <a:pt x="2924" y="16582"/>
                  </a:lnTo>
                  <a:lnTo>
                    <a:pt x="2659" y="16199"/>
                  </a:lnTo>
                  <a:lnTo>
                    <a:pt x="2392" y="15816"/>
                  </a:lnTo>
                  <a:lnTo>
                    <a:pt x="2160" y="15396"/>
                  </a:lnTo>
                  <a:lnTo>
                    <a:pt x="1960" y="14974"/>
                  </a:lnTo>
                  <a:lnTo>
                    <a:pt x="1760" y="14554"/>
                  </a:lnTo>
                  <a:lnTo>
                    <a:pt x="1596" y="14093"/>
                  </a:lnTo>
                  <a:lnTo>
                    <a:pt x="1429" y="13673"/>
                  </a:lnTo>
                  <a:lnTo>
                    <a:pt x="1295" y="13212"/>
                  </a:lnTo>
                  <a:lnTo>
                    <a:pt x="1196" y="12753"/>
                  </a:lnTo>
                  <a:lnTo>
                    <a:pt x="1097" y="12256"/>
                  </a:lnTo>
                  <a:lnTo>
                    <a:pt x="1030" y="11756"/>
                  </a:lnTo>
                  <a:lnTo>
                    <a:pt x="996" y="11298"/>
                  </a:lnTo>
                  <a:lnTo>
                    <a:pt x="996" y="10302"/>
                  </a:lnTo>
                  <a:lnTo>
                    <a:pt x="1030" y="9803"/>
                  </a:lnTo>
                  <a:lnTo>
                    <a:pt x="1097" y="9306"/>
                  </a:lnTo>
                  <a:lnTo>
                    <a:pt x="1196" y="8847"/>
                  </a:lnTo>
                  <a:lnTo>
                    <a:pt x="1295" y="8386"/>
                  </a:lnTo>
                  <a:lnTo>
                    <a:pt x="1429" y="7927"/>
                  </a:lnTo>
                  <a:lnTo>
                    <a:pt x="1596" y="7468"/>
                  </a:lnTo>
                  <a:lnTo>
                    <a:pt x="1760" y="7008"/>
                  </a:lnTo>
                  <a:lnTo>
                    <a:pt x="1960" y="6588"/>
                  </a:lnTo>
                  <a:lnTo>
                    <a:pt x="2160" y="6166"/>
                  </a:lnTo>
                  <a:lnTo>
                    <a:pt x="2392" y="5782"/>
                  </a:lnTo>
                  <a:lnTo>
                    <a:pt x="2659" y="5399"/>
                  </a:lnTo>
                  <a:lnTo>
                    <a:pt x="2924" y="5016"/>
                  </a:lnTo>
                  <a:lnTo>
                    <a:pt x="3223" y="4634"/>
                  </a:lnTo>
                  <a:lnTo>
                    <a:pt x="3522" y="4290"/>
                  </a:lnTo>
                  <a:lnTo>
                    <a:pt x="3855" y="3943"/>
                  </a:lnTo>
                  <a:lnTo>
                    <a:pt x="4188" y="3637"/>
                  </a:lnTo>
                  <a:lnTo>
                    <a:pt x="4552" y="3332"/>
                  </a:lnTo>
                  <a:lnTo>
                    <a:pt x="4918" y="3026"/>
                  </a:lnTo>
                  <a:lnTo>
                    <a:pt x="5316" y="2757"/>
                  </a:lnTo>
                  <a:lnTo>
                    <a:pt x="5716" y="2526"/>
                  </a:lnTo>
                  <a:lnTo>
                    <a:pt x="6114" y="2298"/>
                  </a:lnTo>
                  <a:lnTo>
                    <a:pt x="6546" y="2067"/>
                  </a:lnTo>
                  <a:lnTo>
                    <a:pt x="6978" y="1876"/>
                  </a:lnTo>
                  <a:lnTo>
                    <a:pt x="7443" y="1684"/>
                  </a:lnTo>
                  <a:lnTo>
                    <a:pt x="7876" y="1570"/>
                  </a:lnTo>
                  <a:lnTo>
                    <a:pt x="8342" y="1417"/>
                  </a:lnTo>
                  <a:lnTo>
                    <a:pt x="8839" y="1301"/>
                  </a:lnTo>
                  <a:lnTo>
                    <a:pt x="9304" y="1225"/>
                  </a:lnTo>
                  <a:lnTo>
                    <a:pt x="9803" y="1148"/>
                  </a:lnTo>
                  <a:lnTo>
                    <a:pt x="10302" y="1109"/>
                  </a:lnTo>
                  <a:close/>
                  <a:moveTo>
                    <a:pt x="10235" y="0"/>
                  </a:moveTo>
                  <a:lnTo>
                    <a:pt x="9704" y="39"/>
                  </a:lnTo>
                  <a:lnTo>
                    <a:pt x="9171" y="114"/>
                  </a:lnTo>
                  <a:lnTo>
                    <a:pt x="8641" y="192"/>
                  </a:lnTo>
                  <a:lnTo>
                    <a:pt x="8108" y="345"/>
                  </a:lnTo>
                  <a:lnTo>
                    <a:pt x="7609" y="459"/>
                  </a:lnTo>
                  <a:lnTo>
                    <a:pt x="7078" y="650"/>
                  </a:lnTo>
                  <a:lnTo>
                    <a:pt x="6613" y="842"/>
                  </a:lnTo>
                  <a:lnTo>
                    <a:pt x="6114" y="1072"/>
                  </a:lnTo>
                  <a:lnTo>
                    <a:pt x="5649" y="1301"/>
                  </a:lnTo>
                  <a:lnTo>
                    <a:pt x="5217" y="1570"/>
                  </a:lnTo>
                  <a:lnTo>
                    <a:pt x="4752" y="1837"/>
                  </a:lnTo>
                  <a:lnTo>
                    <a:pt x="4354" y="2145"/>
                  </a:lnTo>
                  <a:lnTo>
                    <a:pt x="3921" y="2451"/>
                  </a:lnTo>
                  <a:lnTo>
                    <a:pt x="3556" y="2795"/>
                  </a:lnTo>
                  <a:lnTo>
                    <a:pt x="3156" y="3140"/>
                  </a:lnTo>
                  <a:lnTo>
                    <a:pt x="2825" y="3523"/>
                  </a:lnTo>
                  <a:lnTo>
                    <a:pt x="2459" y="3907"/>
                  </a:lnTo>
                  <a:lnTo>
                    <a:pt x="2160" y="4327"/>
                  </a:lnTo>
                  <a:lnTo>
                    <a:pt x="1861" y="4749"/>
                  </a:lnTo>
                  <a:lnTo>
                    <a:pt x="1562" y="5207"/>
                  </a:lnTo>
                  <a:lnTo>
                    <a:pt x="1295" y="5629"/>
                  </a:lnTo>
                  <a:lnTo>
                    <a:pt x="1063" y="6127"/>
                  </a:lnTo>
                  <a:lnTo>
                    <a:pt x="863" y="6588"/>
                  </a:lnTo>
                  <a:lnTo>
                    <a:pt x="665" y="7085"/>
                  </a:lnTo>
                  <a:lnTo>
                    <a:pt x="499" y="7583"/>
                  </a:lnTo>
                  <a:lnTo>
                    <a:pt x="333" y="8080"/>
                  </a:lnTo>
                  <a:lnTo>
                    <a:pt x="232" y="8616"/>
                  </a:lnTo>
                  <a:lnTo>
                    <a:pt x="133" y="9153"/>
                  </a:lnTo>
                  <a:lnTo>
                    <a:pt x="66" y="9689"/>
                  </a:lnTo>
                  <a:lnTo>
                    <a:pt x="34" y="10225"/>
                  </a:lnTo>
                  <a:lnTo>
                    <a:pt x="0" y="10800"/>
                  </a:lnTo>
                  <a:lnTo>
                    <a:pt x="34" y="11336"/>
                  </a:lnTo>
                  <a:lnTo>
                    <a:pt x="66" y="11872"/>
                  </a:lnTo>
                  <a:lnTo>
                    <a:pt x="133" y="12445"/>
                  </a:lnTo>
                  <a:lnTo>
                    <a:pt x="232" y="12945"/>
                  </a:lnTo>
                  <a:lnTo>
                    <a:pt x="333" y="13481"/>
                  </a:lnTo>
                  <a:lnTo>
                    <a:pt x="499" y="13979"/>
                  </a:lnTo>
                  <a:lnTo>
                    <a:pt x="665" y="14515"/>
                  </a:lnTo>
                  <a:lnTo>
                    <a:pt x="863" y="14974"/>
                  </a:lnTo>
                  <a:lnTo>
                    <a:pt x="1063" y="15471"/>
                  </a:lnTo>
                  <a:lnTo>
                    <a:pt x="1295" y="15932"/>
                  </a:lnTo>
                  <a:lnTo>
                    <a:pt x="1562" y="16391"/>
                  </a:lnTo>
                  <a:lnTo>
                    <a:pt x="1861" y="16813"/>
                  </a:lnTo>
                  <a:lnTo>
                    <a:pt x="2160" y="17233"/>
                  </a:lnTo>
                  <a:lnTo>
                    <a:pt x="2459" y="17655"/>
                  </a:lnTo>
                  <a:lnTo>
                    <a:pt x="2825" y="18038"/>
                  </a:lnTo>
                  <a:lnTo>
                    <a:pt x="3156" y="18421"/>
                  </a:lnTo>
                  <a:lnTo>
                    <a:pt x="3556" y="18766"/>
                  </a:lnTo>
                  <a:lnTo>
                    <a:pt x="3921" y="19111"/>
                  </a:lnTo>
                  <a:lnTo>
                    <a:pt x="4354" y="19455"/>
                  </a:lnTo>
                  <a:lnTo>
                    <a:pt x="4752" y="19722"/>
                  </a:lnTo>
                  <a:lnTo>
                    <a:pt x="5217" y="20030"/>
                  </a:lnTo>
                  <a:lnTo>
                    <a:pt x="5649" y="20297"/>
                  </a:lnTo>
                  <a:lnTo>
                    <a:pt x="6114" y="20528"/>
                  </a:lnTo>
                  <a:lnTo>
                    <a:pt x="6613" y="20719"/>
                  </a:lnTo>
                  <a:lnTo>
                    <a:pt x="7078" y="20948"/>
                  </a:lnTo>
                  <a:lnTo>
                    <a:pt x="7609" y="21102"/>
                  </a:lnTo>
                  <a:lnTo>
                    <a:pt x="8108" y="21255"/>
                  </a:lnTo>
                  <a:lnTo>
                    <a:pt x="8641" y="21370"/>
                  </a:lnTo>
                  <a:lnTo>
                    <a:pt x="9171" y="21447"/>
                  </a:lnTo>
                  <a:lnTo>
                    <a:pt x="9704" y="21523"/>
                  </a:lnTo>
                  <a:lnTo>
                    <a:pt x="10235" y="21561"/>
                  </a:lnTo>
                  <a:lnTo>
                    <a:pt x="10801" y="21600"/>
                  </a:lnTo>
                  <a:lnTo>
                    <a:pt x="11365" y="21561"/>
                  </a:lnTo>
                  <a:lnTo>
                    <a:pt x="11896" y="21523"/>
                  </a:lnTo>
                  <a:lnTo>
                    <a:pt x="12429" y="21447"/>
                  </a:lnTo>
                  <a:lnTo>
                    <a:pt x="12961" y="21370"/>
                  </a:lnTo>
                  <a:lnTo>
                    <a:pt x="13492" y="21255"/>
                  </a:lnTo>
                  <a:lnTo>
                    <a:pt x="14024" y="21102"/>
                  </a:lnTo>
                  <a:lnTo>
                    <a:pt x="14522" y="20948"/>
                  </a:lnTo>
                  <a:lnTo>
                    <a:pt x="14987" y="20719"/>
                  </a:lnTo>
                  <a:lnTo>
                    <a:pt x="15486" y="20528"/>
                  </a:lnTo>
                  <a:lnTo>
                    <a:pt x="15951" y="20297"/>
                  </a:lnTo>
                  <a:lnTo>
                    <a:pt x="16383" y="20030"/>
                  </a:lnTo>
                  <a:lnTo>
                    <a:pt x="16848" y="19722"/>
                  </a:lnTo>
                  <a:lnTo>
                    <a:pt x="17248" y="19455"/>
                  </a:lnTo>
                  <a:lnTo>
                    <a:pt x="17679" y="19111"/>
                  </a:lnTo>
                  <a:lnTo>
                    <a:pt x="18044" y="18766"/>
                  </a:lnTo>
                  <a:lnTo>
                    <a:pt x="18444" y="18421"/>
                  </a:lnTo>
                  <a:lnTo>
                    <a:pt x="18776" y="18038"/>
                  </a:lnTo>
                  <a:lnTo>
                    <a:pt x="19141" y="17655"/>
                  </a:lnTo>
                  <a:lnTo>
                    <a:pt x="19440" y="17233"/>
                  </a:lnTo>
                  <a:lnTo>
                    <a:pt x="19739" y="16813"/>
                  </a:lnTo>
                  <a:lnTo>
                    <a:pt x="20038" y="16391"/>
                  </a:lnTo>
                  <a:lnTo>
                    <a:pt x="20305" y="15932"/>
                  </a:lnTo>
                  <a:lnTo>
                    <a:pt x="20537" y="15471"/>
                  </a:lnTo>
                  <a:lnTo>
                    <a:pt x="20737" y="14974"/>
                  </a:lnTo>
                  <a:lnTo>
                    <a:pt x="20936" y="14515"/>
                  </a:lnTo>
                  <a:lnTo>
                    <a:pt x="21103" y="13979"/>
                  </a:lnTo>
                  <a:lnTo>
                    <a:pt x="21267" y="13481"/>
                  </a:lnTo>
                  <a:lnTo>
                    <a:pt x="21368" y="12945"/>
                  </a:lnTo>
                  <a:lnTo>
                    <a:pt x="21467" y="12445"/>
                  </a:lnTo>
                  <a:lnTo>
                    <a:pt x="21534" y="11872"/>
                  </a:lnTo>
                  <a:lnTo>
                    <a:pt x="21568" y="11336"/>
                  </a:lnTo>
                  <a:lnTo>
                    <a:pt x="21600" y="10800"/>
                  </a:lnTo>
                  <a:lnTo>
                    <a:pt x="21568" y="10225"/>
                  </a:lnTo>
                  <a:lnTo>
                    <a:pt x="21534" y="9689"/>
                  </a:lnTo>
                  <a:lnTo>
                    <a:pt x="21467" y="9153"/>
                  </a:lnTo>
                  <a:lnTo>
                    <a:pt x="21368" y="8616"/>
                  </a:lnTo>
                  <a:lnTo>
                    <a:pt x="21267" y="8080"/>
                  </a:lnTo>
                  <a:lnTo>
                    <a:pt x="21103" y="7583"/>
                  </a:lnTo>
                  <a:lnTo>
                    <a:pt x="20936" y="7085"/>
                  </a:lnTo>
                  <a:lnTo>
                    <a:pt x="20737" y="6588"/>
                  </a:lnTo>
                  <a:lnTo>
                    <a:pt x="20537" y="6127"/>
                  </a:lnTo>
                  <a:lnTo>
                    <a:pt x="20305" y="5629"/>
                  </a:lnTo>
                  <a:lnTo>
                    <a:pt x="20038" y="5207"/>
                  </a:lnTo>
                  <a:lnTo>
                    <a:pt x="19739" y="4749"/>
                  </a:lnTo>
                  <a:lnTo>
                    <a:pt x="19440" y="4327"/>
                  </a:lnTo>
                  <a:lnTo>
                    <a:pt x="19141" y="3907"/>
                  </a:lnTo>
                  <a:lnTo>
                    <a:pt x="18776" y="3523"/>
                  </a:lnTo>
                  <a:lnTo>
                    <a:pt x="18444" y="3140"/>
                  </a:lnTo>
                  <a:lnTo>
                    <a:pt x="18044" y="2795"/>
                  </a:lnTo>
                  <a:lnTo>
                    <a:pt x="17679" y="2451"/>
                  </a:lnTo>
                  <a:lnTo>
                    <a:pt x="17248" y="2145"/>
                  </a:lnTo>
                  <a:lnTo>
                    <a:pt x="16848" y="1837"/>
                  </a:lnTo>
                  <a:lnTo>
                    <a:pt x="16383" y="1570"/>
                  </a:lnTo>
                  <a:lnTo>
                    <a:pt x="15951" y="1301"/>
                  </a:lnTo>
                  <a:lnTo>
                    <a:pt x="15486" y="1072"/>
                  </a:lnTo>
                  <a:lnTo>
                    <a:pt x="14987" y="842"/>
                  </a:lnTo>
                  <a:lnTo>
                    <a:pt x="14522" y="650"/>
                  </a:lnTo>
                  <a:lnTo>
                    <a:pt x="14024" y="459"/>
                  </a:lnTo>
                  <a:lnTo>
                    <a:pt x="13492" y="345"/>
                  </a:lnTo>
                  <a:lnTo>
                    <a:pt x="12961" y="192"/>
                  </a:lnTo>
                  <a:lnTo>
                    <a:pt x="12429" y="114"/>
                  </a:lnTo>
                  <a:lnTo>
                    <a:pt x="11896" y="39"/>
                  </a:lnTo>
                  <a:lnTo>
                    <a:pt x="1136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339" name="Google Shape;3203;p59"/>
            <p:cNvSpPr/>
            <p:nvPr/>
          </p:nvSpPr>
          <p:spPr>
            <a:xfrm>
              <a:off x="1400196" y="750433"/>
              <a:ext cx="228810" cy="88067"/>
            </a:xfrm>
            <a:custGeom>
              <a:avLst/>
              <a:ahLst/>
              <a:cxnLst>
                <a:cxn ang="0">
                  <a:pos x="wd2" y="hd2"/>
                </a:cxn>
                <a:cxn ang="5400000">
                  <a:pos x="wd2" y="hd2"/>
                </a:cxn>
                <a:cxn ang="10800000">
                  <a:pos x="wd2" y="hd2"/>
                </a:cxn>
                <a:cxn ang="16200000">
                  <a:pos x="wd2" y="hd2"/>
                </a:cxn>
              </a:cxnLst>
              <a:rect l="0" t="0" r="r" b="b"/>
              <a:pathLst>
                <a:path w="21600" h="21600" extrusionOk="0">
                  <a:moveTo>
                    <a:pt x="759" y="0"/>
                  </a:moveTo>
                  <a:lnTo>
                    <a:pt x="0" y="13473"/>
                  </a:lnTo>
                  <a:lnTo>
                    <a:pt x="20847" y="21600"/>
                  </a:lnTo>
                  <a:lnTo>
                    <a:pt x="21600" y="7857"/>
                  </a:lnTo>
                  <a:lnTo>
                    <a:pt x="75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340" name="Google Shape;3204;p59"/>
            <p:cNvSpPr/>
            <p:nvPr/>
          </p:nvSpPr>
          <p:spPr>
            <a:xfrm>
              <a:off x="452990" y="504452"/>
              <a:ext cx="219673" cy="4464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27" y="21600"/>
                  </a:lnTo>
                  <a:lnTo>
                    <a:pt x="21600" y="4980"/>
                  </a:lnTo>
                  <a:lnTo>
                    <a:pt x="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41" name="Google Shape;3205;p59"/>
            <p:cNvSpPr/>
            <p:nvPr/>
          </p:nvSpPr>
          <p:spPr>
            <a:xfrm>
              <a:off x="854515" y="462126"/>
              <a:ext cx="253963" cy="115591"/>
            </a:xfrm>
            <a:custGeom>
              <a:avLst/>
              <a:ahLst/>
              <a:cxnLst>
                <a:cxn ang="0">
                  <a:pos x="wd2" y="hd2"/>
                </a:cxn>
                <a:cxn ang="5400000">
                  <a:pos x="wd2" y="hd2"/>
                </a:cxn>
                <a:cxn ang="10800000">
                  <a:pos x="wd2" y="hd2"/>
                </a:cxn>
                <a:cxn ang="16200000">
                  <a:pos x="wd2" y="hd2"/>
                </a:cxn>
              </a:cxnLst>
              <a:rect l="0" t="0" r="r" b="b"/>
              <a:pathLst>
                <a:path w="21600" h="21600" extrusionOk="0">
                  <a:moveTo>
                    <a:pt x="1461" y="0"/>
                  </a:moveTo>
                  <a:lnTo>
                    <a:pt x="0" y="7910"/>
                  </a:lnTo>
                  <a:lnTo>
                    <a:pt x="21600" y="21600"/>
                  </a:lnTo>
                  <a:lnTo>
                    <a:pt x="146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42" name="Google Shape;3206;p59"/>
            <p:cNvSpPr/>
            <p:nvPr/>
          </p:nvSpPr>
          <p:spPr>
            <a:xfrm>
              <a:off x="442697" y="598299"/>
              <a:ext cx="239102" cy="224184"/>
            </a:xfrm>
            <a:custGeom>
              <a:avLst/>
              <a:ahLst/>
              <a:cxnLst>
                <a:cxn ang="0">
                  <a:pos x="wd2" y="hd2"/>
                </a:cxn>
                <a:cxn ang="5400000">
                  <a:pos x="wd2" y="hd2"/>
                </a:cxn>
                <a:cxn ang="10800000">
                  <a:pos x="wd2" y="hd2"/>
                </a:cxn>
                <a:cxn ang="16200000">
                  <a:pos x="wd2" y="hd2"/>
                </a:cxn>
              </a:cxnLst>
              <a:rect l="0" t="0" r="r" b="b"/>
              <a:pathLst>
                <a:path w="21600" h="21600" extrusionOk="0">
                  <a:moveTo>
                    <a:pt x="2894" y="0"/>
                  </a:moveTo>
                  <a:lnTo>
                    <a:pt x="2278" y="106"/>
                  </a:lnTo>
                  <a:lnTo>
                    <a:pt x="2069" y="329"/>
                  </a:lnTo>
                  <a:lnTo>
                    <a:pt x="1964" y="552"/>
                  </a:lnTo>
                  <a:lnTo>
                    <a:pt x="1447" y="2752"/>
                  </a:lnTo>
                  <a:lnTo>
                    <a:pt x="831" y="5621"/>
                  </a:lnTo>
                  <a:lnTo>
                    <a:pt x="313" y="8925"/>
                  </a:lnTo>
                  <a:lnTo>
                    <a:pt x="104" y="10691"/>
                  </a:lnTo>
                  <a:lnTo>
                    <a:pt x="0" y="12340"/>
                  </a:lnTo>
                  <a:lnTo>
                    <a:pt x="0" y="13995"/>
                  </a:lnTo>
                  <a:lnTo>
                    <a:pt x="104" y="15650"/>
                  </a:lnTo>
                  <a:lnTo>
                    <a:pt x="413" y="17082"/>
                  </a:lnTo>
                  <a:lnTo>
                    <a:pt x="726" y="18408"/>
                  </a:lnTo>
                  <a:lnTo>
                    <a:pt x="1034" y="19065"/>
                  </a:lnTo>
                  <a:lnTo>
                    <a:pt x="1342" y="19505"/>
                  </a:lnTo>
                  <a:lnTo>
                    <a:pt x="1760" y="20057"/>
                  </a:lnTo>
                  <a:lnTo>
                    <a:pt x="2069" y="20497"/>
                  </a:lnTo>
                  <a:lnTo>
                    <a:pt x="2586" y="20831"/>
                  </a:lnTo>
                  <a:lnTo>
                    <a:pt x="3103" y="21160"/>
                  </a:lnTo>
                  <a:lnTo>
                    <a:pt x="3719" y="21383"/>
                  </a:lnTo>
                  <a:lnTo>
                    <a:pt x="4341" y="21494"/>
                  </a:lnTo>
                  <a:lnTo>
                    <a:pt x="5067" y="21600"/>
                  </a:lnTo>
                  <a:lnTo>
                    <a:pt x="5892" y="21494"/>
                  </a:lnTo>
                  <a:lnTo>
                    <a:pt x="6613" y="21271"/>
                  </a:lnTo>
                  <a:lnTo>
                    <a:pt x="7339" y="21048"/>
                  </a:lnTo>
                  <a:lnTo>
                    <a:pt x="8060" y="20608"/>
                  </a:lnTo>
                  <a:lnTo>
                    <a:pt x="8786" y="20168"/>
                  </a:lnTo>
                  <a:lnTo>
                    <a:pt x="10129" y="19065"/>
                  </a:lnTo>
                  <a:lnTo>
                    <a:pt x="11471" y="17856"/>
                  </a:lnTo>
                  <a:lnTo>
                    <a:pt x="12610" y="16530"/>
                  </a:lnTo>
                  <a:lnTo>
                    <a:pt x="14574" y="14107"/>
                  </a:lnTo>
                  <a:lnTo>
                    <a:pt x="16538" y="11349"/>
                  </a:lnTo>
                  <a:lnTo>
                    <a:pt x="18293" y="8597"/>
                  </a:lnTo>
                  <a:lnTo>
                    <a:pt x="19949" y="5727"/>
                  </a:lnTo>
                  <a:lnTo>
                    <a:pt x="21496" y="2864"/>
                  </a:lnTo>
                  <a:lnTo>
                    <a:pt x="21600" y="2646"/>
                  </a:lnTo>
                  <a:lnTo>
                    <a:pt x="21496" y="2424"/>
                  </a:lnTo>
                  <a:lnTo>
                    <a:pt x="21292" y="2312"/>
                  </a:lnTo>
                  <a:lnTo>
                    <a:pt x="21083" y="2312"/>
                  </a:lnTo>
                  <a:lnTo>
                    <a:pt x="20461" y="2424"/>
                  </a:lnTo>
                  <a:lnTo>
                    <a:pt x="20258" y="2535"/>
                  </a:lnTo>
                  <a:lnTo>
                    <a:pt x="20153" y="2752"/>
                  </a:lnTo>
                  <a:lnTo>
                    <a:pt x="18189" y="6173"/>
                  </a:lnTo>
                  <a:lnTo>
                    <a:pt x="16225" y="9588"/>
                  </a:lnTo>
                  <a:lnTo>
                    <a:pt x="14161" y="12786"/>
                  </a:lnTo>
                  <a:lnTo>
                    <a:pt x="12814" y="14658"/>
                  </a:lnTo>
                  <a:lnTo>
                    <a:pt x="11471" y="16419"/>
                  </a:lnTo>
                  <a:lnTo>
                    <a:pt x="9925" y="17962"/>
                  </a:lnTo>
                  <a:lnTo>
                    <a:pt x="9094" y="18736"/>
                  </a:lnTo>
                  <a:lnTo>
                    <a:pt x="8269" y="19288"/>
                  </a:lnTo>
                  <a:lnTo>
                    <a:pt x="7444" y="19839"/>
                  </a:lnTo>
                  <a:lnTo>
                    <a:pt x="6613" y="20168"/>
                  </a:lnTo>
                  <a:lnTo>
                    <a:pt x="5788" y="20391"/>
                  </a:lnTo>
                  <a:lnTo>
                    <a:pt x="4858" y="20497"/>
                  </a:lnTo>
                  <a:lnTo>
                    <a:pt x="4341" y="20391"/>
                  </a:lnTo>
                  <a:lnTo>
                    <a:pt x="3824" y="20280"/>
                  </a:lnTo>
                  <a:lnTo>
                    <a:pt x="3411" y="20057"/>
                  </a:lnTo>
                  <a:lnTo>
                    <a:pt x="3103" y="19728"/>
                  </a:lnTo>
                  <a:lnTo>
                    <a:pt x="2789" y="19399"/>
                  </a:lnTo>
                  <a:lnTo>
                    <a:pt x="2481" y="18959"/>
                  </a:lnTo>
                  <a:lnTo>
                    <a:pt x="2069" y="17856"/>
                  </a:lnTo>
                  <a:lnTo>
                    <a:pt x="1760" y="16530"/>
                  </a:lnTo>
                  <a:lnTo>
                    <a:pt x="1656" y="14987"/>
                  </a:lnTo>
                  <a:lnTo>
                    <a:pt x="1551" y="13444"/>
                  </a:lnTo>
                  <a:lnTo>
                    <a:pt x="1656" y="11683"/>
                  </a:lnTo>
                  <a:lnTo>
                    <a:pt x="1760" y="9917"/>
                  </a:lnTo>
                  <a:lnTo>
                    <a:pt x="1964" y="8262"/>
                  </a:lnTo>
                  <a:lnTo>
                    <a:pt x="2481" y="4958"/>
                  </a:lnTo>
                  <a:lnTo>
                    <a:pt x="3103" y="2201"/>
                  </a:lnTo>
                  <a:lnTo>
                    <a:pt x="3516" y="440"/>
                  </a:lnTo>
                  <a:lnTo>
                    <a:pt x="3516" y="217"/>
                  </a:lnTo>
                  <a:lnTo>
                    <a:pt x="330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43" name="Google Shape;3207;p59"/>
            <p:cNvSpPr/>
            <p:nvPr/>
          </p:nvSpPr>
          <p:spPr>
            <a:xfrm>
              <a:off x="379785" y="637157"/>
              <a:ext cx="81244" cy="38918"/>
            </a:xfrm>
            <a:custGeom>
              <a:avLst/>
              <a:ahLst/>
              <a:cxnLst>
                <a:cxn ang="0">
                  <a:pos x="wd2" y="hd2"/>
                </a:cxn>
                <a:cxn ang="5400000">
                  <a:pos x="wd2" y="hd2"/>
                </a:cxn>
                <a:cxn ang="10800000">
                  <a:pos x="wd2" y="hd2"/>
                </a:cxn>
                <a:cxn ang="16200000">
                  <a:pos x="wd2" y="hd2"/>
                </a:cxn>
              </a:cxnLst>
              <a:rect l="0" t="0" r="r" b="b"/>
              <a:pathLst>
                <a:path w="21600" h="21600" extrusionOk="0">
                  <a:moveTo>
                    <a:pt x="3044" y="0"/>
                  </a:moveTo>
                  <a:lnTo>
                    <a:pt x="1522" y="642"/>
                  </a:lnTo>
                  <a:lnTo>
                    <a:pt x="307" y="1926"/>
                  </a:lnTo>
                  <a:lnTo>
                    <a:pt x="0" y="2536"/>
                  </a:lnTo>
                  <a:lnTo>
                    <a:pt x="307" y="3177"/>
                  </a:lnTo>
                  <a:lnTo>
                    <a:pt x="4259" y="10174"/>
                  </a:lnTo>
                  <a:lnTo>
                    <a:pt x="6688" y="13993"/>
                  </a:lnTo>
                  <a:lnTo>
                    <a:pt x="8824" y="16529"/>
                  </a:lnTo>
                  <a:lnTo>
                    <a:pt x="11254" y="19064"/>
                  </a:lnTo>
                  <a:lnTo>
                    <a:pt x="13683" y="20958"/>
                  </a:lnTo>
                  <a:lnTo>
                    <a:pt x="16419" y="21600"/>
                  </a:lnTo>
                  <a:lnTo>
                    <a:pt x="19171" y="20958"/>
                  </a:lnTo>
                  <a:lnTo>
                    <a:pt x="20385" y="19706"/>
                  </a:lnTo>
                  <a:lnTo>
                    <a:pt x="21293" y="17781"/>
                  </a:lnTo>
                  <a:lnTo>
                    <a:pt x="21600" y="17171"/>
                  </a:lnTo>
                  <a:lnTo>
                    <a:pt x="21293" y="17171"/>
                  </a:lnTo>
                  <a:lnTo>
                    <a:pt x="20985" y="16529"/>
                  </a:lnTo>
                  <a:lnTo>
                    <a:pt x="20078" y="17171"/>
                  </a:lnTo>
                  <a:lnTo>
                    <a:pt x="17649" y="17171"/>
                  </a:lnTo>
                  <a:lnTo>
                    <a:pt x="15512" y="16529"/>
                  </a:lnTo>
                  <a:lnTo>
                    <a:pt x="13390" y="14603"/>
                  </a:lnTo>
                  <a:lnTo>
                    <a:pt x="11561" y="12068"/>
                  </a:lnTo>
                  <a:lnTo>
                    <a:pt x="7610" y="6355"/>
                  </a:lnTo>
                  <a:lnTo>
                    <a:pt x="4259"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44" name="Google Shape;3208;p59"/>
            <p:cNvSpPr/>
            <p:nvPr/>
          </p:nvSpPr>
          <p:spPr>
            <a:xfrm>
              <a:off x="386666" y="589105"/>
              <a:ext cx="74363" cy="52623"/>
            </a:xfrm>
            <a:custGeom>
              <a:avLst/>
              <a:ahLst/>
              <a:cxnLst>
                <a:cxn ang="0">
                  <a:pos x="wd2" y="hd2"/>
                </a:cxn>
                <a:cxn ang="5400000">
                  <a:pos x="wd2" y="hd2"/>
                </a:cxn>
                <a:cxn ang="10800000">
                  <a:pos x="wd2" y="hd2"/>
                </a:cxn>
                <a:cxn ang="16200000">
                  <a:pos x="wd2" y="hd2"/>
                </a:cxn>
              </a:cxnLst>
              <a:rect l="0" t="0" r="r" b="b"/>
              <a:pathLst>
                <a:path w="21600" h="21600" extrusionOk="0">
                  <a:moveTo>
                    <a:pt x="3326" y="0"/>
                  </a:moveTo>
                  <a:lnTo>
                    <a:pt x="1327" y="475"/>
                  </a:lnTo>
                  <a:lnTo>
                    <a:pt x="655" y="1424"/>
                  </a:lnTo>
                  <a:lnTo>
                    <a:pt x="336" y="1899"/>
                  </a:lnTo>
                  <a:lnTo>
                    <a:pt x="0" y="2825"/>
                  </a:lnTo>
                  <a:lnTo>
                    <a:pt x="336" y="3774"/>
                  </a:lnTo>
                  <a:lnTo>
                    <a:pt x="3981" y="9874"/>
                  </a:lnTo>
                  <a:lnTo>
                    <a:pt x="6315" y="13150"/>
                  </a:lnTo>
                  <a:lnTo>
                    <a:pt x="8633" y="15975"/>
                  </a:lnTo>
                  <a:lnTo>
                    <a:pt x="10968" y="18324"/>
                  </a:lnTo>
                  <a:lnTo>
                    <a:pt x="13622" y="20200"/>
                  </a:lnTo>
                  <a:lnTo>
                    <a:pt x="16276" y="21600"/>
                  </a:lnTo>
                  <a:lnTo>
                    <a:pt x="19265" y="21600"/>
                  </a:lnTo>
                  <a:lnTo>
                    <a:pt x="20273" y="21149"/>
                  </a:lnTo>
                  <a:lnTo>
                    <a:pt x="20928" y="20674"/>
                  </a:lnTo>
                  <a:lnTo>
                    <a:pt x="21264" y="19725"/>
                  </a:lnTo>
                  <a:lnTo>
                    <a:pt x="21600" y="18799"/>
                  </a:lnTo>
                  <a:lnTo>
                    <a:pt x="21600" y="17375"/>
                  </a:lnTo>
                  <a:lnTo>
                    <a:pt x="20928" y="16924"/>
                  </a:lnTo>
                  <a:lnTo>
                    <a:pt x="17602" y="16924"/>
                  </a:lnTo>
                  <a:lnTo>
                    <a:pt x="15285" y="15500"/>
                  </a:lnTo>
                  <a:lnTo>
                    <a:pt x="13286" y="13150"/>
                  </a:lnTo>
                  <a:lnTo>
                    <a:pt x="11304" y="10800"/>
                  </a:lnTo>
                  <a:lnTo>
                    <a:pt x="7978" y="6124"/>
                  </a:lnTo>
                  <a:lnTo>
                    <a:pt x="4653" y="949"/>
                  </a:lnTo>
                  <a:lnTo>
                    <a:pt x="3981" y="475"/>
                  </a:lnTo>
                  <a:lnTo>
                    <a:pt x="332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45" name="Google Shape;3209;p59"/>
            <p:cNvSpPr/>
            <p:nvPr/>
          </p:nvSpPr>
          <p:spPr>
            <a:xfrm>
              <a:off x="807621" y="630334"/>
              <a:ext cx="255119" cy="232221"/>
            </a:xfrm>
            <a:custGeom>
              <a:avLst/>
              <a:ahLst/>
              <a:cxnLst>
                <a:cxn ang="0">
                  <a:pos x="wd2" y="hd2"/>
                </a:cxn>
                <a:cxn ang="5400000">
                  <a:pos x="wd2" y="hd2"/>
                </a:cxn>
                <a:cxn ang="10800000">
                  <a:pos x="wd2" y="hd2"/>
                </a:cxn>
                <a:cxn ang="16200000">
                  <a:pos x="wd2" y="hd2"/>
                </a:cxn>
              </a:cxnLst>
              <a:rect l="0" t="0" r="r" b="b"/>
              <a:pathLst>
                <a:path w="21600" h="21600" extrusionOk="0">
                  <a:moveTo>
                    <a:pt x="871" y="0"/>
                  </a:moveTo>
                  <a:lnTo>
                    <a:pt x="583" y="102"/>
                  </a:lnTo>
                  <a:lnTo>
                    <a:pt x="387" y="210"/>
                  </a:lnTo>
                  <a:lnTo>
                    <a:pt x="196" y="425"/>
                  </a:lnTo>
                  <a:lnTo>
                    <a:pt x="98" y="635"/>
                  </a:lnTo>
                  <a:lnTo>
                    <a:pt x="0" y="3512"/>
                  </a:lnTo>
                  <a:lnTo>
                    <a:pt x="0" y="6702"/>
                  </a:lnTo>
                  <a:lnTo>
                    <a:pt x="98" y="8407"/>
                  </a:lnTo>
                  <a:lnTo>
                    <a:pt x="294" y="10106"/>
                  </a:lnTo>
                  <a:lnTo>
                    <a:pt x="485" y="11811"/>
                  </a:lnTo>
                  <a:lnTo>
                    <a:pt x="871" y="13511"/>
                  </a:lnTo>
                  <a:lnTo>
                    <a:pt x="1356" y="15108"/>
                  </a:lnTo>
                  <a:lnTo>
                    <a:pt x="1939" y="16598"/>
                  </a:lnTo>
                  <a:lnTo>
                    <a:pt x="2614" y="17873"/>
                  </a:lnTo>
                  <a:lnTo>
                    <a:pt x="3393" y="19045"/>
                  </a:lnTo>
                  <a:lnTo>
                    <a:pt x="3877" y="19578"/>
                  </a:lnTo>
                  <a:lnTo>
                    <a:pt x="4455" y="20110"/>
                  </a:lnTo>
                  <a:lnTo>
                    <a:pt x="4940" y="20535"/>
                  </a:lnTo>
                  <a:lnTo>
                    <a:pt x="5522" y="20852"/>
                  </a:lnTo>
                  <a:lnTo>
                    <a:pt x="6198" y="21068"/>
                  </a:lnTo>
                  <a:lnTo>
                    <a:pt x="6879" y="21385"/>
                  </a:lnTo>
                  <a:lnTo>
                    <a:pt x="7554" y="21492"/>
                  </a:lnTo>
                  <a:lnTo>
                    <a:pt x="8333" y="21600"/>
                  </a:lnTo>
                  <a:lnTo>
                    <a:pt x="9106" y="21492"/>
                  </a:lnTo>
                  <a:lnTo>
                    <a:pt x="9782" y="21492"/>
                  </a:lnTo>
                  <a:lnTo>
                    <a:pt x="10462" y="21277"/>
                  </a:lnTo>
                  <a:lnTo>
                    <a:pt x="11138" y="21068"/>
                  </a:lnTo>
                  <a:lnTo>
                    <a:pt x="11720" y="20745"/>
                  </a:lnTo>
                  <a:lnTo>
                    <a:pt x="12401" y="20427"/>
                  </a:lnTo>
                  <a:lnTo>
                    <a:pt x="13561" y="19470"/>
                  </a:lnTo>
                  <a:lnTo>
                    <a:pt x="14628" y="18405"/>
                  </a:lnTo>
                  <a:lnTo>
                    <a:pt x="15593" y="17130"/>
                  </a:lnTo>
                  <a:lnTo>
                    <a:pt x="16562" y="15748"/>
                  </a:lnTo>
                  <a:lnTo>
                    <a:pt x="17341" y="14258"/>
                  </a:lnTo>
                  <a:lnTo>
                    <a:pt x="18114" y="12661"/>
                  </a:lnTo>
                  <a:lnTo>
                    <a:pt x="18790" y="11064"/>
                  </a:lnTo>
                  <a:lnTo>
                    <a:pt x="19470" y="9364"/>
                  </a:lnTo>
                  <a:lnTo>
                    <a:pt x="20053" y="7659"/>
                  </a:lnTo>
                  <a:lnTo>
                    <a:pt x="20924" y="4572"/>
                  </a:lnTo>
                  <a:lnTo>
                    <a:pt x="21600" y="1807"/>
                  </a:lnTo>
                  <a:lnTo>
                    <a:pt x="21600" y="1592"/>
                  </a:lnTo>
                  <a:lnTo>
                    <a:pt x="21502" y="1382"/>
                  </a:lnTo>
                  <a:lnTo>
                    <a:pt x="20729" y="1382"/>
                  </a:lnTo>
                  <a:lnTo>
                    <a:pt x="20533" y="1490"/>
                  </a:lnTo>
                  <a:lnTo>
                    <a:pt x="20342" y="1700"/>
                  </a:lnTo>
                  <a:lnTo>
                    <a:pt x="20244" y="1915"/>
                  </a:lnTo>
                  <a:lnTo>
                    <a:pt x="19568" y="4470"/>
                  </a:lnTo>
                  <a:lnTo>
                    <a:pt x="18697" y="7449"/>
                  </a:lnTo>
                  <a:lnTo>
                    <a:pt x="17630" y="10531"/>
                  </a:lnTo>
                  <a:lnTo>
                    <a:pt x="17047" y="12021"/>
                  </a:lnTo>
                  <a:lnTo>
                    <a:pt x="16371" y="13511"/>
                  </a:lnTo>
                  <a:lnTo>
                    <a:pt x="15593" y="15001"/>
                  </a:lnTo>
                  <a:lnTo>
                    <a:pt x="14721" y="16281"/>
                  </a:lnTo>
                  <a:lnTo>
                    <a:pt x="13850" y="17448"/>
                  </a:lnTo>
                  <a:lnTo>
                    <a:pt x="12886" y="18513"/>
                  </a:lnTo>
                  <a:lnTo>
                    <a:pt x="11818" y="19260"/>
                  </a:lnTo>
                  <a:lnTo>
                    <a:pt x="10658" y="19895"/>
                  </a:lnTo>
                  <a:lnTo>
                    <a:pt x="10075" y="20110"/>
                  </a:lnTo>
                  <a:lnTo>
                    <a:pt x="9493" y="20320"/>
                  </a:lnTo>
                  <a:lnTo>
                    <a:pt x="8817" y="20320"/>
                  </a:lnTo>
                  <a:lnTo>
                    <a:pt x="8137" y="20427"/>
                  </a:lnTo>
                  <a:lnTo>
                    <a:pt x="7554" y="20320"/>
                  </a:lnTo>
                  <a:lnTo>
                    <a:pt x="6879" y="20218"/>
                  </a:lnTo>
                  <a:lnTo>
                    <a:pt x="6394" y="19895"/>
                  </a:lnTo>
                  <a:lnTo>
                    <a:pt x="5811" y="19685"/>
                  </a:lnTo>
                  <a:lnTo>
                    <a:pt x="5327" y="19363"/>
                  </a:lnTo>
                  <a:lnTo>
                    <a:pt x="4842" y="18938"/>
                  </a:lnTo>
                  <a:lnTo>
                    <a:pt x="4068" y="17873"/>
                  </a:lnTo>
                  <a:lnTo>
                    <a:pt x="3393" y="16706"/>
                  </a:lnTo>
                  <a:lnTo>
                    <a:pt x="2810" y="15425"/>
                  </a:lnTo>
                  <a:lnTo>
                    <a:pt x="2423" y="13936"/>
                  </a:lnTo>
                  <a:lnTo>
                    <a:pt x="2037" y="12344"/>
                  </a:lnTo>
                  <a:lnTo>
                    <a:pt x="1743" y="10746"/>
                  </a:lnTo>
                  <a:lnTo>
                    <a:pt x="1552" y="9041"/>
                  </a:lnTo>
                  <a:lnTo>
                    <a:pt x="1454" y="7449"/>
                  </a:lnTo>
                  <a:lnTo>
                    <a:pt x="1356" y="5852"/>
                  </a:lnTo>
                  <a:lnTo>
                    <a:pt x="1356" y="2872"/>
                  </a:lnTo>
                  <a:lnTo>
                    <a:pt x="1454" y="532"/>
                  </a:lnTo>
                  <a:lnTo>
                    <a:pt x="1454" y="317"/>
                  </a:lnTo>
                  <a:lnTo>
                    <a:pt x="1356" y="102"/>
                  </a:lnTo>
                  <a:lnTo>
                    <a:pt x="106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46" name="Google Shape;3210;p59"/>
            <p:cNvSpPr/>
            <p:nvPr/>
          </p:nvSpPr>
          <p:spPr>
            <a:xfrm>
              <a:off x="1036428" y="702381"/>
              <a:ext cx="85813" cy="25156"/>
            </a:xfrm>
            <a:custGeom>
              <a:avLst/>
              <a:ahLst/>
              <a:cxnLst>
                <a:cxn ang="0">
                  <a:pos x="wd2" y="hd2"/>
                </a:cxn>
                <a:cxn ang="5400000">
                  <a:pos x="wd2" y="hd2"/>
                </a:cxn>
                <a:cxn ang="10800000">
                  <a:pos x="wd2" y="hd2"/>
                </a:cxn>
                <a:cxn ang="16200000">
                  <a:pos x="wd2" y="hd2"/>
                </a:cxn>
              </a:cxnLst>
              <a:rect l="0" t="0" r="r" b="b"/>
              <a:pathLst>
                <a:path w="21600" h="21600" extrusionOk="0">
                  <a:moveTo>
                    <a:pt x="18136" y="0"/>
                  </a:moveTo>
                  <a:lnTo>
                    <a:pt x="14686" y="5909"/>
                  </a:lnTo>
                  <a:lnTo>
                    <a:pt x="10363" y="10825"/>
                  </a:lnTo>
                  <a:lnTo>
                    <a:pt x="8355" y="12761"/>
                  </a:lnTo>
                  <a:lnTo>
                    <a:pt x="6055" y="12761"/>
                  </a:lnTo>
                  <a:lnTo>
                    <a:pt x="4032" y="11768"/>
                  </a:lnTo>
                  <a:lnTo>
                    <a:pt x="2300" y="9832"/>
                  </a:lnTo>
                  <a:lnTo>
                    <a:pt x="1732" y="8839"/>
                  </a:lnTo>
                  <a:lnTo>
                    <a:pt x="859" y="7846"/>
                  </a:lnTo>
                  <a:lnTo>
                    <a:pt x="582" y="8839"/>
                  </a:lnTo>
                  <a:lnTo>
                    <a:pt x="0" y="10825"/>
                  </a:lnTo>
                  <a:lnTo>
                    <a:pt x="291" y="12761"/>
                  </a:lnTo>
                  <a:lnTo>
                    <a:pt x="582" y="13754"/>
                  </a:lnTo>
                  <a:lnTo>
                    <a:pt x="1150" y="15741"/>
                  </a:lnTo>
                  <a:lnTo>
                    <a:pt x="3741" y="19663"/>
                  </a:lnTo>
                  <a:lnTo>
                    <a:pt x="6332" y="21600"/>
                  </a:lnTo>
                  <a:lnTo>
                    <a:pt x="8922" y="21600"/>
                  </a:lnTo>
                  <a:lnTo>
                    <a:pt x="11237" y="20607"/>
                  </a:lnTo>
                  <a:lnTo>
                    <a:pt x="13827" y="18670"/>
                  </a:lnTo>
                  <a:lnTo>
                    <a:pt x="16418" y="15741"/>
                  </a:lnTo>
                  <a:lnTo>
                    <a:pt x="21309" y="9832"/>
                  </a:lnTo>
                  <a:lnTo>
                    <a:pt x="21600" y="8839"/>
                  </a:lnTo>
                  <a:lnTo>
                    <a:pt x="21600" y="6902"/>
                  </a:lnTo>
                  <a:lnTo>
                    <a:pt x="20727" y="3923"/>
                  </a:lnTo>
                  <a:lnTo>
                    <a:pt x="19577" y="993"/>
                  </a:lnTo>
                  <a:lnTo>
                    <a:pt x="1871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47" name="Google Shape;3211;p59"/>
            <p:cNvSpPr/>
            <p:nvPr/>
          </p:nvSpPr>
          <p:spPr>
            <a:xfrm>
              <a:off x="1047878" y="656644"/>
              <a:ext cx="82343" cy="35448"/>
            </a:xfrm>
            <a:custGeom>
              <a:avLst/>
              <a:ahLst/>
              <a:cxnLst>
                <a:cxn ang="0">
                  <a:pos x="wd2" y="hd2"/>
                </a:cxn>
                <a:cxn ang="5400000">
                  <a:pos x="wd2" y="hd2"/>
                </a:cxn>
                <a:cxn ang="10800000">
                  <a:pos x="wd2" y="hd2"/>
                </a:cxn>
                <a:cxn ang="16200000">
                  <a:pos x="wd2" y="hd2"/>
                </a:cxn>
              </a:cxnLst>
              <a:rect l="0" t="0" r="r" b="b"/>
              <a:pathLst>
                <a:path w="21600" h="21600" extrusionOk="0">
                  <a:moveTo>
                    <a:pt x="18597" y="0"/>
                  </a:moveTo>
                  <a:lnTo>
                    <a:pt x="18005" y="669"/>
                  </a:lnTo>
                  <a:lnTo>
                    <a:pt x="14107" y="5567"/>
                  </a:lnTo>
                  <a:lnTo>
                    <a:pt x="10208" y="10430"/>
                  </a:lnTo>
                  <a:lnTo>
                    <a:pt x="8100" y="12544"/>
                  </a:lnTo>
                  <a:lnTo>
                    <a:pt x="6007" y="13918"/>
                  </a:lnTo>
                  <a:lnTo>
                    <a:pt x="3595" y="14623"/>
                  </a:lnTo>
                  <a:lnTo>
                    <a:pt x="2700" y="14623"/>
                  </a:lnTo>
                  <a:lnTo>
                    <a:pt x="1502" y="13918"/>
                  </a:lnTo>
                  <a:lnTo>
                    <a:pt x="895" y="13249"/>
                  </a:lnTo>
                  <a:lnTo>
                    <a:pt x="303" y="13249"/>
                  </a:lnTo>
                  <a:lnTo>
                    <a:pt x="0" y="13918"/>
                  </a:lnTo>
                  <a:lnTo>
                    <a:pt x="0" y="14623"/>
                  </a:lnTo>
                  <a:lnTo>
                    <a:pt x="303" y="16702"/>
                  </a:lnTo>
                  <a:lnTo>
                    <a:pt x="1502" y="18816"/>
                  </a:lnTo>
                  <a:lnTo>
                    <a:pt x="2700" y="20191"/>
                  </a:lnTo>
                  <a:lnTo>
                    <a:pt x="3898" y="20895"/>
                  </a:lnTo>
                  <a:lnTo>
                    <a:pt x="6598" y="21600"/>
                  </a:lnTo>
                  <a:lnTo>
                    <a:pt x="9298" y="20191"/>
                  </a:lnTo>
                  <a:lnTo>
                    <a:pt x="11695" y="18816"/>
                  </a:lnTo>
                  <a:lnTo>
                    <a:pt x="14410" y="16033"/>
                  </a:lnTo>
                  <a:lnTo>
                    <a:pt x="16807" y="13249"/>
                  </a:lnTo>
                  <a:lnTo>
                    <a:pt x="21312" y="6977"/>
                  </a:lnTo>
                  <a:lnTo>
                    <a:pt x="21600" y="6272"/>
                  </a:lnTo>
                  <a:lnTo>
                    <a:pt x="21600" y="4863"/>
                  </a:lnTo>
                  <a:lnTo>
                    <a:pt x="20402" y="2079"/>
                  </a:lnTo>
                  <a:lnTo>
                    <a:pt x="19203" y="669"/>
                  </a:lnTo>
                  <a:lnTo>
                    <a:pt x="1859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48" name="Google Shape;3212;p59"/>
            <p:cNvSpPr/>
            <p:nvPr/>
          </p:nvSpPr>
          <p:spPr>
            <a:xfrm>
              <a:off x="625766" y="753845"/>
              <a:ext cx="180758" cy="197932"/>
            </a:xfrm>
            <a:custGeom>
              <a:avLst/>
              <a:ahLst/>
              <a:cxnLst>
                <a:cxn ang="0">
                  <a:pos x="wd2" y="hd2"/>
                </a:cxn>
                <a:cxn ang="5400000">
                  <a:pos x="wd2" y="hd2"/>
                </a:cxn>
                <a:cxn ang="10800000">
                  <a:pos x="wd2" y="hd2"/>
                </a:cxn>
                <a:cxn ang="16200000">
                  <a:pos x="wd2" y="hd2"/>
                </a:cxn>
              </a:cxnLst>
              <a:rect l="0" t="0" r="r" b="b"/>
              <a:pathLst>
                <a:path w="21600" h="21600" extrusionOk="0">
                  <a:moveTo>
                    <a:pt x="9840" y="0"/>
                  </a:moveTo>
                  <a:lnTo>
                    <a:pt x="10116" y="12109"/>
                  </a:lnTo>
                  <a:lnTo>
                    <a:pt x="7926" y="10361"/>
                  </a:lnTo>
                  <a:lnTo>
                    <a:pt x="5466" y="8740"/>
                  </a:lnTo>
                  <a:lnTo>
                    <a:pt x="4236" y="8115"/>
                  </a:lnTo>
                  <a:lnTo>
                    <a:pt x="3144" y="7616"/>
                  </a:lnTo>
                  <a:lnTo>
                    <a:pt x="2045" y="7370"/>
                  </a:lnTo>
                  <a:lnTo>
                    <a:pt x="1638" y="7244"/>
                  </a:lnTo>
                  <a:lnTo>
                    <a:pt x="1230" y="7370"/>
                  </a:lnTo>
                  <a:lnTo>
                    <a:pt x="815" y="7490"/>
                  </a:lnTo>
                  <a:lnTo>
                    <a:pt x="546" y="7743"/>
                  </a:lnTo>
                  <a:lnTo>
                    <a:pt x="269" y="8115"/>
                  </a:lnTo>
                  <a:lnTo>
                    <a:pt x="0" y="8494"/>
                  </a:lnTo>
                  <a:lnTo>
                    <a:pt x="0" y="9491"/>
                  </a:lnTo>
                  <a:lnTo>
                    <a:pt x="269" y="10860"/>
                  </a:lnTo>
                  <a:lnTo>
                    <a:pt x="815" y="12362"/>
                  </a:lnTo>
                  <a:lnTo>
                    <a:pt x="1638" y="14110"/>
                  </a:lnTo>
                  <a:lnTo>
                    <a:pt x="2729" y="15858"/>
                  </a:lnTo>
                  <a:lnTo>
                    <a:pt x="4098" y="17479"/>
                  </a:lnTo>
                  <a:lnTo>
                    <a:pt x="4920" y="18230"/>
                  </a:lnTo>
                  <a:lnTo>
                    <a:pt x="5742" y="18975"/>
                  </a:lnTo>
                  <a:lnTo>
                    <a:pt x="6557" y="19726"/>
                  </a:lnTo>
                  <a:lnTo>
                    <a:pt x="7518" y="20224"/>
                  </a:lnTo>
                  <a:lnTo>
                    <a:pt x="8610" y="20849"/>
                  </a:lnTo>
                  <a:lnTo>
                    <a:pt x="9840" y="21228"/>
                  </a:lnTo>
                  <a:lnTo>
                    <a:pt x="11208" y="21474"/>
                  </a:lnTo>
                  <a:lnTo>
                    <a:pt x="12576" y="21600"/>
                  </a:lnTo>
                  <a:lnTo>
                    <a:pt x="13529" y="21600"/>
                  </a:lnTo>
                  <a:lnTo>
                    <a:pt x="14490" y="21474"/>
                  </a:lnTo>
                  <a:lnTo>
                    <a:pt x="15443" y="21228"/>
                  </a:lnTo>
                  <a:lnTo>
                    <a:pt x="16542" y="20849"/>
                  </a:lnTo>
                  <a:lnTo>
                    <a:pt x="17634" y="20477"/>
                  </a:lnTo>
                  <a:lnTo>
                    <a:pt x="18726" y="19852"/>
                  </a:lnTo>
                  <a:lnTo>
                    <a:pt x="19817" y="19101"/>
                  </a:lnTo>
                  <a:lnTo>
                    <a:pt x="21047" y="18230"/>
                  </a:lnTo>
                  <a:lnTo>
                    <a:pt x="21600" y="17852"/>
                  </a:lnTo>
                  <a:lnTo>
                    <a:pt x="21185" y="17227"/>
                  </a:lnTo>
                  <a:lnTo>
                    <a:pt x="20501" y="16609"/>
                  </a:lnTo>
                  <a:lnTo>
                    <a:pt x="19548" y="15605"/>
                  </a:lnTo>
                  <a:lnTo>
                    <a:pt x="18864" y="15107"/>
                  </a:lnTo>
                  <a:lnTo>
                    <a:pt x="18180" y="14861"/>
                  </a:lnTo>
                  <a:lnTo>
                    <a:pt x="17357" y="14608"/>
                  </a:lnTo>
                  <a:lnTo>
                    <a:pt x="16673" y="14608"/>
                  </a:lnTo>
                  <a:lnTo>
                    <a:pt x="15858" y="14861"/>
                  </a:lnTo>
                  <a:lnTo>
                    <a:pt x="15174" y="15479"/>
                  </a:lnTo>
                  <a:lnTo>
                    <a:pt x="14628" y="16230"/>
                  </a:lnTo>
                  <a:lnTo>
                    <a:pt x="14352" y="17353"/>
                  </a:lnTo>
                  <a:lnTo>
                    <a:pt x="15858" y="17732"/>
                  </a:lnTo>
                  <a:lnTo>
                    <a:pt x="16127" y="17107"/>
                  </a:lnTo>
                  <a:lnTo>
                    <a:pt x="16404" y="16609"/>
                  </a:lnTo>
                  <a:lnTo>
                    <a:pt x="16673" y="16230"/>
                  </a:lnTo>
                  <a:lnTo>
                    <a:pt x="16950" y="16104"/>
                  </a:lnTo>
                  <a:lnTo>
                    <a:pt x="17496" y="16104"/>
                  </a:lnTo>
                  <a:lnTo>
                    <a:pt x="18041" y="16482"/>
                  </a:lnTo>
                  <a:lnTo>
                    <a:pt x="18726" y="16981"/>
                  </a:lnTo>
                  <a:lnTo>
                    <a:pt x="19271" y="17606"/>
                  </a:lnTo>
                  <a:lnTo>
                    <a:pt x="17903" y="18603"/>
                  </a:lnTo>
                  <a:lnTo>
                    <a:pt x="16542" y="19227"/>
                  </a:lnTo>
                  <a:lnTo>
                    <a:pt x="15036" y="19852"/>
                  </a:lnTo>
                  <a:lnTo>
                    <a:pt x="13668" y="20098"/>
                  </a:lnTo>
                  <a:lnTo>
                    <a:pt x="12299" y="20098"/>
                  </a:lnTo>
                  <a:lnTo>
                    <a:pt x="10931" y="19978"/>
                  </a:lnTo>
                  <a:lnTo>
                    <a:pt x="9701" y="19600"/>
                  </a:lnTo>
                  <a:lnTo>
                    <a:pt x="8333" y="18975"/>
                  </a:lnTo>
                  <a:lnTo>
                    <a:pt x="7518" y="18476"/>
                  </a:lnTo>
                  <a:lnTo>
                    <a:pt x="6696" y="17852"/>
                  </a:lnTo>
                  <a:lnTo>
                    <a:pt x="5189" y="16482"/>
                  </a:lnTo>
                  <a:lnTo>
                    <a:pt x="4098" y="14981"/>
                  </a:lnTo>
                  <a:lnTo>
                    <a:pt x="3006" y="13359"/>
                  </a:lnTo>
                  <a:lnTo>
                    <a:pt x="2322" y="11863"/>
                  </a:lnTo>
                  <a:lnTo>
                    <a:pt x="1914" y="10614"/>
                  </a:lnTo>
                  <a:lnTo>
                    <a:pt x="1638" y="9491"/>
                  </a:lnTo>
                  <a:lnTo>
                    <a:pt x="1638" y="8740"/>
                  </a:lnTo>
                  <a:lnTo>
                    <a:pt x="2045" y="8740"/>
                  </a:lnTo>
                  <a:lnTo>
                    <a:pt x="2868" y="9118"/>
                  </a:lnTo>
                  <a:lnTo>
                    <a:pt x="3828" y="9617"/>
                  </a:lnTo>
                  <a:lnTo>
                    <a:pt x="4920" y="10242"/>
                  </a:lnTo>
                  <a:lnTo>
                    <a:pt x="7518" y="12109"/>
                  </a:lnTo>
                  <a:lnTo>
                    <a:pt x="10385" y="14356"/>
                  </a:lnTo>
                  <a:lnTo>
                    <a:pt x="11754" y="15605"/>
                  </a:lnTo>
                  <a:lnTo>
                    <a:pt x="1148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49" name="Google Shape;3213;p59"/>
            <p:cNvSpPr/>
            <p:nvPr/>
          </p:nvSpPr>
          <p:spPr>
            <a:xfrm>
              <a:off x="1709089" y="769862"/>
              <a:ext cx="276861" cy="128139"/>
            </a:xfrm>
            <a:custGeom>
              <a:avLst/>
              <a:ahLst/>
              <a:cxnLst>
                <a:cxn ang="0">
                  <a:pos x="wd2" y="hd2"/>
                </a:cxn>
                <a:cxn ang="5400000">
                  <a:pos x="wd2" y="hd2"/>
                </a:cxn>
                <a:cxn ang="10800000">
                  <a:pos x="wd2" y="hd2"/>
                </a:cxn>
                <a:cxn ang="16200000">
                  <a:pos x="wd2" y="hd2"/>
                </a:cxn>
              </a:cxnLst>
              <a:rect l="0" t="0" r="r" b="b"/>
              <a:pathLst>
                <a:path w="21600" h="21600" extrusionOk="0">
                  <a:moveTo>
                    <a:pt x="9907" y="0"/>
                  </a:moveTo>
                  <a:lnTo>
                    <a:pt x="8391" y="390"/>
                  </a:lnTo>
                  <a:lnTo>
                    <a:pt x="6961" y="1160"/>
                  </a:lnTo>
                  <a:lnTo>
                    <a:pt x="5621" y="1930"/>
                  </a:lnTo>
                  <a:lnTo>
                    <a:pt x="4371" y="3090"/>
                  </a:lnTo>
                  <a:lnTo>
                    <a:pt x="3212" y="4435"/>
                  </a:lnTo>
                  <a:lnTo>
                    <a:pt x="2143" y="5985"/>
                  </a:lnTo>
                  <a:lnTo>
                    <a:pt x="1340" y="7720"/>
                  </a:lnTo>
                  <a:lnTo>
                    <a:pt x="623" y="9455"/>
                  </a:lnTo>
                  <a:lnTo>
                    <a:pt x="266" y="11190"/>
                  </a:lnTo>
                  <a:lnTo>
                    <a:pt x="90" y="11960"/>
                  </a:lnTo>
                  <a:lnTo>
                    <a:pt x="0" y="12925"/>
                  </a:lnTo>
                  <a:lnTo>
                    <a:pt x="90" y="13695"/>
                  </a:lnTo>
                  <a:lnTo>
                    <a:pt x="90" y="14465"/>
                  </a:lnTo>
                  <a:lnTo>
                    <a:pt x="266" y="15430"/>
                  </a:lnTo>
                  <a:lnTo>
                    <a:pt x="447" y="16200"/>
                  </a:lnTo>
                  <a:lnTo>
                    <a:pt x="803" y="16970"/>
                  </a:lnTo>
                  <a:lnTo>
                    <a:pt x="1159" y="17555"/>
                  </a:lnTo>
                  <a:lnTo>
                    <a:pt x="1606" y="18325"/>
                  </a:lnTo>
                  <a:lnTo>
                    <a:pt x="2229" y="18900"/>
                  </a:lnTo>
                  <a:lnTo>
                    <a:pt x="2856" y="19475"/>
                  </a:lnTo>
                  <a:lnTo>
                    <a:pt x="3568" y="20060"/>
                  </a:lnTo>
                  <a:lnTo>
                    <a:pt x="5355" y="20830"/>
                  </a:lnTo>
                  <a:lnTo>
                    <a:pt x="7227" y="21405"/>
                  </a:lnTo>
                  <a:lnTo>
                    <a:pt x="8747" y="21600"/>
                  </a:lnTo>
                  <a:lnTo>
                    <a:pt x="9997" y="21600"/>
                  </a:lnTo>
                  <a:lnTo>
                    <a:pt x="10976" y="21210"/>
                  </a:lnTo>
                  <a:lnTo>
                    <a:pt x="11693" y="20830"/>
                  </a:lnTo>
                  <a:lnTo>
                    <a:pt x="12226" y="20060"/>
                  </a:lnTo>
                  <a:lnTo>
                    <a:pt x="12496" y="19290"/>
                  </a:lnTo>
                  <a:lnTo>
                    <a:pt x="12582" y="18520"/>
                  </a:lnTo>
                  <a:lnTo>
                    <a:pt x="12496" y="17555"/>
                  </a:lnTo>
                  <a:lnTo>
                    <a:pt x="12316" y="16590"/>
                  </a:lnTo>
                  <a:lnTo>
                    <a:pt x="11959" y="15430"/>
                  </a:lnTo>
                  <a:lnTo>
                    <a:pt x="11513" y="14660"/>
                  </a:lnTo>
                  <a:lnTo>
                    <a:pt x="10976" y="13695"/>
                  </a:lnTo>
                  <a:lnTo>
                    <a:pt x="10353" y="12925"/>
                  </a:lnTo>
                  <a:lnTo>
                    <a:pt x="9726" y="12340"/>
                  </a:lnTo>
                  <a:lnTo>
                    <a:pt x="9014" y="11765"/>
                  </a:lnTo>
                  <a:lnTo>
                    <a:pt x="12226" y="10800"/>
                  </a:lnTo>
                  <a:lnTo>
                    <a:pt x="6338" y="10420"/>
                  </a:lnTo>
                  <a:lnTo>
                    <a:pt x="7408" y="11570"/>
                  </a:lnTo>
                  <a:lnTo>
                    <a:pt x="8391" y="12925"/>
                  </a:lnTo>
                  <a:lnTo>
                    <a:pt x="9550" y="14465"/>
                  </a:lnTo>
                  <a:lnTo>
                    <a:pt x="10444" y="16200"/>
                  </a:lnTo>
                  <a:lnTo>
                    <a:pt x="10800" y="16970"/>
                  </a:lnTo>
                  <a:lnTo>
                    <a:pt x="11066" y="17740"/>
                  </a:lnTo>
                  <a:lnTo>
                    <a:pt x="11156" y="18325"/>
                  </a:lnTo>
                  <a:lnTo>
                    <a:pt x="11066" y="19095"/>
                  </a:lnTo>
                  <a:lnTo>
                    <a:pt x="10800" y="19670"/>
                  </a:lnTo>
                  <a:lnTo>
                    <a:pt x="10353" y="20060"/>
                  </a:lnTo>
                  <a:lnTo>
                    <a:pt x="9641" y="20255"/>
                  </a:lnTo>
                  <a:lnTo>
                    <a:pt x="8923" y="20440"/>
                  </a:lnTo>
                  <a:lnTo>
                    <a:pt x="8030" y="20440"/>
                  </a:lnTo>
                  <a:lnTo>
                    <a:pt x="7141" y="20255"/>
                  </a:lnTo>
                  <a:lnTo>
                    <a:pt x="6248" y="20060"/>
                  </a:lnTo>
                  <a:lnTo>
                    <a:pt x="5355" y="19670"/>
                  </a:lnTo>
                  <a:lnTo>
                    <a:pt x="4462" y="19095"/>
                  </a:lnTo>
                  <a:lnTo>
                    <a:pt x="3568" y="18520"/>
                  </a:lnTo>
                  <a:lnTo>
                    <a:pt x="2856" y="17740"/>
                  </a:lnTo>
                  <a:lnTo>
                    <a:pt x="2229" y="16775"/>
                  </a:lnTo>
                  <a:lnTo>
                    <a:pt x="1696" y="15820"/>
                  </a:lnTo>
                  <a:lnTo>
                    <a:pt x="1426" y="14660"/>
                  </a:lnTo>
                  <a:lnTo>
                    <a:pt x="1340" y="14075"/>
                  </a:lnTo>
                  <a:lnTo>
                    <a:pt x="1250" y="13305"/>
                  </a:lnTo>
                  <a:lnTo>
                    <a:pt x="1250" y="12730"/>
                  </a:lnTo>
                  <a:lnTo>
                    <a:pt x="1340" y="11960"/>
                  </a:lnTo>
                  <a:lnTo>
                    <a:pt x="1426" y="11190"/>
                  </a:lnTo>
                  <a:lnTo>
                    <a:pt x="1696" y="10605"/>
                  </a:lnTo>
                  <a:lnTo>
                    <a:pt x="2229" y="8870"/>
                  </a:lnTo>
                  <a:lnTo>
                    <a:pt x="2946" y="7525"/>
                  </a:lnTo>
                  <a:lnTo>
                    <a:pt x="3659" y="6365"/>
                  </a:lnTo>
                  <a:lnTo>
                    <a:pt x="4371" y="5205"/>
                  </a:lnTo>
                  <a:lnTo>
                    <a:pt x="5089" y="4250"/>
                  </a:lnTo>
                  <a:lnTo>
                    <a:pt x="5892" y="3665"/>
                  </a:lnTo>
                  <a:lnTo>
                    <a:pt x="6695" y="2895"/>
                  </a:lnTo>
                  <a:lnTo>
                    <a:pt x="7408" y="2505"/>
                  </a:lnTo>
                  <a:lnTo>
                    <a:pt x="8211" y="2125"/>
                  </a:lnTo>
                  <a:lnTo>
                    <a:pt x="9817" y="1550"/>
                  </a:lnTo>
                  <a:lnTo>
                    <a:pt x="11423" y="1550"/>
                  </a:lnTo>
                  <a:lnTo>
                    <a:pt x="13029" y="1735"/>
                  </a:lnTo>
                  <a:lnTo>
                    <a:pt x="14549" y="2320"/>
                  </a:lnTo>
                  <a:lnTo>
                    <a:pt x="15974" y="2895"/>
                  </a:lnTo>
                  <a:lnTo>
                    <a:pt x="17314" y="3665"/>
                  </a:lnTo>
                  <a:lnTo>
                    <a:pt x="18474" y="4630"/>
                  </a:lnTo>
                  <a:lnTo>
                    <a:pt x="19547" y="5400"/>
                  </a:lnTo>
                  <a:lnTo>
                    <a:pt x="21063" y="6755"/>
                  </a:lnTo>
                  <a:lnTo>
                    <a:pt x="21600" y="7330"/>
                  </a:lnTo>
                  <a:lnTo>
                    <a:pt x="20883" y="6170"/>
                  </a:lnTo>
                  <a:lnTo>
                    <a:pt x="19989" y="4825"/>
                  </a:lnTo>
                  <a:lnTo>
                    <a:pt x="18740" y="3470"/>
                  </a:lnTo>
                  <a:lnTo>
                    <a:pt x="17134" y="2125"/>
                  </a:lnTo>
                  <a:lnTo>
                    <a:pt x="16155" y="1355"/>
                  </a:lnTo>
                  <a:lnTo>
                    <a:pt x="15081" y="965"/>
                  </a:lnTo>
                  <a:lnTo>
                    <a:pt x="13922" y="390"/>
                  </a:lnTo>
                  <a:lnTo>
                    <a:pt x="12672" y="195"/>
                  </a:lnTo>
                  <a:lnTo>
                    <a:pt x="11332"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350" name="Google Shape;3214;p59"/>
            <p:cNvSpPr/>
            <p:nvPr/>
          </p:nvSpPr>
          <p:spPr>
            <a:xfrm>
              <a:off x="1356713" y="1261767"/>
              <a:ext cx="957502" cy="1085638"/>
            </a:xfrm>
            <a:custGeom>
              <a:avLst/>
              <a:ahLst/>
              <a:cxnLst>
                <a:cxn ang="0">
                  <a:pos x="wd2" y="hd2"/>
                </a:cxn>
                <a:cxn ang="5400000">
                  <a:pos x="wd2" y="hd2"/>
                </a:cxn>
                <a:cxn ang="10800000">
                  <a:pos x="wd2" y="hd2"/>
                </a:cxn>
                <a:cxn ang="16200000">
                  <a:pos x="wd2" y="hd2"/>
                </a:cxn>
              </a:cxnLst>
              <a:rect l="0" t="0" r="r" b="b"/>
              <a:pathLst>
                <a:path w="21600" h="21600" extrusionOk="0">
                  <a:moveTo>
                    <a:pt x="9548" y="9514"/>
                  </a:moveTo>
                  <a:lnTo>
                    <a:pt x="16698" y="16752"/>
                  </a:lnTo>
                  <a:lnTo>
                    <a:pt x="15253" y="16661"/>
                  </a:lnTo>
                  <a:lnTo>
                    <a:pt x="13807" y="16593"/>
                  </a:lnTo>
                  <a:lnTo>
                    <a:pt x="12130" y="16502"/>
                  </a:lnTo>
                  <a:lnTo>
                    <a:pt x="12130" y="15842"/>
                  </a:lnTo>
                  <a:lnTo>
                    <a:pt x="12053" y="15205"/>
                  </a:lnTo>
                  <a:lnTo>
                    <a:pt x="11949" y="14567"/>
                  </a:lnTo>
                  <a:lnTo>
                    <a:pt x="11795" y="13953"/>
                  </a:lnTo>
                  <a:lnTo>
                    <a:pt x="11613" y="13360"/>
                  </a:lnTo>
                  <a:lnTo>
                    <a:pt x="11407" y="12792"/>
                  </a:lnTo>
                  <a:lnTo>
                    <a:pt x="11175" y="12269"/>
                  </a:lnTo>
                  <a:lnTo>
                    <a:pt x="10943" y="11768"/>
                  </a:lnTo>
                  <a:lnTo>
                    <a:pt x="10711" y="11313"/>
                  </a:lnTo>
                  <a:lnTo>
                    <a:pt x="10478" y="10880"/>
                  </a:lnTo>
                  <a:lnTo>
                    <a:pt x="10039" y="10197"/>
                  </a:lnTo>
                  <a:lnTo>
                    <a:pt x="9730" y="9719"/>
                  </a:lnTo>
                  <a:lnTo>
                    <a:pt x="9548" y="9514"/>
                  </a:lnTo>
                  <a:close/>
                  <a:moveTo>
                    <a:pt x="6195" y="0"/>
                  </a:moveTo>
                  <a:lnTo>
                    <a:pt x="181" y="4029"/>
                  </a:lnTo>
                  <a:lnTo>
                    <a:pt x="2969" y="7239"/>
                  </a:lnTo>
                  <a:lnTo>
                    <a:pt x="0" y="11676"/>
                  </a:lnTo>
                  <a:lnTo>
                    <a:pt x="6839" y="19506"/>
                  </a:lnTo>
                  <a:lnTo>
                    <a:pt x="6839" y="20007"/>
                  </a:lnTo>
                  <a:lnTo>
                    <a:pt x="6891" y="20485"/>
                  </a:lnTo>
                  <a:lnTo>
                    <a:pt x="6917" y="20690"/>
                  </a:lnTo>
                  <a:lnTo>
                    <a:pt x="6994" y="20895"/>
                  </a:lnTo>
                  <a:lnTo>
                    <a:pt x="7045" y="21054"/>
                  </a:lnTo>
                  <a:lnTo>
                    <a:pt x="7150" y="21213"/>
                  </a:lnTo>
                  <a:lnTo>
                    <a:pt x="7200" y="21258"/>
                  </a:lnTo>
                  <a:lnTo>
                    <a:pt x="7253" y="21327"/>
                  </a:lnTo>
                  <a:lnTo>
                    <a:pt x="7459" y="21395"/>
                  </a:lnTo>
                  <a:lnTo>
                    <a:pt x="7743" y="21463"/>
                  </a:lnTo>
                  <a:lnTo>
                    <a:pt x="8104" y="21532"/>
                  </a:lnTo>
                  <a:lnTo>
                    <a:pt x="8517" y="21577"/>
                  </a:lnTo>
                  <a:lnTo>
                    <a:pt x="8981" y="21600"/>
                  </a:lnTo>
                  <a:lnTo>
                    <a:pt x="10091" y="21600"/>
                  </a:lnTo>
                  <a:lnTo>
                    <a:pt x="10685" y="21577"/>
                  </a:lnTo>
                  <a:lnTo>
                    <a:pt x="11355" y="21532"/>
                  </a:lnTo>
                  <a:lnTo>
                    <a:pt x="12027" y="21463"/>
                  </a:lnTo>
                  <a:lnTo>
                    <a:pt x="12723" y="21372"/>
                  </a:lnTo>
                  <a:lnTo>
                    <a:pt x="13420" y="21281"/>
                  </a:lnTo>
                  <a:lnTo>
                    <a:pt x="14143" y="21144"/>
                  </a:lnTo>
                  <a:lnTo>
                    <a:pt x="14865" y="21009"/>
                  </a:lnTo>
                  <a:lnTo>
                    <a:pt x="15588" y="20826"/>
                  </a:lnTo>
                  <a:lnTo>
                    <a:pt x="16284" y="20644"/>
                  </a:lnTo>
                  <a:lnTo>
                    <a:pt x="16981" y="20416"/>
                  </a:lnTo>
                  <a:lnTo>
                    <a:pt x="17627" y="20190"/>
                  </a:lnTo>
                  <a:lnTo>
                    <a:pt x="18271" y="19916"/>
                  </a:lnTo>
                  <a:lnTo>
                    <a:pt x="18865" y="19620"/>
                  </a:lnTo>
                  <a:lnTo>
                    <a:pt x="19433" y="19301"/>
                  </a:lnTo>
                  <a:lnTo>
                    <a:pt x="19924" y="18960"/>
                  </a:lnTo>
                  <a:lnTo>
                    <a:pt x="20181" y="18755"/>
                  </a:lnTo>
                  <a:lnTo>
                    <a:pt x="20388" y="18573"/>
                  </a:lnTo>
                  <a:lnTo>
                    <a:pt x="20594" y="18368"/>
                  </a:lnTo>
                  <a:lnTo>
                    <a:pt x="20774" y="18164"/>
                  </a:lnTo>
                  <a:lnTo>
                    <a:pt x="20956" y="17959"/>
                  </a:lnTo>
                  <a:lnTo>
                    <a:pt x="21111" y="17731"/>
                  </a:lnTo>
                  <a:lnTo>
                    <a:pt x="21240" y="17503"/>
                  </a:lnTo>
                  <a:lnTo>
                    <a:pt x="21343" y="17275"/>
                  </a:lnTo>
                  <a:lnTo>
                    <a:pt x="21446" y="17026"/>
                  </a:lnTo>
                  <a:lnTo>
                    <a:pt x="21523" y="16775"/>
                  </a:lnTo>
                  <a:lnTo>
                    <a:pt x="21575" y="16502"/>
                  </a:lnTo>
                  <a:lnTo>
                    <a:pt x="21600" y="16251"/>
                  </a:lnTo>
                  <a:lnTo>
                    <a:pt x="21600" y="15979"/>
                  </a:lnTo>
                  <a:lnTo>
                    <a:pt x="21575" y="15682"/>
                  </a:lnTo>
                  <a:lnTo>
                    <a:pt x="21549" y="15386"/>
                  </a:lnTo>
                  <a:lnTo>
                    <a:pt x="21472" y="15091"/>
                  </a:lnTo>
                  <a:lnTo>
                    <a:pt x="21368" y="14772"/>
                  </a:lnTo>
                  <a:lnTo>
                    <a:pt x="21265" y="14476"/>
                  </a:lnTo>
                  <a:lnTo>
                    <a:pt x="20956" y="13839"/>
                  </a:lnTo>
                  <a:lnTo>
                    <a:pt x="20620" y="13246"/>
                  </a:lnTo>
                  <a:lnTo>
                    <a:pt x="20259" y="12678"/>
                  </a:lnTo>
                  <a:lnTo>
                    <a:pt x="19846" y="12132"/>
                  </a:lnTo>
                  <a:lnTo>
                    <a:pt x="19407" y="11631"/>
                  </a:lnTo>
                  <a:lnTo>
                    <a:pt x="18943" y="11153"/>
                  </a:lnTo>
                  <a:lnTo>
                    <a:pt x="18452" y="10698"/>
                  </a:lnTo>
                  <a:lnTo>
                    <a:pt x="17936" y="10289"/>
                  </a:lnTo>
                  <a:lnTo>
                    <a:pt x="17421" y="9878"/>
                  </a:lnTo>
                  <a:lnTo>
                    <a:pt x="16878" y="9514"/>
                  </a:lnTo>
                  <a:lnTo>
                    <a:pt x="16337" y="9173"/>
                  </a:lnTo>
                  <a:lnTo>
                    <a:pt x="15768" y="8854"/>
                  </a:lnTo>
                  <a:lnTo>
                    <a:pt x="15200" y="8558"/>
                  </a:lnTo>
                  <a:lnTo>
                    <a:pt x="14633" y="8286"/>
                  </a:lnTo>
                  <a:lnTo>
                    <a:pt x="14066" y="8012"/>
                  </a:lnTo>
                  <a:lnTo>
                    <a:pt x="13497" y="7784"/>
                  </a:lnTo>
                  <a:lnTo>
                    <a:pt x="12956" y="7579"/>
                  </a:lnTo>
                  <a:lnTo>
                    <a:pt x="12413" y="7374"/>
                  </a:lnTo>
                  <a:lnTo>
                    <a:pt x="11381" y="7034"/>
                  </a:lnTo>
                  <a:lnTo>
                    <a:pt x="10452" y="6783"/>
                  </a:lnTo>
                  <a:lnTo>
                    <a:pt x="9601" y="6578"/>
                  </a:lnTo>
                  <a:lnTo>
                    <a:pt x="8930" y="6418"/>
                  </a:lnTo>
                  <a:lnTo>
                    <a:pt x="8387" y="6328"/>
                  </a:lnTo>
                  <a:lnTo>
                    <a:pt x="7949" y="6260"/>
                  </a:lnTo>
                  <a:lnTo>
                    <a:pt x="6195"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351" name="Google Shape;3215;p59"/>
            <p:cNvSpPr/>
            <p:nvPr/>
          </p:nvSpPr>
          <p:spPr>
            <a:xfrm>
              <a:off x="1349890" y="1258355"/>
              <a:ext cx="322599" cy="991849"/>
            </a:xfrm>
            <a:custGeom>
              <a:avLst/>
              <a:ahLst/>
              <a:cxnLst>
                <a:cxn ang="0">
                  <a:pos x="wd2" y="hd2"/>
                </a:cxn>
                <a:cxn ang="5400000">
                  <a:pos x="wd2" y="hd2"/>
                </a:cxn>
                <a:cxn ang="10800000">
                  <a:pos x="wd2" y="hd2"/>
                </a:cxn>
                <a:cxn ang="16200000">
                  <a:pos x="wd2" y="hd2"/>
                </a:cxn>
              </a:cxnLst>
              <a:rect l="0" t="0" r="r" b="b"/>
              <a:pathLst>
                <a:path w="21600" h="21600" extrusionOk="0">
                  <a:moveTo>
                    <a:pt x="18611" y="0"/>
                  </a:moveTo>
                  <a:lnTo>
                    <a:pt x="457" y="4459"/>
                  </a:lnTo>
                  <a:lnTo>
                    <a:pt x="8808" y="7998"/>
                  </a:lnTo>
                  <a:lnTo>
                    <a:pt x="0" y="12854"/>
                  </a:lnTo>
                  <a:lnTo>
                    <a:pt x="20988" y="21600"/>
                  </a:lnTo>
                  <a:lnTo>
                    <a:pt x="21600" y="21450"/>
                  </a:lnTo>
                  <a:lnTo>
                    <a:pt x="918" y="12854"/>
                  </a:lnTo>
                  <a:lnTo>
                    <a:pt x="9726" y="7998"/>
                  </a:lnTo>
                  <a:lnTo>
                    <a:pt x="1529" y="4509"/>
                  </a:lnTo>
                  <a:lnTo>
                    <a:pt x="19072" y="174"/>
                  </a:lnTo>
                  <a:lnTo>
                    <a:pt x="1861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52" name="Google Shape;3216;p59"/>
            <p:cNvSpPr/>
            <p:nvPr/>
          </p:nvSpPr>
          <p:spPr>
            <a:xfrm>
              <a:off x="1289233" y="1972186"/>
              <a:ext cx="379787" cy="355790"/>
            </a:xfrm>
            <a:custGeom>
              <a:avLst/>
              <a:ahLst/>
              <a:cxnLst>
                <a:cxn ang="0">
                  <a:pos x="wd2" y="hd2"/>
                </a:cxn>
                <a:cxn ang="5400000">
                  <a:pos x="wd2" y="hd2"/>
                </a:cxn>
                <a:cxn ang="10800000">
                  <a:pos x="wd2" y="hd2"/>
                </a:cxn>
                <a:cxn ang="16200000">
                  <a:pos x="wd2" y="hd2"/>
                </a:cxn>
              </a:cxnLst>
              <a:rect l="0" t="0" r="r" b="b"/>
              <a:pathLst>
                <a:path w="21600" h="21600" extrusionOk="0">
                  <a:moveTo>
                    <a:pt x="3450" y="0"/>
                  </a:moveTo>
                  <a:lnTo>
                    <a:pt x="2667" y="70"/>
                  </a:lnTo>
                  <a:lnTo>
                    <a:pt x="2342" y="207"/>
                  </a:lnTo>
                  <a:lnTo>
                    <a:pt x="2082" y="277"/>
                  </a:lnTo>
                  <a:lnTo>
                    <a:pt x="1953" y="418"/>
                  </a:lnTo>
                  <a:lnTo>
                    <a:pt x="1888" y="555"/>
                  </a:lnTo>
                  <a:lnTo>
                    <a:pt x="1953" y="765"/>
                  </a:lnTo>
                  <a:lnTo>
                    <a:pt x="2019" y="902"/>
                  </a:lnTo>
                  <a:lnTo>
                    <a:pt x="2213" y="1043"/>
                  </a:lnTo>
                  <a:lnTo>
                    <a:pt x="2407" y="1250"/>
                  </a:lnTo>
                  <a:lnTo>
                    <a:pt x="2993" y="1527"/>
                  </a:lnTo>
                  <a:lnTo>
                    <a:pt x="3710" y="1804"/>
                  </a:lnTo>
                  <a:lnTo>
                    <a:pt x="4621" y="2085"/>
                  </a:lnTo>
                  <a:lnTo>
                    <a:pt x="5597" y="2292"/>
                  </a:lnTo>
                  <a:lnTo>
                    <a:pt x="7807" y="2710"/>
                  </a:lnTo>
                  <a:lnTo>
                    <a:pt x="9955" y="2987"/>
                  </a:lnTo>
                  <a:lnTo>
                    <a:pt x="11843" y="3195"/>
                  </a:lnTo>
                  <a:lnTo>
                    <a:pt x="13730" y="3402"/>
                  </a:lnTo>
                  <a:lnTo>
                    <a:pt x="11517" y="4097"/>
                  </a:lnTo>
                  <a:lnTo>
                    <a:pt x="9304" y="4932"/>
                  </a:lnTo>
                  <a:lnTo>
                    <a:pt x="6768" y="5905"/>
                  </a:lnTo>
                  <a:lnTo>
                    <a:pt x="4229" y="6944"/>
                  </a:lnTo>
                  <a:lnTo>
                    <a:pt x="3058" y="7502"/>
                  </a:lnTo>
                  <a:lnTo>
                    <a:pt x="2019" y="8057"/>
                  </a:lnTo>
                  <a:lnTo>
                    <a:pt x="1171" y="8541"/>
                  </a:lnTo>
                  <a:lnTo>
                    <a:pt x="523" y="9099"/>
                  </a:lnTo>
                  <a:lnTo>
                    <a:pt x="260" y="9306"/>
                  </a:lnTo>
                  <a:lnTo>
                    <a:pt x="132" y="9513"/>
                  </a:lnTo>
                  <a:lnTo>
                    <a:pt x="0" y="9724"/>
                  </a:lnTo>
                  <a:lnTo>
                    <a:pt x="0" y="9931"/>
                  </a:lnTo>
                  <a:lnTo>
                    <a:pt x="66" y="10138"/>
                  </a:lnTo>
                  <a:lnTo>
                    <a:pt x="197" y="10208"/>
                  </a:lnTo>
                  <a:lnTo>
                    <a:pt x="326" y="10349"/>
                  </a:lnTo>
                  <a:lnTo>
                    <a:pt x="1237" y="10349"/>
                  </a:lnTo>
                  <a:lnTo>
                    <a:pt x="2019" y="10208"/>
                  </a:lnTo>
                  <a:lnTo>
                    <a:pt x="2930" y="9931"/>
                  </a:lnTo>
                  <a:lnTo>
                    <a:pt x="3969" y="9654"/>
                  </a:lnTo>
                  <a:lnTo>
                    <a:pt x="6183" y="8822"/>
                  </a:lnTo>
                  <a:lnTo>
                    <a:pt x="8330" y="7849"/>
                  </a:lnTo>
                  <a:lnTo>
                    <a:pt x="10280" y="7014"/>
                  </a:lnTo>
                  <a:lnTo>
                    <a:pt x="12102" y="6112"/>
                  </a:lnTo>
                  <a:lnTo>
                    <a:pt x="10280" y="7569"/>
                  </a:lnTo>
                  <a:lnTo>
                    <a:pt x="8458" y="9099"/>
                  </a:lnTo>
                  <a:lnTo>
                    <a:pt x="6311" y="10833"/>
                  </a:lnTo>
                  <a:lnTo>
                    <a:pt x="4229" y="12708"/>
                  </a:lnTo>
                  <a:lnTo>
                    <a:pt x="3318" y="13614"/>
                  </a:lnTo>
                  <a:lnTo>
                    <a:pt x="2473" y="14446"/>
                  </a:lnTo>
                  <a:lnTo>
                    <a:pt x="1822" y="15211"/>
                  </a:lnTo>
                  <a:lnTo>
                    <a:pt x="1368" y="15836"/>
                  </a:lnTo>
                  <a:lnTo>
                    <a:pt x="1237" y="16113"/>
                  </a:lnTo>
                  <a:lnTo>
                    <a:pt x="1108" y="16390"/>
                  </a:lnTo>
                  <a:lnTo>
                    <a:pt x="1108" y="16738"/>
                  </a:lnTo>
                  <a:lnTo>
                    <a:pt x="1237" y="16878"/>
                  </a:lnTo>
                  <a:lnTo>
                    <a:pt x="1368" y="16945"/>
                  </a:lnTo>
                  <a:lnTo>
                    <a:pt x="1562" y="16878"/>
                  </a:lnTo>
                  <a:lnTo>
                    <a:pt x="1822" y="16878"/>
                  </a:lnTo>
                  <a:lnTo>
                    <a:pt x="2473" y="16598"/>
                  </a:lnTo>
                  <a:lnTo>
                    <a:pt x="3190" y="16183"/>
                  </a:lnTo>
                  <a:lnTo>
                    <a:pt x="4101" y="15625"/>
                  </a:lnTo>
                  <a:lnTo>
                    <a:pt x="5012" y="14934"/>
                  </a:lnTo>
                  <a:lnTo>
                    <a:pt x="7028" y="13403"/>
                  </a:lnTo>
                  <a:lnTo>
                    <a:pt x="9044" y="11806"/>
                  </a:lnTo>
                  <a:lnTo>
                    <a:pt x="10738" y="10349"/>
                  </a:lnTo>
                  <a:lnTo>
                    <a:pt x="12362" y="8889"/>
                  </a:lnTo>
                  <a:lnTo>
                    <a:pt x="10932" y="10767"/>
                  </a:lnTo>
                  <a:lnTo>
                    <a:pt x="9501" y="12778"/>
                  </a:lnTo>
                  <a:lnTo>
                    <a:pt x="7939" y="15000"/>
                  </a:lnTo>
                  <a:lnTo>
                    <a:pt x="6508" y="17293"/>
                  </a:lnTo>
                  <a:lnTo>
                    <a:pt x="5923" y="18405"/>
                  </a:lnTo>
                  <a:lnTo>
                    <a:pt x="5400" y="19378"/>
                  </a:lnTo>
                  <a:lnTo>
                    <a:pt x="5074" y="20210"/>
                  </a:lnTo>
                  <a:lnTo>
                    <a:pt x="4880" y="20905"/>
                  </a:lnTo>
                  <a:lnTo>
                    <a:pt x="4880" y="21389"/>
                  </a:lnTo>
                  <a:lnTo>
                    <a:pt x="5012" y="21530"/>
                  </a:lnTo>
                  <a:lnTo>
                    <a:pt x="5206" y="21600"/>
                  </a:lnTo>
                  <a:lnTo>
                    <a:pt x="5660" y="21600"/>
                  </a:lnTo>
                  <a:lnTo>
                    <a:pt x="5857" y="21460"/>
                  </a:lnTo>
                  <a:lnTo>
                    <a:pt x="6183" y="21323"/>
                  </a:lnTo>
                  <a:lnTo>
                    <a:pt x="6768" y="20835"/>
                  </a:lnTo>
                  <a:lnTo>
                    <a:pt x="7353" y="20140"/>
                  </a:lnTo>
                  <a:lnTo>
                    <a:pt x="8005" y="19378"/>
                  </a:lnTo>
                  <a:lnTo>
                    <a:pt x="8718" y="18476"/>
                  </a:lnTo>
                  <a:lnTo>
                    <a:pt x="10086" y="16461"/>
                  </a:lnTo>
                  <a:lnTo>
                    <a:pt x="11323" y="14375"/>
                  </a:lnTo>
                  <a:lnTo>
                    <a:pt x="12362" y="12571"/>
                  </a:lnTo>
                  <a:lnTo>
                    <a:pt x="13339" y="10833"/>
                  </a:lnTo>
                  <a:lnTo>
                    <a:pt x="13273" y="11111"/>
                  </a:lnTo>
                  <a:lnTo>
                    <a:pt x="13207" y="11876"/>
                  </a:lnTo>
                  <a:lnTo>
                    <a:pt x="13207" y="12919"/>
                  </a:lnTo>
                  <a:lnTo>
                    <a:pt x="13339" y="13543"/>
                  </a:lnTo>
                  <a:lnTo>
                    <a:pt x="13533" y="14168"/>
                  </a:lnTo>
                  <a:lnTo>
                    <a:pt x="13858" y="14863"/>
                  </a:lnTo>
                  <a:lnTo>
                    <a:pt x="14316" y="15488"/>
                  </a:lnTo>
                  <a:lnTo>
                    <a:pt x="14835" y="16043"/>
                  </a:lnTo>
                  <a:lnTo>
                    <a:pt x="15552" y="16598"/>
                  </a:lnTo>
                  <a:lnTo>
                    <a:pt x="16463" y="17015"/>
                  </a:lnTo>
                  <a:lnTo>
                    <a:pt x="16983" y="17222"/>
                  </a:lnTo>
                  <a:lnTo>
                    <a:pt x="17568" y="17433"/>
                  </a:lnTo>
                  <a:lnTo>
                    <a:pt x="18870" y="17640"/>
                  </a:lnTo>
                  <a:lnTo>
                    <a:pt x="20429" y="17781"/>
                  </a:lnTo>
                  <a:lnTo>
                    <a:pt x="21600" y="10208"/>
                  </a:lnTo>
                  <a:lnTo>
                    <a:pt x="16917" y="9794"/>
                  </a:lnTo>
                  <a:lnTo>
                    <a:pt x="18413" y="2222"/>
                  </a:lnTo>
                  <a:lnTo>
                    <a:pt x="15874" y="1667"/>
                  </a:lnTo>
                  <a:lnTo>
                    <a:pt x="13207" y="1180"/>
                  </a:lnTo>
                  <a:lnTo>
                    <a:pt x="10215" y="695"/>
                  </a:lnTo>
                  <a:lnTo>
                    <a:pt x="7156" y="277"/>
                  </a:lnTo>
                  <a:lnTo>
                    <a:pt x="5791" y="140"/>
                  </a:lnTo>
                  <a:lnTo>
                    <a:pt x="4555"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353" name="Google Shape;3217;p59"/>
            <p:cNvSpPr/>
            <p:nvPr/>
          </p:nvSpPr>
          <p:spPr>
            <a:xfrm>
              <a:off x="1599283" y="2102578"/>
              <a:ext cx="137275" cy="210538"/>
            </a:xfrm>
            <a:custGeom>
              <a:avLst/>
              <a:ahLst/>
              <a:cxnLst>
                <a:cxn ang="0">
                  <a:pos x="wd2" y="hd2"/>
                </a:cxn>
                <a:cxn ang="5400000">
                  <a:pos x="wd2" y="hd2"/>
                </a:cxn>
                <a:cxn ang="10800000">
                  <a:pos x="wd2" y="hd2"/>
                </a:cxn>
                <a:cxn ang="16200000">
                  <a:pos x="wd2" y="hd2"/>
                </a:cxn>
              </a:cxnLst>
              <a:rect l="0" t="0" r="r" b="b"/>
              <a:pathLst>
                <a:path w="21600" h="21600" extrusionOk="0">
                  <a:moveTo>
                    <a:pt x="3239" y="0"/>
                  </a:moveTo>
                  <a:lnTo>
                    <a:pt x="0" y="21600"/>
                  </a:lnTo>
                  <a:lnTo>
                    <a:pt x="20335" y="20894"/>
                  </a:lnTo>
                  <a:lnTo>
                    <a:pt x="21600" y="943"/>
                  </a:lnTo>
                  <a:lnTo>
                    <a:pt x="323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354" name="Google Shape;3218;p59"/>
            <p:cNvSpPr/>
            <p:nvPr/>
          </p:nvSpPr>
          <p:spPr>
            <a:xfrm>
              <a:off x="1593557" y="1735398"/>
              <a:ext cx="517060" cy="577717"/>
            </a:xfrm>
            <a:custGeom>
              <a:avLst/>
              <a:ahLst/>
              <a:cxnLst>
                <a:cxn ang="0">
                  <a:pos x="wd2" y="hd2"/>
                </a:cxn>
                <a:cxn ang="5400000">
                  <a:pos x="wd2" y="hd2"/>
                </a:cxn>
                <a:cxn ang="10800000">
                  <a:pos x="wd2" y="hd2"/>
                </a:cxn>
                <a:cxn ang="16200000">
                  <a:pos x="wd2" y="hd2"/>
                </a:cxn>
              </a:cxnLst>
              <a:rect l="0" t="0" r="r" b="b"/>
              <a:pathLst>
                <a:path w="21600" h="21600" extrusionOk="0">
                  <a:moveTo>
                    <a:pt x="7981" y="0"/>
                  </a:moveTo>
                  <a:lnTo>
                    <a:pt x="7597" y="257"/>
                  </a:lnTo>
                  <a:lnTo>
                    <a:pt x="20501" y="13514"/>
                  </a:lnTo>
                  <a:lnTo>
                    <a:pt x="17204" y="13344"/>
                  </a:lnTo>
                  <a:lnTo>
                    <a:pt x="12472" y="13088"/>
                  </a:lnTo>
                  <a:lnTo>
                    <a:pt x="10034" y="13002"/>
                  </a:lnTo>
                  <a:lnTo>
                    <a:pt x="7884" y="13002"/>
                  </a:lnTo>
                  <a:lnTo>
                    <a:pt x="6165" y="13045"/>
                  </a:lnTo>
                  <a:lnTo>
                    <a:pt x="5590" y="13088"/>
                  </a:lnTo>
                  <a:lnTo>
                    <a:pt x="5160" y="13173"/>
                  </a:lnTo>
                  <a:lnTo>
                    <a:pt x="4921" y="13259"/>
                  </a:lnTo>
                  <a:lnTo>
                    <a:pt x="4684" y="13387"/>
                  </a:lnTo>
                  <a:lnTo>
                    <a:pt x="4491" y="13558"/>
                  </a:lnTo>
                  <a:lnTo>
                    <a:pt x="4300" y="13728"/>
                  </a:lnTo>
                  <a:lnTo>
                    <a:pt x="908" y="13514"/>
                  </a:lnTo>
                  <a:lnTo>
                    <a:pt x="0" y="21557"/>
                  </a:lnTo>
                  <a:lnTo>
                    <a:pt x="478" y="21600"/>
                  </a:lnTo>
                  <a:lnTo>
                    <a:pt x="1338" y="13942"/>
                  </a:lnTo>
                  <a:lnTo>
                    <a:pt x="4491" y="14200"/>
                  </a:lnTo>
                  <a:lnTo>
                    <a:pt x="4587" y="14072"/>
                  </a:lnTo>
                  <a:lnTo>
                    <a:pt x="4778" y="13901"/>
                  </a:lnTo>
                  <a:lnTo>
                    <a:pt x="4921" y="13728"/>
                  </a:lnTo>
                  <a:lnTo>
                    <a:pt x="5114" y="13644"/>
                  </a:lnTo>
                  <a:lnTo>
                    <a:pt x="5305" y="13558"/>
                  </a:lnTo>
                  <a:lnTo>
                    <a:pt x="5638" y="13473"/>
                  </a:lnTo>
                  <a:lnTo>
                    <a:pt x="6165" y="13430"/>
                  </a:lnTo>
                  <a:lnTo>
                    <a:pt x="7694" y="13387"/>
                  </a:lnTo>
                  <a:lnTo>
                    <a:pt x="9653" y="13430"/>
                  </a:lnTo>
                  <a:lnTo>
                    <a:pt x="11899" y="13514"/>
                  </a:lnTo>
                  <a:lnTo>
                    <a:pt x="16725" y="13728"/>
                  </a:lnTo>
                  <a:lnTo>
                    <a:pt x="21028" y="13986"/>
                  </a:lnTo>
                  <a:lnTo>
                    <a:pt x="21600" y="14029"/>
                  </a:lnTo>
                  <a:lnTo>
                    <a:pt x="7981"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grpSp>
        <p:nvGrpSpPr>
          <p:cNvPr id="107" name="Google Shape;2579;p52"/>
          <p:cNvGrpSpPr/>
          <p:nvPr/>
        </p:nvGrpSpPr>
        <p:grpSpPr>
          <a:xfrm>
            <a:off x="245048" y="426848"/>
            <a:ext cx="1088754" cy="1146955"/>
            <a:chOff x="0" y="0"/>
            <a:chExt cx="1088753" cy="1146953"/>
          </a:xfrm>
        </p:grpSpPr>
        <p:sp>
          <p:nvSpPr>
            <p:cNvPr id="1049369" name="Google Shape;2580;p52"/>
            <p:cNvSpPr/>
            <p:nvPr/>
          </p:nvSpPr>
          <p:spPr>
            <a:xfrm flipH="1">
              <a:off x="28398" y="99399"/>
              <a:ext cx="1016805" cy="1047555"/>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484" y="19863"/>
                  </a:lnTo>
                  <a:lnTo>
                    <a:pt x="14410" y="21600"/>
                  </a:lnTo>
                  <a:lnTo>
                    <a:pt x="21600" y="2616"/>
                  </a:lnTo>
                  <a:lnTo>
                    <a:pt x="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370" name="Google Shape;2581;p52"/>
            <p:cNvSpPr/>
            <p:nvPr/>
          </p:nvSpPr>
          <p:spPr>
            <a:xfrm flipH="1">
              <a:off x="704851" y="356449"/>
              <a:ext cx="209226" cy="97027"/>
            </a:xfrm>
            <a:custGeom>
              <a:avLst/>
              <a:ahLst/>
              <a:cxnLst>
                <a:cxn ang="0">
                  <a:pos x="wd2" y="hd2"/>
                </a:cxn>
                <a:cxn ang="5400000">
                  <a:pos x="wd2" y="hd2"/>
                </a:cxn>
                <a:cxn ang="10800000">
                  <a:pos x="wd2" y="hd2"/>
                </a:cxn>
                <a:cxn ang="16200000">
                  <a:pos x="wd2" y="hd2"/>
                </a:cxn>
              </a:cxnLst>
              <a:rect l="0" t="0" r="r" b="b"/>
              <a:pathLst>
                <a:path w="21600" h="21600" extrusionOk="0">
                  <a:moveTo>
                    <a:pt x="9433" y="0"/>
                  </a:moveTo>
                  <a:lnTo>
                    <a:pt x="8845" y="106"/>
                  </a:lnTo>
                  <a:lnTo>
                    <a:pt x="8259" y="206"/>
                  </a:lnTo>
                  <a:lnTo>
                    <a:pt x="7185" y="629"/>
                  </a:lnTo>
                  <a:lnTo>
                    <a:pt x="6109" y="1263"/>
                  </a:lnTo>
                  <a:lnTo>
                    <a:pt x="5033" y="2104"/>
                  </a:lnTo>
                  <a:lnTo>
                    <a:pt x="3959" y="3161"/>
                  </a:lnTo>
                  <a:lnTo>
                    <a:pt x="2981" y="4319"/>
                  </a:lnTo>
                  <a:lnTo>
                    <a:pt x="2005" y="5688"/>
                  </a:lnTo>
                  <a:lnTo>
                    <a:pt x="1076" y="7163"/>
                  </a:lnTo>
                  <a:lnTo>
                    <a:pt x="245" y="8744"/>
                  </a:lnTo>
                  <a:lnTo>
                    <a:pt x="98" y="9061"/>
                  </a:lnTo>
                  <a:lnTo>
                    <a:pt x="0" y="9695"/>
                  </a:lnTo>
                  <a:lnTo>
                    <a:pt x="0" y="10324"/>
                  </a:lnTo>
                  <a:lnTo>
                    <a:pt x="49" y="10536"/>
                  </a:lnTo>
                  <a:lnTo>
                    <a:pt x="294" y="10959"/>
                  </a:lnTo>
                  <a:lnTo>
                    <a:pt x="537" y="11170"/>
                  </a:lnTo>
                  <a:lnTo>
                    <a:pt x="880" y="11276"/>
                  </a:lnTo>
                  <a:lnTo>
                    <a:pt x="1174" y="11064"/>
                  </a:lnTo>
                  <a:lnTo>
                    <a:pt x="1368" y="10959"/>
                  </a:lnTo>
                  <a:lnTo>
                    <a:pt x="1466" y="10747"/>
                  </a:lnTo>
                  <a:lnTo>
                    <a:pt x="2052" y="9589"/>
                  </a:lnTo>
                  <a:lnTo>
                    <a:pt x="2689" y="8532"/>
                  </a:lnTo>
                  <a:lnTo>
                    <a:pt x="3373" y="7480"/>
                  </a:lnTo>
                  <a:lnTo>
                    <a:pt x="4008" y="6634"/>
                  </a:lnTo>
                  <a:lnTo>
                    <a:pt x="4741" y="5794"/>
                  </a:lnTo>
                  <a:lnTo>
                    <a:pt x="5474" y="5054"/>
                  </a:lnTo>
                  <a:lnTo>
                    <a:pt x="6207" y="4425"/>
                  </a:lnTo>
                  <a:lnTo>
                    <a:pt x="6940" y="3896"/>
                  </a:lnTo>
                  <a:lnTo>
                    <a:pt x="7477" y="3579"/>
                  </a:lnTo>
                  <a:lnTo>
                    <a:pt x="8063" y="3267"/>
                  </a:lnTo>
                  <a:lnTo>
                    <a:pt x="8602" y="3161"/>
                  </a:lnTo>
                  <a:lnTo>
                    <a:pt x="9090" y="3056"/>
                  </a:lnTo>
                  <a:lnTo>
                    <a:pt x="9627" y="2950"/>
                  </a:lnTo>
                  <a:lnTo>
                    <a:pt x="10166" y="3056"/>
                  </a:lnTo>
                  <a:lnTo>
                    <a:pt x="10654" y="3161"/>
                  </a:lnTo>
                  <a:lnTo>
                    <a:pt x="11142" y="3367"/>
                  </a:lnTo>
                  <a:lnTo>
                    <a:pt x="11632" y="3579"/>
                  </a:lnTo>
                  <a:lnTo>
                    <a:pt x="12071" y="3896"/>
                  </a:lnTo>
                  <a:lnTo>
                    <a:pt x="13000" y="4742"/>
                  </a:lnTo>
                  <a:lnTo>
                    <a:pt x="13880" y="5794"/>
                  </a:lnTo>
                  <a:lnTo>
                    <a:pt x="14711" y="6951"/>
                  </a:lnTo>
                  <a:lnTo>
                    <a:pt x="15491" y="8426"/>
                  </a:lnTo>
                  <a:lnTo>
                    <a:pt x="16224" y="9901"/>
                  </a:lnTo>
                  <a:lnTo>
                    <a:pt x="16959" y="11588"/>
                  </a:lnTo>
                  <a:lnTo>
                    <a:pt x="18229" y="15172"/>
                  </a:lnTo>
                  <a:lnTo>
                    <a:pt x="18815" y="17070"/>
                  </a:lnTo>
                  <a:lnTo>
                    <a:pt x="19352" y="18967"/>
                  </a:lnTo>
                  <a:lnTo>
                    <a:pt x="19842" y="20971"/>
                  </a:lnTo>
                  <a:lnTo>
                    <a:pt x="19940" y="21177"/>
                  </a:lnTo>
                  <a:lnTo>
                    <a:pt x="20036" y="21389"/>
                  </a:lnTo>
                  <a:lnTo>
                    <a:pt x="20183" y="21600"/>
                  </a:lnTo>
                  <a:lnTo>
                    <a:pt x="20673" y="21600"/>
                  </a:lnTo>
                  <a:lnTo>
                    <a:pt x="21014" y="21389"/>
                  </a:lnTo>
                  <a:lnTo>
                    <a:pt x="21308" y="20971"/>
                  </a:lnTo>
                  <a:lnTo>
                    <a:pt x="21502" y="20442"/>
                  </a:lnTo>
                  <a:lnTo>
                    <a:pt x="21551" y="20231"/>
                  </a:lnTo>
                  <a:lnTo>
                    <a:pt x="21600" y="19914"/>
                  </a:lnTo>
                  <a:lnTo>
                    <a:pt x="21551" y="19491"/>
                  </a:lnTo>
                  <a:lnTo>
                    <a:pt x="21502" y="19179"/>
                  </a:lnTo>
                  <a:lnTo>
                    <a:pt x="20965" y="17070"/>
                  </a:lnTo>
                  <a:lnTo>
                    <a:pt x="20428" y="15066"/>
                  </a:lnTo>
                  <a:lnTo>
                    <a:pt x="19793" y="13168"/>
                  </a:lnTo>
                  <a:lnTo>
                    <a:pt x="19158" y="11276"/>
                  </a:lnTo>
                  <a:lnTo>
                    <a:pt x="18472" y="9484"/>
                  </a:lnTo>
                  <a:lnTo>
                    <a:pt x="17788" y="7797"/>
                  </a:lnTo>
                  <a:lnTo>
                    <a:pt x="16224" y="4848"/>
                  </a:lnTo>
                  <a:lnTo>
                    <a:pt x="15395" y="3579"/>
                  </a:lnTo>
                  <a:lnTo>
                    <a:pt x="14515" y="2527"/>
                  </a:lnTo>
                  <a:lnTo>
                    <a:pt x="13586" y="1581"/>
                  </a:lnTo>
                  <a:lnTo>
                    <a:pt x="12608" y="840"/>
                  </a:lnTo>
                  <a:lnTo>
                    <a:pt x="11583" y="312"/>
                  </a:lnTo>
                  <a:lnTo>
                    <a:pt x="10507" y="106"/>
                  </a:lnTo>
                  <a:lnTo>
                    <a:pt x="943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71" name="Google Shape;2582;p52"/>
            <p:cNvSpPr/>
            <p:nvPr/>
          </p:nvSpPr>
          <p:spPr>
            <a:xfrm flipH="1">
              <a:off x="287324" y="405200"/>
              <a:ext cx="209702" cy="97027"/>
            </a:xfrm>
            <a:custGeom>
              <a:avLst/>
              <a:ahLst/>
              <a:cxnLst>
                <a:cxn ang="0">
                  <a:pos x="wd2" y="hd2"/>
                </a:cxn>
                <a:cxn ang="5400000">
                  <a:pos x="wd2" y="hd2"/>
                </a:cxn>
                <a:cxn ang="10800000">
                  <a:pos x="wd2" y="hd2"/>
                </a:cxn>
                <a:cxn ang="16200000">
                  <a:pos x="wd2" y="hd2"/>
                </a:cxn>
              </a:cxnLst>
              <a:rect l="0" t="0" r="r" b="b"/>
              <a:pathLst>
                <a:path w="21600" h="21600" extrusionOk="0">
                  <a:moveTo>
                    <a:pt x="9458" y="0"/>
                  </a:moveTo>
                  <a:lnTo>
                    <a:pt x="8289" y="211"/>
                  </a:lnTo>
                  <a:lnTo>
                    <a:pt x="7215" y="629"/>
                  </a:lnTo>
                  <a:lnTo>
                    <a:pt x="6142" y="1263"/>
                  </a:lnTo>
                  <a:lnTo>
                    <a:pt x="5070" y="2109"/>
                  </a:lnTo>
                  <a:lnTo>
                    <a:pt x="3997" y="3161"/>
                  </a:lnTo>
                  <a:lnTo>
                    <a:pt x="3023" y="4319"/>
                  </a:lnTo>
                  <a:lnTo>
                    <a:pt x="2047" y="5688"/>
                  </a:lnTo>
                  <a:lnTo>
                    <a:pt x="1120" y="7163"/>
                  </a:lnTo>
                  <a:lnTo>
                    <a:pt x="291" y="8744"/>
                  </a:lnTo>
                  <a:lnTo>
                    <a:pt x="144" y="9061"/>
                  </a:lnTo>
                  <a:lnTo>
                    <a:pt x="95" y="9378"/>
                  </a:lnTo>
                  <a:lnTo>
                    <a:pt x="49" y="9695"/>
                  </a:lnTo>
                  <a:lnTo>
                    <a:pt x="0" y="10012"/>
                  </a:lnTo>
                  <a:lnTo>
                    <a:pt x="49" y="10224"/>
                  </a:lnTo>
                  <a:lnTo>
                    <a:pt x="95" y="10536"/>
                  </a:lnTo>
                  <a:lnTo>
                    <a:pt x="340" y="10959"/>
                  </a:lnTo>
                  <a:lnTo>
                    <a:pt x="585" y="11170"/>
                  </a:lnTo>
                  <a:lnTo>
                    <a:pt x="924" y="11276"/>
                  </a:lnTo>
                  <a:lnTo>
                    <a:pt x="1365" y="10959"/>
                  </a:lnTo>
                  <a:lnTo>
                    <a:pt x="1512" y="10641"/>
                  </a:lnTo>
                  <a:lnTo>
                    <a:pt x="2096" y="9589"/>
                  </a:lnTo>
                  <a:lnTo>
                    <a:pt x="2730" y="8538"/>
                  </a:lnTo>
                  <a:lnTo>
                    <a:pt x="3412" y="7480"/>
                  </a:lnTo>
                  <a:lnTo>
                    <a:pt x="4045" y="6640"/>
                  </a:lnTo>
                  <a:lnTo>
                    <a:pt x="4777" y="5794"/>
                  </a:lnTo>
                  <a:lnTo>
                    <a:pt x="5508" y="5059"/>
                  </a:lnTo>
                  <a:lnTo>
                    <a:pt x="6239" y="4425"/>
                  </a:lnTo>
                  <a:lnTo>
                    <a:pt x="6971" y="3896"/>
                  </a:lnTo>
                  <a:lnTo>
                    <a:pt x="7509" y="3478"/>
                  </a:lnTo>
                  <a:lnTo>
                    <a:pt x="8094" y="3267"/>
                  </a:lnTo>
                  <a:lnTo>
                    <a:pt x="8629" y="3056"/>
                  </a:lnTo>
                  <a:lnTo>
                    <a:pt x="9116" y="2950"/>
                  </a:lnTo>
                  <a:lnTo>
                    <a:pt x="9654" y="2950"/>
                  </a:lnTo>
                  <a:lnTo>
                    <a:pt x="10190" y="3056"/>
                  </a:lnTo>
                  <a:lnTo>
                    <a:pt x="10676" y="3161"/>
                  </a:lnTo>
                  <a:lnTo>
                    <a:pt x="11166" y="3373"/>
                  </a:lnTo>
                  <a:lnTo>
                    <a:pt x="11652" y="3584"/>
                  </a:lnTo>
                  <a:lnTo>
                    <a:pt x="12090" y="3896"/>
                  </a:lnTo>
                  <a:lnTo>
                    <a:pt x="13017" y="4742"/>
                  </a:lnTo>
                  <a:lnTo>
                    <a:pt x="13895" y="5794"/>
                  </a:lnTo>
                  <a:lnTo>
                    <a:pt x="14724" y="6957"/>
                  </a:lnTo>
                  <a:lnTo>
                    <a:pt x="15505" y="8326"/>
                  </a:lnTo>
                  <a:lnTo>
                    <a:pt x="16236" y="9907"/>
                  </a:lnTo>
                  <a:lnTo>
                    <a:pt x="17601" y="13279"/>
                  </a:lnTo>
                  <a:lnTo>
                    <a:pt x="18234" y="15172"/>
                  </a:lnTo>
                  <a:lnTo>
                    <a:pt x="18819" y="17070"/>
                  </a:lnTo>
                  <a:lnTo>
                    <a:pt x="19357" y="18967"/>
                  </a:lnTo>
                  <a:lnTo>
                    <a:pt x="19844" y="20971"/>
                  </a:lnTo>
                  <a:lnTo>
                    <a:pt x="20039" y="21394"/>
                  </a:lnTo>
                  <a:lnTo>
                    <a:pt x="20186" y="21500"/>
                  </a:lnTo>
                  <a:lnTo>
                    <a:pt x="20330" y="21600"/>
                  </a:lnTo>
                  <a:lnTo>
                    <a:pt x="20673" y="21600"/>
                  </a:lnTo>
                  <a:lnTo>
                    <a:pt x="21013" y="21394"/>
                  </a:lnTo>
                  <a:lnTo>
                    <a:pt x="21306" y="20971"/>
                  </a:lnTo>
                  <a:lnTo>
                    <a:pt x="21502" y="20442"/>
                  </a:lnTo>
                  <a:lnTo>
                    <a:pt x="21551" y="20125"/>
                  </a:lnTo>
                  <a:lnTo>
                    <a:pt x="21600" y="19813"/>
                  </a:lnTo>
                  <a:lnTo>
                    <a:pt x="21502" y="19179"/>
                  </a:lnTo>
                  <a:lnTo>
                    <a:pt x="20967" y="17070"/>
                  </a:lnTo>
                  <a:lnTo>
                    <a:pt x="20428" y="15072"/>
                  </a:lnTo>
                  <a:lnTo>
                    <a:pt x="19161" y="11276"/>
                  </a:lnTo>
                  <a:lnTo>
                    <a:pt x="18479" y="9484"/>
                  </a:lnTo>
                  <a:lnTo>
                    <a:pt x="17797" y="7797"/>
                  </a:lnTo>
                  <a:lnTo>
                    <a:pt x="16236" y="4848"/>
                  </a:lnTo>
                  <a:lnTo>
                    <a:pt x="15407" y="3584"/>
                  </a:lnTo>
                  <a:lnTo>
                    <a:pt x="14529" y="2527"/>
                  </a:lnTo>
                  <a:lnTo>
                    <a:pt x="13602" y="1581"/>
                  </a:lnTo>
                  <a:lnTo>
                    <a:pt x="12628" y="840"/>
                  </a:lnTo>
                  <a:lnTo>
                    <a:pt x="11603" y="317"/>
                  </a:lnTo>
                  <a:lnTo>
                    <a:pt x="1053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72" name="Google Shape;2583;p52"/>
            <p:cNvSpPr/>
            <p:nvPr/>
          </p:nvSpPr>
          <p:spPr>
            <a:xfrm flipH="1">
              <a:off x="554775" y="399050"/>
              <a:ext cx="103678" cy="206853"/>
            </a:xfrm>
            <a:custGeom>
              <a:avLst/>
              <a:ahLst/>
              <a:cxnLst>
                <a:cxn ang="0">
                  <a:pos x="wd2" y="hd2"/>
                </a:cxn>
                <a:cxn ang="5400000">
                  <a:pos x="wd2" y="hd2"/>
                </a:cxn>
                <a:cxn ang="10800000">
                  <a:pos x="wd2" y="hd2"/>
                </a:cxn>
                <a:cxn ang="16200000">
                  <a:pos x="wd2" y="hd2"/>
                </a:cxn>
              </a:cxnLst>
              <a:rect l="0" t="0" r="r" b="b"/>
              <a:pathLst>
                <a:path w="21600" h="21600" extrusionOk="0">
                  <a:moveTo>
                    <a:pt x="21204" y="0"/>
                  </a:moveTo>
                  <a:lnTo>
                    <a:pt x="20313" y="791"/>
                  </a:lnTo>
                  <a:lnTo>
                    <a:pt x="19428" y="1483"/>
                  </a:lnTo>
                  <a:lnTo>
                    <a:pt x="18444" y="2125"/>
                  </a:lnTo>
                  <a:lnTo>
                    <a:pt x="17553" y="2718"/>
                  </a:lnTo>
                  <a:lnTo>
                    <a:pt x="16667" y="3164"/>
                  </a:lnTo>
                  <a:lnTo>
                    <a:pt x="15777" y="3608"/>
                  </a:lnTo>
                  <a:lnTo>
                    <a:pt x="14792" y="3952"/>
                  </a:lnTo>
                  <a:lnTo>
                    <a:pt x="13907" y="4200"/>
                  </a:lnTo>
                  <a:lnTo>
                    <a:pt x="13016" y="4448"/>
                  </a:lnTo>
                  <a:lnTo>
                    <a:pt x="12131" y="4597"/>
                  </a:lnTo>
                  <a:lnTo>
                    <a:pt x="11240" y="4743"/>
                  </a:lnTo>
                  <a:lnTo>
                    <a:pt x="9469" y="4843"/>
                  </a:lnTo>
                  <a:lnTo>
                    <a:pt x="8678" y="4843"/>
                  </a:lnTo>
                  <a:lnTo>
                    <a:pt x="7891" y="4793"/>
                  </a:lnTo>
                  <a:lnTo>
                    <a:pt x="7099" y="4694"/>
                  </a:lnTo>
                  <a:lnTo>
                    <a:pt x="5620" y="4498"/>
                  </a:lnTo>
                  <a:lnTo>
                    <a:pt x="4240" y="4200"/>
                  </a:lnTo>
                  <a:lnTo>
                    <a:pt x="3057" y="3856"/>
                  </a:lnTo>
                  <a:lnTo>
                    <a:pt x="2073" y="3509"/>
                  </a:lnTo>
                  <a:lnTo>
                    <a:pt x="1182" y="3164"/>
                  </a:lnTo>
                  <a:lnTo>
                    <a:pt x="594" y="2916"/>
                  </a:lnTo>
                  <a:lnTo>
                    <a:pt x="0" y="2618"/>
                  </a:lnTo>
                  <a:lnTo>
                    <a:pt x="0" y="3459"/>
                  </a:lnTo>
                  <a:lnTo>
                    <a:pt x="99" y="5584"/>
                  </a:lnTo>
                  <a:lnTo>
                    <a:pt x="297" y="7017"/>
                  </a:lnTo>
                  <a:lnTo>
                    <a:pt x="495" y="8599"/>
                  </a:lnTo>
                  <a:lnTo>
                    <a:pt x="786" y="10280"/>
                  </a:lnTo>
                  <a:lnTo>
                    <a:pt x="1281" y="12061"/>
                  </a:lnTo>
                  <a:lnTo>
                    <a:pt x="1875" y="13789"/>
                  </a:lnTo>
                  <a:lnTo>
                    <a:pt x="2662" y="15520"/>
                  </a:lnTo>
                  <a:lnTo>
                    <a:pt x="3057" y="16311"/>
                  </a:lnTo>
                  <a:lnTo>
                    <a:pt x="3552" y="17102"/>
                  </a:lnTo>
                  <a:lnTo>
                    <a:pt x="4141" y="17843"/>
                  </a:lnTo>
                  <a:lnTo>
                    <a:pt x="4735" y="18535"/>
                  </a:lnTo>
                  <a:lnTo>
                    <a:pt x="5422" y="19177"/>
                  </a:lnTo>
                  <a:lnTo>
                    <a:pt x="6115" y="19773"/>
                  </a:lnTo>
                  <a:lnTo>
                    <a:pt x="6901" y="20316"/>
                  </a:lnTo>
                  <a:lnTo>
                    <a:pt x="7792" y="20710"/>
                  </a:lnTo>
                  <a:lnTo>
                    <a:pt x="8776" y="21107"/>
                  </a:lnTo>
                  <a:lnTo>
                    <a:pt x="9761" y="21352"/>
                  </a:lnTo>
                  <a:lnTo>
                    <a:pt x="10751" y="21550"/>
                  </a:lnTo>
                  <a:lnTo>
                    <a:pt x="11933" y="21600"/>
                  </a:lnTo>
                  <a:lnTo>
                    <a:pt x="12527" y="21600"/>
                  </a:lnTo>
                  <a:lnTo>
                    <a:pt x="13115" y="21550"/>
                  </a:lnTo>
                  <a:lnTo>
                    <a:pt x="13610" y="21501"/>
                  </a:lnTo>
                  <a:lnTo>
                    <a:pt x="14105" y="21402"/>
                  </a:lnTo>
                  <a:lnTo>
                    <a:pt x="15089" y="21107"/>
                  </a:lnTo>
                  <a:lnTo>
                    <a:pt x="15975" y="20759"/>
                  </a:lnTo>
                  <a:lnTo>
                    <a:pt x="16766" y="20266"/>
                  </a:lnTo>
                  <a:lnTo>
                    <a:pt x="17454" y="19673"/>
                  </a:lnTo>
                  <a:lnTo>
                    <a:pt x="18147" y="19031"/>
                  </a:lnTo>
                  <a:lnTo>
                    <a:pt x="18735" y="18337"/>
                  </a:lnTo>
                  <a:lnTo>
                    <a:pt x="19230" y="17548"/>
                  </a:lnTo>
                  <a:lnTo>
                    <a:pt x="19626" y="16708"/>
                  </a:lnTo>
                  <a:lnTo>
                    <a:pt x="20022" y="15818"/>
                  </a:lnTo>
                  <a:lnTo>
                    <a:pt x="20412" y="14878"/>
                  </a:lnTo>
                  <a:lnTo>
                    <a:pt x="20907" y="12902"/>
                  </a:lnTo>
                  <a:lnTo>
                    <a:pt x="21303" y="10873"/>
                  </a:lnTo>
                  <a:lnTo>
                    <a:pt x="21501" y="8847"/>
                  </a:lnTo>
                  <a:lnTo>
                    <a:pt x="21600" y="6871"/>
                  </a:lnTo>
                  <a:lnTo>
                    <a:pt x="21600" y="5041"/>
                  </a:lnTo>
                  <a:lnTo>
                    <a:pt x="21501" y="3409"/>
                  </a:lnTo>
                  <a:lnTo>
                    <a:pt x="21303" y="937"/>
                  </a:lnTo>
                  <a:lnTo>
                    <a:pt x="21204"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73" name="Google Shape;2584;p52"/>
            <p:cNvSpPr/>
            <p:nvPr/>
          </p:nvSpPr>
          <p:spPr>
            <a:xfrm flipH="1">
              <a:off x="559049" y="410399"/>
              <a:ext cx="96103" cy="6485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072" y="1107"/>
                  </a:lnTo>
                  <a:lnTo>
                    <a:pt x="19684" y="3631"/>
                  </a:lnTo>
                  <a:lnTo>
                    <a:pt x="18729" y="5363"/>
                  </a:lnTo>
                  <a:lnTo>
                    <a:pt x="17560" y="7095"/>
                  </a:lnTo>
                  <a:lnTo>
                    <a:pt x="16178" y="8827"/>
                  </a:lnTo>
                  <a:lnTo>
                    <a:pt x="14683" y="10409"/>
                  </a:lnTo>
                  <a:lnTo>
                    <a:pt x="13087" y="11824"/>
                  </a:lnTo>
                  <a:lnTo>
                    <a:pt x="11384" y="12932"/>
                  </a:lnTo>
                  <a:lnTo>
                    <a:pt x="10536" y="13406"/>
                  </a:lnTo>
                  <a:lnTo>
                    <a:pt x="9581" y="13714"/>
                  </a:lnTo>
                  <a:lnTo>
                    <a:pt x="8727" y="14031"/>
                  </a:lnTo>
                  <a:lnTo>
                    <a:pt x="6810" y="14031"/>
                  </a:lnTo>
                  <a:lnTo>
                    <a:pt x="5855" y="13714"/>
                  </a:lnTo>
                  <a:lnTo>
                    <a:pt x="4894" y="13406"/>
                  </a:lnTo>
                  <a:lnTo>
                    <a:pt x="3939" y="12773"/>
                  </a:lnTo>
                  <a:lnTo>
                    <a:pt x="2984" y="11982"/>
                  </a:lnTo>
                  <a:lnTo>
                    <a:pt x="2023" y="11041"/>
                  </a:lnTo>
                  <a:lnTo>
                    <a:pt x="1068" y="9776"/>
                  </a:lnTo>
                  <a:lnTo>
                    <a:pt x="0" y="8360"/>
                  </a:lnTo>
                  <a:lnTo>
                    <a:pt x="854" y="21600"/>
                  </a:lnTo>
                  <a:lnTo>
                    <a:pt x="21173" y="17187"/>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374" name="Google Shape;2585;p52"/>
            <p:cNvSpPr/>
            <p:nvPr/>
          </p:nvSpPr>
          <p:spPr>
            <a:xfrm flipH="1">
              <a:off x="564251" y="532525"/>
              <a:ext cx="56327" cy="68653"/>
            </a:xfrm>
            <a:custGeom>
              <a:avLst/>
              <a:ahLst/>
              <a:cxnLst>
                <a:cxn ang="0">
                  <a:pos x="wd2" y="hd2"/>
                </a:cxn>
                <a:cxn ang="5400000">
                  <a:pos x="wd2" y="hd2"/>
                </a:cxn>
                <a:cxn ang="10800000">
                  <a:pos x="wd2" y="hd2"/>
                </a:cxn>
                <a:cxn ang="16200000">
                  <a:pos x="wd2" y="hd2"/>
                </a:cxn>
              </a:cxnLst>
              <a:rect l="0" t="0" r="r" b="b"/>
              <a:pathLst>
                <a:path w="21600" h="21600" extrusionOk="0">
                  <a:moveTo>
                    <a:pt x="12339" y="0"/>
                  </a:moveTo>
                  <a:lnTo>
                    <a:pt x="11255" y="299"/>
                  </a:lnTo>
                  <a:lnTo>
                    <a:pt x="10162" y="598"/>
                  </a:lnTo>
                  <a:lnTo>
                    <a:pt x="9252" y="1046"/>
                  </a:lnTo>
                  <a:lnTo>
                    <a:pt x="8350" y="1644"/>
                  </a:lnTo>
                  <a:lnTo>
                    <a:pt x="7440" y="2383"/>
                  </a:lnTo>
                  <a:lnTo>
                    <a:pt x="5810" y="4027"/>
                  </a:lnTo>
                  <a:lnTo>
                    <a:pt x="4535" y="5962"/>
                  </a:lnTo>
                  <a:lnTo>
                    <a:pt x="3442" y="7897"/>
                  </a:lnTo>
                  <a:lnTo>
                    <a:pt x="2358" y="10131"/>
                  </a:lnTo>
                  <a:lnTo>
                    <a:pt x="901" y="14001"/>
                  </a:lnTo>
                  <a:lnTo>
                    <a:pt x="182" y="16983"/>
                  </a:lnTo>
                  <a:lnTo>
                    <a:pt x="0" y="18170"/>
                  </a:lnTo>
                  <a:lnTo>
                    <a:pt x="1266" y="19366"/>
                  </a:lnTo>
                  <a:lnTo>
                    <a:pt x="2723" y="20105"/>
                  </a:lnTo>
                  <a:lnTo>
                    <a:pt x="3988" y="20853"/>
                  </a:lnTo>
                  <a:lnTo>
                    <a:pt x="5446" y="21301"/>
                  </a:lnTo>
                  <a:lnTo>
                    <a:pt x="6529" y="21600"/>
                  </a:lnTo>
                  <a:lnTo>
                    <a:pt x="8887" y="21600"/>
                  </a:lnTo>
                  <a:lnTo>
                    <a:pt x="9980" y="21301"/>
                  </a:lnTo>
                  <a:lnTo>
                    <a:pt x="10891" y="21002"/>
                  </a:lnTo>
                  <a:lnTo>
                    <a:pt x="11974" y="20554"/>
                  </a:lnTo>
                  <a:lnTo>
                    <a:pt x="12885" y="19964"/>
                  </a:lnTo>
                  <a:lnTo>
                    <a:pt x="13614" y="19217"/>
                  </a:lnTo>
                  <a:lnTo>
                    <a:pt x="15244" y="17580"/>
                  </a:lnTo>
                  <a:lnTo>
                    <a:pt x="16701" y="15638"/>
                  </a:lnTo>
                  <a:lnTo>
                    <a:pt x="17966" y="13703"/>
                  </a:lnTo>
                  <a:lnTo>
                    <a:pt x="19788" y="9534"/>
                  </a:lnTo>
                  <a:lnTo>
                    <a:pt x="20507" y="7599"/>
                  </a:lnTo>
                  <a:lnTo>
                    <a:pt x="21418" y="4617"/>
                  </a:lnTo>
                  <a:lnTo>
                    <a:pt x="21600" y="3579"/>
                  </a:lnTo>
                  <a:lnTo>
                    <a:pt x="20143" y="2383"/>
                  </a:lnTo>
                  <a:lnTo>
                    <a:pt x="18695" y="1495"/>
                  </a:lnTo>
                  <a:lnTo>
                    <a:pt x="17238" y="897"/>
                  </a:lnTo>
                  <a:lnTo>
                    <a:pt x="15972" y="299"/>
                  </a:lnTo>
                  <a:lnTo>
                    <a:pt x="14697"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375" name="Google Shape;2586;p52"/>
            <p:cNvSpPr/>
            <p:nvPr/>
          </p:nvSpPr>
          <p:spPr>
            <a:xfrm flipH="1">
              <a:off x="235275" y="626251"/>
              <a:ext cx="737028" cy="388651"/>
            </a:xfrm>
            <a:custGeom>
              <a:avLst/>
              <a:ahLst/>
              <a:cxnLst>
                <a:cxn ang="0">
                  <a:pos x="wd2" y="hd2"/>
                </a:cxn>
                <a:cxn ang="5400000">
                  <a:pos x="wd2" y="hd2"/>
                </a:cxn>
                <a:cxn ang="10800000">
                  <a:pos x="wd2" y="hd2"/>
                </a:cxn>
                <a:cxn ang="16200000">
                  <a:pos x="wd2" y="hd2"/>
                </a:cxn>
              </a:cxnLst>
              <a:rect l="0" t="0" r="r" b="b"/>
              <a:pathLst>
                <a:path w="21600" h="21600" extrusionOk="0">
                  <a:moveTo>
                    <a:pt x="8810" y="0"/>
                  </a:moveTo>
                  <a:lnTo>
                    <a:pt x="8088" y="53"/>
                  </a:lnTo>
                  <a:lnTo>
                    <a:pt x="7380" y="158"/>
                  </a:lnTo>
                  <a:lnTo>
                    <a:pt x="6687" y="317"/>
                  </a:lnTo>
                  <a:lnTo>
                    <a:pt x="6021" y="500"/>
                  </a:lnTo>
                  <a:lnTo>
                    <a:pt x="5369" y="738"/>
                  </a:lnTo>
                  <a:lnTo>
                    <a:pt x="4745" y="974"/>
                  </a:lnTo>
                  <a:lnTo>
                    <a:pt x="4148" y="1263"/>
                  </a:lnTo>
                  <a:lnTo>
                    <a:pt x="3579" y="1552"/>
                  </a:lnTo>
                  <a:lnTo>
                    <a:pt x="3024" y="1842"/>
                  </a:lnTo>
                  <a:lnTo>
                    <a:pt x="2497" y="2184"/>
                  </a:lnTo>
                  <a:lnTo>
                    <a:pt x="1998" y="2500"/>
                  </a:lnTo>
                  <a:lnTo>
                    <a:pt x="1540" y="2841"/>
                  </a:lnTo>
                  <a:lnTo>
                    <a:pt x="1096" y="3158"/>
                  </a:lnTo>
                  <a:lnTo>
                    <a:pt x="694" y="3474"/>
                  </a:lnTo>
                  <a:lnTo>
                    <a:pt x="0" y="4078"/>
                  </a:lnTo>
                  <a:lnTo>
                    <a:pt x="610" y="13550"/>
                  </a:lnTo>
                  <a:lnTo>
                    <a:pt x="888" y="14048"/>
                  </a:lnTo>
                  <a:lnTo>
                    <a:pt x="1194" y="14549"/>
                  </a:lnTo>
                  <a:lnTo>
                    <a:pt x="1526" y="15049"/>
                  </a:lnTo>
                  <a:lnTo>
                    <a:pt x="1873" y="15575"/>
                  </a:lnTo>
                  <a:lnTo>
                    <a:pt x="2248" y="16074"/>
                  </a:lnTo>
                  <a:lnTo>
                    <a:pt x="2636" y="16574"/>
                  </a:lnTo>
                  <a:lnTo>
                    <a:pt x="3052" y="17075"/>
                  </a:lnTo>
                  <a:lnTo>
                    <a:pt x="3482" y="17575"/>
                  </a:lnTo>
                  <a:lnTo>
                    <a:pt x="3926" y="18049"/>
                  </a:lnTo>
                  <a:lnTo>
                    <a:pt x="4398" y="18521"/>
                  </a:lnTo>
                  <a:lnTo>
                    <a:pt x="4897" y="18968"/>
                  </a:lnTo>
                  <a:lnTo>
                    <a:pt x="5397" y="19389"/>
                  </a:lnTo>
                  <a:lnTo>
                    <a:pt x="5938" y="19784"/>
                  </a:lnTo>
                  <a:lnTo>
                    <a:pt x="6493" y="20152"/>
                  </a:lnTo>
                  <a:lnTo>
                    <a:pt x="7062" y="20469"/>
                  </a:lnTo>
                  <a:lnTo>
                    <a:pt x="7658" y="20784"/>
                  </a:lnTo>
                  <a:lnTo>
                    <a:pt x="8268" y="21021"/>
                  </a:lnTo>
                  <a:lnTo>
                    <a:pt x="8906" y="21232"/>
                  </a:lnTo>
                  <a:lnTo>
                    <a:pt x="9558" y="21415"/>
                  </a:lnTo>
                  <a:lnTo>
                    <a:pt x="10224" y="21521"/>
                  </a:lnTo>
                  <a:lnTo>
                    <a:pt x="10918" y="21600"/>
                  </a:lnTo>
                  <a:lnTo>
                    <a:pt x="11639" y="21600"/>
                  </a:lnTo>
                  <a:lnTo>
                    <a:pt x="12375" y="21547"/>
                  </a:lnTo>
                  <a:lnTo>
                    <a:pt x="13124" y="21442"/>
                  </a:lnTo>
                  <a:lnTo>
                    <a:pt x="13513" y="21362"/>
                  </a:lnTo>
                  <a:lnTo>
                    <a:pt x="13901" y="21258"/>
                  </a:lnTo>
                  <a:lnTo>
                    <a:pt x="14289" y="21153"/>
                  </a:lnTo>
                  <a:lnTo>
                    <a:pt x="14692" y="21021"/>
                  </a:lnTo>
                  <a:lnTo>
                    <a:pt x="15094" y="20864"/>
                  </a:lnTo>
                  <a:lnTo>
                    <a:pt x="15926" y="20494"/>
                  </a:lnTo>
                  <a:lnTo>
                    <a:pt x="16342" y="20284"/>
                  </a:lnTo>
                  <a:lnTo>
                    <a:pt x="16772" y="20073"/>
                  </a:lnTo>
                  <a:lnTo>
                    <a:pt x="17633" y="19548"/>
                  </a:lnTo>
                  <a:lnTo>
                    <a:pt x="18077" y="19259"/>
                  </a:lnTo>
                  <a:lnTo>
                    <a:pt x="18521" y="18942"/>
                  </a:lnTo>
                  <a:lnTo>
                    <a:pt x="18965" y="18627"/>
                  </a:lnTo>
                  <a:lnTo>
                    <a:pt x="19880" y="17890"/>
                  </a:lnTo>
                  <a:lnTo>
                    <a:pt x="21600" y="8998"/>
                  </a:lnTo>
                  <a:lnTo>
                    <a:pt x="21198" y="8341"/>
                  </a:lnTo>
                  <a:lnTo>
                    <a:pt x="20782" y="7709"/>
                  </a:lnTo>
                  <a:lnTo>
                    <a:pt x="20379" y="7131"/>
                  </a:lnTo>
                  <a:lnTo>
                    <a:pt x="19963" y="6551"/>
                  </a:lnTo>
                  <a:lnTo>
                    <a:pt x="19547" y="5998"/>
                  </a:lnTo>
                  <a:lnTo>
                    <a:pt x="19145" y="5473"/>
                  </a:lnTo>
                  <a:lnTo>
                    <a:pt x="18312" y="4525"/>
                  </a:lnTo>
                  <a:lnTo>
                    <a:pt x="17910" y="4104"/>
                  </a:lnTo>
                  <a:lnTo>
                    <a:pt x="17494" y="3683"/>
                  </a:lnTo>
                  <a:lnTo>
                    <a:pt x="17078" y="3289"/>
                  </a:lnTo>
                  <a:lnTo>
                    <a:pt x="16676" y="2947"/>
                  </a:lnTo>
                  <a:lnTo>
                    <a:pt x="16260" y="2605"/>
                  </a:lnTo>
                  <a:lnTo>
                    <a:pt x="15857" y="2290"/>
                  </a:lnTo>
                  <a:lnTo>
                    <a:pt x="15440" y="1999"/>
                  </a:lnTo>
                  <a:lnTo>
                    <a:pt x="15038" y="1737"/>
                  </a:lnTo>
                  <a:lnTo>
                    <a:pt x="14622" y="1474"/>
                  </a:lnTo>
                  <a:lnTo>
                    <a:pt x="14220" y="1263"/>
                  </a:lnTo>
                  <a:lnTo>
                    <a:pt x="13818" y="1053"/>
                  </a:lnTo>
                  <a:lnTo>
                    <a:pt x="13415" y="868"/>
                  </a:lnTo>
                  <a:lnTo>
                    <a:pt x="13013" y="711"/>
                  </a:lnTo>
                  <a:lnTo>
                    <a:pt x="12625" y="553"/>
                  </a:lnTo>
                  <a:lnTo>
                    <a:pt x="12222" y="421"/>
                  </a:lnTo>
                  <a:lnTo>
                    <a:pt x="11833" y="317"/>
                  </a:lnTo>
                  <a:lnTo>
                    <a:pt x="11445" y="211"/>
                  </a:lnTo>
                  <a:lnTo>
                    <a:pt x="11057" y="132"/>
                  </a:lnTo>
                  <a:lnTo>
                    <a:pt x="10294" y="26"/>
                  </a:lnTo>
                  <a:lnTo>
                    <a:pt x="9545"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376" name="Google Shape;2587;p52"/>
            <p:cNvSpPr/>
            <p:nvPr/>
          </p:nvSpPr>
          <p:spPr>
            <a:xfrm flipH="1">
              <a:off x="223899" y="511700"/>
              <a:ext cx="101777" cy="41177"/>
            </a:xfrm>
            <a:custGeom>
              <a:avLst/>
              <a:ahLst/>
              <a:cxnLst>
                <a:cxn ang="0">
                  <a:pos x="wd2" y="hd2"/>
                </a:cxn>
                <a:cxn ang="5400000">
                  <a:pos x="wd2" y="hd2"/>
                </a:cxn>
                <a:cxn ang="10800000">
                  <a:pos x="wd2" y="hd2"/>
                </a:cxn>
                <a:cxn ang="16200000">
                  <a:pos x="wd2" y="hd2"/>
                </a:cxn>
              </a:cxnLst>
              <a:rect l="0" t="0" r="r" b="b"/>
              <a:pathLst>
                <a:path w="21600" h="21600" extrusionOk="0">
                  <a:moveTo>
                    <a:pt x="10850" y="0"/>
                  </a:moveTo>
                  <a:lnTo>
                    <a:pt x="8638" y="249"/>
                  </a:lnTo>
                  <a:lnTo>
                    <a:pt x="6632" y="997"/>
                  </a:lnTo>
                  <a:lnTo>
                    <a:pt x="4823" y="1993"/>
                  </a:lnTo>
                  <a:lnTo>
                    <a:pt x="3215" y="3226"/>
                  </a:lnTo>
                  <a:lnTo>
                    <a:pt x="1910" y="4721"/>
                  </a:lnTo>
                  <a:lnTo>
                    <a:pt x="1305" y="5718"/>
                  </a:lnTo>
                  <a:lnTo>
                    <a:pt x="902" y="6702"/>
                  </a:lnTo>
                  <a:lnTo>
                    <a:pt x="504" y="7698"/>
                  </a:lnTo>
                  <a:lnTo>
                    <a:pt x="101" y="9692"/>
                  </a:lnTo>
                  <a:lnTo>
                    <a:pt x="0" y="10925"/>
                  </a:lnTo>
                  <a:lnTo>
                    <a:pt x="101" y="11921"/>
                  </a:lnTo>
                  <a:lnTo>
                    <a:pt x="302" y="13167"/>
                  </a:lnTo>
                  <a:lnTo>
                    <a:pt x="504" y="14151"/>
                  </a:lnTo>
                  <a:lnTo>
                    <a:pt x="902" y="15148"/>
                  </a:lnTo>
                  <a:lnTo>
                    <a:pt x="1305" y="15895"/>
                  </a:lnTo>
                  <a:lnTo>
                    <a:pt x="1910" y="16892"/>
                  </a:lnTo>
                  <a:lnTo>
                    <a:pt x="3215" y="18623"/>
                  </a:lnTo>
                  <a:lnTo>
                    <a:pt x="4823" y="19869"/>
                  </a:lnTo>
                  <a:lnTo>
                    <a:pt x="6632" y="20866"/>
                  </a:lnTo>
                  <a:lnTo>
                    <a:pt x="8638" y="21364"/>
                  </a:lnTo>
                  <a:lnTo>
                    <a:pt x="10850" y="21600"/>
                  </a:lnTo>
                  <a:lnTo>
                    <a:pt x="12962" y="21364"/>
                  </a:lnTo>
                  <a:lnTo>
                    <a:pt x="15069" y="20866"/>
                  </a:lnTo>
                  <a:lnTo>
                    <a:pt x="16878" y="19869"/>
                  </a:lnTo>
                  <a:lnTo>
                    <a:pt x="18485" y="18623"/>
                  </a:lnTo>
                  <a:lnTo>
                    <a:pt x="19791" y="16892"/>
                  </a:lnTo>
                  <a:lnTo>
                    <a:pt x="20295" y="15895"/>
                  </a:lnTo>
                  <a:lnTo>
                    <a:pt x="20794" y="15148"/>
                  </a:lnTo>
                  <a:lnTo>
                    <a:pt x="21096" y="14151"/>
                  </a:lnTo>
                  <a:lnTo>
                    <a:pt x="21398" y="13167"/>
                  </a:lnTo>
                  <a:lnTo>
                    <a:pt x="21600" y="11921"/>
                  </a:lnTo>
                  <a:lnTo>
                    <a:pt x="21600" y="9692"/>
                  </a:lnTo>
                  <a:lnTo>
                    <a:pt x="21398" y="8695"/>
                  </a:lnTo>
                  <a:lnTo>
                    <a:pt x="20794" y="6702"/>
                  </a:lnTo>
                  <a:lnTo>
                    <a:pt x="20295" y="5718"/>
                  </a:lnTo>
                  <a:lnTo>
                    <a:pt x="19791" y="4721"/>
                  </a:lnTo>
                  <a:lnTo>
                    <a:pt x="18485" y="3226"/>
                  </a:lnTo>
                  <a:lnTo>
                    <a:pt x="16878" y="1993"/>
                  </a:lnTo>
                  <a:lnTo>
                    <a:pt x="15069" y="997"/>
                  </a:lnTo>
                  <a:lnTo>
                    <a:pt x="12962" y="249"/>
                  </a:lnTo>
                  <a:lnTo>
                    <a:pt x="10850"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77" name="Google Shape;2588;p52"/>
            <p:cNvSpPr/>
            <p:nvPr/>
          </p:nvSpPr>
          <p:spPr>
            <a:xfrm flipH="1">
              <a:off x="880926" y="410875"/>
              <a:ext cx="99902" cy="45452"/>
            </a:xfrm>
            <a:custGeom>
              <a:avLst/>
              <a:ahLst/>
              <a:cxnLst>
                <a:cxn ang="0">
                  <a:pos x="wd2" y="hd2"/>
                </a:cxn>
                <a:cxn ang="5400000">
                  <a:pos x="wd2" y="hd2"/>
                </a:cxn>
                <a:cxn ang="10800000">
                  <a:pos x="wd2" y="hd2"/>
                </a:cxn>
                <a:cxn ang="16200000">
                  <a:pos x="wd2" y="hd2"/>
                </a:cxn>
              </a:cxnLst>
              <a:rect l="0" t="0" r="r" b="b"/>
              <a:pathLst>
                <a:path w="21600" h="21600" extrusionOk="0">
                  <a:moveTo>
                    <a:pt x="5632" y="0"/>
                  </a:moveTo>
                  <a:lnTo>
                    <a:pt x="3892" y="451"/>
                  </a:lnTo>
                  <a:lnTo>
                    <a:pt x="2459" y="1129"/>
                  </a:lnTo>
                  <a:lnTo>
                    <a:pt x="1843" y="1580"/>
                  </a:lnTo>
                  <a:lnTo>
                    <a:pt x="1335" y="2246"/>
                  </a:lnTo>
                  <a:lnTo>
                    <a:pt x="822" y="2923"/>
                  </a:lnTo>
                  <a:lnTo>
                    <a:pt x="205" y="4729"/>
                  </a:lnTo>
                  <a:lnTo>
                    <a:pt x="103" y="5620"/>
                  </a:lnTo>
                  <a:lnTo>
                    <a:pt x="0" y="6523"/>
                  </a:lnTo>
                  <a:lnTo>
                    <a:pt x="103" y="7651"/>
                  </a:lnTo>
                  <a:lnTo>
                    <a:pt x="308" y="8780"/>
                  </a:lnTo>
                  <a:lnTo>
                    <a:pt x="514" y="9671"/>
                  </a:lnTo>
                  <a:lnTo>
                    <a:pt x="924" y="10800"/>
                  </a:lnTo>
                  <a:lnTo>
                    <a:pt x="1432" y="11929"/>
                  </a:lnTo>
                  <a:lnTo>
                    <a:pt x="2562" y="13949"/>
                  </a:lnTo>
                  <a:lnTo>
                    <a:pt x="3995" y="15743"/>
                  </a:lnTo>
                  <a:lnTo>
                    <a:pt x="5735" y="17549"/>
                  </a:lnTo>
                  <a:lnTo>
                    <a:pt x="7681" y="19129"/>
                  </a:lnTo>
                  <a:lnTo>
                    <a:pt x="9827" y="20246"/>
                  </a:lnTo>
                  <a:lnTo>
                    <a:pt x="12081" y="21149"/>
                  </a:lnTo>
                  <a:lnTo>
                    <a:pt x="14124" y="21600"/>
                  </a:lnTo>
                  <a:lnTo>
                    <a:pt x="16070" y="21600"/>
                  </a:lnTo>
                  <a:lnTo>
                    <a:pt x="17708" y="21149"/>
                  </a:lnTo>
                  <a:lnTo>
                    <a:pt x="19243" y="20246"/>
                  </a:lnTo>
                  <a:lnTo>
                    <a:pt x="19859" y="19794"/>
                  </a:lnTo>
                  <a:lnTo>
                    <a:pt x="20368" y="19129"/>
                  </a:lnTo>
                  <a:lnTo>
                    <a:pt x="21189" y="17774"/>
                  </a:lnTo>
                  <a:lnTo>
                    <a:pt x="21600" y="15968"/>
                  </a:lnTo>
                  <a:lnTo>
                    <a:pt x="21600" y="14851"/>
                  </a:lnTo>
                  <a:lnTo>
                    <a:pt x="21497" y="13949"/>
                  </a:lnTo>
                  <a:lnTo>
                    <a:pt x="21395" y="12820"/>
                  </a:lnTo>
                  <a:lnTo>
                    <a:pt x="21086" y="11703"/>
                  </a:lnTo>
                  <a:lnTo>
                    <a:pt x="20676" y="10800"/>
                  </a:lnTo>
                  <a:lnTo>
                    <a:pt x="20265" y="9671"/>
                  </a:lnTo>
                  <a:lnTo>
                    <a:pt x="19038" y="7651"/>
                  </a:lnTo>
                  <a:lnTo>
                    <a:pt x="17605" y="5620"/>
                  </a:lnTo>
                  <a:lnTo>
                    <a:pt x="15865" y="3826"/>
                  </a:lnTo>
                  <a:lnTo>
                    <a:pt x="13924" y="2471"/>
                  </a:lnTo>
                  <a:lnTo>
                    <a:pt x="11773" y="1129"/>
                  </a:lnTo>
                  <a:lnTo>
                    <a:pt x="9622" y="451"/>
                  </a:lnTo>
                  <a:lnTo>
                    <a:pt x="7476" y="0"/>
                  </a:lnTo>
                  <a:close/>
                </a:path>
              </a:pathLst>
            </a:custGeom>
            <a:solidFill>
              <a:schemeClr val="accent6"/>
            </a:solidFill>
            <a:ln w="12700" cap="flat">
              <a:noFill/>
              <a:miter lim="400000"/>
            </a:ln>
            <a:effectLst/>
          </p:spPr>
          <p:txBody>
            <a:bodyPr anchor="ctr" bIns="0" lIns="0" numCol="1" rIns="0" tIns="0" wrap="square">
              <a:noAutofit/>
            </a:bodyPr>
            <a:p>
              <a:pPr>
                <a:defRPr>
                  <a:solidFill>
                    <a:srgbClr val="000000"/>
                  </a:solidFill>
                </a:defRPr>
              </a:pPr>
            </a:p>
          </p:txBody>
        </p:sp>
        <p:sp>
          <p:nvSpPr>
            <p:cNvPr id="1049378" name="Google Shape;2589;p52"/>
            <p:cNvSpPr/>
            <p:nvPr/>
          </p:nvSpPr>
          <p:spPr>
            <a:xfrm flipH="1">
              <a:off x="434075" y="689226"/>
              <a:ext cx="353603" cy="262702"/>
            </a:xfrm>
            <a:custGeom>
              <a:avLst/>
              <a:ahLst/>
              <a:cxnLst>
                <a:cxn ang="0">
                  <a:pos x="wd2" y="hd2"/>
                </a:cxn>
                <a:cxn ang="5400000">
                  <a:pos x="wd2" y="hd2"/>
                </a:cxn>
                <a:cxn ang="10800000">
                  <a:pos x="wd2" y="hd2"/>
                </a:cxn>
                <a:cxn ang="16200000">
                  <a:pos x="wd2" y="hd2"/>
                </a:cxn>
              </a:cxnLst>
              <a:rect l="0" t="0" r="r" b="b"/>
              <a:pathLst>
                <a:path w="21600" h="21600" extrusionOk="0">
                  <a:moveTo>
                    <a:pt x="4945" y="0"/>
                  </a:moveTo>
                  <a:lnTo>
                    <a:pt x="4279" y="78"/>
                  </a:lnTo>
                  <a:lnTo>
                    <a:pt x="3961" y="193"/>
                  </a:lnTo>
                  <a:lnTo>
                    <a:pt x="3644" y="271"/>
                  </a:lnTo>
                  <a:lnTo>
                    <a:pt x="3354" y="428"/>
                  </a:lnTo>
                  <a:lnTo>
                    <a:pt x="3036" y="545"/>
                  </a:lnTo>
                  <a:lnTo>
                    <a:pt x="2747" y="738"/>
                  </a:lnTo>
                  <a:lnTo>
                    <a:pt x="2486" y="933"/>
                  </a:lnTo>
                  <a:lnTo>
                    <a:pt x="2198" y="1129"/>
                  </a:lnTo>
                  <a:lnTo>
                    <a:pt x="1936" y="1400"/>
                  </a:lnTo>
                  <a:lnTo>
                    <a:pt x="1706" y="1634"/>
                  </a:lnTo>
                  <a:lnTo>
                    <a:pt x="1445" y="1945"/>
                  </a:lnTo>
                  <a:lnTo>
                    <a:pt x="1243" y="2257"/>
                  </a:lnTo>
                  <a:lnTo>
                    <a:pt x="1040" y="2567"/>
                  </a:lnTo>
                  <a:lnTo>
                    <a:pt x="838" y="2919"/>
                  </a:lnTo>
                  <a:lnTo>
                    <a:pt x="664" y="3268"/>
                  </a:lnTo>
                  <a:lnTo>
                    <a:pt x="521" y="3696"/>
                  </a:lnTo>
                  <a:lnTo>
                    <a:pt x="376" y="4086"/>
                  </a:lnTo>
                  <a:lnTo>
                    <a:pt x="260" y="4514"/>
                  </a:lnTo>
                  <a:lnTo>
                    <a:pt x="173" y="4981"/>
                  </a:lnTo>
                  <a:lnTo>
                    <a:pt x="87" y="5486"/>
                  </a:lnTo>
                  <a:lnTo>
                    <a:pt x="58" y="5955"/>
                  </a:lnTo>
                  <a:lnTo>
                    <a:pt x="0" y="6617"/>
                  </a:lnTo>
                  <a:lnTo>
                    <a:pt x="0" y="7277"/>
                  </a:lnTo>
                  <a:lnTo>
                    <a:pt x="58" y="8522"/>
                  </a:lnTo>
                  <a:lnTo>
                    <a:pt x="115" y="9145"/>
                  </a:lnTo>
                  <a:lnTo>
                    <a:pt x="231" y="9768"/>
                  </a:lnTo>
                  <a:lnTo>
                    <a:pt x="463" y="10936"/>
                  </a:lnTo>
                  <a:lnTo>
                    <a:pt x="635" y="11519"/>
                  </a:lnTo>
                  <a:lnTo>
                    <a:pt x="809" y="12064"/>
                  </a:lnTo>
                  <a:lnTo>
                    <a:pt x="1011" y="12609"/>
                  </a:lnTo>
                  <a:lnTo>
                    <a:pt x="1243" y="13156"/>
                  </a:lnTo>
                  <a:lnTo>
                    <a:pt x="1474" y="13700"/>
                  </a:lnTo>
                  <a:lnTo>
                    <a:pt x="1735" y="14206"/>
                  </a:lnTo>
                  <a:lnTo>
                    <a:pt x="1994" y="14712"/>
                  </a:lnTo>
                  <a:lnTo>
                    <a:pt x="2285" y="15217"/>
                  </a:lnTo>
                  <a:lnTo>
                    <a:pt x="2891" y="16190"/>
                  </a:lnTo>
                  <a:lnTo>
                    <a:pt x="3557" y="17125"/>
                  </a:lnTo>
                  <a:lnTo>
                    <a:pt x="4250" y="17980"/>
                  </a:lnTo>
                  <a:lnTo>
                    <a:pt x="5001" y="18798"/>
                  </a:lnTo>
                  <a:lnTo>
                    <a:pt x="5754" y="19577"/>
                  </a:lnTo>
                  <a:lnTo>
                    <a:pt x="6564" y="20317"/>
                  </a:lnTo>
                  <a:lnTo>
                    <a:pt x="7344" y="20977"/>
                  </a:lnTo>
                  <a:lnTo>
                    <a:pt x="8182" y="21600"/>
                  </a:lnTo>
                  <a:lnTo>
                    <a:pt x="10178" y="20122"/>
                  </a:lnTo>
                  <a:lnTo>
                    <a:pt x="11422" y="19187"/>
                  </a:lnTo>
                  <a:lnTo>
                    <a:pt x="12752" y="18097"/>
                  </a:lnTo>
                  <a:lnTo>
                    <a:pt x="14140" y="16930"/>
                  </a:lnTo>
                  <a:lnTo>
                    <a:pt x="15528" y="15684"/>
                  </a:lnTo>
                  <a:lnTo>
                    <a:pt x="16192" y="15022"/>
                  </a:lnTo>
                  <a:lnTo>
                    <a:pt x="16858" y="14399"/>
                  </a:lnTo>
                  <a:lnTo>
                    <a:pt x="17493" y="13700"/>
                  </a:lnTo>
                  <a:lnTo>
                    <a:pt x="18130" y="13039"/>
                  </a:lnTo>
                  <a:lnTo>
                    <a:pt x="18708" y="12338"/>
                  </a:lnTo>
                  <a:lnTo>
                    <a:pt x="19257" y="11637"/>
                  </a:lnTo>
                  <a:lnTo>
                    <a:pt x="19749" y="10936"/>
                  </a:lnTo>
                  <a:lnTo>
                    <a:pt x="20212" y="10235"/>
                  </a:lnTo>
                  <a:lnTo>
                    <a:pt x="20617" y="9575"/>
                  </a:lnTo>
                  <a:lnTo>
                    <a:pt x="20963" y="8874"/>
                  </a:lnTo>
                  <a:lnTo>
                    <a:pt x="21224" y="8173"/>
                  </a:lnTo>
                  <a:lnTo>
                    <a:pt x="21426" y="7511"/>
                  </a:lnTo>
                  <a:lnTo>
                    <a:pt x="21484" y="7162"/>
                  </a:lnTo>
                  <a:lnTo>
                    <a:pt x="21542" y="6849"/>
                  </a:lnTo>
                  <a:lnTo>
                    <a:pt x="21571" y="6500"/>
                  </a:lnTo>
                  <a:lnTo>
                    <a:pt x="21600" y="6187"/>
                  </a:lnTo>
                  <a:lnTo>
                    <a:pt x="21571" y="5877"/>
                  </a:lnTo>
                  <a:lnTo>
                    <a:pt x="21542" y="5525"/>
                  </a:lnTo>
                  <a:lnTo>
                    <a:pt x="21484" y="5215"/>
                  </a:lnTo>
                  <a:lnTo>
                    <a:pt x="21397" y="4903"/>
                  </a:lnTo>
                  <a:lnTo>
                    <a:pt x="21282" y="4631"/>
                  </a:lnTo>
                  <a:lnTo>
                    <a:pt x="21166" y="4319"/>
                  </a:lnTo>
                  <a:lnTo>
                    <a:pt x="20992" y="4008"/>
                  </a:lnTo>
                  <a:lnTo>
                    <a:pt x="20820" y="3735"/>
                  </a:lnTo>
                  <a:lnTo>
                    <a:pt x="20587" y="3464"/>
                  </a:lnTo>
                  <a:lnTo>
                    <a:pt x="20357" y="3190"/>
                  </a:lnTo>
                  <a:lnTo>
                    <a:pt x="20067" y="2919"/>
                  </a:lnTo>
                  <a:lnTo>
                    <a:pt x="19778" y="2646"/>
                  </a:lnTo>
                  <a:lnTo>
                    <a:pt x="19315" y="2296"/>
                  </a:lnTo>
                  <a:lnTo>
                    <a:pt x="18824" y="2023"/>
                  </a:lnTo>
                  <a:lnTo>
                    <a:pt x="18303" y="1829"/>
                  </a:lnTo>
                  <a:lnTo>
                    <a:pt x="17755" y="1634"/>
                  </a:lnTo>
                  <a:lnTo>
                    <a:pt x="17176" y="1517"/>
                  </a:lnTo>
                  <a:lnTo>
                    <a:pt x="16597" y="1478"/>
                  </a:lnTo>
                  <a:lnTo>
                    <a:pt x="16020" y="1439"/>
                  </a:lnTo>
                  <a:lnTo>
                    <a:pt x="15412" y="1478"/>
                  </a:lnTo>
                  <a:lnTo>
                    <a:pt x="14833" y="1517"/>
                  </a:lnTo>
                  <a:lnTo>
                    <a:pt x="14256" y="1634"/>
                  </a:lnTo>
                  <a:lnTo>
                    <a:pt x="13677" y="1790"/>
                  </a:lnTo>
                  <a:lnTo>
                    <a:pt x="13127" y="1984"/>
                  </a:lnTo>
                  <a:lnTo>
                    <a:pt x="12578" y="2257"/>
                  </a:lnTo>
                  <a:lnTo>
                    <a:pt x="12057" y="2528"/>
                  </a:lnTo>
                  <a:lnTo>
                    <a:pt x="11596" y="2841"/>
                  </a:lnTo>
                  <a:lnTo>
                    <a:pt x="11133" y="3190"/>
                  </a:lnTo>
                  <a:lnTo>
                    <a:pt x="10641" y="3659"/>
                  </a:lnTo>
                  <a:lnTo>
                    <a:pt x="10409" y="3229"/>
                  </a:lnTo>
                  <a:lnTo>
                    <a:pt x="10178" y="2802"/>
                  </a:lnTo>
                  <a:lnTo>
                    <a:pt x="9888" y="2413"/>
                  </a:lnTo>
                  <a:lnTo>
                    <a:pt x="9600" y="2062"/>
                  </a:lnTo>
                  <a:lnTo>
                    <a:pt x="9282" y="1712"/>
                  </a:lnTo>
                  <a:lnTo>
                    <a:pt x="8963" y="1400"/>
                  </a:lnTo>
                  <a:lnTo>
                    <a:pt x="8587" y="1129"/>
                  </a:lnTo>
                  <a:lnTo>
                    <a:pt x="8211" y="855"/>
                  </a:lnTo>
                  <a:lnTo>
                    <a:pt x="7894" y="662"/>
                  </a:lnTo>
                  <a:lnTo>
                    <a:pt x="7576" y="506"/>
                  </a:lnTo>
                  <a:lnTo>
                    <a:pt x="7257" y="349"/>
                  </a:lnTo>
                  <a:lnTo>
                    <a:pt x="6939" y="232"/>
                  </a:lnTo>
                  <a:lnTo>
                    <a:pt x="6275" y="78"/>
                  </a:lnTo>
                  <a:lnTo>
                    <a:pt x="5609"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379" name="Google Shape;2590;p52"/>
            <p:cNvSpPr/>
            <p:nvPr/>
          </p:nvSpPr>
          <p:spPr>
            <a:xfrm flipH="1">
              <a:off x="493724" y="731826"/>
              <a:ext cx="231954" cy="172777"/>
            </a:xfrm>
            <a:custGeom>
              <a:avLst/>
              <a:ahLst/>
              <a:cxnLst>
                <a:cxn ang="0">
                  <a:pos x="wd2" y="hd2"/>
                </a:cxn>
                <a:cxn ang="5400000">
                  <a:pos x="wd2" y="hd2"/>
                </a:cxn>
                <a:cxn ang="10800000">
                  <a:pos x="wd2" y="hd2"/>
                </a:cxn>
                <a:cxn ang="16200000">
                  <a:pos x="wd2" y="hd2"/>
                </a:cxn>
              </a:cxnLst>
              <a:rect l="0" t="0" r="r" b="b"/>
              <a:pathLst>
                <a:path w="21600" h="21600" extrusionOk="0">
                  <a:moveTo>
                    <a:pt x="4938" y="0"/>
                  </a:moveTo>
                  <a:lnTo>
                    <a:pt x="4277" y="119"/>
                  </a:lnTo>
                  <a:lnTo>
                    <a:pt x="3660" y="294"/>
                  </a:lnTo>
                  <a:lnTo>
                    <a:pt x="3043" y="591"/>
                  </a:lnTo>
                  <a:lnTo>
                    <a:pt x="2470" y="947"/>
                  </a:lnTo>
                  <a:lnTo>
                    <a:pt x="1939" y="1419"/>
                  </a:lnTo>
                  <a:lnTo>
                    <a:pt x="1455" y="1953"/>
                  </a:lnTo>
                  <a:lnTo>
                    <a:pt x="1015" y="2604"/>
                  </a:lnTo>
                  <a:lnTo>
                    <a:pt x="661" y="3313"/>
                  </a:lnTo>
                  <a:lnTo>
                    <a:pt x="354" y="4141"/>
                  </a:lnTo>
                  <a:lnTo>
                    <a:pt x="177" y="5029"/>
                  </a:lnTo>
                  <a:lnTo>
                    <a:pt x="44" y="5976"/>
                  </a:lnTo>
                  <a:lnTo>
                    <a:pt x="0" y="6626"/>
                  </a:lnTo>
                  <a:lnTo>
                    <a:pt x="0" y="7929"/>
                  </a:lnTo>
                  <a:lnTo>
                    <a:pt x="44" y="8579"/>
                  </a:lnTo>
                  <a:lnTo>
                    <a:pt x="221" y="9764"/>
                  </a:lnTo>
                  <a:lnTo>
                    <a:pt x="442" y="10948"/>
                  </a:lnTo>
                  <a:lnTo>
                    <a:pt x="794" y="12070"/>
                  </a:lnTo>
                  <a:lnTo>
                    <a:pt x="1234" y="13196"/>
                  </a:lnTo>
                  <a:lnTo>
                    <a:pt x="1720" y="14261"/>
                  </a:lnTo>
                  <a:lnTo>
                    <a:pt x="2249" y="15268"/>
                  </a:lnTo>
                  <a:lnTo>
                    <a:pt x="2866" y="16215"/>
                  </a:lnTo>
                  <a:lnTo>
                    <a:pt x="3527" y="17102"/>
                  </a:lnTo>
                  <a:lnTo>
                    <a:pt x="4232" y="17990"/>
                  </a:lnTo>
                  <a:lnTo>
                    <a:pt x="4982" y="18818"/>
                  </a:lnTo>
                  <a:lnTo>
                    <a:pt x="5776" y="19587"/>
                  </a:lnTo>
                  <a:lnTo>
                    <a:pt x="6568" y="20297"/>
                  </a:lnTo>
                  <a:lnTo>
                    <a:pt x="7361" y="21009"/>
                  </a:lnTo>
                  <a:lnTo>
                    <a:pt x="8155" y="21600"/>
                  </a:lnTo>
                  <a:lnTo>
                    <a:pt x="10183" y="20122"/>
                  </a:lnTo>
                  <a:lnTo>
                    <a:pt x="11417" y="19175"/>
                  </a:lnTo>
                  <a:lnTo>
                    <a:pt x="12739" y="18109"/>
                  </a:lnTo>
                  <a:lnTo>
                    <a:pt x="14150" y="16924"/>
                  </a:lnTo>
                  <a:lnTo>
                    <a:pt x="15517" y="15680"/>
                  </a:lnTo>
                  <a:lnTo>
                    <a:pt x="16883" y="14380"/>
                  </a:lnTo>
                  <a:lnTo>
                    <a:pt x="18117" y="13018"/>
                  </a:lnTo>
                  <a:lnTo>
                    <a:pt x="18734" y="12367"/>
                  </a:lnTo>
                  <a:lnTo>
                    <a:pt x="19265" y="11658"/>
                  </a:lnTo>
                  <a:lnTo>
                    <a:pt x="19793" y="10948"/>
                  </a:lnTo>
                  <a:lnTo>
                    <a:pt x="20233" y="10295"/>
                  </a:lnTo>
                  <a:lnTo>
                    <a:pt x="20632" y="9586"/>
                  </a:lnTo>
                  <a:lnTo>
                    <a:pt x="20983" y="8876"/>
                  </a:lnTo>
                  <a:lnTo>
                    <a:pt x="21248" y="8226"/>
                  </a:lnTo>
                  <a:lnTo>
                    <a:pt x="21423" y="7514"/>
                  </a:lnTo>
                  <a:lnTo>
                    <a:pt x="21556" y="6863"/>
                  </a:lnTo>
                  <a:lnTo>
                    <a:pt x="21600" y="6213"/>
                  </a:lnTo>
                  <a:lnTo>
                    <a:pt x="21556" y="5563"/>
                  </a:lnTo>
                  <a:lnTo>
                    <a:pt x="21423" y="4969"/>
                  </a:lnTo>
                  <a:lnTo>
                    <a:pt x="21160" y="4319"/>
                  </a:lnTo>
                  <a:lnTo>
                    <a:pt x="20806" y="3788"/>
                  </a:lnTo>
                  <a:lnTo>
                    <a:pt x="20366" y="3194"/>
                  </a:lnTo>
                  <a:lnTo>
                    <a:pt x="19793" y="2663"/>
                  </a:lnTo>
                  <a:lnTo>
                    <a:pt x="19309" y="2366"/>
                  </a:lnTo>
                  <a:lnTo>
                    <a:pt x="18823" y="2069"/>
                  </a:lnTo>
                  <a:lnTo>
                    <a:pt x="18294" y="1835"/>
                  </a:lnTo>
                  <a:lnTo>
                    <a:pt x="17766" y="1656"/>
                  </a:lnTo>
                  <a:lnTo>
                    <a:pt x="17193" y="1538"/>
                  </a:lnTo>
                  <a:lnTo>
                    <a:pt x="16620" y="1478"/>
                  </a:lnTo>
                  <a:lnTo>
                    <a:pt x="15428" y="1478"/>
                  </a:lnTo>
                  <a:lnTo>
                    <a:pt x="14856" y="1538"/>
                  </a:lnTo>
                  <a:lnTo>
                    <a:pt x="14239" y="1656"/>
                  </a:lnTo>
                  <a:lnTo>
                    <a:pt x="13666" y="1835"/>
                  </a:lnTo>
                  <a:lnTo>
                    <a:pt x="13137" y="2013"/>
                  </a:lnTo>
                  <a:lnTo>
                    <a:pt x="12565" y="2247"/>
                  </a:lnTo>
                  <a:lnTo>
                    <a:pt x="12078" y="2544"/>
                  </a:lnTo>
                  <a:lnTo>
                    <a:pt x="11594" y="2841"/>
                  </a:lnTo>
                  <a:lnTo>
                    <a:pt x="11154" y="3194"/>
                  </a:lnTo>
                  <a:lnTo>
                    <a:pt x="10667" y="3669"/>
                  </a:lnTo>
                  <a:lnTo>
                    <a:pt x="10183" y="2841"/>
                  </a:lnTo>
                  <a:lnTo>
                    <a:pt x="9876" y="2485"/>
                  </a:lnTo>
                  <a:lnTo>
                    <a:pt x="9610" y="2069"/>
                  </a:lnTo>
                  <a:lnTo>
                    <a:pt x="9301" y="1775"/>
                  </a:lnTo>
                  <a:lnTo>
                    <a:pt x="8949" y="1419"/>
                  </a:lnTo>
                  <a:lnTo>
                    <a:pt x="8595" y="1125"/>
                  </a:lnTo>
                  <a:lnTo>
                    <a:pt x="8200" y="888"/>
                  </a:lnTo>
                  <a:lnTo>
                    <a:pt x="7583" y="531"/>
                  </a:lnTo>
                  <a:lnTo>
                    <a:pt x="6921" y="238"/>
                  </a:lnTo>
                  <a:lnTo>
                    <a:pt x="5599" y="0"/>
                  </a:lnTo>
                  <a:close/>
                </a:path>
              </a:pathLst>
            </a:custGeom>
            <a:solidFill>
              <a:srgbClr val="363636">
                <a:alpha val="1061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380" name="Google Shape;2591;p52"/>
            <p:cNvSpPr/>
            <p:nvPr/>
          </p:nvSpPr>
          <p:spPr>
            <a:xfrm flipH="1">
              <a:off x="-1" y="-1"/>
              <a:ext cx="1088754" cy="341303"/>
            </a:xfrm>
            <a:custGeom>
              <a:avLst/>
              <a:ahLst/>
              <a:cxnLst>
                <a:cxn ang="0">
                  <a:pos x="wd2" y="hd2"/>
                </a:cxn>
                <a:cxn ang="5400000">
                  <a:pos x="wd2" y="hd2"/>
                </a:cxn>
                <a:cxn ang="10800000">
                  <a:pos x="wd2" y="hd2"/>
                </a:cxn>
                <a:cxn ang="16200000">
                  <a:pos x="wd2" y="hd2"/>
                </a:cxn>
              </a:cxnLst>
              <a:rect l="0" t="0" r="r" b="b"/>
              <a:pathLst>
                <a:path w="21600" h="21600" extrusionOk="0">
                  <a:moveTo>
                    <a:pt x="1409" y="0"/>
                  </a:moveTo>
                  <a:lnTo>
                    <a:pt x="0" y="9885"/>
                  </a:lnTo>
                  <a:lnTo>
                    <a:pt x="376" y="10754"/>
                  </a:lnTo>
                  <a:lnTo>
                    <a:pt x="751" y="11593"/>
                  </a:lnTo>
                  <a:lnTo>
                    <a:pt x="1136" y="12373"/>
                  </a:lnTo>
                  <a:lnTo>
                    <a:pt x="1531" y="13121"/>
                  </a:lnTo>
                  <a:lnTo>
                    <a:pt x="1925" y="13841"/>
                  </a:lnTo>
                  <a:lnTo>
                    <a:pt x="2339" y="14499"/>
                  </a:lnTo>
                  <a:lnTo>
                    <a:pt x="2752" y="15129"/>
                  </a:lnTo>
                  <a:lnTo>
                    <a:pt x="3165" y="15727"/>
                  </a:lnTo>
                  <a:lnTo>
                    <a:pt x="3587" y="16297"/>
                  </a:lnTo>
                  <a:lnTo>
                    <a:pt x="4019" y="16836"/>
                  </a:lnTo>
                  <a:lnTo>
                    <a:pt x="4883" y="17795"/>
                  </a:lnTo>
                  <a:lnTo>
                    <a:pt x="5325" y="18214"/>
                  </a:lnTo>
                  <a:lnTo>
                    <a:pt x="5766" y="18603"/>
                  </a:lnTo>
                  <a:lnTo>
                    <a:pt x="6217" y="18993"/>
                  </a:lnTo>
                  <a:lnTo>
                    <a:pt x="6659" y="19323"/>
                  </a:lnTo>
                  <a:lnTo>
                    <a:pt x="7109" y="19652"/>
                  </a:lnTo>
                  <a:lnTo>
                    <a:pt x="7560" y="19921"/>
                  </a:lnTo>
                  <a:lnTo>
                    <a:pt x="8011" y="20192"/>
                  </a:lnTo>
                  <a:lnTo>
                    <a:pt x="8461" y="20431"/>
                  </a:lnTo>
                  <a:lnTo>
                    <a:pt x="8912" y="20641"/>
                  </a:lnTo>
                  <a:lnTo>
                    <a:pt x="9363" y="20820"/>
                  </a:lnTo>
                  <a:lnTo>
                    <a:pt x="9814" y="21000"/>
                  </a:lnTo>
                  <a:lnTo>
                    <a:pt x="10255" y="21121"/>
                  </a:lnTo>
                  <a:lnTo>
                    <a:pt x="10706" y="21239"/>
                  </a:lnTo>
                  <a:lnTo>
                    <a:pt x="11148" y="21360"/>
                  </a:lnTo>
                  <a:lnTo>
                    <a:pt x="11580" y="21450"/>
                  </a:lnTo>
                  <a:lnTo>
                    <a:pt x="12021" y="21510"/>
                  </a:lnTo>
                  <a:lnTo>
                    <a:pt x="12876" y="21570"/>
                  </a:lnTo>
                  <a:lnTo>
                    <a:pt x="13721" y="21600"/>
                  </a:lnTo>
                  <a:lnTo>
                    <a:pt x="14538" y="21540"/>
                  </a:lnTo>
                  <a:lnTo>
                    <a:pt x="15327" y="21450"/>
                  </a:lnTo>
                  <a:lnTo>
                    <a:pt x="16087" y="21329"/>
                  </a:lnTo>
                  <a:lnTo>
                    <a:pt x="16820" y="21181"/>
                  </a:lnTo>
                  <a:lnTo>
                    <a:pt x="17505" y="20970"/>
                  </a:lnTo>
                  <a:lnTo>
                    <a:pt x="18153" y="20760"/>
                  </a:lnTo>
                  <a:lnTo>
                    <a:pt x="18764" y="20551"/>
                  </a:lnTo>
                  <a:lnTo>
                    <a:pt x="19318" y="20311"/>
                  </a:lnTo>
                  <a:lnTo>
                    <a:pt x="19825" y="20072"/>
                  </a:lnTo>
                  <a:lnTo>
                    <a:pt x="20276" y="19861"/>
                  </a:lnTo>
                  <a:lnTo>
                    <a:pt x="20989" y="19442"/>
                  </a:lnTo>
                  <a:lnTo>
                    <a:pt x="21440" y="19173"/>
                  </a:lnTo>
                  <a:lnTo>
                    <a:pt x="21600" y="19083"/>
                  </a:lnTo>
                  <a:lnTo>
                    <a:pt x="21037" y="9137"/>
                  </a:lnTo>
                  <a:lnTo>
                    <a:pt x="1409"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381" name="Google Shape;2592;p52"/>
            <p:cNvSpPr/>
            <p:nvPr/>
          </p:nvSpPr>
          <p:spPr>
            <a:xfrm flipH="1">
              <a:off x="31249" y="51599"/>
              <a:ext cx="1001629" cy="169928"/>
            </a:xfrm>
            <a:custGeom>
              <a:avLst/>
              <a:ahLst/>
              <a:cxnLst>
                <a:cxn ang="0">
                  <a:pos x="wd2" y="hd2"/>
                </a:cxn>
                <a:cxn ang="5400000">
                  <a:pos x="wd2" y="hd2"/>
                </a:cxn>
                <a:cxn ang="10800000">
                  <a:pos x="wd2" y="hd2"/>
                </a:cxn>
                <a:cxn ang="16200000">
                  <a:pos x="wd2" y="hd2"/>
                </a:cxn>
              </a:cxnLst>
              <a:rect l="0" t="0" r="r" b="b"/>
              <a:pathLst>
                <a:path w="21600" h="21600" extrusionOk="0">
                  <a:moveTo>
                    <a:pt x="316" y="0"/>
                  </a:moveTo>
                  <a:lnTo>
                    <a:pt x="255" y="60"/>
                  </a:lnTo>
                  <a:lnTo>
                    <a:pt x="183" y="121"/>
                  </a:lnTo>
                  <a:lnTo>
                    <a:pt x="122" y="299"/>
                  </a:lnTo>
                  <a:lnTo>
                    <a:pt x="61" y="419"/>
                  </a:lnTo>
                  <a:lnTo>
                    <a:pt x="20" y="601"/>
                  </a:lnTo>
                  <a:lnTo>
                    <a:pt x="0" y="782"/>
                  </a:lnTo>
                  <a:lnTo>
                    <a:pt x="0" y="842"/>
                  </a:lnTo>
                  <a:lnTo>
                    <a:pt x="10" y="903"/>
                  </a:lnTo>
                  <a:lnTo>
                    <a:pt x="388" y="2104"/>
                  </a:lnTo>
                  <a:lnTo>
                    <a:pt x="776" y="3248"/>
                  </a:lnTo>
                  <a:lnTo>
                    <a:pt x="1163" y="4331"/>
                  </a:lnTo>
                  <a:lnTo>
                    <a:pt x="1562" y="5415"/>
                  </a:lnTo>
                  <a:lnTo>
                    <a:pt x="1960" y="6438"/>
                  </a:lnTo>
                  <a:lnTo>
                    <a:pt x="2358" y="7401"/>
                  </a:lnTo>
                  <a:lnTo>
                    <a:pt x="2766" y="8304"/>
                  </a:lnTo>
                  <a:lnTo>
                    <a:pt x="3174" y="9206"/>
                  </a:lnTo>
                  <a:lnTo>
                    <a:pt x="3583" y="10048"/>
                  </a:lnTo>
                  <a:lnTo>
                    <a:pt x="4001" y="10891"/>
                  </a:lnTo>
                  <a:lnTo>
                    <a:pt x="4828" y="12454"/>
                  </a:lnTo>
                  <a:lnTo>
                    <a:pt x="5665" y="13900"/>
                  </a:lnTo>
                  <a:lnTo>
                    <a:pt x="6492" y="15222"/>
                  </a:lnTo>
                  <a:lnTo>
                    <a:pt x="6951" y="15883"/>
                  </a:lnTo>
                  <a:lnTo>
                    <a:pt x="7411" y="16547"/>
                  </a:lnTo>
                  <a:lnTo>
                    <a:pt x="8329" y="17748"/>
                  </a:lnTo>
                  <a:lnTo>
                    <a:pt x="8799" y="18292"/>
                  </a:lnTo>
                  <a:lnTo>
                    <a:pt x="9258" y="18772"/>
                  </a:lnTo>
                  <a:lnTo>
                    <a:pt x="9728" y="19194"/>
                  </a:lnTo>
                  <a:lnTo>
                    <a:pt x="10198" y="19614"/>
                  </a:lnTo>
                  <a:lnTo>
                    <a:pt x="10657" y="20036"/>
                  </a:lnTo>
                  <a:lnTo>
                    <a:pt x="11126" y="20338"/>
                  </a:lnTo>
                  <a:lnTo>
                    <a:pt x="11596" y="20637"/>
                  </a:lnTo>
                  <a:lnTo>
                    <a:pt x="12535" y="21120"/>
                  </a:lnTo>
                  <a:lnTo>
                    <a:pt x="13005" y="21301"/>
                  </a:lnTo>
                  <a:lnTo>
                    <a:pt x="13474" y="21419"/>
                  </a:lnTo>
                  <a:lnTo>
                    <a:pt x="13954" y="21540"/>
                  </a:lnTo>
                  <a:lnTo>
                    <a:pt x="14424" y="21600"/>
                  </a:lnTo>
                  <a:lnTo>
                    <a:pt x="14893" y="21600"/>
                  </a:lnTo>
                  <a:lnTo>
                    <a:pt x="15832" y="21479"/>
                  </a:lnTo>
                  <a:lnTo>
                    <a:pt x="16302" y="21358"/>
                  </a:lnTo>
                  <a:lnTo>
                    <a:pt x="16772" y="21241"/>
                  </a:lnTo>
                  <a:lnTo>
                    <a:pt x="17241" y="21060"/>
                  </a:lnTo>
                  <a:lnTo>
                    <a:pt x="17711" y="20818"/>
                  </a:lnTo>
                  <a:lnTo>
                    <a:pt x="18180" y="20516"/>
                  </a:lnTo>
                  <a:lnTo>
                    <a:pt x="18650" y="20218"/>
                  </a:lnTo>
                  <a:lnTo>
                    <a:pt x="19119" y="19855"/>
                  </a:lnTo>
                  <a:lnTo>
                    <a:pt x="19589" y="19436"/>
                  </a:lnTo>
                  <a:lnTo>
                    <a:pt x="20059" y="18953"/>
                  </a:lnTo>
                  <a:lnTo>
                    <a:pt x="20518" y="18473"/>
                  </a:lnTo>
                  <a:lnTo>
                    <a:pt x="20988" y="17930"/>
                  </a:lnTo>
                  <a:lnTo>
                    <a:pt x="21447" y="17329"/>
                  </a:lnTo>
                  <a:lnTo>
                    <a:pt x="21519" y="17208"/>
                  </a:lnTo>
                  <a:lnTo>
                    <a:pt x="21570" y="17027"/>
                  </a:lnTo>
                  <a:lnTo>
                    <a:pt x="21590" y="16846"/>
                  </a:lnTo>
                  <a:lnTo>
                    <a:pt x="21600" y="16725"/>
                  </a:lnTo>
                  <a:lnTo>
                    <a:pt x="21580" y="16608"/>
                  </a:lnTo>
                  <a:lnTo>
                    <a:pt x="21539" y="16487"/>
                  </a:lnTo>
                  <a:lnTo>
                    <a:pt x="21488" y="16487"/>
                  </a:lnTo>
                  <a:lnTo>
                    <a:pt x="21406" y="16547"/>
                  </a:lnTo>
                  <a:lnTo>
                    <a:pt x="20947" y="17087"/>
                  </a:lnTo>
                  <a:lnTo>
                    <a:pt x="20478" y="17631"/>
                  </a:lnTo>
                  <a:lnTo>
                    <a:pt x="20018" y="18171"/>
                  </a:lnTo>
                  <a:lnTo>
                    <a:pt x="19548" y="18591"/>
                  </a:lnTo>
                  <a:lnTo>
                    <a:pt x="19079" y="19013"/>
                  </a:lnTo>
                  <a:lnTo>
                    <a:pt x="18619" y="19315"/>
                  </a:lnTo>
                  <a:lnTo>
                    <a:pt x="18150" y="19674"/>
                  </a:lnTo>
                  <a:lnTo>
                    <a:pt x="17210" y="20157"/>
                  </a:lnTo>
                  <a:lnTo>
                    <a:pt x="16741" y="20338"/>
                  </a:lnTo>
                  <a:lnTo>
                    <a:pt x="16271" y="20456"/>
                  </a:lnTo>
                  <a:lnTo>
                    <a:pt x="15332" y="20577"/>
                  </a:lnTo>
                  <a:lnTo>
                    <a:pt x="14863" y="20577"/>
                  </a:lnTo>
                  <a:lnTo>
                    <a:pt x="13923" y="20456"/>
                  </a:lnTo>
                  <a:lnTo>
                    <a:pt x="13454" y="20338"/>
                  </a:lnTo>
                  <a:lnTo>
                    <a:pt x="12515" y="19976"/>
                  </a:lnTo>
                  <a:lnTo>
                    <a:pt x="12045" y="19735"/>
                  </a:lnTo>
                  <a:lnTo>
                    <a:pt x="11576" y="19436"/>
                  </a:lnTo>
                  <a:lnTo>
                    <a:pt x="11106" y="19134"/>
                  </a:lnTo>
                  <a:lnTo>
                    <a:pt x="10637" y="18772"/>
                  </a:lnTo>
                  <a:lnTo>
                    <a:pt x="10177" y="18352"/>
                  </a:lnTo>
                  <a:lnTo>
                    <a:pt x="9707" y="17930"/>
                  </a:lnTo>
                  <a:lnTo>
                    <a:pt x="9248" y="17450"/>
                  </a:lnTo>
                  <a:lnTo>
                    <a:pt x="8779" y="16906"/>
                  </a:lnTo>
                  <a:lnTo>
                    <a:pt x="8319" y="16366"/>
                  </a:lnTo>
                  <a:lnTo>
                    <a:pt x="7860" y="15765"/>
                  </a:lnTo>
                  <a:lnTo>
                    <a:pt x="7401" y="15162"/>
                  </a:lnTo>
                  <a:lnTo>
                    <a:pt x="6941" y="14501"/>
                  </a:lnTo>
                  <a:lnTo>
                    <a:pt x="6482" y="13779"/>
                  </a:lnTo>
                  <a:lnTo>
                    <a:pt x="5696" y="12514"/>
                  </a:lnTo>
                  <a:lnTo>
                    <a:pt x="4910" y="11132"/>
                  </a:lnTo>
                  <a:lnTo>
                    <a:pt x="4134" y="9626"/>
                  </a:lnTo>
                  <a:lnTo>
                    <a:pt x="3348" y="8002"/>
                  </a:lnTo>
                  <a:lnTo>
                    <a:pt x="2971" y="7160"/>
                  </a:lnTo>
                  <a:lnTo>
                    <a:pt x="2582" y="6257"/>
                  </a:lnTo>
                  <a:lnTo>
                    <a:pt x="2204" y="5355"/>
                  </a:lnTo>
                  <a:lnTo>
                    <a:pt x="1827" y="4392"/>
                  </a:lnTo>
                  <a:lnTo>
                    <a:pt x="1449" y="3369"/>
                  </a:lnTo>
                  <a:lnTo>
                    <a:pt x="1082" y="2285"/>
                  </a:lnTo>
                  <a:lnTo>
                    <a:pt x="725" y="1201"/>
                  </a:lnTo>
                  <a:lnTo>
                    <a:pt x="357" y="60"/>
                  </a:lnTo>
                  <a:lnTo>
                    <a:pt x="316"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382" name="Google Shape;2593;p52"/>
            <p:cNvSpPr/>
            <p:nvPr/>
          </p:nvSpPr>
          <p:spPr>
            <a:xfrm flipH="1">
              <a:off x="491825" y="99874"/>
              <a:ext cx="150528" cy="36452"/>
            </a:xfrm>
            <a:custGeom>
              <a:avLst/>
              <a:ahLst/>
              <a:cxnLst>
                <a:cxn ang="0">
                  <a:pos x="wd2" y="hd2"/>
                </a:cxn>
                <a:cxn ang="5400000">
                  <a:pos x="wd2" y="hd2"/>
                </a:cxn>
                <a:cxn ang="10800000">
                  <a:pos x="wd2" y="hd2"/>
                </a:cxn>
                <a:cxn ang="16200000">
                  <a:pos x="wd2" y="hd2"/>
                </a:cxn>
              </a:cxnLst>
              <a:rect l="0" t="0" r="r" b="b"/>
              <a:pathLst>
                <a:path w="21600" h="21600" extrusionOk="0">
                  <a:moveTo>
                    <a:pt x="21259" y="0"/>
                  </a:moveTo>
                  <a:lnTo>
                    <a:pt x="20786" y="281"/>
                  </a:lnTo>
                  <a:lnTo>
                    <a:pt x="1155" y="17111"/>
                  </a:lnTo>
                  <a:lnTo>
                    <a:pt x="814" y="17674"/>
                  </a:lnTo>
                  <a:lnTo>
                    <a:pt x="474" y="18519"/>
                  </a:lnTo>
                  <a:lnTo>
                    <a:pt x="201" y="19081"/>
                  </a:lnTo>
                  <a:lnTo>
                    <a:pt x="0" y="20193"/>
                  </a:lnTo>
                  <a:lnTo>
                    <a:pt x="0" y="21037"/>
                  </a:lnTo>
                  <a:lnTo>
                    <a:pt x="68" y="21319"/>
                  </a:lnTo>
                  <a:lnTo>
                    <a:pt x="337" y="21600"/>
                  </a:lnTo>
                  <a:lnTo>
                    <a:pt x="746" y="21319"/>
                  </a:lnTo>
                  <a:lnTo>
                    <a:pt x="20377" y="4489"/>
                  </a:lnTo>
                  <a:lnTo>
                    <a:pt x="20717" y="3926"/>
                  </a:lnTo>
                  <a:lnTo>
                    <a:pt x="21055" y="3363"/>
                  </a:lnTo>
                  <a:lnTo>
                    <a:pt x="21327" y="2519"/>
                  </a:lnTo>
                  <a:lnTo>
                    <a:pt x="21532" y="1689"/>
                  </a:lnTo>
                  <a:lnTo>
                    <a:pt x="21600" y="844"/>
                  </a:lnTo>
                  <a:lnTo>
                    <a:pt x="21464" y="281"/>
                  </a:lnTo>
                  <a:lnTo>
                    <a:pt x="2125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383" name="Google Shape;2594;p52"/>
            <p:cNvSpPr/>
            <p:nvPr/>
          </p:nvSpPr>
          <p:spPr>
            <a:xfrm flipH="1">
              <a:off x="477149" y="94199"/>
              <a:ext cx="137278" cy="55853"/>
            </a:xfrm>
            <a:custGeom>
              <a:avLst/>
              <a:ahLst/>
              <a:cxnLst>
                <a:cxn ang="0">
                  <a:pos x="wd2" y="hd2"/>
                </a:cxn>
                <a:cxn ang="5400000">
                  <a:pos x="wd2" y="hd2"/>
                </a:cxn>
                <a:cxn ang="10800000">
                  <a:pos x="wd2" y="hd2"/>
                </a:cxn>
                <a:cxn ang="16200000">
                  <a:pos x="wd2" y="hd2"/>
                </a:cxn>
              </a:cxnLst>
              <a:rect l="0" t="0" r="r" b="b"/>
              <a:pathLst>
                <a:path w="21600" h="21600" extrusionOk="0">
                  <a:moveTo>
                    <a:pt x="1562" y="0"/>
                  </a:moveTo>
                  <a:lnTo>
                    <a:pt x="1117" y="184"/>
                  </a:lnTo>
                  <a:lnTo>
                    <a:pt x="669" y="551"/>
                  </a:lnTo>
                  <a:lnTo>
                    <a:pt x="75" y="2011"/>
                  </a:lnTo>
                  <a:lnTo>
                    <a:pt x="0" y="2379"/>
                  </a:lnTo>
                  <a:lnTo>
                    <a:pt x="0" y="2746"/>
                  </a:lnTo>
                  <a:lnTo>
                    <a:pt x="75" y="3113"/>
                  </a:lnTo>
                  <a:lnTo>
                    <a:pt x="149" y="3297"/>
                  </a:lnTo>
                  <a:lnTo>
                    <a:pt x="299" y="3655"/>
                  </a:lnTo>
                  <a:lnTo>
                    <a:pt x="519" y="4022"/>
                  </a:lnTo>
                  <a:lnTo>
                    <a:pt x="19665" y="21416"/>
                  </a:lnTo>
                  <a:lnTo>
                    <a:pt x="20034" y="21600"/>
                  </a:lnTo>
                  <a:lnTo>
                    <a:pt x="20483" y="21416"/>
                  </a:lnTo>
                  <a:lnTo>
                    <a:pt x="20857" y="20865"/>
                  </a:lnTo>
                  <a:lnTo>
                    <a:pt x="21226" y="20324"/>
                  </a:lnTo>
                  <a:lnTo>
                    <a:pt x="21451" y="19589"/>
                  </a:lnTo>
                  <a:lnTo>
                    <a:pt x="21600" y="18854"/>
                  </a:lnTo>
                  <a:lnTo>
                    <a:pt x="21451" y="18119"/>
                  </a:lnTo>
                  <a:lnTo>
                    <a:pt x="21301" y="17936"/>
                  </a:lnTo>
                  <a:lnTo>
                    <a:pt x="21077" y="17568"/>
                  </a:lnTo>
                  <a:lnTo>
                    <a:pt x="1935" y="184"/>
                  </a:lnTo>
                  <a:lnTo>
                    <a:pt x="15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grpSp>
      <p:sp>
        <p:nvSpPr>
          <p:cNvPr id="1049384" name="Our analysis comes from three key data sets:"/>
          <p:cNvSpPr txBox="1"/>
          <p:nvPr/>
        </p:nvSpPr>
        <p:spPr>
          <a:xfrm>
            <a:off x="1508500" y="816962"/>
            <a:ext cx="6490962" cy="508001"/>
          </a:xfrm>
          <a:prstGeom prst="rect"/>
          <a:ln w="12700">
            <a:miter lim="400000"/>
          </a:ln>
        </p:spPr>
        <p:txBody>
          <a:bodyPr bIns="0" lIns="0" rIns="0" tIns="0">
            <a:spAutoFit/>
          </a:bodyPr>
          <a:lstStyle>
            <a:lvl1pPr defTabSz="457200">
              <a:lnSpc>
                <a:spcPct val="200000"/>
              </a:lnSpc>
              <a:defRPr sz="1700">
                <a:solidFill>
                  <a:srgbClr val="E2CAA9"/>
                </a:solidFill>
                <a:latin typeface="Annai MN Regular"/>
                <a:ea typeface="Annai MN Regular"/>
                <a:cs typeface="Annai MN Regular"/>
                <a:sym typeface="Annai MN Regular"/>
              </a:defRPr>
            </a:lvl1pPr>
          </a:lstStyle>
          <a:p>
            <a:r>
              <a:t>Our analysis comes from three key data sets:</a:t>
            </a:r>
          </a:p>
        </p:txBody>
      </p:sp>
      <p:sp>
        <p:nvSpPr>
          <p:cNvPr id="1049385" name="Google Shape;2548;p52"/>
          <p:cNvSpPr txBox="1">
            <a:spLocks noGrp="1"/>
          </p:cNvSpPr>
          <p:nvPr>
            <p:ph type="title"/>
          </p:nvPr>
        </p:nvSpPr>
        <p:spPr>
          <a:xfrm>
            <a:off x="6134548" y="2757965"/>
            <a:ext cx="2175301" cy="365702"/>
          </a:xfrm>
          <a:prstGeom prst="rect"/>
        </p:spPr>
        <p:txBody>
          <a:bodyPr>
            <a:noAutofit/>
          </a:bodyPr>
          <a:p>
            <a:pPr defTabSz="277794">
              <a:defRPr sz="931"/>
            </a:pPr>
            <a:r>
              <a:rPr dirty="0" sz="1800"/>
              <a:t>Products sheet</a:t>
            </a:r>
          </a:p>
        </p:txBody>
      </p:sp>
      <p:sp>
        <p:nvSpPr>
          <p:cNvPr id="1049386" name="gives us all the details about sales, like when orders were placed, how much was sold, and the revenue we made—perfect for spotting trends."/>
          <p:cNvSpPr txBox="1">
            <a:spLocks noGrp="1"/>
          </p:cNvSpPr>
          <p:nvPr>
            <p:ph type="body" sz="quarter" idx="4294967295"/>
          </p:nvPr>
        </p:nvSpPr>
        <p:spPr>
          <a:xfrm>
            <a:off x="855924" y="3024017"/>
            <a:ext cx="2175300" cy="1182935"/>
          </a:xfrm>
          <a:prstGeom prst="rect"/>
        </p:spPr>
        <p:txBody>
          <a:bodyPr>
            <a:noAutofit/>
          </a:bodyPr>
          <a:lstStyle>
            <a:lvl1pPr algn="ctr" defTabSz="521208" indent="0" marL="0">
              <a:buClrTx/>
              <a:buSzTx/>
              <a:buNone/>
              <a:defRPr sz="912"/>
            </a:lvl1pPr>
          </a:lstStyle>
          <a:p>
            <a:r>
              <a:rPr dirty="0" sz="1200" lang="en-US"/>
              <a:t>G</a:t>
            </a:r>
            <a:r>
              <a:rPr dirty="0" sz="1200" smtClean="0"/>
              <a:t>ives </a:t>
            </a:r>
            <a:r>
              <a:rPr dirty="0" sz="1200"/>
              <a:t>us all the details about sales, like when orders were placed, how much was sold, and the revenue we made—perfect for spotting trends.</a:t>
            </a:r>
          </a:p>
        </p:txBody>
      </p:sp>
      <p:sp>
        <p:nvSpPr>
          <p:cNvPr id="1049387" name="Google Shape;3226;p60"/>
          <p:cNvSpPr txBox="1"/>
          <p:nvPr/>
        </p:nvSpPr>
        <p:spPr>
          <a:xfrm>
            <a:off x="834151" y="2757965"/>
            <a:ext cx="2175300" cy="365702"/>
          </a:xfrm>
          <a:prstGeom prst="rect"/>
          <a:ln w="12700">
            <a:miter lim="400000"/>
          </a:ln>
        </p:spPr>
        <p:txBody>
          <a:bodyPr anchor="ctr" bIns="91423" lIns="91423" rIns="91423" tIns="91423">
            <a:noAutofit/>
          </a:bodyPr>
          <a:p>
            <a:pPr algn="ctr" defTabSz="368137">
              <a:lnSpc>
                <a:spcPct val="90000"/>
              </a:lnSpc>
              <a:defRPr sz="792">
                <a:solidFill>
                  <a:srgbClr val="FFFFFF"/>
                </a:solidFill>
                <a:latin typeface="Annai MN Regular"/>
                <a:ea typeface="Annai MN Regular"/>
                <a:cs typeface="Annai MN Regular"/>
                <a:sym typeface="Annai MN Regular"/>
              </a:defRPr>
            </a:pPr>
            <a:r>
              <a:rPr dirty="0" sz="1800"/>
              <a:t>Orders</a:t>
            </a:r>
            <a:r>
              <a:rPr dirty="0" sz="1800"/>
              <a:t> </a:t>
            </a:r>
            <a:r>
              <a:rPr dirty="0" sz="1800"/>
              <a:t>sheet</a:t>
            </a:r>
          </a:p>
        </p:txBody>
      </p:sp>
      <p:sp>
        <p:nvSpPr>
          <p:cNvPr id="1049388" name="Google Shape;3228;p60"/>
          <p:cNvSpPr txBox="1"/>
          <p:nvPr/>
        </p:nvSpPr>
        <p:spPr>
          <a:xfrm>
            <a:off x="3486587" y="2757965"/>
            <a:ext cx="2175302" cy="365702"/>
          </a:xfrm>
          <a:prstGeom prst="rect"/>
          <a:ln w="12700">
            <a:miter lim="400000"/>
          </a:ln>
        </p:spPr>
        <p:txBody>
          <a:bodyPr anchor="ctr" bIns="91423" lIns="91423" rIns="91423" tIns="91423">
            <a:noAutofit/>
          </a:bodyPr>
          <a:p>
            <a:pPr algn="ctr" defTabSz="368137">
              <a:lnSpc>
                <a:spcPct val="90000"/>
              </a:lnSpc>
              <a:defRPr sz="924">
                <a:solidFill>
                  <a:srgbClr val="FFFFFF"/>
                </a:solidFill>
                <a:latin typeface="Annai MN Regular"/>
                <a:ea typeface="Annai MN Regular"/>
                <a:cs typeface="Annai MN Regular"/>
                <a:sym typeface="Annai MN Regular"/>
              </a:defRPr>
            </a:pPr>
            <a:r>
              <a:rPr dirty="0" sz="1800"/>
              <a:t>Customers sheet</a:t>
            </a:r>
          </a:p>
        </p:txBody>
      </p:sp>
      <p:sp>
        <p:nvSpPr>
          <p:cNvPr id="1049389" name="Google Shape;3229;p60"/>
          <p:cNvSpPr txBox="1"/>
          <p:nvPr/>
        </p:nvSpPr>
        <p:spPr>
          <a:xfrm>
            <a:off x="3486587" y="3112059"/>
            <a:ext cx="2175302" cy="1094314"/>
          </a:xfrm>
          <a:prstGeom prst="rect"/>
          <a:ln w="12700">
            <a:miter lim="400000"/>
          </a:ln>
        </p:spPr>
        <p:txBody>
          <a:bodyPr anchor="ctr" bIns="91423" lIns="91423" rIns="91423" tIns="91423">
            <a:noAutofit/>
          </a:bodyPr>
          <a:lstStyle>
            <a:lvl1pPr algn="ctr" defTabSz="530351">
              <a:defRPr sz="928">
                <a:solidFill>
                  <a:srgbClr val="FFFFFF"/>
                </a:solidFill>
                <a:latin typeface="Annai MN Regular"/>
                <a:ea typeface="Annai MN Regular"/>
                <a:cs typeface="Annai MN Regular"/>
                <a:sym typeface="Annai MN Regular"/>
              </a:defRPr>
            </a:lvl1pPr>
          </a:lstStyle>
          <a:p>
            <a:r>
              <a:rPr dirty="0" sz="1200" lang="en-US" smtClean="0"/>
              <a:t>H</a:t>
            </a:r>
            <a:r>
              <a:rPr dirty="0" sz="1200" smtClean="0"/>
              <a:t>elps </a:t>
            </a:r>
            <a:r>
              <a:rPr dirty="0" sz="1200"/>
              <a:t>us get to know our customer base better, with info like who they are and how to reach them, so we can market smarter.</a:t>
            </a:r>
          </a:p>
        </p:txBody>
      </p:sp>
      <p:sp>
        <p:nvSpPr>
          <p:cNvPr id="1049390" name="Google Shape;3230;p60"/>
          <p:cNvSpPr txBox="1"/>
          <p:nvPr/>
        </p:nvSpPr>
        <p:spPr>
          <a:xfrm>
            <a:off x="6175416" y="3289299"/>
            <a:ext cx="2175301" cy="914402"/>
          </a:xfrm>
          <a:prstGeom prst="rect"/>
          <a:ln w="12700">
            <a:miter lim="400000"/>
          </a:ln>
        </p:spPr>
        <p:txBody>
          <a:bodyPr anchor="ctr" bIns="91423" lIns="91423" rIns="91423" tIns="91423">
            <a:noAutofit/>
          </a:bodyPr>
          <a:lstStyle>
            <a:lvl1pPr algn="ctr" defTabSz="521208">
              <a:defRPr sz="912">
                <a:solidFill>
                  <a:srgbClr val="FFFFFF"/>
                </a:solidFill>
                <a:latin typeface="Annai MN Regular"/>
                <a:ea typeface="Annai MN Regular"/>
                <a:cs typeface="Annai MN Regular"/>
                <a:sym typeface="Annai MN Regular"/>
              </a:defRPr>
            </a:lvl1pPr>
          </a:lstStyle>
          <a:p>
            <a:r>
              <a:rPr dirty="0" sz="1200" lang="en-US" smtClean="0"/>
              <a:t>T</a:t>
            </a:r>
            <a:r>
              <a:rPr dirty="0" sz="1200" smtClean="0"/>
              <a:t>he </a:t>
            </a:r>
            <a:r>
              <a:rPr dirty="0" sz="1200"/>
              <a:t>tells us about the items we sell, like their categories, descriptions, and prices, helping us see what’s working and where to improve. </a:t>
            </a:r>
          </a:p>
        </p:txBody>
      </p:sp>
      <p:sp>
        <p:nvSpPr>
          <p:cNvPr id="1049391" name="Google Shape;3231;p60"/>
          <p:cNvSpPr/>
          <p:nvPr/>
        </p:nvSpPr>
        <p:spPr>
          <a:xfrm>
            <a:off x="1560150" y="1872033"/>
            <a:ext cx="723302" cy="720300"/>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392" name="Google Shape;3232;p60"/>
          <p:cNvSpPr/>
          <p:nvPr/>
        </p:nvSpPr>
        <p:spPr>
          <a:xfrm>
            <a:off x="4212587" y="1872033"/>
            <a:ext cx="723302" cy="720300"/>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sp>
        <p:nvSpPr>
          <p:cNvPr id="1049393" name="Google Shape;3233;p60"/>
          <p:cNvSpPr/>
          <p:nvPr/>
        </p:nvSpPr>
        <p:spPr>
          <a:xfrm>
            <a:off x="6860547" y="1872033"/>
            <a:ext cx="723302" cy="720300"/>
          </a:xfrm>
          <a:prstGeom prst="roundRect">
            <a:avLst>
              <a:gd name="adj" fmla="val 25592"/>
            </a:avLst>
          </a:prstGeom>
          <a:solidFill>
            <a:schemeClr val="accent1"/>
          </a:solidFill>
          <a:ln w="12700">
            <a:miter lim="400000"/>
          </a:ln>
          <a:effectLst>
            <a:outerShdw dir="3000000" dist="95250" rotWithShape="0">
              <a:srgbClr val="000000">
                <a:alpha val="10000"/>
              </a:srgbClr>
            </a:outerShdw>
          </a:effectLst>
        </p:spPr>
        <p:txBody>
          <a:bodyPr anchor="ctr" bIns="0" lIns="0" rIns="0" tIns="0"/>
          <a:p>
            <a:pPr algn="ctr">
              <a:defRPr>
                <a:solidFill>
                  <a:srgbClr val="000000"/>
                </a:solidFill>
              </a:defRPr>
            </a:pPr>
          </a:p>
        </p:txBody>
      </p:sp>
      <p:grpSp>
        <p:nvGrpSpPr>
          <p:cNvPr id="108" name="Google Shape;3242;p60"/>
          <p:cNvGrpSpPr/>
          <p:nvPr/>
        </p:nvGrpSpPr>
        <p:grpSpPr>
          <a:xfrm>
            <a:off x="6969551" y="2000475"/>
            <a:ext cx="505298" cy="463442"/>
            <a:chOff x="-1" y="0"/>
            <a:chExt cx="505296" cy="463441"/>
          </a:xfrm>
        </p:grpSpPr>
        <p:sp>
          <p:nvSpPr>
            <p:cNvPr id="1049394" name="Google Shape;3243;p60"/>
            <p:cNvSpPr/>
            <p:nvPr/>
          </p:nvSpPr>
          <p:spPr>
            <a:xfrm>
              <a:off x="18975" y="417678"/>
              <a:ext cx="467371" cy="3792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302" y="12661"/>
                  </a:lnTo>
                  <a:lnTo>
                    <a:pt x="362" y="14514"/>
                  </a:lnTo>
                  <a:lnTo>
                    <a:pt x="422" y="16011"/>
                  </a:lnTo>
                  <a:lnTo>
                    <a:pt x="544" y="17493"/>
                  </a:lnTo>
                  <a:lnTo>
                    <a:pt x="664" y="18991"/>
                  </a:lnTo>
                  <a:lnTo>
                    <a:pt x="786" y="19732"/>
                  </a:lnTo>
                  <a:lnTo>
                    <a:pt x="936" y="20844"/>
                  </a:lnTo>
                  <a:lnTo>
                    <a:pt x="1088" y="21229"/>
                  </a:lnTo>
                  <a:lnTo>
                    <a:pt x="1238" y="21600"/>
                  </a:lnTo>
                  <a:lnTo>
                    <a:pt x="20361" y="21600"/>
                  </a:lnTo>
                  <a:lnTo>
                    <a:pt x="20512" y="21229"/>
                  </a:lnTo>
                  <a:lnTo>
                    <a:pt x="20663" y="20844"/>
                  </a:lnTo>
                  <a:lnTo>
                    <a:pt x="20814" y="19732"/>
                  </a:lnTo>
                  <a:lnTo>
                    <a:pt x="20935" y="18991"/>
                  </a:lnTo>
                  <a:lnTo>
                    <a:pt x="21056" y="17493"/>
                  </a:lnTo>
                  <a:lnTo>
                    <a:pt x="21177" y="16011"/>
                  </a:lnTo>
                  <a:lnTo>
                    <a:pt x="21268" y="14514"/>
                  </a:lnTo>
                  <a:lnTo>
                    <a:pt x="21298" y="12661"/>
                  </a:lnTo>
                  <a:lnTo>
                    <a:pt x="21600"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395" name="Google Shape;3244;p60"/>
            <p:cNvSpPr/>
            <p:nvPr/>
          </p:nvSpPr>
          <p:spPr>
            <a:xfrm>
              <a:off x="24207" y="164067"/>
              <a:ext cx="373897" cy="221596"/>
            </a:xfrm>
            <a:custGeom>
              <a:avLst/>
              <a:ahLst/>
              <a:cxnLst>
                <a:cxn ang="0">
                  <a:pos x="wd2" y="hd2"/>
                </a:cxn>
                <a:cxn ang="5400000">
                  <a:pos x="wd2" y="hd2"/>
                </a:cxn>
                <a:cxn ang="10800000">
                  <a:pos x="wd2" y="hd2"/>
                </a:cxn>
                <a:cxn ang="16200000">
                  <a:pos x="wd2" y="hd2"/>
                </a:cxn>
              </a:cxnLst>
              <a:rect l="0" t="0" r="r" b="b"/>
              <a:pathLst>
                <a:path w="21600" h="21600" extrusionOk="0">
                  <a:moveTo>
                    <a:pt x="5060" y="3121"/>
                  </a:moveTo>
                  <a:lnTo>
                    <a:pt x="5248" y="4395"/>
                  </a:lnTo>
                  <a:lnTo>
                    <a:pt x="5513" y="5607"/>
                  </a:lnTo>
                  <a:lnTo>
                    <a:pt x="5777" y="6881"/>
                  </a:lnTo>
                  <a:lnTo>
                    <a:pt x="6080" y="8091"/>
                  </a:lnTo>
                  <a:lnTo>
                    <a:pt x="5400" y="8091"/>
                  </a:lnTo>
                  <a:lnTo>
                    <a:pt x="5098" y="8028"/>
                  </a:lnTo>
                  <a:lnTo>
                    <a:pt x="4758" y="7901"/>
                  </a:lnTo>
                  <a:lnTo>
                    <a:pt x="4456" y="7708"/>
                  </a:lnTo>
                  <a:lnTo>
                    <a:pt x="4153" y="7518"/>
                  </a:lnTo>
                  <a:lnTo>
                    <a:pt x="3851" y="7262"/>
                  </a:lnTo>
                  <a:lnTo>
                    <a:pt x="3586" y="7008"/>
                  </a:lnTo>
                  <a:lnTo>
                    <a:pt x="3322" y="6688"/>
                  </a:lnTo>
                  <a:lnTo>
                    <a:pt x="3096" y="6308"/>
                  </a:lnTo>
                  <a:lnTo>
                    <a:pt x="2869" y="5925"/>
                  </a:lnTo>
                  <a:lnTo>
                    <a:pt x="2681" y="5541"/>
                  </a:lnTo>
                  <a:lnTo>
                    <a:pt x="2492" y="5097"/>
                  </a:lnTo>
                  <a:lnTo>
                    <a:pt x="2340" y="4651"/>
                  </a:lnTo>
                  <a:lnTo>
                    <a:pt x="2189" y="4141"/>
                  </a:lnTo>
                  <a:lnTo>
                    <a:pt x="2077" y="3631"/>
                  </a:lnTo>
                  <a:lnTo>
                    <a:pt x="1962" y="3121"/>
                  </a:lnTo>
                  <a:close/>
                  <a:moveTo>
                    <a:pt x="0" y="0"/>
                  </a:moveTo>
                  <a:lnTo>
                    <a:pt x="0" y="1527"/>
                  </a:lnTo>
                  <a:lnTo>
                    <a:pt x="38" y="2547"/>
                  </a:lnTo>
                  <a:lnTo>
                    <a:pt x="113" y="3504"/>
                  </a:lnTo>
                  <a:lnTo>
                    <a:pt x="263" y="4461"/>
                  </a:lnTo>
                  <a:lnTo>
                    <a:pt x="453" y="5288"/>
                  </a:lnTo>
                  <a:lnTo>
                    <a:pt x="717" y="6181"/>
                  </a:lnTo>
                  <a:lnTo>
                    <a:pt x="980" y="6945"/>
                  </a:lnTo>
                  <a:lnTo>
                    <a:pt x="1320" y="7708"/>
                  </a:lnTo>
                  <a:lnTo>
                    <a:pt x="1699" y="8409"/>
                  </a:lnTo>
                  <a:lnTo>
                    <a:pt x="2114" y="9048"/>
                  </a:lnTo>
                  <a:lnTo>
                    <a:pt x="2529" y="9555"/>
                  </a:lnTo>
                  <a:lnTo>
                    <a:pt x="3021" y="10065"/>
                  </a:lnTo>
                  <a:lnTo>
                    <a:pt x="3511" y="10449"/>
                  </a:lnTo>
                  <a:lnTo>
                    <a:pt x="4041" y="10832"/>
                  </a:lnTo>
                  <a:lnTo>
                    <a:pt x="4606" y="11022"/>
                  </a:lnTo>
                  <a:lnTo>
                    <a:pt x="5173" y="11212"/>
                  </a:lnTo>
                  <a:lnTo>
                    <a:pt x="6910" y="11212"/>
                  </a:lnTo>
                  <a:lnTo>
                    <a:pt x="7287" y="12999"/>
                  </a:lnTo>
                  <a:lnTo>
                    <a:pt x="7477" y="13889"/>
                  </a:lnTo>
                  <a:lnTo>
                    <a:pt x="7627" y="14782"/>
                  </a:lnTo>
                  <a:lnTo>
                    <a:pt x="7779" y="15673"/>
                  </a:lnTo>
                  <a:lnTo>
                    <a:pt x="7854" y="16566"/>
                  </a:lnTo>
                  <a:lnTo>
                    <a:pt x="7929" y="17520"/>
                  </a:lnTo>
                  <a:lnTo>
                    <a:pt x="7929" y="18413"/>
                  </a:lnTo>
                  <a:lnTo>
                    <a:pt x="7967" y="19050"/>
                  </a:lnTo>
                  <a:lnTo>
                    <a:pt x="8081" y="19687"/>
                  </a:lnTo>
                  <a:lnTo>
                    <a:pt x="8269" y="20197"/>
                  </a:lnTo>
                  <a:lnTo>
                    <a:pt x="8496" y="20643"/>
                  </a:lnTo>
                  <a:lnTo>
                    <a:pt x="8761" y="21027"/>
                  </a:lnTo>
                  <a:lnTo>
                    <a:pt x="9062" y="21344"/>
                  </a:lnTo>
                  <a:lnTo>
                    <a:pt x="9441" y="21537"/>
                  </a:lnTo>
                  <a:lnTo>
                    <a:pt x="9818" y="21600"/>
                  </a:lnTo>
                  <a:lnTo>
                    <a:pt x="16615" y="21600"/>
                  </a:lnTo>
                  <a:lnTo>
                    <a:pt x="16992" y="21537"/>
                  </a:lnTo>
                  <a:lnTo>
                    <a:pt x="17370" y="21344"/>
                  </a:lnTo>
                  <a:lnTo>
                    <a:pt x="17672" y="21027"/>
                  </a:lnTo>
                  <a:lnTo>
                    <a:pt x="17937" y="20643"/>
                  </a:lnTo>
                  <a:lnTo>
                    <a:pt x="18162" y="20197"/>
                  </a:lnTo>
                  <a:lnTo>
                    <a:pt x="18352" y="19687"/>
                  </a:lnTo>
                  <a:lnTo>
                    <a:pt x="18465" y="19050"/>
                  </a:lnTo>
                  <a:lnTo>
                    <a:pt x="18502" y="18413"/>
                  </a:lnTo>
                  <a:lnTo>
                    <a:pt x="18541" y="17203"/>
                  </a:lnTo>
                  <a:lnTo>
                    <a:pt x="18617" y="16056"/>
                  </a:lnTo>
                  <a:lnTo>
                    <a:pt x="18767" y="14846"/>
                  </a:lnTo>
                  <a:lnTo>
                    <a:pt x="18956" y="13699"/>
                  </a:lnTo>
                  <a:lnTo>
                    <a:pt x="19221" y="12552"/>
                  </a:lnTo>
                  <a:lnTo>
                    <a:pt x="19484" y="11469"/>
                  </a:lnTo>
                  <a:lnTo>
                    <a:pt x="20051" y="9238"/>
                  </a:lnTo>
                  <a:lnTo>
                    <a:pt x="20618" y="6945"/>
                  </a:lnTo>
                  <a:lnTo>
                    <a:pt x="20883" y="5861"/>
                  </a:lnTo>
                  <a:lnTo>
                    <a:pt x="21108" y="4714"/>
                  </a:lnTo>
                  <a:lnTo>
                    <a:pt x="21298" y="3567"/>
                  </a:lnTo>
                  <a:lnTo>
                    <a:pt x="21448" y="2357"/>
                  </a:lnTo>
                  <a:lnTo>
                    <a:pt x="21562" y="1210"/>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396" name="Google Shape;3245;p60"/>
            <p:cNvSpPr/>
            <p:nvPr/>
          </p:nvSpPr>
          <p:spPr>
            <a:xfrm>
              <a:off x="339925" y="155555"/>
              <a:ext cx="22882" cy="60808"/>
            </a:xfrm>
            <a:custGeom>
              <a:avLst/>
              <a:ahLst/>
              <a:cxnLst>
                <a:cxn ang="0">
                  <a:pos x="wd2" y="hd2"/>
                </a:cxn>
                <a:cxn ang="5400000">
                  <a:pos x="wd2" y="hd2"/>
                </a:cxn>
                <a:cxn ang="10800000">
                  <a:pos x="wd2" y="hd2"/>
                </a:cxn>
                <a:cxn ang="16200000">
                  <a:pos x="wd2" y="hd2"/>
                </a:cxn>
              </a:cxnLst>
              <a:rect l="0" t="0" r="r" b="b"/>
              <a:pathLst>
                <a:path w="21600" h="21600" extrusionOk="0">
                  <a:moveTo>
                    <a:pt x="14179" y="0"/>
                  </a:moveTo>
                  <a:lnTo>
                    <a:pt x="11107" y="231"/>
                  </a:lnTo>
                  <a:lnTo>
                    <a:pt x="8625" y="934"/>
                  </a:lnTo>
                  <a:lnTo>
                    <a:pt x="7397" y="1859"/>
                  </a:lnTo>
                  <a:lnTo>
                    <a:pt x="6782" y="3024"/>
                  </a:lnTo>
                  <a:lnTo>
                    <a:pt x="6168" y="6500"/>
                  </a:lnTo>
                  <a:lnTo>
                    <a:pt x="4939" y="10217"/>
                  </a:lnTo>
                  <a:lnTo>
                    <a:pt x="3072" y="13935"/>
                  </a:lnTo>
                  <a:lnTo>
                    <a:pt x="0" y="17883"/>
                  </a:lnTo>
                  <a:lnTo>
                    <a:pt x="0" y="19039"/>
                  </a:lnTo>
                  <a:lnTo>
                    <a:pt x="614" y="19973"/>
                  </a:lnTo>
                  <a:lnTo>
                    <a:pt x="2457" y="20897"/>
                  </a:lnTo>
                  <a:lnTo>
                    <a:pt x="5554" y="21369"/>
                  </a:lnTo>
                  <a:lnTo>
                    <a:pt x="7397" y="21600"/>
                  </a:lnTo>
                  <a:lnTo>
                    <a:pt x="9854" y="21369"/>
                  </a:lnTo>
                  <a:lnTo>
                    <a:pt x="11722" y="20897"/>
                  </a:lnTo>
                  <a:lnTo>
                    <a:pt x="13565" y="20435"/>
                  </a:lnTo>
                  <a:lnTo>
                    <a:pt x="14793" y="19510"/>
                  </a:lnTo>
                  <a:lnTo>
                    <a:pt x="17889" y="15100"/>
                  </a:lnTo>
                  <a:lnTo>
                    <a:pt x="20347" y="10911"/>
                  </a:lnTo>
                  <a:lnTo>
                    <a:pt x="21600" y="6972"/>
                  </a:lnTo>
                  <a:lnTo>
                    <a:pt x="21600" y="3024"/>
                  </a:lnTo>
                  <a:lnTo>
                    <a:pt x="20961" y="1859"/>
                  </a:lnTo>
                  <a:lnTo>
                    <a:pt x="19732" y="934"/>
                  </a:lnTo>
                  <a:lnTo>
                    <a:pt x="17275" y="231"/>
                  </a:lnTo>
                  <a:lnTo>
                    <a:pt x="1417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397" name="Google Shape;3246;p60"/>
            <p:cNvSpPr/>
            <p:nvPr/>
          </p:nvSpPr>
          <p:spPr>
            <a:xfrm>
              <a:off x="293514" y="232032"/>
              <a:ext cx="50318" cy="118334"/>
            </a:xfrm>
            <a:custGeom>
              <a:avLst/>
              <a:ahLst/>
              <a:cxnLst>
                <a:cxn ang="0">
                  <a:pos x="wd2" y="hd2"/>
                </a:cxn>
                <a:cxn ang="5400000">
                  <a:pos x="wd2" y="hd2"/>
                </a:cxn>
                <a:cxn ang="10800000">
                  <a:pos x="wd2" y="hd2"/>
                </a:cxn>
                <a:cxn ang="16200000">
                  <a:pos x="wd2" y="hd2"/>
                </a:cxn>
              </a:cxnLst>
              <a:rect l="0" t="0" r="r" b="b"/>
              <a:pathLst>
                <a:path w="21600" h="21600" extrusionOk="0">
                  <a:moveTo>
                    <a:pt x="18237" y="0"/>
                  </a:moveTo>
                  <a:lnTo>
                    <a:pt x="16829" y="119"/>
                  </a:lnTo>
                  <a:lnTo>
                    <a:pt x="15711" y="480"/>
                  </a:lnTo>
                  <a:lnTo>
                    <a:pt x="15152" y="955"/>
                  </a:lnTo>
                  <a:lnTo>
                    <a:pt x="11778" y="4295"/>
                  </a:lnTo>
                  <a:lnTo>
                    <a:pt x="7856" y="7997"/>
                  </a:lnTo>
                  <a:lnTo>
                    <a:pt x="4492" y="11936"/>
                  </a:lnTo>
                  <a:lnTo>
                    <a:pt x="2805" y="13841"/>
                  </a:lnTo>
                  <a:lnTo>
                    <a:pt x="1676" y="15870"/>
                  </a:lnTo>
                  <a:lnTo>
                    <a:pt x="559" y="17899"/>
                  </a:lnTo>
                  <a:lnTo>
                    <a:pt x="0" y="20046"/>
                  </a:lnTo>
                  <a:lnTo>
                    <a:pt x="279" y="20645"/>
                  </a:lnTo>
                  <a:lnTo>
                    <a:pt x="838" y="21120"/>
                  </a:lnTo>
                  <a:lnTo>
                    <a:pt x="1956" y="21476"/>
                  </a:lnTo>
                  <a:lnTo>
                    <a:pt x="3363" y="21600"/>
                  </a:lnTo>
                  <a:lnTo>
                    <a:pt x="3643" y="21600"/>
                  </a:lnTo>
                  <a:lnTo>
                    <a:pt x="4771" y="21476"/>
                  </a:lnTo>
                  <a:lnTo>
                    <a:pt x="5889" y="21239"/>
                  </a:lnTo>
                  <a:lnTo>
                    <a:pt x="6727" y="20764"/>
                  </a:lnTo>
                  <a:lnTo>
                    <a:pt x="7017" y="20284"/>
                  </a:lnTo>
                  <a:lnTo>
                    <a:pt x="7576" y="18379"/>
                  </a:lnTo>
                  <a:lnTo>
                    <a:pt x="8414" y="16468"/>
                  </a:lnTo>
                  <a:lnTo>
                    <a:pt x="9543" y="14677"/>
                  </a:lnTo>
                  <a:lnTo>
                    <a:pt x="10940" y="12767"/>
                  </a:lnTo>
                  <a:lnTo>
                    <a:pt x="14303" y="9189"/>
                  </a:lnTo>
                  <a:lnTo>
                    <a:pt x="17957" y="5488"/>
                  </a:lnTo>
                  <a:lnTo>
                    <a:pt x="21321" y="2148"/>
                  </a:lnTo>
                  <a:lnTo>
                    <a:pt x="21600" y="1554"/>
                  </a:lnTo>
                  <a:lnTo>
                    <a:pt x="21321" y="955"/>
                  </a:lnTo>
                  <a:lnTo>
                    <a:pt x="20762" y="480"/>
                  </a:lnTo>
                  <a:lnTo>
                    <a:pt x="19644" y="119"/>
                  </a:lnTo>
                  <a:lnTo>
                    <a:pt x="18237"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398" name="Google Shape;3247;p60"/>
            <p:cNvSpPr/>
            <p:nvPr/>
          </p:nvSpPr>
          <p:spPr>
            <a:xfrm>
              <a:off x="-2" y="409843"/>
              <a:ext cx="505298" cy="53599"/>
            </a:xfrm>
            <a:custGeom>
              <a:avLst/>
              <a:ahLst/>
              <a:cxnLst>
                <a:cxn ang="0">
                  <a:pos x="wd2" y="hd2"/>
                </a:cxn>
                <a:cxn ang="5400000">
                  <a:pos x="wd2" y="hd2"/>
                </a:cxn>
                <a:cxn ang="10800000">
                  <a:pos x="wd2" y="hd2"/>
                </a:cxn>
                <a:cxn ang="16200000">
                  <a:pos x="wd2" y="hd2"/>
                </a:cxn>
              </a:cxnLst>
              <a:rect l="0" t="0" r="r" b="b"/>
              <a:pathLst>
                <a:path w="21600" h="21600" extrusionOk="0">
                  <a:moveTo>
                    <a:pt x="20343" y="6315"/>
                  </a:moveTo>
                  <a:lnTo>
                    <a:pt x="20202" y="11057"/>
                  </a:lnTo>
                  <a:lnTo>
                    <a:pt x="20119" y="12641"/>
                  </a:lnTo>
                  <a:lnTo>
                    <a:pt x="19980" y="13963"/>
                  </a:lnTo>
                  <a:lnTo>
                    <a:pt x="19812" y="14750"/>
                  </a:lnTo>
                  <a:lnTo>
                    <a:pt x="19644" y="15012"/>
                  </a:lnTo>
                  <a:lnTo>
                    <a:pt x="1956" y="15012"/>
                  </a:lnTo>
                  <a:lnTo>
                    <a:pt x="1789" y="14750"/>
                  </a:lnTo>
                  <a:lnTo>
                    <a:pt x="1621" y="13963"/>
                  </a:lnTo>
                  <a:lnTo>
                    <a:pt x="1481" y="12641"/>
                  </a:lnTo>
                  <a:lnTo>
                    <a:pt x="1425" y="11057"/>
                  </a:lnTo>
                  <a:lnTo>
                    <a:pt x="1257" y="6315"/>
                  </a:lnTo>
                  <a:close/>
                  <a:moveTo>
                    <a:pt x="364" y="0"/>
                  </a:moveTo>
                  <a:lnTo>
                    <a:pt x="224" y="262"/>
                  </a:lnTo>
                  <a:lnTo>
                    <a:pt x="112" y="787"/>
                  </a:lnTo>
                  <a:lnTo>
                    <a:pt x="29" y="1846"/>
                  </a:lnTo>
                  <a:lnTo>
                    <a:pt x="0" y="3158"/>
                  </a:lnTo>
                  <a:lnTo>
                    <a:pt x="29" y="4479"/>
                  </a:lnTo>
                  <a:lnTo>
                    <a:pt x="112" y="5529"/>
                  </a:lnTo>
                  <a:lnTo>
                    <a:pt x="224" y="6053"/>
                  </a:lnTo>
                  <a:lnTo>
                    <a:pt x="364" y="6315"/>
                  </a:lnTo>
                  <a:lnTo>
                    <a:pt x="560" y="6315"/>
                  </a:lnTo>
                  <a:lnTo>
                    <a:pt x="754" y="12903"/>
                  </a:lnTo>
                  <a:lnTo>
                    <a:pt x="811" y="14750"/>
                  </a:lnTo>
                  <a:lnTo>
                    <a:pt x="922" y="16334"/>
                  </a:lnTo>
                  <a:lnTo>
                    <a:pt x="1063" y="17907"/>
                  </a:lnTo>
                  <a:lnTo>
                    <a:pt x="1202" y="18967"/>
                  </a:lnTo>
                  <a:lnTo>
                    <a:pt x="1370" y="20016"/>
                  </a:lnTo>
                  <a:lnTo>
                    <a:pt x="1566" y="20813"/>
                  </a:lnTo>
                  <a:lnTo>
                    <a:pt x="1760" y="21338"/>
                  </a:lnTo>
                  <a:lnTo>
                    <a:pt x="1956" y="21600"/>
                  </a:lnTo>
                  <a:lnTo>
                    <a:pt x="19644" y="21600"/>
                  </a:lnTo>
                  <a:lnTo>
                    <a:pt x="19840" y="21338"/>
                  </a:lnTo>
                  <a:lnTo>
                    <a:pt x="20036" y="20813"/>
                  </a:lnTo>
                  <a:lnTo>
                    <a:pt x="20231" y="20016"/>
                  </a:lnTo>
                  <a:lnTo>
                    <a:pt x="20398" y="18967"/>
                  </a:lnTo>
                  <a:lnTo>
                    <a:pt x="20538" y="17907"/>
                  </a:lnTo>
                  <a:lnTo>
                    <a:pt x="20678" y="16334"/>
                  </a:lnTo>
                  <a:lnTo>
                    <a:pt x="20790" y="14750"/>
                  </a:lnTo>
                  <a:lnTo>
                    <a:pt x="20846" y="12903"/>
                  </a:lnTo>
                  <a:lnTo>
                    <a:pt x="21041" y="6315"/>
                  </a:lnTo>
                  <a:lnTo>
                    <a:pt x="21265" y="6315"/>
                  </a:lnTo>
                  <a:lnTo>
                    <a:pt x="21376" y="6053"/>
                  </a:lnTo>
                  <a:lnTo>
                    <a:pt x="21489" y="5529"/>
                  </a:lnTo>
                  <a:lnTo>
                    <a:pt x="21572" y="4479"/>
                  </a:lnTo>
                  <a:lnTo>
                    <a:pt x="21600" y="3158"/>
                  </a:lnTo>
                  <a:lnTo>
                    <a:pt x="21572" y="1846"/>
                  </a:lnTo>
                  <a:lnTo>
                    <a:pt x="21489" y="787"/>
                  </a:lnTo>
                  <a:lnTo>
                    <a:pt x="21376" y="262"/>
                  </a:lnTo>
                  <a:lnTo>
                    <a:pt x="2126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399" name="Google Shape;3248;p60"/>
            <p:cNvSpPr/>
            <p:nvPr/>
          </p:nvSpPr>
          <p:spPr>
            <a:xfrm>
              <a:off x="16346" y="155555"/>
              <a:ext cx="389593" cy="237943"/>
            </a:xfrm>
            <a:custGeom>
              <a:avLst/>
              <a:ahLst/>
              <a:cxnLst>
                <a:cxn ang="0">
                  <a:pos x="wd2" y="hd2"/>
                </a:cxn>
                <a:cxn ang="5400000">
                  <a:pos x="wd2" y="hd2"/>
                </a:cxn>
                <a:cxn ang="10800000">
                  <a:pos x="wd2" y="hd2"/>
                </a:cxn>
                <a:cxn ang="16200000">
                  <a:pos x="wd2" y="hd2"/>
                </a:cxn>
              </a:cxnLst>
              <a:rect l="0" t="0" r="r" b="b"/>
              <a:pathLst>
                <a:path w="21600" h="21600" extrusionOk="0">
                  <a:moveTo>
                    <a:pt x="20694" y="1484"/>
                  </a:moveTo>
                  <a:lnTo>
                    <a:pt x="20622" y="2434"/>
                  </a:lnTo>
                  <a:lnTo>
                    <a:pt x="20513" y="3384"/>
                  </a:lnTo>
                  <a:lnTo>
                    <a:pt x="20368" y="4331"/>
                  </a:lnTo>
                  <a:lnTo>
                    <a:pt x="20187" y="5281"/>
                  </a:lnTo>
                  <a:lnTo>
                    <a:pt x="19751" y="7181"/>
                  </a:lnTo>
                  <a:lnTo>
                    <a:pt x="19245" y="9079"/>
                  </a:lnTo>
                  <a:lnTo>
                    <a:pt x="18701" y="11156"/>
                  </a:lnTo>
                  <a:lnTo>
                    <a:pt x="18447" y="12224"/>
                  </a:lnTo>
                  <a:lnTo>
                    <a:pt x="18230" y="13351"/>
                  </a:lnTo>
                  <a:lnTo>
                    <a:pt x="18012" y="14480"/>
                  </a:lnTo>
                  <a:lnTo>
                    <a:pt x="17867" y="15607"/>
                  </a:lnTo>
                  <a:lnTo>
                    <a:pt x="17758" y="16735"/>
                  </a:lnTo>
                  <a:lnTo>
                    <a:pt x="17722" y="17921"/>
                  </a:lnTo>
                  <a:lnTo>
                    <a:pt x="17722" y="18396"/>
                  </a:lnTo>
                  <a:lnTo>
                    <a:pt x="17614" y="18812"/>
                  </a:lnTo>
                  <a:lnTo>
                    <a:pt x="17504" y="19166"/>
                  </a:lnTo>
                  <a:lnTo>
                    <a:pt x="17324" y="19523"/>
                  </a:lnTo>
                  <a:lnTo>
                    <a:pt x="17142" y="19762"/>
                  </a:lnTo>
                  <a:lnTo>
                    <a:pt x="16926" y="19939"/>
                  </a:lnTo>
                  <a:lnTo>
                    <a:pt x="16672" y="20116"/>
                  </a:lnTo>
                  <a:lnTo>
                    <a:pt x="9568" y="20116"/>
                  </a:lnTo>
                  <a:lnTo>
                    <a:pt x="9314" y="19939"/>
                  </a:lnTo>
                  <a:lnTo>
                    <a:pt x="9096" y="19762"/>
                  </a:lnTo>
                  <a:lnTo>
                    <a:pt x="8880" y="19523"/>
                  </a:lnTo>
                  <a:lnTo>
                    <a:pt x="8734" y="19166"/>
                  </a:lnTo>
                  <a:lnTo>
                    <a:pt x="8590" y="18812"/>
                  </a:lnTo>
                  <a:lnTo>
                    <a:pt x="8518" y="18396"/>
                  </a:lnTo>
                  <a:lnTo>
                    <a:pt x="8518" y="17921"/>
                  </a:lnTo>
                  <a:lnTo>
                    <a:pt x="8480" y="16971"/>
                  </a:lnTo>
                  <a:lnTo>
                    <a:pt x="8408" y="16021"/>
                  </a:lnTo>
                  <a:lnTo>
                    <a:pt x="8300" y="15133"/>
                  </a:lnTo>
                  <a:lnTo>
                    <a:pt x="8191" y="14242"/>
                  </a:lnTo>
                  <a:lnTo>
                    <a:pt x="8010" y="13351"/>
                  </a:lnTo>
                  <a:lnTo>
                    <a:pt x="7865" y="12521"/>
                  </a:lnTo>
                  <a:lnTo>
                    <a:pt x="7466" y="10978"/>
                  </a:lnTo>
                  <a:lnTo>
                    <a:pt x="7393" y="10801"/>
                  </a:lnTo>
                  <a:lnTo>
                    <a:pt x="7321" y="10622"/>
                  </a:lnTo>
                  <a:lnTo>
                    <a:pt x="7175" y="10563"/>
                  </a:lnTo>
                  <a:lnTo>
                    <a:pt x="7067" y="10503"/>
                  </a:lnTo>
                  <a:lnTo>
                    <a:pt x="5944" y="10503"/>
                  </a:lnTo>
                  <a:lnTo>
                    <a:pt x="5436" y="10444"/>
                  </a:lnTo>
                  <a:lnTo>
                    <a:pt x="4928" y="10326"/>
                  </a:lnTo>
                  <a:lnTo>
                    <a:pt x="4458" y="10147"/>
                  </a:lnTo>
                  <a:lnTo>
                    <a:pt x="3987" y="9851"/>
                  </a:lnTo>
                  <a:lnTo>
                    <a:pt x="3552" y="9494"/>
                  </a:lnTo>
                  <a:lnTo>
                    <a:pt x="3117" y="9079"/>
                  </a:lnTo>
                  <a:lnTo>
                    <a:pt x="2719" y="8604"/>
                  </a:lnTo>
                  <a:lnTo>
                    <a:pt x="2355" y="8070"/>
                  </a:lnTo>
                  <a:lnTo>
                    <a:pt x="2029" y="7476"/>
                  </a:lnTo>
                  <a:lnTo>
                    <a:pt x="1740" y="6824"/>
                  </a:lnTo>
                  <a:lnTo>
                    <a:pt x="1486" y="6172"/>
                  </a:lnTo>
                  <a:lnTo>
                    <a:pt x="1269" y="5461"/>
                  </a:lnTo>
                  <a:lnTo>
                    <a:pt x="1124" y="4688"/>
                  </a:lnTo>
                  <a:lnTo>
                    <a:pt x="978" y="3859"/>
                  </a:lnTo>
                  <a:lnTo>
                    <a:pt x="906" y="3086"/>
                  </a:lnTo>
                  <a:lnTo>
                    <a:pt x="870" y="2195"/>
                  </a:lnTo>
                  <a:lnTo>
                    <a:pt x="870" y="1484"/>
                  </a:lnTo>
                  <a:close/>
                  <a:moveTo>
                    <a:pt x="436" y="0"/>
                  </a:moveTo>
                  <a:lnTo>
                    <a:pt x="254" y="59"/>
                  </a:lnTo>
                  <a:lnTo>
                    <a:pt x="110" y="239"/>
                  </a:lnTo>
                  <a:lnTo>
                    <a:pt x="36" y="475"/>
                  </a:lnTo>
                  <a:lnTo>
                    <a:pt x="0" y="773"/>
                  </a:lnTo>
                  <a:lnTo>
                    <a:pt x="0" y="2195"/>
                  </a:lnTo>
                  <a:lnTo>
                    <a:pt x="36" y="3204"/>
                  </a:lnTo>
                  <a:lnTo>
                    <a:pt x="110" y="4154"/>
                  </a:lnTo>
                  <a:lnTo>
                    <a:pt x="254" y="5104"/>
                  </a:lnTo>
                  <a:lnTo>
                    <a:pt x="472" y="5995"/>
                  </a:lnTo>
                  <a:lnTo>
                    <a:pt x="724" y="6883"/>
                  </a:lnTo>
                  <a:lnTo>
                    <a:pt x="1015" y="7656"/>
                  </a:lnTo>
                  <a:lnTo>
                    <a:pt x="1341" y="8426"/>
                  </a:lnTo>
                  <a:lnTo>
                    <a:pt x="1740" y="9138"/>
                  </a:lnTo>
                  <a:lnTo>
                    <a:pt x="2175" y="9733"/>
                  </a:lnTo>
                  <a:lnTo>
                    <a:pt x="2609" y="10326"/>
                  </a:lnTo>
                  <a:lnTo>
                    <a:pt x="3117" y="10801"/>
                  </a:lnTo>
                  <a:lnTo>
                    <a:pt x="3624" y="11215"/>
                  </a:lnTo>
                  <a:lnTo>
                    <a:pt x="4168" y="11512"/>
                  </a:lnTo>
                  <a:lnTo>
                    <a:pt x="4748" y="11749"/>
                  </a:lnTo>
                  <a:lnTo>
                    <a:pt x="5328" y="11928"/>
                  </a:lnTo>
                  <a:lnTo>
                    <a:pt x="5944" y="11987"/>
                  </a:lnTo>
                  <a:lnTo>
                    <a:pt x="6777" y="11987"/>
                  </a:lnTo>
                  <a:lnTo>
                    <a:pt x="7067" y="13351"/>
                  </a:lnTo>
                  <a:lnTo>
                    <a:pt x="7357" y="14835"/>
                  </a:lnTo>
                  <a:lnTo>
                    <a:pt x="7466" y="15607"/>
                  </a:lnTo>
                  <a:lnTo>
                    <a:pt x="7539" y="16378"/>
                  </a:lnTo>
                  <a:lnTo>
                    <a:pt x="7575" y="17151"/>
                  </a:lnTo>
                  <a:lnTo>
                    <a:pt x="7611" y="17921"/>
                  </a:lnTo>
                  <a:lnTo>
                    <a:pt x="7611" y="18337"/>
                  </a:lnTo>
                  <a:lnTo>
                    <a:pt x="7647" y="18691"/>
                  </a:lnTo>
                  <a:lnTo>
                    <a:pt x="7720" y="19048"/>
                  </a:lnTo>
                  <a:lnTo>
                    <a:pt x="7792" y="19346"/>
                  </a:lnTo>
                  <a:lnTo>
                    <a:pt x="7974" y="19998"/>
                  </a:lnTo>
                  <a:lnTo>
                    <a:pt x="8264" y="20532"/>
                  </a:lnTo>
                  <a:lnTo>
                    <a:pt x="8590" y="20948"/>
                  </a:lnTo>
                  <a:lnTo>
                    <a:pt x="8988" y="21302"/>
                  </a:lnTo>
                  <a:lnTo>
                    <a:pt x="9170" y="21423"/>
                  </a:lnTo>
                  <a:lnTo>
                    <a:pt x="9386" y="21541"/>
                  </a:lnTo>
                  <a:lnTo>
                    <a:pt x="9604" y="21600"/>
                  </a:lnTo>
                  <a:lnTo>
                    <a:pt x="16635" y="21600"/>
                  </a:lnTo>
                  <a:lnTo>
                    <a:pt x="16852" y="21541"/>
                  </a:lnTo>
                  <a:lnTo>
                    <a:pt x="17070" y="21423"/>
                  </a:lnTo>
                  <a:lnTo>
                    <a:pt x="17252" y="21302"/>
                  </a:lnTo>
                  <a:lnTo>
                    <a:pt x="17650" y="20948"/>
                  </a:lnTo>
                  <a:lnTo>
                    <a:pt x="17976" y="20532"/>
                  </a:lnTo>
                  <a:lnTo>
                    <a:pt x="18230" y="19998"/>
                  </a:lnTo>
                  <a:lnTo>
                    <a:pt x="18447" y="19346"/>
                  </a:lnTo>
                  <a:lnTo>
                    <a:pt x="18519" y="19048"/>
                  </a:lnTo>
                  <a:lnTo>
                    <a:pt x="18592" y="18691"/>
                  </a:lnTo>
                  <a:lnTo>
                    <a:pt x="18629" y="18337"/>
                  </a:lnTo>
                  <a:lnTo>
                    <a:pt x="18629" y="17921"/>
                  </a:lnTo>
                  <a:lnTo>
                    <a:pt x="18665" y="16853"/>
                  </a:lnTo>
                  <a:lnTo>
                    <a:pt x="18737" y="15844"/>
                  </a:lnTo>
                  <a:lnTo>
                    <a:pt x="18883" y="14776"/>
                  </a:lnTo>
                  <a:lnTo>
                    <a:pt x="19063" y="13767"/>
                  </a:lnTo>
                  <a:lnTo>
                    <a:pt x="19281" y="12758"/>
                  </a:lnTo>
                  <a:lnTo>
                    <a:pt x="19535" y="11690"/>
                  </a:lnTo>
                  <a:lnTo>
                    <a:pt x="20077" y="9672"/>
                  </a:lnTo>
                  <a:lnTo>
                    <a:pt x="20622" y="7536"/>
                  </a:lnTo>
                  <a:lnTo>
                    <a:pt x="20876" y="6467"/>
                  </a:lnTo>
                  <a:lnTo>
                    <a:pt x="21130" y="5340"/>
                  </a:lnTo>
                  <a:lnTo>
                    <a:pt x="21310" y="4213"/>
                  </a:lnTo>
                  <a:lnTo>
                    <a:pt x="21456" y="3086"/>
                  </a:lnTo>
                  <a:lnTo>
                    <a:pt x="21564" y="1959"/>
                  </a:lnTo>
                  <a:lnTo>
                    <a:pt x="21600" y="773"/>
                  </a:lnTo>
                  <a:lnTo>
                    <a:pt x="21564" y="475"/>
                  </a:lnTo>
                  <a:lnTo>
                    <a:pt x="21492" y="239"/>
                  </a:lnTo>
                  <a:lnTo>
                    <a:pt x="21346" y="59"/>
                  </a:lnTo>
                  <a:lnTo>
                    <a:pt x="21166"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400" name="Google Shape;3249;p60"/>
            <p:cNvSpPr/>
            <p:nvPr/>
          </p:nvSpPr>
          <p:spPr>
            <a:xfrm>
              <a:off x="50341" y="188248"/>
              <a:ext cx="87593" cy="66666"/>
            </a:xfrm>
            <a:custGeom>
              <a:avLst/>
              <a:ahLst/>
              <a:cxnLst>
                <a:cxn ang="0">
                  <a:pos x="wd2" y="hd2"/>
                </a:cxn>
                <a:cxn ang="5400000">
                  <a:pos x="wd2" y="hd2"/>
                </a:cxn>
                <a:cxn ang="10800000">
                  <a:pos x="wd2" y="hd2"/>
                </a:cxn>
                <a:cxn ang="16200000">
                  <a:pos x="wd2" y="hd2"/>
                </a:cxn>
              </a:cxnLst>
              <a:rect l="0" t="0" r="r" b="b"/>
              <a:pathLst>
                <a:path w="21600" h="21600" extrusionOk="0">
                  <a:moveTo>
                    <a:pt x="13538" y="5086"/>
                  </a:moveTo>
                  <a:lnTo>
                    <a:pt x="14988" y="10804"/>
                  </a:lnTo>
                  <a:lnTo>
                    <a:pt x="16606" y="16303"/>
                  </a:lnTo>
                  <a:lnTo>
                    <a:pt x="14667" y="15882"/>
                  </a:lnTo>
                  <a:lnTo>
                    <a:pt x="12896" y="15249"/>
                  </a:lnTo>
                  <a:lnTo>
                    <a:pt x="11124" y="14186"/>
                  </a:lnTo>
                  <a:lnTo>
                    <a:pt x="9513" y="12921"/>
                  </a:lnTo>
                  <a:lnTo>
                    <a:pt x="8062" y="11226"/>
                  </a:lnTo>
                  <a:lnTo>
                    <a:pt x="6772" y="9320"/>
                  </a:lnTo>
                  <a:lnTo>
                    <a:pt x="5642" y="7414"/>
                  </a:lnTo>
                  <a:lnTo>
                    <a:pt x="4834" y="5086"/>
                  </a:lnTo>
                  <a:close/>
                  <a:moveTo>
                    <a:pt x="1611" y="0"/>
                  </a:moveTo>
                  <a:lnTo>
                    <a:pt x="1130" y="211"/>
                  </a:lnTo>
                  <a:lnTo>
                    <a:pt x="809" y="422"/>
                  </a:lnTo>
                  <a:lnTo>
                    <a:pt x="481" y="843"/>
                  </a:lnTo>
                  <a:lnTo>
                    <a:pt x="160" y="1484"/>
                  </a:lnTo>
                  <a:lnTo>
                    <a:pt x="0" y="1906"/>
                  </a:lnTo>
                  <a:lnTo>
                    <a:pt x="0" y="3180"/>
                  </a:lnTo>
                  <a:lnTo>
                    <a:pt x="481" y="5086"/>
                  </a:lnTo>
                  <a:lnTo>
                    <a:pt x="1130" y="7203"/>
                  </a:lnTo>
                  <a:lnTo>
                    <a:pt x="1772" y="8898"/>
                  </a:lnTo>
                  <a:lnTo>
                    <a:pt x="2580" y="10585"/>
                  </a:lnTo>
                  <a:lnTo>
                    <a:pt x="3383" y="12280"/>
                  </a:lnTo>
                  <a:lnTo>
                    <a:pt x="4352" y="13765"/>
                  </a:lnTo>
                  <a:lnTo>
                    <a:pt x="5482" y="15249"/>
                  </a:lnTo>
                  <a:lnTo>
                    <a:pt x="6612" y="16523"/>
                  </a:lnTo>
                  <a:lnTo>
                    <a:pt x="7902" y="17577"/>
                  </a:lnTo>
                  <a:lnTo>
                    <a:pt x="9186" y="18640"/>
                  </a:lnTo>
                  <a:lnTo>
                    <a:pt x="10476" y="19694"/>
                  </a:lnTo>
                  <a:lnTo>
                    <a:pt x="11927" y="20335"/>
                  </a:lnTo>
                  <a:lnTo>
                    <a:pt x="13377" y="20967"/>
                  </a:lnTo>
                  <a:lnTo>
                    <a:pt x="14988" y="21389"/>
                  </a:lnTo>
                  <a:lnTo>
                    <a:pt x="16439" y="21600"/>
                  </a:lnTo>
                  <a:lnTo>
                    <a:pt x="20149" y="21600"/>
                  </a:lnTo>
                  <a:lnTo>
                    <a:pt x="20470" y="21389"/>
                  </a:lnTo>
                  <a:lnTo>
                    <a:pt x="20958" y="20967"/>
                  </a:lnTo>
                  <a:lnTo>
                    <a:pt x="21279" y="20546"/>
                  </a:lnTo>
                  <a:lnTo>
                    <a:pt x="21440" y="19905"/>
                  </a:lnTo>
                  <a:lnTo>
                    <a:pt x="21600" y="19272"/>
                  </a:lnTo>
                  <a:lnTo>
                    <a:pt x="21600" y="18640"/>
                  </a:lnTo>
                  <a:lnTo>
                    <a:pt x="21440" y="17999"/>
                  </a:lnTo>
                  <a:lnTo>
                    <a:pt x="20149" y="14186"/>
                  </a:lnTo>
                  <a:lnTo>
                    <a:pt x="19020" y="10163"/>
                  </a:lnTo>
                  <a:lnTo>
                    <a:pt x="17890" y="6140"/>
                  </a:lnTo>
                  <a:lnTo>
                    <a:pt x="17087" y="1906"/>
                  </a:lnTo>
                  <a:lnTo>
                    <a:pt x="16766" y="1054"/>
                  </a:lnTo>
                  <a:lnTo>
                    <a:pt x="16439" y="422"/>
                  </a:lnTo>
                  <a:lnTo>
                    <a:pt x="15797"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401" name="Google Shape;3250;p60"/>
            <p:cNvSpPr/>
            <p:nvPr/>
          </p:nvSpPr>
          <p:spPr>
            <a:xfrm>
              <a:off x="207224" y="-1"/>
              <a:ext cx="26813" cy="139888"/>
            </a:xfrm>
            <a:custGeom>
              <a:avLst/>
              <a:ahLst/>
              <a:cxnLst>
                <a:cxn ang="0">
                  <a:pos x="wd2" y="hd2"/>
                </a:cxn>
                <a:cxn ang="5400000">
                  <a:pos x="wd2" y="hd2"/>
                </a:cxn>
                <a:cxn ang="10800000">
                  <a:pos x="wd2" y="hd2"/>
                </a:cxn>
                <a:cxn ang="16200000">
                  <a:pos x="wd2" y="hd2"/>
                </a:cxn>
              </a:cxnLst>
              <a:rect l="0" t="0" r="r" b="b"/>
              <a:pathLst>
                <a:path w="21600" h="21600" extrusionOk="0">
                  <a:moveTo>
                    <a:pt x="14743" y="0"/>
                  </a:moveTo>
                  <a:lnTo>
                    <a:pt x="12645" y="100"/>
                  </a:lnTo>
                  <a:lnTo>
                    <a:pt x="10527" y="402"/>
                  </a:lnTo>
                  <a:lnTo>
                    <a:pt x="8955" y="804"/>
                  </a:lnTo>
                  <a:lnTo>
                    <a:pt x="8430" y="1210"/>
                  </a:lnTo>
                  <a:lnTo>
                    <a:pt x="8430" y="2118"/>
                  </a:lnTo>
                  <a:lnTo>
                    <a:pt x="7361" y="2725"/>
                  </a:lnTo>
                  <a:lnTo>
                    <a:pt x="6312" y="3328"/>
                  </a:lnTo>
                  <a:lnTo>
                    <a:pt x="4739" y="3834"/>
                  </a:lnTo>
                  <a:lnTo>
                    <a:pt x="3167" y="4542"/>
                  </a:lnTo>
                  <a:lnTo>
                    <a:pt x="1573" y="5350"/>
                  </a:lnTo>
                  <a:lnTo>
                    <a:pt x="524" y="6359"/>
                  </a:lnTo>
                  <a:lnTo>
                    <a:pt x="0" y="7568"/>
                  </a:lnTo>
                  <a:lnTo>
                    <a:pt x="524" y="8879"/>
                  </a:lnTo>
                  <a:lnTo>
                    <a:pt x="1573" y="9892"/>
                  </a:lnTo>
                  <a:lnTo>
                    <a:pt x="3167" y="10695"/>
                  </a:lnTo>
                  <a:lnTo>
                    <a:pt x="4739" y="11403"/>
                  </a:lnTo>
                  <a:lnTo>
                    <a:pt x="6312" y="11909"/>
                  </a:lnTo>
                  <a:lnTo>
                    <a:pt x="7361" y="12412"/>
                  </a:lnTo>
                  <a:lnTo>
                    <a:pt x="8430" y="13119"/>
                  </a:lnTo>
                  <a:lnTo>
                    <a:pt x="8430" y="14835"/>
                  </a:lnTo>
                  <a:lnTo>
                    <a:pt x="7361" y="15442"/>
                  </a:lnTo>
                  <a:lnTo>
                    <a:pt x="6312" y="16045"/>
                  </a:lnTo>
                  <a:lnTo>
                    <a:pt x="4739" y="16552"/>
                  </a:lnTo>
                  <a:lnTo>
                    <a:pt x="3167" y="17259"/>
                  </a:lnTo>
                  <a:lnTo>
                    <a:pt x="1573" y="18067"/>
                  </a:lnTo>
                  <a:lnTo>
                    <a:pt x="524" y="19076"/>
                  </a:lnTo>
                  <a:lnTo>
                    <a:pt x="0" y="20286"/>
                  </a:lnTo>
                  <a:lnTo>
                    <a:pt x="524" y="20792"/>
                  </a:lnTo>
                  <a:lnTo>
                    <a:pt x="1573" y="21194"/>
                  </a:lnTo>
                  <a:lnTo>
                    <a:pt x="3691" y="21495"/>
                  </a:lnTo>
                  <a:lnTo>
                    <a:pt x="6312" y="21600"/>
                  </a:lnTo>
                  <a:lnTo>
                    <a:pt x="8955" y="21495"/>
                  </a:lnTo>
                  <a:lnTo>
                    <a:pt x="11052" y="21194"/>
                  </a:lnTo>
                  <a:lnTo>
                    <a:pt x="12100" y="20792"/>
                  </a:lnTo>
                  <a:lnTo>
                    <a:pt x="12645" y="20286"/>
                  </a:lnTo>
                  <a:lnTo>
                    <a:pt x="13170" y="19478"/>
                  </a:lnTo>
                  <a:lnTo>
                    <a:pt x="13694" y="18770"/>
                  </a:lnTo>
                  <a:lnTo>
                    <a:pt x="15267" y="18268"/>
                  </a:lnTo>
                  <a:lnTo>
                    <a:pt x="16315" y="17762"/>
                  </a:lnTo>
                  <a:lnTo>
                    <a:pt x="18433" y="17058"/>
                  </a:lnTo>
                  <a:lnTo>
                    <a:pt x="20006" y="16250"/>
                  </a:lnTo>
                  <a:lnTo>
                    <a:pt x="21055" y="15237"/>
                  </a:lnTo>
                  <a:lnTo>
                    <a:pt x="21600" y="13927"/>
                  </a:lnTo>
                  <a:lnTo>
                    <a:pt x="21055" y="12717"/>
                  </a:lnTo>
                  <a:lnTo>
                    <a:pt x="20006" y="11708"/>
                  </a:lnTo>
                  <a:lnTo>
                    <a:pt x="18433" y="10900"/>
                  </a:lnTo>
                  <a:lnTo>
                    <a:pt x="16315" y="10193"/>
                  </a:lnTo>
                  <a:lnTo>
                    <a:pt x="15267" y="9687"/>
                  </a:lnTo>
                  <a:lnTo>
                    <a:pt x="13694" y="9084"/>
                  </a:lnTo>
                  <a:lnTo>
                    <a:pt x="13170" y="8477"/>
                  </a:lnTo>
                  <a:lnTo>
                    <a:pt x="12645" y="7568"/>
                  </a:lnTo>
                  <a:lnTo>
                    <a:pt x="13170" y="6761"/>
                  </a:lnTo>
                  <a:lnTo>
                    <a:pt x="13694" y="6053"/>
                  </a:lnTo>
                  <a:lnTo>
                    <a:pt x="15267" y="5551"/>
                  </a:lnTo>
                  <a:lnTo>
                    <a:pt x="16315" y="5044"/>
                  </a:lnTo>
                  <a:lnTo>
                    <a:pt x="18433" y="4337"/>
                  </a:lnTo>
                  <a:lnTo>
                    <a:pt x="20006" y="3533"/>
                  </a:lnTo>
                  <a:lnTo>
                    <a:pt x="21055" y="2520"/>
                  </a:lnTo>
                  <a:lnTo>
                    <a:pt x="21600" y="1210"/>
                  </a:lnTo>
                  <a:lnTo>
                    <a:pt x="21055" y="804"/>
                  </a:lnTo>
                  <a:lnTo>
                    <a:pt x="19482" y="402"/>
                  </a:lnTo>
                  <a:lnTo>
                    <a:pt x="17385" y="100"/>
                  </a:lnTo>
                  <a:lnTo>
                    <a:pt x="14743"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402" name="Google Shape;3251;p60"/>
            <p:cNvSpPr/>
            <p:nvPr/>
          </p:nvSpPr>
          <p:spPr>
            <a:xfrm>
              <a:off x="271284" y="-1"/>
              <a:ext cx="26787" cy="139888"/>
            </a:xfrm>
            <a:custGeom>
              <a:avLst/>
              <a:ahLst/>
              <a:cxnLst>
                <a:cxn ang="0">
                  <a:pos x="wd2" y="hd2"/>
                </a:cxn>
                <a:cxn ang="5400000">
                  <a:pos x="wd2" y="hd2"/>
                </a:cxn>
                <a:cxn ang="10800000">
                  <a:pos x="wd2" y="hd2"/>
                </a:cxn>
                <a:cxn ang="16200000">
                  <a:pos x="wd2" y="hd2"/>
                </a:cxn>
              </a:cxnLst>
              <a:rect l="0" t="0" r="r" b="b"/>
              <a:pathLst>
                <a:path w="21600" h="21600" extrusionOk="0">
                  <a:moveTo>
                    <a:pt x="15282" y="0"/>
                  </a:moveTo>
                  <a:lnTo>
                    <a:pt x="12658" y="100"/>
                  </a:lnTo>
                  <a:lnTo>
                    <a:pt x="10538" y="402"/>
                  </a:lnTo>
                  <a:lnTo>
                    <a:pt x="9488" y="804"/>
                  </a:lnTo>
                  <a:lnTo>
                    <a:pt x="8963" y="1210"/>
                  </a:lnTo>
                  <a:lnTo>
                    <a:pt x="8438" y="2118"/>
                  </a:lnTo>
                  <a:lnTo>
                    <a:pt x="7914" y="2725"/>
                  </a:lnTo>
                  <a:lnTo>
                    <a:pt x="6843" y="3328"/>
                  </a:lnTo>
                  <a:lnTo>
                    <a:pt x="5269" y="3834"/>
                  </a:lnTo>
                  <a:lnTo>
                    <a:pt x="3694" y="4542"/>
                  </a:lnTo>
                  <a:lnTo>
                    <a:pt x="1574" y="5350"/>
                  </a:lnTo>
                  <a:lnTo>
                    <a:pt x="525" y="6359"/>
                  </a:lnTo>
                  <a:lnTo>
                    <a:pt x="0" y="7568"/>
                  </a:lnTo>
                  <a:lnTo>
                    <a:pt x="525" y="8879"/>
                  </a:lnTo>
                  <a:lnTo>
                    <a:pt x="1574" y="9892"/>
                  </a:lnTo>
                  <a:lnTo>
                    <a:pt x="3694" y="10695"/>
                  </a:lnTo>
                  <a:lnTo>
                    <a:pt x="5269" y="11403"/>
                  </a:lnTo>
                  <a:lnTo>
                    <a:pt x="6843" y="11909"/>
                  </a:lnTo>
                  <a:lnTo>
                    <a:pt x="7914" y="12412"/>
                  </a:lnTo>
                  <a:lnTo>
                    <a:pt x="8438" y="13119"/>
                  </a:lnTo>
                  <a:lnTo>
                    <a:pt x="8963" y="13927"/>
                  </a:lnTo>
                  <a:lnTo>
                    <a:pt x="8438" y="14835"/>
                  </a:lnTo>
                  <a:lnTo>
                    <a:pt x="7914" y="15442"/>
                  </a:lnTo>
                  <a:lnTo>
                    <a:pt x="6843" y="16045"/>
                  </a:lnTo>
                  <a:lnTo>
                    <a:pt x="5269" y="16552"/>
                  </a:lnTo>
                  <a:lnTo>
                    <a:pt x="3694" y="17259"/>
                  </a:lnTo>
                  <a:lnTo>
                    <a:pt x="1574" y="18067"/>
                  </a:lnTo>
                  <a:lnTo>
                    <a:pt x="525" y="19076"/>
                  </a:lnTo>
                  <a:lnTo>
                    <a:pt x="0" y="20286"/>
                  </a:lnTo>
                  <a:lnTo>
                    <a:pt x="525" y="20792"/>
                  </a:lnTo>
                  <a:lnTo>
                    <a:pt x="2099" y="21194"/>
                  </a:lnTo>
                  <a:lnTo>
                    <a:pt x="4219" y="21495"/>
                  </a:lnTo>
                  <a:lnTo>
                    <a:pt x="6843" y="21600"/>
                  </a:lnTo>
                  <a:lnTo>
                    <a:pt x="8963" y="21495"/>
                  </a:lnTo>
                  <a:lnTo>
                    <a:pt x="11062" y="21194"/>
                  </a:lnTo>
                  <a:lnTo>
                    <a:pt x="12658" y="20792"/>
                  </a:lnTo>
                  <a:lnTo>
                    <a:pt x="13183" y="20286"/>
                  </a:lnTo>
                  <a:lnTo>
                    <a:pt x="13707" y="19478"/>
                  </a:lnTo>
                  <a:lnTo>
                    <a:pt x="14232" y="18770"/>
                  </a:lnTo>
                  <a:lnTo>
                    <a:pt x="15282" y="18268"/>
                  </a:lnTo>
                  <a:lnTo>
                    <a:pt x="16856" y="17762"/>
                  </a:lnTo>
                  <a:lnTo>
                    <a:pt x="18451" y="17058"/>
                  </a:lnTo>
                  <a:lnTo>
                    <a:pt x="20026" y="16250"/>
                  </a:lnTo>
                  <a:lnTo>
                    <a:pt x="21600" y="15237"/>
                  </a:lnTo>
                  <a:lnTo>
                    <a:pt x="21600" y="12717"/>
                  </a:lnTo>
                  <a:lnTo>
                    <a:pt x="20026" y="11708"/>
                  </a:lnTo>
                  <a:lnTo>
                    <a:pt x="18451" y="10900"/>
                  </a:lnTo>
                  <a:lnTo>
                    <a:pt x="16856" y="10193"/>
                  </a:lnTo>
                  <a:lnTo>
                    <a:pt x="15282" y="9687"/>
                  </a:lnTo>
                  <a:lnTo>
                    <a:pt x="14232" y="9084"/>
                  </a:lnTo>
                  <a:lnTo>
                    <a:pt x="13707" y="8477"/>
                  </a:lnTo>
                  <a:lnTo>
                    <a:pt x="13183" y="7568"/>
                  </a:lnTo>
                  <a:lnTo>
                    <a:pt x="13707" y="6761"/>
                  </a:lnTo>
                  <a:lnTo>
                    <a:pt x="14232" y="6053"/>
                  </a:lnTo>
                  <a:lnTo>
                    <a:pt x="15282" y="5551"/>
                  </a:lnTo>
                  <a:lnTo>
                    <a:pt x="16856" y="5044"/>
                  </a:lnTo>
                  <a:lnTo>
                    <a:pt x="18451" y="4337"/>
                  </a:lnTo>
                  <a:lnTo>
                    <a:pt x="20026" y="3533"/>
                  </a:lnTo>
                  <a:lnTo>
                    <a:pt x="21600" y="2520"/>
                  </a:lnTo>
                  <a:lnTo>
                    <a:pt x="21600" y="1210"/>
                  </a:lnTo>
                  <a:lnTo>
                    <a:pt x="21075" y="804"/>
                  </a:lnTo>
                  <a:lnTo>
                    <a:pt x="20026" y="402"/>
                  </a:lnTo>
                  <a:lnTo>
                    <a:pt x="17927" y="100"/>
                  </a:lnTo>
                  <a:lnTo>
                    <a:pt x="15282"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09" name="Google Shape;3835;p65"/>
          <p:cNvGrpSpPr/>
          <p:nvPr/>
        </p:nvGrpSpPr>
        <p:grpSpPr>
          <a:xfrm>
            <a:off x="1669478" y="1979547"/>
            <a:ext cx="504647" cy="505271"/>
            <a:chOff x="-1" y="0"/>
            <a:chExt cx="504646" cy="505270"/>
          </a:xfrm>
        </p:grpSpPr>
        <p:sp>
          <p:nvSpPr>
            <p:cNvPr id="1049403" name="Google Shape;3836;p65"/>
            <p:cNvSpPr/>
            <p:nvPr/>
          </p:nvSpPr>
          <p:spPr>
            <a:xfrm>
              <a:off x="191528" y="422259"/>
              <a:ext cx="288936" cy="75176"/>
            </a:xfrm>
            <a:prstGeom prst="rect"/>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404" name="Google Shape;3837;p65"/>
            <p:cNvSpPr/>
            <p:nvPr/>
          </p:nvSpPr>
          <p:spPr>
            <a:xfrm>
              <a:off x="24207" y="83660"/>
              <a:ext cx="167323" cy="135956"/>
            </a:xfrm>
            <a:custGeom>
              <a:avLst/>
              <a:ahLst/>
              <a:cxnLst>
                <a:cxn ang="0">
                  <a:pos x="wd2" y="hd2"/>
                </a:cxn>
                <a:cxn ang="5400000">
                  <a:pos x="wd2" y="hd2"/>
                </a:cxn>
                <a:cxn ang="10800000">
                  <a:pos x="wd2" y="hd2"/>
                </a:cxn>
                <a:cxn ang="16200000">
                  <a:pos x="wd2" y="hd2"/>
                </a:cxn>
              </a:cxnLst>
              <a:rect l="0" t="0" r="r" b="b"/>
              <a:pathLst>
                <a:path w="21600" h="21600" extrusionOk="0">
                  <a:moveTo>
                    <a:pt x="13670" y="0"/>
                  </a:moveTo>
                  <a:lnTo>
                    <a:pt x="13670" y="935"/>
                  </a:lnTo>
                  <a:lnTo>
                    <a:pt x="13498" y="1973"/>
                  </a:lnTo>
                  <a:lnTo>
                    <a:pt x="13330" y="2907"/>
                  </a:lnTo>
                  <a:lnTo>
                    <a:pt x="13078" y="3739"/>
                  </a:lnTo>
                  <a:lnTo>
                    <a:pt x="12739" y="4570"/>
                  </a:lnTo>
                  <a:lnTo>
                    <a:pt x="12319" y="5401"/>
                  </a:lnTo>
                  <a:lnTo>
                    <a:pt x="11895" y="6129"/>
                  </a:lnTo>
                  <a:lnTo>
                    <a:pt x="11391" y="6857"/>
                  </a:lnTo>
                  <a:lnTo>
                    <a:pt x="10800" y="7477"/>
                  </a:lnTo>
                  <a:lnTo>
                    <a:pt x="10209" y="7998"/>
                  </a:lnTo>
                  <a:lnTo>
                    <a:pt x="9533" y="8515"/>
                  </a:lnTo>
                  <a:lnTo>
                    <a:pt x="8858" y="8933"/>
                  </a:lnTo>
                  <a:lnTo>
                    <a:pt x="8098" y="9243"/>
                  </a:lnTo>
                  <a:lnTo>
                    <a:pt x="7339" y="9450"/>
                  </a:lnTo>
                  <a:lnTo>
                    <a:pt x="6579" y="9661"/>
                  </a:lnTo>
                  <a:lnTo>
                    <a:pt x="4977" y="9661"/>
                  </a:lnTo>
                  <a:lnTo>
                    <a:pt x="4133" y="9450"/>
                  </a:lnTo>
                  <a:lnTo>
                    <a:pt x="3290" y="9243"/>
                  </a:lnTo>
                  <a:lnTo>
                    <a:pt x="2530" y="8829"/>
                  </a:lnTo>
                  <a:lnTo>
                    <a:pt x="1855" y="8412"/>
                  </a:lnTo>
                  <a:lnTo>
                    <a:pt x="1179" y="7895"/>
                  </a:lnTo>
                  <a:lnTo>
                    <a:pt x="588" y="7270"/>
                  </a:lnTo>
                  <a:lnTo>
                    <a:pt x="0" y="6542"/>
                  </a:lnTo>
                  <a:lnTo>
                    <a:pt x="0" y="21600"/>
                  </a:lnTo>
                  <a:lnTo>
                    <a:pt x="21600" y="21600"/>
                  </a:lnTo>
                  <a:lnTo>
                    <a:pt x="21600" y="9661"/>
                  </a:lnTo>
                  <a:lnTo>
                    <a:pt x="20757" y="9661"/>
                  </a:lnTo>
                  <a:lnTo>
                    <a:pt x="19997" y="9450"/>
                  </a:lnTo>
                  <a:lnTo>
                    <a:pt x="19238" y="9243"/>
                  </a:lnTo>
                  <a:lnTo>
                    <a:pt x="18478" y="8933"/>
                  </a:lnTo>
                  <a:lnTo>
                    <a:pt x="17803" y="8515"/>
                  </a:lnTo>
                  <a:lnTo>
                    <a:pt x="17127" y="7998"/>
                  </a:lnTo>
                  <a:lnTo>
                    <a:pt x="16539" y="7477"/>
                  </a:lnTo>
                  <a:lnTo>
                    <a:pt x="16032" y="6857"/>
                  </a:lnTo>
                  <a:lnTo>
                    <a:pt x="15441" y="6129"/>
                  </a:lnTo>
                  <a:lnTo>
                    <a:pt x="15017" y="5401"/>
                  </a:lnTo>
                  <a:lnTo>
                    <a:pt x="14597" y="4570"/>
                  </a:lnTo>
                  <a:lnTo>
                    <a:pt x="14258" y="3739"/>
                  </a:lnTo>
                  <a:lnTo>
                    <a:pt x="14006" y="2907"/>
                  </a:lnTo>
                  <a:lnTo>
                    <a:pt x="13838" y="1973"/>
                  </a:lnTo>
                  <a:lnTo>
                    <a:pt x="13754" y="935"/>
                  </a:lnTo>
                  <a:lnTo>
                    <a:pt x="13670"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405" name="Google Shape;3838;p65"/>
            <p:cNvSpPr/>
            <p:nvPr/>
          </p:nvSpPr>
          <p:spPr>
            <a:xfrm>
              <a:off x="191528" y="83660"/>
              <a:ext cx="288936" cy="338601"/>
            </a:xfrm>
            <a:custGeom>
              <a:avLst/>
              <a:ahLst/>
              <a:cxnLst>
                <a:cxn ang="0">
                  <a:pos x="wd2" y="hd2"/>
                </a:cxn>
                <a:cxn ang="5400000">
                  <a:pos x="wd2" y="hd2"/>
                </a:cxn>
                <a:cxn ang="10800000">
                  <a:pos x="wd2" y="hd2"/>
                </a:cxn>
                <a:cxn ang="16200000">
                  <a:pos x="wd2" y="hd2"/>
                </a:cxn>
              </a:cxnLst>
              <a:rect l="0" t="0" r="r" b="b"/>
              <a:pathLst>
                <a:path w="21600" h="21600" extrusionOk="0">
                  <a:moveTo>
                    <a:pt x="4546" y="0"/>
                  </a:moveTo>
                  <a:lnTo>
                    <a:pt x="4546" y="375"/>
                  </a:lnTo>
                  <a:lnTo>
                    <a:pt x="4446" y="792"/>
                  </a:lnTo>
                  <a:lnTo>
                    <a:pt x="4349" y="1167"/>
                  </a:lnTo>
                  <a:lnTo>
                    <a:pt x="4203" y="1501"/>
                  </a:lnTo>
                  <a:lnTo>
                    <a:pt x="4007" y="1835"/>
                  </a:lnTo>
                  <a:lnTo>
                    <a:pt x="3763" y="2169"/>
                  </a:lnTo>
                  <a:lnTo>
                    <a:pt x="3518" y="2461"/>
                  </a:lnTo>
                  <a:lnTo>
                    <a:pt x="3226" y="2753"/>
                  </a:lnTo>
                  <a:lnTo>
                    <a:pt x="2884" y="3002"/>
                  </a:lnTo>
                  <a:lnTo>
                    <a:pt x="2541" y="3211"/>
                  </a:lnTo>
                  <a:lnTo>
                    <a:pt x="2150" y="3419"/>
                  </a:lnTo>
                  <a:lnTo>
                    <a:pt x="1759" y="3587"/>
                  </a:lnTo>
                  <a:lnTo>
                    <a:pt x="1319" y="3711"/>
                  </a:lnTo>
                  <a:lnTo>
                    <a:pt x="880" y="3794"/>
                  </a:lnTo>
                  <a:lnTo>
                    <a:pt x="440" y="3879"/>
                  </a:lnTo>
                  <a:lnTo>
                    <a:pt x="0" y="3879"/>
                  </a:lnTo>
                  <a:lnTo>
                    <a:pt x="0" y="21600"/>
                  </a:lnTo>
                  <a:lnTo>
                    <a:pt x="21600" y="21600"/>
                  </a:lnTo>
                  <a:lnTo>
                    <a:pt x="21600" y="2627"/>
                  </a:lnTo>
                  <a:lnTo>
                    <a:pt x="21306" y="2919"/>
                  </a:lnTo>
                  <a:lnTo>
                    <a:pt x="20915" y="3170"/>
                  </a:lnTo>
                  <a:lnTo>
                    <a:pt x="20524" y="3377"/>
                  </a:lnTo>
                  <a:lnTo>
                    <a:pt x="20133" y="3545"/>
                  </a:lnTo>
                  <a:lnTo>
                    <a:pt x="19693" y="3711"/>
                  </a:lnTo>
                  <a:lnTo>
                    <a:pt x="19205" y="3794"/>
                  </a:lnTo>
                  <a:lnTo>
                    <a:pt x="18765" y="3879"/>
                  </a:lnTo>
                  <a:lnTo>
                    <a:pt x="17788" y="3879"/>
                  </a:lnTo>
                  <a:lnTo>
                    <a:pt x="17348" y="3794"/>
                  </a:lnTo>
                  <a:lnTo>
                    <a:pt x="16908" y="3711"/>
                  </a:lnTo>
                  <a:lnTo>
                    <a:pt x="16469" y="3587"/>
                  </a:lnTo>
                  <a:lnTo>
                    <a:pt x="16077" y="3419"/>
                  </a:lnTo>
                  <a:lnTo>
                    <a:pt x="15686" y="3211"/>
                  </a:lnTo>
                  <a:lnTo>
                    <a:pt x="15344" y="3002"/>
                  </a:lnTo>
                  <a:lnTo>
                    <a:pt x="15003" y="2753"/>
                  </a:lnTo>
                  <a:lnTo>
                    <a:pt x="14709" y="2461"/>
                  </a:lnTo>
                  <a:lnTo>
                    <a:pt x="14464" y="2169"/>
                  </a:lnTo>
                  <a:lnTo>
                    <a:pt x="14221" y="1835"/>
                  </a:lnTo>
                  <a:lnTo>
                    <a:pt x="14024" y="1501"/>
                  </a:lnTo>
                  <a:lnTo>
                    <a:pt x="13878" y="1167"/>
                  </a:lnTo>
                  <a:lnTo>
                    <a:pt x="13781" y="792"/>
                  </a:lnTo>
                  <a:lnTo>
                    <a:pt x="13733" y="375"/>
                  </a:lnTo>
                  <a:lnTo>
                    <a:pt x="13684" y="0"/>
                  </a:lnTo>
                  <a:lnTo>
                    <a:pt x="13684" y="375"/>
                  </a:lnTo>
                  <a:lnTo>
                    <a:pt x="13585" y="792"/>
                  </a:lnTo>
                  <a:lnTo>
                    <a:pt x="13487" y="1167"/>
                  </a:lnTo>
                  <a:lnTo>
                    <a:pt x="13341" y="1501"/>
                  </a:lnTo>
                  <a:lnTo>
                    <a:pt x="13145" y="1835"/>
                  </a:lnTo>
                  <a:lnTo>
                    <a:pt x="12902" y="2169"/>
                  </a:lnTo>
                  <a:lnTo>
                    <a:pt x="12656" y="2461"/>
                  </a:lnTo>
                  <a:lnTo>
                    <a:pt x="12365" y="2753"/>
                  </a:lnTo>
                  <a:lnTo>
                    <a:pt x="12022" y="3002"/>
                  </a:lnTo>
                  <a:lnTo>
                    <a:pt x="11680" y="3211"/>
                  </a:lnTo>
                  <a:lnTo>
                    <a:pt x="11288" y="3419"/>
                  </a:lnTo>
                  <a:lnTo>
                    <a:pt x="10897" y="3587"/>
                  </a:lnTo>
                  <a:lnTo>
                    <a:pt x="10458" y="3711"/>
                  </a:lnTo>
                  <a:lnTo>
                    <a:pt x="10018" y="3794"/>
                  </a:lnTo>
                  <a:lnTo>
                    <a:pt x="9578" y="3879"/>
                  </a:lnTo>
                  <a:lnTo>
                    <a:pt x="8650" y="3879"/>
                  </a:lnTo>
                  <a:lnTo>
                    <a:pt x="8210" y="3794"/>
                  </a:lnTo>
                  <a:lnTo>
                    <a:pt x="7770" y="3711"/>
                  </a:lnTo>
                  <a:lnTo>
                    <a:pt x="7330" y="3587"/>
                  </a:lnTo>
                  <a:lnTo>
                    <a:pt x="6939" y="3419"/>
                  </a:lnTo>
                  <a:lnTo>
                    <a:pt x="6548" y="3211"/>
                  </a:lnTo>
                  <a:lnTo>
                    <a:pt x="6206" y="3002"/>
                  </a:lnTo>
                  <a:lnTo>
                    <a:pt x="5865" y="2753"/>
                  </a:lnTo>
                  <a:lnTo>
                    <a:pt x="5571" y="2461"/>
                  </a:lnTo>
                  <a:lnTo>
                    <a:pt x="5326" y="2169"/>
                  </a:lnTo>
                  <a:lnTo>
                    <a:pt x="5083" y="1835"/>
                  </a:lnTo>
                  <a:lnTo>
                    <a:pt x="4886" y="1501"/>
                  </a:lnTo>
                  <a:lnTo>
                    <a:pt x="4740" y="1167"/>
                  </a:lnTo>
                  <a:lnTo>
                    <a:pt x="4643" y="792"/>
                  </a:lnTo>
                  <a:lnTo>
                    <a:pt x="4594" y="375"/>
                  </a:lnTo>
                  <a:lnTo>
                    <a:pt x="4546"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406" name="Google Shape;3839;p65"/>
            <p:cNvSpPr/>
            <p:nvPr/>
          </p:nvSpPr>
          <p:spPr>
            <a:xfrm>
              <a:off x="24207" y="219614"/>
              <a:ext cx="167323" cy="277821"/>
            </a:xfrm>
            <a:prstGeom prst="rect"/>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407" name="Google Shape;3840;p65"/>
            <p:cNvSpPr/>
            <p:nvPr/>
          </p:nvSpPr>
          <p:spPr>
            <a:xfrm>
              <a:off x="7861" y="8485"/>
              <a:ext cx="488949" cy="75177"/>
            </a:xfrm>
            <a:custGeom>
              <a:avLst/>
              <a:ahLst/>
              <a:cxnLst>
                <a:cxn ang="0">
                  <a:pos x="wd2" y="hd2"/>
                </a:cxn>
                <a:cxn ang="5400000">
                  <a:pos x="wd2" y="hd2"/>
                </a:cxn>
                <a:cxn ang="10800000">
                  <a:pos x="wd2" y="hd2"/>
                </a:cxn>
                <a:cxn ang="16200000">
                  <a:pos x="wd2" y="hd2"/>
                </a:cxn>
              </a:cxnLst>
              <a:rect l="0" t="0" r="r" b="b"/>
              <a:pathLst>
                <a:path w="21600" h="21600" extrusionOk="0">
                  <a:moveTo>
                    <a:pt x="722" y="0"/>
                  </a:moveTo>
                  <a:lnTo>
                    <a:pt x="0" y="21600"/>
                  </a:lnTo>
                  <a:lnTo>
                    <a:pt x="21600" y="21600"/>
                  </a:lnTo>
                  <a:lnTo>
                    <a:pt x="20878"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08" name="Google Shape;3841;p65"/>
            <p:cNvSpPr/>
            <p:nvPr/>
          </p:nvSpPr>
          <p:spPr>
            <a:xfrm>
              <a:off x="374572" y="83660"/>
              <a:ext cx="122238" cy="6080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15" y="2090"/>
                  </a:lnTo>
                  <a:lnTo>
                    <a:pt x="230" y="4411"/>
                  </a:lnTo>
                  <a:lnTo>
                    <a:pt x="460" y="6500"/>
                  </a:lnTo>
                  <a:lnTo>
                    <a:pt x="805" y="8359"/>
                  </a:lnTo>
                  <a:lnTo>
                    <a:pt x="1270" y="10217"/>
                  </a:lnTo>
                  <a:lnTo>
                    <a:pt x="1844" y="12076"/>
                  </a:lnTo>
                  <a:lnTo>
                    <a:pt x="2424" y="13703"/>
                  </a:lnTo>
                  <a:lnTo>
                    <a:pt x="3119" y="15331"/>
                  </a:lnTo>
                  <a:lnTo>
                    <a:pt x="3924" y="16718"/>
                  </a:lnTo>
                  <a:lnTo>
                    <a:pt x="4733" y="17883"/>
                  </a:lnTo>
                  <a:lnTo>
                    <a:pt x="5658" y="19039"/>
                  </a:lnTo>
                  <a:lnTo>
                    <a:pt x="6582" y="19973"/>
                  </a:lnTo>
                  <a:lnTo>
                    <a:pt x="7622" y="20666"/>
                  </a:lnTo>
                  <a:lnTo>
                    <a:pt x="8661" y="21128"/>
                  </a:lnTo>
                  <a:lnTo>
                    <a:pt x="9701" y="21600"/>
                  </a:lnTo>
                  <a:lnTo>
                    <a:pt x="12010" y="21600"/>
                  </a:lnTo>
                  <a:lnTo>
                    <a:pt x="13049" y="21128"/>
                  </a:lnTo>
                  <a:lnTo>
                    <a:pt x="14204" y="20666"/>
                  </a:lnTo>
                  <a:lnTo>
                    <a:pt x="15243" y="19741"/>
                  </a:lnTo>
                  <a:lnTo>
                    <a:pt x="16168" y="18808"/>
                  </a:lnTo>
                  <a:lnTo>
                    <a:pt x="17092" y="17652"/>
                  </a:lnTo>
                  <a:lnTo>
                    <a:pt x="18017" y="16255"/>
                  </a:lnTo>
                  <a:lnTo>
                    <a:pt x="18711" y="14628"/>
                  </a:lnTo>
                  <a:lnTo>
                    <a:pt x="19401" y="13241"/>
                  </a:lnTo>
                  <a:lnTo>
                    <a:pt x="19981" y="11614"/>
                  </a:lnTo>
                  <a:lnTo>
                    <a:pt x="20441" y="9755"/>
                  </a:lnTo>
                  <a:lnTo>
                    <a:pt x="20790" y="7897"/>
                  </a:lnTo>
                  <a:lnTo>
                    <a:pt x="21135" y="6038"/>
                  </a:lnTo>
                  <a:lnTo>
                    <a:pt x="21365" y="4179"/>
                  </a:lnTo>
                  <a:lnTo>
                    <a:pt x="21600" y="2090"/>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409" name="Google Shape;3842;p65"/>
            <p:cNvSpPr/>
            <p:nvPr/>
          </p:nvSpPr>
          <p:spPr>
            <a:xfrm>
              <a:off x="130098" y="83660"/>
              <a:ext cx="122239" cy="6080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15" y="2090"/>
                  </a:lnTo>
                  <a:lnTo>
                    <a:pt x="230" y="4411"/>
                  </a:lnTo>
                  <a:lnTo>
                    <a:pt x="460" y="6500"/>
                  </a:lnTo>
                  <a:lnTo>
                    <a:pt x="805" y="8359"/>
                  </a:lnTo>
                  <a:lnTo>
                    <a:pt x="1270" y="10217"/>
                  </a:lnTo>
                  <a:lnTo>
                    <a:pt x="1844" y="12076"/>
                  </a:lnTo>
                  <a:lnTo>
                    <a:pt x="2424" y="13703"/>
                  </a:lnTo>
                  <a:lnTo>
                    <a:pt x="3234" y="15331"/>
                  </a:lnTo>
                  <a:lnTo>
                    <a:pt x="3928" y="16718"/>
                  </a:lnTo>
                  <a:lnTo>
                    <a:pt x="4733" y="17883"/>
                  </a:lnTo>
                  <a:lnTo>
                    <a:pt x="5658" y="19039"/>
                  </a:lnTo>
                  <a:lnTo>
                    <a:pt x="6582" y="19973"/>
                  </a:lnTo>
                  <a:lnTo>
                    <a:pt x="7622" y="20666"/>
                  </a:lnTo>
                  <a:lnTo>
                    <a:pt x="8661" y="21128"/>
                  </a:lnTo>
                  <a:lnTo>
                    <a:pt x="9701" y="21600"/>
                  </a:lnTo>
                  <a:lnTo>
                    <a:pt x="11895" y="21600"/>
                  </a:lnTo>
                  <a:lnTo>
                    <a:pt x="12934" y="21128"/>
                  </a:lnTo>
                  <a:lnTo>
                    <a:pt x="13974" y="20666"/>
                  </a:lnTo>
                  <a:lnTo>
                    <a:pt x="15013" y="19973"/>
                  </a:lnTo>
                  <a:lnTo>
                    <a:pt x="15938" y="19039"/>
                  </a:lnTo>
                  <a:lnTo>
                    <a:pt x="16862" y="17883"/>
                  </a:lnTo>
                  <a:lnTo>
                    <a:pt x="17672" y="16718"/>
                  </a:lnTo>
                  <a:lnTo>
                    <a:pt x="18481" y="15331"/>
                  </a:lnTo>
                  <a:lnTo>
                    <a:pt x="19171" y="13703"/>
                  </a:lnTo>
                  <a:lnTo>
                    <a:pt x="19751" y="12076"/>
                  </a:lnTo>
                  <a:lnTo>
                    <a:pt x="20326" y="10217"/>
                  </a:lnTo>
                  <a:lnTo>
                    <a:pt x="20790" y="8359"/>
                  </a:lnTo>
                  <a:lnTo>
                    <a:pt x="21135" y="6500"/>
                  </a:lnTo>
                  <a:lnTo>
                    <a:pt x="21365" y="4411"/>
                  </a:lnTo>
                  <a:lnTo>
                    <a:pt x="21600" y="2090"/>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410" name="Google Shape;3843;p65"/>
            <p:cNvSpPr/>
            <p:nvPr/>
          </p:nvSpPr>
          <p:spPr>
            <a:xfrm>
              <a:off x="252335" y="83660"/>
              <a:ext cx="122238" cy="6080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15" y="2090"/>
                  </a:lnTo>
                  <a:lnTo>
                    <a:pt x="230" y="4411"/>
                  </a:lnTo>
                  <a:lnTo>
                    <a:pt x="460" y="6500"/>
                  </a:lnTo>
                  <a:lnTo>
                    <a:pt x="805" y="8359"/>
                  </a:lnTo>
                  <a:lnTo>
                    <a:pt x="1270" y="10217"/>
                  </a:lnTo>
                  <a:lnTo>
                    <a:pt x="1844" y="12076"/>
                  </a:lnTo>
                  <a:lnTo>
                    <a:pt x="2424" y="13703"/>
                  </a:lnTo>
                  <a:lnTo>
                    <a:pt x="3119" y="15331"/>
                  </a:lnTo>
                  <a:lnTo>
                    <a:pt x="3924" y="16718"/>
                  </a:lnTo>
                  <a:lnTo>
                    <a:pt x="4733" y="17883"/>
                  </a:lnTo>
                  <a:lnTo>
                    <a:pt x="5658" y="19039"/>
                  </a:lnTo>
                  <a:lnTo>
                    <a:pt x="6582" y="19973"/>
                  </a:lnTo>
                  <a:lnTo>
                    <a:pt x="7622" y="20666"/>
                  </a:lnTo>
                  <a:lnTo>
                    <a:pt x="8661" y="21128"/>
                  </a:lnTo>
                  <a:lnTo>
                    <a:pt x="9701" y="21600"/>
                  </a:lnTo>
                  <a:lnTo>
                    <a:pt x="11895" y="21600"/>
                  </a:lnTo>
                  <a:lnTo>
                    <a:pt x="12934" y="21128"/>
                  </a:lnTo>
                  <a:lnTo>
                    <a:pt x="13974" y="20666"/>
                  </a:lnTo>
                  <a:lnTo>
                    <a:pt x="15013" y="19973"/>
                  </a:lnTo>
                  <a:lnTo>
                    <a:pt x="15938" y="19039"/>
                  </a:lnTo>
                  <a:lnTo>
                    <a:pt x="16862" y="17883"/>
                  </a:lnTo>
                  <a:lnTo>
                    <a:pt x="17672" y="16718"/>
                  </a:lnTo>
                  <a:lnTo>
                    <a:pt x="18481" y="15331"/>
                  </a:lnTo>
                  <a:lnTo>
                    <a:pt x="19171" y="13703"/>
                  </a:lnTo>
                  <a:lnTo>
                    <a:pt x="19751" y="12076"/>
                  </a:lnTo>
                  <a:lnTo>
                    <a:pt x="20326" y="10217"/>
                  </a:lnTo>
                  <a:lnTo>
                    <a:pt x="20790" y="8359"/>
                  </a:lnTo>
                  <a:lnTo>
                    <a:pt x="21135" y="6500"/>
                  </a:lnTo>
                  <a:lnTo>
                    <a:pt x="21365" y="4411"/>
                  </a:lnTo>
                  <a:lnTo>
                    <a:pt x="21600" y="2090"/>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11" name="Google Shape;3844;p65"/>
            <p:cNvSpPr/>
            <p:nvPr/>
          </p:nvSpPr>
          <p:spPr>
            <a:xfrm>
              <a:off x="7861" y="83660"/>
              <a:ext cx="122239" cy="60808"/>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15" y="2090"/>
                  </a:lnTo>
                  <a:lnTo>
                    <a:pt x="230" y="4179"/>
                  </a:lnTo>
                  <a:lnTo>
                    <a:pt x="460" y="6038"/>
                  </a:lnTo>
                  <a:lnTo>
                    <a:pt x="810" y="7897"/>
                  </a:lnTo>
                  <a:lnTo>
                    <a:pt x="1155" y="9755"/>
                  </a:lnTo>
                  <a:lnTo>
                    <a:pt x="1729" y="11614"/>
                  </a:lnTo>
                  <a:lnTo>
                    <a:pt x="2194" y="13241"/>
                  </a:lnTo>
                  <a:lnTo>
                    <a:pt x="2889" y="14628"/>
                  </a:lnTo>
                  <a:lnTo>
                    <a:pt x="3694" y="16255"/>
                  </a:lnTo>
                  <a:lnTo>
                    <a:pt x="4503" y="17652"/>
                  </a:lnTo>
                  <a:lnTo>
                    <a:pt x="5428" y="18808"/>
                  </a:lnTo>
                  <a:lnTo>
                    <a:pt x="6352" y="19741"/>
                  </a:lnTo>
                  <a:lnTo>
                    <a:pt x="7392" y="20666"/>
                  </a:lnTo>
                  <a:lnTo>
                    <a:pt x="8546" y="21128"/>
                  </a:lnTo>
                  <a:lnTo>
                    <a:pt x="9701" y="21600"/>
                  </a:lnTo>
                  <a:lnTo>
                    <a:pt x="11895" y="21600"/>
                  </a:lnTo>
                  <a:lnTo>
                    <a:pt x="12934" y="21128"/>
                  </a:lnTo>
                  <a:lnTo>
                    <a:pt x="13974" y="20666"/>
                  </a:lnTo>
                  <a:lnTo>
                    <a:pt x="15013" y="19973"/>
                  </a:lnTo>
                  <a:lnTo>
                    <a:pt x="15938" y="19039"/>
                  </a:lnTo>
                  <a:lnTo>
                    <a:pt x="16862" y="17883"/>
                  </a:lnTo>
                  <a:lnTo>
                    <a:pt x="17672" y="16718"/>
                  </a:lnTo>
                  <a:lnTo>
                    <a:pt x="18481" y="15331"/>
                  </a:lnTo>
                  <a:lnTo>
                    <a:pt x="19171" y="13703"/>
                  </a:lnTo>
                  <a:lnTo>
                    <a:pt x="19751" y="12076"/>
                  </a:lnTo>
                  <a:lnTo>
                    <a:pt x="20326" y="10217"/>
                  </a:lnTo>
                  <a:lnTo>
                    <a:pt x="20790" y="8359"/>
                  </a:lnTo>
                  <a:lnTo>
                    <a:pt x="21135" y="6500"/>
                  </a:lnTo>
                  <a:lnTo>
                    <a:pt x="21365" y="4411"/>
                  </a:lnTo>
                  <a:lnTo>
                    <a:pt x="21600" y="2090"/>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12" name="Google Shape;3845;p65"/>
            <p:cNvSpPr/>
            <p:nvPr/>
          </p:nvSpPr>
          <p:spPr>
            <a:xfrm>
              <a:off x="253636" y="237940"/>
              <a:ext cx="128773" cy="90847"/>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0" y="6369"/>
                  </a:lnTo>
                  <a:lnTo>
                    <a:pt x="109" y="7922"/>
                  </a:lnTo>
                  <a:lnTo>
                    <a:pt x="218" y="9476"/>
                  </a:lnTo>
                  <a:lnTo>
                    <a:pt x="546" y="10874"/>
                  </a:lnTo>
                  <a:lnTo>
                    <a:pt x="878" y="12273"/>
                  </a:lnTo>
                  <a:lnTo>
                    <a:pt x="1314" y="13672"/>
                  </a:lnTo>
                  <a:lnTo>
                    <a:pt x="1864" y="14916"/>
                  </a:lnTo>
                  <a:lnTo>
                    <a:pt x="2519" y="16005"/>
                  </a:lnTo>
                  <a:lnTo>
                    <a:pt x="3179" y="17094"/>
                  </a:lnTo>
                  <a:lnTo>
                    <a:pt x="3947" y="18184"/>
                  </a:lnTo>
                  <a:lnTo>
                    <a:pt x="4825" y="18957"/>
                  </a:lnTo>
                  <a:lnTo>
                    <a:pt x="5702" y="19737"/>
                  </a:lnTo>
                  <a:lnTo>
                    <a:pt x="6580" y="20511"/>
                  </a:lnTo>
                  <a:lnTo>
                    <a:pt x="7567" y="20981"/>
                  </a:lnTo>
                  <a:lnTo>
                    <a:pt x="8663" y="21291"/>
                  </a:lnTo>
                  <a:lnTo>
                    <a:pt x="9759" y="21600"/>
                  </a:lnTo>
                  <a:lnTo>
                    <a:pt x="11951" y="21600"/>
                  </a:lnTo>
                  <a:lnTo>
                    <a:pt x="13046" y="21291"/>
                  </a:lnTo>
                  <a:lnTo>
                    <a:pt x="14033" y="20981"/>
                  </a:lnTo>
                  <a:lnTo>
                    <a:pt x="15020" y="20511"/>
                  </a:lnTo>
                  <a:lnTo>
                    <a:pt x="16007" y="19737"/>
                  </a:lnTo>
                  <a:lnTo>
                    <a:pt x="16884" y="18957"/>
                  </a:lnTo>
                  <a:lnTo>
                    <a:pt x="17653" y="18184"/>
                  </a:lnTo>
                  <a:lnTo>
                    <a:pt x="18531" y="17094"/>
                  </a:lnTo>
                  <a:lnTo>
                    <a:pt x="19185" y="16005"/>
                  </a:lnTo>
                  <a:lnTo>
                    <a:pt x="19845" y="14916"/>
                  </a:lnTo>
                  <a:lnTo>
                    <a:pt x="20286" y="13672"/>
                  </a:lnTo>
                  <a:lnTo>
                    <a:pt x="20832" y="12273"/>
                  </a:lnTo>
                  <a:lnTo>
                    <a:pt x="21163" y="10874"/>
                  </a:lnTo>
                  <a:lnTo>
                    <a:pt x="21382" y="9476"/>
                  </a:lnTo>
                  <a:lnTo>
                    <a:pt x="21600" y="7922"/>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413" name="Google Shape;3846;p65"/>
            <p:cNvSpPr/>
            <p:nvPr/>
          </p:nvSpPr>
          <p:spPr>
            <a:xfrm>
              <a:off x="245801" y="229428"/>
              <a:ext cx="180390" cy="107871"/>
            </a:xfrm>
            <a:custGeom>
              <a:avLst/>
              <a:ahLst/>
              <a:cxnLst>
                <a:cxn ang="0">
                  <a:pos x="wd2" y="hd2"/>
                </a:cxn>
                <a:cxn ang="5400000">
                  <a:pos x="wd2" y="hd2"/>
                </a:cxn>
                <a:cxn ang="10800000">
                  <a:pos x="wd2" y="hd2"/>
                </a:cxn>
                <a:cxn ang="16200000">
                  <a:pos x="wd2" y="hd2"/>
                </a:cxn>
              </a:cxnLst>
              <a:rect l="0" t="0" r="r" b="b"/>
              <a:pathLst>
                <a:path w="21600" h="21600" extrusionOk="0">
                  <a:moveTo>
                    <a:pt x="19487" y="3273"/>
                  </a:moveTo>
                  <a:lnTo>
                    <a:pt x="19646" y="4060"/>
                  </a:lnTo>
                  <a:lnTo>
                    <a:pt x="19724" y="4842"/>
                  </a:lnTo>
                  <a:lnTo>
                    <a:pt x="19646" y="5760"/>
                  </a:lnTo>
                  <a:lnTo>
                    <a:pt x="19487" y="6547"/>
                  </a:lnTo>
                  <a:lnTo>
                    <a:pt x="19253" y="7329"/>
                  </a:lnTo>
                  <a:lnTo>
                    <a:pt x="18941" y="8116"/>
                  </a:lnTo>
                  <a:lnTo>
                    <a:pt x="18626" y="8642"/>
                  </a:lnTo>
                  <a:lnTo>
                    <a:pt x="18159" y="9163"/>
                  </a:lnTo>
                  <a:lnTo>
                    <a:pt x="17688" y="9424"/>
                  </a:lnTo>
                  <a:lnTo>
                    <a:pt x="17218" y="9685"/>
                  </a:lnTo>
                  <a:lnTo>
                    <a:pt x="17296" y="8376"/>
                  </a:lnTo>
                  <a:lnTo>
                    <a:pt x="17374" y="7068"/>
                  </a:lnTo>
                  <a:lnTo>
                    <a:pt x="17374" y="3273"/>
                  </a:lnTo>
                  <a:close/>
                  <a:moveTo>
                    <a:pt x="15419" y="3273"/>
                  </a:moveTo>
                  <a:lnTo>
                    <a:pt x="15419" y="8246"/>
                  </a:lnTo>
                  <a:lnTo>
                    <a:pt x="15260" y="9294"/>
                  </a:lnTo>
                  <a:lnTo>
                    <a:pt x="15104" y="10341"/>
                  </a:lnTo>
                  <a:lnTo>
                    <a:pt x="14871" y="11389"/>
                  </a:lnTo>
                  <a:lnTo>
                    <a:pt x="14634" y="12437"/>
                  </a:lnTo>
                  <a:lnTo>
                    <a:pt x="14244" y="13354"/>
                  </a:lnTo>
                  <a:lnTo>
                    <a:pt x="13851" y="14266"/>
                  </a:lnTo>
                  <a:lnTo>
                    <a:pt x="13462" y="15053"/>
                  </a:lnTo>
                  <a:lnTo>
                    <a:pt x="12991" y="15710"/>
                  </a:lnTo>
                  <a:lnTo>
                    <a:pt x="12443" y="16362"/>
                  </a:lnTo>
                  <a:lnTo>
                    <a:pt x="11897" y="17018"/>
                  </a:lnTo>
                  <a:lnTo>
                    <a:pt x="11271" y="17409"/>
                  </a:lnTo>
                  <a:lnTo>
                    <a:pt x="10644" y="17800"/>
                  </a:lnTo>
                  <a:lnTo>
                    <a:pt x="10018" y="18066"/>
                  </a:lnTo>
                  <a:lnTo>
                    <a:pt x="9391" y="18327"/>
                  </a:lnTo>
                  <a:lnTo>
                    <a:pt x="7982" y="18327"/>
                  </a:lnTo>
                  <a:lnTo>
                    <a:pt x="7278" y="18066"/>
                  </a:lnTo>
                  <a:lnTo>
                    <a:pt x="6651" y="17800"/>
                  </a:lnTo>
                  <a:lnTo>
                    <a:pt x="6025" y="17409"/>
                  </a:lnTo>
                  <a:lnTo>
                    <a:pt x="5476" y="17018"/>
                  </a:lnTo>
                  <a:lnTo>
                    <a:pt x="4931" y="16362"/>
                  </a:lnTo>
                  <a:lnTo>
                    <a:pt x="4382" y="15710"/>
                  </a:lnTo>
                  <a:lnTo>
                    <a:pt x="3912" y="15053"/>
                  </a:lnTo>
                  <a:lnTo>
                    <a:pt x="3441" y="14266"/>
                  </a:lnTo>
                  <a:lnTo>
                    <a:pt x="3051" y="13354"/>
                  </a:lnTo>
                  <a:lnTo>
                    <a:pt x="2737" y="12437"/>
                  </a:lnTo>
                  <a:lnTo>
                    <a:pt x="2425" y="11389"/>
                  </a:lnTo>
                  <a:lnTo>
                    <a:pt x="2191" y="10341"/>
                  </a:lnTo>
                  <a:lnTo>
                    <a:pt x="2032" y="9294"/>
                  </a:lnTo>
                  <a:lnTo>
                    <a:pt x="1954" y="8246"/>
                  </a:lnTo>
                  <a:lnTo>
                    <a:pt x="1876" y="7068"/>
                  </a:lnTo>
                  <a:lnTo>
                    <a:pt x="1876" y="3273"/>
                  </a:lnTo>
                  <a:close/>
                  <a:moveTo>
                    <a:pt x="938" y="0"/>
                  </a:moveTo>
                  <a:lnTo>
                    <a:pt x="545" y="130"/>
                  </a:lnTo>
                  <a:lnTo>
                    <a:pt x="234" y="526"/>
                  </a:lnTo>
                  <a:lnTo>
                    <a:pt x="78" y="1048"/>
                  </a:lnTo>
                  <a:lnTo>
                    <a:pt x="0" y="1704"/>
                  </a:lnTo>
                  <a:lnTo>
                    <a:pt x="0" y="8507"/>
                  </a:lnTo>
                  <a:lnTo>
                    <a:pt x="156" y="9950"/>
                  </a:lnTo>
                  <a:lnTo>
                    <a:pt x="390" y="11389"/>
                  </a:lnTo>
                  <a:lnTo>
                    <a:pt x="704" y="12697"/>
                  </a:lnTo>
                  <a:lnTo>
                    <a:pt x="1016" y="14006"/>
                  </a:lnTo>
                  <a:lnTo>
                    <a:pt x="1487" y="15184"/>
                  </a:lnTo>
                  <a:lnTo>
                    <a:pt x="1954" y="16231"/>
                  </a:lnTo>
                  <a:lnTo>
                    <a:pt x="2503" y="17279"/>
                  </a:lnTo>
                  <a:lnTo>
                    <a:pt x="3129" y="18196"/>
                  </a:lnTo>
                  <a:lnTo>
                    <a:pt x="3834" y="19108"/>
                  </a:lnTo>
                  <a:lnTo>
                    <a:pt x="4538" y="19765"/>
                  </a:lnTo>
                  <a:lnTo>
                    <a:pt x="5321" y="20422"/>
                  </a:lnTo>
                  <a:lnTo>
                    <a:pt x="6103" y="20943"/>
                  </a:lnTo>
                  <a:lnTo>
                    <a:pt x="6885" y="21204"/>
                  </a:lnTo>
                  <a:lnTo>
                    <a:pt x="7749" y="21464"/>
                  </a:lnTo>
                  <a:lnTo>
                    <a:pt x="8687" y="21600"/>
                  </a:lnTo>
                  <a:lnTo>
                    <a:pt x="9313" y="21464"/>
                  </a:lnTo>
                  <a:lnTo>
                    <a:pt x="9940" y="21334"/>
                  </a:lnTo>
                  <a:lnTo>
                    <a:pt x="10566" y="21204"/>
                  </a:lnTo>
                  <a:lnTo>
                    <a:pt x="11193" y="20943"/>
                  </a:lnTo>
                  <a:lnTo>
                    <a:pt x="12365" y="20156"/>
                  </a:lnTo>
                  <a:lnTo>
                    <a:pt x="13462" y="19108"/>
                  </a:lnTo>
                  <a:lnTo>
                    <a:pt x="14400" y="17931"/>
                  </a:lnTo>
                  <a:lnTo>
                    <a:pt x="15260" y="16492"/>
                  </a:lnTo>
                  <a:lnTo>
                    <a:pt x="16046" y="14793"/>
                  </a:lnTo>
                  <a:lnTo>
                    <a:pt x="16591" y="12958"/>
                  </a:lnTo>
                  <a:lnTo>
                    <a:pt x="17296" y="12958"/>
                  </a:lnTo>
                  <a:lnTo>
                    <a:pt x="17766" y="12828"/>
                  </a:lnTo>
                  <a:lnTo>
                    <a:pt x="18237" y="12567"/>
                  </a:lnTo>
                  <a:lnTo>
                    <a:pt x="18704" y="12306"/>
                  </a:lnTo>
                  <a:lnTo>
                    <a:pt x="19487" y="11519"/>
                  </a:lnTo>
                  <a:lnTo>
                    <a:pt x="20191" y="10602"/>
                  </a:lnTo>
                  <a:lnTo>
                    <a:pt x="20818" y="9424"/>
                  </a:lnTo>
                  <a:lnTo>
                    <a:pt x="21210" y="7985"/>
                  </a:lnTo>
                  <a:lnTo>
                    <a:pt x="21366" y="7329"/>
                  </a:lnTo>
                  <a:lnTo>
                    <a:pt x="21522" y="6547"/>
                  </a:lnTo>
                  <a:lnTo>
                    <a:pt x="21600" y="5760"/>
                  </a:lnTo>
                  <a:lnTo>
                    <a:pt x="21600" y="3795"/>
                  </a:lnTo>
                  <a:lnTo>
                    <a:pt x="21444" y="2747"/>
                  </a:lnTo>
                  <a:lnTo>
                    <a:pt x="21288" y="1835"/>
                  </a:lnTo>
                  <a:lnTo>
                    <a:pt x="20977" y="787"/>
                  </a:lnTo>
                  <a:lnTo>
                    <a:pt x="20818" y="526"/>
                  </a:lnTo>
                  <a:lnTo>
                    <a:pt x="20584" y="261"/>
                  </a:lnTo>
                  <a:lnTo>
                    <a:pt x="20350" y="130"/>
                  </a:lnTo>
                  <a:lnTo>
                    <a:pt x="20113"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414" name="Google Shape;3847;p65"/>
            <p:cNvSpPr/>
            <p:nvPr/>
          </p:nvSpPr>
          <p:spPr>
            <a:xfrm>
              <a:off x="-2" y="-1"/>
              <a:ext cx="504648" cy="505272"/>
            </a:xfrm>
            <a:custGeom>
              <a:avLst/>
              <a:ahLst/>
              <a:cxnLst>
                <a:cxn ang="0">
                  <a:pos x="wd2" y="hd2"/>
                </a:cxn>
                <a:cxn ang="5400000">
                  <a:pos x="wd2" y="hd2"/>
                </a:cxn>
                <a:cxn ang="10800000">
                  <a:pos x="wd2" y="hd2"/>
                </a:cxn>
                <a:cxn ang="16200000">
                  <a:pos x="wd2" y="hd2"/>
                </a:cxn>
              </a:cxnLst>
              <a:rect l="0" t="0" r="r" b="b"/>
              <a:pathLst>
                <a:path w="21600" h="21600" extrusionOk="0">
                  <a:moveTo>
                    <a:pt x="5204" y="3913"/>
                  </a:moveTo>
                  <a:lnTo>
                    <a:pt x="5148" y="4107"/>
                  </a:lnTo>
                  <a:lnTo>
                    <a:pt x="5093" y="4303"/>
                  </a:lnTo>
                  <a:lnTo>
                    <a:pt x="5037" y="4499"/>
                  </a:lnTo>
                  <a:lnTo>
                    <a:pt x="4952" y="4667"/>
                  </a:lnTo>
                  <a:lnTo>
                    <a:pt x="4841" y="4834"/>
                  </a:lnTo>
                  <a:lnTo>
                    <a:pt x="4728" y="5002"/>
                  </a:lnTo>
                  <a:lnTo>
                    <a:pt x="4589" y="5141"/>
                  </a:lnTo>
                  <a:lnTo>
                    <a:pt x="4449" y="5281"/>
                  </a:lnTo>
                  <a:lnTo>
                    <a:pt x="4282" y="5421"/>
                  </a:lnTo>
                  <a:lnTo>
                    <a:pt x="4113" y="5533"/>
                  </a:lnTo>
                  <a:lnTo>
                    <a:pt x="3945" y="5616"/>
                  </a:lnTo>
                  <a:lnTo>
                    <a:pt x="3749" y="5701"/>
                  </a:lnTo>
                  <a:lnTo>
                    <a:pt x="3582" y="5756"/>
                  </a:lnTo>
                  <a:lnTo>
                    <a:pt x="3358" y="5812"/>
                  </a:lnTo>
                  <a:lnTo>
                    <a:pt x="3162" y="5840"/>
                  </a:lnTo>
                  <a:lnTo>
                    <a:pt x="2742" y="5840"/>
                  </a:lnTo>
                  <a:lnTo>
                    <a:pt x="2547" y="5812"/>
                  </a:lnTo>
                  <a:lnTo>
                    <a:pt x="2351" y="5756"/>
                  </a:lnTo>
                  <a:lnTo>
                    <a:pt x="2155" y="5701"/>
                  </a:lnTo>
                  <a:lnTo>
                    <a:pt x="1959" y="5616"/>
                  </a:lnTo>
                  <a:lnTo>
                    <a:pt x="1792" y="5533"/>
                  </a:lnTo>
                  <a:lnTo>
                    <a:pt x="1623" y="5421"/>
                  </a:lnTo>
                  <a:lnTo>
                    <a:pt x="1483" y="5281"/>
                  </a:lnTo>
                  <a:lnTo>
                    <a:pt x="1316" y="5141"/>
                  </a:lnTo>
                  <a:lnTo>
                    <a:pt x="1203" y="5002"/>
                  </a:lnTo>
                  <a:lnTo>
                    <a:pt x="1092" y="4834"/>
                  </a:lnTo>
                  <a:lnTo>
                    <a:pt x="979" y="4667"/>
                  </a:lnTo>
                  <a:lnTo>
                    <a:pt x="896" y="4499"/>
                  </a:lnTo>
                  <a:lnTo>
                    <a:pt x="812" y="4303"/>
                  </a:lnTo>
                  <a:lnTo>
                    <a:pt x="755" y="4107"/>
                  </a:lnTo>
                  <a:lnTo>
                    <a:pt x="700" y="3913"/>
                  </a:lnTo>
                  <a:close/>
                  <a:moveTo>
                    <a:pt x="10436" y="3913"/>
                  </a:moveTo>
                  <a:lnTo>
                    <a:pt x="10381" y="4107"/>
                  </a:lnTo>
                  <a:lnTo>
                    <a:pt x="10269" y="4499"/>
                  </a:lnTo>
                  <a:lnTo>
                    <a:pt x="10157" y="4667"/>
                  </a:lnTo>
                  <a:lnTo>
                    <a:pt x="10073" y="4834"/>
                  </a:lnTo>
                  <a:lnTo>
                    <a:pt x="9960" y="5002"/>
                  </a:lnTo>
                  <a:lnTo>
                    <a:pt x="9821" y="5141"/>
                  </a:lnTo>
                  <a:lnTo>
                    <a:pt x="9681" y="5281"/>
                  </a:lnTo>
                  <a:lnTo>
                    <a:pt x="9513" y="5421"/>
                  </a:lnTo>
                  <a:lnTo>
                    <a:pt x="9345" y="5533"/>
                  </a:lnTo>
                  <a:lnTo>
                    <a:pt x="9177" y="5616"/>
                  </a:lnTo>
                  <a:lnTo>
                    <a:pt x="8981" y="5701"/>
                  </a:lnTo>
                  <a:lnTo>
                    <a:pt x="8814" y="5756"/>
                  </a:lnTo>
                  <a:lnTo>
                    <a:pt x="8590" y="5812"/>
                  </a:lnTo>
                  <a:lnTo>
                    <a:pt x="8394" y="5840"/>
                  </a:lnTo>
                  <a:lnTo>
                    <a:pt x="7974" y="5840"/>
                  </a:lnTo>
                  <a:lnTo>
                    <a:pt x="7779" y="5812"/>
                  </a:lnTo>
                  <a:lnTo>
                    <a:pt x="7583" y="5756"/>
                  </a:lnTo>
                  <a:lnTo>
                    <a:pt x="7387" y="5701"/>
                  </a:lnTo>
                  <a:lnTo>
                    <a:pt x="7191" y="5616"/>
                  </a:lnTo>
                  <a:lnTo>
                    <a:pt x="7024" y="5533"/>
                  </a:lnTo>
                  <a:lnTo>
                    <a:pt x="6855" y="5421"/>
                  </a:lnTo>
                  <a:lnTo>
                    <a:pt x="6715" y="5281"/>
                  </a:lnTo>
                  <a:lnTo>
                    <a:pt x="6548" y="5141"/>
                  </a:lnTo>
                  <a:lnTo>
                    <a:pt x="6435" y="5002"/>
                  </a:lnTo>
                  <a:lnTo>
                    <a:pt x="6296" y="4834"/>
                  </a:lnTo>
                  <a:lnTo>
                    <a:pt x="6211" y="4667"/>
                  </a:lnTo>
                  <a:lnTo>
                    <a:pt x="6128" y="4499"/>
                  </a:lnTo>
                  <a:lnTo>
                    <a:pt x="6044" y="4303"/>
                  </a:lnTo>
                  <a:lnTo>
                    <a:pt x="5987" y="4107"/>
                  </a:lnTo>
                  <a:lnTo>
                    <a:pt x="5932" y="3913"/>
                  </a:lnTo>
                  <a:close/>
                  <a:moveTo>
                    <a:pt x="20285" y="699"/>
                  </a:moveTo>
                  <a:lnTo>
                    <a:pt x="20845" y="3214"/>
                  </a:lnTo>
                  <a:lnTo>
                    <a:pt x="16033" y="3214"/>
                  </a:lnTo>
                  <a:lnTo>
                    <a:pt x="15892" y="3242"/>
                  </a:lnTo>
                  <a:lnTo>
                    <a:pt x="15781" y="3325"/>
                  </a:lnTo>
                  <a:lnTo>
                    <a:pt x="15724" y="3437"/>
                  </a:lnTo>
                  <a:lnTo>
                    <a:pt x="15696" y="3576"/>
                  </a:lnTo>
                  <a:lnTo>
                    <a:pt x="15640" y="4024"/>
                  </a:lnTo>
                  <a:lnTo>
                    <a:pt x="15585" y="4247"/>
                  </a:lnTo>
                  <a:lnTo>
                    <a:pt x="15500" y="4443"/>
                  </a:lnTo>
                  <a:lnTo>
                    <a:pt x="15416" y="4638"/>
                  </a:lnTo>
                  <a:lnTo>
                    <a:pt x="15305" y="4834"/>
                  </a:lnTo>
                  <a:lnTo>
                    <a:pt x="15165" y="5002"/>
                  </a:lnTo>
                  <a:lnTo>
                    <a:pt x="15025" y="5170"/>
                  </a:lnTo>
                  <a:lnTo>
                    <a:pt x="14857" y="5309"/>
                  </a:lnTo>
                  <a:lnTo>
                    <a:pt x="14689" y="5449"/>
                  </a:lnTo>
                  <a:lnTo>
                    <a:pt x="14493" y="5561"/>
                  </a:lnTo>
                  <a:lnTo>
                    <a:pt x="14298" y="5673"/>
                  </a:lnTo>
                  <a:lnTo>
                    <a:pt x="14102" y="5729"/>
                  </a:lnTo>
                  <a:lnTo>
                    <a:pt x="13878" y="5784"/>
                  </a:lnTo>
                  <a:lnTo>
                    <a:pt x="13654" y="5840"/>
                  </a:lnTo>
                  <a:lnTo>
                    <a:pt x="13206" y="5840"/>
                  </a:lnTo>
                  <a:lnTo>
                    <a:pt x="13011" y="5812"/>
                  </a:lnTo>
                  <a:lnTo>
                    <a:pt x="12815" y="5756"/>
                  </a:lnTo>
                  <a:lnTo>
                    <a:pt x="12619" y="5701"/>
                  </a:lnTo>
                  <a:lnTo>
                    <a:pt x="12423" y="5616"/>
                  </a:lnTo>
                  <a:lnTo>
                    <a:pt x="12255" y="5533"/>
                  </a:lnTo>
                  <a:lnTo>
                    <a:pt x="12087" y="5421"/>
                  </a:lnTo>
                  <a:lnTo>
                    <a:pt x="11919" y="5281"/>
                  </a:lnTo>
                  <a:lnTo>
                    <a:pt x="11780" y="5141"/>
                  </a:lnTo>
                  <a:lnTo>
                    <a:pt x="11667" y="5002"/>
                  </a:lnTo>
                  <a:lnTo>
                    <a:pt x="11528" y="4834"/>
                  </a:lnTo>
                  <a:lnTo>
                    <a:pt x="11443" y="4667"/>
                  </a:lnTo>
                  <a:lnTo>
                    <a:pt x="11332" y="4499"/>
                  </a:lnTo>
                  <a:lnTo>
                    <a:pt x="11276" y="4303"/>
                  </a:lnTo>
                  <a:lnTo>
                    <a:pt x="11219" y="4107"/>
                  </a:lnTo>
                  <a:lnTo>
                    <a:pt x="11164" y="3913"/>
                  </a:lnTo>
                  <a:lnTo>
                    <a:pt x="14661" y="3913"/>
                  </a:lnTo>
                  <a:lnTo>
                    <a:pt x="14801" y="3884"/>
                  </a:lnTo>
                  <a:lnTo>
                    <a:pt x="14885" y="3800"/>
                  </a:lnTo>
                  <a:lnTo>
                    <a:pt x="14969" y="3717"/>
                  </a:lnTo>
                  <a:lnTo>
                    <a:pt x="14996" y="3576"/>
                  </a:lnTo>
                  <a:lnTo>
                    <a:pt x="14969" y="3437"/>
                  </a:lnTo>
                  <a:lnTo>
                    <a:pt x="14885" y="3325"/>
                  </a:lnTo>
                  <a:lnTo>
                    <a:pt x="14801" y="3242"/>
                  </a:lnTo>
                  <a:lnTo>
                    <a:pt x="14661" y="3214"/>
                  </a:lnTo>
                  <a:lnTo>
                    <a:pt x="755" y="3214"/>
                  </a:lnTo>
                  <a:lnTo>
                    <a:pt x="1316" y="699"/>
                  </a:lnTo>
                  <a:close/>
                  <a:moveTo>
                    <a:pt x="20900" y="3913"/>
                  </a:moveTo>
                  <a:lnTo>
                    <a:pt x="20845" y="4107"/>
                  </a:lnTo>
                  <a:lnTo>
                    <a:pt x="20789" y="4303"/>
                  </a:lnTo>
                  <a:lnTo>
                    <a:pt x="20732" y="4499"/>
                  </a:lnTo>
                  <a:lnTo>
                    <a:pt x="20621" y="4667"/>
                  </a:lnTo>
                  <a:lnTo>
                    <a:pt x="20537" y="4834"/>
                  </a:lnTo>
                  <a:lnTo>
                    <a:pt x="20397" y="5002"/>
                  </a:lnTo>
                  <a:lnTo>
                    <a:pt x="20285" y="5141"/>
                  </a:lnTo>
                  <a:lnTo>
                    <a:pt x="20145" y="5281"/>
                  </a:lnTo>
                  <a:lnTo>
                    <a:pt x="19977" y="5421"/>
                  </a:lnTo>
                  <a:lnTo>
                    <a:pt x="19810" y="5533"/>
                  </a:lnTo>
                  <a:lnTo>
                    <a:pt x="19641" y="5616"/>
                  </a:lnTo>
                  <a:lnTo>
                    <a:pt x="19445" y="5701"/>
                  </a:lnTo>
                  <a:lnTo>
                    <a:pt x="19278" y="5756"/>
                  </a:lnTo>
                  <a:lnTo>
                    <a:pt x="19054" y="5812"/>
                  </a:lnTo>
                  <a:lnTo>
                    <a:pt x="18858" y="5840"/>
                  </a:lnTo>
                  <a:lnTo>
                    <a:pt x="18438" y="5840"/>
                  </a:lnTo>
                  <a:lnTo>
                    <a:pt x="18242" y="5812"/>
                  </a:lnTo>
                  <a:lnTo>
                    <a:pt x="18047" y="5756"/>
                  </a:lnTo>
                  <a:lnTo>
                    <a:pt x="17851" y="5701"/>
                  </a:lnTo>
                  <a:lnTo>
                    <a:pt x="17655" y="5616"/>
                  </a:lnTo>
                  <a:lnTo>
                    <a:pt x="17487" y="5533"/>
                  </a:lnTo>
                  <a:lnTo>
                    <a:pt x="17319" y="5421"/>
                  </a:lnTo>
                  <a:lnTo>
                    <a:pt x="17151" y="5281"/>
                  </a:lnTo>
                  <a:lnTo>
                    <a:pt x="17012" y="5141"/>
                  </a:lnTo>
                  <a:lnTo>
                    <a:pt x="16899" y="5002"/>
                  </a:lnTo>
                  <a:lnTo>
                    <a:pt x="16760" y="4834"/>
                  </a:lnTo>
                  <a:lnTo>
                    <a:pt x="16675" y="4667"/>
                  </a:lnTo>
                  <a:lnTo>
                    <a:pt x="16564" y="4499"/>
                  </a:lnTo>
                  <a:lnTo>
                    <a:pt x="16452" y="4107"/>
                  </a:lnTo>
                  <a:lnTo>
                    <a:pt x="16396" y="3913"/>
                  </a:lnTo>
                  <a:close/>
                  <a:moveTo>
                    <a:pt x="5569" y="4946"/>
                  </a:moveTo>
                  <a:lnTo>
                    <a:pt x="5763" y="5253"/>
                  </a:lnTo>
                  <a:lnTo>
                    <a:pt x="5987" y="5533"/>
                  </a:lnTo>
                  <a:lnTo>
                    <a:pt x="6239" y="5784"/>
                  </a:lnTo>
                  <a:lnTo>
                    <a:pt x="6491" y="6008"/>
                  </a:lnTo>
                  <a:lnTo>
                    <a:pt x="6800" y="6176"/>
                  </a:lnTo>
                  <a:lnTo>
                    <a:pt x="7135" y="6343"/>
                  </a:lnTo>
                  <a:lnTo>
                    <a:pt x="7470" y="6455"/>
                  </a:lnTo>
                  <a:lnTo>
                    <a:pt x="7835" y="6511"/>
                  </a:lnTo>
                  <a:lnTo>
                    <a:pt x="7835" y="9054"/>
                  </a:lnTo>
                  <a:lnTo>
                    <a:pt x="1372" y="9054"/>
                  </a:lnTo>
                  <a:lnTo>
                    <a:pt x="1372" y="6063"/>
                  </a:lnTo>
                  <a:lnTo>
                    <a:pt x="1735" y="6259"/>
                  </a:lnTo>
                  <a:lnTo>
                    <a:pt x="2127" y="6398"/>
                  </a:lnTo>
                  <a:lnTo>
                    <a:pt x="2518" y="6511"/>
                  </a:lnTo>
                  <a:lnTo>
                    <a:pt x="2966" y="6539"/>
                  </a:lnTo>
                  <a:lnTo>
                    <a:pt x="3386" y="6511"/>
                  </a:lnTo>
                  <a:lnTo>
                    <a:pt x="3778" y="6427"/>
                  </a:lnTo>
                  <a:lnTo>
                    <a:pt x="4141" y="6287"/>
                  </a:lnTo>
                  <a:lnTo>
                    <a:pt x="4505" y="6091"/>
                  </a:lnTo>
                  <a:lnTo>
                    <a:pt x="4813" y="5868"/>
                  </a:lnTo>
                  <a:lnTo>
                    <a:pt x="5121" y="5588"/>
                  </a:lnTo>
                  <a:lnTo>
                    <a:pt x="5372" y="5281"/>
                  </a:lnTo>
                  <a:lnTo>
                    <a:pt x="5569" y="4946"/>
                  </a:lnTo>
                  <a:close/>
                  <a:moveTo>
                    <a:pt x="16033" y="4946"/>
                  </a:moveTo>
                  <a:lnTo>
                    <a:pt x="16257" y="5281"/>
                  </a:lnTo>
                  <a:lnTo>
                    <a:pt x="16479" y="5588"/>
                  </a:lnTo>
                  <a:lnTo>
                    <a:pt x="16788" y="5868"/>
                  </a:lnTo>
                  <a:lnTo>
                    <a:pt x="17095" y="6091"/>
                  </a:lnTo>
                  <a:lnTo>
                    <a:pt x="17459" y="6287"/>
                  </a:lnTo>
                  <a:lnTo>
                    <a:pt x="17823" y="6427"/>
                  </a:lnTo>
                  <a:lnTo>
                    <a:pt x="18242" y="6511"/>
                  </a:lnTo>
                  <a:lnTo>
                    <a:pt x="18662" y="6539"/>
                  </a:lnTo>
                  <a:lnTo>
                    <a:pt x="19082" y="6511"/>
                  </a:lnTo>
                  <a:lnTo>
                    <a:pt x="19473" y="6398"/>
                  </a:lnTo>
                  <a:lnTo>
                    <a:pt x="19865" y="6259"/>
                  </a:lnTo>
                  <a:lnTo>
                    <a:pt x="20228" y="6063"/>
                  </a:lnTo>
                  <a:lnTo>
                    <a:pt x="20228" y="17689"/>
                  </a:lnTo>
                  <a:lnTo>
                    <a:pt x="8534" y="17689"/>
                  </a:lnTo>
                  <a:lnTo>
                    <a:pt x="8534" y="6511"/>
                  </a:lnTo>
                  <a:lnTo>
                    <a:pt x="8898" y="6455"/>
                  </a:lnTo>
                  <a:lnTo>
                    <a:pt x="9233" y="6343"/>
                  </a:lnTo>
                  <a:lnTo>
                    <a:pt x="9569" y="6176"/>
                  </a:lnTo>
                  <a:lnTo>
                    <a:pt x="9877" y="6008"/>
                  </a:lnTo>
                  <a:lnTo>
                    <a:pt x="10157" y="5784"/>
                  </a:lnTo>
                  <a:lnTo>
                    <a:pt x="10408" y="5533"/>
                  </a:lnTo>
                  <a:lnTo>
                    <a:pt x="10604" y="5253"/>
                  </a:lnTo>
                  <a:lnTo>
                    <a:pt x="10801" y="4946"/>
                  </a:lnTo>
                  <a:lnTo>
                    <a:pt x="11025" y="5281"/>
                  </a:lnTo>
                  <a:lnTo>
                    <a:pt x="11276" y="5588"/>
                  </a:lnTo>
                  <a:lnTo>
                    <a:pt x="11556" y="5868"/>
                  </a:lnTo>
                  <a:lnTo>
                    <a:pt x="11863" y="6091"/>
                  </a:lnTo>
                  <a:lnTo>
                    <a:pt x="12227" y="6287"/>
                  </a:lnTo>
                  <a:lnTo>
                    <a:pt x="12591" y="6427"/>
                  </a:lnTo>
                  <a:lnTo>
                    <a:pt x="13011" y="6511"/>
                  </a:lnTo>
                  <a:lnTo>
                    <a:pt x="13430" y="6539"/>
                  </a:lnTo>
                  <a:lnTo>
                    <a:pt x="13822" y="6511"/>
                  </a:lnTo>
                  <a:lnTo>
                    <a:pt x="14241" y="6427"/>
                  </a:lnTo>
                  <a:lnTo>
                    <a:pt x="14605" y="6287"/>
                  </a:lnTo>
                  <a:lnTo>
                    <a:pt x="14969" y="6091"/>
                  </a:lnTo>
                  <a:lnTo>
                    <a:pt x="15277" y="5868"/>
                  </a:lnTo>
                  <a:lnTo>
                    <a:pt x="15585" y="5588"/>
                  </a:lnTo>
                  <a:lnTo>
                    <a:pt x="15837" y="5281"/>
                  </a:lnTo>
                  <a:lnTo>
                    <a:pt x="16033" y="4946"/>
                  </a:lnTo>
                  <a:close/>
                  <a:moveTo>
                    <a:pt x="7835" y="9752"/>
                  </a:moveTo>
                  <a:lnTo>
                    <a:pt x="7835" y="20902"/>
                  </a:lnTo>
                  <a:lnTo>
                    <a:pt x="1372" y="20902"/>
                  </a:lnTo>
                  <a:lnTo>
                    <a:pt x="1372" y="9752"/>
                  </a:lnTo>
                  <a:close/>
                  <a:moveTo>
                    <a:pt x="20228" y="18387"/>
                  </a:moveTo>
                  <a:lnTo>
                    <a:pt x="20228" y="20902"/>
                  </a:lnTo>
                  <a:lnTo>
                    <a:pt x="8534" y="20902"/>
                  </a:lnTo>
                  <a:lnTo>
                    <a:pt x="8534" y="18387"/>
                  </a:lnTo>
                  <a:close/>
                  <a:moveTo>
                    <a:pt x="1036" y="0"/>
                  </a:moveTo>
                  <a:lnTo>
                    <a:pt x="924" y="28"/>
                  </a:lnTo>
                  <a:lnTo>
                    <a:pt x="812" y="83"/>
                  </a:lnTo>
                  <a:lnTo>
                    <a:pt x="728" y="168"/>
                  </a:lnTo>
                  <a:lnTo>
                    <a:pt x="700" y="279"/>
                  </a:lnTo>
                  <a:lnTo>
                    <a:pt x="0" y="3493"/>
                  </a:lnTo>
                  <a:lnTo>
                    <a:pt x="0" y="3828"/>
                  </a:lnTo>
                  <a:lnTo>
                    <a:pt x="57" y="4107"/>
                  </a:lnTo>
                  <a:lnTo>
                    <a:pt x="113" y="4359"/>
                  </a:lnTo>
                  <a:lnTo>
                    <a:pt x="168" y="4582"/>
                  </a:lnTo>
                  <a:lnTo>
                    <a:pt x="281" y="4834"/>
                  </a:lnTo>
                  <a:lnTo>
                    <a:pt x="392" y="5058"/>
                  </a:lnTo>
                  <a:lnTo>
                    <a:pt x="533" y="5281"/>
                  </a:lnTo>
                  <a:lnTo>
                    <a:pt x="672" y="5477"/>
                  </a:lnTo>
                  <a:lnTo>
                    <a:pt x="672" y="21265"/>
                  </a:lnTo>
                  <a:lnTo>
                    <a:pt x="700" y="21376"/>
                  </a:lnTo>
                  <a:lnTo>
                    <a:pt x="784" y="21489"/>
                  </a:lnTo>
                  <a:lnTo>
                    <a:pt x="896" y="21572"/>
                  </a:lnTo>
                  <a:lnTo>
                    <a:pt x="1036" y="21600"/>
                  </a:lnTo>
                  <a:lnTo>
                    <a:pt x="20565" y="21600"/>
                  </a:lnTo>
                  <a:lnTo>
                    <a:pt x="20704" y="21572"/>
                  </a:lnTo>
                  <a:lnTo>
                    <a:pt x="20817" y="21489"/>
                  </a:lnTo>
                  <a:lnTo>
                    <a:pt x="20900" y="21376"/>
                  </a:lnTo>
                  <a:lnTo>
                    <a:pt x="20928" y="21265"/>
                  </a:lnTo>
                  <a:lnTo>
                    <a:pt x="20928" y="5477"/>
                  </a:lnTo>
                  <a:lnTo>
                    <a:pt x="21069" y="5281"/>
                  </a:lnTo>
                  <a:lnTo>
                    <a:pt x="21208" y="5058"/>
                  </a:lnTo>
                  <a:lnTo>
                    <a:pt x="21320" y="4834"/>
                  </a:lnTo>
                  <a:lnTo>
                    <a:pt x="21432" y="4582"/>
                  </a:lnTo>
                  <a:lnTo>
                    <a:pt x="21516" y="4359"/>
                  </a:lnTo>
                  <a:lnTo>
                    <a:pt x="21572" y="4107"/>
                  </a:lnTo>
                  <a:lnTo>
                    <a:pt x="21600" y="3828"/>
                  </a:lnTo>
                  <a:lnTo>
                    <a:pt x="21600" y="3493"/>
                  </a:lnTo>
                  <a:lnTo>
                    <a:pt x="20900" y="279"/>
                  </a:lnTo>
                  <a:lnTo>
                    <a:pt x="20872" y="168"/>
                  </a:lnTo>
                  <a:lnTo>
                    <a:pt x="20789" y="83"/>
                  </a:lnTo>
                  <a:lnTo>
                    <a:pt x="20704" y="28"/>
                  </a:lnTo>
                  <a:lnTo>
                    <a:pt x="20565"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grpSp>
      <p:grpSp>
        <p:nvGrpSpPr>
          <p:cNvPr id="110" name="Google Shape;1880;p46"/>
          <p:cNvGrpSpPr/>
          <p:nvPr/>
        </p:nvGrpSpPr>
        <p:grpSpPr>
          <a:xfrm>
            <a:off x="4348555" y="1979547"/>
            <a:ext cx="446889" cy="505272"/>
            <a:chOff x="0" y="0"/>
            <a:chExt cx="446887" cy="505270"/>
          </a:xfrm>
        </p:grpSpPr>
        <p:sp>
          <p:nvSpPr>
            <p:cNvPr id="1049415" name="Google Shape;1881;p46"/>
            <p:cNvSpPr/>
            <p:nvPr/>
          </p:nvSpPr>
          <p:spPr>
            <a:xfrm>
              <a:off x="100940" y="33149"/>
              <a:ext cx="308283" cy="294349"/>
            </a:xfrm>
            <a:custGeom>
              <a:avLst/>
              <a:ahLst/>
              <a:cxnLst>
                <a:cxn ang="0">
                  <a:pos x="wd2" y="hd2"/>
                </a:cxn>
                <a:cxn ang="5400000">
                  <a:pos x="wd2" y="hd2"/>
                </a:cxn>
                <a:cxn ang="10800000">
                  <a:pos x="wd2" y="hd2"/>
                </a:cxn>
                <a:cxn ang="16200000">
                  <a:pos x="wd2" y="hd2"/>
                </a:cxn>
              </a:cxnLst>
              <a:rect l="0" t="0" r="r" b="b"/>
              <a:pathLst>
                <a:path w="21600" h="21600" extrusionOk="0">
                  <a:moveTo>
                    <a:pt x="11348" y="0"/>
                  </a:moveTo>
                  <a:lnTo>
                    <a:pt x="159" y="8982"/>
                  </a:lnTo>
                  <a:lnTo>
                    <a:pt x="0" y="20853"/>
                  </a:lnTo>
                  <a:lnTo>
                    <a:pt x="3814" y="21600"/>
                  </a:lnTo>
                  <a:lnTo>
                    <a:pt x="4751" y="21158"/>
                  </a:lnTo>
                  <a:lnTo>
                    <a:pt x="4751" y="21088"/>
                  </a:lnTo>
                  <a:lnTo>
                    <a:pt x="4764" y="20992"/>
                  </a:lnTo>
                  <a:lnTo>
                    <a:pt x="4790" y="20881"/>
                  </a:lnTo>
                  <a:lnTo>
                    <a:pt x="4843" y="20743"/>
                  </a:lnTo>
                  <a:lnTo>
                    <a:pt x="4909" y="20577"/>
                  </a:lnTo>
                  <a:lnTo>
                    <a:pt x="5001" y="20383"/>
                  </a:lnTo>
                  <a:lnTo>
                    <a:pt x="5120" y="20190"/>
                  </a:lnTo>
                  <a:lnTo>
                    <a:pt x="5278" y="19969"/>
                  </a:lnTo>
                  <a:lnTo>
                    <a:pt x="5476" y="19734"/>
                  </a:lnTo>
                  <a:lnTo>
                    <a:pt x="5727" y="19499"/>
                  </a:lnTo>
                  <a:lnTo>
                    <a:pt x="6004" y="19264"/>
                  </a:lnTo>
                  <a:lnTo>
                    <a:pt x="6347" y="19016"/>
                  </a:lnTo>
                  <a:lnTo>
                    <a:pt x="6532" y="18905"/>
                  </a:lnTo>
                  <a:lnTo>
                    <a:pt x="6743" y="18781"/>
                  </a:lnTo>
                  <a:lnTo>
                    <a:pt x="6967" y="18657"/>
                  </a:lnTo>
                  <a:lnTo>
                    <a:pt x="7192" y="18546"/>
                  </a:lnTo>
                  <a:lnTo>
                    <a:pt x="7443" y="18421"/>
                  </a:lnTo>
                  <a:lnTo>
                    <a:pt x="7719" y="18311"/>
                  </a:lnTo>
                  <a:lnTo>
                    <a:pt x="12259" y="18932"/>
                  </a:lnTo>
                  <a:lnTo>
                    <a:pt x="18987" y="14469"/>
                  </a:lnTo>
                  <a:lnTo>
                    <a:pt x="21600" y="8374"/>
                  </a:lnTo>
                  <a:lnTo>
                    <a:pt x="11348"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416" name="Google Shape;1882;p46"/>
            <p:cNvSpPr/>
            <p:nvPr/>
          </p:nvSpPr>
          <p:spPr>
            <a:xfrm>
              <a:off x="252734" y="162336"/>
              <a:ext cx="57816" cy="57816"/>
            </a:xfrm>
            <a:custGeom>
              <a:avLst/>
              <a:ahLst/>
              <a:cxnLst>
                <a:cxn ang="0">
                  <a:pos x="wd2" y="hd2"/>
                </a:cxn>
                <a:cxn ang="5400000">
                  <a:pos x="wd2" y="hd2"/>
                </a:cxn>
                <a:cxn ang="10800000">
                  <a:pos x="wd2" y="hd2"/>
                </a:cxn>
                <a:cxn ang="16200000">
                  <a:pos x="wd2" y="hd2"/>
                </a:cxn>
              </a:cxnLst>
              <a:rect l="0" t="0" r="r" b="b"/>
              <a:pathLst>
                <a:path w="21600" h="21600" extrusionOk="0">
                  <a:moveTo>
                    <a:pt x="10129" y="0"/>
                  </a:moveTo>
                  <a:lnTo>
                    <a:pt x="8654" y="212"/>
                  </a:lnTo>
                  <a:lnTo>
                    <a:pt x="10906" y="17026"/>
                  </a:lnTo>
                  <a:lnTo>
                    <a:pt x="11961" y="16394"/>
                  </a:lnTo>
                  <a:lnTo>
                    <a:pt x="13225" y="15621"/>
                  </a:lnTo>
                  <a:lnTo>
                    <a:pt x="14492" y="14845"/>
                  </a:lnTo>
                  <a:lnTo>
                    <a:pt x="15759" y="14213"/>
                  </a:lnTo>
                  <a:lnTo>
                    <a:pt x="17026" y="13719"/>
                  </a:lnTo>
                  <a:lnTo>
                    <a:pt x="18081" y="13369"/>
                  </a:lnTo>
                  <a:lnTo>
                    <a:pt x="18995" y="13158"/>
                  </a:lnTo>
                  <a:lnTo>
                    <a:pt x="19698" y="13158"/>
                  </a:lnTo>
                  <a:lnTo>
                    <a:pt x="19909" y="13228"/>
                  </a:lnTo>
                  <a:lnTo>
                    <a:pt x="20121" y="13369"/>
                  </a:lnTo>
                  <a:lnTo>
                    <a:pt x="20051" y="13578"/>
                  </a:lnTo>
                  <a:lnTo>
                    <a:pt x="19909" y="13931"/>
                  </a:lnTo>
                  <a:lnTo>
                    <a:pt x="19631" y="14354"/>
                  </a:lnTo>
                  <a:lnTo>
                    <a:pt x="19207" y="14845"/>
                  </a:lnTo>
                  <a:lnTo>
                    <a:pt x="18572" y="15409"/>
                  </a:lnTo>
                  <a:lnTo>
                    <a:pt x="17799" y="15971"/>
                  </a:lnTo>
                  <a:lnTo>
                    <a:pt x="16885" y="16677"/>
                  </a:lnTo>
                  <a:lnTo>
                    <a:pt x="15759" y="17379"/>
                  </a:lnTo>
                  <a:lnTo>
                    <a:pt x="14142" y="18222"/>
                  </a:lnTo>
                  <a:lnTo>
                    <a:pt x="12452" y="18925"/>
                  </a:lnTo>
                  <a:lnTo>
                    <a:pt x="11608" y="19207"/>
                  </a:lnTo>
                  <a:lnTo>
                    <a:pt x="10694" y="19489"/>
                  </a:lnTo>
                  <a:lnTo>
                    <a:pt x="9780" y="19772"/>
                  </a:lnTo>
                  <a:lnTo>
                    <a:pt x="8933" y="19913"/>
                  </a:lnTo>
                  <a:lnTo>
                    <a:pt x="8019" y="20051"/>
                  </a:lnTo>
                  <a:lnTo>
                    <a:pt x="7105" y="20121"/>
                  </a:lnTo>
                  <a:lnTo>
                    <a:pt x="6191" y="20121"/>
                  </a:lnTo>
                  <a:lnTo>
                    <a:pt x="5347" y="20051"/>
                  </a:lnTo>
                  <a:lnTo>
                    <a:pt x="4504" y="19913"/>
                  </a:lnTo>
                  <a:lnTo>
                    <a:pt x="3727" y="19631"/>
                  </a:lnTo>
                  <a:lnTo>
                    <a:pt x="2954" y="19348"/>
                  </a:lnTo>
                  <a:lnTo>
                    <a:pt x="2181" y="18925"/>
                  </a:lnTo>
                  <a:lnTo>
                    <a:pt x="2530" y="18646"/>
                  </a:lnTo>
                  <a:lnTo>
                    <a:pt x="2954" y="18434"/>
                  </a:lnTo>
                  <a:lnTo>
                    <a:pt x="3448" y="18222"/>
                  </a:lnTo>
                  <a:lnTo>
                    <a:pt x="4151" y="18222"/>
                  </a:lnTo>
                  <a:lnTo>
                    <a:pt x="4433" y="18293"/>
                  </a:lnTo>
                  <a:lnTo>
                    <a:pt x="4923" y="18575"/>
                  </a:lnTo>
                  <a:lnTo>
                    <a:pt x="5347" y="19066"/>
                  </a:lnTo>
                  <a:lnTo>
                    <a:pt x="5838" y="19701"/>
                  </a:lnTo>
                  <a:lnTo>
                    <a:pt x="7105" y="18925"/>
                  </a:lnTo>
                  <a:lnTo>
                    <a:pt x="6752" y="18364"/>
                  </a:lnTo>
                  <a:lnTo>
                    <a:pt x="6402" y="17940"/>
                  </a:lnTo>
                  <a:lnTo>
                    <a:pt x="6049" y="17591"/>
                  </a:lnTo>
                  <a:lnTo>
                    <a:pt x="5629" y="17308"/>
                  </a:lnTo>
                  <a:lnTo>
                    <a:pt x="5276" y="17026"/>
                  </a:lnTo>
                  <a:lnTo>
                    <a:pt x="4853" y="16814"/>
                  </a:lnTo>
                  <a:lnTo>
                    <a:pt x="4433" y="16743"/>
                  </a:lnTo>
                  <a:lnTo>
                    <a:pt x="4009" y="16677"/>
                  </a:lnTo>
                  <a:lnTo>
                    <a:pt x="3586" y="16677"/>
                  </a:lnTo>
                  <a:lnTo>
                    <a:pt x="3236" y="16743"/>
                  </a:lnTo>
                  <a:lnTo>
                    <a:pt x="2601" y="16955"/>
                  </a:lnTo>
                  <a:lnTo>
                    <a:pt x="1969" y="17238"/>
                  </a:lnTo>
                  <a:lnTo>
                    <a:pt x="1475" y="17591"/>
                  </a:lnTo>
                  <a:lnTo>
                    <a:pt x="1055" y="17940"/>
                  </a:lnTo>
                  <a:lnTo>
                    <a:pt x="702" y="18222"/>
                  </a:lnTo>
                  <a:lnTo>
                    <a:pt x="420" y="18575"/>
                  </a:lnTo>
                  <a:lnTo>
                    <a:pt x="0" y="19136"/>
                  </a:lnTo>
                  <a:lnTo>
                    <a:pt x="561" y="19631"/>
                  </a:lnTo>
                  <a:lnTo>
                    <a:pt x="1196" y="20121"/>
                  </a:lnTo>
                  <a:lnTo>
                    <a:pt x="1899" y="20545"/>
                  </a:lnTo>
                  <a:lnTo>
                    <a:pt x="2672" y="20898"/>
                  </a:lnTo>
                  <a:lnTo>
                    <a:pt x="3378" y="21176"/>
                  </a:lnTo>
                  <a:lnTo>
                    <a:pt x="4221" y="21388"/>
                  </a:lnTo>
                  <a:lnTo>
                    <a:pt x="4994" y="21529"/>
                  </a:lnTo>
                  <a:lnTo>
                    <a:pt x="5838" y="21600"/>
                  </a:lnTo>
                  <a:lnTo>
                    <a:pt x="7599" y="21600"/>
                  </a:lnTo>
                  <a:lnTo>
                    <a:pt x="8513" y="21459"/>
                  </a:lnTo>
                  <a:lnTo>
                    <a:pt x="9498" y="21318"/>
                  </a:lnTo>
                  <a:lnTo>
                    <a:pt x="10482" y="21106"/>
                  </a:lnTo>
                  <a:lnTo>
                    <a:pt x="11396" y="20898"/>
                  </a:lnTo>
                  <a:lnTo>
                    <a:pt x="12310" y="20545"/>
                  </a:lnTo>
                  <a:lnTo>
                    <a:pt x="14142" y="19842"/>
                  </a:lnTo>
                  <a:lnTo>
                    <a:pt x="15829" y="19066"/>
                  </a:lnTo>
                  <a:lnTo>
                    <a:pt x="17379" y="18152"/>
                  </a:lnTo>
                  <a:lnTo>
                    <a:pt x="18783" y="17167"/>
                  </a:lnTo>
                  <a:lnTo>
                    <a:pt x="19909" y="16182"/>
                  </a:lnTo>
                  <a:lnTo>
                    <a:pt x="20615" y="15551"/>
                  </a:lnTo>
                  <a:lnTo>
                    <a:pt x="21035" y="14915"/>
                  </a:lnTo>
                  <a:lnTo>
                    <a:pt x="21388" y="14354"/>
                  </a:lnTo>
                  <a:lnTo>
                    <a:pt x="21529" y="13931"/>
                  </a:lnTo>
                  <a:lnTo>
                    <a:pt x="21600" y="13507"/>
                  </a:lnTo>
                  <a:lnTo>
                    <a:pt x="21600" y="13087"/>
                  </a:lnTo>
                  <a:lnTo>
                    <a:pt x="21529" y="12805"/>
                  </a:lnTo>
                  <a:lnTo>
                    <a:pt x="21318" y="12522"/>
                  </a:lnTo>
                  <a:lnTo>
                    <a:pt x="21035" y="12173"/>
                  </a:lnTo>
                  <a:lnTo>
                    <a:pt x="20615" y="11891"/>
                  </a:lnTo>
                  <a:lnTo>
                    <a:pt x="20121" y="11749"/>
                  </a:lnTo>
                  <a:lnTo>
                    <a:pt x="19560" y="11679"/>
                  </a:lnTo>
                  <a:lnTo>
                    <a:pt x="18995" y="11679"/>
                  </a:lnTo>
                  <a:lnTo>
                    <a:pt x="18364" y="11749"/>
                  </a:lnTo>
                  <a:lnTo>
                    <a:pt x="17728" y="11891"/>
                  </a:lnTo>
                  <a:lnTo>
                    <a:pt x="17096" y="12032"/>
                  </a:lnTo>
                  <a:lnTo>
                    <a:pt x="15759" y="12593"/>
                  </a:lnTo>
                  <a:lnTo>
                    <a:pt x="14421" y="13158"/>
                  </a:lnTo>
                  <a:lnTo>
                    <a:pt x="13158" y="13860"/>
                  </a:lnTo>
                  <a:lnTo>
                    <a:pt x="12099" y="14495"/>
                  </a:lnTo>
                  <a:lnTo>
                    <a:pt x="10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17" name="Google Shape;1883;p46"/>
            <p:cNvSpPr/>
            <p:nvPr/>
          </p:nvSpPr>
          <p:spPr>
            <a:xfrm>
              <a:off x="199434" y="218271"/>
              <a:ext cx="24677" cy="20341"/>
            </a:xfrm>
            <a:custGeom>
              <a:avLst/>
              <a:ahLst/>
              <a:cxnLst>
                <a:cxn ang="0">
                  <a:pos x="wd2" y="hd2"/>
                </a:cxn>
                <a:cxn ang="5400000">
                  <a:pos x="wd2" y="hd2"/>
                </a:cxn>
                <a:cxn ang="10800000">
                  <a:pos x="wd2" y="hd2"/>
                </a:cxn>
                <a:cxn ang="16200000">
                  <a:pos x="wd2" y="hd2"/>
                </a:cxn>
              </a:cxnLst>
              <a:rect l="0" t="0" r="r" b="b"/>
              <a:pathLst>
                <a:path w="21600" h="21600" extrusionOk="0">
                  <a:moveTo>
                    <a:pt x="9403" y="0"/>
                  </a:moveTo>
                  <a:lnTo>
                    <a:pt x="7583" y="201"/>
                  </a:lnTo>
                  <a:lnTo>
                    <a:pt x="5938" y="792"/>
                  </a:lnTo>
                  <a:lnTo>
                    <a:pt x="4292" y="1394"/>
                  </a:lnTo>
                  <a:lnTo>
                    <a:pt x="2969" y="1996"/>
                  </a:lnTo>
                  <a:lnTo>
                    <a:pt x="827" y="3200"/>
                  </a:lnTo>
                  <a:lnTo>
                    <a:pt x="0" y="3792"/>
                  </a:lnTo>
                  <a:lnTo>
                    <a:pt x="4127" y="21600"/>
                  </a:lnTo>
                  <a:lnTo>
                    <a:pt x="21600" y="15791"/>
                  </a:lnTo>
                  <a:lnTo>
                    <a:pt x="21104" y="13594"/>
                  </a:lnTo>
                  <a:lnTo>
                    <a:pt x="20607" y="11397"/>
                  </a:lnTo>
                  <a:lnTo>
                    <a:pt x="20111" y="9591"/>
                  </a:lnTo>
                  <a:lnTo>
                    <a:pt x="19458" y="7795"/>
                  </a:lnTo>
                  <a:lnTo>
                    <a:pt x="18797" y="6401"/>
                  </a:lnTo>
                  <a:lnTo>
                    <a:pt x="18135" y="4996"/>
                  </a:lnTo>
                  <a:lnTo>
                    <a:pt x="17473" y="3993"/>
                  </a:lnTo>
                  <a:lnTo>
                    <a:pt x="16655" y="3000"/>
                  </a:lnTo>
                  <a:lnTo>
                    <a:pt x="15828" y="2197"/>
                  </a:lnTo>
                  <a:lnTo>
                    <a:pt x="14835" y="1595"/>
                  </a:lnTo>
                  <a:lnTo>
                    <a:pt x="14017" y="993"/>
                  </a:lnTo>
                  <a:lnTo>
                    <a:pt x="13024" y="591"/>
                  </a:lnTo>
                  <a:lnTo>
                    <a:pt x="11214" y="201"/>
                  </a:lnTo>
                  <a:lnTo>
                    <a:pt x="940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18" name="Google Shape;1884;p46"/>
            <p:cNvSpPr/>
            <p:nvPr/>
          </p:nvSpPr>
          <p:spPr>
            <a:xfrm>
              <a:off x="179850" y="254424"/>
              <a:ext cx="23166" cy="22032"/>
            </a:xfrm>
            <a:custGeom>
              <a:avLst/>
              <a:ahLst/>
              <a:cxnLst>
                <a:cxn ang="0">
                  <a:pos x="wd2" y="hd2"/>
                </a:cxn>
                <a:cxn ang="5400000">
                  <a:pos x="wd2" y="hd2"/>
                </a:cxn>
                <a:cxn ang="10800000">
                  <a:pos x="wd2" y="hd2"/>
                </a:cxn>
                <a:cxn ang="16200000">
                  <a:pos x="wd2" y="hd2"/>
                </a:cxn>
              </a:cxnLst>
              <a:rect l="0" t="0" r="r" b="b"/>
              <a:pathLst>
                <a:path w="21600" h="21600" extrusionOk="0">
                  <a:moveTo>
                    <a:pt x="1233" y="0"/>
                  </a:moveTo>
                  <a:lnTo>
                    <a:pt x="1057" y="1482"/>
                  </a:lnTo>
                  <a:lnTo>
                    <a:pt x="352" y="5539"/>
                  </a:lnTo>
                  <a:lnTo>
                    <a:pt x="176" y="7938"/>
                  </a:lnTo>
                  <a:lnTo>
                    <a:pt x="0" y="10707"/>
                  </a:lnTo>
                  <a:lnTo>
                    <a:pt x="176" y="13292"/>
                  </a:lnTo>
                  <a:lnTo>
                    <a:pt x="529" y="15876"/>
                  </a:lnTo>
                  <a:lnTo>
                    <a:pt x="881" y="16987"/>
                  </a:lnTo>
                  <a:lnTo>
                    <a:pt x="1233" y="18099"/>
                  </a:lnTo>
                  <a:lnTo>
                    <a:pt x="1753" y="19016"/>
                  </a:lnTo>
                  <a:lnTo>
                    <a:pt x="2458" y="19942"/>
                  </a:lnTo>
                  <a:lnTo>
                    <a:pt x="3163" y="20683"/>
                  </a:lnTo>
                  <a:lnTo>
                    <a:pt x="4044" y="21054"/>
                  </a:lnTo>
                  <a:lnTo>
                    <a:pt x="5092" y="21415"/>
                  </a:lnTo>
                  <a:lnTo>
                    <a:pt x="6149" y="21600"/>
                  </a:lnTo>
                  <a:lnTo>
                    <a:pt x="7549" y="21600"/>
                  </a:lnTo>
                  <a:lnTo>
                    <a:pt x="8959" y="21239"/>
                  </a:lnTo>
                  <a:lnTo>
                    <a:pt x="10536" y="20683"/>
                  </a:lnTo>
                  <a:lnTo>
                    <a:pt x="12289" y="19757"/>
                  </a:lnTo>
                  <a:lnTo>
                    <a:pt x="14403" y="18645"/>
                  </a:lnTo>
                  <a:lnTo>
                    <a:pt x="16508" y="17358"/>
                  </a:lnTo>
                  <a:lnTo>
                    <a:pt x="18966" y="15515"/>
                  </a:lnTo>
                  <a:lnTo>
                    <a:pt x="21600" y="13292"/>
                  </a:lnTo>
                  <a:lnTo>
                    <a:pt x="14403" y="13847"/>
                  </a:lnTo>
                  <a:lnTo>
                    <a:pt x="12641" y="2214"/>
                  </a:lnTo>
                  <a:lnTo>
                    <a:pt x="1233"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19" name="Google Shape;1885;p46"/>
            <p:cNvSpPr/>
            <p:nvPr/>
          </p:nvSpPr>
          <p:spPr>
            <a:xfrm>
              <a:off x="181173" y="210921"/>
              <a:ext cx="42182" cy="58762"/>
            </a:xfrm>
            <a:custGeom>
              <a:avLst/>
              <a:ahLst/>
              <a:cxnLst>
                <a:cxn ang="0">
                  <a:pos x="wd2" y="hd2"/>
                </a:cxn>
                <a:cxn ang="5400000">
                  <a:pos x="wd2" y="hd2"/>
                </a:cxn>
                <a:cxn ang="10800000">
                  <a:pos x="wd2" y="hd2"/>
                </a:cxn>
                <a:cxn ang="16200000">
                  <a:pos x="wd2" y="hd2"/>
                </a:cxn>
              </a:cxnLst>
              <a:rect l="0" t="0" r="r" b="b"/>
              <a:pathLst>
                <a:path w="21600" h="21600" extrusionOk="0">
                  <a:moveTo>
                    <a:pt x="11862" y="0"/>
                  </a:moveTo>
                  <a:lnTo>
                    <a:pt x="11281" y="278"/>
                  </a:lnTo>
                  <a:lnTo>
                    <a:pt x="9932" y="1108"/>
                  </a:lnTo>
                  <a:lnTo>
                    <a:pt x="8195" y="2355"/>
                  </a:lnTo>
                  <a:lnTo>
                    <a:pt x="7135" y="3115"/>
                  </a:lnTo>
                  <a:lnTo>
                    <a:pt x="6071" y="3945"/>
                  </a:lnTo>
                  <a:lnTo>
                    <a:pt x="5012" y="4983"/>
                  </a:lnTo>
                  <a:lnTo>
                    <a:pt x="3952" y="6022"/>
                  </a:lnTo>
                  <a:lnTo>
                    <a:pt x="2990" y="7199"/>
                  </a:lnTo>
                  <a:lnTo>
                    <a:pt x="2119" y="8445"/>
                  </a:lnTo>
                  <a:lnTo>
                    <a:pt x="1350" y="9831"/>
                  </a:lnTo>
                  <a:lnTo>
                    <a:pt x="769" y="11217"/>
                  </a:lnTo>
                  <a:lnTo>
                    <a:pt x="285" y="12738"/>
                  </a:lnTo>
                  <a:lnTo>
                    <a:pt x="188" y="13498"/>
                  </a:lnTo>
                  <a:lnTo>
                    <a:pt x="97" y="14332"/>
                  </a:lnTo>
                  <a:lnTo>
                    <a:pt x="0" y="15370"/>
                  </a:lnTo>
                  <a:lnTo>
                    <a:pt x="97" y="16269"/>
                  </a:lnTo>
                  <a:lnTo>
                    <a:pt x="285" y="17169"/>
                  </a:lnTo>
                  <a:lnTo>
                    <a:pt x="576" y="17929"/>
                  </a:lnTo>
                  <a:lnTo>
                    <a:pt x="866" y="18693"/>
                  </a:lnTo>
                  <a:lnTo>
                    <a:pt x="1253" y="19315"/>
                  </a:lnTo>
                  <a:lnTo>
                    <a:pt x="1828" y="19867"/>
                  </a:lnTo>
                  <a:lnTo>
                    <a:pt x="2409" y="20353"/>
                  </a:lnTo>
                  <a:lnTo>
                    <a:pt x="2990" y="20701"/>
                  </a:lnTo>
                  <a:lnTo>
                    <a:pt x="3662" y="21044"/>
                  </a:lnTo>
                  <a:lnTo>
                    <a:pt x="4436" y="21322"/>
                  </a:lnTo>
                  <a:lnTo>
                    <a:pt x="5302" y="21461"/>
                  </a:lnTo>
                  <a:lnTo>
                    <a:pt x="6071" y="21600"/>
                  </a:lnTo>
                  <a:lnTo>
                    <a:pt x="7905" y="21600"/>
                  </a:lnTo>
                  <a:lnTo>
                    <a:pt x="8872" y="21461"/>
                  </a:lnTo>
                  <a:lnTo>
                    <a:pt x="21600" y="8237"/>
                  </a:lnTo>
                  <a:lnTo>
                    <a:pt x="20444" y="8307"/>
                  </a:lnTo>
                  <a:lnTo>
                    <a:pt x="18417" y="8307"/>
                  </a:lnTo>
                  <a:lnTo>
                    <a:pt x="17551" y="8237"/>
                  </a:lnTo>
                  <a:lnTo>
                    <a:pt x="16777" y="8102"/>
                  </a:lnTo>
                  <a:lnTo>
                    <a:pt x="16008" y="7893"/>
                  </a:lnTo>
                  <a:lnTo>
                    <a:pt x="15330" y="7685"/>
                  </a:lnTo>
                  <a:lnTo>
                    <a:pt x="14755" y="7477"/>
                  </a:lnTo>
                  <a:lnTo>
                    <a:pt x="14174" y="7199"/>
                  </a:lnTo>
                  <a:lnTo>
                    <a:pt x="13690" y="6855"/>
                  </a:lnTo>
                  <a:lnTo>
                    <a:pt x="13308" y="6508"/>
                  </a:lnTo>
                  <a:lnTo>
                    <a:pt x="12921" y="6160"/>
                  </a:lnTo>
                  <a:lnTo>
                    <a:pt x="12341" y="5400"/>
                  </a:lnTo>
                  <a:lnTo>
                    <a:pt x="11954" y="4640"/>
                  </a:lnTo>
                  <a:lnTo>
                    <a:pt x="11668" y="3810"/>
                  </a:lnTo>
                  <a:lnTo>
                    <a:pt x="11572" y="2976"/>
                  </a:lnTo>
                  <a:lnTo>
                    <a:pt x="11572" y="1525"/>
                  </a:lnTo>
                  <a:lnTo>
                    <a:pt x="11765" y="417"/>
                  </a:lnTo>
                  <a:lnTo>
                    <a:pt x="11862"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420" name="Google Shape;1886;p46"/>
            <p:cNvSpPr/>
            <p:nvPr/>
          </p:nvSpPr>
          <p:spPr>
            <a:xfrm>
              <a:off x="179661" y="207341"/>
              <a:ext cx="53669" cy="63844"/>
            </a:xfrm>
            <a:custGeom>
              <a:avLst/>
              <a:ahLst/>
              <a:cxnLst>
                <a:cxn ang="0">
                  <a:pos x="wd2" y="hd2"/>
                </a:cxn>
                <a:cxn ang="5400000">
                  <a:pos x="wd2" y="hd2"/>
                </a:cxn>
                <a:cxn ang="10800000">
                  <a:pos x="wd2" y="hd2"/>
                </a:cxn>
                <a:cxn ang="16200000">
                  <a:pos x="wd2" y="hd2"/>
                </a:cxn>
              </a:cxnLst>
              <a:rect l="0" t="0" r="r" b="b"/>
              <a:pathLst>
                <a:path w="21600" h="21600" extrusionOk="0">
                  <a:moveTo>
                    <a:pt x="10916" y="0"/>
                  </a:moveTo>
                  <a:lnTo>
                    <a:pt x="9627" y="767"/>
                  </a:lnTo>
                  <a:lnTo>
                    <a:pt x="9095" y="1084"/>
                  </a:lnTo>
                  <a:lnTo>
                    <a:pt x="8034" y="1851"/>
                  </a:lnTo>
                  <a:lnTo>
                    <a:pt x="6517" y="2995"/>
                  </a:lnTo>
                  <a:lnTo>
                    <a:pt x="5684" y="3698"/>
                  </a:lnTo>
                  <a:lnTo>
                    <a:pt x="4852" y="4590"/>
                  </a:lnTo>
                  <a:lnTo>
                    <a:pt x="4019" y="5482"/>
                  </a:lnTo>
                  <a:lnTo>
                    <a:pt x="3182" y="6501"/>
                  </a:lnTo>
                  <a:lnTo>
                    <a:pt x="2426" y="7585"/>
                  </a:lnTo>
                  <a:lnTo>
                    <a:pt x="1669" y="8793"/>
                  </a:lnTo>
                  <a:lnTo>
                    <a:pt x="1061" y="10068"/>
                  </a:lnTo>
                  <a:lnTo>
                    <a:pt x="608" y="11407"/>
                  </a:lnTo>
                  <a:lnTo>
                    <a:pt x="228" y="12871"/>
                  </a:lnTo>
                  <a:lnTo>
                    <a:pt x="76" y="13571"/>
                  </a:lnTo>
                  <a:lnTo>
                    <a:pt x="0" y="14338"/>
                  </a:lnTo>
                  <a:lnTo>
                    <a:pt x="0" y="15610"/>
                  </a:lnTo>
                  <a:lnTo>
                    <a:pt x="152" y="16694"/>
                  </a:lnTo>
                  <a:lnTo>
                    <a:pt x="380" y="17713"/>
                  </a:lnTo>
                  <a:lnTo>
                    <a:pt x="757" y="18669"/>
                  </a:lnTo>
                  <a:lnTo>
                    <a:pt x="1289" y="19433"/>
                  </a:lnTo>
                  <a:lnTo>
                    <a:pt x="1593" y="19817"/>
                  </a:lnTo>
                  <a:lnTo>
                    <a:pt x="1893" y="20136"/>
                  </a:lnTo>
                  <a:lnTo>
                    <a:pt x="2274" y="20453"/>
                  </a:lnTo>
                  <a:lnTo>
                    <a:pt x="2654" y="20708"/>
                  </a:lnTo>
                  <a:lnTo>
                    <a:pt x="3030" y="20964"/>
                  </a:lnTo>
                  <a:lnTo>
                    <a:pt x="3487" y="21156"/>
                  </a:lnTo>
                  <a:lnTo>
                    <a:pt x="4095" y="21348"/>
                  </a:lnTo>
                  <a:lnTo>
                    <a:pt x="4776" y="21536"/>
                  </a:lnTo>
                  <a:lnTo>
                    <a:pt x="5456" y="21600"/>
                  </a:lnTo>
                  <a:lnTo>
                    <a:pt x="7201" y="21600"/>
                  </a:lnTo>
                  <a:lnTo>
                    <a:pt x="8186" y="21408"/>
                  </a:lnTo>
                  <a:lnTo>
                    <a:pt x="9323" y="21156"/>
                  </a:lnTo>
                  <a:lnTo>
                    <a:pt x="10384" y="20772"/>
                  </a:lnTo>
                  <a:lnTo>
                    <a:pt x="11521" y="20264"/>
                  </a:lnTo>
                  <a:lnTo>
                    <a:pt x="12581" y="19689"/>
                  </a:lnTo>
                  <a:lnTo>
                    <a:pt x="13718" y="18989"/>
                  </a:lnTo>
                  <a:lnTo>
                    <a:pt x="14779" y="18225"/>
                  </a:lnTo>
                  <a:lnTo>
                    <a:pt x="13946" y="17461"/>
                  </a:lnTo>
                  <a:lnTo>
                    <a:pt x="12657" y="18417"/>
                  </a:lnTo>
                  <a:lnTo>
                    <a:pt x="11292" y="19181"/>
                  </a:lnTo>
                  <a:lnTo>
                    <a:pt x="9931" y="19753"/>
                  </a:lnTo>
                  <a:lnTo>
                    <a:pt x="8642" y="20200"/>
                  </a:lnTo>
                  <a:lnTo>
                    <a:pt x="7958" y="20389"/>
                  </a:lnTo>
                  <a:lnTo>
                    <a:pt x="7353" y="20516"/>
                  </a:lnTo>
                  <a:lnTo>
                    <a:pt x="6745" y="20580"/>
                  </a:lnTo>
                  <a:lnTo>
                    <a:pt x="5608" y="20580"/>
                  </a:lnTo>
                  <a:lnTo>
                    <a:pt x="5004" y="20516"/>
                  </a:lnTo>
                  <a:lnTo>
                    <a:pt x="4547" y="20389"/>
                  </a:lnTo>
                  <a:lnTo>
                    <a:pt x="4019" y="20200"/>
                  </a:lnTo>
                  <a:lnTo>
                    <a:pt x="3334" y="19880"/>
                  </a:lnTo>
                  <a:lnTo>
                    <a:pt x="2730" y="19372"/>
                  </a:lnTo>
                  <a:lnTo>
                    <a:pt x="2198" y="18797"/>
                  </a:lnTo>
                  <a:lnTo>
                    <a:pt x="1821" y="18161"/>
                  </a:lnTo>
                  <a:lnTo>
                    <a:pt x="1517" y="17333"/>
                  </a:lnTo>
                  <a:lnTo>
                    <a:pt x="1365" y="16441"/>
                  </a:lnTo>
                  <a:lnTo>
                    <a:pt x="1289" y="15486"/>
                  </a:lnTo>
                  <a:lnTo>
                    <a:pt x="1289" y="14402"/>
                  </a:lnTo>
                  <a:lnTo>
                    <a:pt x="1365" y="13319"/>
                  </a:lnTo>
                  <a:lnTo>
                    <a:pt x="1593" y="12235"/>
                  </a:lnTo>
                  <a:lnTo>
                    <a:pt x="1969" y="11216"/>
                  </a:lnTo>
                  <a:lnTo>
                    <a:pt x="2350" y="10260"/>
                  </a:lnTo>
                  <a:lnTo>
                    <a:pt x="2806" y="9368"/>
                  </a:lnTo>
                  <a:lnTo>
                    <a:pt x="3258" y="8476"/>
                  </a:lnTo>
                  <a:lnTo>
                    <a:pt x="3867" y="7649"/>
                  </a:lnTo>
                  <a:lnTo>
                    <a:pt x="4471" y="6818"/>
                  </a:lnTo>
                  <a:lnTo>
                    <a:pt x="5080" y="6118"/>
                  </a:lnTo>
                  <a:lnTo>
                    <a:pt x="5684" y="5418"/>
                  </a:lnTo>
                  <a:lnTo>
                    <a:pt x="6973" y="4206"/>
                  </a:lnTo>
                  <a:lnTo>
                    <a:pt x="8110" y="3187"/>
                  </a:lnTo>
                  <a:lnTo>
                    <a:pt x="9095" y="2423"/>
                  </a:lnTo>
                  <a:lnTo>
                    <a:pt x="9095" y="3698"/>
                  </a:lnTo>
                  <a:lnTo>
                    <a:pt x="9171" y="4462"/>
                  </a:lnTo>
                  <a:lnTo>
                    <a:pt x="9323" y="5226"/>
                  </a:lnTo>
                  <a:lnTo>
                    <a:pt x="9551" y="5990"/>
                  </a:lnTo>
                  <a:lnTo>
                    <a:pt x="9931" y="6693"/>
                  </a:lnTo>
                  <a:lnTo>
                    <a:pt x="10460" y="7393"/>
                  </a:lnTo>
                  <a:lnTo>
                    <a:pt x="10764" y="7709"/>
                  </a:lnTo>
                  <a:lnTo>
                    <a:pt x="11068" y="8029"/>
                  </a:lnTo>
                  <a:lnTo>
                    <a:pt x="11521" y="8285"/>
                  </a:lnTo>
                  <a:lnTo>
                    <a:pt x="11977" y="8540"/>
                  </a:lnTo>
                  <a:lnTo>
                    <a:pt x="12429" y="8793"/>
                  </a:lnTo>
                  <a:lnTo>
                    <a:pt x="12962" y="8985"/>
                  </a:lnTo>
                  <a:lnTo>
                    <a:pt x="13490" y="9112"/>
                  </a:lnTo>
                  <a:lnTo>
                    <a:pt x="14022" y="9240"/>
                  </a:lnTo>
                  <a:lnTo>
                    <a:pt x="15311" y="9368"/>
                  </a:lnTo>
                  <a:lnTo>
                    <a:pt x="16676" y="9368"/>
                  </a:lnTo>
                  <a:lnTo>
                    <a:pt x="18189" y="9240"/>
                  </a:lnTo>
                  <a:lnTo>
                    <a:pt x="19783" y="8985"/>
                  </a:lnTo>
                  <a:lnTo>
                    <a:pt x="21600" y="8540"/>
                  </a:lnTo>
                  <a:lnTo>
                    <a:pt x="21224" y="7585"/>
                  </a:lnTo>
                  <a:lnTo>
                    <a:pt x="19631" y="7901"/>
                  </a:lnTo>
                  <a:lnTo>
                    <a:pt x="18113" y="8221"/>
                  </a:lnTo>
                  <a:lnTo>
                    <a:pt x="16828" y="8349"/>
                  </a:lnTo>
                  <a:lnTo>
                    <a:pt x="15616" y="8349"/>
                  </a:lnTo>
                  <a:lnTo>
                    <a:pt x="14479" y="8285"/>
                  </a:lnTo>
                  <a:lnTo>
                    <a:pt x="13490" y="8029"/>
                  </a:lnTo>
                  <a:lnTo>
                    <a:pt x="12657" y="7709"/>
                  </a:lnTo>
                  <a:lnTo>
                    <a:pt x="12281" y="7521"/>
                  </a:lnTo>
                  <a:lnTo>
                    <a:pt x="11521" y="6881"/>
                  </a:lnTo>
                  <a:lnTo>
                    <a:pt x="11140" y="6437"/>
                  </a:lnTo>
                  <a:lnTo>
                    <a:pt x="10916" y="5990"/>
                  </a:lnTo>
                  <a:lnTo>
                    <a:pt x="10688" y="5546"/>
                  </a:lnTo>
                  <a:lnTo>
                    <a:pt x="10536" y="5034"/>
                  </a:lnTo>
                  <a:lnTo>
                    <a:pt x="10384" y="4526"/>
                  </a:lnTo>
                  <a:lnTo>
                    <a:pt x="10308" y="3570"/>
                  </a:lnTo>
                  <a:lnTo>
                    <a:pt x="10308" y="2679"/>
                  </a:lnTo>
                  <a:lnTo>
                    <a:pt x="10384" y="1975"/>
                  </a:lnTo>
                  <a:lnTo>
                    <a:pt x="10536" y="1339"/>
                  </a:lnTo>
                  <a:lnTo>
                    <a:pt x="1091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21" name="Google Shape;1887;p46"/>
            <p:cNvSpPr/>
            <p:nvPr/>
          </p:nvSpPr>
          <p:spPr>
            <a:xfrm>
              <a:off x="193407" y="205839"/>
              <a:ext cx="19027" cy="5084"/>
            </a:xfrm>
            <a:custGeom>
              <a:avLst/>
              <a:ahLst/>
              <a:cxnLst>
                <a:cxn ang="0">
                  <a:pos x="wd2" y="hd2"/>
                </a:cxn>
                <a:cxn ang="5400000">
                  <a:pos x="wd2" y="hd2"/>
                </a:cxn>
                <a:cxn ang="10800000">
                  <a:pos x="wd2" y="hd2"/>
                </a:cxn>
                <a:cxn ang="16200000">
                  <a:pos x="wd2" y="hd2"/>
                </a:cxn>
              </a:cxnLst>
              <a:rect l="0" t="0" r="r" b="b"/>
              <a:pathLst>
                <a:path w="21600" h="21600" extrusionOk="0">
                  <a:moveTo>
                    <a:pt x="11122" y="0"/>
                  </a:moveTo>
                  <a:lnTo>
                    <a:pt x="9406" y="1606"/>
                  </a:lnTo>
                  <a:lnTo>
                    <a:pt x="7701" y="4016"/>
                  </a:lnTo>
                  <a:lnTo>
                    <a:pt x="6199" y="5580"/>
                  </a:lnTo>
                  <a:lnTo>
                    <a:pt x="3636" y="11202"/>
                  </a:lnTo>
                  <a:lnTo>
                    <a:pt x="1716" y="16020"/>
                  </a:lnTo>
                  <a:lnTo>
                    <a:pt x="0" y="21600"/>
                  </a:lnTo>
                  <a:lnTo>
                    <a:pt x="1931" y="18387"/>
                  </a:lnTo>
                  <a:lnTo>
                    <a:pt x="3636" y="16020"/>
                  </a:lnTo>
                  <a:lnTo>
                    <a:pt x="5567" y="14414"/>
                  </a:lnTo>
                  <a:lnTo>
                    <a:pt x="7272" y="13611"/>
                  </a:lnTo>
                  <a:lnTo>
                    <a:pt x="10264" y="13611"/>
                  </a:lnTo>
                  <a:lnTo>
                    <a:pt x="13041" y="14414"/>
                  </a:lnTo>
                  <a:lnTo>
                    <a:pt x="15187" y="16823"/>
                  </a:lnTo>
                  <a:lnTo>
                    <a:pt x="16892" y="19191"/>
                  </a:lnTo>
                  <a:lnTo>
                    <a:pt x="18393" y="21600"/>
                  </a:lnTo>
                  <a:lnTo>
                    <a:pt x="21600" y="5580"/>
                  </a:lnTo>
                  <a:lnTo>
                    <a:pt x="19240" y="2409"/>
                  </a:lnTo>
                  <a:lnTo>
                    <a:pt x="17106" y="803"/>
                  </a:lnTo>
                  <a:lnTo>
                    <a:pt x="1518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22" name="Google Shape;1888;p46"/>
            <p:cNvSpPr/>
            <p:nvPr/>
          </p:nvSpPr>
          <p:spPr>
            <a:xfrm>
              <a:off x="190393" y="232395"/>
              <a:ext cx="23543" cy="37288"/>
            </a:xfrm>
            <a:custGeom>
              <a:avLst/>
              <a:ahLst/>
              <a:cxnLst>
                <a:cxn ang="0">
                  <a:pos x="wd2" y="hd2"/>
                </a:cxn>
                <a:cxn ang="5400000">
                  <a:pos x="wd2" y="hd2"/>
                </a:cxn>
                <a:cxn ang="10800000">
                  <a:pos x="wd2" y="hd2"/>
                </a:cxn>
                <a:cxn ang="16200000">
                  <a:pos x="wd2" y="hd2"/>
                </a:cxn>
              </a:cxnLst>
              <a:rect l="0" t="0" r="r" b="b"/>
              <a:pathLst>
                <a:path w="21600" h="21600" extrusionOk="0">
                  <a:moveTo>
                    <a:pt x="20395" y="0"/>
                  </a:moveTo>
                  <a:lnTo>
                    <a:pt x="0" y="21053"/>
                  </a:lnTo>
                  <a:lnTo>
                    <a:pt x="1214" y="21600"/>
                  </a:lnTo>
                  <a:lnTo>
                    <a:pt x="21600" y="432"/>
                  </a:lnTo>
                  <a:lnTo>
                    <a:pt x="203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23" name="Google Shape;1889;p46"/>
            <p:cNvSpPr/>
            <p:nvPr/>
          </p:nvSpPr>
          <p:spPr>
            <a:xfrm>
              <a:off x="183053" y="228058"/>
              <a:ext cx="24667" cy="33529"/>
            </a:xfrm>
            <a:custGeom>
              <a:avLst/>
              <a:ahLst/>
              <a:cxnLst>
                <a:cxn ang="0">
                  <a:pos x="wd2" y="hd2"/>
                </a:cxn>
                <a:cxn ang="5400000">
                  <a:pos x="wd2" y="hd2"/>
                </a:cxn>
                <a:cxn ang="10800000">
                  <a:pos x="wd2" y="hd2"/>
                </a:cxn>
                <a:cxn ang="16200000">
                  <a:pos x="wd2" y="hd2"/>
                </a:cxn>
              </a:cxnLst>
              <a:rect l="0" t="0" r="r" b="b"/>
              <a:pathLst>
                <a:path w="21600" h="21600" extrusionOk="0">
                  <a:moveTo>
                    <a:pt x="20450" y="0"/>
                  </a:moveTo>
                  <a:lnTo>
                    <a:pt x="0" y="20991"/>
                  </a:lnTo>
                  <a:lnTo>
                    <a:pt x="993" y="21600"/>
                  </a:lnTo>
                  <a:lnTo>
                    <a:pt x="21600" y="609"/>
                  </a:lnTo>
                  <a:lnTo>
                    <a:pt x="2045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24" name="Google Shape;1890;p46"/>
            <p:cNvSpPr/>
            <p:nvPr/>
          </p:nvSpPr>
          <p:spPr>
            <a:xfrm>
              <a:off x="182486" y="223732"/>
              <a:ext cx="22787" cy="17137"/>
            </a:xfrm>
            <a:custGeom>
              <a:avLst/>
              <a:ahLst/>
              <a:cxnLst>
                <a:cxn ang="0">
                  <a:pos x="wd2" y="hd2"/>
                </a:cxn>
                <a:cxn ang="5400000">
                  <a:pos x="wd2" y="hd2"/>
                </a:cxn>
                <a:cxn ang="10800000">
                  <a:pos x="wd2" y="hd2"/>
                </a:cxn>
                <a:cxn ang="16200000">
                  <a:pos x="wd2" y="hd2"/>
                </a:cxn>
              </a:cxnLst>
              <a:rect l="0" t="0" r="r" b="b"/>
              <a:pathLst>
                <a:path w="21600" h="21600" extrusionOk="0">
                  <a:moveTo>
                    <a:pt x="20714" y="0"/>
                  </a:moveTo>
                  <a:lnTo>
                    <a:pt x="0" y="20171"/>
                  </a:lnTo>
                  <a:lnTo>
                    <a:pt x="896" y="21600"/>
                  </a:lnTo>
                  <a:lnTo>
                    <a:pt x="21600" y="1655"/>
                  </a:lnTo>
                  <a:lnTo>
                    <a:pt x="2071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25" name="Google Shape;1891;p46"/>
            <p:cNvSpPr/>
            <p:nvPr/>
          </p:nvSpPr>
          <p:spPr>
            <a:xfrm>
              <a:off x="205839" y="132021"/>
              <a:ext cx="60830" cy="30505"/>
            </a:xfrm>
            <a:custGeom>
              <a:avLst/>
              <a:ahLst/>
              <a:cxnLst>
                <a:cxn ang="0">
                  <a:pos x="wd2" y="hd2"/>
                </a:cxn>
                <a:cxn ang="5400000">
                  <a:pos x="wd2" y="hd2"/>
                </a:cxn>
                <a:cxn ang="10800000">
                  <a:pos x="wd2" y="hd2"/>
                </a:cxn>
                <a:cxn ang="16200000">
                  <a:pos x="wd2" y="hd2"/>
                </a:cxn>
              </a:cxnLst>
              <a:rect l="0" t="0" r="r" b="b"/>
              <a:pathLst>
                <a:path w="21600" h="21600" extrusionOk="0">
                  <a:moveTo>
                    <a:pt x="16652" y="0"/>
                  </a:moveTo>
                  <a:lnTo>
                    <a:pt x="15179" y="127"/>
                  </a:lnTo>
                  <a:lnTo>
                    <a:pt x="13509" y="528"/>
                  </a:lnTo>
                  <a:lnTo>
                    <a:pt x="12640" y="930"/>
                  </a:lnTo>
                  <a:lnTo>
                    <a:pt x="11771" y="1331"/>
                  </a:lnTo>
                  <a:lnTo>
                    <a:pt x="10899" y="1866"/>
                  </a:lnTo>
                  <a:lnTo>
                    <a:pt x="10030" y="2528"/>
                  </a:lnTo>
                  <a:lnTo>
                    <a:pt x="9094" y="3331"/>
                  </a:lnTo>
                  <a:lnTo>
                    <a:pt x="8225" y="4134"/>
                  </a:lnTo>
                  <a:lnTo>
                    <a:pt x="7289" y="5198"/>
                  </a:lnTo>
                  <a:lnTo>
                    <a:pt x="6421" y="6261"/>
                  </a:lnTo>
                  <a:lnTo>
                    <a:pt x="5552" y="7599"/>
                  </a:lnTo>
                  <a:lnTo>
                    <a:pt x="4680" y="9064"/>
                  </a:lnTo>
                  <a:lnTo>
                    <a:pt x="3811" y="10663"/>
                  </a:lnTo>
                  <a:lnTo>
                    <a:pt x="3009" y="12529"/>
                  </a:lnTo>
                  <a:lnTo>
                    <a:pt x="2207" y="14529"/>
                  </a:lnTo>
                  <a:lnTo>
                    <a:pt x="1406" y="16663"/>
                  </a:lnTo>
                  <a:lnTo>
                    <a:pt x="667" y="19065"/>
                  </a:lnTo>
                  <a:lnTo>
                    <a:pt x="0" y="21600"/>
                  </a:lnTo>
                  <a:lnTo>
                    <a:pt x="21600" y="1063"/>
                  </a:lnTo>
                  <a:lnTo>
                    <a:pt x="20996" y="796"/>
                  </a:lnTo>
                  <a:lnTo>
                    <a:pt x="20194" y="528"/>
                  </a:lnTo>
                  <a:lnTo>
                    <a:pt x="19258" y="261"/>
                  </a:lnTo>
                  <a:lnTo>
                    <a:pt x="18054" y="127"/>
                  </a:lnTo>
                  <a:lnTo>
                    <a:pt x="1665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426" name="Google Shape;1892;p46"/>
            <p:cNvSpPr/>
            <p:nvPr/>
          </p:nvSpPr>
          <p:spPr>
            <a:xfrm>
              <a:off x="270437" y="109414"/>
              <a:ext cx="67415" cy="12622"/>
            </a:xfrm>
            <a:custGeom>
              <a:avLst/>
              <a:ahLst/>
              <a:cxnLst>
                <a:cxn ang="0">
                  <a:pos x="wd2" y="hd2"/>
                </a:cxn>
                <a:cxn ang="5400000">
                  <a:pos x="wd2" y="hd2"/>
                </a:cxn>
                <a:cxn ang="10800000">
                  <a:pos x="wd2" y="hd2"/>
                </a:cxn>
                <a:cxn ang="16200000">
                  <a:pos x="wd2" y="hd2"/>
                </a:cxn>
              </a:cxnLst>
              <a:rect l="0" t="0" r="r" b="b"/>
              <a:pathLst>
                <a:path w="21600" h="21600" extrusionOk="0">
                  <a:moveTo>
                    <a:pt x="10137" y="0"/>
                  </a:moveTo>
                  <a:lnTo>
                    <a:pt x="9172" y="323"/>
                  </a:lnTo>
                  <a:lnTo>
                    <a:pt x="8267" y="970"/>
                  </a:lnTo>
                  <a:lnTo>
                    <a:pt x="7240" y="2264"/>
                  </a:lnTo>
                  <a:lnTo>
                    <a:pt x="6275" y="3557"/>
                  </a:lnTo>
                  <a:lnTo>
                    <a:pt x="5249" y="5157"/>
                  </a:lnTo>
                  <a:lnTo>
                    <a:pt x="4222" y="7421"/>
                  </a:lnTo>
                  <a:lnTo>
                    <a:pt x="3196" y="9991"/>
                  </a:lnTo>
                  <a:lnTo>
                    <a:pt x="2110" y="13226"/>
                  </a:lnTo>
                  <a:lnTo>
                    <a:pt x="1084" y="16766"/>
                  </a:lnTo>
                  <a:lnTo>
                    <a:pt x="0" y="20953"/>
                  </a:lnTo>
                  <a:lnTo>
                    <a:pt x="21600" y="21600"/>
                  </a:lnTo>
                  <a:lnTo>
                    <a:pt x="21179" y="19336"/>
                  </a:lnTo>
                  <a:lnTo>
                    <a:pt x="20574" y="17413"/>
                  </a:lnTo>
                  <a:lnTo>
                    <a:pt x="19850" y="14826"/>
                  </a:lnTo>
                  <a:lnTo>
                    <a:pt x="18945" y="11932"/>
                  </a:lnTo>
                  <a:lnTo>
                    <a:pt x="17798" y="8715"/>
                  </a:lnTo>
                  <a:lnTo>
                    <a:pt x="16533" y="6128"/>
                  </a:lnTo>
                  <a:lnTo>
                    <a:pt x="15144" y="3557"/>
                  </a:lnTo>
                  <a:lnTo>
                    <a:pt x="14360" y="2587"/>
                  </a:lnTo>
                  <a:lnTo>
                    <a:pt x="13576" y="1617"/>
                  </a:lnTo>
                  <a:lnTo>
                    <a:pt x="12731" y="970"/>
                  </a:lnTo>
                  <a:lnTo>
                    <a:pt x="11887" y="323"/>
                  </a:lnTo>
                  <a:lnTo>
                    <a:pt x="1104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427" name="Google Shape;1893;p46"/>
            <p:cNvSpPr/>
            <p:nvPr/>
          </p:nvSpPr>
          <p:spPr>
            <a:xfrm>
              <a:off x="217704" y="153295"/>
              <a:ext cx="54236" cy="51411"/>
            </a:xfrm>
            <a:custGeom>
              <a:avLst/>
              <a:ahLst/>
              <a:cxnLst>
                <a:cxn ang="0">
                  <a:pos x="wd2" y="hd2"/>
                </a:cxn>
                <a:cxn ang="5400000">
                  <a:pos x="wd2" y="hd2"/>
                </a:cxn>
                <a:cxn ang="10800000">
                  <a:pos x="wd2" y="hd2"/>
                </a:cxn>
                <a:cxn ang="16200000">
                  <a:pos x="wd2" y="hd2"/>
                </a:cxn>
              </a:cxnLst>
              <a:rect l="0" t="0" r="r" b="b"/>
              <a:pathLst>
                <a:path w="21600" h="21600" extrusionOk="0">
                  <a:moveTo>
                    <a:pt x="19877" y="0"/>
                  </a:moveTo>
                  <a:lnTo>
                    <a:pt x="19425" y="79"/>
                  </a:lnTo>
                  <a:lnTo>
                    <a:pt x="19049" y="238"/>
                  </a:lnTo>
                  <a:lnTo>
                    <a:pt x="18677" y="556"/>
                  </a:lnTo>
                  <a:lnTo>
                    <a:pt x="18451" y="869"/>
                  </a:lnTo>
                  <a:lnTo>
                    <a:pt x="18451" y="1266"/>
                  </a:lnTo>
                  <a:lnTo>
                    <a:pt x="18823" y="3088"/>
                  </a:lnTo>
                  <a:lnTo>
                    <a:pt x="19049" y="4985"/>
                  </a:lnTo>
                  <a:lnTo>
                    <a:pt x="19200" y="6962"/>
                  </a:lnTo>
                  <a:lnTo>
                    <a:pt x="19124" y="8943"/>
                  </a:lnTo>
                  <a:lnTo>
                    <a:pt x="18974" y="10840"/>
                  </a:lnTo>
                  <a:lnTo>
                    <a:pt x="18677" y="12741"/>
                  </a:lnTo>
                  <a:lnTo>
                    <a:pt x="18451" y="13690"/>
                  </a:lnTo>
                  <a:lnTo>
                    <a:pt x="18225" y="14638"/>
                  </a:lnTo>
                  <a:lnTo>
                    <a:pt x="17849" y="15507"/>
                  </a:lnTo>
                  <a:lnTo>
                    <a:pt x="17552" y="16381"/>
                  </a:lnTo>
                  <a:lnTo>
                    <a:pt x="17100" y="17171"/>
                  </a:lnTo>
                  <a:lnTo>
                    <a:pt x="16724" y="17881"/>
                  </a:lnTo>
                  <a:lnTo>
                    <a:pt x="16201" y="18437"/>
                  </a:lnTo>
                  <a:lnTo>
                    <a:pt x="15749" y="18913"/>
                  </a:lnTo>
                  <a:lnTo>
                    <a:pt x="15227" y="19306"/>
                  </a:lnTo>
                  <a:lnTo>
                    <a:pt x="14700" y="19544"/>
                  </a:lnTo>
                  <a:lnTo>
                    <a:pt x="14102" y="19703"/>
                  </a:lnTo>
                  <a:lnTo>
                    <a:pt x="13500" y="19782"/>
                  </a:lnTo>
                  <a:lnTo>
                    <a:pt x="12977" y="19782"/>
                  </a:lnTo>
                  <a:lnTo>
                    <a:pt x="12299" y="19703"/>
                  </a:lnTo>
                  <a:lnTo>
                    <a:pt x="11701" y="19623"/>
                  </a:lnTo>
                  <a:lnTo>
                    <a:pt x="11099" y="19385"/>
                  </a:lnTo>
                  <a:lnTo>
                    <a:pt x="10501" y="19068"/>
                  </a:lnTo>
                  <a:lnTo>
                    <a:pt x="9899" y="18754"/>
                  </a:lnTo>
                  <a:lnTo>
                    <a:pt x="8623" y="17881"/>
                  </a:lnTo>
                  <a:lnTo>
                    <a:pt x="7498" y="16853"/>
                  </a:lnTo>
                  <a:lnTo>
                    <a:pt x="6373" y="15746"/>
                  </a:lnTo>
                  <a:lnTo>
                    <a:pt x="5324" y="14479"/>
                  </a:lnTo>
                  <a:lnTo>
                    <a:pt x="4425" y="13134"/>
                  </a:lnTo>
                  <a:lnTo>
                    <a:pt x="3676" y="11788"/>
                  </a:lnTo>
                  <a:lnTo>
                    <a:pt x="2999" y="10447"/>
                  </a:lnTo>
                  <a:lnTo>
                    <a:pt x="2626" y="9181"/>
                  </a:lnTo>
                  <a:lnTo>
                    <a:pt x="2476" y="8546"/>
                  </a:lnTo>
                  <a:lnTo>
                    <a:pt x="2400" y="7994"/>
                  </a:lnTo>
                  <a:lnTo>
                    <a:pt x="2250" y="7676"/>
                  </a:lnTo>
                  <a:lnTo>
                    <a:pt x="2099" y="7518"/>
                  </a:lnTo>
                  <a:lnTo>
                    <a:pt x="1949" y="7438"/>
                  </a:lnTo>
                  <a:lnTo>
                    <a:pt x="1125" y="7438"/>
                  </a:lnTo>
                  <a:lnTo>
                    <a:pt x="673" y="7676"/>
                  </a:lnTo>
                  <a:lnTo>
                    <a:pt x="301" y="7915"/>
                  </a:lnTo>
                  <a:lnTo>
                    <a:pt x="75" y="8228"/>
                  </a:lnTo>
                  <a:lnTo>
                    <a:pt x="0" y="8466"/>
                  </a:lnTo>
                  <a:lnTo>
                    <a:pt x="0" y="8625"/>
                  </a:lnTo>
                  <a:lnTo>
                    <a:pt x="226" y="9971"/>
                  </a:lnTo>
                  <a:lnTo>
                    <a:pt x="673" y="11395"/>
                  </a:lnTo>
                  <a:lnTo>
                    <a:pt x="1275" y="12741"/>
                  </a:lnTo>
                  <a:lnTo>
                    <a:pt x="2024" y="14087"/>
                  </a:lnTo>
                  <a:lnTo>
                    <a:pt x="2848" y="15428"/>
                  </a:lnTo>
                  <a:lnTo>
                    <a:pt x="3898" y="16694"/>
                  </a:lnTo>
                  <a:lnTo>
                    <a:pt x="4951" y="17881"/>
                  </a:lnTo>
                  <a:lnTo>
                    <a:pt x="6152" y="18988"/>
                  </a:lnTo>
                  <a:lnTo>
                    <a:pt x="7423" y="19862"/>
                  </a:lnTo>
                  <a:lnTo>
                    <a:pt x="8699" y="20651"/>
                  </a:lnTo>
                  <a:lnTo>
                    <a:pt x="9376" y="20890"/>
                  </a:lnTo>
                  <a:lnTo>
                    <a:pt x="10049" y="21207"/>
                  </a:lnTo>
                  <a:lnTo>
                    <a:pt x="10727" y="21366"/>
                  </a:lnTo>
                  <a:lnTo>
                    <a:pt x="11475" y="21521"/>
                  </a:lnTo>
                  <a:lnTo>
                    <a:pt x="12149" y="21600"/>
                  </a:lnTo>
                  <a:lnTo>
                    <a:pt x="12826" y="21600"/>
                  </a:lnTo>
                  <a:lnTo>
                    <a:pt x="13500" y="21521"/>
                  </a:lnTo>
                  <a:lnTo>
                    <a:pt x="14177" y="21441"/>
                  </a:lnTo>
                  <a:lnTo>
                    <a:pt x="14926" y="21207"/>
                  </a:lnTo>
                  <a:lnTo>
                    <a:pt x="15599" y="20890"/>
                  </a:lnTo>
                  <a:lnTo>
                    <a:pt x="16201" y="20572"/>
                  </a:lnTo>
                  <a:lnTo>
                    <a:pt x="16874" y="20100"/>
                  </a:lnTo>
                  <a:lnTo>
                    <a:pt x="17849" y="19306"/>
                  </a:lnTo>
                  <a:lnTo>
                    <a:pt x="18677" y="18357"/>
                  </a:lnTo>
                  <a:lnTo>
                    <a:pt x="19350" y="17329"/>
                  </a:lnTo>
                  <a:lnTo>
                    <a:pt x="19952" y="16222"/>
                  </a:lnTo>
                  <a:lnTo>
                    <a:pt x="20475" y="15035"/>
                  </a:lnTo>
                  <a:lnTo>
                    <a:pt x="20851" y="13769"/>
                  </a:lnTo>
                  <a:lnTo>
                    <a:pt x="21148" y="12503"/>
                  </a:lnTo>
                  <a:lnTo>
                    <a:pt x="21374" y="11157"/>
                  </a:lnTo>
                  <a:lnTo>
                    <a:pt x="21525" y="9732"/>
                  </a:lnTo>
                  <a:lnTo>
                    <a:pt x="21600" y="8387"/>
                  </a:lnTo>
                  <a:lnTo>
                    <a:pt x="21600" y="7041"/>
                  </a:lnTo>
                  <a:lnTo>
                    <a:pt x="21525" y="5696"/>
                  </a:lnTo>
                  <a:lnTo>
                    <a:pt x="21374" y="4354"/>
                  </a:lnTo>
                  <a:lnTo>
                    <a:pt x="21224" y="3009"/>
                  </a:lnTo>
                  <a:lnTo>
                    <a:pt x="21077" y="1743"/>
                  </a:lnTo>
                  <a:lnTo>
                    <a:pt x="20776" y="635"/>
                  </a:lnTo>
                  <a:lnTo>
                    <a:pt x="20776" y="397"/>
                  </a:lnTo>
                  <a:lnTo>
                    <a:pt x="20626" y="238"/>
                  </a:lnTo>
                  <a:lnTo>
                    <a:pt x="20325" y="79"/>
                  </a:lnTo>
                  <a:lnTo>
                    <a:pt x="19877"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28" name="Google Shape;1894;p46"/>
            <p:cNvSpPr/>
            <p:nvPr/>
          </p:nvSpPr>
          <p:spPr>
            <a:xfrm>
              <a:off x="203959" y="177404"/>
              <a:ext cx="17327" cy="4705"/>
            </a:xfrm>
            <a:custGeom>
              <a:avLst/>
              <a:ahLst/>
              <a:cxnLst>
                <a:cxn ang="0">
                  <a:pos x="wd2" y="hd2"/>
                </a:cxn>
                <a:cxn ang="5400000">
                  <a:pos x="wd2" y="hd2"/>
                </a:cxn>
                <a:cxn ang="10800000">
                  <a:pos x="wd2" y="hd2"/>
                </a:cxn>
                <a:cxn ang="16200000">
                  <a:pos x="wd2" y="hd2"/>
                </a:cxn>
              </a:cxnLst>
              <a:rect l="0" t="0" r="r" b="b"/>
              <a:pathLst>
                <a:path w="21600" h="21600" extrusionOk="0">
                  <a:moveTo>
                    <a:pt x="17372" y="0"/>
                  </a:moveTo>
                  <a:lnTo>
                    <a:pt x="14321" y="2603"/>
                  </a:lnTo>
                  <a:lnTo>
                    <a:pt x="11036" y="3471"/>
                  </a:lnTo>
                  <a:lnTo>
                    <a:pt x="7973" y="3471"/>
                  </a:lnTo>
                  <a:lnTo>
                    <a:pt x="4923" y="2603"/>
                  </a:lnTo>
                  <a:lnTo>
                    <a:pt x="3521" y="3471"/>
                  </a:lnTo>
                  <a:lnTo>
                    <a:pt x="2108" y="4293"/>
                  </a:lnTo>
                  <a:lnTo>
                    <a:pt x="930" y="6896"/>
                  </a:lnTo>
                  <a:lnTo>
                    <a:pt x="471" y="8631"/>
                  </a:lnTo>
                  <a:lnTo>
                    <a:pt x="236" y="10366"/>
                  </a:lnTo>
                  <a:lnTo>
                    <a:pt x="0" y="12969"/>
                  </a:lnTo>
                  <a:lnTo>
                    <a:pt x="0" y="16440"/>
                  </a:lnTo>
                  <a:lnTo>
                    <a:pt x="236" y="18129"/>
                  </a:lnTo>
                  <a:lnTo>
                    <a:pt x="1166" y="19865"/>
                  </a:lnTo>
                  <a:lnTo>
                    <a:pt x="2344" y="21600"/>
                  </a:lnTo>
                  <a:lnTo>
                    <a:pt x="10564" y="21600"/>
                  </a:lnTo>
                  <a:lnTo>
                    <a:pt x="14557" y="20732"/>
                  </a:lnTo>
                  <a:lnTo>
                    <a:pt x="16429" y="18997"/>
                  </a:lnTo>
                  <a:lnTo>
                    <a:pt x="18550" y="17262"/>
                  </a:lnTo>
                  <a:lnTo>
                    <a:pt x="19715" y="15572"/>
                  </a:lnTo>
                  <a:lnTo>
                    <a:pt x="20658" y="12969"/>
                  </a:lnTo>
                  <a:lnTo>
                    <a:pt x="21129" y="11234"/>
                  </a:lnTo>
                  <a:lnTo>
                    <a:pt x="21600" y="9499"/>
                  </a:lnTo>
                  <a:lnTo>
                    <a:pt x="21600" y="5160"/>
                  </a:lnTo>
                  <a:lnTo>
                    <a:pt x="21364" y="3471"/>
                  </a:lnTo>
                  <a:lnTo>
                    <a:pt x="20893" y="1735"/>
                  </a:lnTo>
                  <a:lnTo>
                    <a:pt x="20422" y="868"/>
                  </a:lnTo>
                  <a:lnTo>
                    <a:pt x="1971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29" name="Google Shape;1895;p46"/>
            <p:cNvSpPr/>
            <p:nvPr/>
          </p:nvSpPr>
          <p:spPr>
            <a:xfrm>
              <a:off x="207530" y="180984"/>
              <a:ext cx="18082" cy="9221"/>
            </a:xfrm>
            <a:custGeom>
              <a:avLst/>
              <a:ahLst/>
              <a:cxnLst>
                <a:cxn ang="0">
                  <a:pos x="wd2" y="hd2"/>
                </a:cxn>
                <a:cxn ang="5400000">
                  <a:pos x="wd2" y="hd2"/>
                </a:cxn>
                <a:cxn ang="10800000">
                  <a:pos x="wd2" y="hd2"/>
                </a:cxn>
                <a:cxn ang="16200000">
                  <a:pos x="wd2" y="hd2"/>
                </a:cxn>
              </a:cxnLst>
              <a:rect l="0" t="0" r="r" b="b"/>
              <a:pathLst>
                <a:path w="21600" h="21600" extrusionOk="0">
                  <a:moveTo>
                    <a:pt x="18000" y="0"/>
                  </a:moveTo>
                  <a:lnTo>
                    <a:pt x="16657" y="862"/>
                  </a:lnTo>
                  <a:lnTo>
                    <a:pt x="13283" y="4404"/>
                  </a:lnTo>
                  <a:lnTo>
                    <a:pt x="9909" y="7060"/>
                  </a:lnTo>
                  <a:lnTo>
                    <a:pt x="2935" y="11464"/>
                  </a:lnTo>
                  <a:lnTo>
                    <a:pt x="1806" y="12350"/>
                  </a:lnTo>
                  <a:lnTo>
                    <a:pt x="903" y="13678"/>
                  </a:lnTo>
                  <a:lnTo>
                    <a:pt x="451" y="14983"/>
                  </a:lnTo>
                  <a:lnTo>
                    <a:pt x="226" y="15868"/>
                  </a:lnTo>
                  <a:lnTo>
                    <a:pt x="0" y="16753"/>
                  </a:lnTo>
                  <a:lnTo>
                    <a:pt x="0" y="18082"/>
                  </a:lnTo>
                  <a:lnTo>
                    <a:pt x="451" y="19410"/>
                  </a:lnTo>
                  <a:lnTo>
                    <a:pt x="677" y="20295"/>
                  </a:lnTo>
                  <a:lnTo>
                    <a:pt x="1354" y="20715"/>
                  </a:lnTo>
                  <a:lnTo>
                    <a:pt x="1806" y="21157"/>
                  </a:lnTo>
                  <a:lnTo>
                    <a:pt x="3160" y="21600"/>
                  </a:lnTo>
                  <a:lnTo>
                    <a:pt x="4277" y="21157"/>
                  </a:lnTo>
                  <a:lnTo>
                    <a:pt x="12154" y="15868"/>
                  </a:lnTo>
                  <a:lnTo>
                    <a:pt x="15980" y="12792"/>
                  </a:lnTo>
                  <a:lnTo>
                    <a:pt x="19806" y="9250"/>
                  </a:lnTo>
                  <a:lnTo>
                    <a:pt x="20923" y="7480"/>
                  </a:lnTo>
                  <a:lnTo>
                    <a:pt x="21374" y="6617"/>
                  </a:lnTo>
                  <a:lnTo>
                    <a:pt x="21600" y="5732"/>
                  </a:lnTo>
                  <a:lnTo>
                    <a:pt x="21600" y="3961"/>
                  </a:lnTo>
                  <a:lnTo>
                    <a:pt x="21149" y="2190"/>
                  </a:lnTo>
                  <a:lnTo>
                    <a:pt x="20257" y="862"/>
                  </a:lnTo>
                  <a:lnTo>
                    <a:pt x="19129"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30" name="Google Shape;1896;p46"/>
            <p:cNvSpPr/>
            <p:nvPr/>
          </p:nvSpPr>
          <p:spPr>
            <a:xfrm>
              <a:off x="283615" y="133334"/>
              <a:ext cx="54237" cy="50287"/>
            </a:xfrm>
            <a:custGeom>
              <a:avLst/>
              <a:ahLst/>
              <a:cxnLst>
                <a:cxn ang="0">
                  <a:pos x="wd2" y="hd2"/>
                </a:cxn>
                <a:cxn ang="5400000">
                  <a:pos x="wd2" y="hd2"/>
                </a:cxn>
                <a:cxn ang="10800000">
                  <a:pos x="wd2" y="hd2"/>
                </a:cxn>
                <a:cxn ang="16200000">
                  <a:pos x="wd2" y="hd2"/>
                </a:cxn>
              </a:cxnLst>
              <a:rect l="0" t="0" r="r" b="b"/>
              <a:pathLst>
                <a:path w="21600" h="21600" extrusionOk="0">
                  <a:moveTo>
                    <a:pt x="19952" y="0"/>
                  </a:moveTo>
                  <a:lnTo>
                    <a:pt x="19501" y="81"/>
                  </a:lnTo>
                  <a:lnTo>
                    <a:pt x="19049" y="244"/>
                  </a:lnTo>
                  <a:lnTo>
                    <a:pt x="18752" y="487"/>
                  </a:lnTo>
                  <a:lnTo>
                    <a:pt x="18526" y="807"/>
                  </a:lnTo>
                  <a:lnTo>
                    <a:pt x="18451" y="970"/>
                  </a:lnTo>
                  <a:lnTo>
                    <a:pt x="18451" y="1132"/>
                  </a:lnTo>
                  <a:lnTo>
                    <a:pt x="18827" y="3076"/>
                  </a:lnTo>
                  <a:lnTo>
                    <a:pt x="19049" y="5016"/>
                  </a:lnTo>
                  <a:lnTo>
                    <a:pt x="19200" y="7036"/>
                  </a:lnTo>
                  <a:lnTo>
                    <a:pt x="19200" y="8980"/>
                  </a:lnTo>
                  <a:lnTo>
                    <a:pt x="18974" y="11001"/>
                  </a:lnTo>
                  <a:lnTo>
                    <a:pt x="18677" y="12945"/>
                  </a:lnTo>
                  <a:lnTo>
                    <a:pt x="18451" y="13914"/>
                  </a:lnTo>
                  <a:lnTo>
                    <a:pt x="18225" y="14884"/>
                  </a:lnTo>
                  <a:lnTo>
                    <a:pt x="17924" y="15773"/>
                  </a:lnTo>
                  <a:lnTo>
                    <a:pt x="17552" y="16666"/>
                  </a:lnTo>
                  <a:lnTo>
                    <a:pt x="17175" y="17473"/>
                  </a:lnTo>
                  <a:lnTo>
                    <a:pt x="16724" y="18199"/>
                  </a:lnTo>
                  <a:lnTo>
                    <a:pt x="16276" y="18768"/>
                  </a:lnTo>
                  <a:lnTo>
                    <a:pt x="15749" y="19255"/>
                  </a:lnTo>
                  <a:lnTo>
                    <a:pt x="15227" y="19656"/>
                  </a:lnTo>
                  <a:lnTo>
                    <a:pt x="14700" y="19900"/>
                  </a:lnTo>
                  <a:lnTo>
                    <a:pt x="14102" y="20143"/>
                  </a:lnTo>
                  <a:lnTo>
                    <a:pt x="13500" y="20224"/>
                  </a:lnTo>
                  <a:lnTo>
                    <a:pt x="12977" y="20224"/>
                  </a:lnTo>
                  <a:lnTo>
                    <a:pt x="12375" y="20143"/>
                  </a:lnTo>
                  <a:lnTo>
                    <a:pt x="11701" y="19981"/>
                  </a:lnTo>
                  <a:lnTo>
                    <a:pt x="11099" y="19737"/>
                  </a:lnTo>
                  <a:lnTo>
                    <a:pt x="10501" y="19413"/>
                  </a:lnTo>
                  <a:lnTo>
                    <a:pt x="9899" y="19092"/>
                  </a:lnTo>
                  <a:lnTo>
                    <a:pt x="8627" y="18199"/>
                  </a:lnTo>
                  <a:lnTo>
                    <a:pt x="7498" y="17148"/>
                  </a:lnTo>
                  <a:lnTo>
                    <a:pt x="6373" y="15935"/>
                  </a:lnTo>
                  <a:lnTo>
                    <a:pt x="5324" y="14641"/>
                  </a:lnTo>
                  <a:lnTo>
                    <a:pt x="4425" y="13346"/>
                  </a:lnTo>
                  <a:lnTo>
                    <a:pt x="3676" y="11889"/>
                  </a:lnTo>
                  <a:lnTo>
                    <a:pt x="2999" y="10599"/>
                  </a:lnTo>
                  <a:lnTo>
                    <a:pt x="2626" y="9224"/>
                  </a:lnTo>
                  <a:lnTo>
                    <a:pt x="2476" y="8655"/>
                  </a:lnTo>
                  <a:lnTo>
                    <a:pt x="2400" y="8010"/>
                  </a:lnTo>
                  <a:lnTo>
                    <a:pt x="2325" y="7848"/>
                  </a:lnTo>
                  <a:lnTo>
                    <a:pt x="2250" y="7767"/>
                  </a:lnTo>
                  <a:lnTo>
                    <a:pt x="1949" y="7604"/>
                  </a:lnTo>
                  <a:lnTo>
                    <a:pt x="1577" y="7523"/>
                  </a:lnTo>
                  <a:lnTo>
                    <a:pt x="1125" y="7604"/>
                  </a:lnTo>
                  <a:lnTo>
                    <a:pt x="673" y="7767"/>
                  </a:lnTo>
                  <a:lnTo>
                    <a:pt x="301" y="8010"/>
                  </a:lnTo>
                  <a:lnTo>
                    <a:pt x="75" y="8331"/>
                  </a:lnTo>
                  <a:lnTo>
                    <a:pt x="0" y="8493"/>
                  </a:lnTo>
                  <a:lnTo>
                    <a:pt x="0" y="8737"/>
                  </a:lnTo>
                  <a:lnTo>
                    <a:pt x="301" y="10193"/>
                  </a:lnTo>
                  <a:lnTo>
                    <a:pt x="673" y="11650"/>
                  </a:lnTo>
                  <a:lnTo>
                    <a:pt x="1275" y="13103"/>
                  </a:lnTo>
                  <a:lnTo>
                    <a:pt x="2024" y="14478"/>
                  </a:lnTo>
                  <a:lnTo>
                    <a:pt x="2852" y="15773"/>
                  </a:lnTo>
                  <a:lnTo>
                    <a:pt x="3826" y="16986"/>
                  </a:lnTo>
                  <a:lnTo>
                    <a:pt x="4876" y="18118"/>
                  </a:lnTo>
                  <a:lnTo>
                    <a:pt x="6076" y="19092"/>
                  </a:lnTo>
                  <a:lnTo>
                    <a:pt x="7277" y="19981"/>
                  </a:lnTo>
                  <a:lnTo>
                    <a:pt x="8552" y="20626"/>
                  </a:lnTo>
                  <a:lnTo>
                    <a:pt x="9225" y="20951"/>
                  </a:lnTo>
                  <a:lnTo>
                    <a:pt x="9899" y="21194"/>
                  </a:lnTo>
                  <a:lnTo>
                    <a:pt x="10576" y="21356"/>
                  </a:lnTo>
                  <a:lnTo>
                    <a:pt x="11325" y="21438"/>
                  </a:lnTo>
                  <a:lnTo>
                    <a:pt x="12002" y="21519"/>
                  </a:lnTo>
                  <a:lnTo>
                    <a:pt x="12676" y="21600"/>
                  </a:lnTo>
                  <a:lnTo>
                    <a:pt x="13424" y="21519"/>
                  </a:lnTo>
                  <a:lnTo>
                    <a:pt x="14102" y="21438"/>
                  </a:lnTo>
                  <a:lnTo>
                    <a:pt x="14775" y="21275"/>
                  </a:lnTo>
                  <a:lnTo>
                    <a:pt x="15524" y="21032"/>
                  </a:lnTo>
                  <a:lnTo>
                    <a:pt x="16201" y="20707"/>
                  </a:lnTo>
                  <a:lnTo>
                    <a:pt x="16874" y="20387"/>
                  </a:lnTo>
                  <a:lnTo>
                    <a:pt x="17401" y="19981"/>
                  </a:lnTo>
                  <a:lnTo>
                    <a:pt x="17849" y="19656"/>
                  </a:lnTo>
                  <a:lnTo>
                    <a:pt x="18300" y="19255"/>
                  </a:lnTo>
                  <a:lnTo>
                    <a:pt x="18752" y="18768"/>
                  </a:lnTo>
                  <a:lnTo>
                    <a:pt x="19425" y="17717"/>
                  </a:lnTo>
                  <a:lnTo>
                    <a:pt x="20027" y="16584"/>
                  </a:lnTo>
                  <a:lnTo>
                    <a:pt x="20550" y="15371"/>
                  </a:lnTo>
                  <a:lnTo>
                    <a:pt x="20927" y="14077"/>
                  </a:lnTo>
                  <a:lnTo>
                    <a:pt x="21228" y="12701"/>
                  </a:lnTo>
                  <a:lnTo>
                    <a:pt x="21449" y="11244"/>
                  </a:lnTo>
                  <a:lnTo>
                    <a:pt x="21525" y="9869"/>
                  </a:lnTo>
                  <a:lnTo>
                    <a:pt x="21600" y="8412"/>
                  </a:lnTo>
                  <a:lnTo>
                    <a:pt x="21600" y="6955"/>
                  </a:lnTo>
                  <a:lnTo>
                    <a:pt x="21525" y="5503"/>
                  </a:lnTo>
                  <a:lnTo>
                    <a:pt x="21374" y="4127"/>
                  </a:lnTo>
                  <a:lnTo>
                    <a:pt x="21228" y="2832"/>
                  </a:lnTo>
                  <a:lnTo>
                    <a:pt x="20776" y="487"/>
                  </a:lnTo>
                  <a:lnTo>
                    <a:pt x="20776" y="325"/>
                  </a:lnTo>
                  <a:lnTo>
                    <a:pt x="20626" y="162"/>
                  </a:lnTo>
                  <a:lnTo>
                    <a:pt x="20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31" name="Google Shape;1897;p46"/>
            <p:cNvSpPr/>
            <p:nvPr/>
          </p:nvSpPr>
          <p:spPr>
            <a:xfrm>
              <a:off x="331823" y="132200"/>
              <a:ext cx="16014" cy="11489"/>
            </a:xfrm>
            <a:custGeom>
              <a:avLst/>
              <a:ahLst/>
              <a:cxnLst>
                <a:cxn ang="0">
                  <a:pos x="wd2" y="hd2"/>
                </a:cxn>
                <a:cxn ang="5400000">
                  <a:pos x="wd2" y="hd2"/>
                </a:cxn>
                <a:cxn ang="10800000">
                  <a:pos x="wd2" y="hd2"/>
                </a:cxn>
                <a:cxn ang="16200000">
                  <a:pos x="wd2" y="hd2"/>
                </a:cxn>
              </a:cxnLst>
              <a:rect l="0" t="0" r="r" b="b"/>
              <a:pathLst>
                <a:path w="21600" h="21600" extrusionOk="0">
                  <a:moveTo>
                    <a:pt x="19051" y="0"/>
                  </a:moveTo>
                  <a:lnTo>
                    <a:pt x="17790" y="355"/>
                  </a:lnTo>
                  <a:lnTo>
                    <a:pt x="16260" y="711"/>
                  </a:lnTo>
                  <a:lnTo>
                    <a:pt x="14986" y="1777"/>
                  </a:lnTo>
                  <a:lnTo>
                    <a:pt x="13980" y="3198"/>
                  </a:lnTo>
                  <a:lnTo>
                    <a:pt x="12705" y="5311"/>
                  </a:lnTo>
                  <a:lnTo>
                    <a:pt x="11685" y="7443"/>
                  </a:lnTo>
                  <a:lnTo>
                    <a:pt x="10169" y="8864"/>
                  </a:lnTo>
                  <a:lnTo>
                    <a:pt x="8895" y="10641"/>
                  </a:lnTo>
                  <a:lnTo>
                    <a:pt x="5849" y="13465"/>
                  </a:lnTo>
                  <a:lnTo>
                    <a:pt x="2294" y="15597"/>
                  </a:lnTo>
                  <a:lnTo>
                    <a:pt x="1529" y="16289"/>
                  </a:lnTo>
                  <a:lnTo>
                    <a:pt x="510" y="17355"/>
                  </a:lnTo>
                  <a:lnTo>
                    <a:pt x="255" y="18065"/>
                  </a:lnTo>
                  <a:lnTo>
                    <a:pt x="0" y="18776"/>
                  </a:lnTo>
                  <a:lnTo>
                    <a:pt x="0" y="19487"/>
                  </a:lnTo>
                  <a:lnTo>
                    <a:pt x="255" y="20197"/>
                  </a:lnTo>
                  <a:lnTo>
                    <a:pt x="765" y="20908"/>
                  </a:lnTo>
                  <a:lnTo>
                    <a:pt x="1529" y="21263"/>
                  </a:lnTo>
                  <a:lnTo>
                    <a:pt x="2804" y="21600"/>
                  </a:lnTo>
                  <a:lnTo>
                    <a:pt x="4320" y="21263"/>
                  </a:lnTo>
                  <a:lnTo>
                    <a:pt x="5595" y="20553"/>
                  </a:lnTo>
                  <a:lnTo>
                    <a:pt x="7875" y="19131"/>
                  </a:lnTo>
                  <a:lnTo>
                    <a:pt x="10169" y="17710"/>
                  </a:lnTo>
                  <a:lnTo>
                    <a:pt x="12450" y="15952"/>
                  </a:lnTo>
                  <a:lnTo>
                    <a:pt x="14489" y="13820"/>
                  </a:lnTo>
                  <a:lnTo>
                    <a:pt x="16260" y="11688"/>
                  </a:lnTo>
                  <a:lnTo>
                    <a:pt x="18300" y="9220"/>
                  </a:lnTo>
                  <a:lnTo>
                    <a:pt x="19816" y="6732"/>
                  </a:lnTo>
                  <a:lnTo>
                    <a:pt x="21345" y="3553"/>
                  </a:lnTo>
                  <a:lnTo>
                    <a:pt x="21600" y="2843"/>
                  </a:lnTo>
                  <a:lnTo>
                    <a:pt x="21600" y="1777"/>
                  </a:lnTo>
                  <a:lnTo>
                    <a:pt x="21090" y="1066"/>
                  </a:lnTo>
                  <a:lnTo>
                    <a:pt x="20325" y="355"/>
                  </a:lnTo>
                  <a:lnTo>
                    <a:pt x="1905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32" name="Google Shape;1898;p46"/>
            <p:cNvSpPr/>
            <p:nvPr/>
          </p:nvSpPr>
          <p:spPr>
            <a:xfrm>
              <a:off x="332579" y="140306"/>
              <a:ext cx="18083" cy="9410"/>
            </a:xfrm>
            <a:custGeom>
              <a:avLst/>
              <a:ahLst/>
              <a:cxnLst>
                <a:cxn ang="0">
                  <a:pos x="wd2" y="hd2"/>
                </a:cxn>
                <a:cxn ang="5400000">
                  <a:pos x="wd2" y="hd2"/>
                </a:cxn>
                <a:cxn ang="10800000">
                  <a:pos x="wd2" y="hd2"/>
                </a:cxn>
                <a:cxn ang="16200000">
                  <a:pos x="wd2" y="hd2"/>
                </a:cxn>
              </a:cxnLst>
              <a:rect l="0" t="0" r="r" b="b"/>
              <a:pathLst>
                <a:path w="21600" h="21600" extrusionOk="0">
                  <a:moveTo>
                    <a:pt x="19568" y="0"/>
                  </a:moveTo>
                  <a:lnTo>
                    <a:pt x="18226" y="434"/>
                  </a:lnTo>
                  <a:lnTo>
                    <a:pt x="16871" y="868"/>
                  </a:lnTo>
                  <a:lnTo>
                    <a:pt x="15743" y="2146"/>
                  </a:lnTo>
                  <a:lnTo>
                    <a:pt x="13046" y="5617"/>
                  </a:lnTo>
                  <a:lnTo>
                    <a:pt x="10349" y="9499"/>
                  </a:lnTo>
                  <a:lnTo>
                    <a:pt x="8768" y="11234"/>
                  </a:lnTo>
                  <a:lnTo>
                    <a:pt x="7200" y="12535"/>
                  </a:lnTo>
                  <a:lnTo>
                    <a:pt x="5620" y="13403"/>
                  </a:lnTo>
                  <a:lnTo>
                    <a:pt x="4051" y="13837"/>
                  </a:lnTo>
                  <a:lnTo>
                    <a:pt x="2923" y="14271"/>
                  </a:lnTo>
                  <a:lnTo>
                    <a:pt x="1806" y="15115"/>
                  </a:lnTo>
                  <a:lnTo>
                    <a:pt x="677" y="16851"/>
                  </a:lnTo>
                  <a:lnTo>
                    <a:pt x="226" y="17718"/>
                  </a:lnTo>
                  <a:lnTo>
                    <a:pt x="0" y="18586"/>
                  </a:lnTo>
                  <a:lnTo>
                    <a:pt x="0" y="19888"/>
                  </a:lnTo>
                  <a:lnTo>
                    <a:pt x="226" y="20321"/>
                  </a:lnTo>
                  <a:lnTo>
                    <a:pt x="677" y="21166"/>
                  </a:lnTo>
                  <a:lnTo>
                    <a:pt x="1129" y="21600"/>
                  </a:lnTo>
                  <a:lnTo>
                    <a:pt x="3149" y="21600"/>
                  </a:lnTo>
                  <a:lnTo>
                    <a:pt x="5620" y="21166"/>
                  </a:lnTo>
                  <a:lnTo>
                    <a:pt x="7877" y="20321"/>
                  </a:lnTo>
                  <a:lnTo>
                    <a:pt x="10123" y="18586"/>
                  </a:lnTo>
                  <a:lnTo>
                    <a:pt x="12154" y="16417"/>
                  </a:lnTo>
                  <a:lnTo>
                    <a:pt x="14174" y="14271"/>
                  </a:lnTo>
                  <a:lnTo>
                    <a:pt x="16194" y="11668"/>
                  </a:lnTo>
                  <a:lnTo>
                    <a:pt x="20246" y="6485"/>
                  </a:lnTo>
                  <a:lnTo>
                    <a:pt x="20923" y="5183"/>
                  </a:lnTo>
                  <a:lnTo>
                    <a:pt x="21374" y="3882"/>
                  </a:lnTo>
                  <a:lnTo>
                    <a:pt x="21600" y="3014"/>
                  </a:lnTo>
                  <a:lnTo>
                    <a:pt x="21374" y="2146"/>
                  </a:lnTo>
                  <a:lnTo>
                    <a:pt x="21149" y="1279"/>
                  </a:lnTo>
                  <a:lnTo>
                    <a:pt x="20697" y="868"/>
                  </a:lnTo>
                  <a:lnTo>
                    <a:pt x="19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33" name="Google Shape;1899;p46"/>
            <p:cNvSpPr/>
            <p:nvPr/>
          </p:nvSpPr>
          <p:spPr>
            <a:xfrm>
              <a:off x="291144" y="341998"/>
              <a:ext cx="91345" cy="71561"/>
            </a:xfrm>
            <a:custGeom>
              <a:avLst/>
              <a:ahLst/>
              <a:cxnLst>
                <a:cxn ang="0">
                  <a:pos x="wd2" y="hd2"/>
                </a:cxn>
                <a:cxn ang="5400000">
                  <a:pos x="wd2" y="hd2"/>
                </a:cxn>
                <a:cxn ang="10800000">
                  <a:pos x="wd2" y="hd2"/>
                </a:cxn>
                <a:cxn ang="16200000">
                  <a:pos x="wd2" y="hd2"/>
                </a:cxn>
              </a:cxnLst>
              <a:rect l="0" t="0" r="r" b="b"/>
              <a:pathLst>
                <a:path w="21600" h="21600" extrusionOk="0">
                  <a:moveTo>
                    <a:pt x="89" y="0"/>
                  </a:moveTo>
                  <a:lnTo>
                    <a:pt x="45" y="624"/>
                  </a:lnTo>
                  <a:lnTo>
                    <a:pt x="0" y="2387"/>
                  </a:lnTo>
                  <a:lnTo>
                    <a:pt x="0" y="3581"/>
                  </a:lnTo>
                  <a:lnTo>
                    <a:pt x="45" y="5001"/>
                  </a:lnTo>
                  <a:lnTo>
                    <a:pt x="134" y="6536"/>
                  </a:lnTo>
                  <a:lnTo>
                    <a:pt x="313" y="8184"/>
                  </a:lnTo>
                  <a:lnTo>
                    <a:pt x="536" y="9889"/>
                  </a:lnTo>
                  <a:lnTo>
                    <a:pt x="891" y="11651"/>
                  </a:lnTo>
                  <a:lnTo>
                    <a:pt x="1070" y="12561"/>
                  </a:lnTo>
                  <a:lnTo>
                    <a:pt x="1336" y="13470"/>
                  </a:lnTo>
                  <a:lnTo>
                    <a:pt x="1604" y="14380"/>
                  </a:lnTo>
                  <a:lnTo>
                    <a:pt x="1917" y="15233"/>
                  </a:lnTo>
                  <a:lnTo>
                    <a:pt x="2227" y="16142"/>
                  </a:lnTo>
                  <a:lnTo>
                    <a:pt x="2629" y="16995"/>
                  </a:lnTo>
                  <a:lnTo>
                    <a:pt x="3029" y="17790"/>
                  </a:lnTo>
                  <a:lnTo>
                    <a:pt x="3474" y="18643"/>
                  </a:lnTo>
                  <a:lnTo>
                    <a:pt x="3965" y="19381"/>
                  </a:lnTo>
                  <a:lnTo>
                    <a:pt x="4499" y="20177"/>
                  </a:lnTo>
                  <a:lnTo>
                    <a:pt x="5078" y="20861"/>
                  </a:lnTo>
                  <a:lnTo>
                    <a:pt x="5701" y="21543"/>
                  </a:lnTo>
                  <a:lnTo>
                    <a:pt x="16969" y="21600"/>
                  </a:lnTo>
                  <a:lnTo>
                    <a:pt x="17190" y="21315"/>
                  </a:lnTo>
                  <a:lnTo>
                    <a:pt x="17414" y="20976"/>
                  </a:lnTo>
                  <a:lnTo>
                    <a:pt x="17769" y="20519"/>
                  </a:lnTo>
                  <a:lnTo>
                    <a:pt x="18126" y="19838"/>
                  </a:lnTo>
                  <a:lnTo>
                    <a:pt x="18571" y="19042"/>
                  </a:lnTo>
                  <a:lnTo>
                    <a:pt x="19018" y="18076"/>
                  </a:lnTo>
                  <a:lnTo>
                    <a:pt x="19462" y="16881"/>
                  </a:lnTo>
                  <a:lnTo>
                    <a:pt x="19907" y="15518"/>
                  </a:lnTo>
                  <a:lnTo>
                    <a:pt x="20353" y="13984"/>
                  </a:lnTo>
                  <a:lnTo>
                    <a:pt x="20753" y="12221"/>
                  </a:lnTo>
                  <a:lnTo>
                    <a:pt x="21064" y="10231"/>
                  </a:lnTo>
                  <a:lnTo>
                    <a:pt x="21198" y="9150"/>
                  </a:lnTo>
                  <a:lnTo>
                    <a:pt x="21332" y="8070"/>
                  </a:lnTo>
                  <a:lnTo>
                    <a:pt x="21466" y="6878"/>
                  </a:lnTo>
                  <a:lnTo>
                    <a:pt x="21511" y="5626"/>
                  </a:lnTo>
                  <a:lnTo>
                    <a:pt x="21555" y="4320"/>
                  </a:lnTo>
                  <a:lnTo>
                    <a:pt x="21600" y="2954"/>
                  </a:lnTo>
                  <a:lnTo>
                    <a:pt x="21600" y="1534"/>
                  </a:lnTo>
                  <a:lnTo>
                    <a:pt x="21555" y="57"/>
                  </a:lnTo>
                  <a:lnTo>
                    <a:pt x="89"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434" name="Google Shape;1900;p46"/>
            <p:cNvSpPr/>
            <p:nvPr/>
          </p:nvSpPr>
          <p:spPr>
            <a:xfrm>
              <a:off x="270437" y="353485"/>
              <a:ext cx="29750" cy="40302"/>
            </a:xfrm>
            <a:custGeom>
              <a:avLst/>
              <a:ahLst/>
              <a:cxnLst>
                <a:cxn ang="0">
                  <a:pos x="wd2" y="hd2"/>
                </a:cxn>
                <a:cxn ang="5400000">
                  <a:pos x="wd2" y="hd2"/>
                </a:cxn>
                <a:cxn ang="10800000">
                  <a:pos x="wd2" y="hd2"/>
                </a:cxn>
                <a:cxn ang="16200000">
                  <a:pos x="wd2" y="hd2"/>
                </a:cxn>
              </a:cxnLst>
              <a:rect l="0" t="0" r="r" b="b"/>
              <a:pathLst>
                <a:path w="21600" h="21600" extrusionOk="0">
                  <a:moveTo>
                    <a:pt x="5741" y="0"/>
                  </a:moveTo>
                  <a:lnTo>
                    <a:pt x="4376" y="101"/>
                  </a:lnTo>
                  <a:lnTo>
                    <a:pt x="3279" y="304"/>
                  </a:lnTo>
                  <a:lnTo>
                    <a:pt x="2455" y="704"/>
                  </a:lnTo>
                  <a:lnTo>
                    <a:pt x="1639" y="1210"/>
                  </a:lnTo>
                  <a:lnTo>
                    <a:pt x="1090" y="1914"/>
                  </a:lnTo>
                  <a:lnTo>
                    <a:pt x="542" y="2724"/>
                  </a:lnTo>
                  <a:lnTo>
                    <a:pt x="267" y="3529"/>
                  </a:lnTo>
                  <a:lnTo>
                    <a:pt x="0" y="4542"/>
                  </a:lnTo>
                  <a:lnTo>
                    <a:pt x="0" y="6658"/>
                  </a:lnTo>
                  <a:lnTo>
                    <a:pt x="267" y="8982"/>
                  </a:lnTo>
                  <a:lnTo>
                    <a:pt x="816" y="11402"/>
                  </a:lnTo>
                  <a:lnTo>
                    <a:pt x="1639" y="13727"/>
                  </a:lnTo>
                  <a:lnTo>
                    <a:pt x="2593" y="15944"/>
                  </a:lnTo>
                  <a:lnTo>
                    <a:pt x="3553" y="17964"/>
                  </a:lnTo>
                  <a:lnTo>
                    <a:pt x="4376" y="19580"/>
                  </a:lnTo>
                  <a:lnTo>
                    <a:pt x="5192" y="20688"/>
                  </a:lnTo>
                  <a:lnTo>
                    <a:pt x="5741" y="21296"/>
                  </a:lnTo>
                  <a:lnTo>
                    <a:pt x="6290" y="21397"/>
                  </a:lnTo>
                  <a:lnTo>
                    <a:pt x="7106" y="21499"/>
                  </a:lnTo>
                  <a:lnTo>
                    <a:pt x="8067" y="21600"/>
                  </a:lnTo>
                  <a:lnTo>
                    <a:pt x="9157" y="21499"/>
                  </a:lnTo>
                  <a:lnTo>
                    <a:pt x="11757" y="21296"/>
                  </a:lnTo>
                  <a:lnTo>
                    <a:pt x="14494" y="20992"/>
                  </a:lnTo>
                  <a:lnTo>
                    <a:pt x="19412" y="20187"/>
                  </a:lnTo>
                  <a:lnTo>
                    <a:pt x="21600" y="19782"/>
                  </a:lnTo>
                  <a:lnTo>
                    <a:pt x="19412" y="15646"/>
                  </a:lnTo>
                  <a:lnTo>
                    <a:pt x="18321" y="16248"/>
                  </a:lnTo>
                  <a:lnTo>
                    <a:pt x="17224" y="16653"/>
                  </a:lnTo>
                  <a:lnTo>
                    <a:pt x="16133" y="16957"/>
                  </a:lnTo>
                  <a:lnTo>
                    <a:pt x="15173" y="17160"/>
                  </a:lnTo>
                  <a:lnTo>
                    <a:pt x="14357" y="17261"/>
                  </a:lnTo>
                  <a:lnTo>
                    <a:pt x="13533" y="17261"/>
                  </a:lnTo>
                  <a:lnTo>
                    <a:pt x="12717" y="17160"/>
                  </a:lnTo>
                  <a:lnTo>
                    <a:pt x="11894" y="16957"/>
                  </a:lnTo>
                  <a:lnTo>
                    <a:pt x="11208" y="16653"/>
                  </a:lnTo>
                  <a:lnTo>
                    <a:pt x="10529" y="16349"/>
                  </a:lnTo>
                  <a:lnTo>
                    <a:pt x="9980" y="15944"/>
                  </a:lnTo>
                  <a:lnTo>
                    <a:pt x="9431" y="15443"/>
                  </a:lnTo>
                  <a:lnTo>
                    <a:pt x="8341" y="14329"/>
                  </a:lnTo>
                  <a:lnTo>
                    <a:pt x="7518" y="13119"/>
                  </a:lnTo>
                  <a:lnTo>
                    <a:pt x="6969" y="11808"/>
                  </a:lnTo>
                  <a:lnTo>
                    <a:pt x="6557" y="10395"/>
                  </a:lnTo>
                  <a:lnTo>
                    <a:pt x="6153" y="8982"/>
                  </a:lnTo>
                  <a:lnTo>
                    <a:pt x="6016" y="7671"/>
                  </a:lnTo>
                  <a:lnTo>
                    <a:pt x="6153" y="6461"/>
                  </a:lnTo>
                  <a:lnTo>
                    <a:pt x="6290" y="5347"/>
                  </a:lnTo>
                  <a:lnTo>
                    <a:pt x="6557" y="4440"/>
                  </a:lnTo>
                  <a:lnTo>
                    <a:pt x="6969" y="3934"/>
                  </a:lnTo>
                  <a:lnTo>
                    <a:pt x="7655" y="3529"/>
                  </a:lnTo>
                  <a:lnTo>
                    <a:pt x="8341" y="3332"/>
                  </a:lnTo>
                  <a:lnTo>
                    <a:pt x="9020" y="3332"/>
                  </a:lnTo>
                  <a:lnTo>
                    <a:pt x="9980" y="3428"/>
                  </a:lnTo>
                  <a:lnTo>
                    <a:pt x="10796" y="3630"/>
                  </a:lnTo>
                  <a:lnTo>
                    <a:pt x="11757" y="3833"/>
                  </a:lnTo>
                  <a:lnTo>
                    <a:pt x="13533" y="4542"/>
                  </a:lnTo>
                  <a:lnTo>
                    <a:pt x="15310" y="5347"/>
                  </a:lnTo>
                  <a:lnTo>
                    <a:pt x="16682" y="6157"/>
                  </a:lnTo>
                  <a:lnTo>
                    <a:pt x="18047" y="6962"/>
                  </a:lnTo>
                  <a:lnTo>
                    <a:pt x="18047" y="3833"/>
                  </a:lnTo>
                  <a:lnTo>
                    <a:pt x="15310" y="2623"/>
                  </a:lnTo>
                  <a:lnTo>
                    <a:pt x="12985" y="1716"/>
                  </a:lnTo>
                  <a:lnTo>
                    <a:pt x="10796" y="906"/>
                  </a:lnTo>
                  <a:lnTo>
                    <a:pt x="8883" y="400"/>
                  </a:lnTo>
                  <a:lnTo>
                    <a:pt x="7243" y="101"/>
                  </a:lnTo>
                  <a:lnTo>
                    <a:pt x="5741" y="0"/>
                  </a:lnTo>
                  <a:close/>
                </a:path>
              </a:pathLst>
            </a:custGeom>
            <a:solidFill>
              <a:schemeClr val="accent2"/>
            </a:solidFill>
            <a:ln w="12700" cap="flat">
              <a:noFill/>
              <a:miter lim="400000"/>
            </a:ln>
            <a:effectLst/>
          </p:spPr>
          <p:txBody>
            <a:bodyPr anchor="ctr" bIns="0" lIns="0" numCol="1" rIns="0" tIns="0" wrap="square">
              <a:noAutofit/>
            </a:bodyPr>
            <a:p>
              <a:pPr>
                <a:defRPr>
                  <a:solidFill>
                    <a:srgbClr val="000000"/>
                  </a:solidFill>
                </a:defRPr>
              </a:pPr>
            </a:p>
          </p:txBody>
        </p:sp>
        <p:sp>
          <p:nvSpPr>
            <p:cNvPr id="1049435" name="Google Shape;1901;p46"/>
            <p:cNvSpPr/>
            <p:nvPr/>
          </p:nvSpPr>
          <p:spPr>
            <a:xfrm>
              <a:off x="293601" y="344256"/>
              <a:ext cx="86441" cy="27113"/>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39" y="903"/>
                  </a:lnTo>
                  <a:lnTo>
                    <a:pt x="517" y="3296"/>
                  </a:lnTo>
                  <a:lnTo>
                    <a:pt x="845" y="4952"/>
                  </a:lnTo>
                  <a:lnTo>
                    <a:pt x="1223" y="6751"/>
                  </a:lnTo>
                  <a:lnTo>
                    <a:pt x="1693" y="8550"/>
                  </a:lnTo>
                  <a:lnTo>
                    <a:pt x="2304" y="10649"/>
                  </a:lnTo>
                  <a:lnTo>
                    <a:pt x="3010" y="12599"/>
                  </a:lnTo>
                  <a:lnTo>
                    <a:pt x="3810" y="14556"/>
                  </a:lnTo>
                  <a:lnTo>
                    <a:pt x="4752" y="16355"/>
                  </a:lnTo>
                  <a:lnTo>
                    <a:pt x="5269" y="17250"/>
                  </a:lnTo>
                  <a:lnTo>
                    <a:pt x="5788" y="18003"/>
                  </a:lnTo>
                  <a:lnTo>
                    <a:pt x="6353" y="18755"/>
                  </a:lnTo>
                  <a:lnTo>
                    <a:pt x="6964" y="19350"/>
                  </a:lnTo>
                  <a:lnTo>
                    <a:pt x="7623" y="19952"/>
                  </a:lnTo>
                  <a:lnTo>
                    <a:pt x="8328" y="20554"/>
                  </a:lnTo>
                  <a:lnTo>
                    <a:pt x="9034" y="21006"/>
                  </a:lnTo>
                  <a:lnTo>
                    <a:pt x="9787" y="21307"/>
                  </a:lnTo>
                  <a:lnTo>
                    <a:pt x="10588" y="21457"/>
                  </a:lnTo>
                  <a:lnTo>
                    <a:pt x="11435" y="21600"/>
                  </a:lnTo>
                  <a:lnTo>
                    <a:pt x="12282" y="21600"/>
                  </a:lnTo>
                  <a:lnTo>
                    <a:pt x="13080" y="21457"/>
                  </a:lnTo>
                  <a:lnTo>
                    <a:pt x="13786" y="21156"/>
                  </a:lnTo>
                  <a:lnTo>
                    <a:pt x="14492" y="20855"/>
                  </a:lnTo>
                  <a:lnTo>
                    <a:pt x="15153" y="20404"/>
                  </a:lnTo>
                  <a:lnTo>
                    <a:pt x="15764" y="19801"/>
                  </a:lnTo>
                  <a:lnTo>
                    <a:pt x="16329" y="19207"/>
                  </a:lnTo>
                  <a:lnTo>
                    <a:pt x="16893" y="18454"/>
                  </a:lnTo>
                  <a:lnTo>
                    <a:pt x="17363" y="17702"/>
                  </a:lnTo>
                  <a:lnTo>
                    <a:pt x="17835" y="16957"/>
                  </a:lnTo>
                  <a:lnTo>
                    <a:pt x="18257" y="16053"/>
                  </a:lnTo>
                  <a:lnTo>
                    <a:pt x="18682" y="15150"/>
                  </a:lnTo>
                  <a:lnTo>
                    <a:pt x="19388" y="13201"/>
                  </a:lnTo>
                  <a:lnTo>
                    <a:pt x="19952" y="11252"/>
                  </a:lnTo>
                  <a:lnTo>
                    <a:pt x="20422" y="9302"/>
                  </a:lnTo>
                  <a:lnTo>
                    <a:pt x="20800" y="7353"/>
                  </a:lnTo>
                  <a:lnTo>
                    <a:pt x="21081" y="5547"/>
                  </a:lnTo>
                  <a:lnTo>
                    <a:pt x="21269" y="4049"/>
                  </a:lnTo>
                  <a:lnTo>
                    <a:pt x="21458" y="2702"/>
                  </a:lnTo>
                  <a:lnTo>
                    <a:pt x="21506" y="1648"/>
                  </a:lnTo>
                  <a:lnTo>
                    <a:pt x="21600" y="602"/>
                  </a:lnTo>
                  <a:lnTo>
                    <a:pt x="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36" name="Google Shape;1902;p46"/>
            <p:cNvSpPr/>
            <p:nvPr/>
          </p:nvSpPr>
          <p:spPr>
            <a:xfrm>
              <a:off x="308659" y="347269"/>
              <a:ext cx="54614" cy="19207"/>
            </a:xfrm>
            <a:custGeom>
              <a:avLst/>
              <a:ahLst/>
              <a:cxnLst>
                <a:cxn ang="0">
                  <a:pos x="wd2" y="hd2"/>
                </a:cxn>
                <a:cxn ang="5400000">
                  <a:pos x="wd2" y="hd2"/>
                </a:cxn>
                <a:cxn ang="10800000">
                  <a:pos x="wd2" y="hd2"/>
                </a:cxn>
                <a:cxn ang="16200000">
                  <a:pos x="wd2" y="hd2"/>
                </a:cxn>
              </a:cxnLst>
              <a:rect l="0" t="0" r="r" b="b"/>
              <a:pathLst>
                <a:path w="21600" h="21600" extrusionOk="0">
                  <a:moveTo>
                    <a:pt x="10802" y="0"/>
                  </a:moveTo>
                  <a:lnTo>
                    <a:pt x="8568" y="213"/>
                  </a:lnTo>
                  <a:lnTo>
                    <a:pt x="6557" y="850"/>
                  </a:lnTo>
                  <a:lnTo>
                    <a:pt x="4768" y="1689"/>
                  </a:lnTo>
                  <a:lnTo>
                    <a:pt x="3131" y="3177"/>
                  </a:lnTo>
                  <a:lnTo>
                    <a:pt x="2459" y="3814"/>
                  </a:lnTo>
                  <a:lnTo>
                    <a:pt x="1790" y="4653"/>
                  </a:lnTo>
                  <a:lnTo>
                    <a:pt x="1267" y="5716"/>
                  </a:lnTo>
                  <a:lnTo>
                    <a:pt x="822" y="6566"/>
                  </a:lnTo>
                  <a:lnTo>
                    <a:pt x="448" y="7629"/>
                  </a:lnTo>
                  <a:lnTo>
                    <a:pt x="224" y="8680"/>
                  </a:lnTo>
                  <a:lnTo>
                    <a:pt x="0" y="9743"/>
                  </a:lnTo>
                  <a:lnTo>
                    <a:pt x="0" y="11857"/>
                  </a:lnTo>
                  <a:lnTo>
                    <a:pt x="224" y="12920"/>
                  </a:lnTo>
                  <a:lnTo>
                    <a:pt x="448" y="13982"/>
                  </a:lnTo>
                  <a:lnTo>
                    <a:pt x="822" y="15034"/>
                  </a:lnTo>
                  <a:lnTo>
                    <a:pt x="1267" y="15884"/>
                  </a:lnTo>
                  <a:lnTo>
                    <a:pt x="1790" y="16947"/>
                  </a:lnTo>
                  <a:lnTo>
                    <a:pt x="2459" y="17786"/>
                  </a:lnTo>
                  <a:lnTo>
                    <a:pt x="3131" y="18423"/>
                  </a:lnTo>
                  <a:lnTo>
                    <a:pt x="4768" y="19698"/>
                  </a:lnTo>
                  <a:lnTo>
                    <a:pt x="6557" y="20750"/>
                  </a:lnTo>
                  <a:lnTo>
                    <a:pt x="8568" y="21387"/>
                  </a:lnTo>
                  <a:lnTo>
                    <a:pt x="10802" y="21600"/>
                  </a:lnTo>
                  <a:lnTo>
                    <a:pt x="12962" y="21387"/>
                  </a:lnTo>
                  <a:lnTo>
                    <a:pt x="14972" y="20750"/>
                  </a:lnTo>
                  <a:lnTo>
                    <a:pt x="16836" y="19698"/>
                  </a:lnTo>
                  <a:lnTo>
                    <a:pt x="18398" y="18423"/>
                  </a:lnTo>
                  <a:lnTo>
                    <a:pt x="19145" y="17786"/>
                  </a:lnTo>
                  <a:lnTo>
                    <a:pt x="19739" y="16947"/>
                  </a:lnTo>
                  <a:lnTo>
                    <a:pt x="20263" y="15884"/>
                  </a:lnTo>
                  <a:lnTo>
                    <a:pt x="20707" y="15034"/>
                  </a:lnTo>
                  <a:lnTo>
                    <a:pt x="21081" y="13982"/>
                  </a:lnTo>
                  <a:lnTo>
                    <a:pt x="21380" y="12920"/>
                  </a:lnTo>
                  <a:lnTo>
                    <a:pt x="21525" y="11857"/>
                  </a:lnTo>
                  <a:lnTo>
                    <a:pt x="21600" y="10806"/>
                  </a:lnTo>
                  <a:lnTo>
                    <a:pt x="21525" y="9743"/>
                  </a:lnTo>
                  <a:lnTo>
                    <a:pt x="21380" y="8680"/>
                  </a:lnTo>
                  <a:lnTo>
                    <a:pt x="21081" y="7629"/>
                  </a:lnTo>
                  <a:lnTo>
                    <a:pt x="20707" y="6566"/>
                  </a:lnTo>
                  <a:lnTo>
                    <a:pt x="20263" y="5716"/>
                  </a:lnTo>
                  <a:lnTo>
                    <a:pt x="19739" y="4653"/>
                  </a:lnTo>
                  <a:lnTo>
                    <a:pt x="19145" y="3814"/>
                  </a:lnTo>
                  <a:lnTo>
                    <a:pt x="18398" y="3177"/>
                  </a:lnTo>
                  <a:lnTo>
                    <a:pt x="16836" y="1689"/>
                  </a:lnTo>
                  <a:lnTo>
                    <a:pt x="14972" y="850"/>
                  </a:lnTo>
                  <a:lnTo>
                    <a:pt x="12962" y="213"/>
                  </a:lnTo>
                  <a:lnTo>
                    <a:pt x="10802"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437" name="Google Shape;1903;p46"/>
            <p:cNvSpPr/>
            <p:nvPr/>
          </p:nvSpPr>
          <p:spPr>
            <a:xfrm>
              <a:off x="328432" y="351784"/>
              <a:ext cx="29192" cy="10176"/>
            </a:xfrm>
            <a:custGeom>
              <a:avLst/>
              <a:ahLst/>
              <a:cxnLst>
                <a:cxn ang="0">
                  <a:pos x="wd2" y="hd2"/>
                </a:cxn>
                <a:cxn ang="5400000">
                  <a:pos x="wd2" y="hd2"/>
                </a:cxn>
                <a:cxn ang="10800000">
                  <a:pos x="wd2" y="hd2"/>
                </a:cxn>
                <a:cxn ang="16200000">
                  <a:pos x="wd2" y="hd2"/>
                </a:cxn>
              </a:cxnLst>
              <a:rect l="0" t="0" r="r" b="b"/>
              <a:pathLst>
                <a:path w="21600" h="21600" extrusionOk="0">
                  <a:moveTo>
                    <a:pt x="8640" y="0"/>
                  </a:moveTo>
                  <a:lnTo>
                    <a:pt x="6550" y="802"/>
                  </a:lnTo>
                  <a:lnTo>
                    <a:pt x="4739" y="1605"/>
                  </a:lnTo>
                  <a:lnTo>
                    <a:pt x="3069" y="3209"/>
                  </a:lnTo>
                  <a:lnTo>
                    <a:pt x="1818" y="4814"/>
                  </a:lnTo>
                  <a:lnTo>
                    <a:pt x="839" y="6398"/>
                  </a:lnTo>
                  <a:lnTo>
                    <a:pt x="419" y="7601"/>
                  </a:lnTo>
                  <a:lnTo>
                    <a:pt x="140" y="8404"/>
                  </a:lnTo>
                  <a:lnTo>
                    <a:pt x="0" y="9607"/>
                  </a:lnTo>
                  <a:lnTo>
                    <a:pt x="0" y="11993"/>
                  </a:lnTo>
                  <a:lnTo>
                    <a:pt x="140" y="12795"/>
                  </a:lnTo>
                  <a:lnTo>
                    <a:pt x="419" y="13999"/>
                  </a:lnTo>
                  <a:lnTo>
                    <a:pt x="839" y="15202"/>
                  </a:lnTo>
                  <a:lnTo>
                    <a:pt x="1818" y="16807"/>
                  </a:lnTo>
                  <a:lnTo>
                    <a:pt x="3069" y="18391"/>
                  </a:lnTo>
                  <a:lnTo>
                    <a:pt x="4739" y="19995"/>
                  </a:lnTo>
                  <a:lnTo>
                    <a:pt x="6550" y="20798"/>
                  </a:lnTo>
                  <a:lnTo>
                    <a:pt x="8640" y="21600"/>
                  </a:lnTo>
                  <a:lnTo>
                    <a:pt x="12960" y="21600"/>
                  </a:lnTo>
                  <a:lnTo>
                    <a:pt x="14910" y="20798"/>
                  </a:lnTo>
                  <a:lnTo>
                    <a:pt x="16728" y="19995"/>
                  </a:lnTo>
                  <a:lnTo>
                    <a:pt x="18399" y="18391"/>
                  </a:lnTo>
                  <a:lnTo>
                    <a:pt x="19650" y="16807"/>
                  </a:lnTo>
                  <a:lnTo>
                    <a:pt x="20768" y="15202"/>
                  </a:lnTo>
                  <a:lnTo>
                    <a:pt x="21048" y="13999"/>
                  </a:lnTo>
                  <a:lnTo>
                    <a:pt x="21320" y="12795"/>
                  </a:lnTo>
                  <a:lnTo>
                    <a:pt x="21460" y="11993"/>
                  </a:lnTo>
                  <a:lnTo>
                    <a:pt x="21600" y="10811"/>
                  </a:lnTo>
                  <a:lnTo>
                    <a:pt x="21460" y="9607"/>
                  </a:lnTo>
                  <a:lnTo>
                    <a:pt x="21320" y="8404"/>
                  </a:lnTo>
                  <a:lnTo>
                    <a:pt x="21048" y="7601"/>
                  </a:lnTo>
                  <a:lnTo>
                    <a:pt x="20768" y="6398"/>
                  </a:lnTo>
                  <a:lnTo>
                    <a:pt x="19650" y="4814"/>
                  </a:lnTo>
                  <a:lnTo>
                    <a:pt x="18399" y="3209"/>
                  </a:lnTo>
                  <a:lnTo>
                    <a:pt x="16728" y="1605"/>
                  </a:lnTo>
                  <a:lnTo>
                    <a:pt x="14910" y="802"/>
                  </a:lnTo>
                  <a:lnTo>
                    <a:pt x="1296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38" name="Google Shape;1904;p46"/>
            <p:cNvSpPr/>
            <p:nvPr/>
          </p:nvSpPr>
          <p:spPr>
            <a:xfrm>
              <a:off x="215825" y="350094"/>
              <a:ext cx="72307" cy="87942"/>
            </a:xfrm>
            <a:custGeom>
              <a:avLst/>
              <a:ahLst/>
              <a:cxnLst>
                <a:cxn ang="0">
                  <a:pos x="wd2" y="hd2"/>
                </a:cxn>
                <a:cxn ang="5400000">
                  <a:pos x="wd2" y="hd2"/>
                </a:cxn>
                <a:cxn ang="10800000">
                  <a:pos x="wd2" y="hd2"/>
                </a:cxn>
                <a:cxn ang="16200000">
                  <a:pos x="wd2" y="hd2"/>
                </a:cxn>
              </a:cxnLst>
              <a:rect l="0" t="0" r="r" b="b"/>
              <a:pathLst>
                <a:path w="21600" h="21600" extrusionOk="0">
                  <a:moveTo>
                    <a:pt x="13444" y="0"/>
                  </a:moveTo>
                  <a:lnTo>
                    <a:pt x="12883" y="46"/>
                  </a:lnTo>
                  <a:lnTo>
                    <a:pt x="12375" y="139"/>
                  </a:lnTo>
                  <a:lnTo>
                    <a:pt x="11870" y="276"/>
                  </a:lnTo>
                  <a:lnTo>
                    <a:pt x="11362" y="462"/>
                  </a:lnTo>
                  <a:lnTo>
                    <a:pt x="10913" y="694"/>
                  </a:lnTo>
                  <a:lnTo>
                    <a:pt x="10518" y="972"/>
                  </a:lnTo>
                  <a:lnTo>
                    <a:pt x="10126" y="1295"/>
                  </a:lnTo>
                  <a:lnTo>
                    <a:pt x="9730" y="1666"/>
                  </a:lnTo>
                  <a:lnTo>
                    <a:pt x="9395" y="2035"/>
                  </a:lnTo>
                  <a:lnTo>
                    <a:pt x="9056" y="2450"/>
                  </a:lnTo>
                  <a:lnTo>
                    <a:pt x="8717" y="2868"/>
                  </a:lnTo>
                  <a:lnTo>
                    <a:pt x="8212" y="3794"/>
                  </a:lnTo>
                  <a:lnTo>
                    <a:pt x="7707" y="4764"/>
                  </a:lnTo>
                  <a:lnTo>
                    <a:pt x="7368" y="5782"/>
                  </a:lnTo>
                  <a:lnTo>
                    <a:pt x="7030" y="6752"/>
                  </a:lnTo>
                  <a:lnTo>
                    <a:pt x="6750" y="7724"/>
                  </a:lnTo>
                  <a:lnTo>
                    <a:pt x="6581" y="8604"/>
                  </a:lnTo>
                  <a:lnTo>
                    <a:pt x="6412" y="9390"/>
                  </a:lnTo>
                  <a:lnTo>
                    <a:pt x="6242" y="10546"/>
                  </a:lnTo>
                  <a:lnTo>
                    <a:pt x="6186" y="11008"/>
                  </a:lnTo>
                  <a:lnTo>
                    <a:pt x="0" y="15911"/>
                  </a:lnTo>
                  <a:lnTo>
                    <a:pt x="3093" y="21600"/>
                  </a:lnTo>
                  <a:lnTo>
                    <a:pt x="9169" y="18317"/>
                  </a:lnTo>
                  <a:lnTo>
                    <a:pt x="9395" y="18778"/>
                  </a:lnTo>
                  <a:lnTo>
                    <a:pt x="9674" y="19243"/>
                  </a:lnTo>
                  <a:lnTo>
                    <a:pt x="9956" y="19611"/>
                  </a:lnTo>
                  <a:lnTo>
                    <a:pt x="10295" y="19983"/>
                  </a:lnTo>
                  <a:lnTo>
                    <a:pt x="10631" y="20305"/>
                  </a:lnTo>
                  <a:lnTo>
                    <a:pt x="11026" y="20584"/>
                  </a:lnTo>
                  <a:lnTo>
                    <a:pt x="11418" y="20813"/>
                  </a:lnTo>
                  <a:lnTo>
                    <a:pt x="11813" y="20999"/>
                  </a:lnTo>
                  <a:lnTo>
                    <a:pt x="12262" y="21138"/>
                  </a:lnTo>
                  <a:lnTo>
                    <a:pt x="12770" y="21231"/>
                  </a:lnTo>
                  <a:lnTo>
                    <a:pt x="13218" y="21324"/>
                  </a:lnTo>
                  <a:lnTo>
                    <a:pt x="14232" y="21324"/>
                  </a:lnTo>
                  <a:lnTo>
                    <a:pt x="14680" y="21278"/>
                  </a:lnTo>
                  <a:lnTo>
                    <a:pt x="15188" y="21185"/>
                  </a:lnTo>
                  <a:lnTo>
                    <a:pt x="15693" y="21045"/>
                  </a:lnTo>
                  <a:lnTo>
                    <a:pt x="16201" y="20860"/>
                  </a:lnTo>
                  <a:lnTo>
                    <a:pt x="16707" y="20630"/>
                  </a:lnTo>
                  <a:lnTo>
                    <a:pt x="17158" y="20398"/>
                  </a:lnTo>
                  <a:lnTo>
                    <a:pt x="17663" y="20076"/>
                  </a:lnTo>
                  <a:lnTo>
                    <a:pt x="18115" y="19751"/>
                  </a:lnTo>
                  <a:lnTo>
                    <a:pt x="18564" y="19382"/>
                  </a:lnTo>
                  <a:lnTo>
                    <a:pt x="18959" y="18964"/>
                  </a:lnTo>
                  <a:lnTo>
                    <a:pt x="19351" y="18502"/>
                  </a:lnTo>
                  <a:lnTo>
                    <a:pt x="19746" y="17992"/>
                  </a:lnTo>
                  <a:lnTo>
                    <a:pt x="20082" y="17484"/>
                  </a:lnTo>
                  <a:lnTo>
                    <a:pt x="20420" y="16929"/>
                  </a:lnTo>
                  <a:lnTo>
                    <a:pt x="20700" y="16282"/>
                  </a:lnTo>
                  <a:lnTo>
                    <a:pt x="20926" y="15634"/>
                  </a:lnTo>
                  <a:lnTo>
                    <a:pt x="21151" y="14987"/>
                  </a:lnTo>
                  <a:lnTo>
                    <a:pt x="21321" y="14247"/>
                  </a:lnTo>
                  <a:lnTo>
                    <a:pt x="21434" y="13507"/>
                  </a:lnTo>
                  <a:lnTo>
                    <a:pt x="21600" y="11980"/>
                  </a:lnTo>
                  <a:lnTo>
                    <a:pt x="21600" y="10500"/>
                  </a:lnTo>
                  <a:lnTo>
                    <a:pt x="21547" y="9112"/>
                  </a:lnTo>
                  <a:lnTo>
                    <a:pt x="21377" y="7771"/>
                  </a:lnTo>
                  <a:lnTo>
                    <a:pt x="21095" y="6569"/>
                  </a:lnTo>
                  <a:lnTo>
                    <a:pt x="20756" y="5411"/>
                  </a:lnTo>
                  <a:lnTo>
                    <a:pt x="20308" y="4348"/>
                  </a:lnTo>
                  <a:lnTo>
                    <a:pt x="19802" y="3422"/>
                  </a:lnTo>
                  <a:lnTo>
                    <a:pt x="19464" y="2961"/>
                  </a:lnTo>
                  <a:lnTo>
                    <a:pt x="19182" y="2543"/>
                  </a:lnTo>
                  <a:lnTo>
                    <a:pt x="18846" y="2174"/>
                  </a:lnTo>
                  <a:lnTo>
                    <a:pt x="18451" y="1803"/>
                  </a:lnTo>
                  <a:lnTo>
                    <a:pt x="18115" y="1480"/>
                  </a:lnTo>
                  <a:lnTo>
                    <a:pt x="17720" y="1202"/>
                  </a:lnTo>
                  <a:lnTo>
                    <a:pt x="17268" y="926"/>
                  </a:lnTo>
                  <a:lnTo>
                    <a:pt x="16876" y="694"/>
                  </a:lnTo>
                  <a:lnTo>
                    <a:pt x="16424" y="508"/>
                  </a:lnTo>
                  <a:lnTo>
                    <a:pt x="15976" y="322"/>
                  </a:lnTo>
                  <a:lnTo>
                    <a:pt x="15471" y="186"/>
                  </a:lnTo>
                  <a:lnTo>
                    <a:pt x="15019" y="93"/>
                  </a:lnTo>
                  <a:lnTo>
                    <a:pt x="14514" y="0"/>
                  </a:lnTo>
                  <a:close/>
                </a:path>
              </a:pathLst>
            </a:custGeom>
            <a:solidFill>
              <a:srgbClr val="FFBD9B"/>
            </a:solidFill>
            <a:ln w="12700" cap="flat">
              <a:noFill/>
              <a:miter lim="400000"/>
            </a:ln>
            <a:effectLst/>
          </p:spPr>
          <p:txBody>
            <a:bodyPr anchor="ctr" bIns="0" lIns="0" numCol="1" rIns="0" tIns="0" wrap="square">
              <a:noAutofit/>
            </a:bodyPr>
            <a:p>
              <a:pPr>
                <a:defRPr>
                  <a:solidFill>
                    <a:srgbClr val="000000"/>
                  </a:solidFill>
                </a:defRPr>
              </a:pPr>
            </a:p>
          </p:txBody>
        </p:sp>
        <p:sp>
          <p:nvSpPr>
            <p:cNvPr id="1049439" name="Google Shape;1905;p46"/>
            <p:cNvSpPr/>
            <p:nvPr/>
          </p:nvSpPr>
          <p:spPr>
            <a:xfrm>
              <a:off x="244638" y="362894"/>
              <a:ext cx="23533" cy="10176"/>
            </a:xfrm>
            <a:custGeom>
              <a:avLst/>
              <a:ahLst/>
              <a:cxnLst>
                <a:cxn ang="0">
                  <a:pos x="wd2" y="hd2"/>
                </a:cxn>
                <a:cxn ang="5400000">
                  <a:pos x="wd2" y="hd2"/>
                </a:cxn>
                <a:cxn ang="10800000">
                  <a:pos x="wd2" y="hd2"/>
                </a:cxn>
                <a:cxn ang="16200000">
                  <a:pos x="wd2" y="hd2"/>
                </a:cxn>
              </a:cxnLst>
              <a:rect l="0" t="0" r="r" b="b"/>
              <a:pathLst>
                <a:path w="21600" h="21600" extrusionOk="0">
                  <a:moveTo>
                    <a:pt x="20048" y="0"/>
                  </a:moveTo>
                  <a:lnTo>
                    <a:pt x="17282" y="401"/>
                  </a:lnTo>
                  <a:lnTo>
                    <a:pt x="14516" y="1204"/>
                  </a:lnTo>
                  <a:lnTo>
                    <a:pt x="11923" y="2808"/>
                  </a:lnTo>
                  <a:lnTo>
                    <a:pt x="9157" y="4814"/>
                  </a:lnTo>
                  <a:lnTo>
                    <a:pt x="6737" y="7200"/>
                  </a:lnTo>
                  <a:lnTo>
                    <a:pt x="4318" y="10409"/>
                  </a:lnTo>
                  <a:lnTo>
                    <a:pt x="2246" y="14400"/>
                  </a:lnTo>
                  <a:lnTo>
                    <a:pt x="1205" y="16807"/>
                  </a:lnTo>
                  <a:lnTo>
                    <a:pt x="338" y="19193"/>
                  </a:lnTo>
                  <a:lnTo>
                    <a:pt x="164" y="19594"/>
                  </a:lnTo>
                  <a:lnTo>
                    <a:pt x="0" y="20396"/>
                  </a:lnTo>
                  <a:lnTo>
                    <a:pt x="164" y="20798"/>
                  </a:lnTo>
                  <a:lnTo>
                    <a:pt x="338" y="21199"/>
                  </a:lnTo>
                  <a:lnTo>
                    <a:pt x="1032" y="21600"/>
                  </a:lnTo>
                  <a:lnTo>
                    <a:pt x="1899" y="21600"/>
                  </a:lnTo>
                  <a:lnTo>
                    <a:pt x="2931" y="21199"/>
                  </a:lnTo>
                  <a:lnTo>
                    <a:pt x="3971" y="20798"/>
                  </a:lnTo>
                  <a:lnTo>
                    <a:pt x="4665" y="19995"/>
                  </a:lnTo>
                  <a:lnTo>
                    <a:pt x="5185" y="18792"/>
                  </a:lnTo>
                  <a:lnTo>
                    <a:pt x="6564" y="16005"/>
                  </a:lnTo>
                  <a:lnTo>
                    <a:pt x="7778" y="13196"/>
                  </a:lnTo>
                  <a:lnTo>
                    <a:pt x="9330" y="11212"/>
                  </a:lnTo>
                  <a:lnTo>
                    <a:pt x="10882" y="9206"/>
                  </a:lnTo>
                  <a:lnTo>
                    <a:pt x="12617" y="8002"/>
                  </a:lnTo>
                  <a:lnTo>
                    <a:pt x="14342" y="7200"/>
                  </a:lnTo>
                  <a:lnTo>
                    <a:pt x="16068" y="6398"/>
                  </a:lnTo>
                  <a:lnTo>
                    <a:pt x="17802" y="6398"/>
                  </a:lnTo>
                  <a:lnTo>
                    <a:pt x="18834" y="5996"/>
                  </a:lnTo>
                  <a:lnTo>
                    <a:pt x="19701" y="5616"/>
                  </a:lnTo>
                  <a:lnTo>
                    <a:pt x="20742" y="4413"/>
                  </a:lnTo>
                  <a:lnTo>
                    <a:pt x="21427" y="3209"/>
                  </a:lnTo>
                  <a:lnTo>
                    <a:pt x="21600" y="2407"/>
                  </a:lnTo>
                  <a:lnTo>
                    <a:pt x="21600" y="1605"/>
                  </a:lnTo>
                  <a:lnTo>
                    <a:pt x="21427" y="1204"/>
                  </a:lnTo>
                  <a:lnTo>
                    <a:pt x="21262" y="802"/>
                  </a:lnTo>
                  <a:lnTo>
                    <a:pt x="205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40" name="Google Shape;1906;p46"/>
            <p:cNvSpPr/>
            <p:nvPr/>
          </p:nvSpPr>
          <p:spPr>
            <a:xfrm>
              <a:off x="257249" y="366475"/>
              <a:ext cx="16203" cy="70248"/>
            </a:xfrm>
            <a:custGeom>
              <a:avLst/>
              <a:ahLst/>
              <a:cxnLst>
                <a:cxn ang="0">
                  <a:pos x="wd2" y="hd2"/>
                </a:cxn>
                <a:cxn ang="5400000">
                  <a:pos x="wd2" y="hd2"/>
                </a:cxn>
                <a:cxn ang="10800000">
                  <a:pos x="wd2" y="hd2"/>
                </a:cxn>
                <a:cxn ang="16200000">
                  <a:pos x="wd2" y="hd2"/>
                </a:cxn>
              </a:cxnLst>
              <a:rect l="0" t="0" r="r" b="b"/>
              <a:pathLst>
                <a:path w="21600" h="21600" extrusionOk="0">
                  <a:moveTo>
                    <a:pt x="18325" y="0"/>
                  </a:moveTo>
                  <a:lnTo>
                    <a:pt x="17330" y="58"/>
                  </a:lnTo>
                  <a:lnTo>
                    <a:pt x="16323" y="116"/>
                  </a:lnTo>
                  <a:lnTo>
                    <a:pt x="15315" y="291"/>
                  </a:lnTo>
                  <a:lnTo>
                    <a:pt x="14811" y="465"/>
                  </a:lnTo>
                  <a:lnTo>
                    <a:pt x="14559" y="694"/>
                  </a:lnTo>
                  <a:lnTo>
                    <a:pt x="15315" y="3245"/>
                  </a:lnTo>
                  <a:lnTo>
                    <a:pt x="15567" y="4517"/>
                  </a:lnTo>
                  <a:lnTo>
                    <a:pt x="15567" y="7181"/>
                  </a:lnTo>
                  <a:lnTo>
                    <a:pt x="15315" y="8514"/>
                  </a:lnTo>
                  <a:lnTo>
                    <a:pt x="14811" y="9844"/>
                  </a:lnTo>
                  <a:lnTo>
                    <a:pt x="14069" y="11178"/>
                  </a:lnTo>
                  <a:lnTo>
                    <a:pt x="13313" y="12508"/>
                  </a:lnTo>
                  <a:lnTo>
                    <a:pt x="12305" y="13783"/>
                  </a:lnTo>
                  <a:lnTo>
                    <a:pt x="10793" y="15114"/>
                  </a:lnTo>
                  <a:lnTo>
                    <a:pt x="9295" y="16331"/>
                  </a:lnTo>
                  <a:lnTo>
                    <a:pt x="7531" y="17603"/>
                  </a:lnTo>
                  <a:lnTo>
                    <a:pt x="5277" y="18820"/>
                  </a:lnTo>
                  <a:lnTo>
                    <a:pt x="3010" y="19979"/>
                  </a:lnTo>
                  <a:lnTo>
                    <a:pt x="252" y="21135"/>
                  </a:lnTo>
                  <a:lnTo>
                    <a:pt x="0" y="21309"/>
                  </a:lnTo>
                  <a:lnTo>
                    <a:pt x="252" y="21484"/>
                  </a:lnTo>
                  <a:lnTo>
                    <a:pt x="1008" y="21542"/>
                  </a:lnTo>
                  <a:lnTo>
                    <a:pt x="2015" y="21600"/>
                  </a:lnTo>
                  <a:lnTo>
                    <a:pt x="3262" y="21600"/>
                  </a:lnTo>
                  <a:lnTo>
                    <a:pt x="4270" y="21542"/>
                  </a:lnTo>
                  <a:lnTo>
                    <a:pt x="5277" y="21426"/>
                  </a:lnTo>
                  <a:lnTo>
                    <a:pt x="5781" y="21251"/>
                  </a:lnTo>
                  <a:lnTo>
                    <a:pt x="8539" y="20095"/>
                  </a:lnTo>
                  <a:lnTo>
                    <a:pt x="11045" y="18878"/>
                  </a:lnTo>
                  <a:lnTo>
                    <a:pt x="13313" y="17603"/>
                  </a:lnTo>
                  <a:lnTo>
                    <a:pt x="15063" y="16331"/>
                  </a:lnTo>
                  <a:lnTo>
                    <a:pt x="16827" y="15055"/>
                  </a:lnTo>
                  <a:lnTo>
                    <a:pt x="18073" y="13725"/>
                  </a:lnTo>
                  <a:lnTo>
                    <a:pt x="19333" y="12392"/>
                  </a:lnTo>
                  <a:lnTo>
                    <a:pt x="20088" y="11061"/>
                  </a:lnTo>
                  <a:lnTo>
                    <a:pt x="20844" y="9728"/>
                  </a:lnTo>
                  <a:lnTo>
                    <a:pt x="21096" y="8340"/>
                  </a:lnTo>
                  <a:lnTo>
                    <a:pt x="21600" y="7006"/>
                  </a:lnTo>
                  <a:lnTo>
                    <a:pt x="21600" y="4285"/>
                  </a:lnTo>
                  <a:lnTo>
                    <a:pt x="21348" y="2954"/>
                  </a:lnTo>
                  <a:lnTo>
                    <a:pt x="20340" y="349"/>
                  </a:lnTo>
                  <a:lnTo>
                    <a:pt x="20088" y="174"/>
                  </a:lnTo>
                  <a:lnTo>
                    <a:pt x="19333" y="58"/>
                  </a:lnTo>
                  <a:lnTo>
                    <a:pt x="1832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41" name="Google Shape;1907;p46"/>
            <p:cNvSpPr/>
            <p:nvPr/>
          </p:nvSpPr>
          <p:spPr>
            <a:xfrm>
              <a:off x="269870" y="377584"/>
              <a:ext cx="16950" cy="6784"/>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41" y="602"/>
                  </a:lnTo>
                  <a:lnTo>
                    <a:pt x="16796" y="1204"/>
                  </a:lnTo>
                  <a:lnTo>
                    <a:pt x="15363" y="3009"/>
                  </a:lnTo>
                  <a:lnTo>
                    <a:pt x="14400" y="4814"/>
                  </a:lnTo>
                  <a:lnTo>
                    <a:pt x="13677" y="7221"/>
                  </a:lnTo>
                  <a:lnTo>
                    <a:pt x="12714" y="9596"/>
                  </a:lnTo>
                  <a:lnTo>
                    <a:pt x="11763" y="10800"/>
                  </a:lnTo>
                  <a:lnTo>
                    <a:pt x="10800" y="12004"/>
                  </a:lnTo>
                  <a:lnTo>
                    <a:pt x="9596" y="12605"/>
                  </a:lnTo>
                  <a:lnTo>
                    <a:pt x="4792" y="12605"/>
                  </a:lnTo>
                  <a:lnTo>
                    <a:pt x="3359" y="13207"/>
                  </a:lnTo>
                  <a:lnTo>
                    <a:pt x="1914" y="14411"/>
                  </a:lnTo>
                  <a:lnTo>
                    <a:pt x="723" y="15614"/>
                  </a:lnTo>
                  <a:lnTo>
                    <a:pt x="241" y="17388"/>
                  </a:lnTo>
                  <a:lnTo>
                    <a:pt x="0" y="19193"/>
                  </a:lnTo>
                  <a:lnTo>
                    <a:pt x="482" y="20396"/>
                  </a:lnTo>
                  <a:lnTo>
                    <a:pt x="1192" y="20998"/>
                  </a:lnTo>
                  <a:lnTo>
                    <a:pt x="4082" y="21600"/>
                  </a:lnTo>
                  <a:lnTo>
                    <a:pt x="6718" y="20998"/>
                  </a:lnTo>
                  <a:lnTo>
                    <a:pt x="9596" y="20396"/>
                  </a:lnTo>
                  <a:lnTo>
                    <a:pt x="12232" y="18591"/>
                  </a:lnTo>
                  <a:lnTo>
                    <a:pt x="14882" y="16818"/>
                  </a:lnTo>
                  <a:lnTo>
                    <a:pt x="17277" y="13207"/>
                  </a:lnTo>
                  <a:lnTo>
                    <a:pt x="19432" y="8995"/>
                  </a:lnTo>
                  <a:lnTo>
                    <a:pt x="21359" y="4212"/>
                  </a:lnTo>
                  <a:lnTo>
                    <a:pt x="21600" y="3009"/>
                  </a:lnTo>
                  <a:lnTo>
                    <a:pt x="21600" y="2407"/>
                  </a:lnTo>
                  <a:lnTo>
                    <a:pt x="21359" y="1204"/>
                  </a:lnTo>
                  <a:lnTo>
                    <a:pt x="21118" y="602"/>
                  </a:lnTo>
                  <a:lnTo>
                    <a:pt x="2039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42" name="Google Shape;1908;p46"/>
            <p:cNvSpPr/>
            <p:nvPr/>
          </p:nvSpPr>
          <p:spPr>
            <a:xfrm>
              <a:off x="267424" y="397546"/>
              <a:ext cx="19773" cy="9230"/>
            </a:xfrm>
            <a:custGeom>
              <a:avLst/>
              <a:ahLst/>
              <a:cxnLst>
                <a:cxn ang="0">
                  <a:pos x="wd2" y="hd2"/>
                </a:cxn>
                <a:cxn ang="5400000">
                  <a:pos x="wd2" y="hd2"/>
                </a:cxn>
                <a:cxn ang="10800000">
                  <a:pos x="wd2" y="hd2"/>
                </a:cxn>
                <a:cxn ang="16200000">
                  <a:pos x="wd2" y="hd2"/>
                </a:cxn>
              </a:cxnLst>
              <a:rect l="0" t="0" r="r" b="b"/>
              <a:pathLst>
                <a:path w="21600" h="21600" extrusionOk="0">
                  <a:moveTo>
                    <a:pt x="18721" y="0"/>
                  </a:moveTo>
                  <a:lnTo>
                    <a:pt x="17482" y="442"/>
                  </a:lnTo>
                  <a:lnTo>
                    <a:pt x="16450" y="1327"/>
                  </a:lnTo>
                  <a:lnTo>
                    <a:pt x="15635" y="2653"/>
                  </a:lnTo>
                  <a:lnTo>
                    <a:pt x="13571" y="6610"/>
                  </a:lnTo>
                  <a:lnTo>
                    <a:pt x="12549" y="8822"/>
                  </a:lnTo>
                  <a:lnTo>
                    <a:pt x="11311" y="10591"/>
                  </a:lnTo>
                  <a:lnTo>
                    <a:pt x="9876" y="11917"/>
                  </a:lnTo>
                  <a:lnTo>
                    <a:pt x="8638" y="12359"/>
                  </a:lnTo>
                  <a:lnTo>
                    <a:pt x="7193" y="12359"/>
                  </a:lnTo>
                  <a:lnTo>
                    <a:pt x="5759" y="11033"/>
                  </a:lnTo>
                  <a:lnTo>
                    <a:pt x="4933" y="10591"/>
                  </a:lnTo>
                  <a:lnTo>
                    <a:pt x="3694" y="10591"/>
                  </a:lnTo>
                  <a:lnTo>
                    <a:pt x="2466" y="11475"/>
                  </a:lnTo>
                  <a:lnTo>
                    <a:pt x="1434" y="12359"/>
                  </a:lnTo>
                  <a:lnTo>
                    <a:pt x="608" y="13663"/>
                  </a:lnTo>
                  <a:lnTo>
                    <a:pt x="0" y="15432"/>
                  </a:lnTo>
                  <a:lnTo>
                    <a:pt x="0" y="16316"/>
                  </a:lnTo>
                  <a:lnTo>
                    <a:pt x="206" y="16759"/>
                  </a:lnTo>
                  <a:lnTo>
                    <a:pt x="413" y="17643"/>
                  </a:lnTo>
                  <a:lnTo>
                    <a:pt x="815" y="18528"/>
                  </a:lnTo>
                  <a:lnTo>
                    <a:pt x="2054" y="19831"/>
                  </a:lnTo>
                  <a:lnTo>
                    <a:pt x="3499" y="20716"/>
                  </a:lnTo>
                  <a:lnTo>
                    <a:pt x="4726" y="21158"/>
                  </a:lnTo>
                  <a:lnTo>
                    <a:pt x="6171" y="21600"/>
                  </a:lnTo>
                  <a:lnTo>
                    <a:pt x="7606" y="21158"/>
                  </a:lnTo>
                  <a:lnTo>
                    <a:pt x="8844" y="21158"/>
                  </a:lnTo>
                  <a:lnTo>
                    <a:pt x="11724" y="19412"/>
                  </a:lnTo>
                  <a:lnTo>
                    <a:pt x="14190" y="16759"/>
                  </a:lnTo>
                  <a:lnTo>
                    <a:pt x="16656" y="13663"/>
                  </a:lnTo>
                  <a:lnTo>
                    <a:pt x="18927" y="9706"/>
                  </a:lnTo>
                  <a:lnTo>
                    <a:pt x="20981" y="5749"/>
                  </a:lnTo>
                  <a:lnTo>
                    <a:pt x="21394" y="4422"/>
                  </a:lnTo>
                  <a:lnTo>
                    <a:pt x="21600" y="3538"/>
                  </a:lnTo>
                  <a:lnTo>
                    <a:pt x="21600" y="2653"/>
                  </a:lnTo>
                  <a:lnTo>
                    <a:pt x="21394" y="1769"/>
                  </a:lnTo>
                  <a:lnTo>
                    <a:pt x="20774" y="884"/>
                  </a:lnTo>
                  <a:lnTo>
                    <a:pt x="19948" y="442"/>
                  </a:lnTo>
                  <a:lnTo>
                    <a:pt x="18721"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43" name="Google Shape;1909;p46"/>
            <p:cNvSpPr/>
            <p:nvPr/>
          </p:nvSpPr>
          <p:spPr>
            <a:xfrm>
              <a:off x="263276" y="419397"/>
              <a:ext cx="20719" cy="6406"/>
            </a:xfrm>
            <a:custGeom>
              <a:avLst/>
              <a:ahLst/>
              <a:cxnLst>
                <a:cxn ang="0">
                  <a:pos x="wd2" y="hd2"/>
                </a:cxn>
                <a:cxn ang="5400000">
                  <a:pos x="wd2" y="hd2"/>
                </a:cxn>
                <a:cxn ang="10800000">
                  <a:pos x="wd2" y="hd2"/>
                </a:cxn>
                <a:cxn ang="16200000">
                  <a:pos x="wd2" y="hd2"/>
                </a:cxn>
              </a:cxnLst>
              <a:rect l="0" t="0" r="r" b="b"/>
              <a:pathLst>
                <a:path w="21600" h="21600" extrusionOk="0">
                  <a:moveTo>
                    <a:pt x="19443" y="0"/>
                  </a:moveTo>
                  <a:lnTo>
                    <a:pt x="17276" y="1912"/>
                  </a:lnTo>
                  <a:lnTo>
                    <a:pt x="16498" y="2549"/>
                  </a:lnTo>
                  <a:lnTo>
                    <a:pt x="15907" y="3790"/>
                  </a:lnTo>
                  <a:lnTo>
                    <a:pt x="14922" y="6976"/>
                  </a:lnTo>
                  <a:lnTo>
                    <a:pt x="13750" y="10800"/>
                  </a:lnTo>
                  <a:lnTo>
                    <a:pt x="12568" y="13316"/>
                  </a:lnTo>
                  <a:lnTo>
                    <a:pt x="11977" y="13953"/>
                  </a:lnTo>
                  <a:lnTo>
                    <a:pt x="9820" y="13953"/>
                  </a:lnTo>
                  <a:lnTo>
                    <a:pt x="8441" y="12075"/>
                  </a:lnTo>
                  <a:lnTo>
                    <a:pt x="7072" y="10163"/>
                  </a:lnTo>
                  <a:lnTo>
                    <a:pt x="5890" y="8251"/>
                  </a:lnTo>
                  <a:lnTo>
                    <a:pt x="4905" y="7614"/>
                  </a:lnTo>
                  <a:lnTo>
                    <a:pt x="3930" y="7614"/>
                  </a:lnTo>
                  <a:lnTo>
                    <a:pt x="2945" y="8251"/>
                  </a:lnTo>
                  <a:lnTo>
                    <a:pt x="1960" y="9525"/>
                  </a:lnTo>
                  <a:lnTo>
                    <a:pt x="591" y="11437"/>
                  </a:lnTo>
                  <a:lnTo>
                    <a:pt x="0" y="13316"/>
                  </a:lnTo>
                  <a:lnTo>
                    <a:pt x="0" y="14590"/>
                  </a:lnTo>
                  <a:lnTo>
                    <a:pt x="197" y="15227"/>
                  </a:lnTo>
                  <a:lnTo>
                    <a:pt x="1576" y="17139"/>
                  </a:lnTo>
                  <a:lnTo>
                    <a:pt x="2945" y="19051"/>
                  </a:lnTo>
                  <a:lnTo>
                    <a:pt x="4324" y="20325"/>
                  </a:lnTo>
                  <a:lnTo>
                    <a:pt x="5693" y="20963"/>
                  </a:lnTo>
                  <a:lnTo>
                    <a:pt x="7072" y="21600"/>
                  </a:lnTo>
                  <a:lnTo>
                    <a:pt x="10017" y="21600"/>
                  </a:lnTo>
                  <a:lnTo>
                    <a:pt x="11386" y="20963"/>
                  </a:lnTo>
                  <a:lnTo>
                    <a:pt x="14134" y="18414"/>
                  </a:lnTo>
                  <a:lnTo>
                    <a:pt x="16695" y="13953"/>
                  </a:lnTo>
                  <a:lnTo>
                    <a:pt x="19246" y="8888"/>
                  </a:lnTo>
                  <a:lnTo>
                    <a:pt x="21403" y="2549"/>
                  </a:lnTo>
                  <a:lnTo>
                    <a:pt x="21600" y="1912"/>
                  </a:lnTo>
                  <a:lnTo>
                    <a:pt x="21600" y="1275"/>
                  </a:lnTo>
                  <a:lnTo>
                    <a:pt x="21206"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44" name="Google Shape;1910;p46"/>
            <p:cNvSpPr/>
            <p:nvPr/>
          </p:nvSpPr>
          <p:spPr>
            <a:xfrm>
              <a:off x="103576" y="282104"/>
              <a:ext cx="135782" cy="223167"/>
            </a:xfrm>
            <a:custGeom>
              <a:avLst/>
              <a:ahLst/>
              <a:cxnLst>
                <a:cxn ang="0">
                  <a:pos x="wd2" y="hd2"/>
                </a:cxn>
                <a:cxn ang="5400000">
                  <a:pos x="wd2" y="hd2"/>
                </a:cxn>
                <a:cxn ang="10800000">
                  <a:pos x="wd2" y="hd2"/>
                </a:cxn>
                <a:cxn ang="16200000">
                  <a:pos x="wd2" y="hd2"/>
                </a:cxn>
              </a:cxnLst>
              <a:rect l="0" t="0" r="r" b="b"/>
              <a:pathLst>
                <a:path w="21600" h="21600" extrusionOk="0">
                  <a:moveTo>
                    <a:pt x="1350" y="0"/>
                  </a:moveTo>
                  <a:lnTo>
                    <a:pt x="1139" y="821"/>
                  </a:lnTo>
                  <a:lnTo>
                    <a:pt x="900" y="1768"/>
                  </a:lnTo>
                  <a:lnTo>
                    <a:pt x="660" y="3008"/>
                  </a:lnTo>
                  <a:lnTo>
                    <a:pt x="421" y="4466"/>
                  </a:lnTo>
                  <a:lnTo>
                    <a:pt x="301" y="5287"/>
                  </a:lnTo>
                  <a:lnTo>
                    <a:pt x="210" y="6125"/>
                  </a:lnTo>
                  <a:lnTo>
                    <a:pt x="120" y="7018"/>
                  </a:lnTo>
                  <a:lnTo>
                    <a:pt x="60" y="7911"/>
                  </a:lnTo>
                  <a:lnTo>
                    <a:pt x="0" y="8841"/>
                  </a:lnTo>
                  <a:lnTo>
                    <a:pt x="0" y="9788"/>
                  </a:lnTo>
                  <a:lnTo>
                    <a:pt x="30" y="10736"/>
                  </a:lnTo>
                  <a:lnTo>
                    <a:pt x="90" y="11685"/>
                  </a:lnTo>
                  <a:lnTo>
                    <a:pt x="180" y="12614"/>
                  </a:lnTo>
                  <a:lnTo>
                    <a:pt x="331" y="13544"/>
                  </a:lnTo>
                  <a:lnTo>
                    <a:pt x="540" y="14455"/>
                  </a:lnTo>
                  <a:lnTo>
                    <a:pt x="780" y="15330"/>
                  </a:lnTo>
                  <a:lnTo>
                    <a:pt x="929" y="15749"/>
                  </a:lnTo>
                  <a:lnTo>
                    <a:pt x="1079" y="16169"/>
                  </a:lnTo>
                  <a:lnTo>
                    <a:pt x="1259" y="16587"/>
                  </a:lnTo>
                  <a:lnTo>
                    <a:pt x="1468" y="16989"/>
                  </a:lnTo>
                  <a:lnTo>
                    <a:pt x="1679" y="17371"/>
                  </a:lnTo>
                  <a:lnTo>
                    <a:pt x="1888" y="17754"/>
                  </a:lnTo>
                  <a:lnTo>
                    <a:pt x="2128" y="18101"/>
                  </a:lnTo>
                  <a:lnTo>
                    <a:pt x="2397" y="18446"/>
                  </a:lnTo>
                  <a:lnTo>
                    <a:pt x="2668" y="18793"/>
                  </a:lnTo>
                  <a:lnTo>
                    <a:pt x="2967" y="19103"/>
                  </a:lnTo>
                  <a:lnTo>
                    <a:pt x="3296" y="19413"/>
                  </a:lnTo>
                  <a:lnTo>
                    <a:pt x="3626" y="19686"/>
                  </a:lnTo>
                  <a:lnTo>
                    <a:pt x="3986" y="19960"/>
                  </a:lnTo>
                  <a:lnTo>
                    <a:pt x="4375" y="20196"/>
                  </a:lnTo>
                  <a:lnTo>
                    <a:pt x="4764" y="20433"/>
                  </a:lnTo>
                  <a:lnTo>
                    <a:pt x="5213" y="20634"/>
                  </a:lnTo>
                  <a:lnTo>
                    <a:pt x="5633" y="20816"/>
                  </a:lnTo>
                  <a:lnTo>
                    <a:pt x="6112" y="20980"/>
                  </a:lnTo>
                  <a:lnTo>
                    <a:pt x="6621" y="21126"/>
                  </a:lnTo>
                  <a:lnTo>
                    <a:pt x="7131" y="21235"/>
                  </a:lnTo>
                  <a:lnTo>
                    <a:pt x="7640" y="21345"/>
                  </a:lnTo>
                  <a:lnTo>
                    <a:pt x="8150" y="21418"/>
                  </a:lnTo>
                  <a:lnTo>
                    <a:pt x="8659" y="21490"/>
                  </a:lnTo>
                  <a:lnTo>
                    <a:pt x="9139" y="21545"/>
                  </a:lnTo>
                  <a:lnTo>
                    <a:pt x="9618" y="21582"/>
                  </a:lnTo>
                  <a:lnTo>
                    <a:pt x="10096" y="21600"/>
                  </a:lnTo>
                  <a:lnTo>
                    <a:pt x="11415" y="21600"/>
                  </a:lnTo>
                  <a:lnTo>
                    <a:pt x="11835" y="21563"/>
                  </a:lnTo>
                  <a:lnTo>
                    <a:pt x="12254" y="21527"/>
                  </a:lnTo>
                  <a:lnTo>
                    <a:pt x="12643" y="21473"/>
                  </a:lnTo>
                  <a:lnTo>
                    <a:pt x="13032" y="21418"/>
                  </a:lnTo>
                  <a:lnTo>
                    <a:pt x="13422" y="21345"/>
                  </a:lnTo>
                  <a:lnTo>
                    <a:pt x="13781" y="21272"/>
                  </a:lnTo>
                  <a:lnTo>
                    <a:pt x="14142" y="21181"/>
                  </a:lnTo>
                  <a:lnTo>
                    <a:pt x="14830" y="20980"/>
                  </a:lnTo>
                  <a:lnTo>
                    <a:pt x="15490" y="20743"/>
                  </a:lnTo>
                  <a:lnTo>
                    <a:pt x="16088" y="20488"/>
                  </a:lnTo>
                  <a:lnTo>
                    <a:pt x="16657" y="20196"/>
                  </a:lnTo>
                  <a:lnTo>
                    <a:pt x="17197" y="19886"/>
                  </a:lnTo>
                  <a:lnTo>
                    <a:pt x="17706" y="19577"/>
                  </a:lnTo>
                  <a:lnTo>
                    <a:pt x="18156" y="19231"/>
                  </a:lnTo>
                  <a:lnTo>
                    <a:pt x="18605" y="18884"/>
                  </a:lnTo>
                  <a:lnTo>
                    <a:pt x="18994" y="18538"/>
                  </a:lnTo>
                  <a:lnTo>
                    <a:pt x="19353" y="18173"/>
                  </a:lnTo>
                  <a:lnTo>
                    <a:pt x="19684" y="17827"/>
                  </a:lnTo>
                  <a:lnTo>
                    <a:pt x="19983" y="17463"/>
                  </a:lnTo>
                  <a:lnTo>
                    <a:pt x="20252" y="17116"/>
                  </a:lnTo>
                  <a:lnTo>
                    <a:pt x="20523" y="16788"/>
                  </a:lnTo>
                  <a:lnTo>
                    <a:pt x="20912" y="16169"/>
                  </a:lnTo>
                  <a:lnTo>
                    <a:pt x="21211" y="15639"/>
                  </a:lnTo>
                  <a:lnTo>
                    <a:pt x="21421" y="15221"/>
                  </a:lnTo>
                  <a:lnTo>
                    <a:pt x="21600" y="14856"/>
                  </a:lnTo>
                  <a:lnTo>
                    <a:pt x="19654" y="10973"/>
                  </a:lnTo>
                  <a:lnTo>
                    <a:pt x="15819" y="14309"/>
                  </a:lnTo>
                  <a:lnTo>
                    <a:pt x="13751" y="9953"/>
                  </a:lnTo>
                  <a:lnTo>
                    <a:pt x="18455" y="7146"/>
                  </a:lnTo>
                  <a:lnTo>
                    <a:pt x="11265" y="4175"/>
                  </a:lnTo>
                  <a:lnTo>
                    <a:pt x="12794" y="2589"/>
                  </a:lnTo>
                  <a:lnTo>
                    <a:pt x="1350"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445" name="Google Shape;1911;p46"/>
            <p:cNvSpPr/>
            <p:nvPr/>
          </p:nvSpPr>
          <p:spPr>
            <a:xfrm>
              <a:off x="129385" y="361959"/>
              <a:ext cx="111862" cy="117323"/>
            </a:xfrm>
            <a:custGeom>
              <a:avLst/>
              <a:ahLst/>
              <a:cxnLst>
                <a:cxn ang="0">
                  <a:pos x="wd2" y="hd2"/>
                </a:cxn>
                <a:cxn ang="5400000">
                  <a:pos x="wd2" y="hd2"/>
                </a:cxn>
                <a:cxn ang="10800000">
                  <a:pos x="wd2" y="hd2"/>
                </a:cxn>
                <a:cxn ang="16200000">
                  <a:pos x="wd2" y="hd2"/>
                </a:cxn>
              </a:cxnLst>
              <a:rect l="0" t="0" r="r" b="b"/>
              <a:pathLst>
                <a:path w="21600" h="21600" extrusionOk="0">
                  <a:moveTo>
                    <a:pt x="799" y="0"/>
                  </a:moveTo>
                  <a:lnTo>
                    <a:pt x="0" y="35"/>
                  </a:lnTo>
                  <a:lnTo>
                    <a:pt x="71" y="1802"/>
                  </a:lnTo>
                  <a:lnTo>
                    <a:pt x="144" y="3501"/>
                  </a:lnTo>
                  <a:lnTo>
                    <a:pt x="290" y="5096"/>
                  </a:lnTo>
                  <a:lnTo>
                    <a:pt x="436" y="6587"/>
                  </a:lnTo>
                  <a:lnTo>
                    <a:pt x="616" y="7975"/>
                  </a:lnTo>
                  <a:lnTo>
                    <a:pt x="835" y="9291"/>
                  </a:lnTo>
                  <a:lnTo>
                    <a:pt x="1054" y="10540"/>
                  </a:lnTo>
                  <a:lnTo>
                    <a:pt x="1308" y="11684"/>
                  </a:lnTo>
                  <a:lnTo>
                    <a:pt x="1600" y="12725"/>
                  </a:lnTo>
                  <a:lnTo>
                    <a:pt x="1890" y="13695"/>
                  </a:lnTo>
                  <a:lnTo>
                    <a:pt x="2218" y="14631"/>
                  </a:lnTo>
                  <a:lnTo>
                    <a:pt x="2545" y="15464"/>
                  </a:lnTo>
                  <a:lnTo>
                    <a:pt x="2871" y="16226"/>
                  </a:lnTo>
                  <a:lnTo>
                    <a:pt x="3200" y="16920"/>
                  </a:lnTo>
                  <a:lnTo>
                    <a:pt x="3563" y="17544"/>
                  </a:lnTo>
                  <a:lnTo>
                    <a:pt x="3926" y="18134"/>
                  </a:lnTo>
                  <a:lnTo>
                    <a:pt x="4254" y="18654"/>
                  </a:lnTo>
                  <a:lnTo>
                    <a:pt x="4617" y="19104"/>
                  </a:lnTo>
                  <a:lnTo>
                    <a:pt x="4945" y="19520"/>
                  </a:lnTo>
                  <a:lnTo>
                    <a:pt x="5272" y="19866"/>
                  </a:lnTo>
                  <a:lnTo>
                    <a:pt x="5598" y="20214"/>
                  </a:lnTo>
                  <a:lnTo>
                    <a:pt x="5927" y="20490"/>
                  </a:lnTo>
                  <a:lnTo>
                    <a:pt x="6509" y="20906"/>
                  </a:lnTo>
                  <a:lnTo>
                    <a:pt x="6981" y="21219"/>
                  </a:lnTo>
                  <a:lnTo>
                    <a:pt x="7381" y="21391"/>
                  </a:lnTo>
                  <a:lnTo>
                    <a:pt x="7672" y="21496"/>
                  </a:lnTo>
                  <a:lnTo>
                    <a:pt x="7782" y="21530"/>
                  </a:lnTo>
                  <a:lnTo>
                    <a:pt x="8072" y="21600"/>
                  </a:lnTo>
                  <a:lnTo>
                    <a:pt x="18727" y="7072"/>
                  </a:lnTo>
                  <a:lnTo>
                    <a:pt x="20836" y="13765"/>
                  </a:lnTo>
                  <a:lnTo>
                    <a:pt x="21600" y="13521"/>
                  </a:lnTo>
                  <a:lnTo>
                    <a:pt x="19017" y="5409"/>
                  </a:lnTo>
                  <a:lnTo>
                    <a:pt x="7745" y="20734"/>
                  </a:lnTo>
                  <a:lnTo>
                    <a:pt x="7454" y="20595"/>
                  </a:lnTo>
                  <a:lnTo>
                    <a:pt x="7091" y="20386"/>
                  </a:lnTo>
                  <a:lnTo>
                    <a:pt x="6655" y="20075"/>
                  </a:lnTo>
                  <a:lnTo>
                    <a:pt x="6180" y="19659"/>
                  </a:lnTo>
                  <a:lnTo>
                    <a:pt x="5635" y="19104"/>
                  </a:lnTo>
                  <a:lnTo>
                    <a:pt x="5089" y="18410"/>
                  </a:lnTo>
                  <a:lnTo>
                    <a:pt x="4799" y="17995"/>
                  </a:lnTo>
                  <a:lnTo>
                    <a:pt x="4507" y="17544"/>
                  </a:lnTo>
                  <a:lnTo>
                    <a:pt x="4217" y="17059"/>
                  </a:lnTo>
                  <a:lnTo>
                    <a:pt x="3926" y="16504"/>
                  </a:lnTo>
                  <a:lnTo>
                    <a:pt x="3636" y="15949"/>
                  </a:lnTo>
                  <a:lnTo>
                    <a:pt x="3346" y="15290"/>
                  </a:lnTo>
                  <a:lnTo>
                    <a:pt x="3054" y="14596"/>
                  </a:lnTo>
                  <a:lnTo>
                    <a:pt x="2800" y="13869"/>
                  </a:lnTo>
                  <a:lnTo>
                    <a:pt x="2545" y="13071"/>
                  </a:lnTo>
                  <a:lnTo>
                    <a:pt x="2289" y="12204"/>
                  </a:lnTo>
                  <a:lnTo>
                    <a:pt x="2036" y="11302"/>
                  </a:lnTo>
                  <a:lnTo>
                    <a:pt x="1817" y="10331"/>
                  </a:lnTo>
                  <a:lnTo>
                    <a:pt x="1636" y="9256"/>
                  </a:lnTo>
                  <a:lnTo>
                    <a:pt x="1454" y="8147"/>
                  </a:lnTo>
                  <a:lnTo>
                    <a:pt x="1271" y="6969"/>
                  </a:lnTo>
                  <a:lnTo>
                    <a:pt x="1127" y="5720"/>
                  </a:lnTo>
                  <a:lnTo>
                    <a:pt x="1018" y="4402"/>
                  </a:lnTo>
                  <a:lnTo>
                    <a:pt x="908" y="3016"/>
                  </a:lnTo>
                  <a:lnTo>
                    <a:pt x="835" y="1560"/>
                  </a:lnTo>
                  <a:lnTo>
                    <a:pt x="799" y="0"/>
                  </a:lnTo>
                  <a:close/>
                </a:path>
              </a:pathLst>
            </a:custGeom>
            <a:solidFill>
              <a:srgbClr val="000000"/>
            </a:solidFill>
            <a:ln w="12700" cap="flat">
              <a:noFill/>
              <a:miter lim="400000"/>
            </a:ln>
            <a:effectLst/>
          </p:spPr>
          <p:txBody>
            <a:bodyPr anchor="ctr" bIns="0" lIns="0" numCol="1" rIns="0" tIns="0" wrap="square">
              <a:noAutofit/>
            </a:bodyPr>
            <a:p>
              <a:pPr>
                <a:defRPr>
                  <a:solidFill>
                    <a:srgbClr val="000000"/>
                  </a:solidFill>
                </a:defRPr>
              </a:pPr>
            </a:p>
          </p:txBody>
        </p:sp>
        <p:sp>
          <p:nvSpPr>
            <p:cNvPr id="1049446" name="Google Shape;1912;p46"/>
            <p:cNvSpPr/>
            <p:nvPr/>
          </p:nvSpPr>
          <p:spPr>
            <a:xfrm>
              <a:off x="-1" y="0"/>
              <a:ext cx="446889" cy="344068"/>
            </a:xfrm>
            <a:custGeom>
              <a:avLst/>
              <a:ahLst/>
              <a:cxnLst>
                <a:cxn ang="0">
                  <a:pos x="wd2" y="hd2"/>
                </a:cxn>
                <a:cxn ang="5400000">
                  <a:pos x="wd2" y="hd2"/>
                </a:cxn>
                <a:cxn ang="10800000">
                  <a:pos x="wd2" y="hd2"/>
                </a:cxn>
                <a:cxn ang="16200000">
                  <a:pos x="wd2" y="hd2"/>
                </a:cxn>
              </a:cxnLst>
              <a:rect l="0" t="0" r="r" b="b"/>
              <a:pathLst>
                <a:path w="21600" h="21600" extrusionOk="0">
                  <a:moveTo>
                    <a:pt x="12644" y="0"/>
                  </a:moveTo>
                  <a:lnTo>
                    <a:pt x="12107" y="142"/>
                  </a:lnTo>
                  <a:lnTo>
                    <a:pt x="11560" y="308"/>
                  </a:lnTo>
                  <a:lnTo>
                    <a:pt x="11005" y="497"/>
                  </a:lnTo>
                  <a:lnTo>
                    <a:pt x="10450" y="697"/>
                  </a:lnTo>
                  <a:lnTo>
                    <a:pt x="9894" y="922"/>
                  </a:lnTo>
                  <a:lnTo>
                    <a:pt x="9330" y="1171"/>
                  </a:lnTo>
                  <a:lnTo>
                    <a:pt x="8775" y="1419"/>
                  </a:lnTo>
                  <a:lnTo>
                    <a:pt x="8219" y="1691"/>
                  </a:lnTo>
                  <a:lnTo>
                    <a:pt x="7673" y="1986"/>
                  </a:lnTo>
                  <a:lnTo>
                    <a:pt x="7127" y="2270"/>
                  </a:lnTo>
                  <a:lnTo>
                    <a:pt x="6590" y="2577"/>
                  </a:lnTo>
                  <a:lnTo>
                    <a:pt x="6062" y="2897"/>
                  </a:lnTo>
                  <a:lnTo>
                    <a:pt x="5553" y="3204"/>
                  </a:lnTo>
                  <a:lnTo>
                    <a:pt x="5052" y="3535"/>
                  </a:lnTo>
                  <a:lnTo>
                    <a:pt x="4561" y="3854"/>
                  </a:lnTo>
                  <a:lnTo>
                    <a:pt x="4087" y="4185"/>
                  </a:lnTo>
                  <a:lnTo>
                    <a:pt x="3632" y="4504"/>
                  </a:lnTo>
                  <a:lnTo>
                    <a:pt x="3195" y="4824"/>
                  </a:lnTo>
                  <a:lnTo>
                    <a:pt x="2777" y="5143"/>
                  </a:lnTo>
                  <a:lnTo>
                    <a:pt x="2385" y="5450"/>
                  </a:lnTo>
                  <a:lnTo>
                    <a:pt x="2021" y="5758"/>
                  </a:lnTo>
                  <a:lnTo>
                    <a:pt x="1675" y="6053"/>
                  </a:lnTo>
                  <a:lnTo>
                    <a:pt x="1357" y="6337"/>
                  </a:lnTo>
                  <a:lnTo>
                    <a:pt x="1074" y="6609"/>
                  </a:lnTo>
                  <a:lnTo>
                    <a:pt x="820" y="6869"/>
                  </a:lnTo>
                  <a:lnTo>
                    <a:pt x="592" y="7117"/>
                  </a:lnTo>
                  <a:lnTo>
                    <a:pt x="401" y="7342"/>
                  </a:lnTo>
                  <a:lnTo>
                    <a:pt x="246" y="7543"/>
                  </a:lnTo>
                  <a:lnTo>
                    <a:pt x="128" y="7732"/>
                  </a:lnTo>
                  <a:lnTo>
                    <a:pt x="82" y="7815"/>
                  </a:lnTo>
                  <a:lnTo>
                    <a:pt x="46" y="7898"/>
                  </a:lnTo>
                  <a:lnTo>
                    <a:pt x="27" y="7968"/>
                  </a:lnTo>
                  <a:lnTo>
                    <a:pt x="9" y="8040"/>
                  </a:lnTo>
                  <a:lnTo>
                    <a:pt x="0" y="8099"/>
                  </a:lnTo>
                  <a:lnTo>
                    <a:pt x="9" y="8146"/>
                  </a:lnTo>
                  <a:lnTo>
                    <a:pt x="37" y="8253"/>
                  </a:lnTo>
                  <a:lnTo>
                    <a:pt x="73" y="8335"/>
                  </a:lnTo>
                  <a:lnTo>
                    <a:pt x="119" y="8430"/>
                  </a:lnTo>
                  <a:lnTo>
                    <a:pt x="164" y="8500"/>
                  </a:lnTo>
                  <a:lnTo>
                    <a:pt x="228" y="8583"/>
                  </a:lnTo>
                  <a:lnTo>
                    <a:pt x="282" y="8643"/>
                  </a:lnTo>
                  <a:lnTo>
                    <a:pt x="355" y="8713"/>
                  </a:lnTo>
                  <a:lnTo>
                    <a:pt x="419" y="8773"/>
                  </a:lnTo>
                  <a:lnTo>
                    <a:pt x="574" y="8867"/>
                  </a:lnTo>
                  <a:lnTo>
                    <a:pt x="737" y="8950"/>
                  </a:lnTo>
                  <a:lnTo>
                    <a:pt x="901" y="9021"/>
                  </a:lnTo>
                  <a:lnTo>
                    <a:pt x="1074" y="9080"/>
                  </a:lnTo>
                  <a:lnTo>
                    <a:pt x="1238" y="9115"/>
                  </a:lnTo>
                  <a:lnTo>
                    <a:pt x="1402" y="9151"/>
                  </a:lnTo>
                  <a:lnTo>
                    <a:pt x="1675" y="9175"/>
                  </a:lnTo>
                  <a:lnTo>
                    <a:pt x="1875" y="9187"/>
                  </a:lnTo>
                  <a:lnTo>
                    <a:pt x="1939" y="9187"/>
                  </a:lnTo>
                  <a:lnTo>
                    <a:pt x="1794" y="9328"/>
                  </a:lnTo>
                  <a:lnTo>
                    <a:pt x="1621" y="9506"/>
                  </a:lnTo>
                  <a:lnTo>
                    <a:pt x="1411" y="9730"/>
                  </a:lnTo>
                  <a:lnTo>
                    <a:pt x="1174" y="10014"/>
                  </a:lnTo>
                  <a:lnTo>
                    <a:pt x="920" y="10333"/>
                  </a:lnTo>
                  <a:lnTo>
                    <a:pt x="792" y="10510"/>
                  </a:lnTo>
                  <a:lnTo>
                    <a:pt x="674" y="10699"/>
                  </a:lnTo>
                  <a:lnTo>
                    <a:pt x="555" y="10889"/>
                  </a:lnTo>
                  <a:lnTo>
                    <a:pt x="446" y="11090"/>
                  </a:lnTo>
                  <a:lnTo>
                    <a:pt x="346" y="11303"/>
                  </a:lnTo>
                  <a:lnTo>
                    <a:pt x="255" y="11516"/>
                  </a:lnTo>
                  <a:lnTo>
                    <a:pt x="173" y="11728"/>
                  </a:lnTo>
                  <a:lnTo>
                    <a:pt x="110" y="11953"/>
                  </a:lnTo>
                  <a:lnTo>
                    <a:pt x="55" y="12177"/>
                  </a:lnTo>
                  <a:lnTo>
                    <a:pt x="27" y="12414"/>
                  </a:lnTo>
                  <a:lnTo>
                    <a:pt x="9" y="12638"/>
                  </a:lnTo>
                  <a:lnTo>
                    <a:pt x="9" y="12757"/>
                  </a:lnTo>
                  <a:lnTo>
                    <a:pt x="18" y="12875"/>
                  </a:lnTo>
                  <a:lnTo>
                    <a:pt x="37" y="12993"/>
                  </a:lnTo>
                  <a:lnTo>
                    <a:pt x="55" y="13111"/>
                  </a:lnTo>
                  <a:lnTo>
                    <a:pt x="82" y="13229"/>
                  </a:lnTo>
                  <a:lnTo>
                    <a:pt x="110" y="13348"/>
                  </a:lnTo>
                  <a:lnTo>
                    <a:pt x="146" y="13466"/>
                  </a:lnTo>
                  <a:lnTo>
                    <a:pt x="191" y="13584"/>
                  </a:lnTo>
                  <a:lnTo>
                    <a:pt x="246" y="13691"/>
                  </a:lnTo>
                  <a:lnTo>
                    <a:pt x="310" y="13809"/>
                  </a:lnTo>
                  <a:lnTo>
                    <a:pt x="383" y="13927"/>
                  </a:lnTo>
                  <a:lnTo>
                    <a:pt x="455" y="14046"/>
                  </a:lnTo>
                  <a:lnTo>
                    <a:pt x="537" y="14152"/>
                  </a:lnTo>
                  <a:lnTo>
                    <a:pt x="628" y="14270"/>
                  </a:lnTo>
                  <a:lnTo>
                    <a:pt x="737" y="14376"/>
                  </a:lnTo>
                  <a:lnTo>
                    <a:pt x="847" y="14494"/>
                  </a:lnTo>
                  <a:lnTo>
                    <a:pt x="965" y="14601"/>
                  </a:lnTo>
                  <a:lnTo>
                    <a:pt x="1093" y="14707"/>
                  </a:lnTo>
                  <a:lnTo>
                    <a:pt x="1338" y="14920"/>
                  </a:lnTo>
                  <a:lnTo>
                    <a:pt x="1547" y="15133"/>
                  </a:lnTo>
                  <a:lnTo>
                    <a:pt x="1721" y="15334"/>
                  </a:lnTo>
                  <a:lnTo>
                    <a:pt x="1794" y="15429"/>
                  </a:lnTo>
                  <a:lnTo>
                    <a:pt x="1866" y="15535"/>
                  </a:lnTo>
                  <a:lnTo>
                    <a:pt x="1921" y="15630"/>
                  </a:lnTo>
                  <a:lnTo>
                    <a:pt x="1966" y="15724"/>
                  </a:lnTo>
                  <a:lnTo>
                    <a:pt x="2012" y="15831"/>
                  </a:lnTo>
                  <a:lnTo>
                    <a:pt x="2048" y="15925"/>
                  </a:lnTo>
                  <a:lnTo>
                    <a:pt x="2076" y="16020"/>
                  </a:lnTo>
                  <a:lnTo>
                    <a:pt x="2094" y="16114"/>
                  </a:lnTo>
                  <a:lnTo>
                    <a:pt x="2112" y="16209"/>
                  </a:lnTo>
                  <a:lnTo>
                    <a:pt x="2112" y="16303"/>
                  </a:lnTo>
                  <a:lnTo>
                    <a:pt x="2121" y="16398"/>
                  </a:lnTo>
                  <a:lnTo>
                    <a:pt x="2112" y="16481"/>
                  </a:lnTo>
                  <a:lnTo>
                    <a:pt x="2094" y="16670"/>
                  </a:lnTo>
                  <a:lnTo>
                    <a:pt x="2048" y="16847"/>
                  </a:lnTo>
                  <a:lnTo>
                    <a:pt x="1994" y="17025"/>
                  </a:lnTo>
                  <a:lnTo>
                    <a:pt x="1921" y="17202"/>
                  </a:lnTo>
                  <a:lnTo>
                    <a:pt x="1839" y="17379"/>
                  </a:lnTo>
                  <a:lnTo>
                    <a:pt x="1739" y="17556"/>
                  </a:lnTo>
                  <a:lnTo>
                    <a:pt x="1639" y="17734"/>
                  </a:lnTo>
                  <a:lnTo>
                    <a:pt x="1411" y="18077"/>
                  </a:lnTo>
                  <a:lnTo>
                    <a:pt x="1184" y="18431"/>
                  </a:lnTo>
                  <a:lnTo>
                    <a:pt x="956" y="18787"/>
                  </a:lnTo>
                  <a:lnTo>
                    <a:pt x="856" y="18964"/>
                  </a:lnTo>
                  <a:lnTo>
                    <a:pt x="765" y="19141"/>
                  </a:lnTo>
                  <a:lnTo>
                    <a:pt x="683" y="19318"/>
                  </a:lnTo>
                  <a:lnTo>
                    <a:pt x="619" y="19496"/>
                  </a:lnTo>
                  <a:lnTo>
                    <a:pt x="564" y="19685"/>
                  </a:lnTo>
                  <a:lnTo>
                    <a:pt x="528" y="19874"/>
                  </a:lnTo>
                  <a:lnTo>
                    <a:pt x="519" y="20063"/>
                  </a:lnTo>
                  <a:lnTo>
                    <a:pt x="519" y="20158"/>
                  </a:lnTo>
                  <a:lnTo>
                    <a:pt x="528" y="20252"/>
                  </a:lnTo>
                  <a:lnTo>
                    <a:pt x="537" y="20347"/>
                  </a:lnTo>
                  <a:lnTo>
                    <a:pt x="564" y="20453"/>
                  </a:lnTo>
                  <a:lnTo>
                    <a:pt x="583" y="20548"/>
                  </a:lnTo>
                  <a:lnTo>
                    <a:pt x="619" y="20654"/>
                  </a:lnTo>
                  <a:lnTo>
                    <a:pt x="665" y="20749"/>
                  </a:lnTo>
                  <a:lnTo>
                    <a:pt x="710" y="20831"/>
                  </a:lnTo>
                  <a:lnTo>
                    <a:pt x="774" y="20926"/>
                  </a:lnTo>
                  <a:lnTo>
                    <a:pt x="837" y="20997"/>
                  </a:lnTo>
                  <a:lnTo>
                    <a:pt x="910" y="21080"/>
                  </a:lnTo>
                  <a:lnTo>
                    <a:pt x="1001" y="21139"/>
                  </a:lnTo>
                  <a:lnTo>
                    <a:pt x="1093" y="21210"/>
                  </a:lnTo>
                  <a:lnTo>
                    <a:pt x="1184" y="21269"/>
                  </a:lnTo>
                  <a:lnTo>
                    <a:pt x="1293" y="21317"/>
                  </a:lnTo>
                  <a:lnTo>
                    <a:pt x="1402" y="21363"/>
                  </a:lnTo>
                  <a:lnTo>
                    <a:pt x="1648" y="21446"/>
                  </a:lnTo>
                  <a:lnTo>
                    <a:pt x="1912" y="21505"/>
                  </a:lnTo>
                  <a:lnTo>
                    <a:pt x="2194" y="21553"/>
                  </a:lnTo>
                  <a:lnTo>
                    <a:pt x="2494" y="21588"/>
                  </a:lnTo>
                  <a:lnTo>
                    <a:pt x="2813" y="21600"/>
                  </a:lnTo>
                  <a:lnTo>
                    <a:pt x="3141" y="21600"/>
                  </a:lnTo>
                  <a:lnTo>
                    <a:pt x="3486" y="21588"/>
                  </a:lnTo>
                  <a:lnTo>
                    <a:pt x="3832" y="21564"/>
                  </a:lnTo>
                  <a:lnTo>
                    <a:pt x="4178" y="21541"/>
                  </a:lnTo>
                  <a:lnTo>
                    <a:pt x="4533" y="21494"/>
                  </a:lnTo>
                  <a:lnTo>
                    <a:pt x="4888" y="21446"/>
                  </a:lnTo>
                  <a:lnTo>
                    <a:pt x="5589" y="21340"/>
                  </a:lnTo>
                  <a:lnTo>
                    <a:pt x="6262" y="21210"/>
                  </a:lnTo>
                  <a:lnTo>
                    <a:pt x="6891" y="21080"/>
                  </a:lnTo>
                  <a:lnTo>
                    <a:pt x="7446" y="20950"/>
                  </a:lnTo>
                  <a:lnTo>
                    <a:pt x="7910" y="20831"/>
                  </a:lnTo>
                  <a:lnTo>
                    <a:pt x="8265" y="20737"/>
                  </a:lnTo>
                  <a:lnTo>
                    <a:pt x="8575" y="20654"/>
                  </a:lnTo>
                  <a:lnTo>
                    <a:pt x="8529" y="20618"/>
                  </a:lnTo>
                  <a:lnTo>
                    <a:pt x="8411" y="20548"/>
                  </a:lnTo>
                  <a:lnTo>
                    <a:pt x="8229" y="20406"/>
                  </a:lnTo>
                  <a:lnTo>
                    <a:pt x="8119" y="20323"/>
                  </a:lnTo>
                  <a:lnTo>
                    <a:pt x="8001" y="20205"/>
                  </a:lnTo>
                  <a:lnTo>
                    <a:pt x="7828" y="20040"/>
                  </a:lnTo>
                  <a:lnTo>
                    <a:pt x="7646" y="19850"/>
                  </a:lnTo>
                  <a:lnTo>
                    <a:pt x="7464" y="19614"/>
                  </a:lnTo>
                  <a:lnTo>
                    <a:pt x="7282" y="19353"/>
                  </a:lnTo>
                  <a:lnTo>
                    <a:pt x="7191" y="19212"/>
                  </a:lnTo>
                  <a:lnTo>
                    <a:pt x="7100" y="19058"/>
                  </a:lnTo>
                  <a:lnTo>
                    <a:pt x="7009" y="18893"/>
                  </a:lnTo>
                  <a:lnTo>
                    <a:pt x="6927" y="18727"/>
                  </a:lnTo>
                  <a:lnTo>
                    <a:pt x="6845" y="18550"/>
                  </a:lnTo>
                  <a:lnTo>
                    <a:pt x="6763" y="18361"/>
                  </a:lnTo>
                  <a:lnTo>
                    <a:pt x="6690" y="18160"/>
                  </a:lnTo>
                  <a:lnTo>
                    <a:pt x="6618" y="17947"/>
                  </a:lnTo>
                  <a:lnTo>
                    <a:pt x="6554" y="17734"/>
                  </a:lnTo>
                  <a:lnTo>
                    <a:pt x="6490" y="17498"/>
                  </a:lnTo>
                  <a:lnTo>
                    <a:pt x="6445" y="17261"/>
                  </a:lnTo>
                  <a:lnTo>
                    <a:pt x="6390" y="17013"/>
                  </a:lnTo>
                  <a:lnTo>
                    <a:pt x="6354" y="16753"/>
                  </a:lnTo>
                  <a:lnTo>
                    <a:pt x="6326" y="16481"/>
                  </a:lnTo>
                  <a:lnTo>
                    <a:pt x="6299" y="16197"/>
                  </a:lnTo>
                  <a:lnTo>
                    <a:pt x="6281" y="15901"/>
                  </a:lnTo>
                  <a:lnTo>
                    <a:pt x="6281" y="15275"/>
                  </a:lnTo>
                  <a:lnTo>
                    <a:pt x="6299" y="14944"/>
                  </a:lnTo>
                  <a:lnTo>
                    <a:pt x="6326" y="14601"/>
                  </a:lnTo>
                  <a:lnTo>
                    <a:pt x="6363" y="14247"/>
                  </a:lnTo>
                  <a:lnTo>
                    <a:pt x="6408" y="13880"/>
                  </a:lnTo>
                  <a:lnTo>
                    <a:pt x="6472" y="13502"/>
                  </a:lnTo>
                  <a:lnTo>
                    <a:pt x="6554" y="13111"/>
                  </a:lnTo>
                  <a:lnTo>
                    <a:pt x="6609" y="12839"/>
                  </a:lnTo>
                  <a:lnTo>
                    <a:pt x="6672" y="12568"/>
                  </a:lnTo>
                  <a:lnTo>
                    <a:pt x="6818" y="12036"/>
                  </a:lnTo>
                  <a:lnTo>
                    <a:pt x="6982" y="11516"/>
                  </a:lnTo>
                  <a:lnTo>
                    <a:pt x="7164" y="11007"/>
                  </a:lnTo>
                  <a:lnTo>
                    <a:pt x="7355" y="10510"/>
                  </a:lnTo>
                  <a:lnTo>
                    <a:pt x="7564" y="10014"/>
                  </a:lnTo>
                  <a:lnTo>
                    <a:pt x="7783" y="9541"/>
                  </a:lnTo>
                  <a:lnTo>
                    <a:pt x="8019" y="9080"/>
                  </a:lnTo>
                  <a:lnTo>
                    <a:pt x="8256" y="8631"/>
                  </a:lnTo>
                  <a:lnTo>
                    <a:pt x="8502" y="8205"/>
                  </a:lnTo>
                  <a:lnTo>
                    <a:pt x="8757" y="7779"/>
                  </a:lnTo>
                  <a:lnTo>
                    <a:pt x="9012" y="7378"/>
                  </a:lnTo>
                  <a:lnTo>
                    <a:pt x="9276" y="6988"/>
                  </a:lnTo>
                  <a:lnTo>
                    <a:pt x="9540" y="6621"/>
                  </a:lnTo>
                  <a:lnTo>
                    <a:pt x="9803" y="6266"/>
                  </a:lnTo>
                  <a:lnTo>
                    <a:pt x="10058" y="5924"/>
                  </a:lnTo>
                  <a:lnTo>
                    <a:pt x="10313" y="5604"/>
                  </a:lnTo>
                  <a:lnTo>
                    <a:pt x="10568" y="5297"/>
                  </a:lnTo>
                  <a:lnTo>
                    <a:pt x="11050" y="4741"/>
                  </a:lnTo>
                  <a:lnTo>
                    <a:pt x="11487" y="4256"/>
                  </a:lnTo>
                  <a:lnTo>
                    <a:pt x="11879" y="3854"/>
                  </a:lnTo>
                  <a:lnTo>
                    <a:pt x="12197" y="3547"/>
                  </a:lnTo>
                  <a:lnTo>
                    <a:pt x="12452" y="3310"/>
                  </a:lnTo>
                  <a:lnTo>
                    <a:pt x="12662" y="3121"/>
                  </a:lnTo>
                  <a:lnTo>
                    <a:pt x="12917" y="3346"/>
                  </a:lnTo>
                  <a:lnTo>
                    <a:pt x="13217" y="3606"/>
                  </a:lnTo>
                  <a:lnTo>
                    <a:pt x="13599" y="3960"/>
                  </a:lnTo>
                  <a:lnTo>
                    <a:pt x="14045" y="4386"/>
                  </a:lnTo>
                  <a:lnTo>
                    <a:pt x="14546" y="4883"/>
                  </a:lnTo>
                  <a:lnTo>
                    <a:pt x="15083" y="5427"/>
                  </a:lnTo>
                  <a:lnTo>
                    <a:pt x="15638" y="6018"/>
                  </a:lnTo>
                  <a:lnTo>
                    <a:pt x="15920" y="6325"/>
                  </a:lnTo>
                  <a:lnTo>
                    <a:pt x="16193" y="6645"/>
                  </a:lnTo>
                  <a:lnTo>
                    <a:pt x="16457" y="6964"/>
                  </a:lnTo>
                  <a:lnTo>
                    <a:pt x="16721" y="7295"/>
                  </a:lnTo>
                  <a:lnTo>
                    <a:pt x="16976" y="7614"/>
                  </a:lnTo>
                  <a:lnTo>
                    <a:pt x="17222" y="7945"/>
                  </a:lnTo>
                  <a:lnTo>
                    <a:pt x="17449" y="8276"/>
                  </a:lnTo>
                  <a:lnTo>
                    <a:pt x="17659" y="8595"/>
                  </a:lnTo>
                  <a:lnTo>
                    <a:pt x="17850" y="8926"/>
                  </a:lnTo>
                  <a:lnTo>
                    <a:pt x="18023" y="9245"/>
                  </a:lnTo>
                  <a:lnTo>
                    <a:pt x="18178" y="9553"/>
                  </a:lnTo>
                  <a:lnTo>
                    <a:pt x="18296" y="9860"/>
                  </a:lnTo>
                  <a:lnTo>
                    <a:pt x="18351" y="10014"/>
                  </a:lnTo>
                  <a:lnTo>
                    <a:pt x="18396" y="10156"/>
                  </a:lnTo>
                  <a:lnTo>
                    <a:pt x="18432" y="10309"/>
                  </a:lnTo>
                  <a:lnTo>
                    <a:pt x="18469" y="10452"/>
                  </a:lnTo>
                  <a:lnTo>
                    <a:pt x="18487" y="10593"/>
                  </a:lnTo>
                  <a:lnTo>
                    <a:pt x="18506" y="10723"/>
                  </a:lnTo>
                  <a:lnTo>
                    <a:pt x="18515" y="10865"/>
                  </a:lnTo>
                  <a:lnTo>
                    <a:pt x="18506" y="10995"/>
                  </a:lnTo>
                  <a:lnTo>
                    <a:pt x="18487" y="11255"/>
                  </a:lnTo>
                  <a:lnTo>
                    <a:pt x="18460" y="11504"/>
                  </a:lnTo>
                  <a:lnTo>
                    <a:pt x="18414" y="11763"/>
                  </a:lnTo>
                  <a:lnTo>
                    <a:pt x="18369" y="12012"/>
                  </a:lnTo>
                  <a:lnTo>
                    <a:pt x="18305" y="12260"/>
                  </a:lnTo>
                  <a:lnTo>
                    <a:pt x="18233" y="12496"/>
                  </a:lnTo>
                  <a:lnTo>
                    <a:pt x="18141" y="12745"/>
                  </a:lnTo>
                  <a:lnTo>
                    <a:pt x="18050" y="12982"/>
                  </a:lnTo>
                  <a:lnTo>
                    <a:pt x="17941" y="13206"/>
                  </a:lnTo>
                  <a:lnTo>
                    <a:pt x="17822" y="13442"/>
                  </a:lnTo>
                  <a:lnTo>
                    <a:pt x="17695" y="13667"/>
                  </a:lnTo>
                  <a:lnTo>
                    <a:pt x="17549" y="13880"/>
                  </a:lnTo>
                  <a:lnTo>
                    <a:pt x="17395" y="14104"/>
                  </a:lnTo>
                  <a:lnTo>
                    <a:pt x="17231" y="14305"/>
                  </a:lnTo>
                  <a:lnTo>
                    <a:pt x="17058" y="14518"/>
                  </a:lnTo>
                  <a:lnTo>
                    <a:pt x="16876" y="14719"/>
                  </a:lnTo>
                  <a:lnTo>
                    <a:pt x="16676" y="14908"/>
                  </a:lnTo>
                  <a:lnTo>
                    <a:pt x="16466" y="15098"/>
                  </a:lnTo>
                  <a:lnTo>
                    <a:pt x="16239" y="15287"/>
                  </a:lnTo>
                  <a:lnTo>
                    <a:pt x="16011" y="15464"/>
                  </a:lnTo>
                  <a:lnTo>
                    <a:pt x="15765" y="15630"/>
                  </a:lnTo>
                  <a:lnTo>
                    <a:pt x="15502" y="15795"/>
                  </a:lnTo>
                  <a:lnTo>
                    <a:pt x="15238" y="15961"/>
                  </a:lnTo>
                  <a:lnTo>
                    <a:pt x="14955" y="16102"/>
                  </a:lnTo>
                  <a:lnTo>
                    <a:pt x="14664" y="16257"/>
                  </a:lnTo>
                  <a:lnTo>
                    <a:pt x="14354" y="16386"/>
                  </a:lnTo>
                  <a:lnTo>
                    <a:pt x="14045" y="16516"/>
                  </a:lnTo>
                  <a:lnTo>
                    <a:pt x="13708" y="16634"/>
                  </a:lnTo>
                  <a:lnTo>
                    <a:pt x="13371" y="16753"/>
                  </a:lnTo>
                  <a:lnTo>
                    <a:pt x="13017" y="16859"/>
                  </a:lnTo>
                  <a:lnTo>
                    <a:pt x="12653" y="16954"/>
                  </a:lnTo>
                  <a:lnTo>
                    <a:pt x="12270" y="17036"/>
                  </a:lnTo>
                  <a:lnTo>
                    <a:pt x="11961" y="17108"/>
                  </a:lnTo>
                  <a:lnTo>
                    <a:pt x="11661" y="17190"/>
                  </a:lnTo>
                  <a:lnTo>
                    <a:pt x="11387" y="17273"/>
                  </a:lnTo>
                  <a:lnTo>
                    <a:pt x="11114" y="17355"/>
                  </a:lnTo>
                  <a:lnTo>
                    <a:pt x="10868" y="17450"/>
                  </a:lnTo>
                  <a:lnTo>
                    <a:pt x="10632" y="17545"/>
                  </a:lnTo>
                  <a:lnTo>
                    <a:pt x="10413" y="17640"/>
                  </a:lnTo>
                  <a:lnTo>
                    <a:pt x="10204" y="17746"/>
                  </a:lnTo>
                  <a:lnTo>
                    <a:pt x="10304" y="17864"/>
                  </a:lnTo>
                  <a:lnTo>
                    <a:pt x="10404" y="17970"/>
                  </a:lnTo>
                  <a:lnTo>
                    <a:pt x="10513" y="18077"/>
                  </a:lnTo>
                  <a:lnTo>
                    <a:pt x="10623" y="18171"/>
                  </a:lnTo>
                  <a:lnTo>
                    <a:pt x="10741" y="18266"/>
                  </a:lnTo>
                  <a:lnTo>
                    <a:pt x="10868" y="18349"/>
                  </a:lnTo>
                  <a:lnTo>
                    <a:pt x="10987" y="18420"/>
                  </a:lnTo>
                  <a:lnTo>
                    <a:pt x="11114" y="18491"/>
                  </a:lnTo>
                  <a:lnTo>
                    <a:pt x="11387" y="18620"/>
                  </a:lnTo>
                  <a:lnTo>
                    <a:pt x="11661" y="18727"/>
                  </a:lnTo>
                  <a:lnTo>
                    <a:pt x="11952" y="18810"/>
                  </a:lnTo>
                  <a:lnTo>
                    <a:pt x="12243" y="18881"/>
                  </a:lnTo>
                  <a:lnTo>
                    <a:pt x="12543" y="18928"/>
                  </a:lnTo>
                  <a:lnTo>
                    <a:pt x="12853" y="18952"/>
                  </a:lnTo>
                  <a:lnTo>
                    <a:pt x="13162" y="18975"/>
                  </a:lnTo>
                  <a:lnTo>
                    <a:pt x="13481" y="18975"/>
                  </a:lnTo>
                  <a:lnTo>
                    <a:pt x="13790" y="18964"/>
                  </a:lnTo>
                  <a:lnTo>
                    <a:pt x="14100" y="18940"/>
                  </a:lnTo>
                  <a:lnTo>
                    <a:pt x="14409" y="18916"/>
                  </a:lnTo>
                  <a:lnTo>
                    <a:pt x="14719" y="18869"/>
                  </a:lnTo>
                  <a:lnTo>
                    <a:pt x="15010" y="18821"/>
                  </a:lnTo>
                  <a:lnTo>
                    <a:pt x="15302" y="18775"/>
                  </a:lnTo>
                  <a:lnTo>
                    <a:pt x="15857" y="18644"/>
                  </a:lnTo>
                  <a:lnTo>
                    <a:pt x="16357" y="18514"/>
                  </a:lnTo>
                  <a:lnTo>
                    <a:pt x="16803" y="18384"/>
                  </a:lnTo>
                  <a:lnTo>
                    <a:pt x="17167" y="18266"/>
                  </a:lnTo>
                  <a:lnTo>
                    <a:pt x="17440" y="18171"/>
                  </a:lnTo>
                  <a:lnTo>
                    <a:pt x="17677" y="18077"/>
                  </a:lnTo>
                  <a:lnTo>
                    <a:pt x="17613" y="18065"/>
                  </a:lnTo>
                  <a:lnTo>
                    <a:pt x="17449" y="18030"/>
                  </a:lnTo>
                  <a:lnTo>
                    <a:pt x="17349" y="17994"/>
                  </a:lnTo>
                  <a:lnTo>
                    <a:pt x="17240" y="17947"/>
                  </a:lnTo>
                  <a:lnTo>
                    <a:pt x="17122" y="17887"/>
                  </a:lnTo>
                  <a:lnTo>
                    <a:pt x="17003" y="17817"/>
                  </a:lnTo>
                  <a:lnTo>
                    <a:pt x="16894" y="17734"/>
                  </a:lnTo>
                  <a:lnTo>
                    <a:pt x="16803" y="17628"/>
                  </a:lnTo>
                  <a:lnTo>
                    <a:pt x="16758" y="17568"/>
                  </a:lnTo>
                  <a:lnTo>
                    <a:pt x="16721" y="17510"/>
                  </a:lnTo>
                  <a:lnTo>
                    <a:pt x="16694" y="17450"/>
                  </a:lnTo>
                  <a:lnTo>
                    <a:pt x="16667" y="17379"/>
                  </a:lnTo>
                  <a:lnTo>
                    <a:pt x="16649" y="17297"/>
                  </a:lnTo>
                  <a:lnTo>
                    <a:pt x="16639" y="17214"/>
                  </a:lnTo>
                  <a:lnTo>
                    <a:pt x="16639" y="17131"/>
                  </a:lnTo>
                  <a:lnTo>
                    <a:pt x="16649" y="17036"/>
                  </a:lnTo>
                  <a:lnTo>
                    <a:pt x="16667" y="16942"/>
                  </a:lnTo>
                  <a:lnTo>
                    <a:pt x="16694" y="16835"/>
                  </a:lnTo>
                  <a:lnTo>
                    <a:pt x="16730" y="16729"/>
                  </a:lnTo>
                  <a:lnTo>
                    <a:pt x="16776" y="16611"/>
                  </a:lnTo>
                  <a:lnTo>
                    <a:pt x="16867" y="16457"/>
                  </a:lnTo>
                  <a:lnTo>
                    <a:pt x="16958" y="16315"/>
                  </a:lnTo>
                  <a:lnTo>
                    <a:pt x="17058" y="16185"/>
                  </a:lnTo>
                  <a:lnTo>
                    <a:pt x="17176" y="16079"/>
                  </a:lnTo>
                  <a:lnTo>
                    <a:pt x="17295" y="15984"/>
                  </a:lnTo>
                  <a:lnTo>
                    <a:pt x="17422" y="15901"/>
                  </a:lnTo>
                  <a:lnTo>
                    <a:pt x="17549" y="15831"/>
                  </a:lnTo>
                  <a:lnTo>
                    <a:pt x="17686" y="15771"/>
                  </a:lnTo>
                  <a:lnTo>
                    <a:pt x="17832" y="15724"/>
                  </a:lnTo>
                  <a:lnTo>
                    <a:pt x="17977" y="15689"/>
                  </a:lnTo>
                  <a:lnTo>
                    <a:pt x="18123" y="15665"/>
                  </a:lnTo>
                  <a:lnTo>
                    <a:pt x="18278" y="15641"/>
                  </a:lnTo>
                  <a:lnTo>
                    <a:pt x="18587" y="15618"/>
                  </a:lnTo>
                  <a:lnTo>
                    <a:pt x="18897" y="15618"/>
                  </a:lnTo>
                  <a:lnTo>
                    <a:pt x="19489" y="15641"/>
                  </a:lnTo>
                  <a:lnTo>
                    <a:pt x="19771" y="15653"/>
                  </a:lnTo>
                  <a:lnTo>
                    <a:pt x="20016" y="15641"/>
                  </a:lnTo>
                  <a:lnTo>
                    <a:pt x="20135" y="15641"/>
                  </a:lnTo>
                  <a:lnTo>
                    <a:pt x="20244" y="15618"/>
                  </a:lnTo>
                  <a:lnTo>
                    <a:pt x="20344" y="15594"/>
                  </a:lnTo>
                  <a:lnTo>
                    <a:pt x="20435" y="15570"/>
                  </a:lnTo>
                  <a:lnTo>
                    <a:pt x="20508" y="15523"/>
                  </a:lnTo>
                  <a:lnTo>
                    <a:pt x="20581" y="15476"/>
                  </a:lnTo>
                  <a:lnTo>
                    <a:pt x="20635" y="15417"/>
                  </a:lnTo>
                  <a:lnTo>
                    <a:pt x="20681" y="15346"/>
                  </a:lnTo>
                  <a:lnTo>
                    <a:pt x="20717" y="15263"/>
                  </a:lnTo>
                  <a:lnTo>
                    <a:pt x="20736" y="15180"/>
                  </a:lnTo>
                  <a:lnTo>
                    <a:pt x="20745" y="15086"/>
                  </a:lnTo>
                  <a:lnTo>
                    <a:pt x="20745" y="14991"/>
                  </a:lnTo>
                  <a:lnTo>
                    <a:pt x="20736" y="14897"/>
                  </a:lnTo>
                  <a:lnTo>
                    <a:pt x="20717" y="14790"/>
                  </a:lnTo>
                  <a:lnTo>
                    <a:pt x="20690" y="14696"/>
                  </a:lnTo>
                  <a:lnTo>
                    <a:pt x="20663" y="14589"/>
                  </a:lnTo>
                  <a:lnTo>
                    <a:pt x="20572" y="14376"/>
                  </a:lnTo>
                  <a:lnTo>
                    <a:pt x="20471" y="14164"/>
                  </a:lnTo>
                  <a:lnTo>
                    <a:pt x="20344" y="13951"/>
                  </a:lnTo>
                  <a:lnTo>
                    <a:pt x="20216" y="13750"/>
                  </a:lnTo>
                  <a:lnTo>
                    <a:pt x="20080" y="13560"/>
                  </a:lnTo>
                  <a:lnTo>
                    <a:pt x="19943" y="13383"/>
                  </a:lnTo>
                  <a:lnTo>
                    <a:pt x="19689" y="13076"/>
                  </a:lnTo>
                  <a:lnTo>
                    <a:pt x="19506" y="12875"/>
                  </a:lnTo>
                  <a:lnTo>
                    <a:pt x="19443" y="12792"/>
                  </a:lnTo>
                  <a:lnTo>
                    <a:pt x="19734" y="12556"/>
                  </a:lnTo>
                  <a:lnTo>
                    <a:pt x="20007" y="12295"/>
                  </a:lnTo>
                  <a:lnTo>
                    <a:pt x="20262" y="12024"/>
                  </a:lnTo>
                  <a:lnTo>
                    <a:pt x="20490" y="11752"/>
                  </a:lnTo>
                  <a:lnTo>
                    <a:pt x="20699" y="11456"/>
                  </a:lnTo>
                  <a:lnTo>
                    <a:pt x="20881" y="11173"/>
                  </a:lnTo>
                  <a:lnTo>
                    <a:pt x="21045" y="10865"/>
                  </a:lnTo>
                  <a:lnTo>
                    <a:pt x="21181" y="10570"/>
                  </a:lnTo>
                  <a:lnTo>
                    <a:pt x="21309" y="10262"/>
                  </a:lnTo>
                  <a:lnTo>
                    <a:pt x="21409" y="9955"/>
                  </a:lnTo>
                  <a:lnTo>
                    <a:pt x="21482" y="9636"/>
                  </a:lnTo>
                  <a:lnTo>
                    <a:pt x="21546" y="9328"/>
                  </a:lnTo>
                  <a:lnTo>
                    <a:pt x="21582" y="9021"/>
                  </a:lnTo>
                  <a:lnTo>
                    <a:pt x="21600" y="8713"/>
                  </a:lnTo>
                  <a:lnTo>
                    <a:pt x="21600" y="8406"/>
                  </a:lnTo>
                  <a:lnTo>
                    <a:pt x="21582" y="8111"/>
                  </a:lnTo>
                  <a:lnTo>
                    <a:pt x="21537" y="7815"/>
                  </a:lnTo>
                  <a:lnTo>
                    <a:pt x="21482" y="7519"/>
                  </a:lnTo>
                  <a:lnTo>
                    <a:pt x="21400" y="7247"/>
                  </a:lnTo>
                  <a:lnTo>
                    <a:pt x="21309" y="6976"/>
                  </a:lnTo>
                  <a:lnTo>
                    <a:pt x="21190" y="6715"/>
                  </a:lnTo>
                  <a:lnTo>
                    <a:pt x="21063" y="6467"/>
                  </a:lnTo>
                  <a:lnTo>
                    <a:pt x="20908" y="6231"/>
                  </a:lnTo>
                  <a:lnTo>
                    <a:pt x="20745" y="6006"/>
                  </a:lnTo>
                  <a:lnTo>
                    <a:pt x="20563" y="5805"/>
                  </a:lnTo>
                  <a:lnTo>
                    <a:pt x="20353" y="5616"/>
                  </a:lnTo>
                  <a:lnTo>
                    <a:pt x="20135" y="5438"/>
                  </a:lnTo>
                  <a:lnTo>
                    <a:pt x="19907" y="5285"/>
                  </a:lnTo>
                  <a:lnTo>
                    <a:pt x="19652" y="5155"/>
                  </a:lnTo>
                  <a:lnTo>
                    <a:pt x="19388" y="5036"/>
                  </a:lnTo>
                  <a:lnTo>
                    <a:pt x="19097" y="4954"/>
                  </a:lnTo>
                  <a:lnTo>
                    <a:pt x="18806" y="4883"/>
                  </a:lnTo>
                  <a:lnTo>
                    <a:pt x="18496" y="4812"/>
                  </a:lnTo>
                  <a:lnTo>
                    <a:pt x="18196" y="4729"/>
                  </a:lnTo>
                  <a:lnTo>
                    <a:pt x="17896" y="4623"/>
                  </a:lnTo>
                  <a:lnTo>
                    <a:pt x="17604" y="4504"/>
                  </a:lnTo>
                  <a:lnTo>
                    <a:pt x="17313" y="4363"/>
                  </a:lnTo>
                  <a:lnTo>
                    <a:pt x="17022" y="4209"/>
                  </a:lnTo>
                  <a:lnTo>
                    <a:pt x="16739" y="4044"/>
                  </a:lnTo>
                  <a:lnTo>
                    <a:pt x="16466" y="3866"/>
                  </a:lnTo>
                  <a:lnTo>
                    <a:pt x="16193" y="3677"/>
                  </a:lnTo>
                  <a:lnTo>
                    <a:pt x="15929" y="3488"/>
                  </a:lnTo>
                  <a:lnTo>
                    <a:pt x="15665" y="3287"/>
                  </a:lnTo>
                  <a:lnTo>
                    <a:pt x="15420" y="3074"/>
                  </a:lnTo>
                  <a:lnTo>
                    <a:pt x="15174" y="2862"/>
                  </a:lnTo>
                  <a:lnTo>
                    <a:pt x="14937" y="2649"/>
                  </a:lnTo>
                  <a:lnTo>
                    <a:pt x="14719" y="2436"/>
                  </a:lnTo>
                  <a:lnTo>
                    <a:pt x="14500" y="2223"/>
                  </a:lnTo>
                  <a:lnTo>
                    <a:pt x="14091" y="1797"/>
                  </a:lnTo>
                  <a:lnTo>
                    <a:pt x="13736" y="1396"/>
                  </a:lnTo>
                  <a:lnTo>
                    <a:pt x="13417" y="1017"/>
                  </a:lnTo>
                  <a:lnTo>
                    <a:pt x="13144" y="686"/>
                  </a:lnTo>
                  <a:lnTo>
                    <a:pt x="12935" y="402"/>
                  </a:lnTo>
                  <a:lnTo>
                    <a:pt x="12771" y="189"/>
                  </a:lnTo>
                  <a:lnTo>
                    <a:pt x="1264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447" name="Google Shape;1913;p46"/>
            <p:cNvSpPr/>
            <p:nvPr/>
          </p:nvSpPr>
          <p:spPr>
            <a:xfrm>
              <a:off x="27122" y="101696"/>
              <a:ext cx="77967" cy="227493"/>
            </a:xfrm>
            <a:custGeom>
              <a:avLst/>
              <a:ahLst/>
              <a:cxnLst>
                <a:cxn ang="0">
                  <a:pos x="wd2" y="hd2"/>
                </a:cxn>
                <a:cxn ang="5400000">
                  <a:pos x="wd2" y="hd2"/>
                </a:cxn>
                <a:cxn ang="10800000">
                  <a:pos x="wd2" y="hd2"/>
                </a:cxn>
                <a:cxn ang="16200000">
                  <a:pos x="wd2" y="hd2"/>
                </a:cxn>
              </a:cxnLst>
              <a:rect l="0" t="0" r="r" b="b"/>
              <a:pathLst>
                <a:path w="21600" h="21600" extrusionOk="0">
                  <a:moveTo>
                    <a:pt x="21234" y="0"/>
                  </a:moveTo>
                  <a:lnTo>
                    <a:pt x="20870" y="18"/>
                  </a:lnTo>
                  <a:lnTo>
                    <a:pt x="20608" y="54"/>
                  </a:lnTo>
                  <a:lnTo>
                    <a:pt x="18522" y="590"/>
                  </a:lnTo>
                  <a:lnTo>
                    <a:pt x="16384" y="1162"/>
                  </a:lnTo>
                  <a:lnTo>
                    <a:pt x="14243" y="1771"/>
                  </a:lnTo>
                  <a:lnTo>
                    <a:pt x="12105" y="2396"/>
                  </a:lnTo>
                  <a:lnTo>
                    <a:pt x="11113" y="2718"/>
                  </a:lnTo>
                  <a:lnTo>
                    <a:pt x="10068" y="3058"/>
                  </a:lnTo>
                  <a:lnTo>
                    <a:pt x="9079" y="3398"/>
                  </a:lnTo>
                  <a:lnTo>
                    <a:pt x="8140" y="3737"/>
                  </a:lnTo>
                  <a:lnTo>
                    <a:pt x="7252" y="4077"/>
                  </a:lnTo>
                  <a:lnTo>
                    <a:pt x="6365" y="4453"/>
                  </a:lnTo>
                  <a:lnTo>
                    <a:pt x="5583" y="4810"/>
                  </a:lnTo>
                  <a:lnTo>
                    <a:pt x="4852" y="5185"/>
                  </a:lnTo>
                  <a:lnTo>
                    <a:pt x="4175" y="5561"/>
                  </a:lnTo>
                  <a:lnTo>
                    <a:pt x="3549" y="5936"/>
                  </a:lnTo>
                  <a:lnTo>
                    <a:pt x="3025" y="6330"/>
                  </a:lnTo>
                  <a:lnTo>
                    <a:pt x="2557" y="6723"/>
                  </a:lnTo>
                  <a:lnTo>
                    <a:pt x="2191" y="7117"/>
                  </a:lnTo>
                  <a:lnTo>
                    <a:pt x="1932" y="7528"/>
                  </a:lnTo>
                  <a:lnTo>
                    <a:pt x="1775" y="7939"/>
                  </a:lnTo>
                  <a:lnTo>
                    <a:pt x="1722" y="8351"/>
                  </a:lnTo>
                  <a:lnTo>
                    <a:pt x="1775" y="8780"/>
                  </a:lnTo>
                  <a:lnTo>
                    <a:pt x="1932" y="9190"/>
                  </a:lnTo>
                  <a:lnTo>
                    <a:pt x="2243" y="9638"/>
                  </a:lnTo>
                  <a:lnTo>
                    <a:pt x="2662" y="10067"/>
                  </a:lnTo>
                  <a:lnTo>
                    <a:pt x="3235" y="10514"/>
                  </a:lnTo>
                  <a:lnTo>
                    <a:pt x="3913" y="10943"/>
                  </a:lnTo>
                  <a:lnTo>
                    <a:pt x="4800" y="11408"/>
                  </a:lnTo>
                  <a:lnTo>
                    <a:pt x="5792" y="11855"/>
                  </a:lnTo>
                  <a:lnTo>
                    <a:pt x="6260" y="12052"/>
                  </a:lnTo>
                  <a:lnTo>
                    <a:pt x="6784" y="12230"/>
                  </a:lnTo>
                  <a:lnTo>
                    <a:pt x="7825" y="12588"/>
                  </a:lnTo>
                  <a:lnTo>
                    <a:pt x="8922" y="12928"/>
                  </a:lnTo>
                  <a:lnTo>
                    <a:pt x="9966" y="13286"/>
                  </a:lnTo>
                  <a:lnTo>
                    <a:pt x="10435" y="13482"/>
                  </a:lnTo>
                  <a:lnTo>
                    <a:pt x="10903" y="13661"/>
                  </a:lnTo>
                  <a:lnTo>
                    <a:pt x="11322" y="13857"/>
                  </a:lnTo>
                  <a:lnTo>
                    <a:pt x="11686" y="14073"/>
                  </a:lnTo>
                  <a:lnTo>
                    <a:pt x="12000" y="14287"/>
                  </a:lnTo>
                  <a:lnTo>
                    <a:pt x="12209" y="14537"/>
                  </a:lnTo>
                  <a:lnTo>
                    <a:pt x="12416" y="14770"/>
                  </a:lnTo>
                  <a:lnTo>
                    <a:pt x="12521" y="15038"/>
                  </a:lnTo>
                  <a:lnTo>
                    <a:pt x="12521" y="15306"/>
                  </a:lnTo>
                  <a:lnTo>
                    <a:pt x="12468" y="15556"/>
                  </a:lnTo>
                  <a:lnTo>
                    <a:pt x="12262" y="15806"/>
                  </a:lnTo>
                  <a:lnTo>
                    <a:pt x="12000" y="16057"/>
                  </a:lnTo>
                  <a:lnTo>
                    <a:pt x="11634" y="16290"/>
                  </a:lnTo>
                  <a:lnTo>
                    <a:pt x="11217" y="16522"/>
                  </a:lnTo>
                  <a:lnTo>
                    <a:pt x="10749" y="16737"/>
                  </a:lnTo>
                  <a:lnTo>
                    <a:pt x="10225" y="16951"/>
                  </a:lnTo>
                  <a:lnTo>
                    <a:pt x="9652" y="17147"/>
                  </a:lnTo>
                  <a:lnTo>
                    <a:pt x="9079" y="17363"/>
                  </a:lnTo>
                  <a:lnTo>
                    <a:pt x="7878" y="17720"/>
                  </a:lnTo>
                  <a:lnTo>
                    <a:pt x="6679" y="18060"/>
                  </a:lnTo>
                  <a:lnTo>
                    <a:pt x="5530" y="18382"/>
                  </a:lnTo>
                  <a:lnTo>
                    <a:pt x="4070" y="18775"/>
                  </a:lnTo>
                  <a:lnTo>
                    <a:pt x="3392" y="18972"/>
                  </a:lnTo>
                  <a:lnTo>
                    <a:pt x="2766" y="19168"/>
                  </a:lnTo>
                  <a:lnTo>
                    <a:pt x="2138" y="19383"/>
                  </a:lnTo>
                  <a:lnTo>
                    <a:pt x="1565" y="19615"/>
                  </a:lnTo>
                  <a:lnTo>
                    <a:pt x="1044" y="19865"/>
                  </a:lnTo>
                  <a:lnTo>
                    <a:pt x="573" y="20151"/>
                  </a:lnTo>
                  <a:lnTo>
                    <a:pt x="262" y="20403"/>
                  </a:lnTo>
                  <a:lnTo>
                    <a:pt x="52" y="20653"/>
                  </a:lnTo>
                  <a:lnTo>
                    <a:pt x="0" y="20777"/>
                  </a:lnTo>
                  <a:lnTo>
                    <a:pt x="0" y="20885"/>
                  </a:lnTo>
                  <a:lnTo>
                    <a:pt x="52" y="20992"/>
                  </a:lnTo>
                  <a:lnTo>
                    <a:pt x="105" y="21099"/>
                  </a:lnTo>
                  <a:lnTo>
                    <a:pt x="209" y="21189"/>
                  </a:lnTo>
                  <a:lnTo>
                    <a:pt x="366" y="21278"/>
                  </a:lnTo>
                  <a:lnTo>
                    <a:pt x="573" y="21368"/>
                  </a:lnTo>
                  <a:lnTo>
                    <a:pt x="835" y="21422"/>
                  </a:lnTo>
                  <a:lnTo>
                    <a:pt x="1097" y="21493"/>
                  </a:lnTo>
                  <a:lnTo>
                    <a:pt x="1460" y="21528"/>
                  </a:lnTo>
                  <a:lnTo>
                    <a:pt x="1827" y="21564"/>
                  </a:lnTo>
                  <a:lnTo>
                    <a:pt x="2295" y="21600"/>
                  </a:lnTo>
                  <a:lnTo>
                    <a:pt x="2557" y="21582"/>
                  </a:lnTo>
                  <a:lnTo>
                    <a:pt x="2921" y="21528"/>
                  </a:lnTo>
                  <a:lnTo>
                    <a:pt x="3183" y="21475"/>
                  </a:lnTo>
                  <a:lnTo>
                    <a:pt x="3235" y="21457"/>
                  </a:lnTo>
                  <a:lnTo>
                    <a:pt x="3183" y="21457"/>
                  </a:lnTo>
                  <a:lnTo>
                    <a:pt x="2505" y="21422"/>
                  </a:lnTo>
                  <a:lnTo>
                    <a:pt x="1984" y="21350"/>
                  </a:lnTo>
                  <a:lnTo>
                    <a:pt x="1775" y="21296"/>
                  </a:lnTo>
                  <a:lnTo>
                    <a:pt x="1617" y="21242"/>
                  </a:lnTo>
                  <a:lnTo>
                    <a:pt x="1460" y="21189"/>
                  </a:lnTo>
                  <a:lnTo>
                    <a:pt x="1303" y="21135"/>
                  </a:lnTo>
                  <a:lnTo>
                    <a:pt x="1149" y="20992"/>
                  </a:lnTo>
                  <a:lnTo>
                    <a:pt x="1097" y="20849"/>
                  </a:lnTo>
                  <a:lnTo>
                    <a:pt x="1097" y="20688"/>
                  </a:lnTo>
                  <a:lnTo>
                    <a:pt x="1149" y="20509"/>
                  </a:lnTo>
                  <a:lnTo>
                    <a:pt x="1303" y="20331"/>
                  </a:lnTo>
                  <a:lnTo>
                    <a:pt x="1513" y="20151"/>
                  </a:lnTo>
                  <a:lnTo>
                    <a:pt x="1775" y="19973"/>
                  </a:lnTo>
                  <a:lnTo>
                    <a:pt x="2034" y="19794"/>
                  </a:lnTo>
                  <a:lnTo>
                    <a:pt x="2348" y="19633"/>
                  </a:lnTo>
                  <a:lnTo>
                    <a:pt x="2662" y="19490"/>
                  </a:lnTo>
                  <a:lnTo>
                    <a:pt x="2973" y="19347"/>
                  </a:lnTo>
                  <a:lnTo>
                    <a:pt x="3287" y="19240"/>
                  </a:lnTo>
                  <a:lnTo>
                    <a:pt x="4175" y="18954"/>
                  </a:lnTo>
                  <a:lnTo>
                    <a:pt x="5114" y="18686"/>
                  </a:lnTo>
                  <a:lnTo>
                    <a:pt x="6991" y="18149"/>
                  </a:lnTo>
                  <a:lnTo>
                    <a:pt x="8922" y="17631"/>
                  </a:lnTo>
                  <a:lnTo>
                    <a:pt x="9809" y="17363"/>
                  </a:lnTo>
                  <a:lnTo>
                    <a:pt x="10697" y="17059"/>
                  </a:lnTo>
                  <a:lnTo>
                    <a:pt x="11322" y="16826"/>
                  </a:lnTo>
                  <a:lnTo>
                    <a:pt x="11843" y="16593"/>
                  </a:lnTo>
                  <a:lnTo>
                    <a:pt x="12314" y="16343"/>
                  </a:lnTo>
                  <a:lnTo>
                    <a:pt x="12730" y="16093"/>
                  </a:lnTo>
                  <a:lnTo>
                    <a:pt x="13097" y="15824"/>
                  </a:lnTo>
                  <a:lnTo>
                    <a:pt x="13356" y="15538"/>
                  </a:lnTo>
                  <a:lnTo>
                    <a:pt x="13513" y="15252"/>
                  </a:lnTo>
                  <a:lnTo>
                    <a:pt x="13617" y="14948"/>
                  </a:lnTo>
                  <a:lnTo>
                    <a:pt x="13617" y="14716"/>
                  </a:lnTo>
                  <a:lnTo>
                    <a:pt x="13513" y="14483"/>
                  </a:lnTo>
                  <a:lnTo>
                    <a:pt x="13303" y="14269"/>
                  </a:lnTo>
                  <a:lnTo>
                    <a:pt x="13044" y="14073"/>
                  </a:lnTo>
                  <a:lnTo>
                    <a:pt x="12730" y="13875"/>
                  </a:lnTo>
                  <a:lnTo>
                    <a:pt x="12366" y="13679"/>
                  </a:lnTo>
                  <a:lnTo>
                    <a:pt x="11948" y="13500"/>
                  </a:lnTo>
                  <a:lnTo>
                    <a:pt x="11479" y="13321"/>
                  </a:lnTo>
                  <a:lnTo>
                    <a:pt x="10487" y="12982"/>
                  </a:lnTo>
                  <a:lnTo>
                    <a:pt x="9495" y="12642"/>
                  </a:lnTo>
                  <a:lnTo>
                    <a:pt x="8503" y="12338"/>
                  </a:lnTo>
                  <a:lnTo>
                    <a:pt x="7566" y="12034"/>
                  </a:lnTo>
                  <a:lnTo>
                    <a:pt x="6470" y="11587"/>
                  </a:lnTo>
                  <a:lnTo>
                    <a:pt x="5949" y="11373"/>
                  </a:lnTo>
                  <a:lnTo>
                    <a:pt x="5478" y="11139"/>
                  </a:lnTo>
                  <a:lnTo>
                    <a:pt x="5062" y="10925"/>
                  </a:lnTo>
                  <a:lnTo>
                    <a:pt x="4695" y="10711"/>
                  </a:lnTo>
                  <a:lnTo>
                    <a:pt x="4332" y="10478"/>
                  </a:lnTo>
                  <a:lnTo>
                    <a:pt x="4017" y="10264"/>
                  </a:lnTo>
                  <a:lnTo>
                    <a:pt x="3756" y="10049"/>
                  </a:lnTo>
                  <a:lnTo>
                    <a:pt x="3497" y="9834"/>
                  </a:lnTo>
                  <a:lnTo>
                    <a:pt x="3287" y="9620"/>
                  </a:lnTo>
                  <a:lnTo>
                    <a:pt x="3130" y="9406"/>
                  </a:lnTo>
                  <a:lnTo>
                    <a:pt x="2973" y="9190"/>
                  </a:lnTo>
                  <a:lnTo>
                    <a:pt x="2868" y="8976"/>
                  </a:lnTo>
                  <a:lnTo>
                    <a:pt x="2766" y="8547"/>
                  </a:lnTo>
                  <a:lnTo>
                    <a:pt x="2766" y="8118"/>
                  </a:lnTo>
                  <a:lnTo>
                    <a:pt x="2868" y="7707"/>
                  </a:lnTo>
                  <a:lnTo>
                    <a:pt x="3130" y="7295"/>
                  </a:lnTo>
                  <a:lnTo>
                    <a:pt x="3444" y="6884"/>
                  </a:lnTo>
                  <a:lnTo>
                    <a:pt x="3860" y="6473"/>
                  </a:lnTo>
                  <a:lnTo>
                    <a:pt x="4384" y="6080"/>
                  </a:lnTo>
                  <a:lnTo>
                    <a:pt x="4957" y="5686"/>
                  </a:lnTo>
                  <a:lnTo>
                    <a:pt x="5635" y="5293"/>
                  </a:lnTo>
                  <a:lnTo>
                    <a:pt x="6365" y="4917"/>
                  </a:lnTo>
                  <a:lnTo>
                    <a:pt x="7200" y="4541"/>
                  </a:lnTo>
                  <a:lnTo>
                    <a:pt x="8035" y="4166"/>
                  </a:lnTo>
                  <a:lnTo>
                    <a:pt x="8975" y="3809"/>
                  </a:lnTo>
                  <a:lnTo>
                    <a:pt x="9914" y="3451"/>
                  </a:lnTo>
                  <a:lnTo>
                    <a:pt x="10903" y="3094"/>
                  </a:lnTo>
                  <a:lnTo>
                    <a:pt x="11948" y="2754"/>
                  </a:lnTo>
                  <a:lnTo>
                    <a:pt x="12992" y="2414"/>
                  </a:lnTo>
                  <a:lnTo>
                    <a:pt x="15130" y="1771"/>
                  </a:lnTo>
                  <a:lnTo>
                    <a:pt x="17321" y="1162"/>
                  </a:lnTo>
                  <a:lnTo>
                    <a:pt x="19514" y="572"/>
                  </a:lnTo>
                  <a:lnTo>
                    <a:pt x="21600" y="18"/>
                  </a:lnTo>
                  <a:lnTo>
                    <a:pt x="21548"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448" name="Google Shape;1914;p46"/>
            <p:cNvSpPr/>
            <p:nvPr/>
          </p:nvSpPr>
          <p:spPr>
            <a:xfrm>
              <a:off x="67611" y="21850"/>
              <a:ext cx="149528" cy="285120"/>
            </a:xfrm>
            <a:custGeom>
              <a:avLst/>
              <a:ahLst/>
              <a:cxnLst>
                <a:cxn ang="0">
                  <a:pos x="wd2" y="hd2"/>
                </a:cxn>
                <a:cxn ang="5400000">
                  <a:pos x="wd2" y="hd2"/>
                </a:cxn>
                <a:cxn ang="10800000">
                  <a:pos x="wd2" y="hd2"/>
                </a:cxn>
                <a:cxn ang="16200000">
                  <a:pos x="wd2" y="hd2"/>
                </a:cxn>
              </a:cxnLst>
              <a:rect l="0" t="0" r="r" b="b"/>
              <a:pathLst>
                <a:path w="21600" h="21600" extrusionOk="0">
                  <a:moveTo>
                    <a:pt x="21464" y="0"/>
                  </a:moveTo>
                  <a:lnTo>
                    <a:pt x="21274" y="14"/>
                  </a:lnTo>
                  <a:lnTo>
                    <a:pt x="21137" y="43"/>
                  </a:lnTo>
                  <a:lnTo>
                    <a:pt x="19777" y="613"/>
                  </a:lnTo>
                  <a:lnTo>
                    <a:pt x="18472" y="1184"/>
                  </a:lnTo>
                  <a:lnTo>
                    <a:pt x="17166" y="1769"/>
                  </a:lnTo>
                  <a:lnTo>
                    <a:pt x="15888" y="2383"/>
                  </a:lnTo>
                  <a:lnTo>
                    <a:pt x="14663" y="2996"/>
                  </a:lnTo>
                  <a:lnTo>
                    <a:pt x="13439" y="3623"/>
                  </a:lnTo>
                  <a:lnTo>
                    <a:pt x="12215" y="4265"/>
                  </a:lnTo>
                  <a:lnTo>
                    <a:pt x="11044" y="4922"/>
                  </a:lnTo>
                  <a:lnTo>
                    <a:pt x="9957" y="5521"/>
                  </a:lnTo>
                  <a:lnTo>
                    <a:pt x="8869" y="6149"/>
                  </a:lnTo>
                  <a:lnTo>
                    <a:pt x="7807" y="6777"/>
                  </a:lnTo>
                  <a:lnTo>
                    <a:pt x="6747" y="7433"/>
                  </a:lnTo>
                  <a:lnTo>
                    <a:pt x="6257" y="7761"/>
                  </a:lnTo>
                  <a:lnTo>
                    <a:pt x="5767" y="8104"/>
                  </a:lnTo>
                  <a:lnTo>
                    <a:pt x="5277" y="8446"/>
                  </a:lnTo>
                  <a:lnTo>
                    <a:pt x="4842" y="8789"/>
                  </a:lnTo>
                  <a:lnTo>
                    <a:pt x="4379" y="9145"/>
                  </a:lnTo>
                  <a:lnTo>
                    <a:pt x="3971" y="9501"/>
                  </a:lnTo>
                  <a:lnTo>
                    <a:pt x="3590" y="9859"/>
                  </a:lnTo>
                  <a:lnTo>
                    <a:pt x="3237" y="10229"/>
                  </a:lnTo>
                  <a:lnTo>
                    <a:pt x="3075" y="10415"/>
                  </a:lnTo>
                  <a:lnTo>
                    <a:pt x="2938" y="10600"/>
                  </a:lnTo>
                  <a:lnTo>
                    <a:pt x="2802" y="10771"/>
                  </a:lnTo>
                  <a:lnTo>
                    <a:pt x="2720" y="10943"/>
                  </a:lnTo>
                  <a:lnTo>
                    <a:pt x="2639" y="11114"/>
                  </a:lnTo>
                  <a:lnTo>
                    <a:pt x="2585" y="11271"/>
                  </a:lnTo>
                  <a:lnTo>
                    <a:pt x="2557" y="11442"/>
                  </a:lnTo>
                  <a:lnTo>
                    <a:pt x="2557" y="11756"/>
                  </a:lnTo>
                  <a:lnTo>
                    <a:pt x="2585" y="11898"/>
                  </a:lnTo>
                  <a:lnTo>
                    <a:pt x="2667" y="12198"/>
                  </a:lnTo>
                  <a:lnTo>
                    <a:pt x="2802" y="12484"/>
                  </a:lnTo>
                  <a:lnTo>
                    <a:pt x="3020" y="12768"/>
                  </a:lnTo>
                  <a:lnTo>
                    <a:pt x="3264" y="13054"/>
                  </a:lnTo>
                  <a:lnTo>
                    <a:pt x="3536" y="13325"/>
                  </a:lnTo>
                  <a:lnTo>
                    <a:pt x="3863" y="13610"/>
                  </a:lnTo>
                  <a:lnTo>
                    <a:pt x="4190" y="13881"/>
                  </a:lnTo>
                  <a:lnTo>
                    <a:pt x="4924" y="14438"/>
                  </a:lnTo>
                  <a:lnTo>
                    <a:pt x="5658" y="15023"/>
                  </a:lnTo>
                  <a:lnTo>
                    <a:pt x="5904" y="15223"/>
                  </a:lnTo>
                  <a:lnTo>
                    <a:pt x="6093" y="15422"/>
                  </a:lnTo>
                  <a:lnTo>
                    <a:pt x="6257" y="15622"/>
                  </a:lnTo>
                  <a:lnTo>
                    <a:pt x="6394" y="15822"/>
                  </a:lnTo>
                  <a:lnTo>
                    <a:pt x="6501" y="16021"/>
                  </a:lnTo>
                  <a:lnTo>
                    <a:pt x="6610" y="16221"/>
                  </a:lnTo>
                  <a:lnTo>
                    <a:pt x="6665" y="16421"/>
                  </a:lnTo>
                  <a:lnTo>
                    <a:pt x="6692" y="16635"/>
                  </a:lnTo>
                  <a:lnTo>
                    <a:pt x="6692" y="16835"/>
                  </a:lnTo>
                  <a:lnTo>
                    <a:pt x="6665" y="17049"/>
                  </a:lnTo>
                  <a:lnTo>
                    <a:pt x="6638" y="17263"/>
                  </a:lnTo>
                  <a:lnTo>
                    <a:pt x="6556" y="17463"/>
                  </a:lnTo>
                  <a:lnTo>
                    <a:pt x="6474" y="17677"/>
                  </a:lnTo>
                  <a:lnTo>
                    <a:pt x="6366" y="17891"/>
                  </a:lnTo>
                  <a:lnTo>
                    <a:pt x="6230" y="18105"/>
                  </a:lnTo>
                  <a:lnTo>
                    <a:pt x="6066" y="18319"/>
                  </a:lnTo>
                  <a:lnTo>
                    <a:pt x="5904" y="18518"/>
                  </a:lnTo>
                  <a:lnTo>
                    <a:pt x="5685" y="18747"/>
                  </a:lnTo>
                  <a:lnTo>
                    <a:pt x="5414" y="18989"/>
                  </a:lnTo>
                  <a:lnTo>
                    <a:pt x="5142" y="19232"/>
                  </a:lnTo>
                  <a:lnTo>
                    <a:pt x="4815" y="19474"/>
                  </a:lnTo>
                  <a:lnTo>
                    <a:pt x="4488" y="19716"/>
                  </a:lnTo>
                  <a:lnTo>
                    <a:pt x="4135" y="19959"/>
                  </a:lnTo>
                  <a:lnTo>
                    <a:pt x="3727" y="20202"/>
                  </a:lnTo>
                  <a:lnTo>
                    <a:pt x="3346" y="20430"/>
                  </a:lnTo>
                  <a:lnTo>
                    <a:pt x="2911" y="20644"/>
                  </a:lnTo>
                  <a:lnTo>
                    <a:pt x="2503" y="20844"/>
                  </a:lnTo>
                  <a:lnTo>
                    <a:pt x="2067" y="21015"/>
                  </a:lnTo>
                  <a:lnTo>
                    <a:pt x="1605" y="21172"/>
                  </a:lnTo>
                  <a:lnTo>
                    <a:pt x="1170" y="21300"/>
                  </a:lnTo>
                  <a:lnTo>
                    <a:pt x="734" y="21400"/>
                  </a:lnTo>
                  <a:lnTo>
                    <a:pt x="299" y="21471"/>
                  </a:lnTo>
                  <a:lnTo>
                    <a:pt x="109" y="21500"/>
                  </a:lnTo>
                  <a:lnTo>
                    <a:pt x="0" y="21557"/>
                  </a:lnTo>
                  <a:lnTo>
                    <a:pt x="0" y="21586"/>
                  </a:lnTo>
                  <a:lnTo>
                    <a:pt x="82" y="21600"/>
                  </a:lnTo>
                  <a:lnTo>
                    <a:pt x="191" y="21586"/>
                  </a:lnTo>
                  <a:lnTo>
                    <a:pt x="734" y="21514"/>
                  </a:lnTo>
                  <a:lnTo>
                    <a:pt x="1251" y="21400"/>
                  </a:lnTo>
                  <a:lnTo>
                    <a:pt x="1769" y="21271"/>
                  </a:lnTo>
                  <a:lnTo>
                    <a:pt x="2259" y="21115"/>
                  </a:lnTo>
                  <a:lnTo>
                    <a:pt x="2720" y="20944"/>
                  </a:lnTo>
                  <a:lnTo>
                    <a:pt x="3182" y="20744"/>
                  </a:lnTo>
                  <a:lnTo>
                    <a:pt x="3618" y="20530"/>
                  </a:lnTo>
                  <a:lnTo>
                    <a:pt x="4053" y="20302"/>
                  </a:lnTo>
                  <a:lnTo>
                    <a:pt x="4434" y="20059"/>
                  </a:lnTo>
                  <a:lnTo>
                    <a:pt x="4815" y="19817"/>
                  </a:lnTo>
                  <a:lnTo>
                    <a:pt x="5169" y="19560"/>
                  </a:lnTo>
                  <a:lnTo>
                    <a:pt x="5523" y="19303"/>
                  </a:lnTo>
                  <a:lnTo>
                    <a:pt x="5822" y="19032"/>
                  </a:lnTo>
                  <a:lnTo>
                    <a:pt x="6121" y="18775"/>
                  </a:lnTo>
                  <a:lnTo>
                    <a:pt x="6394" y="18518"/>
                  </a:lnTo>
                  <a:lnTo>
                    <a:pt x="6638" y="18261"/>
                  </a:lnTo>
                  <a:lnTo>
                    <a:pt x="6802" y="18076"/>
                  </a:lnTo>
                  <a:lnTo>
                    <a:pt x="6937" y="17876"/>
                  </a:lnTo>
                  <a:lnTo>
                    <a:pt x="7046" y="17691"/>
                  </a:lnTo>
                  <a:lnTo>
                    <a:pt x="7128" y="17491"/>
                  </a:lnTo>
                  <a:lnTo>
                    <a:pt x="7210" y="17306"/>
                  </a:lnTo>
                  <a:lnTo>
                    <a:pt x="7264" y="17105"/>
                  </a:lnTo>
                  <a:lnTo>
                    <a:pt x="7290" y="16906"/>
                  </a:lnTo>
                  <a:lnTo>
                    <a:pt x="7290" y="16706"/>
                  </a:lnTo>
                  <a:lnTo>
                    <a:pt x="7264" y="16521"/>
                  </a:lnTo>
                  <a:lnTo>
                    <a:pt x="7210" y="16321"/>
                  </a:lnTo>
                  <a:lnTo>
                    <a:pt x="7155" y="16121"/>
                  </a:lnTo>
                  <a:lnTo>
                    <a:pt x="7073" y="15936"/>
                  </a:lnTo>
                  <a:lnTo>
                    <a:pt x="6964" y="15736"/>
                  </a:lnTo>
                  <a:lnTo>
                    <a:pt x="6829" y="15551"/>
                  </a:lnTo>
                  <a:lnTo>
                    <a:pt x="6665" y="15365"/>
                  </a:lnTo>
                  <a:lnTo>
                    <a:pt x="6501" y="15180"/>
                  </a:lnTo>
                  <a:lnTo>
                    <a:pt x="6121" y="14838"/>
                  </a:lnTo>
                  <a:lnTo>
                    <a:pt x="5712" y="14523"/>
                  </a:lnTo>
                  <a:lnTo>
                    <a:pt x="4869" y="13910"/>
                  </a:lnTo>
                  <a:lnTo>
                    <a:pt x="4434" y="13596"/>
                  </a:lnTo>
                  <a:lnTo>
                    <a:pt x="4026" y="13282"/>
                  </a:lnTo>
                  <a:lnTo>
                    <a:pt x="3645" y="12954"/>
                  </a:lnTo>
                  <a:lnTo>
                    <a:pt x="3483" y="12783"/>
                  </a:lnTo>
                  <a:lnTo>
                    <a:pt x="3319" y="12597"/>
                  </a:lnTo>
                  <a:lnTo>
                    <a:pt x="3182" y="12383"/>
                  </a:lnTo>
                  <a:lnTo>
                    <a:pt x="3075" y="12155"/>
                  </a:lnTo>
                  <a:lnTo>
                    <a:pt x="2993" y="11941"/>
                  </a:lnTo>
                  <a:lnTo>
                    <a:pt x="2965" y="11713"/>
                  </a:lnTo>
                  <a:lnTo>
                    <a:pt x="2965" y="11485"/>
                  </a:lnTo>
                  <a:lnTo>
                    <a:pt x="3020" y="11271"/>
                  </a:lnTo>
                  <a:lnTo>
                    <a:pt x="3075" y="11042"/>
                  </a:lnTo>
                  <a:lnTo>
                    <a:pt x="3182" y="10814"/>
                  </a:lnTo>
                  <a:lnTo>
                    <a:pt x="3319" y="10586"/>
                  </a:lnTo>
                  <a:lnTo>
                    <a:pt x="3483" y="10357"/>
                  </a:lnTo>
                  <a:lnTo>
                    <a:pt x="3645" y="10129"/>
                  </a:lnTo>
                  <a:lnTo>
                    <a:pt x="3863" y="9901"/>
                  </a:lnTo>
                  <a:lnTo>
                    <a:pt x="4080" y="9672"/>
                  </a:lnTo>
                  <a:lnTo>
                    <a:pt x="4326" y="9445"/>
                  </a:lnTo>
                  <a:lnTo>
                    <a:pt x="4869" y="9003"/>
                  </a:lnTo>
                  <a:lnTo>
                    <a:pt x="5468" y="8560"/>
                  </a:lnTo>
                  <a:lnTo>
                    <a:pt x="6066" y="8146"/>
                  </a:lnTo>
                  <a:lnTo>
                    <a:pt x="6720" y="7732"/>
                  </a:lnTo>
                  <a:lnTo>
                    <a:pt x="7372" y="7333"/>
                  </a:lnTo>
                  <a:lnTo>
                    <a:pt x="8623" y="6606"/>
                  </a:lnTo>
                  <a:lnTo>
                    <a:pt x="9712" y="5977"/>
                  </a:lnTo>
                  <a:lnTo>
                    <a:pt x="11072" y="5179"/>
                  </a:lnTo>
                  <a:lnTo>
                    <a:pt x="12459" y="4394"/>
                  </a:lnTo>
                  <a:lnTo>
                    <a:pt x="13902" y="3623"/>
                  </a:lnTo>
                  <a:lnTo>
                    <a:pt x="15370" y="2868"/>
                  </a:lnTo>
                  <a:lnTo>
                    <a:pt x="16866" y="2140"/>
                  </a:lnTo>
                  <a:lnTo>
                    <a:pt x="18390" y="1426"/>
                  </a:lnTo>
                  <a:lnTo>
                    <a:pt x="19968" y="741"/>
                  </a:lnTo>
                  <a:lnTo>
                    <a:pt x="21573" y="57"/>
                  </a:lnTo>
                  <a:lnTo>
                    <a:pt x="21600" y="29"/>
                  </a:lnTo>
                  <a:lnTo>
                    <a:pt x="21600" y="14"/>
                  </a:lnTo>
                  <a:lnTo>
                    <a:pt x="21545"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449" name="Google Shape;1915;p46"/>
            <p:cNvSpPr/>
            <p:nvPr/>
          </p:nvSpPr>
          <p:spPr>
            <a:xfrm>
              <a:off x="380598" y="91153"/>
              <a:ext cx="56881" cy="147081"/>
            </a:xfrm>
            <a:custGeom>
              <a:avLst/>
              <a:ahLst/>
              <a:cxnLst>
                <a:cxn ang="0">
                  <a:pos x="wd2" y="hd2"/>
                </a:cxn>
                <a:cxn ang="5400000">
                  <a:pos x="wd2" y="hd2"/>
                </a:cxn>
                <a:cxn ang="10800000">
                  <a:pos x="wd2" y="hd2"/>
                </a:cxn>
                <a:cxn ang="16200000">
                  <a:pos x="wd2" y="hd2"/>
                </a:cxn>
              </a:cxnLst>
              <a:rect l="0" t="0" r="r" b="b"/>
              <a:pathLst>
                <a:path w="21600" h="21600" extrusionOk="0">
                  <a:moveTo>
                    <a:pt x="11943" y="0"/>
                  </a:moveTo>
                  <a:lnTo>
                    <a:pt x="11659" y="28"/>
                  </a:lnTo>
                  <a:lnTo>
                    <a:pt x="11444" y="56"/>
                  </a:lnTo>
                  <a:lnTo>
                    <a:pt x="11157" y="110"/>
                  </a:lnTo>
                  <a:lnTo>
                    <a:pt x="11013" y="165"/>
                  </a:lnTo>
                  <a:lnTo>
                    <a:pt x="10942" y="221"/>
                  </a:lnTo>
                  <a:lnTo>
                    <a:pt x="11013" y="276"/>
                  </a:lnTo>
                  <a:lnTo>
                    <a:pt x="12014" y="608"/>
                  </a:lnTo>
                  <a:lnTo>
                    <a:pt x="12947" y="995"/>
                  </a:lnTo>
                  <a:lnTo>
                    <a:pt x="13805" y="1355"/>
                  </a:lnTo>
                  <a:lnTo>
                    <a:pt x="14590" y="1743"/>
                  </a:lnTo>
                  <a:lnTo>
                    <a:pt x="15376" y="2157"/>
                  </a:lnTo>
                  <a:lnTo>
                    <a:pt x="16093" y="2572"/>
                  </a:lnTo>
                  <a:lnTo>
                    <a:pt x="16735" y="2987"/>
                  </a:lnTo>
                  <a:lnTo>
                    <a:pt x="17377" y="3430"/>
                  </a:lnTo>
                  <a:lnTo>
                    <a:pt x="17880" y="3872"/>
                  </a:lnTo>
                  <a:lnTo>
                    <a:pt x="18382" y="4315"/>
                  </a:lnTo>
                  <a:lnTo>
                    <a:pt x="18809" y="4756"/>
                  </a:lnTo>
                  <a:lnTo>
                    <a:pt x="19168" y="5226"/>
                  </a:lnTo>
                  <a:lnTo>
                    <a:pt x="19526" y="5697"/>
                  </a:lnTo>
                  <a:lnTo>
                    <a:pt x="19738" y="6139"/>
                  </a:lnTo>
                  <a:lnTo>
                    <a:pt x="19882" y="6609"/>
                  </a:lnTo>
                  <a:lnTo>
                    <a:pt x="20025" y="7080"/>
                  </a:lnTo>
                  <a:lnTo>
                    <a:pt x="20025" y="8020"/>
                  </a:lnTo>
                  <a:lnTo>
                    <a:pt x="19953" y="8491"/>
                  </a:lnTo>
                  <a:lnTo>
                    <a:pt x="19738" y="8933"/>
                  </a:lnTo>
                  <a:lnTo>
                    <a:pt x="19526" y="9402"/>
                  </a:lnTo>
                  <a:lnTo>
                    <a:pt x="19168" y="9845"/>
                  </a:lnTo>
                  <a:lnTo>
                    <a:pt x="18809" y="10287"/>
                  </a:lnTo>
                  <a:lnTo>
                    <a:pt x="18310" y="10730"/>
                  </a:lnTo>
                  <a:lnTo>
                    <a:pt x="17808" y="11145"/>
                  </a:lnTo>
                  <a:lnTo>
                    <a:pt x="17166" y="11560"/>
                  </a:lnTo>
                  <a:lnTo>
                    <a:pt x="16448" y="11974"/>
                  </a:lnTo>
                  <a:lnTo>
                    <a:pt x="15663" y="12363"/>
                  </a:lnTo>
                  <a:lnTo>
                    <a:pt x="14805" y="12750"/>
                  </a:lnTo>
                  <a:lnTo>
                    <a:pt x="13876" y="13109"/>
                  </a:lnTo>
                  <a:lnTo>
                    <a:pt x="12804" y="13469"/>
                  </a:lnTo>
                  <a:lnTo>
                    <a:pt x="11659" y="13800"/>
                  </a:lnTo>
                  <a:lnTo>
                    <a:pt x="11300" y="13856"/>
                  </a:lnTo>
                  <a:lnTo>
                    <a:pt x="10870" y="13939"/>
                  </a:lnTo>
                  <a:lnTo>
                    <a:pt x="9725" y="14132"/>
                  </a:lnTo>
                  <a:lnTo>
                    <a:pt x="8298" y="14326"/>
                  </a:lnTo>
                  <a:lnTo>
                    <a:pt x="6795" y="14547"/>
                  </a:lnTo>
                  <a:lnTo>
                    <a:pt x="5363" y="14769"/>
                  </a:lnTo>
                  <a:lnTo>
                    <a:pt x="4721" y="14906"/>
                  </a:lnTo>
                  <a:lnTo>
                    <a:pt x="4151" y="15045"/>
                  </a:lnTo>
                  <a:lnTo>
                    <a:pt x="3577" y="15211"/>
                  </a:lnTo>
                  <a:lnTo>
                    <a:pt x="3218" y="15348"/>
                  </a:lnTo>
                  <a:lnTo>
                    <a:pt x="2935" y="15515"/>
                  </a:lnTo>
                  <a:lnTo>
                    <a:pt x="2791" y="15709"/>
                  </a:lnTo>
                  <a:lnTo>
                    <a:pt x="2719" y="15902"/>
                  </a:lnTo>
                  <a:lnTo>
                    <a:pt x="2791" y="16096"/>
                  </a:lnTo>
                  <a:lnTo>
                    <a:pt x="2791" y="16289"/>
                  </a:lnTo>
                  <a:lnTo>
                    <a:pt x="2935" y="16456"/>
                  </a:lnTo>
                  <a:lnTo>
                    <a:pt x="3290" y="16787"/>
                  </a:lnTo>
                  <a:lnTo>
                    <a:pt x="3792" y="17146"/>
                  </a:lnTo>
                  <a:lnTo>
                    <a:pt x="4291" y="17396"/>
                  </a:lnTo>
                  <a:lnTo>
                    <a:pt x="4793" y="17645"/>
                  </a:lnTo>
                  <a:lnTo>
                    <a:pt x="5794" y="18143"/>
                  </a:lnTo>
                  <a:lnTo>
                    <a:pt x="6153" y="18363"/>
                  </a:lnTo>
                  <a:lnTo>
                    <a:pt x="6436" y="18613"/>
                  </a:lnTo>
                  <a:lnTo>
                    <a:pt x="6651" y="18889"/>
                  </a:lnTo>
                  <a:lnTo>
                    <a:pt x="6795" y="19193"/>
                  </a:lnTo>
                  <a:lnTo>
                    <a:pt x="6866" y="19498"/>
                  </a:lnTo>
                  <a:lnTo>
                    <a:pt x="6866" y="19802"/>
                  </a:lnTo>
                  <a:lnTo>
                    <a:pt x="6723" y="20106"/>
                  </a:lnTo>
                  <a:lnTo>
                    <a:pt x="6579" y="20383"/>
                  </a:lnTo>
                  <a:lnTo>
                    <a:pt x="6296" y="20632"/>
                  </a:lnTo>
                  <a:lnTo>
                    <a:pt x="5866" y="20852"/>
                  </a:lnTo>
                  <a:lnTo>
                    <a:pt x="5363" y="21046"/>
                  </a:lnTo>
                  <a:lnTo>
                    <a:pt x="4793" y="21185"/>
                  </a:lnTo>
                  <a:lnTo>
                    <a:pt x="4434" y="21241"/>
                  </a:lnTo>
                  <a:lnTo>
                    <a:pt x="4079" y="21295"/>
                  </a:lnTo>
                  <a:lnTo>
                    <a:pt x="3720" y="21322"/>
                  </a:lnTo>
                  <a:lnTo>
                    <a:pt x="2863" y="21322"/>
                  </a:lnTo>
                  <a:lnTo>
                    <a:pt x="2361" y="21267"/>
                  </a:lnTo>
                  <a:lnTo>
                    <a:pt x="1288" y="21157"/>
                  </a:lnTo>
                  <a:lnTo>
                    <a:pt x="1073" y="21157"/>
                  </a:lnTo>
                  <a:lnTo>
                    <a:pt x="861" y="21185"/>
                  </a:lnTo>
                  <a:lnTo>
                    <a:pt x="359" y="21241"/>
                  </a:lnTo>
                  <a:lnTo>
                    <a:pt x="144" y="21295"/>
                  </a:lnTo>
                  <a:lnTo>
                    <a:pt x="0" y="21350"/>
                  </a:lnTo>
                  <a:lnTo>
                    <a:pt x="0" y="21406"/>
                  </a:lnTo>
                  <a:lnTo>
                    <a:pt x="144" y="21433"/>
                  </a:lnTo>
                  <a:lnTo>
                    <a:pt x="861" y="21544"/>
                  </a:lnTo>
                  <a:lnTo>
                    <a:pt x="1647" y="21600"/>
                  </a:lnTo>
                  <a:lnTo>
                    <a:pt x="3006" y="21600"/>
                  </a:lnTo>
                  <a:lnTo>
                    <a:pt x="3720" y="21572"/>
                  </a:lnTo>
                  <a:lnTo>
                    <a:pt x="4362" y="21489"/>
                  </a:lnTo>
                  <a:lnTo>
                    <a:pt x="4936" y="21406"/>
                  </a:lnTo>
                  <a:lnTo>
                    <a:pt x="5507" y="21267"/>
                  </a:lnTo>
                  <a:lnTo>
                    <a:pt x="6081" y="21130"/>
                  </a:lnTo>
                  <a:lnTo>
                    <a:pt x="6579" y="20963"/>
                  </a:lnTo>
                  <a:lnTo>
                    <a:pt x="7082" y="20770"/>
                  </a:lnTo>
                  <a:lnTo>
                    <a:pt x="7440" y="20548"/>
                  </a:lnTo>
                  <a:lnTo>
                    <a:pt x="7867" y="20300"/>
                  </a:lnTo>
                  <a:lnTo>
                    <a:pt x="8154" y="20050"/>
                  </a:lnTo>
                  <a:lnTo>
                    <a:pt x="8441" y="19774"/>
                  </a:lnTo>
                  <a:lnTo>
                    <a:pt x="8653" y="19470"/>
                  </a:lnTo>
                  <a:lnTo>
                    <a:pt x="8653" y="19028"/>
                  </a:lnTo>
                  <a:lnTo>
                    <a:pt x="8513" y="18861"/>
                  </a:lnTo>
                  <a:lnTo>
                    <a:pt x="8226" y="18557"/>
                  </a:lnTo>
                  <a:lnTo>
                    <a:pt x="7795" y="18281"/>
                  </a:lnTo>
                  <a:lnTo>
                    <a:pt x="7297" y="17976"/>
                  </a:lnTo>
                  <a:lnTo>
                    <a:pt x="6795" y="17728"/>
                  </a:lnTo>
                  <a:lnTo>
                    <a:pt x="5794" y="17258"/>
                  </a:lnTo>
                  <a:lnTo>
                    <a:pt x="5223" y="16898"/>
                  </a:lnTo>
                  <a:lnTo>
                    <a:pt x="5008" y="16759"/>
                  </a:lnTo>
                  <a:lnTo>
                    <a:pt x="4865" y="16594"/>
                  </a:lnTo>
                  <a:lnTo>
                    <a:pt x="4793" y="16456"/>
                  </a:lnTo>
                  <a:lnTo>
                    <a:pt x="4721" y="16317"/>
                  </a:lnTo>
                  <a:lnTo>
                    <a:pt x="4721" y="16178"/>
                  </a:lnTo>
                  <a:lnTo>
                    <a:pt x="4793" y="16041"/>
                  </a:lnTo>
                  <a:lnTo>
                    <a:pt x="4865" y="15930"/>
                  </a:lnTo>
                  <a:lnTo>
                    <a:pt x="5008" y="15791"/>
                  </a:lnTo>
                  <a:lnTo>
                    <a:pt x="5363" y="15570"/>
                  </a:lnTo>
                  <a:lnTo>
                    <a:pt x="5866" y="15376"/>
                  </a:lnTo>
                  <a:lnTo>
                    <a:pt x="6508" y="15183"/>
                  </a:lnTo>
                  <a:lnTo>
                    <a:pt x="7225" y="15017"/>
                  </a:lnTo>
                  <a:lnTo>
                    <a:pt x="7939" y="14852"/>
                  </a:lnTo>
                  <a:lnTo>
                    <a:pt x="9586" y="14547"/>
                  </a:lnTo>
                  <a:lnTo>
                    <a:pt x="11157" y="14243"/>
                  </a:lnTo>
                  <a:lnTo>
                    <a:pt x="12588" y="13967"/>
                  </a:lnTo>
                  <a:lnTo>
                    <a:pt x="13805" y="13661"/>
                  </a:lnTo>
                  <a:lnTo>
                    <a:pt x="14949" y="13330"/>
                  </a:lnTo>
                  <a:lnTo>
                    <a:pt x="16022" y="12971"/>
                  </a:lnTo>
                  <a:lnTo>
                    <a:pt x="16951" y="12583"/>
                  </a:lnTo>
                  <a:lnTo>
                    <a:pt x="17808" y="12196"/>
                  </a:lnTo>
                  <a:lnTo>
                    <a:pt x="18522" y="11809"/>
                  </a:lnTo>
                  <a:lnTo>
                    <a:pt x="19239" y="11367"/>
                  </a:lnTo>
                  <a:lnTo>
                    <a:pt x="19810" y="10952"/>
                  </a:lnTo>
                  <a:lnTo>
                    <a:pt x="20312" y="10509"/>
                  </a:lnTo>
                  <a:lnTo>
                    <a:pt x="20739" y="10039"/>
                  </a:lnTo>
                  <a:lnTo>
                    <a:pt x="21026" y="9569"/>
                  </a:lnTo>
                  <a:lnTo>
                    <a:pt x="21313" y="9098"/>
                  </a:lnTo>
                  <a:lnTo>
                    <a:pt x="21456" y="8628"/>
                  </a:lnTo>
                  <a:lnTo>
                    <a:pt x="21600" y="8131"/>
                  </a:lnTo>
                  <a:lnTo>
                    <a:pt x="21600" y="7633"/>
                  </a:lnTo>
                  <a:lnTo>
                    <a:pt x="21528" y="7135"/>
                  </a:lnTo>
                  <a:lnTo>
                    <a:pt x="21456" y="6637"/>
                  </a:lnTo>
                  <a:lnTo>
                    <a:pt x="21241" y="6167"/>
                  </a:lnTo>
                  <a:lnTo>
                    <a:pt x="20954" y="5669"/>
                  </a:lnTo>
                  <a:lnTo>
                    <a:pt x="20667" y="5171"/>
                  </a:lnTo>
                  <a:lnTo>
                    <a:pt x="20312" y="4674"/>
                  </a:lnTo>
                  <a:lnTo>
                    <a:pt x="19810" y="4204"/>
                  </a:lnTo>
                  <a:lnTo>
                    <a:pt x="19311" y="3733"/>
                  </a:lnTo>
                  <a:lnTo>
                    <a:pt x="18737" y="3263"/>
                  </a:lnTo>
                  <a:lnTo>
                    <a:pt x="18167" y="2821"/>
                  </a:lnTo>
                  <a:lnTo>
                    <a:pt x="17449" y="2378"/>
                  </a:lnTo>
                  <a:lnTo>
                    <a:pt x="16735" y="1963"/>
                  </a:lnTo>
                  <a:lnTo>
                    <a:pt x="15950" y="1548"/>
                  </a:lnTo>
                  <a:lnTo>
                    <a:pt x="15164" y="1133"/>
                  </a:lnTo>
                  <a:lnTo>
                    <a:pt x="14303" y="746"/>
                  </a:lnTo>
                  <a:lnTo>
                    <a:pt x="13374" y="387"/>
                  </a:lnTo>
                  <a:lnTo>
                    <a:pt x="12373" y="56"/>
                  </a:lnTo>
                  <a:lnTo>
                    <a:pt x="12230" y="28"/>
                  </a:lnTo>
                  <a:lnTo>
                    <a:pt x="11943"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sp>
          <p:nvSpPr>
            <p:cNvPr id="1049450" name="Google Shape;1916;p46"/>
            <p:cNvSpPr/>
            <p:nvPr/>
          </p:nvSpPr>
          <p:spPr>
            <a:xfrm>
              <a:off x="270994" y="26933"/>
              <a:ext cx="147459" cy="155743"/>
            </a:xfrm>
            <a:custGeom>
              <a:avLst/>
              <a:ahLst/>
              <a:cxnLst>
                <a:cxn ang="0">
                  <a:pos x="wd2" y="hd2"/>
                </a:cxn>
                <a:cxn ang="5400000">
                  <a:pos x="wd2" y="hd2"/>
                </a:cxn>
                <a:cxn ang="10800000">
                  <a:pos x="wd2" y="hd2"/>
                </a:cxn>
                <a:cxn ang="16200000">
                  <a:pos x="wd2" y="hd2"/>
                </a:cxn>
              </a:cxnLst>
              <a:rect l="0" t="0" r="r" b="b"/>
              <a:pathLst>
                <a:path w="21600" h="21600" extrusionOk="0">
                  <a:moveTo>
                    <a:pt x="277" y="0"/>
                  </a:moveTo>
                  <a:lnTo>
                    <a:pt x="166" y="26"/>
                  </a:lnTo>
                  <a:lnTo>
                    <a:pt x="83" y="79"/>
                  </a:lnTo>
                  <a:lnTo>
                    <a:pt x="0" y="131"/>
                  </a:lnTo>
                  <a:lnTo>
                    <a:pt x="0" y="234"/>
                  </a:lnTo>
                  <a:lnTo>
                    <a:pt x="55" y="731"/>
                  </a:lnTo>
                  <a:lnTo>
                    <a:pt x="138" y="1228"/>
                  </a:lnTo>
                  <a:lnTo>
                    <a:pt x="249" y="1672"/>
                  </a:lnTo>
                  <a:lnTo>
                    <a:pt x="414" y="2116"/>
                  </a:lnTo>
                  <a:lnTo>
                    <a:pt x="608" y="2534"/>
                  </a:lnTo>
                  <a:lnTo>
                    <a:pt x="828" y="2952"/>
                  </a:lnTo>
                  <a:lnTo>
                    <a:pt x="1104" y="3344"/>
                  </a:lnTo>
                  <a:lnTo>
                    <a:pt x="1380" y="3709"/>
                  </a:lnTo>
                  <a:lnTo>
                    <a:pt x="1683" y="4049"/>
                  </a:lnTo>
                  <a:lnTo>
                    <a:pt x="2015" y="4388"/>
                  </a:lnTo>
                  <a:lnTo>
                    <a:pt x="2373" y="4701"/>
                  </a:lnTo>
                  <a:lnTo>
                    <a:pt x="2759" y="5014"/>
                  </a:lnTo>
                  <a:lnTo>
                    <a:pt x="3145" y="5302"/>
                  </a:lnTo>
                  <a:lnTo>
                    <a:pt x="3559" y="5589"/>
                  </a:lnTo>
                  <a:lnTo>
                    <a:pt x="4001" y="5850"/>
                  </a:lnTo>
                  <a:lnTo>
                    <a:pt x="4442" y="6086"/>
                  </a:lnTo>
                  <a:lnTo>
                    <a:pt x="5353" y="6556"/>
                  </a:lnTo>
                  <a:lnTo>
                    <a:pt x="6317" y="6974"/>
                  </a:lnTo>
                  <a:lnTo>
                    <a:pt x="7311" y="7366"/>
                  </a:lnTo>
                  <a:lnTo>
                    <a:pt x="8277" y="7705"/>
                  </a:lnTo>
                  <a:lnTo>
                    <a:pt x="9269" y="8018"/>
                  </a:lnTo>
                  <a:lnTo>
                    <a:pt x="10207" y="8305"/>
                  </a:lnTo>
                  <a:lnTo>
                    <a:pt x="12000" y="8854"/>
                  </a:lnTo>
                  <a:lnTo>
                    <a:pt x="13022" y="9141"/>
                  </a:lnTo>
                  <a:lnTo>
                    <a:pt x="14042" y="9481"/>
                  </a:lnTo>
                  <a:lnTo>
                    <a:pt x="15035" y="9820"/>
                  </a:lnTo>
                  <a:lnTo>
                    <a:pt x="16055" y="10212"/>
                  </a:lnTo>
                  <a:lnTo>
                    <a:pt x="16552" y="10448"/>
                  </a:lnTo>
                  <a:lnTo>
                    <a:pt x="17021" y="10656"/>
                  </a:lnTo>
                  <a:lnTo>
                    <a:pt x="17490" y="10918"/>
                  </a:lnTo>
                  <a:lnTo>
                    <a:pt x="17959" y="11179"/>
                  </a:lnTo>
                  <a:lnTo>
                    <a:pt x="18401" y="11439"/>
                  </a:lnTo>
                  <a:lnTo>
                    <a:pt x="18842" y="11754"/>
                  </a:lnTo>
                  <a:lnTo>
                    <a:pt x="19228" y="12067"/>
                  </a:lnTo>
                  <a:lnTo>
                    <a:pt x="19614" y="12406"/>
                  </a:lnTo>
                  <a:lnTo>
                    <a:pt x="19890" y="12667"/>
                  </a:lnTo>
                  <a:lnTo>
                    <a:pt x="20111" y="12929"/>
                  </a:lnTo>
                  <a:lnTo>
                    <a:pt x="20303" y="13216"/>
                  </a:lnTo>
                  <a:lnTo>
                    <a:pt x="20497" y="13503"/>
                  </a:lnTo>
                  <a:lnTo>
                    <a:pt x="20636" y="13765"/>
                  </a:lnTo>
                  <a:lnTo>
                    <a:pt x="20745" y="14078"/>
                  </a:lnTo>
                  <a:lnTo>
                    <a:pt x="20856" y="14365"/>
                  </a:lnTo>
                  <a:lnTo>
                    <a:pt x="20911" y="14652"/>
                  </a:lnTo>
                  <a:lnTo>
                    <a:pt x="20966" y="14966"/>
                  </a:lnTo>
                  <a:lnTo>
                    <a:pt x="20994" y="15253"/>
                  </a:lnTo>
                  <a:lnTo>
                    <a:pt x="20994" y="15880"/>
                  </a:lnTo>
                  <a:lnTo>
                    <a:pt x="20966" y="16193"/>
                  </a:lnTo>
                  <a:lnTo>
                    <a:pt x="20911" y="16481"/>
                  </a:lnTo>
                  <a:lnTo>
                    <a:pt x="20828" y="16794"/>
                  </a:lnTo>
                  <a:lnTo>
                    <a:pt x="20745" y="17107"/>
                  </a:lnTo>
                  <a:lnTo>
                    <a:pt x="20525" y="17709"/>
                  </a:lnTo>
                  <a:lnTo>
                    <a:pt x="20248" y="18283"/>
                  </a:lnTo>
                  <a:lnTo>
                    <a:pt x="19890" y="18858"/>
                  </a:lnTo>
                  <a:lnTo>
                    <a:pt x="19531" y="19405"/>
                  </a:lnTo>
                  <a:lnTo>
                    <a:pt x="19117" y="19928"/>
                  </a:lnTo>
                  <a:lnTo>
                    <a:pt x="18648" y="20425"/>
                  </a:lnTo>
                  <a:lnTo>
                    <a:pt x="18179" y="20869"/>
                  </a:lnTo>
                  <a:lnTo>
                    <a:pt x="17684" y="21287"/>
                  </a:lnTo>
                  <a:lnTo>
                    <a:pt x="17628" y="21366"/>
                  </a:lnTo>
                  <a:lnTo>
                    <a:pt x="17601" y="21443"/>
                  </a:lnTo>
                  <a:lnTo>
                    <a:pt x="17628" y="21495"/>
                  </a:lnTo>
                  <a:lnTo>
                    <a:pt x="17684" y="21548"/>
                  </a:lnTo>
                  <a:lnTo>
                    <a:pt x="17765" y="21600"/>
                  </a:lnTo>
                  <a:lnTo>
                    <a:pt x="17876" y="21600"/>
                  </a:lnTo>
                  <a:lnTo>
                    <a:pt x="17987" y="21574"/>
                  </a:lnTo>
                  <a:lnTo>
                    <a:pt x="18070" y="21521"/>
                  </a:lnTo>
                  <a:lnTo>
                    <a:pt x="18456" y="21234"/>
                  </a:lnTo>
                  <a:lnTo>
                    <a:pt x="18814" y="20921"/>
                  </a:lnTo>
                  <a:lnTo>
                    <a:pt x="19173" y="20582"/>
                  </a:lnTo>
                  <a:lnTo>
                    <a:pt x="19504" y="20241"/>
                  </a:lnTo>
                  <a:lnTo>
                    <a:pt x="19807" y="19876"/>
                  </a:lnTo>
                  <a:lnTo>
                    <a:pt x="20111" y="19484"/>
                  </a:lnTo>
                  <a:lnTo>
                    <a:pt x="20386" y="19092"/>
                  </a:lnTo>
                  <a:lnTo>
                    <a:pt x="20636" y="18674"/>
                  </a:lnTo>
                  <a:lnTo>
                    <a:pt x="20856" y="18256"/>
                  </a:lnTo>
                  <a:lnTo>
                    <a:pt x="21049" y="17838"/>
                  </a:lnTo>
                  <a:lnTo>
                    <a:pt x="21214" y="17394"/>
                  </a:lnTo>
                  <a:lnTo>
                    <a:pt x="21380" y="16951"/>
                  </a:lnTo>
                  <a:lnTo>
                    <a:pt x="21489" y="16481"/>
                  </a:lnTo>
                  <a:lnTo>
                    <a:pt x="21545" y="16037"/>
                  </a:lnTo>
                  <a:lnTo>
                    <a:pt x="21600" y="15567"/>
                  </a:lnTo>
                  <a:lnTo>
                    <a:pt x="21600" y="15096"/>
                  </a:lnTo>
                  <a:lnTo>
                    <a:pt x="21572" y="14704"/>
                  </a:lnTo>
                  <a:lnTo>
                    <a:pt x="21489" y="14339"/>
                  </a:lnTo>
                  <a:lnTo>
                    <a:pt x="21380" y="13973"/>
                  </a:lnTo>
                  <a:lnTo>
                    <a:pt x="21242" y="13634"/>
                  </a:lnTo>
                  <a:lnTo>
                    <a:pt x="21049" y="13295"/>
                  </a:lnTo>
                  <a:lnTo>
                    <a:pt x="20828" y="12955"/>
                  </a:lnTo>
                  <a:lnTo>
                    <a:pt x="20580" y="12641"/>
                  </a:lnTo>
                  <a:lnTo>
                    <a:pt x="20331" y="12354"/>
                  </a:lnTo>
                  <a:lnTo>
                    <a:pt x="20056" y="12067"/>
                  </a:lnTo>
                  <a:lnTo>
                    <a:pt x="19753" y="11780"/>
                  </a:lnTo>
                  <a:lnTo>
                    <a:pt x="19420" y="11544"/>
                  </a:lnTo>
                  <a:lnTo>
                    <a:pt x="19090" y="11310"/>
                  </a:lnTo>
                  <a:lnTo>
                    <a:pt x="18759" y="11074"/>
                  </a:lnTo>
                  <a:lnTo>
                    <a:pt x="18428" y="10866"/>
                  </a:lnTo>
                  <a:lnTo>
                    <a:pt x="17765" y="10500"/>
                  </a:lnTo>
                  <a:lnTo>
                    <a:pt x="17242" y="10264"/>
                  </a:lnTo>
                  <a:lnTo>
                    <a:pt x="16718" y="10056"/>
                  </a:lnTo>
                  <a:lnTo>
                    <a:pt x="16166" y="9846"/>
                  </a:lnTo>
                  <a:lnTo>
                    <a:pt x="15560" y="9638"/>
                  </a:lnTo>
                  <a:lnTo>
                    <a:pt x="14291" y="9220"/>
                  </a:lnTo>
                  <a:lnTo>
                    <a:pt x="12966" y="8828"/>
                  </a:lnTo>
                  <a:lnTo>
                    <a:pt x="11587" y="8410"/>
                  </a:lnTo>
                  <a:lnTo>
                    <a:pt x="10179" y="7992"/>
                  </a:lnTo>
                  <a:lnTo>
                    <a:pt x="8773" y="7548"/>
                  </a:lnTo>
                  <a:lnTo>
                    <a:pt x="7394" y="7051"/>
                  </a:lnTo>
                  <a:lnTo>
                    <a:pt x="6731" y="6791"/>
                  </a:lnTo>
                  <a:lnTo>
                    <a:pt x="6069" y="6504"/>
                  </a:lnTo>
                  <a:lnTo>
                    <a:pt x="5436" y="6216"/>
                  </a:lnTo>
                  <a:lnTo>
                    <a:pt x="4828" y="5902"/>
                  </a:lnTo>
                  <a:lnTo>
                    <a:pt x="4248" y="5563"/>
                  </a:lnTo>
                  <a:lnTo>
                    <a:pt x="3725" y="5198"/>
                  </a:lnTo>
                  <a:lnTo>
                    <a:pt x="3201" y="4832"/>
                  </a:lnTo>
                  <a:lnTo>
                    <a:pt x="2704" y="4414"/>
                  </a:lnTo>
                  <a:lnTo>
                    <a:pt x="2263" y="3996"/>
                  </a:lnTo>
                  <a:lnTo>
                    <a:pt x="1876" y="3552"/>
                  </a:lnTo>
                  <a:lnTo>
                    <a:pt x="1518" y="3055"/>
                  </a:lnTo>
                  <a:lnTo>
                    <a:pt x="1215" y="2560"/>
                  </a:lnTo>
                  <a:lnTo>
                    <a:pt x="966" y="2011"/>
                  </a:lnTo>
                  <a:lnTo>
                    <a:pt x="774" y="1436"/>
                  </a:lnTo>
                  <a:lnTo>
                    <a:pt x="691" y="1149"/>
                  </a:lnTo>
                  <a:lnTo>
                    <a:pt x="635" y="836"/>
                  </a:lnTo>
                  <a:lnTo>
                    <a:pt x="608" y="523"/>
                  </a:lnTo>
                  <a:lnTo>
                    <a:pt x="580" y="183"/>
                  </a:lnTo>
                  <a:lnTo>
                    <a:pt x="552" y="105"/>
                  </a:lnTo>
                  <a:lnTo>
                    <a:pt x="469" y="26"/>
                  </a:lnTo>
                  <a:lnTo>
                    <a:pt x="386" y="0"/>
                  </a:lnTo>
                  <a:close/>
                </a:path>
              </a:pathLst>
            </a:custGeom>
            <a:solidFill>
              <a:srgbClr val="363636">
                <a:alpha val="25700"/>
              </a:srgbClr>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grpSp>
        <p:nvGrpSpPr>
          <p:cNvPr id="117" name="Google Shape;3299;p61"/>
          <p:cNvGrpSpPr/>
          <p:nvPr/>
        </p:nvGrpSpPr>
        <p:grpSpPr>
          <a:xfrm>
            <a:off x="1416192" y="1256361"/>
            <a:ext cx="6377577" cy="2328535"/>
            <a:chOff x="0" y="0"/>
            <a:chExt cx="6377576" cy="2328534"/>
          </a:xfrm>
        </p:grpSpPr>
        <p:sp>
          <p:nvSpPr>
            <p:cNvPr id="1049476" name="Rounded Rectangle"/>
            <p:cNvSpPr/>
            <p:nvPr/>
          </p:nvSpPr>
          <p:spPr>
            <a:xfrm>
              <a:off x="0" y="0"/>
              <a:ext cx="6377576" cy="2328534"/>
            </a:xfrm>
            <a:prstGeom prst="roundRect">
              <a:avLst>
                <a:gd name="adj" fmla="val 50000"/>
              </a:avLst>
            </a:prstGeom>
            <a:solidFill>
              <a:schemeClr val="accent1"/>
            </a:solidFill>
            <a:ln w="12700" cap="flat">
              <a:noFill/>
              <a:miter lim="400000"/>
            </a:ln>
            <a:effectLst>
              <a:outerShdw dir="3000000" dist="95250" rotWithShape="0">
                <a:srgbClr val="000000">
                  <a:alpha val="10000"/>
                </a:srgbClr>
              </a:outerShdw>
            </a:effectLst>
          </p:spPr>
          <p:txBody>
            <a:bodyPr anchor="ctr" bIns="0" lIns="0" numCol="1" rIns="0" tIns="0" wrap="square">
              <a:noAutofit/>
            </a:bodyPr>
            <a:p>
              <a:pPr algn="ctr">
                <a:defRPr>
                  <a:solidFill>
                    <a:srgbClr val="000000"/>
                  </a:solidFill>
                </a:defRPr>
              </a:pPr>
            </a:p>
          </p:txBody>
        </p:sp>
        <p:sp>
          <p:nvSpPr>
            <p:cNvPr id="1049477" name="To analyze how price changes impact profit volumes and to identify optimal pricing strategies.…"/>
            <p:cNvSpPr txBox="1"/>
            <p:nvPr/>
          </p:nvSpPr>
          <p:spPr>
            <a:xfrm>
              <a:off x="341002" y="592766"/>
              <a:ext cx="5695571" cy="1143002"/>
            </a:xfrm>
            <a:prstGeom prst="rect"/>
            <a:noFill/>
            <a:ln w="12700" cap="flat">
              <a:noFill/>
              <a:miter lim="400000"/>
            </a:ln>
            <a:effectLst/>
          </p:spPr>
          <p:txBody>
            <a:bodyPr anchor="ctr" bIns="0" lIns="0" numCol="1" rIns="0" tIns="0" wrap="square">
              <a:spAutoFit/>
            </a:bodyPr>
            <a:p>
              <a:pPr algn="ctr" indent="-285750" marL="285750">
                <a:buSzPct val="100000"/>
                <a:buChar char="■"/>
                <a:defRPr sz="1500">
                  <a:solidFill>
                    <a:srgbClr val="5F4A37"/>
                  </a:solidFill>
                  <a:latin typeface="Annai MN Regular"/>
                  <a:ea typeface="Annai MN Regular"/>
                  <a:cs typeface="Annai MN Regular"/>
                  <a:sym typeface="Annai MN Regular"/>
                </a:defRPr>
              </a:pPr>
              <a:r>
                <a:t>To analyze how price changes impact profit volumes and to identify optimal pricing strategies.  </a:t>
              </a:r>
            </a:p>
            <a:p>
              <a:pPr algn="ctr" indent="-285750" marL="285750">
                <a:buSzPct val="100000"/>
                <a:buChar char="■"/>
                <a:defRPr sz="1500">
                  <a:solidFill>
                    <a:srgbClr val="5F4A37"/>
                  </a:solidFill>
                  <a:latin typeface="Annai MN Regular"/>
                  <a:ea typeface="Annai MN Regular"/>
                  <a:cs typeface="Annai MN Regular"/>
                  <a:sym typeface="Annai MN Regular"/>
                </a:defRPr>
              </a:pPr>
            </a:p>
            <a:p>
              <a:pPr algn="ctr" indent="-285750" marL="285750">
                <a:buSzPct val="100000"/>
                <a:buChar char="■"/>
                <a:defRPr sz="1500">
                  <a:solidFill>
                    <a:srgbClr val="5F4A37"/>
                  </a:solidFill>
                  <a:latin typeface="Annai MN Regular"/>
                  <a:ea typeface="Annai MN Regular"/>
                  <a:cs typeface="Annai MN Regular"/>
                  <a:sym typeface="Annai MN Regular"/>
                </a:defRPr>
              </a:pPr>
              <a:r>
                <a:t>To analyze the sales trends over time to identify peak periods and seasonal variations in coffee sales.</a:t>
              </a:r>
            </a:p>
          </p:txBody>
        </p:sp>
      </p:grpSp>
      <p:sp>
        <p:nvSpPr>
          <p:cNvPr id="1049478" name="Google Shape;3300;p61"/>
          <p:cNvSpPr txBox="1">
            <a:spLocks noGrp="1"/>
          </p:cNvSpPr>
          <p:nvPr>
            <p:ph type="title"/>
          </p:nvPr>
        </p:nvSpPr>
        <p:spPr>
          <a:xfrm>
            <a:off x="1106395" y="268596"/>
            <a:ext cx="7146902" cy="794222"/>
          </a:xfrm>
          <a:prstGeom prst="rect"/>
        </p:spPr>
        <p:txBody>
          <a:bodyPr/>
          <a:lstStyle>
            <a:lvl1pPr algn="l" defTabSz="192023">
              <a:defRPr sz="2309">
                <a:solidFill>
                  <a:srgbClr val="5F4A37"/>
                </a:solidFill>
                <a:latin typeface="American Typewriter"/>
                <a:ea typeface="American Typewriter"/>
                <a:cs typeface="American Typewriter"/>
                <a:sym typeface="American Typewriter"/>
              </a:defRPr>
            </a:lvl1pPr>
          </a:lstStyle>
          <a:p>
            <a:pPr>
              <a:defRPr sz="504"/>
            </a:pPr>
            <a:r>
              <a:rPr sz="2309"/>
              <a:t>These three sets of data really drive our insights!</a:t>
            </a:r>
          </a:p>
        </p:txBody>
      </p:sp>
      <p:grpSp>
        <p:nvGrpSpPr>
          <p:cNvPr id="118" name="Google Shape;3302;p61"/>
          <p:cNvGrpSpPr/>
          <p:nvPr/>
        </p:nvGrpSpPr>
        <p:grpSpPr>
          <a:xfrm>
            <a:off x="3712636" y="3694155"/>
            <a:ext cx="1718731" cy="1134213"/>
            <a:chOff x="0" y="0"/>
            <a:chExt cx="1718730" cy="1134211"/>
          </a:xfrm>
        </p:grpSpPr>
        <p:sp>
          <p:nvSpPr>
            <p:cNvPr id="1049479" name="Google Shape;3303;p61"/>
            <p:cNvSpPr/>
            <p:nvPr/>
          </p:nvSpPr>
          <p:spPr>
            <a:xfrm>
              <a:off x="252705" y="40360"/>
              <a:ext cx="986932" cy="855213"/>
            </a:xfrm>
            <a:custGeom>
              <a:avLst/>
              <a:ahLst/>
              <a:cxnLst>
                <a:cxn ang="0">
                  <a:pos x="wd2" y="hd2"/>
                </a:cxn>
                <a:cxn ang="5400000">
                  <a:pos x="wd2" y="hd2"/>
                </a:cxn>
                <a:cxn ang="10800000">
                  <a:pos x="wd2" y="hd2"/>
                </a:cxn>
                <a:cxn ang="16200000">
                  <a:pos x="wd2" y="hd2"/>
                </a:cxn>
              </a:cxnLst>
              <a:rect l="0" t="0" r="r" b="b"/>
              <a:pathLst>
                <a:path w="21600" h="21600" extrusionOk="0">
                  <a:moveTo>
                    <a:pt x="17554" y="0"/>
                  </a:moveTo>
                  <a:lnTo>
                    <a:pt x="0" y="12247"/>
                  </a:lnTo>
                  <a:lnTo>
                    <a:pt x="51" y="12913"/>
                  </a:lnTo>
                  <a:lnTo>
                    <a:pt x="128" y="13547"/>
                  </a:lnTo>
                  <a:lnTo>
                    <a:pt x="218" y="14153"/>
                  </a:lnTo>
                  <a:lnTo>
                    <a:pt x="333" y="14745"/>
                  </a:lnTo>
                  <a:lnTo>
                    <a:pt x="461" y="15291"/>
                  </a:lnTo>
                  <a:lnTo>
                    <a:pt x="628" y="15823"/>
                  </a:lnTo>
                  <a:lnTo>
                    <a:pt x="794" y="16325"/>
                  </a:lnTo>
                  <a:lnTo>
                    <a:pt x="986" y="16813"/>
                  </a:lnTo>
                  <a:lnTo>
                    <a:pt x="1204" y="17271"/>
                  </a:lnTo>
                  <a:lnTo>
                    <a:pt x="1434" y="17700"/>
                  </a:lnTo>
                  <a:lnTo>
                    <a:pt x="1677" y="18098"/>
                  </a:lnTo>
                  <a:lnTo>
                    <a:pt x="1934" y="18482"/>
                  </a:lnTo>
                  <a:lnTo>
                    <a:pt x="2215" y="18837"/>
                  </a:lnTo>
                  <a:lnTo>
                    <a:pt x="2510" y="19177"/>
                  </a:lnTo>
                  <a:lnTo>
                    <a:pt x="2817" y="19487"/>
                  </a:lnTo>
                  <a:lnTo>
                    <a:pt x="3125" y="19782"/>
                  </a:lnTo>
                  <a:lnTo>
                    <a:pt x="3457" y="20048"/>
                  </a:lnTo>
                  <a:lnTo>
                    <a:pt x="3803" y="20285"/>
                  </a:lnTo>
                  <a:lnTo>
                    <a:pt x="4161" y="20507"/>
                  </a:lnTo>
                  <a:lnTo>
                    <a:pt x="4520" y="20713"/>
                  </a:lnTo>
                  <a:lnTo>
                    <a:pt x="4891" y="20891"/>
                  </a:lnTo>
                  <a:lnTo>
                    <a:pt x="5275" y="21053"/>
                  </a:lnTo>
                  <a:lnTo>
                    <a:pt x="5672" y="21186"/>
                  </a:lnTo>
                  <a:lnTo>
                    <a:pt x="6069" y="21304"/>
                  </a:lnTo>
                  <a:lnTo>
                    <a:pt x="6479" y="21407"/>
                  </a:lnTo>
                  <a:lnTo>
                    <a:pt x="6888" y="21481"/>
                  </a:lnTo>
                  <a:lnTo>
                    <a:pt x="7311" y="21540"/>
                  </a:lnTo>
                  <a:lnTo>
                    <a:pt x="7734" y="21585"/>
                  </a:lnTo>
                  <a:lnTo>
                    <a:pt x="8169" y="21600"/>
                  </a:lnTo>
                  <a:lnTo>
                    <a:pt x="8604" y="21600"/>
                  </a:lnTo>
                  <a:lnTo>
                    <a:pt x="9040" y="21585"/>
                  </a:lnTo>
                  <a:lnTo>
                    <a:pt x="9475" y="21555"/>
                  </a:lnTo>
                  <a:lnTo>
                    <a:pt x="9910" y="21496"/>
                  </a:lnTo>
                  <a:lnTo>
                    <a:pt x="10358" y="21422"/>
                  </a:lnTo>
                  <a:lnTo>
                    <a:pt x="10794" y="21348"/>
                  </a:lnTo>
                  <a:lnTo>
                    <a:pt x="11241" y="21245"/>
                  </a:lnTo>
                  <a:lnTo>
                    <a:pt x="11677" y="21112"/>
                  </a:lnTo>
                  <a:lnTo>
                    <a:pt x="12125" y="20979"/>
                  </a:lnTo>
                  <a:lnTo>
                    <a:pt x="12560" y="20832"/>
                  </a:lnTo>
                  <a:lnTo>
                    <a:pt x="12996" y="20669"/>
                  </a:lnTo>
                  <a:lnTo>
                    <a:pt x="13418" y="20477"/>
                  </a:lnTo>
                  <a:lnTo>
                    <a:pt x="13853" y="20285"/>
                  </a:lnTo>
                  <a:lnTo>
                    <a:pt x="14263" y="20063"/>
                  </a:lnTo>
                  <a:lnTo>
                    <a:pt x="14686" y="19841"/>
                  </a:lnTo>
                  <a:lnTo>
                    <a:pt x="15095" y="19605"/>
                  </a:lnTo>
                  <a:lnTo>
                    <a:pt x="15493" y="19354"/>
                  </a:lnTo>
                  <a:lnTo>
                    <a:pt x="15889" y="19073"/>
                  </a:lnTo>
                  <a:lnTo>
                    <a:pt x="16273" y="18793"/>
                  </a:lnTo>
                  <a:lnTo>
                    <a:pt x="16658" y="18497"/>
                  </a:lnTo>
                  <a:lnTo>
                    <a:pt x="17016" y="18201"/>
                  </a:lnTo>
                  <a:lnTo>
                    <a:pt x="17375" y="17877"/>
                  </a:lnTo>
                  <a:lnTo>
                    <a:pt x="17720" y="17552"/>
                  </a:lnTo>
                  <a:lnTo>
                    <a:pt x="18066" y="17197"/>
                  </a:lnTo>
                  <a:lnTo>
                    <a:pt x="18386" y="16857"/>
                  </a:lnTo>
                  <a:lnTo>
                    <a:pt x="18694" y="16488"/>
                  </a:lnTo>
                  <a:lnTo>
                    <a:pt x="18988" y="16104"/>
                  </a:lnTo>
                  <a:lnTo>
                    <a:pt x="19270" y="15720"/>
                  </a:lnTo>
                  <a:lnTo>
                    <a:pt x="19538" y="15320"/>
                  </a:lnTo>
                  <a:lnTo>
                    <a:pt x="19781" y="14922"/>
                  </a:lnTo>
                  <a:lnTo>
                    <a:pt x="20025" y="14508"/>
                  </a:lnTo>
                  <a:lnTo>
                    <a:pt x="20230" y="14080"/>
                  </a:lnTo>
                  <a:lnTo>
                    <a:pt x="20434" y="13636"/>
                  </a:lnTo>
                  <a:lnTo>
                    <a:pt x="20614" y="13193"/>
                  </a:lnTo>
                  <a:lnTo>
                    <a:pt x="20780" y="12750"/>
                  </a:lnTo>
                  <a:lnTo>
                    <a:pt x="20985" y="12070"/>
                  </a:lnTo>
                  <a:lnTo>
                    <a:pt x="21164" y="11406"/>
                  </a:lnTo>
                  <a:lnTo>
                    <a:pt x="21318" y="10770"/>
                  </a:lnTo>
                  <a:lnTo>
                    <a:pt x="21433" y="10150"/>
                  </a:lnTo>
                  <a:lnTo>
                    <a:pt x="21510" y="9559"/>
                  </a:lnTo>
                  <a:lnTo>
                    <a:pt x="21574" y="8967"/>
                  </a:lnTo>
                  <a:lnTo>
                    <a:pt x="21600" y="8421"/>
                  </a:lnTo>
                  <a:lnTo>
                    <a:pt x="21600" y="7874"/>
                  </a:lnTo>
                  <a:lnTo>
                    <a:pt x="21587" y="7342"/>
                  </a:lnTo>
                  <a:lnTo>
                    <a:pt x="21536" y="6841"/>
                  </a:lnTo>
                  <a:lnTo>
                    <a:pt x="21472" y="6353"/>
                  </a:lnTo>
                  <a:lnTo>
                    <a:pt x="21382" y="5894"/>
                  </a:lnTo>
                  <a:lnTo>
                    <a:pt x="21280" y="5437"/>
                  </a:lnTo>
                  <a:lnTo>
                    <a:pt x="21164" y="5008"/>
                  </a:lnTo>
                  <a:lnTo>
                    <a:pt x="21023" y="4594"/>
                  </a:lnTo>
                  <a:lnTo>
                    <a:pt x="20870" y="4195"/>
                  </a:lnTo>
                  <a:lnTo>
                    <a:pt x="20704" y="3812"/>
                  </a:lnTo>
                  <a:lnTo>
                    <a:pt x="20524" y="3457"/>
                  </a:lnTo>
                  <a:lnTo>
                    <a:pt x="20332" y="3102"/>
                  </a:lnTo>
                  <a:lnTo>
                    <a:pt x="20140" y="2777"/>
                  </a:lnTo>
                  <a:lnTo>
                    <a:pt x="19935" y="2452"/>
                  </a:lnTo>
                  <a:lnTo>
                    <a:pt x="19717" y="2157"/>
                  </a:lnTo>
                  <a:lnTo>
                    <a:pt x="19500" y="1876"/>
                  </a:lnTo>
                  <a:lnTo>
                    <a:pt x="19282" y="1610"/>
                  </a:lnTo>
                  <a:lnTo>
                    <a:pt x="19064" y="1359"/>
                  </a:lnTo>
                  <a:lnTo>
                    <a:pt x="18834" y="1122"/>
                  </a:lnTo>
                  <a:lnTo>
                    <a:pt x="18617" y="901"/>
                  </a:lnTo>
                  <a:lnTo>
                    <a:pt x="18399" y="694"/>
                  </a:lnTo>
                  <a:lnTo>
                    <a:pt x="17964" y="325"/>
                  </a:lnTo>
                  <a:lnTo>
                    <a:pt x="17554"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480" name="Google Shape;3304;p61"/>
            <p:cNvSpPr/>
            <p:nvPr/>
          </p:nvSpPr>
          <p:spPr>
            <a:xfrm>
              <a:off x="590" y="550428"/>
              <a:ext cx="404225" cy="368533"/>
            </a:xfrm>
            <a:custGeom>
              <a:avLst/>
              <a:ahLst/>
              <a:cxnLst>
                <a:cxn ang="0">
                  <a:pos x="wd2" y="hd2"/>
                </a:cxn>
                <a:cxn ang="5400000">
                  <a:pos x="wd2" y="hd2"/>
                </a:cxn>
                <a:cxn ang="10800000">
                  <a:pos x="wd2" y="hd2"/>
                </a:cxn>
                <a:cxn ang="16200000">
                  <a:pos x="wd2" y="hd2"/>
                </a:cxn>
              </a:cxnLst>
              <a:rect l="0" t="0" r="r" b="b"/>
              <a:pathLst>
                <a:path w="21600" h="21600" extrusionOk="0">
                  <a:moveTo>
                    <a:pt x="8439" y="0"/>
                  </a:moveTo>
                  <a:lnTo>
                    <a:pt x="7095" y="69"/>
                  </a:lnTo>
                  <a:lnTo>
                    <a:pt x="5783" y="172"/>
                  </a:lnTo>
                  <a:lnTo>
                    <a:pt x="5126" y="241"/>
                  </a:lnTo>
                  <a:lnTo>
                    <a:pt x="4500" y="343"/>
                  </a:lnTo>
                  <a:lnTo>
                    <a:pt x="3906" y="480"/>
                  </a:lnTo>
                  <a:lnTo>
                    <a:pt x="3343" y="617"/>
                  </a:lnTo>
                  <a:lnTo>
                    <a:pt x="2781" y="789"/>
                  </a:lnTo>
                  <a:lnTo>
                    <a:pt x="2282" y="995"/>
                  </a:lnTo>
                  <a:lnTo>
                    <a:pt x="1812" y="1201"/>
                  </a:lnTo>
                  <a:lnTo>
                    <a:pt x="1406" y="1475"/>
                  </a:lnTo>
                  <a:lnTo>
                    <a:pt x="1030" y="1749"/>
                  </a:lnTo>
                  <a:lnTo>
                    <a:pt x="719" y="2057"/>
                  </a:lnTo>
                  <a:lnTo>
                    <a:pt x="438" y="2400"/>
                  </a:lnTo>
                  <a:lnTo>
                    <a:pt x="250" y="2778"/>
                  </a:lnTo>
                  <a:lnTo>
                    <a:pt x="125" y="3223"/>
                  </a:lnTo>
                  <a:lnTo>
                    <a:pt x="30" y="3703"/>
                  </a:lnTo>
                  <a:lnTo>
                    <a:pt x="0" y="4216"/>
                  </a:lnTo>
                  <a:lnTo>
                    <a:pt x="0" y="4766"/>
                  </a:lnTo>
                  <a:lnTo>
                    <a:pt x="30" y="5383"/>
                  </a:lnTo>
                  <a:lnTo>
                    <a:pt x="125" y="6034"/>
                  </a:lnTo>
                  <a:lnTo>
                    <a:pt x="250" y="6686"/>
                  </a:lnTo>
                  <a:lnTo>
                    <a:pt x="406" y="7405"/>
                  </a:lnTo>
                  <a:lnTo>
                    <a:pt x="593" y="8126"/>
                  </a:lnTo>
                  <a:lnTo>
                    <a:pt x="812" y="8880"/>
                  </a:lnTo>
                  <a:lnTo>
                    <a:pt x="1062" y="9634"/>
                  </a:lnTo>
                  <a:lnTo>
                    <a:pt x="1343" y="10389"/>
                  </a:lnTo>
                  <a:lnTo>
                    <a:pt x="1656" y="11178"/>
                  </a:lnTo>
                  <a:lnTo>
                    <a:pt x="2000" y="11932"/>
                  </a:lnTo>
                  <a:lnTo>
                    <a:pt x="2343" y="12720"/>
                  </a:lnTo>
                  <a:lnTo>
                    <a:pt x="2719" y="13474"/>
                  </a:lnTo>
                  <a:lnTo>
                    <a:pt x="3094" y="14228"/>
                  </a:lnTo>
                  <a:lnTo>
                    <a:pt x="3532" y="14983"/>
                  </a:lnTo>
                  <a:lnTo>
                    <a:pt x="3938" y="15703"/>
                  </a:lnTo>
                  <a:lnTo>
                    <a:pt x="4375" y="16389"/>
                  </a:lnTo>
                  <a:lnTo>
                    <a:pt x="4845" y="17073"/>
                  </a:lnTo>
                  <a:lnTo>
                    <a:pt x="5282" y="17725"/>
                  </a:lnTo>
                  <a:lnTo>
                    <a:pt x="5752" y="18342"/>
                  </a:lnTo>
                  <a:lnTo>
                    <a:pt x="6219" y="18891"/>
                  </a:lnTo>
                  <a:lnTo>
                    <a:pt x="6689" y="19439"/>
                  </a:lnTo>
                  <a:lnTo>
                    <a:pt x="7158" y="19919"/>
                  </a:lnTo>
                  <a:lnTo>
                    <a:pt x="7627" y="20331"/>
                  </a:lnTo>
                  <a:lnTo>
                    <a:pt x="8096" y="20708"/>
                  </a:lnTo>
                  <a:lnTo>
                    <a:pt x="8564" y="21018"/>
                  </a:lnTo>
                  <a:lnTo>
                    <a:pt x="9033" y="21257"/>
                  </a:lnTo>
                  <a:lnTo>
                    <a:pt x="9471" y="21428"/>
                  </a:lnTo>
                  <a:lnTo>
                    <a:pt x="9909" y="21531"/>
                  </a:lnTo>
                  <a:lnTo>
                    <a:pt x="10347" y="21600"/>
                  </a:lnTo>
                  <a:lnTo>
                    <a:pt x="10816" y="21565"/>
                  </a:lnTo>
                  <a:lnTo>
                    <a:pt x="11284" y="21531"/>
                  </a:lnTo>
                  <a:lnTo>
                    <a:pt x="11753" y="21428"/>
                  </a:lnTo>
                  <a:lnTo>
                    <a:pt x="12222" y="21292"/>
                  </a:lnTo>
                  <a:lnTo>
                    <a:pt x="12723" y="21085"/>
                  </a:lnTo>
                  <a:lnTo>
                    <a:pt x="13191" y="20879"/>
                  </a:lnTo>
                  <a:lnTo>
                    <a:pt x="13692" y="20640"/>
                  </a:lnTo>
                  <a:lnTo>
                    <a:pt x="14191" y="20366"/>
                  </a:lnTo>
                  <a:lnTo>
                    <a:pt x="14660" y="20058"/>
                  </a:lnTo>
                  <a:lnTo>
                    <a:pt x="15629" y="19406"/>
                  </a:lnTo>
                  <a:lnTo>
                    <a:pt x="16567" y="18650"/>
                  </a:lnTo>
                  <a:lnTo>
                    <a:pt x="17474" y="17897"/>
                  </a:lnTo>
                  <a:lnTo>
                    <a:pt x="18350" y="17143"/>
                  </a:lnTo>
                  <a:lnTo>
                    <a:pt x="19130" y="16389"/>
                  </a:lnTo>
                  <a:lnTo>
                    <a:pt x="19818" y="15668"/>
                  </a:lnTo>
                  <a:lnTo>
                    <a:pt x="20412" y="15051"/>
                  </a:lnTo>
                  <a:lnTo>
                    <a:pt x="21287" y="14091"/>
                  </a:lnTo>
                  <a:lnTo>
                    <a:pt x="21600" y="13715"/>
                  </a:lnTo>
                  <a:lnTo>
                    <a:pt x="20255" y="11280"/>
                  </a:lnTo>
                  <a:lnTo>
                    <a:pt x="10784" y="19919"/>
                  </a:lnTo>
                  <a:lnTo>
                    <a:pt x="2343" y="3771"/>
                  </a:lnTo>
                  <a:lnTo>
                    <a:pt x="15660" y="1577"/>
                  </a:lnTo>
                  <a:lnTo>
                    <a:pt x="15348" y="411"/>
                  </a:lnTo>
                  <a:lnTo>
                    <a:pt x="14753" y="343"/>
                  </a:lnTo>
                  <a:lnTo>
                    <a:pt x="13222" y="206"/>
                  </a:lnTo>
                  <a:lnTo>
                    <a:pt x="12190" y="102"/>
                  </a:lnTo>
                  <a:lnTo>
                    <a:pt x="11034" y="35"/>
                  </a:lnTo>
                  <a:lnTo>
                    <a:pt x="9752" y="0"/>
                  </a:lnTo>
                  <a:close/>
                </a:path>
              </a:pathLst>
            </a:custGeom>
            <a:solidFill>
              <a:srgbClr val="634934"/>
            </a:solidFill>
            <a:ln w="12700" cap="flat">
              <a:noFill/>
              <a:miter lim="400000"/>
            </a:ln>
            <a:effectLst/>
          </p:spPr>
          <p:txBody>
            <a:bodyPr anchor="ctr" bIns="0" lIns="0" numCol="1" rIns="0" tIns="0" wrap="square">
              <a:noAutofit/>
            </a:bodyPr>
            <a:p>
              <a:pPr>
                <a:defRPr>
                  <a:solidFill>
                    <a:srgbClr val="000000"/>
                  </a:solidFill>
                </a:defRPr>
              </a:pPr>
            </a:p>
          </p:txBody>
        </p:sp>
        <p:sp>
          <p:nvSpPr>
            <p:cNvPr id="1049481" name="Google Shape;3305;p61"/>
            <p:cNvSpPr/>
            <p:nvPr/>
          </p:nvSpPr>
          <p:spPr>
            <a:xfrm>
              <a:off x="656957" y="511252"/>
              <a:ext cx="135728" cy="92992"/>
            </a:xfrm>
            <a:custGeom>
              <a:avLst/>
              <a:ahLst/>
              <a:cxnLst>
                <a:cxn ang="0">
                  <a:pos x="wd2" y="hd2"/>
                </a:cxn>
                <a:cxn ang="5400000">
                  <a:pos x="wd2" y="hd2"/>
                </a:cxn>
                <a:cxn ang="10800000">
                  <a:pos x="wd2" y="hd2"/>
                </a:cxn>
                <a:cxn ang="16200000">
                  <a:pos x="wd2" y="hd2"/>
                </a:cxn>
              </a:cxnLst>
              <a:rect l="0" t="0" r="r" b="b"/>
              <a:pathLst>
                <a:path w="21600" h="21600" extrusionOk="0">
                  <a:moveTo>
                    <a:pt x="13685" y="0"/>
                  </a:moveTo>
                  <a:lnTo>
                    <a:pt x="12941" y="130"/>
                  </a:lnTo>
                  <a:lnTo>
                    <a:pt x="12104" y="405"/>
                  </a:lnTo>
                  <a:lnTo>
                    <a:pt x="11360" y="673"/>
                  </a:lnTo>
                  <a:lnTo>
                    <a:pt x="10612" y="1085"/>
                  </a:lnTo>
                  <a:lnTo>
                    <a:pt x="9868" y="1628"/>
                  </a:lnTo>
                  <a:lnTo>
                    <a:pt x="9125" y="2308"/>
                  </a:lnTo>
                  <a:lnTo>
                    <a:pt x="8376" y="2988"/>
                  </a:lnTo>
                  <a:lnTo>
                    <a:pt x="6984" y="4615"/>
                  </a:lnTo>
                  <a:lnTo>
                    <a:pt x="5769" y="6518"/>
                  </a:lnTo>
                  <a:lnTo>
                    <a:pt x="4560" y="8558"/>
                  </a:lnTo>
                  <a:lnTo>
                    <a:pt x="3445" y="10865"/>
                  </a:lnTo>
                  <a:lnTo>
                    <a:pt x="2419" y="13310"/>
                  </a:lnTo>
                  <a:lnTo>
                    <a:pt x="1487" y="15755"/>
                  </a:lnTo>
                  <a:lnTo>
                    <a:pt x="744" y="18207"/>
                  </a:lnTo>
                  <a:lnTo>
                    <a:pt x="94" y="20783"/>
                  </a:lnTo>
                  <a:lnTo>
                    <a:pt x="0" y="21057"/>
                  </a:lnTo>
                  <a:lnTo>
                    <a:pt x="0" y="21195"/>
                  </a:lnTo>
                  <a:lnTo>
                    <a:pt x="278" y="21463"/>
                  </a:lnTo>
                  <a:lnTo>
                    <a:pt x="649" y="21600"/>
                  </a:lnTo>
                  <a:lnTo>
                    <a:pt x="1115" y="21600"/>
                  </a:lnTo>
                  <a:lnTo>
                    <a:pt x="1581" y="21463"/>
                  </a:lnTo>
                  <a:lnTo>
                    <a:pt x="2047" y="21195"/>
                  </a:lnTo>
                  <a:lnTo>
                    <a:pt x="2419" y="20920"/>
                  </a:lnTo>
                  <a:lnTo>
                    <a:pt x="2607" y="20377"/>
                  </a:lnTo>
                  <a:lnTo>
                    <a:pt x="3351" y="17795"/>
                  </a:lnTo>
                  <a:lnTo>
                    <a:pt x="4188" y="15213"/>
                  </a:lnTo>
                  <a:lnTo>
                    <a:pt x="5026" y="12768"/>
                  </a:lnTo>
                  <a:lnTo>
                    <a:pt x="6052" y="10323"/>
                  </a:lnTo>
                  <a:lnTo>
                    <a:pt x="7073" y="8283"/>
                  </a:lnTo>
                  <a:lnTo>
                    <a:pt x="8193" y="6380"/>
                  </a:lnTo>
                  <a:lnTo>
                    <a:pt x="9402" y="4615"/>
                  </a:lnTo>
                  <a:lnTo>
                    <a:pt x="10056" y="3935"/>
                  </a:lnTo>
                  <a:lnTo>
                    <a:pt x="10800" y="3125"/>
                  </a:lnTo>
                  <a:lnTo>
                    <a:pt x="11360" y="2713"/>
                  </a:lnTo>
                  <a:lnTo>
                    <a:pt x="11915" y="2445"/>
                  </a:lnTo>
                  <a:lnTo>
                    <a:pt x="12475" y="2170"/>
                  </a:lnTo>
                  <a:lnTo>
                    <a:pt x="13035" y="2033"/>
                  </a:lnTo>
                  <a:lnTo>
                    <a:pt x="13591" y="2170"/>
                  </a:lnTo>
                  <a:lnTo>
                    <a:pt x="14151" y="2170"/>
                  </a:lnTo>
                  <a:lnTo>
                    <a:pt x="15176" y="2713"/>
                  </a:lnTo>
                  <a:lnTo>
                    <a:pt x="16292" y="3393"/>
                  </a:lnTo>
                  <a:lnTo>
                    <a:pt x="17224" y="4347"/>
                  </a:lnTo>
                  <a:lnTo>
                    <a:pt x="18155" y="5295"/>
                  </a:lnTo>
                  <a:lnTo>
                    <a:pt x="19087" y="6518"/>
                  </a:lnTo>
                  <a:lnTo>
                    <a:pt x="19365" y="6792"/>
                  </a:lnTo>
                  <a:lnTo>
                    <a:pt x="20296" y="6792"/>
                  </a:lnTo>
                  <a:lnTo>
                    <a:pt x="20852" y="6518"/>
                  </a:lnTo>
                  <a:lnTo>
                    <a:pt x="21228" y="6113"/>
                  </a:lnTo>
                  <a:lnTo>
                    <a:pt x="21506" y="5838"/>
                  </a:lnTo>
                  <a:lnTo>
                    <a:pt x="21600" y="5295"/>
                  </a:lnTo>
                  <a:lnTo>
                    <a:pt x="21506" y="5158"/>
                  </a:lnTo>
                  <a:lnTo>
                    <a:pt x="21412" y="4890"/>
                  </a:lnTo>
                  <a:lnTo>
                    <a:pt x="20574" y="3805"/>
                  </a:lnTo>
                  <a:lnTo>
                    <a:pt x="19642" y="2850"/>
                  </a:lnTo>
                  <a:lnTo>
                    <a:pt x="18805" y="2033"/>
                  </a:lnTo>
                  <a:lnTo>
                    <a:pt x="17873" y="1353"/>
                  </a:lnTo>
                  <a:lnTo>
                    <a:pt x="17035" y="810"/>
                  </a:lnTo>
                  <a:lnTo>
                    <a:pt x="16198" y="405"/>
                  </a:lnTo>
                  <a:lnTo>
                    <a:pt x="15360" y="130"/>
                  </a:lnTo>
                  <a:lnTo>
                    <a:pt x="14522"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482" name="Google Shape;3306;p61"/>
            <p:cNvSpPr/>
            <p:nvPr/>
          </p:nvSpPr>
          <p:spPr>
            <a:xfrm>
              <a:off x="929564" y="397771"/>
              <a:ext cx="147438" cy="83058"/>
            </a:xfrm>
            <a:custGeom>
              <a:avLst/>
              <a:ahLst/>
              <a:cxnLst>
                <a:cxn ang="0">
                  <a:pos x="wd2" y="hd2"/>
                </a:cxn>
                <a:cxn ang="5400000">
                  <a:pos x="wd2" y="hd2"/>
                </a:cxn>
                <a:cxn ang="10800000">
                  <a:pos x="wd2" y="hd2"/>
                </a:cxn>
                <a:cxn ang="16200000">
                  <a:pos x="wd2" y="hd2"/>
                </a:cxn>
              </a:cxnLst>
              <a:rect l="0" t="0" r="r" b="b"/>
              <a:pathLst>
                <a:path w="21600" h="21600" extrusionOk="0">
                  <a:moveTo>
                    <a:pt x="11913" y="0"/>
                  </a:moveTo>
                  <a:lnTo>
                    <a:pt x="10887" y="146"/>
                  </a:lnTo>
                  <a:lnTo>
                    <a:pt x="9942" y="607"/>
                  </a:lnTo>
                  <a:lnTo>
                    <a:pt x="8916" y="1061"/>
                  </a:lnTo>
                  <a:lnTo>
                    <a:pt x="7971" y="1822"/>
                  </a:lnTo>
                  <a:lnTo>
                    <a:pt x="7027" y="2737"/>
                  </a:lnTo>
                  <a:lnTo>
                    <a:pt x="6087" y="3952"/>
                  </a:lnTo>
                  <a:lnTo>
                    <a:pt x="5056" y="5629"/>
                  </a:lnTo>
                  <a:lnTo>
                    <a:pt x="4029" y="7451"/>
                  </a:lnTo>
                  <a:lnTo>
                    <a:pt x="3171" y="9427"/>
                  </a:lnTo>
                  <a:lnTo>
                    <a:pt x="2313" y="11404"/>
                  </a:lnTo>
                  <a:lnTo>
                    <a:pt x="1629" y="13687"/>
                  </a:lnTo>
                  <a:lnTo>
                    <a:pt x="944" y="15971"/>
                  </a:lnTo>
                  <a:lnTo>
                    <a:pt x="429" y="18401"/>
                  </a:lnTo>
                  <a:lnTo>
                    <a:pt x="0" y="20685"/>
                  </a:lnTo>
                  <a:lnTo>
                    <a:pt x="0" y="21139"/>
                  </a:lnTo>
                  <a:lnTo>
                    <a:pt x="173" y="21446"/>
                  </a:lnTo>
                  <a:lnTo>
                    <a:pt x="516" y="21600"/>
                  </a:lnTo>
                  <a:lnTo>
                    <a:pt x="944" y="21600"/>
                  </a:lnTo>
                  <a:lnTo>
                    <a:pt x="1456" y="21292"/>
                  </a:lnTo>
                  <a:lnTo>
                    <a:pt x="1802" y="20993"/>
                  </a:lnTo>
                  <a:lnTo>
                    <a:pt x="2144" y="20685"/>
                  </a:lnTo>
                  <a:lnTo>
                    <a:pt x="2313" y="20231"/>
                  </a:lnTo>
                  <a:lnTo>
                    <a:pt x="2829" y="17640"/>
                  </a:lnTo>
                  <a:lnTo>
                    <a:pt x="3427" y="15056"/>
                  </a:lnTo>
                  <a:lnTo>
                    <a:pt x="4202" y="12626"/>
                  </a:lnTo>
                  <a:lnTo>
                    <a:pt x="4973" y="10342"/>
                  </a:lnTo>
                  <a:lnTo>
                    <a:pt x="5658" y="8666"/>
                  </a:lnTo>
                  <a:lnTo>
                    <a:pt x="6429" y="7144"/>
                  </a:lnTo>
                  <a:lnTo>
                    <a:pt x="7200" y="5775"/>
                  </a:lnTo>
                  <a:lnTo>
                    <a:pt x="8058" y="4714"/>
                  </a:lnTo>
                  <a:lnTo>
                    <a:pt x="8916" y="3952"/>
                  </a:lnTo>
                  <a:lnTo>
                    <a:pt x="9769" y="3345"/>
                  </a:lnTo>
                  <a:lnTo>
                    <a:pt x="10627" y="2884"/>
                  </a:lnTo>
                  <a:lnTo>
                    <a:pt x="11571" y="2737"/>
                  </a:lnTo>
                  <a:lnTo>
                    <a:pt x="12516" y="2737"/>
                  </a:lnTo>
                  <a:lnTo>
                    <a:pt x="13456" y="2884"/>
                  </a:lnTo>
                  <a:lnTo>
                    <a:pt x="14487" y="3345"/>
                  </a:lnTo>
                  <a:lnTo>
                    <a:pt x="15427" y="3799"/>
                  </a:lnTo>
                  <a:lnTo>
                    <a:pt x="16371" y="4560"/>
                  </a:lnTo>
                  <a:lnTo>
                    <a:pt x="17398" y="5321"/>
                  </a:lnTo>
                  <a:lnTo>
                    <a:pt x="18342" y="6382"/>
                  </a:lnTo>
                  <a:lnTo>
                    <a:pt x="19282" y="7451"/>
                  </a:lnTo>
                  <a:lnTo>
                    <a:pt x="19629" y="7751"/>
                  </a:lnTo>
                  <a:lnTo>
                    <a:pt x="20058" y="7751"/>
                  </a:lnTo>
                  <a:lnTo>
                    <a:pt x="20482" y="7605"/>
                  </a:lnTo>
                  <a:lnTo>
                    <a:pt x="20911" y="7297"/>
                  </a:lnTo>
                  <a:lnTo>
                    <a:pt x="21253" y="6998"/>
                  </a:lnTo>
                  <a:lnTo>
                    <a:pt x="21513" y="6536"/>
                  </a:lnTo>
                  <a:lnTo>
                    <a:pt x="21600" y="6236"/>
                  </a:lnTo>
                  <a:lnTo>
                    <a:pt x="21600" y="6082"/>
                  </a:lnTo>
                  <a:lnTo>
                    <a:pt x="21513" y="5929"/>
                  </a:lnTo>
                  <a:lnTo>
                    <a:pt x="19711" y="3952"/>
                  </a:lnTo>
                  <a:lnTo>
                    <a:pt x="18771" y="3037"/>
                  </a:lnTo>
                  <a:lnTo>
                    <a:pt x="17827" y="2276"/>
                  </a:lnTo>
                  <a:lnTo>
                    <a:pt x="16887" y="1515"/>
                  </a:lnTo>
                  <a:lnTo>
                    <a:pt x="15856" y="907"/>
                  </a:lnTo>
                  <a:lnTo>
                    <a:pt x="14911" y="454"/>
                  </a:lnTo>
                  <a:lnTo>
                    <a:pt x="13884" y="146"/>
                  </a:lnTo>
                  <a:lnTo>
                    <a:pt x="12858" y="0"/>
                  </a:lnTo>
                  <a:close/>
                </a:path>
              </a:pathLst>
            </a:custGeom>
            <a:solidFill>
              <a:srgbClr val="363636"/>
            </a:solidFill>
            <a:ln w="12700" cap="flat">
              <a:noFill/>
              <a:miter lim="400000"/>
            </a:ln>
            <a:effectLst/>
          </p:spPr>
          <p:txBody>
            <a:bodyPr anchor="ctr" bIns="0" lIns="0" numCol="1" rIns="0" tIns="0" wrap="square">
              <a:noAutofit/>
            </a:bodyPr>
            <a:p>
              <a:pPr>
                <a:defRPr>
                  <a:solidFill>
                    <a:srgbClr val="000000"/>
                  </a:solidFill>
                </a:defRPr>
              </a:pPr>
            </a:p>
          </p:txBody>
        </p:sp>
        <p:sp>
          <p:nvSpPr>
            <p:cNvPr id="1049483" name="Google Shape;3307;p61"/>
            <p:cNvSpPr/>
            <p:nvPr/>
          </p:nvSpPr>
          <p:spPr>
            <a:xfrm>
              <a:off x="807882" y="466191"/>
              <a:ext cx="120530" cy="226401"/>
            </a:xfrm>
            <a:custGeom>
              <a:avLst/>
              <a:ahLst/>
              <a:cxnLst>
                <a:cxn ang="0">
                  <a:pos x="wd2" y="hd2"/>
                </a:cxn>
                <a:cxn ang="5400000">
                  <a:pos x="wd2" y="hd2"/>
                </a:cxn>
                <a:cxn ang="10800000">
                  <a:pos x="wd2" y="hd2"/>
                </a:cxn>
                <a:cxn ang="16200000">
                  <a:pos x="wd2" y="hd2"/>
                </a:cxn>
              </a:cxnLst>
              <a:rect l="0" t="0" r="r" b="b"/>
              <a:pathLst>
                <a:path w="21600" h="21600" extrusionOk="0">
                  <a:moveTo>
                    <a:pt x="16878" y="0"/>
                  </a:moveTo>
                  <a:lnTo>
                    <a:pt x="16354" y="781"/>
                  </a:lnTo>
                  <a:lnTo>
                    <a:pt x="15829" y="1453"/>
                  </a:lnTo>
                  <a:lnTo>
                    <a:pt x="15310" y="2065"/>
                  </a:lnTo>
                  <a:lnTo>
                    <a:pt x="14785" y="2623"/>
                  </a:lnTo>
                  <a:lnTo>
                    <a:pt x="14260" y="3069"/>
                  </a:lnTo>
                  <a:lnTo>
                    <a:pt x="13630" y="3405"/>
                  </a:lnTo>
                  <a:lnTo>
                    <a:pt x="13105" y="3741"/>
                  </a:lnTo>
                  <a:lnTo>
                    <a:pt x="12581" y="3963"/>
                  </a:lnTo>
                  <a:lnTo>
                    <a:pt x="11950" y="4130"/>
                  </a:lnTo>
                  <a:lnTo>
                    <a:pt x="11431" y="4243"/>
                  </a:lnTo>
                  <a:lnTo>
                    <a:pt x="10906" y="4299"/>
                  </a:lnTo>
                  <a:lnTo>
                    <a:pt x="10275" y="4353"/>
                  </a:lnTo>
                  <a:lnTo>
                    <a:pt x="9751" y="4299"/>
                  </a:lnTo>
                  <a:lnTo>
                    <a:pt x="9226" y="4243"/>
                  </a:lnTo>
                  <a:lnTo>
                    <a:pt x="8177" y="4020"/>
                  </a:lnTo>
                  <a:lnTo>
                    <a:pt x="7234" y="3684"/>
                  </a:lnTo>
                  <a:lnTo>
                    <a:pt x="6396" y="3292"/>
                  </a:lnTo>
                  <a:lnTo>
                    <a:pt x="5559" y="2903"/>
                  </a:lnTo>
                  <a:lnTo>
                    <a:pt x="4928" y="2457"/>
                  </a:lnTo>
                  <a:lnTo>
                    <a:pt x="3879" y="1732"/>
                  </a:lnTo>
                  <a:lnTo>
                    <a:pt x="3566" y="1396"/>
                  </a:lnTo>
                  <a:lnTo>
                    <a:pt x="3042" y="2401"/>
                  </a:lnTo>
                  <a:lnTo>
                    <a:pt x="2517" y="3461"/>
                  </a:lnTo>
                  <a:lnTo>
                    <a:pt x="1993" y="4855"/>
                  </a:lnTo>
                  <a:lnTo>
                    <a:pt x="1362" y="6530"/>
                  </a:lnTo>
                  <a:lnTo>
                    <a:pt x="837" y="8373"/>
                  </a:lnTo>
                  <a:lnTo>
                    <a:pt x="313" y="10325"/>
                  </a:lnTo>
                  <a:lnTo>
                    <a:pt x="106" y="12333"/>
                  </a:lnTo>
                  <a:lnTo>
                    <a:pt x="0" y="13284"/>
                  </a:lnTo>
                  <a:lnTo>
                    <a:pt x="106" y="14288"/>
                  </a:lnTo>
                  <a:lnTo>
                    <a:pt x="212" y="15236"/>
                  </a:lnTo>
                  <a:lnTo>
                    <a:pt x="419" y="16130"/>
                  </a:lnTo>
                  <a:lnTo>
                    <a:pt x="631" y="17022"/>
                  </a:lnTo>
                  <a:lnTo>
                    <a:pt x="1049" y="17859"/>
                  </a:lnTo>
                  <a:lnTo>
                    <a:pt x="1574" y="18584"/>
                  </a:lnTo>
                  <a:lnTo>
                    <a:pt x="2205" y="19309"/>
                  </a:lnTo>
                  <a:lnTo>
                    <a:pt x="3042" y="19924"/>
                  </a:lnTo>
                  <a:lnTo>
                    <a:pt x="3879" y="20426"/>
                  </a:lnTo>
                  <a:lnTo>
                    <a:pt x="4928" y="20872"/>
                  </a:lnTo>
                  <a:lnTo>
                    <a:pt x="5559" y="21095"/>
                  </a:lnTo>
                  <a:lnTo>
                    <a:pt x="6184" y="21264"/>
                  </a:lnTo>
                  <a:lnTo>
                    <a:pt x="6815" y="21374"/>
                  </a:lnTo>
                  <a:lnTo>
                    <a:pt x="7552" y="21487"/>
                  </a:lnTo>
                  <a:lnTo>
                    <a:pt x="8283" y="21544"/>
                  </a:lnTo>
                  <a:lnTo>
                    <a:pt x="9019" y="21600"/>
                  </a:lnTo>
                  <a:lnTo>
                    <a:pt x="10800" y="21544"/>
                  </a:lnTo>
                  <a:lnTo>
                    <a:pt x="12687" y="21431"/>
                  </a:lnTo>
                  <a:lnTo>
                    <a:pt x="14260" y="21208"/>
                  </a:lnTo>
                  <a:lnTo>
                    <a:pt x="15622" y="20872"/>
                  </a:lnTo>
                  <a:lnTo>
                    <a:pt x="16778" y="20426"/>
                  </a:lnTo>
                  <a:lnTo>
                    <a:pt x="17822" y="19924"/>
                  </a:lnTo>
                  <a:lnTo>
                    <a:pt x="18664" y="19366"/>
                  </a:lnTo>
                  <a:lnTo>
                    <a:pt x="19501" y="18754"/>
                  </a:lnTo>
                  <a:lnTo>
                    <a:pt x="20132" y="18026"/>
                  </a:lnTo>
                  <a:lnTo>
                    <a:pt x="20551" y="17244"/>
                  </a:lnTo>
                  <a:lnTo>
                    <a:pt x="20969" y="16463"/>
                  </a:lnTo>
                  <a:lnTo>
                    <a:pt x="21282" y="15628"/>
                  </a:lnTo>
                  <a:lnTo>
                    <a:pt x="21494" y="14734"/>
                  </a:lnTo>
                  <a:lnTo>
                    <a:pt x="21600" y="13786"/>
                  </a:lnTo>
                  <a:lnTo>
                    <a:pt x="21600" y="12892"/>
                  </a:lnTo>
                  <a:lnTo>
                    <a:pt x="21494" y="11887"/>
                  </a:lnTo>
                  <a:lnTo>
                    <a:pt x="21176" y="9992"/>
                  </a:lnTo>
                  <a:lnTo>
                    <a:pt x="20757" y="8093"/>
                  </a:lnTo>
                  <a:lnTo>
                    <a:pt x="20026" y="6251"/>
                  </a:lnTo>
                  <a:lnTo>
                    <a:pt x="19395" y="4576"/>
                  </a:lnTo>
                  <a:lnTo>
                    <a:pt x="18664" y="3069"/>
                  </a:lnTo>
                  <a:lnTo>
                    <a:pt x="17403" y="838"/>
                  </a:lnTo>
                  <a:lnTo>
                    <a:pt x="16878"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484" name="Google Shape;3308;p61"/>
            <p:cNvSpPr/>
            <p:nvPr/>
          </p:nvSpPr>
          <p:spPr>
            <a:xfrm>
              <a:off x="820745" y="503623"/>
              <a:ext cx="29276" cy="170223"/>
            </a:xfrm>
            <a:custGeom>
              <a:avLst/>
              <a:ahLst/>
              <a:cxnLst>
                <a:cxn ang="0">
                  <a:pos x="wd2" y="hd2"/>
                </a:cxn>
                <a:cxn ang="5400000">
                  <a:pos x="wd2" y="hd2"/>
                </a:cxn>
                <a:cxn ang="10800000">
                  <a:pos x="wd2" y="hd2"/>
                </a:cxn>
                <a:cxn ang="16200000">
                  <a:pos x="wd2" y="hd2"/>
                </a:cxn>
              </a:cxnLst>
              <a:rect l="0" t="0" r="r" b="b"/>
              <a:pathLst>
                <a:path w="21600" h="21600" extrusionOk="0">
                  <a:moveTo>
                    <a:pt x="17695" y="0"/>
                  </a:moveTo>
                  <a:lnTo>
                    <a:pt x="0" y="21454"/>
                  </a:lnTo>
                  <a:lnTo>
                    <a:pt x="3884" y="21600"/>
                  </a:lnTo>
                  <a:lnTo>
                    <a:pt x="21600" y="150"/>
                  </a:lnTo>
                  <a:lnTo>
                    <a:pt x="176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85" name="Google Shape;3309;p61"/>
            <p:cNvSpPr/>
            <p:nvPr/>
          </p:nvSpPr>
          <p:spPr>
            <a:xfrm>
              <a:off x="860037" y="511813"/>
              <a:ext cx="12702" cy="180779"/>
            </a:xfrm>
            <a:custGeom>
              <a:avLst/>
              <a:ahLst/>
              <a:cxnLst>
                <a:cxn ang="0">
                  <a:pos x="wd2" y="hd2"/>
                </a:cxn>
                <a:cxn ang="5400000">
                  <a:pos x="wd2" y="hd2"/>
                </a:cxn>
                <a:cxn ang="10800000">
                  <a:pos x="wd2" y="hd2"/>
                </a:cxn>
                <a:cxn ang="16200000">
                  <a:pos x="wd2" y="hd2"/>
                </a:cxn>
              </a:cxnLst>
              <a:rect l="0" t="0" r="r" b="b"/>
              <a:pathLst>
                <a:path w="21600" h="21600" extrusionOk="0">
                  <a:moveTo>
                    <a:pt x="3554" y="0"/>
                  </a:moveTo>
                  <a:lnTo>
                    <a:pt x="0" y="21600"/>
                  </a:lnTo>
                  <a:lnTo>
                    <a:pt x="18046" y="21600"/>
                  </a:lnTo>
                  <a:lnTo>
                    <a:pt x="21600"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86" name="Google Shape;3310;p61"/>
            <p:cNvSpPr/>
            <p:nvPr/>
          </p:nvSpPr>
          <p:spPr>
            <a:xfrm>
              <a:off x="887456" y="493097"/>
              <a:ext cx="34510" cy="169661"/>
            </a:xfrm>
            <a:custGeom>
              <a:avLst/>
              <a:ahLst/>
              <a:cxnLst>
                <a:cxn ang="0">
                  <a:pos x="wd2" y="hd2"/>
                </a:cxn>
                <a:cxn ang="5400000">
                  <a:pos x="wd2" y="hd2"/>
                </a:cxn>
                <a:cxn ang="10800000">
                  <a:pos x="wd2" y="hd2"/>
                </a:cxn>
                <a:cxn ang="16200000">
                  <a:pos x="wd2" y="hd2"/>
                </a:cxn>
              </a:cxnLst>
              <a:rect l="0" t="0" r="r" b="b"/>
              <a:pathLst>
                <a:path w="21600" h="21600" extrusionOk="0">
                  <a:moveTo>
                    <a:pt x="3295" y="0"/>
                  </a:moveTo>
                  <a:lnTo>
                    <a:pt x="0" y="151"/>
                  </a:lnTo>
                  <a:lnTo>
                    <a:pt x="17935" y="21600"/>
                  </a:lnTo>
                  <a:lnTo>
                    <a:pt x="21600" y="21525"/>
                  </a:lnTo>
                  <a:lnTo>
                    <a:pt x="3295"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87" name="Google Shape;3311;p61"/>
            <p:cNvSpPr/>
            <p:nvPr/>
          </p:nvSpPr>
          <p:spPr>
            <a:xfrm>
              <a:off x="807291" y="529376"/>
              <a:ext cx="113492" cy="40954"/>
            </a:xfrm>
            <a:custGeom>
              <a:avLst/>
              <a:ahLst/>
              <a:cxnLst>
                <a:cxn ang="0">
                  <a:pos x="wd2" y="hd2"/>
                </a:cxn>
                <a:cxn ang="5400000">
                  <a:pos x="wd2" y="hd2"/>
                </a:cxn>
                <a:cxn ang="10800000">
                  <a:pos x="wd2" y="hd2"/>
                </a:cxn>
                <a:cxn ang="16200000">
                  <a:pos x="wd2" y="hd2"/>
                </a:cxn>
              </a:cxnLst>
              <a:rect l="0" t="0" r="r" b="b"/>
              <a:pathLst>
                <a:path w="21600" h="21600" extrusionOk="0">
                  <a:moveTo>
                    <a:pt x="21268" y="0"/>
                  </a:moveTo>
                  <a:lnTo>
                    <a:pt x="0" y="18512"/>
                  </a:lnTo>
                  <a:lnTo>
                    <a:pt x="338" y="21600"/>
                  </a:lnTo>
                  <a:lnTo>
                    <a:pt x="21600" y="2776"/>
                  </a:lnTo>
                  <a:lnTo>
                    <a:pt x="21268"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488" name="Google Shape;3312;p61"/>
            <p:cNvSpPr/>
            <p:nvPr/>
          </p:nvSpPr>
          <p:spPr>
            <a:xfrm>
              <a:off x="294251" y="69011"/>
              <a:ext cx="751732" cy="474412"/>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975" y="21600"/>
                  </a:lnTo>
                  <a:lnTo>
                    <a:pt x="1916" y="21573"/>
                  </a:lnTo>
                  <a:lnTo>
                    <a:pt x="2824" y="21494"/>
                  </a:lnTo>
                  <a:lnTo>
                    <a:pt x="3698" y="21413"/>
                  </a:lnTo>
                  <a:lnTo>
                    <a:pt x="4555" y="21280"/>
                  </a:lnTo>
                  <a:lnTo>
                    <a:pt x="5379" y="21146"/>
                  </a:lnTo>
                  <a:lnTo>
                    <a:pt x="6186" y="20961"/>
                  </a:lnTo>
                  <a:lnTo>
                    <a:pt x="6959" y="20748"/>
                  </a:lnTo>
                  <a:lnTo>
                    <a:pt x="7699" y="20534"/>
                  </a:lnTo>
                  <a:lnTo>
                    <a:pt x="8422" y="20294"/>
                  </a:lnTo>
                  <a:lnTo>
                    <a:pt x="9111" y="20028"/>
                  </a:lnTo>
                  <a:lnTo>
                    <a:pt x="9783" y="19735"/>
                  </a:lnTo>
                  <a:lnTo>
                    <a:pt x="10422" y="19415"/>
                  </a:lnTo>
                  <a:lnTo>
                    <a:pt x="11044" y="19069"/>
                  </a:lnTo>
                  <a:lnTo>
                    <a:pt x="11649" y="18723"/>
                  </a:lnTo>
                  <a:lnTo>
                    <a:pt x="12221" y="18350"/>
                  </a:lnTo>
                  <a:lnTo>
                    <a:pt x="12775" y="17977"/>
                  </a:lnTo>
                  <a:lnTo>
                    <a:pt x="13313" y="17578"/>
                  </a:lnTo>
                  <a:lnTo>
                    <a:pt x="13817" y="17152"/>
                  </a:lnTo>
                  <a:lnTo>
                    <a:pt x="14305" y="16725"/>
                  </a:lnTo>
                  <a:lnTo>
                    <a:pt x="14776" y="16300"/>
                  </a:lnTo>
                  <a:lnTo>
                    <a:pt x="15212" y="15846"/>
                  </a:lnTo>
                  <a:lnTo>
                    <a:pt x="15650" y="15367"/>
                  </a:lnTo>
                  <a:lnTo>
                    <a:pt x="16053" y="14915"/>
                  </a:lnTo>
                  <a:lnTo>
                    <a:pt x="16439" y="14435"/>
                  </a:lnTo>
                  <a:lnTo>
                    <a:pt x="16810" y="13956"/>
                  </a:lnTo>
                  <a:lnTo>
                    <a:pt x="17162" y="13450"/>
                  </a:lnTo>
                  <a:lnTo>
                    <a:pt x="17499" y="12944"/>
                  </a:lnTo>
                  <a:lnTo>
                    <a:pt x="17818" y="12438"/>
                  </a:lnTo>
                  <a:lnTo>
                    <a:pt x="18121" y="11931"/>
                  </a:lnTo>
                  <a:lnTo>
                    <a:pt x="18389" y="11425"/>
                  </a:lnTo>
                  <a:lnTo>
                    <a:pt x="18658" y="10919"/>
                  </a:lnTo>
                  <a:lnTo>
                    <a:pt x="18911" y="10413"/>
                  </a:lnTo>
                  <a:lnTo>
                    <a:pt x="19162" y="9908"/>
                  </a:lnTo>
                  <a:lnTo>
                    <a:pt x="19382" y="9402"/>
                  </a:lnTo>
                  <a:lnTo>
                    <a:pt x="19583" y="8896"/>
                  </a:lnTo>
                  <a:lnTo>
                    <a:pt x="19970" y="7910"/>
                  </a:lnTo>
                  <a:lnTo>
                    <a:pt x="20289" y="6925"/>
                  </a:lnTo>
                  <a:lnTo>
                    <a:pt x="20574" y="5992"/>
                  </a:lnTo>
                  <a:lnTo>
                    <a:pt x="20810" y="5087"/>
                  </a:lnTo>
                  <a:lnTo>
                    <a:pt x="21012" y="4235"/>
                  </a:lnTo>
                  <a:lnTo>
                    <a:pt x="21163" y="3436"/>
                  </a:lnTo>
                  <a:lnTo>
                    <a:pt x="21298" y="2690"/>
                  </a:lnTo>
                  <a:lnTo>
                    <a:pt x="21399" y="2025"/>
                  </a:lnTo>
                  <a:lnTo>
                    <a:pt x="21466" y="1438"/>
                  </a:lnTo>
                  <a:lnTo>
                    <a:pt x="21533" y="959"/>
                  </a:lnTo>
                  <a:lnTo>
                    <a:pt x="21583" y="267"/>
                  </a:lnTo>
                  <a:lnTo>
                    <a:pt x="21600"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89" name="Google Shape;3313;p61"/>
            <p:cNvSpPr/>
            <p:nvPr/>
          </p:nvSpPr>
          <p:spPr>
            <a:xfrm>
              <a:off x="109380" y="104699"/>
              <a:ext cx="352772" cy="403036"/>
            </a:xfrm>
            <a:custGeom>
              <a:avLst/>
              <a:ahLst/>
              <a:cxnLst>
                <a:cxn ang="0">
                  <a:pos x="wd2" y="hd2"/>
                </a:cxn>
                <a:cxn ang="5400000">
                  <a:pos x="wd2" y="hd2"/>
                </a:cxn>
                <a:cxn ang="10800000">
                  <a:pos x="wd2" y="hd2"/>
                </a:cxn>
                <a:cxn ang="16200000">
                  <a:pos x="wd2" y="hd2"/>
                </a:cxn>
              </a:cxnLst>
              <a:rect l="0" t="0" r="r" b="b"/>
              <a:pathLst>
                <a:path w="21600" h="21600" extrusionOk="0">
                  <a:moveTo>
                    <a:pt x="824" y="0"/>
                  </a:moveTo>
                  <a:lnTo>
                    <a:pt x="717" y="32"/>
                  </a:lnTo>
                  <a:lnTo>
                    <a:pt x="574" y="93"/>
                  </a:lnTo>
                  <a:lnTo>
                    <a:pt x="465" y="157"/>
                  </a:lnTo>
                  <a:lnTo>
                    <a:pt x="358" y="250"/>
                  </a:lnTo>
                  <a:lnTo>
                    <a:pt x="252" y="376"/>
                  </a:lnTo>
                  <a:lnTo>
                    <a:pt x="143" y="501"/>
                  </a:lnTo>
                  <a:lnTo>
                    <a:pt x="109" y="658"/>
                  </a:lnTo>
                  <a:lnTo>
                    <a:pt x="36" y="814"/>
                  </a:lnTo>
                  <a:lnTo>
                    <a:pt x="0" y="1160"/>
                  </a:lnTo>
                  <a:lnTo>
                    <a:pt x="72" y="1567"/>
                  </a:lnTo>
                  <a:lnTo>
                    <a:pt x="179" y="1974"/>
                  </a:lnTo>
                  <a:lnTo>
                    <a:pt x="358" y="2445"/>
                  </a:lnTo>
                  <a:lnTo>
                    <a:pt x="574" y="2947"/>
                  </a:lnTo>
                  <a:lnTo>
                    <a:pt x="860" y="3480"/>
                  </a:lnTo>
                  <a:lnTo>
                    <a:pt x="1219" y="4012"/>
                  </a:lnTo>
                  <a:lnTo>
                    <a:pt x="1577" y="4608"/>
                  </a:lnTo>
                  <a:lnTo>
                    <a:pt x="2437" y="5768"/>
                  </a:lnTo>
                  <a:lnTo>
                    <a:pt x="3404" y="6991"/>
                  </a:lnTo>
                  <a:lnTo>
                    <a:pt x="4478" y="8213"/>
                  </a:lnTo>
                  <a:lnTo>
                    <a:pt x="5553" y="9405"/>
                  </a:lnTo>
                  <a:lnTo>
                    <a:pt x="6592" y="10533"/>
                  </a:lnTo>
                  <a:lnTo>
                    <a:pt x="7593" y="11599"/>
                  </a:lnTo>
                  <a:lnTo>
                    <a:pt x="8526" y="12509"/>
                  </a:lnTo>
                  <a:lnTo>
                    <a:pt x="9922" y="13888"/>
                  </a:lnTo>
                  <a:lnTo>
                    <a:pt x="10460" y="14390"/>
                  </a:lnTo>
                  <a:lnTo>
                    <a:pt x="10174" y="14263"/>
                  </a:lnTo>
                  <a:lnTo>
                    <a:pt x="9457" y="13919"/>
                  </a:lnTo>
                  <a:lnTo>
                    <a:pt x="8417" y="13512"/>
                  </a:lnTo>
                  <a:lnTo>
                    <a:pt x="7809" y="13292"/>
                  </a:lnTo>
                  <a:lnTo>
                    <a:pt x="7201" y="13103"/>
                  </a:lnTo>
                  <a:lnTo>
                    <a:pt x="6592" y="12916"/>
                  </a:lnTo>
                  <a:lnTo>
                    <a:pt x="5982" y="12791"/>
                  </a:lnTo>
                  <a:lnTo>
                    <a:pt x="5374" y="12696"/>
                  </a:lnTo>
                  <a:lnTo>
                    <a:pt x="4621" y="12696"/>
                  </a:lnTo>
                  <a:lnTo>
                    <a:pt x="4371" y="12728"/>
                  </a:lnTo>
                  <a:lnTo>
                    <a:pt x="4155" y="12791"/>
                  </a:lnTo>
                  <a:lnTo>
                    <a:pt x="3976" y="12885"/>
                  </a:lnTo>
                  <a:lnTo>
                    <a:pt x="3833" y="12978"/>
                  </a:lnTo>
                  <a:lnTo>
                    <a:pt x="3690" y="13135"/>
                  </a:lnTo>
                  <a:lnTo>
                    <a:pt x="3583" y="13292"/>
                  </a:lnTo>
                  <a:lnTo>
                    <a:pt x="3511" y="13480"/>
                  </a:lnTo>
                  <a:lnTo>
                    <a:pt x="3511" y="13606"/>
                  </a:lnTo>
                  <a:lnTo>
                    <a:pt x="3547" y="13699"/>
                  </a:lnTo>
                  <a:lnTo>
                    <a:pt x="3583" y="13824"/>
                  </a:lnTo>
                  <a:lnTo>
                    <a:pt x="3654" y="13951"/>
                  </a:lnTo>
                  <a:lnTo>
                    <a:pt x="3833" y="14201"/>
                  </a:lnTo>
                  <a:lnTo>
                    <a:pt x="4155" y="14483"/>
                  </a:lnTo>
                  <a:lnTo>
                    <a:pt x="4514" y="14766"/>
                  </a:lnTo>
                  <a:lnTo>
                    <a:pt x="4979" y="15079"/>
                  </a:lnTo>
                  <a:lnTo>
                    <a:pt x="5517" y="15393"/>
                  </a:lnTo>
                  <a:lnTo>
                    <a:pt x="6125" y="15707"/>
                  </a:lnTo>
                  <a:lnTo>
                    <a:pt x="7450" y="16364"/>
                  </a:lnTo>
                  <a:lnTo>
                    <a:pt x="8991" y="17054"/>
                  </a:lnTo>
                  <a:lnTo>
                    <a:pt x="10639" y="17713"/>
                  </a:lnTo>
                  <a:lnTo>
                    <a:pt x="12359" y="18371"/>
                  </a:lnTo>
                  <a:lnTo>
                    <a:pt x="14077" y="19030"/>
                  </a:lnTo>
                  <a:lnTo>
                    <a:pt x="15725" y="19624"/>
                  </a:lnTo>
                  <a:lnTo>
                    <a:pt x="18698" y="20659"/>
                  </a:lnTo>
                  <a:lnTo>
                    <a:pt x="20776" y="21350"/>
                  </a:lnTo>
                  <a:lnTo>
                    <a:pt x="21600" y="21600"/>
                  </a:lnTo>
                  <a:lnTo>
                    <a:pt x="21528" y="20879"/>
                  </a:lnTo>
                  <a:lnTo>
                    <a:pt x="21314" y="18935"/>
                  </a:lnTo>
                  <a:lnTo>
                    <a:pt x="21135" y="17650"/>
                  </a:lnTo>
                  <a:lnTo>
                    <a:pt x="20919" y="16208"/>
                  </a:lnTo>
                  <a:lnTo>
                    <a:pt x="20633" y="14672"/>
                  </a:lnTo>
                  <a:lnTo>
                    <a:pt x="20275" y="13103"/>
                  </a:lnTo>
                  <a:lnTo>
                    <a:pt x="19846" y="11568"/>
                  </a:lnTo>
                  <a:lnTo>
                    <a:pt x="19630" y="10815"/>
                  </a:lnTo>
                  <a:lnTo>
                    <a:pt x="19344" y="10062"/>
                  </a:lnTo>
                  <a:lnTo>
                    <a:pt x="19092" y="9373"/>
                  </a:lnTo>
                  <a:lnTo>
                    <a:pt x="18770" y="8684"/>
                  </a:lnTo>
                  <a:lnTo>
                    <a:pt x="18448" y="8088"/>
                  </a:lnTo>
                  <a:lnTo>
                    <a:pt x="18126" y="7492"/>
                  </a:lnTo>
                  <a:lnTo>
                    <a:pt x="17767" y="6991"/>
                  </a:lnTo>
                  <a:lnTo>
                    <a:pt x="17372" y="6521"/>
                  </a:lnTo>
                  <a:lnTo>
                    <a:pt x="16943" y="6113"/>
                  </a:lnTo>
                  <a:lnTo>
                    <a:pt x="16728" y="5957"/>
                  </a:lnTo>
                  <a:lnTo>
                    <a:pt x="16514" y="5800"/>
                  </a:lnTo>
                  <a:lnTo>
                    <a:pt x="16262" y="5675"/>
                  </a:lnTo>
                  <a:lnTo>
                    <a:pt x="16047" y="5579"/>
                  </a:lnTo>
                  <a:lnTo>
                    <a:pt x="15797" y="5486"/>
                  </a:lnTo>
                  <a:lnTo>
                    <a:pt x="15545" y="5423"/>
                  </a:lnTo>
                  <a:lnTo>
                    <a:pt x="15296" y="5392"/>
                  </a:lnTo>
                  <a:lnTo>
                    <a:pt x="14758" y="5392"/>
                  </a:lnTo>
                  <a:lnTo>
                    <a:pt x="14508" y="5423"/>
                  </a:lnTo>
                  <a:lnTo>
                    <a:pt x="14293" y="5486"/>
                  </a:lnTo>
                  <a:lnTo>
                    <a:pt x="14150" y="5579"/>
                  </a:lnTo>
                  <a:lnTo>
                    <a:pt x="14043" y="5705"/>
                  </a:lnTo>
                  <a:lnTo>
                    <a:pt x="14043" y="6050"/>
                  </a:lnTo>
                  <a:lnTo>
                    <a:pt x="14150" y="6270"/>
                  </a:lnTo>
                  <a:lnTo>
                    <a:pt x="14256" y="6489"/>
                  </a:lnTo>
                  <a:lnTo>
                    <a:pt x="14399" y="6739"/>
                  </a:lnTo>
                  <a:lnTo>
                    <a:pt x="14830" y="7273"/>
                  </a:lnTo>
                  <a:lnTo>
                    <a:pt x="15296" y="7838"/>
                  </a:lnTo>
                  <a:lnTo>
                    <a:pt x="15797" y="8463"/>
                  </a:lnTo>
                  <a:lnTo>
                    <a:pt x="16299" y="9091"/>
                  </a:lnTo>
                  <a:lnTo>
                    <a:pt x="16764" y="9718"/>
                  </a:lnTo>
                  <a:lnTo>
                    <a:pt x="16979" y="10032"/>
                  </a:lnTo>
                  <a:lnTo>
                    <a:pt x="17122" y="10344"/>
                  </a:lnTo>
                  <a:lnTo>
                    <a:pt x="17266" y="10628"/>
                  </a:lnTo>
                  <a:lnTo>
                    <a:pt x="17338" y="10910"/>
                  </a:lnTo>
                  <a:lnTo>
                    <a:pt x="17372" y="11161"/>
                  </a:lnTo>
                  <a:lnTo>
                    <a:pt x="17372" y="11411"/>
                  </a:lnTo>
                  <a:lnTo>
                    <a:pt x="17302" y="11631"/>
                  </a:lnTo>
                  <a:lnTo>
                    <a:pt x="17195" y="11818"/>
                  </a:lnTo>
                  <a:lnTo>
                    <a:pt x="16979" y="12007"/>
                  </a:lnTo>
                  <a:lnTo>
                    <a:pt x="16693" y="12164"/>
                  </a:lnTo>
                  <a:lnTo>
                    <a:pt x="16369" y="12289"/>
                  </a:lnTo>
                  <a:lnTo>
                    <a:pt x="15904" y="12382"/>
                  </a:lnTo>
                  <a:lnTo>
                    <a:pt x="15402" y="12446"/>
                  </a:lnTo>
                  <a:lnTo>
                    <a:pt x="14758" y="12477"/>
                  </a:lnTo>
                  <a:lnTo>
                    <a:pt x="14436" y="12446"/>
                  </a:lnTo>
                  <a:lnTo>
                    <a:pt x="14113" y="12446"/>
                  </a:lnTo>
                  <a:lnTo>
                    <a:pt x="13791" y="12382"/>
                  </a:lnTo>
                  <a:lnTo>
                    <a:pt x="13469" y="12320"/>
                  </a:lnTo>
                  <a:lnTo>
                    <a:pt x="12824" y="12132"/>
                  </a:lnTo>
                  <a:lnTo>
                    <a:pt x="12216" y="11882"/>
                  </a:lnTo>
                  <a:lnTo>
                    <a:pt x="11606" y="11536"/>
                  </a:lnTo>
                  <a:lnTo>
                    <a:pt x="10997" y="11161"/>
                  </a:lnTo>
                  <a:lnTo>
                    <a:pt x="10423" y="10722"/>
                  </a:lnTo>
                  <a:lnTo>
                    <a:pt x="9851" y="10251"/>
                  </a:lnTo>
                  <a:lnTo>
                    <a:pt x="9314" y="9750"/>
                  </a:lnTo>
                  <a:lnTo>
                    <a:pt x="8776" y="9184"/>
                  </a:lnTo>
                  <a:lnTo>
                    <a:pt x="8240" y="8620"/>
                  </a:lnTo>
                  <a:lnTo>
                    <a:pt x="7738" y="7994"/>
                  </a:lnTo>
                  <a:lnTo>
                    <a:pt x="6735" y="6771"/>
                  </a:lnTo>
                  <a:lnTo>
                    <a:pt x="5803" y="5486"/>
                  </a:lnTo>
                  <a:lnTo>
                    <a:pt x="4119" y="3103"/>
                  </a:lnTo>
                  <a:lnTo>
                    <a:pt x="3368" y="2038"/>
                  </a:lnTo>
                  <a:lnTo>
                    <a:pt x="3009" y="1599"/>
                  </a:lnTo>
                  <a:lnTo>
                    <a:pt x="2651" y="1160"/>
                  </a:lnTo>
                  <a:lnTo>
                    <a:pt x="2328" y="814"/>
                  </a:lnTo>
                  <a:lnTo>
                    <a:pt x="2006" y="501"/>
                  </a:lnTo>
                  <a:lnTo>
                    <a:pt x="1684" y="282"/>
                  </a:lnTo>
                  <a:lnTo>
                    <a:pt x="1398" y="93"/>
                  </a:lnTo>
                  <a:lnTo>
                    <a:pt x="1112"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90" name="Google Shape;3314;p61"/>
            <p:cNvSpPr/>
            <p:nvPr/>
          </p:nvSpPr>
          <p:spPr>
            <a:xfrm>
              <a:off x="283133" y="140948"/>
              <a:ext cx="63193" cy="54406"/>
            </a:xfrm>
            <a:custGeom>
              <a:avLst/>
              <a:ahLst/>
              <a:cxnLst>
                <a:cxn ang="0">
                  <a:pos x="wd2" y="hd2"/>
                </a:cxn>
                <a:cxn ang="5400000">
                  <a:pos x="wd2" y="hd2"/>
                </a:cxn>
                <a:cxn ang="10800000">
                  <a:pos x="wd2" y="hd2"/>
                </a:cxn>
                <a:cxn ang="16200000">
                  <a:pos x="wd2" y="hd2"/>
                </a:cxn>
              </a:cxnLst>
              <a:rect l="0" t="0" r="r" b="b"/>
              <a:pathLst>
                <a:path w="21600" h="21600" extrusionOk="0">
                  <a:moveTo>
                    <a:pt x="10795" y="0"/>
                  </a:moveTo>
                  <a:lnTo>
                    <a:pt x="8602" y="235"/>
                  </a:lnTo>
                  <a:lnTo>
                    <a:pt x="6600" y="704"/>
                  </a:lnTo>
                  <a:lnTo>
                    <a:pt x="4801" y="1867"/>
                  </a:lnTo>
                  <a:lnTo>
                    <a:pt x="3204" y="3252"/>
                  </a:lnTo>
                  <a:lnTo>
                    <a:pt x="1799" y="4649"/>
                  </a:lnTo>
                  <a:lnTo>
                    <a:pt x="799" y="6503"/>
                  </a:lnTo>
                  <a:lnTo>
                    <a:pt x="202" y="8593"/>
                  </a:lnTo>
                  <a:lnTo>
                    <a:pt x="0" y="10917"/>
                  </a:lnTo>
                  <a:lnTo>
                    <a:pt x="202" y="13007"/>
                  </a:lnTo>
                  <a:lnTo>
                    <a:pt x="799" y="15097"/>
                  </a:lnTo>
                  <a:lnTo>
                    <a:pt x="1799" y="16963"/>
                  </a:lnTo>
                  <a:lnTo>
                    <a:pt x="3204" y="18583"/>
                  </a:lnTo>
                  <a:lnTo>
                    <a:pt x="4801" y="19745"/>
                  </a:lnTo>
                  <a:lnTo>
                    <a:pt x="6600" y="20907"/>
                  </a:lnTo>
                  <a:lnTo>
                    <a:pt x="8602" y="21377"/>
                  </a:lnTo>
                  <a:lnTo>
                    <a:pt x="10795" y="21600"/>
                  </a:lnTo>
                  <a:lnTo>
                    <a:pt x="12998" y="21377"/>
                  </a:lnTo>
                  <a:lnTo>
                    <a:pt x="15000" y="20907"/>
                  </a:lnTo>
                  <a:lnTo>
                    <a:pt x="16799" y="19745"/>
                  </a:lnTo>
                  <a:lnTo>
                    <a:pt x="18396" y="18583"/>
                  </a:lnTo>
                  <a:lnTo>
                    <a:pt x="19801" y="16963"/>
                  </a:lnTo>
                  <a:lnTo>
                    <a:pt x="20801" y="15097"/>
                  </a:lnTo>
                  <a:lnTo>
                    <a:pt x="21398" y="13007"/>
                  </a:lnTo>
                  <a:lnTo>
                    <a:pt x="21600" y="10917"/>
                  </a:lnTo>
                  <a:lnTo>
                    <a:pt x="21398" y="8593"/>
                  </a:lnTo>
                  <a:lnTo>
                    <a:pt x="20801" y="6503"/>
                  </a:lnTo>
                  <a:lnTo>
                    <a:pt x="19801" y="4649"/>
                  </a:lnTo>
                  <a:lnTo>
                    <a:pt x="18396" y="3252"/>
                  </a:lnTo>
                  <a:lnTo>
                    <a:pt x="16799" y="1867"/>
                  </a:lnTo>
                  <a:lnTo>
                    <a:pt x="15000" y="704"/>
                  </a:lnTo>
                  <a:lnTo>
                    <a:pt x="12998" y="235"/>
                  </a:lnTo>
                  <a:lnTo>
                    <a:pt x="10795"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91" name="Google Shape;3315;p61"/>
            <p:cNvSpPr/>
            <p:nvPr/>
          </p:nvSpPr>
          <p:spPr>
            <a:xfrm>
              <a:off x="325832" y="85391"/>
              <a:ext cx="38029" cy="38026"/>
            </a:xfrm>
            <a:custGeom>
              <a:avLst/>
              <a:ahLst/>
              <a:cxnLst>
                <a:cxn ang="0">
                  <a:pos x="wd2" y="hd2"/>
                </a:cxn>
                <a:cxn ang="5400000">
                  <a:pos x="wd2" y="hd2"/>
                </a:cxn>
                <a:cxn ang="10800000">
                  <a:pos x="wd2" y="hd2"/>
                </a:cxn>
                <a:cxn ang="16200000">
                  <a:pos x="wd2" y="hd2"/>
                </a:cxn>
              </a:cxnLst>
              <a:rect l="0" t="0" r="r" b="b"/>
              <a:pathLst>
                <a:path w="21600" h="21600" extrusionOk="0">
                  <a:moveTo>
                    <a:pt x="8650" y="0"/>
                  </a:moveTo>
                  <a:lnTo>
                    <a:pt x="6651" y="672"/>
                  </a:lnTo>
                  <a:lnTo>
                    <a:pt x="4653" y="1663"/>
                  </a:lnTo>
                  <a:lnTo>
                    <a:pt x="3326" y="2990"/>
                  </a:lnTo>
                  <a:lnTo>
                    <a:pt x="1999" y="4653"/>
                  </a:lnTo>
                  <a:lnTo>
                    <a:pt x="1008" y="6315"/>
                  </a:lnTo>
                  <a:lnTo>
                    <a:pt x="336" y="8633"/>
                  </a:lnTo>
                  <a:lnTo>
                    <a:pt x="0" y="10632"/>
                  </a:lnTo>
                  <a:lnTo>
                    <a:pt x="336" y="12967"/>
                  </a:lnTo>
                  <a:lnTo>
                    <a:pt x="1008" y="14949"/>
                  </a:lnTo>
                  <a:lnTo>
                    <a:pt x="1999" y="16612"/>
                  </a:lnTo>
                  <a:lnTo>
                    <a:pt x="3326" y="18274"/>
                  </a:lnTo>
                  <a:lnTo>
                    <a:pt x="4653" y="19601"/>
                  </a:lnTo>
                  <a:lnTo>
                    <a:pt x="6651" y="20609"/>
                  </a:lnTo>
                  <a:lnTo>
                    <a:pt x="8650" y="21264"/>
                  </a:lnTo>
                  <a:lnTo>
                    <a:pt x="10968" y="21600"/>
                  </a:lnTo>
                  <a:lnTo>
                    <a:pt x="12967" y="21264"/>
                  </a:lnTo>
                  <a:lnTo>
                    <a:pt x="14965" y="20609"/>
                  </a:lnTo>
                  <a:lnTo>
                    <a:pt x="16947" y="19601"/>
                  </a:lnTo>
                  <a:lnTo>
                    <a:pt x="18610" y="18274"/>
                  </a:lnTo>
                  <a:lnTo>
                    <a:pt x="19937" y="16612"/>
                  </a:lnTo>
                  <a:lnTo>
                    <a:pt x="20945" y="14949"/>
                  </a:lnTo>
                  <a:lnTo>
                    <a:pt x="21264" y="12967"/>
                  </a:lnTo>
                  <a:lnTo>
                    <a:pt x="21600" y="10632"/>
                  </a:lnTo>
                  <a:lnTo>
                    <a:pt x="21264" y="8633"/>
                  </a:lnTo>
                  <a:lnTo>
                    <a:pt x="20945" y="6315"/>
                  </a:lnTo>
                  <a:lnTo>
                    <a:pt x="19937" y="4653"/>
                  </a:lnTo>
                  <a:lnTo>
                    <a:pt x="18610" y="2990"/>
                  </a:lnTo>
                  <a:lnTo>
                    <a:pt x="16947" y="1663"/>
                  </a:lnTo>
                  <a:lnTo>
                    <a:pt x="14965" y="672"/>
                  </a:lnTo>
                  <a:lnTo>
                    <a:pt x="12967"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92" name="Google Shape;3316;p61"/>
            <p:cNvSpPr/>
            <p:nvPr/>
          </p:nvSpPr>
          <p:spPr>
            <a:xfrm>
              <a:off x="-1" y="14015"/>
              <a:ext cx="105893" cy="90094"/>
            </a:xfrm>
            <a:custGeom>
              <a:avLst/>
              <a:ahLst/>
              <a:cxnLst>
                <a:cxn ang="0">
                  <a:pos x="wd2" y="hd2"/>
                </a:cxn>
                <a:cxn ang="5400000">
                  <a:pos x="wd2" y="hd2"/>
                </a:cxn>
                <a:cxn ang="10800000">
                  <a:pos x="wd2" y="hd2"/>
                </a:cxn>
                <a:cxn ang="16200000">
                  <a:pos x="wd2" y="hd2"/>
                </a:cxn>
              </a:cxnLst>
              <a:rect l="0" t="0" r="r" b="b"/>
              <a:pathLst>
                <a:path w="21600" h="21600" extrusionOk="0">
                  <a:moveTo>
                    <a:pt x="9784" y="0"/>
                  </a:moveTo>
                  <a:lnTo>
                    <a:pt x="8710" y="142"/>
                  </a:lnTo>
                  <a:lnTo>
                    <a:pt x="7636" y="425"/>
                  </a:lnTo>
                  <a:lnTo>
                    <a:pt x="6683" y="844"/>
                  </a:lnTo>
                  <a:lnTo>
                    <a:pt x="5724" y="1262"/>
                  </a:lnTo>
                  <a:lnTo>
                    <a:pt x="4771" y="1829"/>
                  </a:lnTo>
                  <a:lnTo>
                    <a:pt x="3939" y="2389"/>
                  </a:lnTo>
                  <a:lnTo>
                    <a:pt x="3221" y="3091"/>
                  </a:lnTo>
                  <a:lnTo>
                    <a:pt x="2503" y="3927"/>
                  </a:lnTo>
                  <a:lnTo>
                    <a:pt x="1906" y="4771"/>
                  </a:lnTo>
                  <a:lnTo>
                    <a:pt x="1309" y="5614"/>
                  </a:lnTo>
                  <a:lnTo>
                    <a:pt x="953" y="6593"/>
                  </a:lnTo>
                  <a:lnTo>
                    <a:pt x="477" y="7578"/>
                  </a:lnTo>
                  <a:lnTo>
                    <a:pt x="235" y="8556"/>
                  </a:lnTo>
                  <a:lnTo>
                    <a:pt x="121" y="9676"/>
                  </a:lnTo>
                  <a:lnTo>
                    <a:pt x="0" y="10804"/>
                  </a:lnTo>
                  <a:lnTo>
                    <a:pt x="121" y="11924"/>
                  </a:lnTo>
                  <a:lnTo>
                    <a:pt x="235" y="12902"/>
                  </a:lnTo>
                  <a:lnTo>
                    <a:pt x="477" y="14029"/>
                  </a:lnTo>
                  <a:lnTo>
                    <a:pt x="953" y="15007"/>
                  </a:lnTo>
                  <a:lnTo>
                    <a:pt x="1309" y="15993"/>
                  </a:lnTo>
                  <a:lnTo>
                    <a:pt x="1906" y="16829"/>
                  </a:lnTo>
                  <a:lnTo>
                    <a:pt x="2503" y="17673"/>
                  </a:lnTo>
                  <a:lnTo>
                    <a:pt x="3221" y="18516"/>
                  </a:lnTo>
                  <a:lnTo>
                    <a:pt x="3939" y="19218"/>
                  </a:lnTo>
                  <a:lnTo>
                    <a:pt x="4771" y="19778"/>
                  </a:lnTo>
                  <a:lnTo>
                    <a:pt x="5724" y="20338"/>
                  </a:lnTo>
                  <a:lnTo>
                    <a:pt x="6683" y="20756"/>
                  </a:lnTo>
                  <a:lnTo>
                    <a:pt x="7636" y="21182"/>
                  </a:lnTo>
                  <a:lnTo>
                    <a:pt x="8710" y="21458"/>
                  </a:lnTo>
                  <a:lnTo>
                    <a:pt x="9784" y="21600"/>
                  </a:lnTo>
                  <a:lnTo>
                    <a:pt x="11931" y="21600"/>
                  </a:lnTo>
                  <a:lnTo>
                    <a:pt x="13005" y="21458"/>
                  </a:lnTo>
                  <a:lnTo>
                    <a:pt x="14078" y="21182"/>
                  </a:lnTo>
                  <a:lnTo>
                    <a:pt x="15031" y="20756"/>
                  </a:lnTo>
                  <a:lnTo>
                    <a:pt x="15990" y="20338"/>
                  </a:lnTo>
                  <a:lnTo>
                    <a:pt x="16823" y="19778"/>
                  </a:lnTo>
                  <a:lnTo>
                    <a:pt x="17661" y="19218"/>
                  </a:lnTo>
                  <a:lnTo>
                    <a:pt x="18494" y="18516"/>
                  </a:lnTo>
                  <a:lnTo>
                    <a:pt x="19211" y="17673"/>
                  </a:lnTo>
                  <a:lnTo>
                    <a:pt x="19809" y="16829"/>
                  </a:lnTo>
                  <a:lnTo>
                    <a:pt x="20285" y="15993"/>
                  </a:lnTo>
                  <a:lnTo>
                    <a:pt x="20762" y="15007"/>
                  </a:lnTo>
                  <a:lnTo>
                    <a:pt x="21117" y="14029"/>
                  </a:lnTo>
                  <a:lnTo>
                    <a:pt x="21359" y="12902"/>
                  </a:lnTo>
                  <a:lnTo>
                    <a:pt x="21600" y="11924"/>
                  </a:lnTo>
                  <a:lnTo>
                    <a:pt x="21600" y="9676"/>
                  </a:lnTo>
                  <a:lnTo>
                    <a:pt x="21359" y="8556"/>
                  </a:lnTo>
                  <a:lnTo>
                    <a:pt x="21117" y="7578"/>
                  </a:lnTo>
                  <a:lnTo>
                    <a:pt x="20762" y="6593"/>
                  </a:lnTo>
                  <a:lnTo>
                    <a:pt x="20285" y="5614"/>
                  </a:lnTo>
                  <a:lnTo>
                    <a:pt x="19809" y="4771"/>
                  </a:lnTo>
                  <a:lnTo>
                    <a:pt x="19211" y="3927"/>
                  </a:lnTo>
                  <a:lnTo>
                    <a:pt x="18494" y="3091"/>
                  </a:lnTo>
                  <a:lnTo>
                    <a:pt x="17661" y="2389"/>
                  </a:lnTo>
                  <a:lnTo>
                    <a:pt x="16823" y="1829"/>
                  </a:lnTo>
                  <a:lnTo>
                    <a:pt x="15990" y="1262"/>
                  </a:lnTo>
                  <a:lnTo>
                    <a:pt x="15031" y="844"/>
                  </a:lnTo>
                  <a:lnTo>
                    <a:pt x="14078" y="425"/>
                  </a:lnTo>
                  <a:lnTo>
                    <a:pt x="13005" y="142"/>
                  </a:lnTo>
                  <a:lnTo>
                    <a:pt x="1193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93" name="Google Shape;3317;p61"/>
            <p:cNvSpPr/>
            <p:nvPr/>
          </p:nvSpPr>
          <p:spPr>
            <a:xfrm>
              <a:off x="122272" y="50886"/>
              <a:ext cx="32174" cy="32762"/>
            </a:xfrm>
            <a:custGeom>
              <a:avLst/>
              <a:ahLst/>
              <a:cxnLst>
                <a:cxn ang="0">
                  <a:pos x="wd2" y="hd2"/>
                </a:cxn>
                <a:cxn ang="5400000">
                  <a:pos x="wd2" y="hd2"/>
                </a:cxn>
                <a:cxn ang="10800000">
                  <a:pos x="wd2" y="hd2"/>
                </a:cxn>
                <a:cxn ang="16200000">
                  <a:pos x="wd2" y="hd2"/>
                </a:cxn>
              </a:cxnLst>
              <a:rect l="0" t="0" r="r" b="b"/>
              <a:pathLst>
                <a:path w="21600" h="21600" extrusionOk="0">
                  <a:moveTo>
                    <a:pt x="10601" y="0"/>
                  </a:moveTo>
                  <a:lnTo>
                    <a:pt x="8636" y="390"/>
                  </a:lnTo>
                  <a:lnTo>
                    <a:pt x="6671" y="760"/>
                  </a:lnTo>
                  <a:lnTo>
                    <a:pt x="4705" y="1930"/>
                  </a:lnTo>
                  <a:lnTo>
                    <a:pt x="3137" y="3080"/>
                  </a:lnTo>
                  <a:lnTo>
                    <a:pt x="1568" y="4620"/>
                  </a:lnTo>
                  <a:lnTo>
                    <a:pt x="774" y="6550"/>
                  </a:lnTo>
                  <a:lnTo>
                    <a:pt x="0" y="8480"/>
                  </a:lnTo>
                  <a:lnTo>
                    <a:pt x="0" y="13100"/>
                  </a:lnTo>
                  <a:lnTo>
                    <a:pt x="774" y="15030"/>
                  </a:lnTo>
                  <a:lnTo>
                    <a:pt x="1568" y="16960"/>
                  </a:lnTo>
                  <a:lnTo>
                    <a:pt x="3137" y="18500"/>
                  </a:lnTo>
                  <a:lnTo>
                    <a:pt x="4705" y="19670"/>
                  </a:lnTo>
                  <a:lnTo>
                    <a:pt x="6671" y="20820"/>
                  </a:lnTo>
                  <a:lnTo>
                    <a:pt x="8636" y="21210"/>
                  </a:lnTo>
                  <a:lnTo>
                    <a:pt x="10601" y="21600"/>
                  </a:lnTo>
                  <a:lnTo>
                    <a:pt x="12944" y="21210"/>
                  </a:lnTo>
                  <a:lnTo>
                    <a:pt x="14910" y="20820"/>
                  </a:lnTo>
                  <a:lnTo>
                    <a:pt x="16875" y="19670"/>
                  </a:lnTo>
                  <a:lnTo>
                    <a:pt x="18443" y="18500"/>
                  </a:lnTo>
                  <a:lnTo>
                    <a:pt x="20032" y="16960"/>
                  </a:lnTo>
                  <a:lnTo>
                    <a:pt x="20806" y="15030"/>
                  </a:lnTo>
                  <a:lnTo>
                    <a:pt x="21600" y="13100"/>
                  </a:lnTo>
                  <a:lnTo>
                    <a:pt x="21600" y="8480"/>
                  </a:lnTo>
                  <a:lnTo>
                    <a:pt x="20806" y="6550"/>
                  </a:lnTo>
                  <a:lnTo>
                    <a:pt x="20032" y="4620"/>
                  </a:lnTo>
                  <a:lnTo>
                    <a:pt x="18443" y="3080"/>
                  </a:lnTo>
                  <a:lnTo>
                    <a:pt x="16875" y="1930"/>
                  </a:lnTo>
                  <a:lnTo>
                    <a:pt x="14910" y="760"/>
                  </a:lnTo>
                  <a:lnTo>
                    <a:pt x="12944" y="390"/>
                  </a:lnTo>
                  <a:lnTo>
                    <a:pt x="10601" y="0"/>
                  </a:lnTo>
                  <a:close/>
                </a:path>
              </a:pathLst>
            </a:custGeom>
            <a:solidFill>
              <a:schemeClr val="accent4"/>
            </a:solidFill>
            <a:ln w="12700" cap="flat">
              <a:noFill/>
              <a:miter lim="400000"/>
            </a:ln>
            <a:effectLst/>
          </p:spPr>
          <p:txBody>
            <a:bodyPr anchor="ctr" bIns="0" lIns="0" numCol="1" rIns="0" tIns="0" wrap="square">
              <a:noAutofit/>
            </a:bodyPr>
            <a:p>
              <a:pPr>
                <a:defRPr>
                  <a:solidFill>
                    <a:srgbClr val="000000"/>
                  </a:solidFill>
                </a:defRPr>
              </a:pPr>
            </a:p>
          </p:txBody>
        </p:sp>
        <p:sp>
          <p:nvSpPr>
            <p:cNvPr id="1049494" name="Google Shape;3318;p61"/>
            <p:cNvSpPr/>
            <p:nvPr/>
          </p:nvSpPr>
          <p:spPr>
            <a:xfrm>
              <a:off x="531166" y="290116"/>
              <a:ext cx="401327" cy="187785"/>
            </a:xfrm>
            <a:custGeom>
              <a:avLst/>
              <a:ahLst/>
              <a:cxnLst>
                <a:cxn ang="0">
                  <a:pos x="wd2" y="hd2"/>
                </a:cxn>
                <a:cxn ang="5400000">
                  <a:pos x="wd2" y="hd2"/>
                </a:cxn>
                <a:cxn ang="10800000">
                  <a:pos x="wd2" y="hd2"/>
                </a:cxn>
                <a:cxn ang="16200000">
                  <a:pos x="wd2" y="hd2"/>
                </a:cxn>
              </a:cxnLst>
              <a:rect l="0" t="0" r="r" b="b"/>
              <a:pathLst>
                <a:path w="21600" h="21600" extrusionOk="0">
                  <a:moveTo>
                    <a:pt x="21442" y="0"/>
                  </a:moveTo>
                  <a:lnTo>
                    <a:pt x="21285" y="68"/>
                  </a:lnTo>
                  <a:lnTo>
                    <a:pt x="21159" y="204"/>
                  </a:lnTo>
                  <a:lnTo>
                    <a:pt x="20215" y="2357"/>
                  </a:lnTo>
                  <a:lnTo>
                    <a:pt x="19238" y="4442"/>
                  </a:lnTo>
                  <a:lnTo>
                    <a:pt x="18231" y="6462"/>
                  </a:lnTo>
                  <a:lnTo>
                    <a:pt x="17192" y="8411"/>
                  </a:lnTo>
                  <a:lnTo>
                    <a:pt x="16122" y="10227"/>
                  </a:lnTo>
                  <a:lnTo>
                    <a:pt x="15019" y="11978"/>
                  </a:lnTo>
                  <a:lnTo>
                    <a:pt x="13886" y="13659"/>
                  </a:lnTo>
                  <a:lnTo>
                    <a:pt x="12721" y="15206"/>
                  </a:lnTo>
                  <a:lnTo>
                    <a:pt x="12091" y="15879"/>
                  </a:lnTo>
                  <a:lnTo>
                    <a:pt x="11367" y="16689"/>
                  </a:lnTo>
                  <a:lnTo>
                    <a:pt x="10517" y="17563"/>
                  </a:lnTo>
                  <a:lnTo>
                    <a:pt x="9573" y="18369"/>
                  </a:lnTo>
                  <a:lnTo>
                    <a:pt x="8566" y="19178"/>
                  </a:lnTo>
                  <a:lnTo>
                    <a:pt x="7556" y="19916"/>
                  </a:lnTo>
                  <a:lnTo>
                    <a:pt x="6487" y="20522"/>
                  </a:lnTo>
                  <a:lnTo>
                    <a:pt x="5982" y="20791"/>
                  </a:lnTo>
                  <a:lnTo>
                    <a:pt x="5448" y="20995"/>
                  </a:lnTo>
                  <a:lnTo>
                    <a:pt x="4943" y="21127"/>
                  </a:lnTo>
                  <a:lnTo>
                    <a:pt x="4440" y="21195"/>
                  </a:lnTo>
                  <a:lnTo>
                    <a:pt x="3968" y="21263"/>
                  </a:lnTo>
                  <a:lnTo>
                    <a:pt x="3495" y="21263"/>
                  </a:lnTo>
                  <a:lnTo>
                    <a:pt x="3054" y="21127"/>
                  </a:lnTo>
                  <a:lnTo>
                    <a:pt x="2645" y="20995"/>
                  </a:lnTo>
                  <a:lnTo>
                    <a:pt x="2236" y="20726"/>
                  </a:lnTo>
                  <a:lnTo>
                    <a:pt x="1889" y="20389"/>
                  </a:lnTo>
                  <a:lnTo>
                    <a:pt x="1544" y="19916"/>
                  </a:lnTo>
                  <a:lnTo>
                    <a:pt x="1260" y="19447"/>
                  </a:lnTo>
                  <a:lnTo>
                    <a:pt x="1007" y="18774"/>
                  </a:lnTo>
                  <a:lnTo>
                    <a:pt x="788" y="18100"/>
                  </a:lnTo>
                  <a:lnTo>
                    <a:pt x="630" y="17226"/>
                  </a:lnTo>
                  <a:lnTo>
                    <a:pt x="505" y="16284"/>
                  </a:lnTo>
                  <a:lnTo>
                    <a:pt x="441" y="15206"/>
                  </a:lnTo>
                  <a:lnTo>
                    <a:pt x="441" y="13995"/>
                  </a:lnTo>
                  <a:lnTo>
                    <a:pt x="411" y="13931"/>
                  </a:lnTo>
                  <a:lnTo>
                    <a:pt x="347" y="13863"/>
                  </a:lnTo>
                  <a:lnTo>
                    <a:pt x="221" y="13863"/>
                  </a:lnTo>
                  <a:lnTo>
                    <a:pt x="64" y="13931"/>
                  </a:lnTo>
                  <a:lnTo>
                    <a:pt x="0" y="14063"/>
                  </a:lnTo>
                  <a:lnTo>
                    <a:pt x="0" y="15005"/>
                  </a:lnTo>
                  <a:lnTo>
                    <a:pt x="32" y="15879"/>
                  </a:lnTo>
                  <a:lnTo>
                    <a:pt x="127" y="16621"/>
                  </a:lnTo>
                  <a:lnTo>
                    <a:pt x="221" y="17294"/>
                  </a:lnTo>
                  <a:lnTo>
                    <a:pt x="347" y="17968"/>
                  </a:lnTo>
                  <a:lnTo>
                    <a:pt x="505" y="18505"/>
                  </a:lnTo>
                  <a:lnTo>
                    <a:pt x="694" y="19042"/>
                  </a:lnTo>
                  <a:lnTo>
                    <a:pt x="882" y="19515"/>
                  </a:lnTo>
                  <a:lnTo>
                    <a:pt x="1103" y="19916"/>
                  </a:lnTo>
                  <a:lnTo>
                    <a:pt x="1354" y="20253"/>
                  </a:lnTo>
                  <a:lnTo>
                    <a:pt x="1638" y="20590"/>
                  </a:lnTo>
                  <a:lnTo>
                    <a:pt x="1921" y="20859"/>
                  </a:lnTo>
                  <a:lnTo>
                    <a:pt x="2204" y="21063"/>
                  </a:lnTo>
                  <a:lnTo>
                    <a:pt x="2519" y="21263"/>
                  </a:lnTo>
                  <a:lnTo>
                    <a:pt x="2834" y="21399"/>
                  </a:lnTo>
                  <a:lnTo>
                    <a:pt x="3181" y="21532"/>
                  </a:lnTo>
                  <a:lnTo>
                    <a:pt x="3874" y="21600"/>
                  </a:lnTo>
                  <a:lnTo>
                    <a:pt x="4566" y="21600"/>
                  </a:lnTo>
                  <a:lnTo>
                    <a:pt x="5290" y="21464"/>
                  </a:lnTo>
                  <a:lnTo>
                    <a:pt x="6014" y="21263"/>
                  </a:lnTo>
                  <a:lnTo>
                    <a:pt x="6738" y="20995"/>
                  </a:lnTo>
                  <a:lnTo>
                    <a:pt x="7401" y="20658"/>
                  </a:lnTo>
                  <a:lnTo>
                    <a:pt x="8029" y="20253"/>
                  </a:lnTo>
                  <a:lnTo>
                    <a:pt x="8596" y="19916"/>
                  </a:lnTo>
                  <a:lnTo>
                    <a:pt x="9541" y="19178"/>
                  </a:lnTo>
                  <a:lnTo>
                    <a:pt x="10455" y="18369"/>
                  </a:lnTo>
                  <a:lnTo>
                    <a:pt x="11367" y="17427"/>
                  </a:lnTo>
                  <a:lnTo>
                    <a:pt x="12248" y="16485"/>
                  </a:lnTo>
                  <a:lnTo>
                    <a:pt x="13130" y="15410"/>
                  </a:lnTo>
                  <a:lnTo>
                    <a:pt x="14012" y="14264"/>
                  </a:lnTo>
                  <a:lnTo>
                    <a:pt x="14831" y="13053"/>
                  </a:lnTo>
                  <a:lnTo>
                    <a:pt x="15649" y="11842"/>
                  </a:lnTo>
                  <a:lnTo>
                    <a:pt x="16467" y="10499"/>
                  </a:lnTo>
                  <a:lnTo>
                    <a:pt x="17255" y="9152"/>
                  </a:lnTo>
                  <a:lnTo>
                    <a:pt x="18041" y="7737"/>
                  </a:lnTo>
                  <a:lnTo>
                    <a:pt x="18767" y="6258"/>
                  </a:lnTo>
                  <a:lnTo>
                    <a:pt x="19521" y="4778"/>
                  </a:lnTo>
                  <a:lnTo>
                    <a:pt x="20215" y="3299"/>
                  </a:lnTo>
                  <a:lnTo>
                    <a:pt x="20908" y="1752"/>
                  </a:lnTo>
                  <a:lnTo>
                    <a:pt x="21568" y="204"/>
                  </a:lnTo>
                  <a:lnTo>
                    <a:pt x="21600" y="136"/>
                  </a:lnTo>
                  <a:lnTo>
                    <a:pt x="21568" y="68"/>
                  </a:lnTo>
                  <a:lnTo>
                    <a:pt x="21442"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p>
          </p:txBody>
        </p:sp>
        <p:sp>
          <p:nvSpPr>
            <p:cNvPr id="1049495" name="Google Shape;3319;p61"/>
            <p:cNvSpPr/>
            <p:nvPr/>
          </p:nvSpPr>
          <p:spPr>
            <a:xfrm>
              <a:off x="597285" y="241566"/>
              <a:ext cx="339880" cy="190713"/>
            </a:xfrm>
            <a:custGeom>
              <a:avLst/>
              <a:ahLst/>
              <a:cxnLst>
                <a:cxn ang="0">
                  <a:pos x="wd2" y="hd2"/>
                </a:cxn>
                <a:cxn ang="5400000">
                  <a:pos x="wd2" y="hd2"/>
                </a:cxn>
                <a:cxn ang="10800000">
                  <a:pos x="wd2" y="hd2"/>
                </a:cxn>
                <a:cxn ang="16200000">
                  <a:pos x="wd2" y="hd2"/>
                </a:cxn>
              </a:cxnLst>
              <a:rect l="0" t="0" r="r" b="b"/>
              <a:pathLst>
                <a:path w="21600" h="21600" extrusionOk="0">
                  <a:moveTo>
                    <a:pt x="21265" y="0"/>
                  </a:moveTo>
                  <a:lnTo>
                    <a:pt x="21192" y="67"/>
                  </a:lnTo>
                  <a:lnTo>
                    <a:pt x="21117" y="201"/>
                  </a:lnTo>
                  <a:lnTo>
                    <a:pt x="20300" y="1788"/>
                  </a:lnTo>
                  <a:lnTo>
                    <a:pt x="19482" y="3379"/>
                  </a:lnTo>
                  <a:lnTo>
                    <a:pt x="18627" y="4970"/>
                  </a:lnTo>
                  <a:lnTo>
                    <a:pt x="17772" y="6493"/>
                  </a:lnTo>
                  <a:lnTo>
                    <a:pt x="16879" y="8017"/>
                  </a:lnTo>
                  <a:lnTo>
                    <a:pt x="15987" y="9410"/>
                  </a:lnTo>
                  <a:lnTo>
                    <a:pt x="15056" y="10867"/>
                  </a:lnTo>
                  <a:lnTo>
                    <a:pt x="14091" y="12190"/>
                  </a:lnTo>
                  <a:lnTo>
                    <a:pt x="13125" y="13449"/>
                  </a:lnTo>
                  <a:lnTo>
                    <a:pt x="12119" y="14641"/>
                  </a:lnTo>
                  <a:lnTo>
                    <a:pt x="11080" y="15770"/>
                  </a:lnTo>
                  <a:lnTo>
                    <a:pt x="10001" y="16764"/>
                  </a:lnTo>
                  <a:lnTo>
                    <a:pt x="8923" y="17692"/>
                  </a:lnTo>
                  <a:lnTo>
                    <a:pt x="7808" y="18553"/>
                  </a:lnTo>
                  <a:lnTo>
                    <a:pt x="6654" y="19279"/>
                  </a:lnTo>
                  <a:lnTo>
                    <a:pt x="5465" y="19875"/>
                  </a:lnTo>
                  <a:lnTo>
                    <a:pt x="4536" y="20274"/>
                  </a:lnTo>
                  <a:lnTo>
                    <a:pt x="3606" y="20605"/>
                  </a:lnTo>
                  <a:lnTo>
                    <a:pt x="2676" y="20803"/>
                  </a:lnTo>
                  <a:lnTo>
                    <a:pt x="1710" y="20803"/>
                  </a:lnTo>
                  <a:lnTo>
                    <a:pt x="1300" y="20739"/>
                  </a:lnTo>
                  <a:lnTo>
                    <a:pt x="1114" y="20605"/>
                  </a:lnTo>
                  <a:lnTo>
                    <a:pt x="1004" y="20538"/>
                  </a:lnTo>
                  <a:lnTo>
                    <a:pt x="855" y="20408"/>
                  </a:lnTo>
                  <a:lnTo>
                    <a:pt x="780" y="20207"/>
                  </a:lnTo>
                  <a:lnTo>
                    <a:pt x="707" y="20076"/>
                  </a:lnTo>
                  <a:lnTo>
                    <a:pt x="669" y="19875"/>
                  </a:lnTo>
                  <a:lnTo>
                    <a:pt x="594" y="19413"/>
                  </a:lnTo>
                  <a:lnTo>
                    <a:pt x="631" y="18948"/>
                  </a:lnTo>
                  <a:lnTo>
                    <a:pt x="707" y="18419"/>
                  </a:lnTo>
                  <a:lnTo>
                    <a:pt x="855" y="17889"/>
                  </a:lnTo>
                  <a:lnTo>
                    <a:pt x="1004" y="17360"/>
                  </a:lnTo>
                  <a:lnTo>
                    <a:pt x="1190" y="16828"/>
                  </a:lnTo>
                  <a:lnTo>
                    <a:pt x="1599" y="15837"/>
                  </a:lnTo>
                  <a:lnTo>
                    <a:pt x="1969" y="15040"/>
                  </a:lnTo>
                  <a:lnTo>
                    <a:pt x="2193" y="14511"/>
                  </a:lnTo>
                  <a:lnTo>
                    <a:pt x="2714" y="13583"/>
                  </a:lnTo>
                  <a:lnTo>
                    <a:pt x="3272" y="12722"/>
                  </a:lnTo>
                  <a:lnTo>
                    <a:pt x="4424" y="11065"/>
                  </a:lnTo>
                  <a:lnTo>
                    <a:pt x="5057" y="10271"/>
                  </a:lnTo>
                  <a:lnTo>
                    <a:pt x="5726" y="9541"/>
                  </a:lnTo>
                  <a:lnTo>
                    <a:pt x="6061" y="9276"/>
                  </a:lnTo>
                  <a:lnTo>
                    <a:pt x="6357" y="9142"/>
                  </a:lnTo>
                  <a:lnTo>
                    <a:pt x="6617" y="9209"/>
                  </a:lnTo>
                  <a:lnTo>
                    <a:pt x="6840" y="9343"/>
                  </a:lnTo>
                  <a:lnTo>
                    <a:pt x="7064" y="9608"/>
                  </a:lnTo>
                  <a:lnTo>
                    <a:pt x="7213" y="9939"/>
                  </a:lnTo>
                  <a:lnTo>
                    <a:pt x="7323" y="10338"/>
                  </a:lnTo>
                  <a:lnTo>
                    <a:pt x="7399" y="10867"/>
                  </a:lnTo>
                  <a:lnTo>
                    <a:pt x="7436" y="11329"/>
                  </a:lnTo>
                  <a:lnTo>
                    <a:pt x="7436" y="11925"/>
                  </a:lnTo>
                  <a:lnTo>
                    <a:pt x="7361" y="12458"/>
                  </a:lnTo>
                  <a:lnTo>
                    <a:pt x="7213" y="12987"/>
                  </a:lnTo>
                  <a:lnTo>
                    <a:pt x="7026" y="13516"/>
                  </a:lnTo>
                  <a:lnTo>
                    <a:pt x="6767" y="13981"/>
                  </a:lnTo>
                  <a:lnTo>
                    <a:pt x="6433" y="14377"/>
                  </a:lnTo>
                  <a:lnTo>
                    <a:pt x="6023" y="14775"/>
                  </a:lnTo>
                  <a:lnTo>
                    <a:pt x="5912" y="14842"/>
                  </a:lnTo>
                  <a:lnTo>
                    <a:pt x="5875" y="14973"/>
                  </a:lnTo>
                  <a:lnTo>
                    <a:pt x="5875" y="15040"/>
                  </a:lnTo>
                  <a:lnTo>
                    <a:pt x="5912" y="15174"/>
                  </a:lnTo>
                  <a:lnTo>
                    <a:pt x="5985" y="15241"/>
                  </a:lnTo>
                  <a:lnTo>
                    <a:pt x="6061" y="15304"/>
                  </a:lnTo>
                  <a:lnTo>
                    <a:pt x="6247" y="15304"/>
                  </a:lnTo>
                  <a:lnTo>
                    <a:pt x="6544" y="15040"/>
                  </a:lnTo>
                  <a:lnTo>
                    <a:pt x="6840" y="14641"/>
                  </a:lnTo>
                  <a:lnTo>
                    <a:pt x="7137" y="14112"/>
                  </a:lnTo>
                  <a:lnTo>
                    <a:pt x="7399" y="13583"/>
                  </a:lnTo>
                  <a:lnTo>
                    <a:pt x="7622" y="12920"/>
                  </a:lnTo>
                  <a:lnTo>
                    <a:pt x="7844" y="12257"/>
                  </a:lnTo>
                  <a:lnTo>
                    <a:pt x="8030" y="11594"/>
                  </a:lnTo>
                  <a:lnTo>
                    <a:pt x="8143" y="10934"/>
                  </a:lnTo>
                  <a:lnTo>
                    <a:pt x="8216" y="10271"/>
                  </a:lnTo>
                  <a:lnTo>
                    <a:pt x="8254" y="9675"/>
                  </a:lnTo>
                  <a:lnTo>
                    <a:pt x="8216" y="9142"/>
                  </a:lnTo>
                  <a:lnTo>
                    <a:pt x="8178" y="8878"/>
                  </a:lnTo>
                  <a:lnTo>
                    <a:pt x="8105" y="8680"/>
                  </a:lnTo>
                  <a:lnTo>
                    <a:pt x="8030" y="8483"/>
                  </a:lnTo>
                  <a:lnTo>
                    <a:pt x="7808" y="8215"/>
                  </a:lnTo>
                  <a:lnTo>
                    <a:pt x="7658" y="8084"/>
                  </a:lnTo>
                  <a:lnTo>
                    <a:pt x="7472" y="8017"/>
                  </a:lnTo>
                  <a:lnTo>
                    <a:pt x="7288" y="8017"/>
                  </a:lnTo>
                  <a:lnTo>
                    <a:pt x="6840" y="8151"/>
                  </a:lnTo>
                  <a:lnTo>
                    <a:pt x="6433" y="8349"/>
                  </a:lnTo>
                  <a:lnTo>
                    <a:pt x="5948" y="8613"/>
                  </a:lnTo>
                  <a:lnTo>
                    <a:pt x="5465" y="9012"/>
                  </a:lnTo>
                  <a:lnTo>
                    <a:pt x="4944" y="9541"/>
                  </a:lnTo>
                  <a:lnTo>
                    <a:pt x="4424" y="10070"/>
                  </a:lnTo>
                  <a:lnTo>
                    <a:pt x="3866" y="10666"/>
                  </a:lnTo>
                  <a:lnTo>
                    <a:pt x="3345" y="11329"/>
                  </a:lnTo>
                  <a:lnTo>
                    <a:pt x="2789" y="12059"/>
                  </a:lnTo>
                  <a:lnTo>
                    <a:pt x="2306" y="12853"/>
                  </a:lnTo>
                  <a:lnTo>
                    <a:pt x="1821" y="13650"/>
                  </a:lnTo>
                  <a:lnTo>
                    <a:pt x="1376" y="14444"/>
                  </a:lnTo>
                  <a:lnTo>
                    <a:pt x="966" y="15241"/>
                  </a:lnTo>
                  <a:lnTo>
                    <a:pt x="631" y="16101"/>
                  </a:lnTo>
                  <a:lnTo>
                    <a:pt x="372" y="16895"/>
                  </a:lnTo>
                  <a:lnTo>
                    <a:pt x="148" y="17756"/>
                  </a:lnTo>
                  <a:lnTo>
                    <a:pt x="38" y="18553"/>
                  </a:lnTo>
                  <a:lnTo>
                    <a:pt x="0" y="19015"/>
                  </a:lnTo>
                  <a:lnTo>
                    <a:pt x="38" y="19480"/>
                  </a:lnTo>
                  <a:lnTo>
                    <a:pt x="75" y="19942"/>
                  </a:lnTo>
                  <a:lnTo>
                    <a:pt x="148" y="20274"/>
                  </a:lnTo>
                  <a:lnTo>
                    <a:pt x="297" y="20605"/>
                  </a:lnTo>
                  <a:lnTo>
                    <a:pt x="445" y="20870"/>
                  </a:lnTo>
                  <a:lnTo>
                    <a:pt x="594" y="21068"/>
                  </a:lnTo>
                  <a:lnTo>
                    <a:pt x="817" y="21268"/>
                  </a:lnTo>
                  <a:lnTo>
                    <a:pt x="1041" y="21399"/>
                  </a:lnTo>
                  <a:lnTo>
                    <a:pt x="1300" y="21466"/>
                  </a:lnTo>
                  <a:lnTo>
                    <a:pt x="1859" y="21600"/>
                  </a:lnTo>
                  <a:lnTo>
                    <a:pt x="2454" y="21600"/>
                  </a:lnTo>
                  <a:lnTo>
                    <a:pt x="3123" y="21466"/>
                  </a:lnTo>
                  <a:lnTo>
                    <a:pt x="3792" y="21268"/>
                  </a:lnTo>
                  <a:lnTo>
                    <a:pt x="4461" y="21068"/>
                  </a:lnTo>
                  <a:lnTo>
                    <a:pt x="5762" y="20471"/>
                  </a:lnTo>
                  <a:lnTo>
                    <a:pt x="6840" y="19875"/>
                  </a:lnTo>
                  <a:lnTo>
                    <a:pt x="7585" y="19413"/>
                  </a:lnTo>
                  <a:lnTo>
                    <a:pt x="8588" y="18750"/>
                  </a:lnTo>
                  <a:lnTo>
                    <a:pt x="9629" y="17956"/>
                  </a:lnTo>
                  <a:lnTo>
                    <a:pt x="10595" y="17092"/>
                  </a:lnTo>
                  <a:lnTo>
                    <a:pt x="11599" y="16165"/>
                  </a:lnTo>
                  <a:lnTo>
                    <a:pt x="12529" y="15107"/>
                  </a:lnTo>
                  <a:lnTo>
                    <a:pt x="13459" y="13981"/>
                  </a:lnTo>
                  <a:lnTo>
                    <a:pt x="14350" y="12853"/>
                  </a:lnTo>
                  <a:lnTo>
                    <a:pt x="15243" y="11594"/>
                  </a:lnTo>
                  <a:lnTo>
                    <a:pt x="16098" y="10338"/>
                  </a:lnTo>
                  <a:lnTo>
                    <a:pt x="16917" y="9012"/>
                  </a:lnTo>
                  <a:lnTo>
                    <a:pt x="17734" y="7619"/>
                  </a:lnTo>
                  <a:lnTo>
                    <a:pt x="18552" y="6229"/>
                  </a:lnTo>
                  <a:lnTo>
                    <a:pt x="20076" y="3379"/>
                  </a:lnTo>
                  <a:lnTo>
                    <a:pt x="21527" y="465"/>
                  </a:lnTo>
                  <a:lnTo>
                    <a:pt x="21600" y="265"/>
                  </a:lnTo>
                  <a:lnTo>
                    <a:pt x="21600" y="201"/>
                  </a:lnTo>
                  <a:lnTo>
                    <a:pt x="21527" y="67"/>
                  </a:lnTo>
                  <a:lnTo>
                    <a:pt x="21452" y="0"/>
                  </a:lnTo>
                  <a:close/>
                </a:path>
              </a:pathLst>
            </a:custGeom>
            <a:solidFill>
              <a:srgbClr val="A7573C"/>
            </a:solidFill>
            <a:ln w="12700" cap="flat">
              <a:noFill/>
              <a:miter lim="400000"/>
            </a:ln>
            <a:effectLst/>
          </p:spPr>
          <p:txBody>
            <a:bodyPr anchor="ctr" bIns="0" lIns="0" numCol="1" rIns="0" tIns="0" wrap="square">
              <a:noAutofit/>
            </a:bodyPr>
            <a:p>
              <a:pPr>
                <a:defRPr>
                  <a:solidFill>
                    <a:srgbClr val="000000"/>
                  </a:solidFill>
                </a:defRPr>
              </a:pPr>
            </a:p>
          </p:txBody>
        </p:sp>
        <p:sp>
          <p:nvSpPr>
            <p:cNvPr id="1049496" name="Google Shape;3320;p61"/>
            <p:cNvSpPr/>
            <p:nvPr/>
          </p:nvSpPr>
          <p:spPr>
            <a:xfrm>
              <a:off x="235170" y="918959"/>
              <a:ext cx="418861" cy="215253"/>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1388" y="763"/>
                  </a:lnTo>
                  <a:lnTo>
                    <a:pt x="20816" y="2759"/>
                  </a:lnTo>
                  <a:lnTo>
                    <a:pt x="19971" y="5634"/>
                  </a:lnTo>
                  <a:lnTo>
                    <a:pt x="19429" y="7278"/>
                  </a:lnTo>
                  <a:lnTo>
                    <a:pt x="18884" y="8922"/>
                  </a:lnTo>
                  <a:lnTo>
                    <a:pt x="18282" y="10625"/>
                  </a:lnTo>
                  <a:lnTo>
                    <a:pt x="17647" y="12269"/>
                  </a:lnTo>
                  <a:lnTo>
                    <a:pt x="16984" y="13734"/>
                  </a:lnTo>
                  <a:lnTo>
                    <a:pt x="16652" y="14441"/>
                  </a:lnTo>
                  <a:lnTo>
                    <a:pt x="16321" y="15084"/>
                  </a:lnTo>
                  <a:lnTo>
                    <a:pt x="15988" y="15731"/>
                  </a:lnTo>
                  <a:lnTo>
                    <a:pt x="15658" y="16259"/>
                  </a:lnTo>
                  <a:lnTo>
                    <a:pt x="15325" y="16728"/>
                  </a:lnTo>
                  <a:lnTo>
                    <a:pt x="14993" y="17141"/>
                  </a:lnTo>
                  <a:lnTo>
                    <a:pt x="14662" y="17491"/>
                  </a:lnTo>
                  <a:lnTo>
                    <a:pt x="14329" y="17728"/>
                  </a:lnTo>
                  <a:lnTo>
                    <a:pt x="13997" y="17844"/>
                  </a:lnTo>
                  <a:lnTo>
                    <a:pt x="13697" y="17903"/>
                  </a:lnTo>
                  <a:lnTo>
                    <a:pt x="13395" y="17844"/>
                  </a:lnTo>
                  <a:lnTo>
                    <a:pt x="13154" y="17728"/>
                  </a:lnTo>
                  <a:lnTo>
                    <a:pt x="12942" y="17491"/>
                  </a:lnTo>
                  <a:lnTo>
                    <a:pt x="12791" y="17200"/>
                  </a:lnTo>
                  <a:lnTo>
                    <a:pt x="12640" y="16787"/>
                  </a:lnTo>
                  <a:lnTo>
                    <a:pt x="12550" y="16319"/>
                  </a:lnTo>
                  <a:lnTo>
                    <a:pt x="12460" y="15850"/>
                  </a:lnTo>
                  <a:lnTo>
                    <a:pt x="12429" y="15262"/>
                  </a:lnTo>
                  <a:lnTo>
                    <a:pt x="12399" y="14616"/>
                  </a:lnTo>
                  <a:lnTo>
                    <a:pt x="12429" y="13969"/>
                  </a:lnTo>
                  <a:lnTo>
                    <a:pt x="12429" y="13266"/>
                  </a:lnTo>
                  <a:lnTo>
                    <a:pt x="12489" y="12503"/>
                  </a:lnTo>
                  <a:lnTo>
                    <a:pt x="12640" y="10975"/>
                  </a:lnTo>
                  <a:lnTo>
                    <a:pt x="12852" y="9391"/>
                  </a:lnTo>
                  <a:lnTo>
                    <a:pt x="13093" y="7806"/>
                  </a:lnTo>
                  <a:lnTo>
                    <a:pt x="13364" y="6281"/>
                  </a:lnTo>
                  <a:lnTo>
                    <a:pt x="13636" y="4813"/>
                  </a:lnTo>
                  <a:lnTo>
                    <a:pt x="13907" y="3522"/>
                  </a:lnTo>
                  <a:lnTo>
                    <a:pt x="14299" y="1644"/>
                  </a:lnTo>
                  <a:lnTo>
                    <a:pt x="14480" y="881"/>
                  </a:lnTo>
                  <a:lnTo>
                    <a:pt x="13847" y="881"/>
                  </a:lnTo>
                  <a:lnTo>
                    <a:pt x="12187" y="997"/>
                  </a:lnTo>
                  <a:lnTo>
                    <a:pt x="9864" y="1175"/>
                  </a:lnTo>
                  <a:lnTo>
                    <a:pt x="8538" y="1291"/>
                  </a:lnTo>
                  <a:lnTo>
                    <a:pt x="7179" y="1525"/>
                  </a:lnTo>
                  <a:lnTo>
                    <a:pt x="5822" y="1759"/>
                  </a:lnTo>
                  <a:lnTo>
                    <a:pt x="4524" y="2053"/>
                  </a:lnTo>
                  <a:lnTo>
                    <a:pt x="3288" y="2466"/>
                  </a:lnTo>
                  <a:lnTo>
                    <a:pt x="2202" y="2875"/>
                  </a:lnTo>
                  <a:lnTo>
                    <a:pt x="1719" y="3109"/>
                  </a:lnTo>
                  <a:lnTo>
                    <a:pt x="1267" y="3403"/>
                  </a:lnTo>
                  <a:lnTo>
                    <a:pt x="904" y="3697"/>
                  </a:lnTo>
                  <a:lnTo>
                    <a:pt x="573" y="3991"/>
                  </a:lnTo>
                  <a:lnTo>
                    <a:pt x="302" y="4344"/>
                  </a:lnTo>
                  <a:lnTo>
                    <a:pt x="120" y="4697"/>
                  </a:lnTo>
                  <a:lnTo>
                    <a:pt x="59" y="4872"/>
                  </a:lnTo>
                  <a:lnTo>
                    <a:pt x="30" y="5106"/>
                  </a:lnTo>
                  <a:lnTo>
                    <a:pt x="0" y="5281"/>
                  </a:lnTo>
                  <a:lnTo>
                    <a:pt x="0" y="5694"/>
                  </a:lnTo>
                  <a:lnTo>
                    <a:pt x="30" y="5869"/>
                  </a:lnTo>
                  <a:lnTo>
                    <a:pt x="90" y="6047"/>
                  </a:lnTo>
                  <a:lnTo>
                    <a:pt x="151" y="6222"/>
                  </a:lnTo>
                  <a:lnTo>
                    <a:pt x="331" y="6456"/>
                  </a:lnTo>
                  <a:lnTo>
                    <a:pt x="573" y="6691"/>
                  </a:lnTo>
                  <a:lnTo>
                    <a:pt x="875" y="6809"/>
                  </a:lnTo>
                  <a:lnTo>
                    <a:pt x="1206" y="6925"/>
                  </a:lnTo>
                  <a:lnTo>
                    <a:pt x="1598" y="6984"/>
                  </a:lnTo>
                  <a:lnTo>
                    <a:pt x="2020" y="6984"/>
                  </a:lnTo>
                  <a:lnTo>
                    <a:pt x="2986" y="6925"/>
                  </a:lnTo>
                  <a:lnTo>
                    <a:pt x="4073" y="6691"/>
                  </a:lnTo>
                  <a:lnTo>
                    <a:pt x="5218" y="6397"/>
                  </a:lnTo>
                  <a:lnTo>
                    <a:pt x="6395" y="5987"/>
                  </a:lnTo>
                  <a:lnTo>
                    <a:pt x="7573" y="5519"/>
                  </a:lnTo>
                  <a:lnTo>
                    <a:pt x="8718" y="5047"/>
                  </a:lnTo>
                  <a:lnTo>
                    <a:pt x="10709" y="4109"/>
                  </a:lnTo>
                  <a:lnTo>
                    <a:pt x="12158" y="3403"/>
                  </a:lnTo>
                  <a:lnTo>
                    <a:pt x="12701" y="3109"/>
                  </a:lnTo>
                  <a:lnTo>
                    <a:pt x="12519" y="3875"/>
                  </a:lnTo>
                  <a:lnTo>
                    <a:pt x="12127" y="5809"/>
                  </a:lnTo>
                  <a:lnTo>
                    <a:pt x="11886" y="7162"/>
                  </a:lnTo>
                  <a:lnTo>
                    <a:pt x="11644" y="8628"/>
                  </a:lnTo>
                  <a:lnTo>
                    <a:pt x="11434" y="10213"/>
                  </a:lnTo>
                  <a:lnTo>
                    <a:pt x="11252" y="11856"/>
                  </a:lnTo>
                  <a:lnTo>
                    <a:pt x="11101" y="13500"/>
                  </a:lnTo>
                  <a:lnTo>
                    <a:pt x="11071" y="14381"/>
                  </a:lnTo>
                  <a:lnTo>
                    <a:pt x="11042" y="15144"/>
                  </a:lnTo>
                  <a:lnTo>
                    <a:pt x="11042" y="15966"/>
                  </a:lnTo>
                  <a:lnTo>
                    <a:pt x="11071" y="16728"/>
                  </a:lnTo>
                  <a:lnTo>
                    <a:pt x="11132" y="17434"/>
                  </a:lnTo>
                  <a:lnTo>
                    <a:pt x="11193" y="18137"/>
                  </a:lnTo>
                  <a:lnTo>
                    <a:pt x="11313" y="18784"/>
                  </a:lnTo>
                  <a:lnTo>
                    <a:pt x="11464" y="19372"/>
                  </a:lnTo>
                  <a:lnTo>
                    <a:pt x="11644" y="19900"/>
                  </a:lnTo>
                  <a:lnTo>
                    <a:pt x="11886" y="20369"/>
                  </a:lnTo>
                  <a:lnTo>
                    <a:pt x="12127" y="20778"/>
                  </a:lnTo>
                  <a:lnTo>
                    <a:pt x="12429" y="21131"/>
                  </a:lnTo>
                  <a:lnTo>
                    <a:pt x="12791" y="21366"/>
                  </a:lnTo>
                  <a:lnTo>
                    <a:pt x="13183" y="21544"/>
                  </a:lnTo>
                  <a:lnTo>
                    <a:pt x="13605" y="21600"/>
                  </a:lnTo>
                  <a:lnTo>
                    <a:pt x="14027" y="21484"/>
                  </a:lnTo>
                  <a:lnTo>
                    <a:pt x="14450" y="21306"/>
                  </a:lnTo>
                  <a:lnTo>
                    <a:pt x="14842" y="20956"/>
                  </a:lnTo>
                  <a:lnTo>
                    <a:pt x="15264" y="20544"/>
                  </a:lnTo>
                  <a:lnTo>
                    <a:pt x="15658" y="20016"/>
                  </a:lnTo>
                  <a:lnTo>
                    <a:pt x="16019" y="19428"/>
                  </a:lnTo>
                  <a:lnTo>
                    <a:pt x="16411" y="18725"/>
                  </a:lnTo>
                  <a:lnTo>
                    <a:pt x="16774" y="17962"/>
                  </a:lnTo>
                  <a:lnTo>
                    <a:pt x="17135" y="17081"/>
                  </a:lnTo>
                  <a:lnTo>
                    <a:pt x="17497" y="16200"/>
                  </a:lnTo>
                  <a:lnTo>
                    <a:pt x="17829" y="15262"/>
                  </a:lnTo>
                  <a:lnTo>
                    <a:pt x="18161" y="14322"/>
                  </a:lnTo>
                  <a:lnTo>
                    <a:pt x="18492" y="13325"/>
                  </a:lnTo>
                  <a:lnTo>
                    <a:pt x="19096" y="11212"/>
                  </a:lnTo>
                  <a:lnTo>
                    <a:pt x="19639" y="9156"/>
                  </a:lnTo>
                  <a:lnTo>
                    <a:pt x="20122" y="7162"/>
                  </a:lnTo>
                  <a:lnTo>
                    <a:pt x="20545" y="5225"/>
                  </a:lnTo>
                  <a:lnTo>
                    <a:pt x="20906" y="3522"/>
                  </a:lnTo>
                  <a:lnTo>
                    <a:pt x="21419" y="938"/>
                  </a:lnTo>
                  <a:lnTo>
                    <a:pt x="216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497" name="Google Shape;3321;p61"/>
            <p:cNvSpPr/>
            <p:nvPr/>
          </p:nvSpPr>
          <p:spPr>
            <a:xfrm>
              <a:off x="1062954" y="761009"/>
              <a:ext cx="420044" cy="325244"/>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16456" y="21600"/>
                  </a:lnTo>
                  <a:lnTo>
                    <a:pt x="16755" y="21017"/>
                  </a:lnTo>
                  <a:lnTo>
                    <a:pt x="17478" y="19385"/>
                  </a:lnTo>
                  <a:lnTo>
                    <a:pt x="18471" y="17054"/>
                  </a:lnTo>
                  <a:lnTo>
                    <a:pt x="19042" y="15735"/>
                  </a:lnTo>
                  <a:lnTo>
                    <a:pt x="19584" y="14335"/>
                  </a:lnTo>
                  <a:lnTo>
                    <a:pt x="20095" y="12936"/>
                  </a:lnTo>
                  <a:lnTo>
                    <a:pt x="20577" y="11538"/>
                  </a:lnTo>
                  <a:lnTo>
                    <a:pt x="20998" y="10179"/>
                  </a:lnTo>
                  <a:lnTo>
                    <a:pt x="21329" y="8937"/>
                  </a:lnTo>
                  <a:lnTo>
                    <a:pt x="21449" y="8353"/>
                  </a:lnTo>
                  <a:lnTo>
                    <a:pt x="21539" y="7809"/>
                  </a:lnTo>
                  <a:lnTo>
                    <a:pt x="21570" y="7305"/>
                  </a:lnTo>
                  <a:lnTo>
                    <a:pt x="21600" y="6877"/>
                  </a:lnTo>
                  <a:lnTo>
                    <a:pt x="21570" y="6449"/>
                  </a:lnTo>
                  <a:lnTo>
                    <a:pt x="21509" y="6138"/>
                  </a:lnTo>
                  <a:lnTo>
                    <a:pt x="21419" y="5828"/>
                  </a:lnTo>
                  <a:lnTo>
                    <a:pt x="21329" y="5710"/>
                  </a:lnTo>
                  <a:lnTo>
                    <a:pt x="21238" y="5634"/>
                  </a:lnTo>
                  <a:lnTo>
                    <a:pt x="21057" y="5479"/>
                  </a:lnTo>
                  <a:lnTo>
                    <a:pt x="20878" y="5439"/>
                  </a:lnTo>
                  <a:lnTo>
                    <a:pt x="20666" y="5518"/>
                  </a:lnTo>
                  <a:lnTo>
                    <a:pt x="20487" y="5634"/>
                  </a:lnTo>
                  <a:lnTo>
                    <a:pt x="20276" y="5828"/>
                  </a:lnTo>
                  <a:lnTo>
                    <a:pt x="20066" y="6138"/>
                  </a:lnTo>
                  <a:lnTo>
                    <a:pt x="19854" y="6449"/>
                  </a:lnTo>
                  <a:lnTo>
                    <a:pt x="19645" y="6877"/>
                  </a:lnTo>
                  <a:lnTo>
                    <a:pt x="19403" y="7305"/>
                  </a:lnTo>
                  <a:lnTo>
                    <a:pt x="19193" y="7809"/>
                  </a:lnTo>
                  <a:lnTo>
                    <a:pt x="18772" y="8937"/>
                  </a:lnTo>
                  <a:lnTo>
                    <a:pt x="18350" y="10179"/>
                  </a:lnTo>
                  <a:lnTo>
                    <a:pt x="17960" y="11499"/>
                  </a:lnTo>
                  <a:lnTo>
                    <a:pt x="17569" y="12821"/>
                  </a:lnTo>
                  <a:lnTo>
                    <a:pt x="17207" y="14142"/>
                  </a:lnTo>
                  <a:lnTo>
                    <a:pt x="16635" y="16510"/>
                  </a:lnTo>
                  <a:lnTo>
                    <a:pt x="16244" y="18181"/>
                  </a:lnTo>
                  <a:lnTo>
                    <a:pt x="16094" y="18841"/>
                  </a:lnTo>
                  <a:lnTo>
                    <a:pt x="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498" name="Google Shape;3322;p61"/>
            <p:cNvSpPr/>
            <p:nvPr/>
          </p:nvSpPr>
          <p:spPr>
            <a:xfrm>
              <a:off x="937755" y="0"/>
              <a:ext cx="780975" cy="993234"/>
            </a:xfrm>
            <a:custGeom>
              <a:avLst/>
              <a:ahLst/>
              <a:cxnLst>
                <a:cxn ang="0">
                  <a:pos x="wd2" y="hd2"/>
                </a:cxn>
                <a:cxn ang="5400000">
                  <a:pos x="wd2" y="hd2"/>
                </a:cxn>
                <a:cxn ang="10800000">
                  <a:pos x="wd2" y="hd2"/>
                </a:cxn>
                <a:cxn ang="16200000">
                  <a:pos x="wd2" y="hd2"/>
                </a:cxn>
              </a:cxnLst>
              <a:rect l="0" t="0" r="r" b="b"/>
              <a:pathLst>
                <a:path w="21600" h="21600" extrusionOk="0">
                  <a:moveTo>
                    <a:pt x="18526" y="0"/>
                  </a:moveTo>
                  <a:lnTo>
                    <a:pt x="18284" y="12"/>
                  </a:lnTo>
                  <a:lnTo>
                    <a:pt x="18024" y="25"/>
                  </a:lnTo>
                  <a:lnTo>
                    <a:pt x="17766" y="51"/>
                  </a:lnTo>
                  <a:lnTo>
                    <a:pt x="17507" y="76"/>
                  </a:lnTo>
                  <a:lnTo>
                    <a:pt x="17232" y="127"/>
                  </a:lnTo>
                  <a:lnTo>
                    <a:pt x="16956" y="178"/>
                  </a:lnTo>
                  <a:lnTo>
                    <a:pt x="16682" y="241"/>
                  </a:lnTo>
                  <a:lnTo>
                    <a:pt x="16407" y="305"/>
                  </a:lnTo>
                  <a:lnTo>
                    <a:pt x="16131" y="381"/>
                  </a:lnTo>
                  <a:lnTo>
                    <a:pt x="15856" y="471"/>
                  </a:lnTo>
                  <a:lnTo>
                    <a:pt x="15565" y="572"/>
                  </a:lnTo>
                  <a:lnTo>
                    <a:pt x="15290" y="674"/>
                  </a:lnTo>
                  <a:lnTo>
                    <a:pt x="14999" y="788"/>
                  </a:lnTo>
                  <a:lnTo>
                    <a:pt x="14724" y="916"/>
                  </a:lnTo>
                  <a:lnTo>
                    <a:pt x="14449" y="1043"/>
                  </a:lnTo>
                  <a:lnTo>
                    <a:pt x="14158" y="1182"/>
                  </a:lnTo>
                  <a:lnTo>
                    <a:pt x="13883" y="1336"/>
                  </a:lnTo>
                  <a:lnTo>
                    <a:pt x="13607" y="1488"/>
                  </a:lnTo>
                  <a:lnTo>
                    <a:pt x="13332" y="1653"/>
                  </a:lnTo>
                  <a:lnTo>
                    <a:pt x="13073" y="1831"/>
                  </a:lnTo>
                  <a:lnTo>
                    <a:pt x="12815" y="2009"/>
                  </a:lnTo>
                  <a:lnTo>
                    <a:pt x="12572" y="2188"/>
                  </a:lnTo>
                  <a:lnTo>
                    <a:pt x="12329" y="2366"/>
                  </a:lnTo>
                  <a:lnTo>
                    <a:pt x="12102" y="2557"/>
                  </a:lnTo>
                  <a:lnTo>
                    <a:pt x="11892" y="2748"/>
                  </a:lnTo>
                  <a:lnTo>
                    <a:pt x="11682" y="2939"/>
                  </a:lnTo>
                  <a:lnTo>
                    <a:pt x="11488" y="3129"/>
                  </a:lnTo>
                  <a:lnTo>
                    <a:pt x="11310" y="3320"/>
                  </a:lnTo>
                  <a:lnTo>
                    <a:pt x="11148" y="3511"/>
                  </a:lnTo>
                  <a:lnTo>
                    <a:pt x="10986" y="3714"/>
                  </a:lnTo>
                  <a:lnTo>
                    <a:pt x="10840" y="3905"/>
                  </a:lnTo>
                  <a:lnTo>
                    <a:pt x="10695" y="4109"/>
                  </a:lnTo>
                  <a:lnTo>
                    <a:pt x="10582" y="4299"/>
                  </a:lnTo>
                  <a:lnTo>
                    <a:pt x="10468" y="4503"/>
                  </a:lnTo>
                  <a:lnTo>
                    <a:pt x="10356" y="4694"/>
                  </a:lnTo>
                  <a:lnTo>
                    <a:pt x="10275" y="4885"/>
                  </a:lnTo>
                  <a:lnTo>
                    <a:pt x="10194" y="5075"/>
                  </a:lnTo>
                  <a:lnTo>
                    <a:pt x="10145" y="5266"/>
                  </a:lnTo>
                  <a:lnTo>
                    <a:pt x="10096" y="5457"/>
                  </a:lnTo>
                  <a:lnTo>
                    <a:pt x="10048" y="5635"/>
                  </a:lnTo>
                  <a:lnTo>
                    <a:pt x="10032" y="5826"/>
                  </a:lnTo>
                  <a:lnTo>
                    <a:pt x="10015" y="6004"/>
                  </a:lnTo>
                  <a:lnTo>
                    <a:pt x="10032" y="6170"/>
                  </a:lnTo>
                  <a:lnTo>
                    <a:pt x="10048" y="6335"/>
                  </a:lnTo>
                  <a:lnTo>
                    <a:pt x="10080" y="6500"/>
                  </a:lnTo>
                  <a:lnTo>
                    <a:pt x="10129" y="6665"/>
                  </a:lnTo>
                  <a:lnTo>
                    <a:pt x="10194" y="6818"/>
                  </a:lnTo>
                  <a:lnTo>
                    <a:pt x="10258" y="6971"/>
                  </a:lnTo>
                  <a:lnTo>
                    <a:pt x="10356" y="7111"/>
                  </a:lnTo>
                  <a:lnTo>
                    <a:pt x="10452" y="7251"/>
                  </a:lnTo>
                  <a:lnTo>
                    <a:pt x="10582" y="7378"/>
                  </a:lnTo>
                  <a:lnTo>
                    <a:pt x="10711" y="7492"/>
                  </a:lnTo>
                  <a:lnTo>
                    <a:pt x="10194" y="7798"/>
                  </a:lnTo>
                  <a:lnTo>
                    <a:pt x="9692" y="8103"/>
                  </a:lnTo>
                  <a:lnTo>
                    <a:pt x="9190" y="8396"/>
                  </a:lnTo>
                  <a:lnTo>
                    <a:pt x="8721" y="8701"/>
                  </a:lnTo>
                  <a:lnTo>
                    <a:pt x="8268" y="9006"/>
                  </a:lnTo>
                  <a:lnTo>
                    <a:pt x="7831" y="9311"/>
                  </a:lnTo>
                  <a:lnTo>
                    <a:pt x="7410" y="9617"/>
                  </a:lnTo>
                  <a:lnTo>
                    <a:pt x="6990" y="9922"/>
                  </a:lnTo>
                  <a:lnTo>
                    <a:pt x="6602" y="10228"/>
                  </a:lnTo>
                  <a:lnTo>
                    <a:pt x="6229" y="10533"/>
                  </a:lnTo>
                  <a:lnTo>
                    <a:pt x="5857" y="10838"/>
                  </a:lnTo>
                  <a:lnTo>
                    <a:pt x="5517" y="11131"/>
                  </a:lnTo>
                  <a:lnTo>
                    <a:pt x="4854" y="11729"/>
                  </a:lnTo>
                  <a:lnTo>
                    <a:pt x="4255" y="12327"/>
                  </a:lnTo>
                  <a:lnTo>
                    <a:pt x="3706" y="12912"/>
                  </a:lnTo>
                  <a:lnTo>
                    <a:pt x="3203" y="13497"/>
                  </a:lnTo>
                  <a:lnTo>
                    <a:pt x="2750" y="14057"/>
                  </a:lnTo>
                  <a:lnTo>
                    <a:pt x="2346" y="14616"/>
                  </a:lnTo>
                  <a:lnTo>
                    <a:pt x="1974" y="15163"/>
                  </a:lnTo>
                  <a:lnTo>
                    <a:pt x="1650" y="15685"/>
                  </a:lnTo>
                  <a:lnTo>
                    <a:pt x="1359" y="16206"/>
                  </a:lnTo>
                  <a:lnTo>
                    <a:pt x="1100" y="16703"/>
                  </a:lnTo>
                  <a:lnTo>
                    <a:pt x="890" y="17174"/>
                  </a:lnTo>
                  <a:lnTo>
                    <a:pt x="696" y="17631"/>
                  </a:lnTo>
                  <a:lnTo>
                    <a:pt x="534" y="18064"/>
                  </a:lnTo>
                  <a:lnTo>
                    <a:pt x="405" y="18471"/>
                  </a:lnTo>
                  <a:lnTo>
                    <a:pt x="291" y="18865"/>
                  </a:lnTo>
                  <a:lnTo>
                    <a:pt x="195" y="19222"/>
                  </a:lnTo>
                  <a:lnTo>
                    <a:pt x="129" y="19552"/>
                  </a:lnTo>
                  <a:lnTo>
                    <a:pt x="81" y="19857"/>
                  </a:lnTo>
                  <a:lnTo>
                    <a:pt x="16" y="20379"/>
                  </a:lnTo>
                  <a:lnTo>
                    <a:pt x="0" y="20761"/>
                  </a:lnTo>
                  <a:lnTo>
                    <a:pt x="0" y="21079"/>
                  </a:lnTo>
                  <a:lnTo>
                    <a:pt x="1035" y="21600"/>
                  </a:lnTo>
                  <a:lnTo>
                    <a:pt x="1100" y="21307"/>
                  </a:lnTo>
                  <a:lnTo>
                    <a:pt x="1197" y="20964"/>
                  </a:lnTo>
                  <a:lnTo>
                    <a:pt x="1343" y="20506"/>
                  </a:lnTo>
                  <a:lnTo>
                    <a:pt x="1538" y="19947"/>
                  </a:lnTo>
                  <a:lnTo>
                    <a:pt x="1796" y="19272"/>
                  </a:lnTo>
                  <a:lnTo>
                    <a:pt x="2120" y="18522"/>
                  </a:lnTo>
                  <a:lnTo>
                    <a:pt x="2314" y="18127"/>
                  </a:lnTo>
                  <a:lnTo>
                    <a:pt x="2524" y="17695"/>
                  </a:lnTo>
                  <a:lnTo>
                    <a:pt x="2767" y="17262"/>
                  </a:lnTo>
                  <a:lnTo>
                    <a:pt x="3010" y="16804"/>
                  </a:lnTo>
                  <a:lnTo>
                    <a:pt x="3284" y="16334"/>
                  </a:lnTo>
                  <a:lnTo>
                    <a:pt x="3592" y="15850"/>
                  </a:lnTo>
                  <a:lnTo>
                    <a:pt x="3899" y="15367"/>
                  </a:lnTo>
                  <a:lnTo>
                    <a:pt x="4255" y="14858"/>
                  </a:lnTo>
                  <a:lnTo>
                    <a:pt x="4627" y="14349"/>
                  </a:lnTo>
                  <a:lnTo>
                    <a:pt x="5016" y="13828"/>
                  </a:lnTo>
                  <a:lnTo>
                    <a:pt x="5436" y="13306"/>
                  </a:lnTo>
                  <a:lnTo>
                    <a:pt x="5889" y="12784"/>
                  </a:lnTo>
                  <a:lnTo>
                    <a:pt x="6375" y="12250"/>
                  </a:lnTo>
                  <a:lnTo>
                    <a:pt x="6893" y="11716"/>
                  </a:lnTo>
                  <a:lnTo>
                    <a:pt x="7427" y="11181"/>
                  </a:lnTo>
                  <a:lnTo>
                    <a:pt x="7993" y="10648"/>
                  </a:lnTo>
                  <a:lnTo>
                    <a:pt x="8608" y="10113"/>
                  </a:lnTo>
                  <a:lnTo>
                    <a:pt x="9239" y="9592"/>
                  </a:lnTo>
                  <a:lnTo>
                    <a:pt x="10258" y="9553"/>
                  </a:lnTo>
                  <a:lnTo>
                    <a:pt x="12313" y="8128"/>
                  </a:lnTo>
                  <a:lnTo>
                    <a:pt x="12636" y="8167"/>
                  </a:lnTo>
                  <a:lnTo>
                    <a:pt x="12960" y="8180"/>
                  </a:lnTo>
                  <a:lnTo>
                    <a:pt x="13316" y="8180"/>
                  </a:lnTo>
                  <a:lnTo>
                    <a:pt x="13656" y="8154"/>
                  </a:lnTo>
                  <a:lnTo>
                    <a:pt x="14028" y="8116"/>
                  </a:lnTo>
                  <a:lnTo>
                    <a:pt x="14401" y="8052"/>
                  </a:lnTo>
                  <a:lnTo>
                    <a:pt x="14788" y="7989"/>
                  </a:lnTo>
                  <a:lnTo>
                    <a:pt x="15160" y="7887"/>
                  </a:lnTo>
                  <a:lnTo>
                    <a:pt x="15549" y="7785"/>
                  </a:lnTo>
                  <a:lnTo>
                    <a:pt x="15954" y="7658"/>
                  </a:lnTo>
                  <a:lnTo>
                    <a:pt x="16342" y="7505"/>
                  </a:lnTo>
                  <a:lnTo>
                    <a:pt x="16730" y="7340"/>
                  </a:lnTo>
                  <a:lnTo>
                    <a:pt x="17135" y="7162"/>
                  </a:lnTo>
                  <a:lnTo>
                    <a:pt x="17523" y="6971"/>
                  </a:lnTo>
                  <a:lnTo>
                    <a:pt x="17912" y="6755"/>
                  </a:lnTo>
                  <a:lnTo>
                    <a:pt x="18284" y="6526"/>
                  </a:lnTo>
                  <a:lnTo>
                    <a:pt x="18558" y="6360"/>
                  </a:lnTo>
                  <a:lnTo>
                    <a:pt x="18801" y="6182"/>
                  </a:lnTo>
                  <a:lnTo>
                    <a:pt x="19060" y="6004"/>
                  </a:lnTo>
                  <a:lnTo>
                    <a:pt x="19286" y="5813"/>
                  </a:lnTo>
                  <a:lnTo>
                    <a:pt x="19513" y="5635"/>
                  </a:lnTo>
                  <a:lnTo>
                    <a:pt x="19723" y="5444"/>
                  </a:lnTo>
                  <a:lnTo>
                    <a:pt x="19934" y="5253"/>
                  </a:lnTo>
                  <a:lnTo>
                    <a:pt x="20128" y="5062"/>
                  </a:lnTo>
                  <a:lnTo>
                    <a:pt x="20306" y="4859"/>
                  </a:lnTo>
                  <a:lnTo>
                    <a:pt x="20484" y="4668"/>
                  </a:lnTo>
                  <a:lnTo>
                    <a:pt x="20646" y="4465"/>
                  </a:lnTo>
                  <a:lnTo>
                    <a:pt x="20791" y="4274"/>
                  </a:lnTo>
                  <a:lnTo>
                    <a:pt x="20920" y="4083"/>
                  </a:lnTo>
                  <a:lnTo>
                    <a:pt x="21050" y="3880"/>
                  </a:lnTo>
                  <a:lnTo>
                    <a:pt x="21163" y="3689"/>
                  </a:lnTo>
                  <a:lnTo>
                    <a:pt x="21261" y="3485"/>
                  </a:lnTo>
                  <a:lnTo>
                    <a:pt x="21342" y="3295"/>
                  </a:lnTo>
                  <a:lnTo>
                    <a:pt x="21423" y="3104"/>
                  </a:lnTo>
                  <a:lnTo>
                    <a:pt x="21487" y="2913"/>
                  </a:lnTo>
                  <a:lnTo>
                    <a:pt x="21535" y="2735"/>
                  </a:lnTo>
                  <a:lnTo>
                    <a:pt x="21568" y="2544"/>
                  </a:lnTo>
                  <a:lnTo>
                    <a:pt x="21600" y="2366"/>
                  </a:lnTo>
                  <a:lnTo>
                    <a:pt x="21600" y="2009"/>
                  </a:lnTo>
                  <a:lnTo>
                    <a:pt x="21584" y="1844"/>
                  </a:lnTo>
                  <a:lnTo>
                    <a:pt x="21552" y="1679"/>
                  </a:lnTo>
                  <a:lnTo>
                    <a:pt x="21503" y="1514"/>
                  </a:lnTo>
                  <a:lnTo>
                    <a:pt x="21439" y="1361"/>
                  </a:lnTo>
                  <a:lnTo>
                    <a:pt x="21358" y="1208"/>
                  </a:lnTo>
                  <a:lnTo>
                    <a:pt x="21277" y="1068"/>
                  </a:lnTo>
                  <a:lnTo>
                    <a:pt x="21163" y="941"/>
                  </a:lnTo>
                  <a:lnTo>
                    <a:pt x="21050" y="801"/>
                  </a:lnTo>
                  <a:lnTo>
                    <a:pt x="20905" y="687"/>
                  </a:lnTo>
                  <a:lnTo>
                    <a:pt x="20759" y="572"/>
                  </a:lnTo>
                  <a:lnTo>
                    <a:pt x="20614" y="471"/>
                  </a:lnTo>
                  <a:lnTo>
                    <a:pt x="20435" y="381"/>
                  </a:lnTo>
                  <a:lnTo>
                    <a:pt x="20257" y="305"/>
                  </a:lnTo>
                  <a:lnTo>
                    <a:pt x="20080" y="229"/>
                  </a:lnTo>
                  <a:lnTo>
                    <a:pt x="19869" y="165"/>
                  </a:lnTo>
                  <a:lnTo>
                    <a:pt x="19675" y="114"/>
                  </a:lnTo>
                  <a:lnTo>
                    <a:pt x="19448" y="76"/>
                  </a:lnTo>
                  <a:lnTo>
                    <a:pt x="19238" y="38"/>
                  </a:lnTo>
                  <a:lnTo>
                    <a:pt x="19012" y="12"/>
                  </a:lnTo>
                  <a:lnTo>
                    <a:pt x="18769" y="0"/>
                  </a:lnTo>
                  <a:close/>
                </a:path>
              </a:pathLst>
            </a:custGeom>
            <a:solidFill>
              <a:schemeClr val="accent5"/>
            </a:solidFill>
            <a:ln w="12700" cap="flat">
              <a:noFill/>
              <a:miter lim="400000"/>
            </a:ln>
            <a:effectLst/>
          </p:spPr>
          <p:txBody>
            <a:bodyPr anchor="ctr" bIns="0" lIns="0" numCol="1" rIns="0" tIns="0" wrap="square">
              <a:noAutofit/>
            </a:bodyPr>
            <a:p>
              <a:pPr>
                <a:defRPr>
                  <a:solidFill>
                    <a:srgbClr val="000000"/>
                  </a:solidFill>
                </a:defRPr>
              </a:pPr>
            </a:p>
          </p:txBody>
        </p:sp>
        <p:sp>
          <p:nvSpPr>
            <p:cNvPr id="1049499" name="Google Shape;3323;p61"/>
            <p:cNvSpPr/>
            <p:nvPr/>
          </p:nvSpPr>
          <p:spPr>
            <a:xfrm>
              <a:off x="1671358" y="56740"/>
              <a:ext cx="36284" cy="73122"/>
            </a:xfrm>
            <a:custGeom>
              <a:avLst/>
              <a:ahLst/>
              <a:cxnLst>
                <a:cxn ang="0">
                  <a:pos x="wd2" y="hd2"/>
                </a:cxn>
                <a:cxn ang="5400000">
                  <a:pos x="wd2" y="hd2"/>
                </a:cxn>
                <a:cxn ang="10800000">
                  <a:pos x="wd2" y="hd2"/>
                </a:cxn>
                <a:cxn ang="16200000">
                  <a:pos x="wd2" y="hd2"/>
                </a:cxn>
              </a:cxnLst>
              <a:rect l="0" t="0" r="r" b="b"/>
              <a:pathLst>
                <a:path w="21600" h="21600" extrusionOk="0">
                  <a:moveTo>
                    <a:pt x="10791" y="0"/>
                  </a:moveTo>
                  <a:lnTo>
                    <a:pt x="9753" y="166"/>
                  </a:lnTo>
                  <a:lnTo>
                    <a:pt x="8714" y="166"/>
                  </a:lnTo>
                  <a:lnTo>
                    <a:pt x="6619" y="856"/>
                  </a:lnTo>
                  <a:lnTo>
                    <a:pt x="4876" y="1895"/>
                  </a:lnTo>
                  <a:lnTo>
                    <a:pt x="3133" y="3275"/>
                  </a:lnTo>
                  <a:lnTo>
                    <a:pt x="2095" y="4839"/>
                  </a:lnTo>
                  <a:lnTo>
                    <a:pt x="1039" y="6559"/>
                  </a:lnTo>
                  <a:lnTo>
                    <a:pt x="352" y="8638"/>
                  </a:lnTo>
                  <a:lnTo>
                    <a:pt x="0" y="10883"/>
                  </a:lnTo>
                  <a:lnTo>
                    <a:pt x="352" y="12953"/>
                  </a:lnTo>
                  <a:lnTo>
                    <a:pt x="1039" y="15032"/>
                  </a:lnTo>
                  <a:lnTo>
                    <a:pt x="2095" y="16927"/>
                  </a:lnTo>
                  <a:lnTo>
                    <a:pt x="3133" y="18482"/>
                  </a:lnTo>
                  <a:lnTo>
                    <a:pt x="4876" y="19871"/>
                  </a:lnTo>
                  <a:lnTo>
                    <a:pt x="6619" y="20735"/>
                  </a:lnTo>
                  <a:lnTo>
                    <a:pt x="8714" y="21425"/>
                  </a:lnTo>
                  <a:lnTo>
                    <a:pt x="9753" y="21600"/>
                  </a:lnTo>
                  <a:lnTo>
                    <a:pt x="12182" y="21600"/>
                  </a:lnTo>
                  <a:lnTo>
                    <a:pt x="13238" y="21425"/>
                  </a:lnTo>
                  <a:lnTo>
                    <a:pt x="14981" y="20735"/>
                  </a:lnTo>
                  <a:lnTo>
                    <a:pt x="17058" y="19871"/>
                  </a:lnTo>
                  <a:lnTo>
                    <a:pt x="18449" y="18482"/>
                  </a:lnTo>
                  <a:lnTo>
                    <a:pt x="19857" y="16927"/>
                  </a:lnTo>
                  <a:lnTo>
                    <a:pt x="20896" y="15032"/>
                  </a:lnTo>
                  <a:lnTo>
                    <a:pt x="21600" y="12953"/>
                  </a:lnTo>
                  <a:lnTo>
                    <a:pt x="21600" y="8638"/>
                  </a:lnTo>
                  <a:lnTo>
                    <a:pt x="20896" y="6559"/>
                  </a:lnTo>
                  <a:lnTo>
                    <a:pt x="19857" y="4839"/>
                  </a:lnTo>
                  <a:lnTo>
                    <a:pt x="18449" y="3275"/>
                  </a:lnTo>
                  <a:lnTo>
                    <a:pt x="17058" y="1895"/>
                  </a:lnTo>
                  <a:lnTo>
                    <a:pt x="14981" y="856"/>
                  </a:lnTo>
                  <a:lnTo>
                    <a:pt x="13238" y="166"/>
                  </a:lnTo>
                  <a:lnTo>
                    <a:pt x="12182" y="166"/>
                  </a:lnTo>
                  <a:lnTo>
                    <a:pt x="10791"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00" name="Google Shape;3324;p61"/>
            <p:cNvSpPr/>
            <p:nvPr/>
          </p:nvSpPr>
          <p:spPr>
            <a:xfrm>
              <a:off x="1487668" y="145058"/>
              <a:ext cx="196555" cy="190121"/>
            </a:xfrm>
            <a:custGeom>
              <a:avLst/>
              <a:ahLst/>
              <a:cxnLst>
                <a:cxn ang="0">
                  <a:pos x="wd2" y="hd2"/>
                </a:cxn>
                <a:cxn ang="5400000">
                  <a:pos x="wd2" y="hd2"/>
                </a:cxn>
                <a:cxn ang="10800000">
                  <a:pos x="wd2" y="hd2"/>
                </a:cxn>
                <a:cxn ang="16200000">
                  <a:pos x="wd2" y="hd2"/>
                </a:cxn>
              </a:cxnLst>
              <a:rect l="0" t="0" r="r" b="b"/>
              <a:pathLst>
                <a:path w="21600" h="21600" extrusionOk="0">
                  <a:moveTo>
                    <a:pt x="21600" y="0"/>
                  </a:moveTo>
                  <a:lnTo>
                    <a:pt x="20830" y="1528"/>
                  </a:lnTo>
                  <a:lnTo>
                    <a:pt x="20056" y="2990"/>
                  </a:lnTo>
                  <a:lnTo>
                    <a:pt x="19286" y="4387"/>
                  </a:lnTo>
                  <a:lnTo>
                    <a:pt x="18451" y="5714"/>
                  </a:lnTo>
                  <a:lnTo>
                    <a:pt x="17551" y="6977"/>
                  </a:lnTo>
                  <a:lnTo>
                    <a:pt x="16716" y="8240"/>
                  </a:lnTo>
                  <a:lnTo>
                    <a:pt x="15816" y="9369"/>
                  </a:lnTo>
                  <a:lnTo>
                    <a:pt x="14916" y="10434"/>
                  </a:lnTo>
                  <a:lnTo>
                    <a:pt x="14015" y="11432"/>
                  </a:lnTo>
                  <a:lnTo>
                    <a:pt x="13115" y="12426"/>
                  </a:lnTo>
                  <a:lnTo>
                    <a:pt x="11315" y="14223"/>
                  </a:lnTo>
                  <a:lnTo>
                    <a:pt x="9580" y="15752"/>
                  </a:lnTo>
                  <a:lnTo>
                    <a:pt x="7841" y="17078"/>
                  </a:lnTo>
                  <a:lnTo>
                    <a:pt x="6236" y="18211"/>
                  </a:lnTo>
                  <a:lnTo>
                    <a:pt x="4757" y="19205"/>
                  </a:lnTo>
                  <a:lnTo>
                    <a:pt x="3406" y="19937"/>
                  </a:lnTo>
                  <a:lnTo>
                    <a:pt x="2249" y="20602"/>
                  </a:lnTo>
                  <a:lnTo>
                    <a:pt x="578" y="21335"/>
                  </a:lnTo>
                  <a:lnTo>
                    <a:pt x="0" y="21600"/>
                  </a:lnTo>
                  <a:lnTo>
                    <a:pt x="1735" y="21267"/>
                  </a:lnTo>
                  <a:lnTo>
                    <a:pt x="3344" y="20868"/>
                  </a:lnTo>
                  <a:lnTo>
                    <a:pt x="4884" y="20404"/>
                  </a:lnTo>
                  <a:lnTo>
                    <a:pt x="6363" y="19870"/>
                  </a:lnTo>
                  <a:lnTo>
                    <a:pt x="7715" y="19205"/>
                  </a:lnTo>
                  <a:lnTo>
                    <a:pt x="9063" y="18543"/>
                  </a:lnTo>
                  <a:lnTo>
                    <a:pt x="10220" y="17811"/>
                  </a:lnTo>
                  <a:lnTo>
                    <a:pt x="11380" y="17015"/>
                  </a:lnTo>
                  <a:lnTo>
                    <a:pt x="12407" y="16215"/>
                  </a:lnTo>
                  <a:lnTo>
                    <a:pt x="13437" y="15352"/>
                  </a:lnTo>
                  <a:lnTo>
                    <a:pt x="14337" y="14421"/>
                  </a:lnTo>
                  <a:lnTo>
                    <a:pt x="15172" y="13491"/>
                  </a:lnTo>
                  <a:lnTo>
                    <a:pt x="15942" y="12560"/>
                  </a:lnTo>
                  <a:lnTo>
                    <a:pt x="16651" y="11630"/>
                  </a:lnTo>
                  <a:lnTo>
                    <a:pt x="17294" y="10699"/>
                  </a:lnTo>
                  <a:lnTo>
                    <a:pt x="17934" y="9702"/>
                  </a:lnTo>
                  <a:lnTo>
                    <a:pt x="18451" y="8771"/>
                  </a:lnTo>
                  <a:lnTo>
                    <a:pt x="18965" y="7840"/>
                  </a:lnTo>
                  <a:lnTo>
                    <a:pt x="19800" y="6047"/>
                  </a:lnTo>
                  <a:lnTo>
                    <a:pt x="20443" y="4451"/>
                  </a:lnTo>
                  <a:lnTo>
                    <a:pt x="20895" y="2990"/>
                  </a:lnTo>
                  <a:lnTo>
                    <a:pt x="21213" y="1727"/>
                  </a:lnTo>
                  <a:lnTo>
                    <a:pt x="21473" y="796"/>
                  </a:lnTo>
                  <a:lnTo>
                    <a:pt x="21600" y="0"/>
                  </a:lnTo>
                  <a:close/>
                </a:path>
              </a:pathLst>
            </a:custGeom>
            <a:solidFill>
              <a:srgbClr val="FFFFFF"/>
            </a:solidFill>
            <a:ln w="12700" cap="flat">
              <a:noFill/>
              <a:miter lim="400000"/>
            </a:ln>
            <a:effectLst/>
          </p:spPr>
          <p:txBody>
            <a:bodyPr anchor="ctr" bIns="0" lIns="0" numCol="1" rIns="0" tIns="0" wrap="square">
              <a:noAutofit/>
            </a:bodyPr>
            <a:p>
              <a:pPr>
                <a:defRPr>
                  <a:solidFill>
                    <a:srgbClr val="000000"/>
                  </a:solidFill>
                </a:defRPr>
              </a:pPr>
            </a:p>
          </p:txBody>
        </p:sp>
        <p:sp>
          <p:nvSpPr>
            <p:cNvPr id="1049501" name="Google Shape;3325;p61"/>
            <p:cNvSpPr/>
            <p:nvPr/>
          </p:nvSpPr>
          <p:spPr>
            <a:xfrm>
              <a:off x="1344933" y="4080"/>
              <a:ext cx="318826" cy="319982"/>
            </a:xfrm>
            <a:custGeom>
              <a:avLst/>
              <a:ahLst/>
              <a:cxnLst>
                <a:cxn ang="0">
                  <a:pos x="wd2" y="hd2"/>
                </a:cxn>
                <a:cxn ang="5400000">
                  <a:pos x="wd2" y="hd2"/>
                </a:cxn>
                <a:cxn ang="10800000">
                  <a:pos x="wd2" y="hd2"/>
                </a:cxn>
                <a:cxn ang="16200000">
                  <a:pos x="wd2" y="hd2"/>
                </a:cxn>
              </a:cxnLst>
              <a:rect l="0" t="0" r="r" b="b"/>
              <a:pathLst>
                <a:path w="21600" h="21600" extrusionOk="0">
                  <a:moveTo>
                    <a:pt x="16327" y="0"/>
                  </a:moveTo>
                  <a:lnTo>
                    <a:pt x="15933" y="40"/>
                  </a:lnTo>
                  <a:lnTo>
                    <a:pt x="15536" y="80"/>
                  </a:lnTo>
                  <a:lnTo>
                    <a:pt x="15179" y="158"/>
                  </a:lnTo>
                  <a:lnTo>
                    <a:pt x="15257" y="513"/>
                  </a:lnTo>
                  <a:lnTo>
                    <a:pt x="15614" y="435"/>
                  </a:lnTo>
                  <a:lnTo>
                    <a:pt x="15971" y="395"/>
                  </a:lnTo>
                  <a:lnTo>
                    <a:pt x="16686" y="395"/>
                  </a:lnTo>
                  <a:lnTo>
                    <a:pt x="17042" y="435"/>
                  </a:lnTo>
                  <a:lnTo>
                    <a:pt x="17359" y="473"/>
                  </a:lnTo>
                  <a:lnTo>
                    <a:pt x="17716" y="593"/>
                  </a:lnTo>
                  <a:lnTo>
                    <a:pt x="18032" y="711"/>
                  </a:lnTo>
                  <a:lnTo>
                    <a:pt x="18389" y="828"/>
                  </a:lnTo>
                  <a:lnTo>
                    <a:pt x="18667" y="988"/>
                  </a:lnTo>
                  <a:lnTo>
                    <a:pt x="18984" y="1186"/>
                  </a:lnTo>
                  <a:lnTo>
                    <a:pt x="19260" y="1381"/>
                  </a:lnTo>
                  <a:lnTo>
                    <a:pt x="19539" y="1619"/>
                  </a:lnTo>
                  <a:lnTo>
                    <a:pt x="19777" y="1856"/>
                  </a:lnTo>
                  <a:lnTo>
                    <a:pt x="20053" y="2132"/>
                  </a:lnTo>
                  <a:lnTo>
                    <a:pt x="20252" y="2409"/>
                  </a:lnTo>
                  <a:lnTo>
                    <a:pt x="20568" y="2882"/>
                  </a:lnTo>
                  <a:lnTo>
                    <a:pt x="20807" y="3395"/>
                  </a:lnTo>
                  <a:lnTo>
                    <a:pt x="20965" y="3910"/>
                  </a:lnTo>
                  <a:lnTo>
                    <a:pt x="21123" y="4501"/>
                  </a:lnTo>
                  <a:lnTo>
                    <a:pt x="21203" y="5054"/>
                  </a:lnTo>
                  <a:lnTo>
                    <a:pt x="21243" y="5686"/>
                  </a:lnTo>
                  <a:lnTo>
                    <a:pt x="21203" y="6279"/>
                  </a:lnTo>
                  <a:lnTo>
                    <a:pt x="21123" y="6950"/>
                  </a:lnTo>
                  <a:lnTo>
                    <a:pt x="21005" y="7620"/>
                  </a:lnTo>
                  <a:lnTo>
                    <a:pt x="20847" y="8293"/>
                  </a:lnTo>
                  <a:lnTo>
                    <a:pt x="20608" y="9004"/>
                  </a:lnTo>
                  <a:lnTo>
                    <a:pt x="20332" y="9714"/>
                  </a:lnTo>
                  <a:lnTo>
                    <a:pt x="19975" y="10425"/>
                  </a:lnTo>
                  <a:lnTo>
                    <a:pt x="19619" y="11175"/>
                  </a:lnTo>
                  <a:lnTo>
                    <a:pt x="19182" y="11926"/>
                  </a:lnTo>
                  <a:lnTo>
                    <a:pt x="18707" y="12676"/>
                  </a:lnTo>
                  <a:lnTo>
                    <a:pt x="18152" y="13465"/>
                  </a:lnTo>
                  <a:lnTo>
                    <a:pt x="17557" y="14175"/>
                  </a:lnTo>
                  <a:lnTo>
                    <a:pt x="16922" y="14848"/>
                  </a:lnTo>
                  <a:lnTo>
                    <a:pt x="16289" y="15478"/>
                  </a:lnTo>
                  <a:lnTo>
                    <a:pt x="15614" y="16071"/>
                  </a:lnTo>
                  <a:lnTo>
                    <a:pt x="14901" y="16584"/>
                  </a:lnTo>
                  <a:lnTo>
                    <a:pt x="14188" y="17097"/>
                  </a:lnTo>
                  <a:lnTo>
                    <a:pt x="13434" y="17572"/>
                  </a:lnTo>
                  <a:lnTo>
                    <a:pt x="12681" y="18005"/>
                  </a:lnTo>
                  <a:lnTo>
                    <a:pt x="11890" y="18401"/>
                  </a:lnTo>
                  <a:lnTo>
                    <a:pt x="11137" y="18756"/>
                  </a:lnTo>
                  <a:lnTo>
                    <a:pt x="10343" y="19073"/>
                  </a:lnTo>
                  <a:lnTo>
                    <a:pt x="9590" y="19389"/>
                  </a:lnTo>
                  <a:lnTo>
                    <a:pt x="8799" y="19664"/>
                  </a:lnTo>
                  <a:lnTo>
                    <a:pt x="7292" y="20099"/>
                  </a:lnTo>
                  <a:lnTo>
                    <a:pt x="5866" y="20454"/>
                  </a:lnTo>
                  <a:lnTo>
                    <a:pt x="4518" y="20732"/>
                  </a:lnTo>
                  <a:lnTo>
                    <a:pt x="3289" y="20927"/>
                  </a:lnTo>
                  <a:lnTo>
                    <a:pt x="2180" y="21047"/>
                  </a:lnTo>
                  <a:lnTo>
                    <a:pt x="1306" y="21125"/>
                  </a:lnTo>
                  <a:lnTo>
                    <a:pt x="593" y="21205"/>
                  </a:lnTo>
                  <a:lnTo>
                    <a:pt x="0" y="21205"/>
                  </a:lnTo>
                  <a:lnTo>
                    <a:pt x="0" y="21600"/>
                  </a:lnTo>
                  <a:lnTo>
                    <a:pt x="633" y="21560"/>
                  </a:lnTo>
                  <a:lnTo>
                    <a:pt x="1306" y="21520"/>
                  </a:lnTo>
                  <a:lnTo>
                    <a:pt x="2218" y="21442"/>
                  </a:lnTo>
                  <a:lnTo>
                    <a:pt x="3328" y="21283"/>
                  </a:lnTo>
                  <a:lnTo>
                    <a:pt x="4598" y="21087"/>
                  </a:lnTo>
                  <a:lnTo>
                    <a:pt x="5944" y="20810"/>
                  </a:lnTo>
                  <a:lnTo>
                    <a:pt x="7410" y="20454"/>
                  </a:lnTo>
                  <a:lnTo>
                    <a:pt x="8957" y="20019"/>
                  </a:lnTo>
                  <a:lnTo>
                    <a:pt x="9748" y="19744"/>
                  </a:lnTo>
                  <a:lnTo>
                    <a:pt x="10542" y="19428"/>
                  </a:lnTo>
                  <a:lnTo>
                    <a:pt x="11295" y="19073"/>
                  </a:lnTo>
                  <a:lnTo>
                    <a:pt x="12088" y="18718"/>
                  </a:lnTo>
                  <a:lnTo>
                    <a:pt x="12879" y="18323"/>
                  </a:lnTo>
                  <a:lnTo>
                    <a:pt x="13633" y="17888"/>
                  </a:lnTo>
                  <a:lnTo>
                    <a:pt x="14426" y="17415"/>
                  </a:lnTo>
                  <a:lnTo>
                    <a:pt x="15139" y="16900"/>
                  </a:lnTo>
                  <a:lnTo>
                    <a:pt x="15852" y="16349"/>
                  </a:lnTo>
                  <a:lnTo>
                    <a:pt x="16566" y="15716"/>
                  </a:lnTo>
                  <a:lnTo>
                    <a:pt x="17241" y="15083"/>
                  </a:lnTo>
                  <a:lnTo>
                    <a:pt x="17874" y="14413"/>
                  </a:lnTo>
                  <a:lnTo>
                    <a:pt x="18469" y="13662"/>
                  </a:lnTo>
                  <a:lnTo>
                    <a:pt x="19024" y="12874"/>
                  </a:lnTo>
                  <a:lnTo>
                    <a:pt x="19697" y="11806"/>
                  </a:lnTo>
                  <a:lnTo>
                    <a:pt x="20252" y="10780"/>
                  </a:lnTo>
                  <a:lnTo>
                    <a:pt x="20688" y="9792"/>
                  </a:lnTo>
                  <a:lnTo>
                    <a:pt x="21045" y="8884"/>
                  </a:lnTo>
                  <a:lnTo>
                    <a:pt x="21281" y="8016"/>
                  </a:lnTo>
                  <a:lnTo>
                    <a:pt x="21480" y="7187"/>
                  </a:lnTo>
                  <a:lnTo>
                    <a:pt x="21560" y="6477"/>
                  </a:lnTo>
                  <a:lnTo>
                    <a:pt x="21600" y="5764"/>
                  </a:lnTo>
                  <a:lnTo>
                    <a:pt x="21560" y="5134"/>
                  </a:lnTo>
                  <a:lnTo>
                    <a:pt x="21480" y="4541"/>
                  </a:lnTo>
                  <a:lnTo>
                    <a:pt x="21402" y="4028"/>
                  </a:lnTo>
                  <a:lnTo>
                    <a:pt x="21243" y="3555"/>
                  </a:lnTo>
                  <a:lnTo>
                    <a:pt x="21085" y="3120"/>
                  </a:lnTo>
                  <a:lnTo>
                    <a:pt x="20887" y="2764"/>
                  </a:lnTo>
                  <a:lnTo>
                    <a:pt x="20727" y="2449"/>
                  </a:lnTo>
                  <a:lnTo>
                    <a:pt x="20568" y="2211"/>
                  </a:lnTo>
                  <a:lnTo>
                    <a:pt x="20332" y="1896"/>
                  </a:lnTo>
                  <a:lnTo>
                    <a:pt x="20053" y="1579"/>
                  </a:lnTo>
                  <a:lnTo>
                    <a:pt x="19777" y="1343"/>
                  </a:lnTo>
                  <a:lnTo>
                    <a:pt x="19498" y="1066"/>
                  </a:lnTo>
                  <a:lnTo>
                    <a:pt x="19182" y="868"/>
                  </a:lnTo>
                  <a:lnTo>
                    <a:pt x="18865" y="671"/>
                  </a:lnTo>
                  <a:lnTo>
                    <a:pt x="18547" y="473"/>
                  </a:lnTo>
                  <a:lnTo>
                    <a:pt x="18190" y="355"/>
                  </a:lnTo>
                  <a:lnTo>
                    <a:pt x="17834" y="238"/>
                  </a:lnTo>
                  <a:lnTo>
                    <a:pt x="17477" y="118"/>
                  </a:lnTo>
                  <a:lnTo>
                    <a:pt x="17080" y="40"/>
                  </a:lnTo>
                  <a:lnTo>
                    <a:pt x="16724" y="0"/>
                  </a:lnTo>
                  <a:close/>
                </a:path>
              </a:pathLst>
            </a:custGeom>
            <a:solidFill>
              <a:srgbClr val="7E412C"/>
            </a:solidFill>
            <a:ln w="12700" cap="flat">
              <a:noFill/>
              <a:miter lim="400000"/>
            </a:ln>
            <a:effectLst/>
          </p:spPr>
          <p:txBody>
            <a:bodyPr anchor="ctr" bIns="0" lIns="0" numCol="1" rIns="0" tIns="0" wrap="square">
              <a:noAutofit/>
            </a:bodyPr>
            <a:p>
              <a:pPr>
                <a:defRPr>
                  <a:solidFill>
                    <a:srgbClr val="000000"/>
                  </a:solidFill>
                </a:defRPr>
              </a:pPr>
            </a:p>
          </p:txBody>
        </p:sp>
        <p:sp>
          <p:nvSpPr>
            <p:cNvPr id="1049502" name="Google Shape;3326;p61"/>
            <p:cNvSpPr/>
            <p:nvPr/>
          </p:nvSpPr>
          <p:spPr>
            <a:xfrm>
              <a:off x="1191643" y="331067"/>
              <a:ext cx="207672" cy="384321"/>
            </a:xfrm>
            <a:custGeom>
              <a:avLst/>
              <a:ahLst/>
              <a:cxnLst>
                <a:cxn ang="0">
                  <a:pos x="wd2" y="hd2"/>
                </a:cxn>
                <a:cxn ang="5400000">
                  <a:pos x="wd2" y="hd2"/>
                </a:cxn>
                <a:cxn ang="10800000">
                  <a:pos x="wd2" y="hd2"/>
                </a:cxn>
                <a:cxn ang="16200000">
                  <a:pos x="wd2" y="hd2"/>
                </a:cxn>
              </a:cxnLst>
              <a:rect l="0" t="0" r="r" b="b"/>
              <a:pathLst>
                <a:path w="21600" h="21600" extrusionOk="0">
                  <a:moveTo>
                    <a:pt x="18500" y="0"/>
                  </a:moveTo>
                  <a:lnTo>
                    <a:pt x="9553" y="3222"/>
                  </a:lnTo>
                  <a:lnTo>
                    <a:pt x="11318" y="4603"/>
                  </a:lnTo>
                  <a:lnTo>
                    <a:pt x="9796" y="5393"/>
                  </a:lnTo>
                  <a:lnTo>
                    <a:pt x="8338" y="6182"/>
                  </a:lnTo>
                  <a:lnTo>
                    <a:pt x="8396" y="6345"/>
                  </a:lnTo>
                  <a:lnTo>
                    <a:pt x="8519" y="6444"/>
                  </a:lnTo>
                  <a:lnTo>
                    <a:pt x="8642" y="6542"/>
                  </a:lnTo>
                  <a:lnTo>
                    <a:pt x="8824" y="6609"/>
                  </a:lnTo>
                  <a:lnTo>
                    <a:pt x="9005" y="6674"/>
                  </a:lnTo>
                  <a:lnTo>
                    <a:pt x="9676" y="6674"/>
                  </a:lnTo>
                  <a:lnTo>
                    <a:pt x="10100" y="6641"/>
                  </a:lnTo>
                  <a:lnTo>
                    <a:pt x="10466" y="6576"/>
                  </a:lnTo>
                  <a:lnTo>
                    <a:pt x="10771" y="6509"/>
                  </a:lnTo>
                  <a:lnTo>
                    <a:pt x="13693" y="20679"/>
                  </a:lnTo>
                  <a:lnTo>
                    <a:pt x="0" y="15616"/>
                  </a:lnTo>
                  <a:lnTo>
                    <a:pt x="304" y="15978"/>
                  </a:lnTo>
                  <a:lnTo>
                    <a:pt x="1095" y="16734"/>
                  </a:lnTo>
                  <a:lnTo>
                    <a:pt x="1642" y="17228"/>
                  </a:lnTo>
                  <a:lnTo>
                    <a:pt x="2313" y="17753"/>
                  </a:lnTo>
                  <a:lnTo>
                    <a:pt x="3042" y="18313"/>
                  </a:lnTo>
                  <a:lnTo>
                    <a:pt x="3894" y="18905"/>
                  </a:lnTo>
                  <a:lnTo>
                    <a:pt x="4807" y="19463"/>
                  </a:lnTo>
                  <a:lnTo>
                    <a:pt x="5841" y="20021"/>
                  </a:lnTo>
                  <a:lnTo>
                    <a:pt x="6939" y="20515"/>
                  </a:lnTo>
                  <a:lnTo>
                    <a:pt x="7486" y="20713"/>
                  </a:lnTo>
                  <a:lnTo>
                    <a:pt x="8092" y="20942"/>
                  </a:lnTo>
                  <a:lnTo>
                    <a:pt x="8642" y="21106"/>
                  </a:lnTo>
                  <a:lnTo>
                    <a:pt x="9248" y="21271"/>
                  </a:lnTo>
                  <a:lnTo>
                    <a:pt x="9919" y="21402"/>
                  </a:lnTo>
                  <a:lnTo>
                    <a:pt x="10528" y="21502"/>
                  </a:lnTo>
                  <a:lnTo>
                    <a:pt x="11195" y="21567"/>
                  </a:lnTo>
                  <a:lnTo>
                    <a:pt x="11866" y="21600"/>
                  </a:lnTo>
                  <a:lnTo>
                    <a:pt x="12536" y="21600"/>
                  </a:lnTo>
                  <a:lnTo>
                    <a:pt x="13204" y="21567"/>
                  </a:lnTo>
                  <a:lnTo>
                    <a:pt x="13508" y="21535"/>
                  </a:lnTo>
                  <a:lnTo>
                    <a:pt x="13874" y="21469"/>
                  </a:lnTo>
                  <a:lnTo>
                    <a:pt x="14117" y="21402"/>
                  </a:lnTo>
                  <a:lnTo>
                    <a:pt x="14422" y="21304"/>
                  </a:lnTo>
                  <a:lnTo>
                    <a:pt x="14665" y="21173"/>
                  </a:lnTo>
                  <a:lnTo>
                    <a:pt x="14907" y="21042"/>
                  </a:lnTo>
                  <a:lnTo>
                    <a:pt x="15335" y="20713"/>
                  </a:lnTo>
                  <a:lnTo>
                    <a:pt x="15698" y="20350"/>
                  </a:lnTo>
                  <a:lnTo>
                    <a:pt x="16002" y="19890"/>
                  </a:lnTo>
                  <a:lnTo>
                    <a:pt x="16248" y="19430"/>
                  </a:lnTo>
                  <a:lnTo>
                    <a:pt x="16430" y="18871"/>
                  </a:lnTo>
                  <a:lnTo>
                    <a:pt x="16550" y="18313"/>
                  </a:lnTo>
                  <a:lnTo>
                    <a:pt x="16611" y="17688"/>
                  </a:lnTo>
                  <a:lnTo>
                    <a:pt x="16673" y="17063"/>
                  </a:lnTo>
                  <a:lnTo>
                    <a:pt x="16611" y="16372"/>
                  </a:lnTo>
                  <a:lnTo>
                    <a:pt x="16491" y="14993"/>
                  </a:lnTo>
                  <a:lnTo>
                    <a:pt x="16248" y="13579"/>
                  </a:lnTo>
                  <a:lnTo>
                    <a:pt x="15944" y="12164"/>
                  </a:lnTo>
                  <a:lnTo>
                    <a:pt x="15578" y="10783"/>
                  </a:lnTo>
                  <a:lnTo>
                    <a:pt x="15150" y="9502"/>
                  </a:lnTo>
                  <a:lnTo>
                    <a:pt x="14726" y="8384"/>
                  </a:lnTo>
                  <a:lnTo>
                    <a:pt x="14056" y="6674"/>
                  </a:lnTo>
                  <a:lnTo>
                    <a:pt x="13751" y="6017"/>
                  </a:lnTo>
                  <a:lnTo>
                    <a:pt x="14299" y="5951"/>
                  </a:lnTo>
                  <a:lnTo>
                    <a:pt x="15578" y="5655"/>
                  </a:lnTo>
                  <a:lnTo>
                    <a:pt x="16430" y="5457"/>
                  </a:lnTo>
                  <a:lnTo>
                    <a:pt x="17343" y="5195"/>
                  </a:lnTo>
                  <a:lnTo>
                    <a:pt x="18254" y="4899"/>
                  </a:lnTo>
                  <a:lnTo>
                    <a:pt x="19167" y="4570"/>
                  </a:lnTo>
                  <a:lnTo>
                    <a:pt x="19958" y="4208"/>
                  </a:lnTo>
                  <a:lnTo>
                    <a:pt x="20324" y="4012"/>
                  </a:lnTo>
                  <a:lnTo>
                    <a:pt x="20628" y="3781"/>
                  </a:lnTo>
                  <a:lnTo>
                    <a:pt x="20933" y="3551"/>
                  </a:lnTo>
                  <a:lnTo>
                    <a:pt x="21176" y="3354"/>
                  </a:lnTo>
                  <a:lnTo>
                    <a:pt x="21357" y="3091"/>
                  </a:lnTo>
                  <a:lnTo>
                    <a:pt x="21480" y="2860"/>
                  </a:lnTo>
                  <a:lnTo>
                    <a:pt x="21600" y="2597"/>
                  </a:lnTo>
                  <a:lnTo>
                    <a:pt x="21600" y="2335"/>
                  </a:lnTo>
                  <a:lnTo>
                    <a:pt x="21480" y="2072"/>
                  </a:lnTo>
                  <a:lnTo>
                    <a:pt x="21357" y="1775"/>
                  </a:lnTo>
                  <a:lnTo>
                    <a:pt x="21114" y="1512"/>
                  </a:lnTo>
                  <a:lnTo>
                    <a:pt x="20751" y="1216"/>
                  </a:lnTo>
                  <a:lnTo>
                    <a:pt x="20324" y="887"/>
                  </a:lnTo>
                  <a:lnTo>
                    <a:pt x="19838" y="592"/>
                  </a:lnTo>
                  <a:lnTo>
                    <a:pt x="19229" y="296"/>
                  </a:lnTo>
                  <a:lnTo>
                    <a:pt x="18500"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503" name="Google Shape;3327;p61"/>
            <p:cNvSpPr/>
            <p:nvPr/>
          </p:nvSpPr>
          <p:spPr>
            <a:xfrm>
              <a:off x="1298716" y="374945"/>
              <a:ext cx="29246" cy="53224"/>
            </a:xfrm>
            <a:custGeom>
              <a:avLst/>
              <a:ahLst/>
              <a:cxnLst>
                <a:cxn ang="0">
                  <a:pos x="wd2" y="hd2"/>
                </a:cxn>
                <a:cxn ang="5400000">
                  <a:pos x="wd2" y="hd2"/>
                </a:cxn>
                <a:cxn ang="10800000">
                  <a:pos x="wd2" y="hd2"/>
                </a:cxn>
                <a:cxn ang="16200000">
                  <a:pos x="wd2" y="hd2"/>
                </a:cxn>
              </a:cxnLst>
              <a:rect l="0" t="0" r="r" b="b"/>
              <a:pathLst>
                <a:path w="21600" h="21600" extrusionOk="0">
                  <a:moveTo>
                    <a:pt x="4739" y="0"/>
                  </a:moveTo>
                  <a:lnTo>
                    <a:pt x="3014" y="240"/>
                  </a:lnTo>
                  <a:lnTo>
                    <a:pt x="852" y="708"/>
                  </a:lnTo>
                  <a:lnTo>
                    <a:pt x="415" y="948"/>
                  </a:lnTo>
                  <a:lnTo>
                    <a:pt x="0" y="1188"/>
                  </a:lnTo>
                  <a:lnTo>
                    <a:pt x="415" y="1428"/>
                  </a:lnTo>
                  <a:lnTo>
                    <a:pt x="1289" y="1656"/>
                  </a:lnTo>
                  <a:lnTo>
                    <a:pt x="3888" y="2136"/>
                  </a:lnTo>
                  <a:lnTo>
                    <a:pt x="6050" y="2844"/>
                  </a:lnTo>
                  <a:lnTo>
                    <a:pt x="8212" y="3564"/>
                  </a:lnTo>
                  <a:lnTo>
                    <a:pt x="9937" y="4512"/>
                  </a:lnTo>
                  <a:lnTo>
                    <a:pt x="11226" y="5700"/>
                  </a:lnTo>
                  <a:lnTo>
                    <a:pt x="12514" y="7116"/>
                  </a:lnTo>
                  <a:lnTo>
                    <a:pt x="13825" y="8304"/>
                  </a:lnTo>
                  <a:lnTo>
                    <a:pt x="14262" y="9732"/>
                  </a:lnTo>
                  <a:lnTo>
                    <a:pt x="15113" y="12816"/>
                  </a:lnTo>
                  <a:lnTo>
                    <a:pt x="15550" y="15900"/>
                  </a:lnTo>
                  <a:lnTo>
                    <a:pt x="14677" y="18756"/>
                  </a:lnTo>
                  <a:lnTo>
                    <a:pt x="12951" y="21132"/>
                  </a:lnTo>
                  <a:lnTo>
                    <a:pt x="12951" y="21360"/>
                  </a:lnTo>
                  <a:lnTo>
                    <a:pt x="13388" y="21600"/>
                  </a:lnTo>
                  <a:lnTo>
                    <a:pt x="15550" y="21600"/>
                  </a:lnTo>
                  <a:lnTo>
                    <a:pt x="17712" y="21360"/>
                  </a:lnTo>
                  <a:lnTo>
                    <a:pt x="18564" y="21132"/>
                  </a:lnTo>
                  <a:lnTo>
                    <a:pt x="19001" y="20652"/>
                  </a:lnTo>
                  <a:lnTo>
                    <a:pt x="19875" y="19224"/>
                  </a:lnTo>
                  <a:lnTo>
                    <a:pt x="20726" y="17808"/>
                  </a:lnTo>
                  <a:lnTo>
                    <a:pt x="21600" y="14724"/>
                  </a:lnTo>
                  <a:lnTo>
                    <a:pt x="21163" y="11628"/>
                  </a:lnTo>
                  <a:lnTo>
                    <a:pt x="20726" y="9972"/>
                  </a:lnTo>
                  <a:lnTo>
                    <a:pt x="19875" y="8544"/>
                  </a:lnTo>
                  <a:lnTo>
                    <a:pt x="19001" y="6888"/>
                  </a:lnTo>
                  <a:lnTo>
                    <a:pt x="17712" y="5460"/>
                  </a:lnTo>
                  <a:lnTo>
                    <a:pt x="16402" y="4272"/>
                  </a:lnTo>
                  <a:lnTo>
                    <a:pt x="14677" y="3084"/>
                  </a:lnTo>
                  <a:lnTo>
                    <a:pt x="12514" y="1896"/>
                  </a:lnTo>
                  <a:lnTo>
                    <a:pt x="10352" y="1188"/>
                  </a:lnTo>
                  <a:lnTo>
                    <a:pt x="7775" y="480"/>
                  </a:lnTo>
                  <a:lnTo>
                    <a:pt x="473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504" name="Google Shape;3328;p61"/>
            <p:cNvSpPr/>
            <p:nvPr/>
          </p:nvSpPr>
          <p:spPr>
            <a:xfrm>
              <a:off x="1322105" y="360901"/>
              <a:ext cx="29247" cy="53223"/>
            </a:xfrm>
            <a:custGeom>
              <a:avLst/>
              <a:ahLst/>
              <a:cxnLst>
                <a:cxn ang="0">
                  <a:pos x="wd2" y="hd2"/>
                </a:cxn>
                <a:cxn ang="5400000">
                  <a:pos x="wd2" y="hd2"/>
                </a:cxn>
                <a:cxn ang="10800000">
                  <a:pos x="wd2" y="hd2"/>
                </a:cxn>
                <a:cxn ang="16200000">
                  <a:pos x="wd2" y="hd2"/>
                </a:cxn>
              </a:cxnLst>
              <a:rect l="0" t="0" r="r" b="b"/>
              <a:pathLst>
                <a:path w="21600" h="21600" extrusionOk="0">
                  <a:moveTo>
                    <a:pt x="3036" y="0"/>
                  </a:moveTo>
                  <a:lnTo>
                    <a:pt x="1289" y="480"/>
                  </a:lnTo>
                  <a:lnTo>
                    <a:pt x="437" y="948"/>
                  </a:lnTo>
                  <a:lnTo>
                    <a:pt x="0" y="1188"/>
                  </a:lnTo>
                  <a:lnTo>
                    <a:pt x="437" y="1428"/>
                  </a:lnTo>
                  <a:lnTo>
                    <a:pt x="1289" y="1668"/>
                  </a:lnTo>
                  <a:lnTo>
                    <a:pt x="3888" y="2136"/>
                  </a:lnTo>
                  <a:lnTo>
                    <a:pt x="6050" y="2616"/>
                  </a:lnTo>
                  <a:lnTo>
                    <a:pt x="8212" y="3564"/>
                  </a:lnTo>
                  <a:lnTo>
                    <a:pt x="9937" y="4512"/>
                  </a:lnTo>
                  <a:lnTo>
                    <a:pt x="11663" y="5700"/>
                  </a:lnTo>
                  <a:lnTo>
                    <a:pt x="12536" y="6888"/>
                  </a:lnTo>
                  <a:lnTo>
                    <a:pt x="13825" y="8316"/>
                  </a:lnTo>
                  <a:lnTo>
                    <a:pt x="14698" y="9732"/>
                  </a:lnTo>
                  <a:lnTo>
                    <a:pt x="15550" y="12816"/>
                  </a:lnTo>
                  <a:lnTo>
                    <a:pt x="15550" y="15672"/>
                  </a:lnTo>
                  <a:lnTo>
                    <a:pt x="14698" y="18516"/>
                  </a:lnTo>
                  <a:lnTo>
                    <a:pt x="13388" y="21132"/>
                  </a:lnTo>
                  <a:lnTo>
                    <a:pt x="13388" y="21372"/>
                  </a:lnTo>
                  <a:lnTo>
                    <a:pt x="13825" y="21600"/>
                  </a:lnTo>
                  <a:lnTo>
                    <a:pt x="15550" y="21600"/>
                  </a:lnTo>
                  <a:lnTo>
                    <a:pt x="17712" y="21372"/>
                  </a:lnTo>
                  <a:lnTo>
                    <a:pt x="19023" y="20652"/>
                  </a:lnTo>
                  <a:lnTo>
                    <a:pt x="19875" y="19236"/>
                  </a:lnTo>
                  <a:lnTo>
                    <a:pt x="20748" y="17808"/>
                  </a:lnTo>
                  <a:lnTo>
                    <a:pt x="21600" y="14724"/>
                  </a:lnTo>
                  <a:lnTo>
                    <a:pt x="21163" y="11400"/>
                  </a:lnTo>
                  <a:lnTo>
                    <a:pt x="20748" y="9972"/>
                  </a:lnTo>
                  <a:lnTo>
                    <a:pt x="20311" y="8316"/>
                  </a:lnTo>
                  <a:lnTo>
                    <a:pt x="19023" y="6888"/>
                  </a:lnTo>
                  <a:lnTo>
                    <a:pt x="17712" y="5460"/>
                  </a:lnTo>
                  <a:lnTo>
                    <a:pt x="16424" y="4032"/>
                  </a:lnTo>
                  <a:lnTo>
                    <a:pt x="14698" y="2856"/>
                  </a:lnTo>
                  <a:lnTo>
                    <a:pt x="12536" y="1896"/>
                  </a:lnTo>
                  <a:lnTo>
                    <a:pt x="10374" y="1188"/>
                  </a:lnTo>
                  <a:lnTo>
                    <a:pt x="7775" y="480"/>
                  </a:lnTo>
                  <a:lnTo>
                    <a:pt x="4761"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505" name="Google Shape;3329;p61"/>
            <p:cNvSpPr/>
            <p:nvPr/>
          </p:nvSpPr>
          <p:spPr>
            <a:xfrm>
              <a:off x="1349606" y="343367"/>
              <a:ext cx="28655" cy="53224"/>
            </a:xfrm>
            <a:custGeom>
              <a:avLst/>
              <a:ahLst/>
              <a:cxnLst>
                <a:cxn ang="0">
                  <a:pos x="wd2" y="hd2"/>
                </a:cxn>
                <a:cxn ang="5400000">
                  <a:pos x="wd2" y="hd2"/>
                </a:cxn>
                <a:cxn ang="10800000">
                  <a:pos x="wd2" y="hd2"/>
                </a:cxn>
                <a:cxn ang="16200000">
                  <a:pos x="wd2" y="hd2"/>
                </a:cxn>
              </a:cxnLst>
              <a:rect l="0" t="0" r="r" b="b"/>
              <a:pathLst>
                <a:path w="21600" h="21600" extrusionOk="0">
                  <a:moveTo>
                    <a:pt x="4837" y="0"/>
                  </a:moveTo>
                  <a:lnTo>
                    <a:pt x="3076" y="228"/>
                  </a:lnTo>
                  <a:lnTo>
                    <a:pt x="869" y="708"/>
                  </a:lnTo>
                  <a:lnTo>
                    <a:pt x="0" y="948"/>
                  </a:lnTo>
                  <a:lnTo>
                    <a:pt x="0" y="1656"/>
                  </a:lnTo>
                  <a:lnTo>
                    <a:pt x="869" y="1656"/>
                  </a:lnTo>
                  <a:lnTo>
                    <a:pt x="3522" y="2136"/>
                  </a:lnTo>
                  <a:lnTo>
                    <a:pt x="6175" y="2844"/>
                  </a:lnTo>
                  <a:lnTo>
                    <a:pt x="7936" y="3552"/>
                  </a:lnTo>
                  <a:lnTo>
                    <a:pt x="9697" y="4740"/>
                  </a:lnTo>
                  <a:lnTo>
                    <a:pt x="11458" y="5688"/>
                  </a:lnTo>
                  <a:lnTo>
                    <a:pt x="12795" y="7116"/>
                  </a:lnTo>
                  <a:lnTo>
                    <a:pt x="13664" y="8544"/>
                  </a:lnTo>
                  <a:lnTo>
                    <a:pt x="14556" y="9972"/>
                  </a:lnTo>
                  <a:lnTo>
                    <a:pt x="15425" y="12816"/>
                  </a:lnTo>
                  <a:lnTo>
                    <a:pt x="15425" y="15900"/>
                  </a:lnTo>
                  <a:lnTo>
                    <a:pt x="14556" y="18756"/>
                  </a:lnTo>
                  <a:lnTo>
                    <a:pt x="13219" y="21120"/>
                  </a:lnTo>
                  <a:lnTo>
                    <a:pt x="13219" y="21600"/>
                  </a:lnTo>
                  <a:lnTo>
                    <a:pt x="15425" y="21600"/>
                  </a:lnTo>
                  <a:lnTo>
                    <a:pt x="17632" y="21360"/>
                  </a:lnTo>
                  <a:lnTo>
                    <a:pt x="18524" y="21120"/>
                  </a:lnTo>
                  <a:lnTo>
                    <a:pt x="19393" y="20652"/>
                  </a:lnTo>
                  <a:lnTo>
                    <a:pt x="20285" y="19464"/>
                  </a:lnTo>
                  <a:lnTo>
                    <a:pt x="21154" y="18036"/>
                  </a:lnTo>
                  <a:lnTo>
                    <a:pt x="21600" y="14952"/>
                  </a:lnTo>
                  <a:lnTo>
                    <a:pt x="21600" y="11628"/>
                  </a:lnTo>
                  <a:lnTo>
                    <a:pt x="21154" y="9972"/>
                  </a:lnTo>
                  <a:lnTo>
                    <a:pt x="20285" y="8544"/>
                  </a:lnTo>
                  <a:lnTo>
                    <a:pt x="19393" y="6876"/>
                  </a:lnTo>
                  <a:lnTo>
                    <a:pt x="18078" y="5688"/>
                  </a:lnTo>
                  <a:lnTo>
                    <a:pt x="16317" y="4272"/>
                  </a:lnTo>
                  <a:lnTo>
                    <a:pt x="14556" y="3084"/>
                  </a:lnTo>
                  <a:lnTo>
                    <a:pt x="12795" y="2136"/>
                  </a:lnTo>
                  <a:lnTo>
                    <a:pt x="10142" y="1188"/>
                  </a:lnTo>
                  <a:lnTo>
                    <a:pt x="7490" y="468"/>
                  </a:lnTo>
                  <a:lnTo>
                    <a:pt x="4837"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506" name="Google Shape;3330;p61"/>
            <p:cNvSpPr/>
            <p:nvPr/>
          </p:nvSpPr>
          <p:spPr>
            <a:xfrm>
              <a:off x="656365" y="690816"/>
              <a:ext cx="389618" cy="326989"/>
            </a:xfrm>
            <a:custGeom>
              <a:avLst/>
              <a:ahLst/>
              <a:cxnLst>
                <a:cxn ang="0">
                  <a:pos x="wd2" y="hd2"/>
                </a:cxn>
                <a:cxn ang="5400000">
                  <a:pos x="wd2" y="hd2"/>
                </a:cxn>
                <a:cxn ang="10800000">
                  <a:pos x="wd2" y="hd2"/>
                </a:cxn>
                <a:cxn ang="16200000">
                  <a:pos x="wd2" y="hd2"/>
                </a:cxn>
              </a:cxnLst>
              <a:rect l="0" t="0" r="r" b="b"/>
              <a:pathLst>
                <a:path w="21600" h="21600" extrusionOk="0">
                  <a:moveTo>
                    <a:pt x="1751" y="0"/>
                  </a:moveTo>
                  <a:lnTo>
                    <a:pt x="1557" y="658"/>
                  </a:lnTo>
                  <a:lnTo>
                    <a:pt x="1362" y="1469"/>
                  </a:lnTo>
                  <a:lnTo>
                    <a:pt x="1136" y="2512"/>
                  </a:lnTo>
                  <a:lnTo>
                    <a:pt x="875" y="3748"/>
                  </a:lnTo>
                  <a:lnTo>
                    <a:pt x="616" y="5139"/>
                  </a:lnTo>
                  <a:lnTo>
                    <a:pt x="357" y="6686"/>
                  </a:lnTo>
                  <a:lnTo>
                    <a:pt x="162" y="8309"/>
                  </a:lnTo>
                  <a:lnTo>
                    <a:pt x="97" y="9158"/>
                  </a:lnTo>
                  <a:lnTo>
                    <a:pt x="33" y="9969"/>
                  </a:lnTo>
                  <a:lnTo>
                    <a:pt x="0" y="10821"/>
                  </a:lnTo>
                  <a:lnTo>
                    <a:pt x="0" y="11670"/>
                  </a:lnTo>
                  <a:lnTo>
                    <a:pt x="33" y="12481"/>
                  </a:lnTo>
                  <a:lnTo>
                    <a:pt x="66" y="13332"/>
                  </a:lnTo>
                  <a:lnTo>
                    <a:pt x="162" y="14104"/>
                  </a:lnTo>
                  <a:lnTo>
                    <a:pt x="259" y="14877"/>
                  </a:lnTo>
                  <a:lnTo>
                    <a:pt x="421" y="15651"/>
                  </a:lnTo>
                  <a:lnTo>
                    <a:pt x="649" y="16346"/>
                  </a:lnTo>
                  <a:lnTo>
                    <a:pt x="875" y="17041"/>
                  </a:lnTo>
                  <a:lnTo>
                    <a:pt x="1167" y="17659"/>
                  </a:lnTo>
                  <a:lnTo>
                    <a:pt x="1492" y="18239"/>
                  </a:lnTo>
                  <a:lnTo>
                    <a:pt x="1882" y="18780"/>
                  </a:lnTo>
                  <a:lnTo>
                    <a:pt x="2336" y="19282"/>
                  </a:lnTo>
                  <a:lnTo>
                    <a:pt x="2595" y="19475"/>
                  </a:lnTo>
                  <a:lnTo>
                    <a:pt x="2854" y="19668"/>
                  </a:lnTo>
                  <a:lnTo>
                    <a:pt x="3374" y="20016"/>
                  </a:lnTo>
                  <a:lnTo>
                    <a:pt x="3925" y="20325"/>
                  </a:lnTo>
                  <a:lnTo>
                    <a:pt x="4443" y="20557"/>
                  </a:lnTo>
                  <a:lnTo>
                    <a:pt x="4962" y="20750"/>
                  </a:lnTo>
                  <a:lnTo>
                    <a:pt x="5482" y="20866"/>
                  </a:lnTo>
                  <a:lnTo>
                    <a:pt x="5967" y="20983"/>
                  </a:lnTo>
                  <a:lnTo>
                    <a:pt x="6487" y="21022"/>
                  </a:lnTo>
                  <a:lnTo>
                    <a:pt x="6974" y="21022"/>
                  </a:lnTo>
                  <a:lnTo>
                    <a:pt x="7459" y="20983"/>
                  </a:lnTo>
                  <a:lnTo>
                    <a:pt x="7913" y="20905"/>
                  </a:lnTo>
                  <a:lnTo>
                    <a:pt x="8367" y="20829"/>
                  </a:lnTo>
                  <a:lnTo>
                    <a:pt x="8821" y="20711"/>
                  </a:lnTo>
                  <a:lnTo>
                    <a:pt x="9275" y="20557"/>
                  </a:lnTo>
                  <a:lnTo>
                    <a:pt x="9697" y="20403"/>
                  </a:lnTo>
                  <a:lnTo>
                    <a:pt x="10475" y="20016"/>
                  </a:lnTo>
                  <a:lnTo>
                    <a:pt x="11221" y="19553"/>
                  </a:lnTo>
                  <a:lnTo>
                    <a:pt x="11870" y="19088"/>
                  </a:lnTo>
                  <a:lnTo>
                    <a:pt x="12421" y="18664"/>
                  </a:lnTo>
                  <a:lnTo>
                    <a:pt x="12908" y="18239"/>
                  </a:lnTo>
                  <a:lnTo>
                    <a:pt x="13297" y="17852"/>
                  </a:lnTo>
                  <a:lnTo>
                    <a:pt x="13590" y="17543"/>
                  </a:lnTo>
                  <a:lnTo>
                    <a:pt x="13849" y="17274"/>
                  </a:lnTo>
                  <a:lnTo>
                    <a:pt x="13849" y="17465"/>
                  </a:lnTo>
                  <a:lnTo>
                    <a:pt x="13882" y="17930"/>
                  </a:lnTo>
                  <a:lnTo>
                    <a:pt x="14011" y="18625"/>
                  </a:lnTo>
                  <a:lnTo>
                    <a:pt x="14108" y="19012"/>
                  </a:lnTo>
                  <a:lnTo>
                    <a:pt x="14205" y="19399"/>
                  </a:lnTo>
                  <a:lnTo>
                    <a:pt x="14367" y="19823"/>
                  </a:lnTo>
                  <a:lnTo>
                    <a:pt x="14530" y="20209"/>
                  </a:lnTo>
                  <a:lnTo>
                    <a:pt x="14725" y="20557"/>
                  </a:lnTo>
                  <a:lnTo>
                    <a:pt x="14984" y="20905"/>
                  </a:lnTo>
                  <a:lnTo>
                    <a:pt x="15275" y="21176"/>
                  </a:lnTo>
                  <a:lnTo>
                    <a:pt x="15600" y="21407"/>
                  </a:lnTo>
                  <a:lnTo>
                    <a:pt x="15990" y="21563"/>
                  </a:lnTo>
                  <a:lnTo>
                    <a:pt x="16216" y="21600"/>
                  </a:lnTo>
                  <a:lnTo>
                    <a:pt x="16670" y="21600"/>
                  </a:lnTo>
                  <a:lnTo>
                    <a:pt x="16930" y="21524"/>
                  </a:lnTo>
                  <a:lnTo>
                    <a:pt x="17190" y="21370"/>
                  </a:lnTo>
                  <a:lnTo>
                    <a:pt x="17482" y="21176"/>
                  </a:lnTo>
                  <a:lnTo>
                    <a:pt x="17774" y="20944"/>
                  </a:lnTo>
                  <a:lnTo>
                    <a:pt x="18066" y="20674"/>
                  </a:lnTo>
                  <a:lnTo>
                    <a:pt x="18357" y="20325"/>
                  </a:lnTo>
                  <a:lnTo>
                    <a:pt x="18649" y="19977"/>
                  </a:lnTo>
                  <a:lnTo>
                    <a:pt x="18941" y="19553"/>
                  </a:lnTo>
                  <a:lnTo>
                    <a:pt x="19233" y="19127"/>
                  </a:lnTo>
                  <a:lnTo>
                    <a:pt x="19784" y="18200"/>
                  </a:lnTo>
                  <a:lnTo>
                    <a:pt x="20303" y="17157"/>
                  </a:lnTo>
                  <a:lnTo>
                    <a:pt x="20562" y="16616"/>
                  </a:lnTo>
                  <a:lnTo>
                    <a:pt x="20757" y="16075"/>
                  </a:lnTo>
                  <a:lnTo>
                    <a:pt x="20951" y="15494"/>
                  </a:lnTo>
                  <a:lnTo>
                    <a:pt x="21146" y="14955"/>
                  </a:lnTo>
                  <a:lnTo>
                    <a:pt x="21275" y="14414"/>
                  </a:lnTo>
                  <a:lnTo>
                    <a:pt x="21405" y="13834"/>
                  </a:lnTo>
                  <a:lnTo>
                    <a:pt x="21503" y="13293"/>
                  </a:lnTo>
                  <a:lnTo>
                    <a:pt x="21567" y="12752"/>
                  </a:lnTo>
                  <a:lnTo>
                    <a:pt x="21600" y="12250"/>
                  </a:lnTo>
                  <a:lnTo>
                    <a:pt x="21567" y="11746"/>
                  </a:lnTo>
                  <a:lnTo>
                    <a:pt x="21536" y="11244"/>
                  </a:lnTo>
                  <a:lnTo>
                    <a:pt x="21438" y="10781"/>
                  </a:lnTo>
                  <a:lnTo>
                    <a:pt x="21275" y="10356"/>
                  </a:lnTo>
                  <a:lnTo>
                    <a:pt x="21082" y="9969"/>
                  </a:lnTo>
                  <a:lnTo>
                    <a:pt x="20854" y="9621"/>
                  </a:lnTo>
                  <a:lnTo>
                    <a:pt x="20562" y="9274"/>
                  </a:lnTo>
                  <a:lnTo>
                    <a:pt x="20238" y="9004"/>
                  </a:lnTo>
                  <a:lnTo>
                    <a:pt x="19816" y="8772"/>
                  </a:lnTo>
                  <a:lnTo>
                    <a:pt x="19428" y="8578"/>
                  </a:lnTo>
                  <a:lnTo>
                    <a:pt x="19005" y="8463"/>
                  </a:lnTo>
                  <a:lnTo>
                    <a:pt x="18649" y="8424"/>
                  </a:lnTo>
                  <a:lnTo>
                    <a:pt x="18292" y="8385"/>
                  </a:lnTo>
                  <a:lnTo>
                    <a:pt x="17936" y="8424"/>
                  </a:lnTo>
                  <a:lnTo>
                    <a:pt x="17611" y="8502"/>
                  </a:lnTo>
                  <a:lnTo>
                    <a:pt x="17320" y="8617"/>
                  </a:lnTo>
                  <a:lnTo>
                    <a:pt x="17028" y="8772"/>
                  </a:lnTo>
                  <a:lnTo>
                    <a:pt x="16767" y="8965"/>
                  </a:lnTo>
                  <a:lnTo>
                    <a:pt x="16508" y="9197"/>
                  </a:lnTo>
                  <a:lnTo>
                    <a:pt x="16282" y="9428"/>
                  </a:lnTo>
                  <a:lnTo>
                    <a:pt x="16054" y="9699"/>
                  </a:lnTo>
                  <a:lnTo>
                    <a:pt x="15859" y="10008"/>
                  </a:lnTo>
                  <a:lnTo>
                    <a:pt x="15666" y="10317"/>
                  </a:lnTo>
                  <a:lnTo>
                    <a:pt x="15341" y="10975"/>
                  </a:lnTo>
                  <a:lnTo>
                    <a:pt x="15049" y="11631"/>
                  </a:lnTo>
                  <a:lnTo>
                    <a:pt x="14821" y="12326"/>
                  </a:lnTo>
                  <a:lnTo>
                    <a:pt x="14628" y="12946"/>
                  </a:lnTo>
                  <a:lnTo>
                    <a:pt x="14497" y="13563"/>
                  </a:lnTo>
                  <a:lnTo>
                    <a:pt x="14303" y="14451"/>
                  </a:lnTo>
                  <a:lnTo>
                    <a:pt x="14270" y="14799"/>
                  </a:lnTo>
                  <a:lnTo>
                    <a:pt x="14075" y="14992"/>
                  </a:lnTo>
                  <a:lnTo>
                    <a:pt x="13557" y="15418"/>
                  </a:lnTo>
                  <a:lnTo>
                    <a:pt x="12779" y="16075"/>
                  </a:lnTo>
                  <a:lnTo>
                    <a:pt x="11774" y="16848"/>
                  </a:lnTo>
                  <a:lnTo>
                    <a:pt x="11190" y="17196"/>
                  </a:lnTo>
                  <a:lnTo>
                    <a:pt x="10574" y="17582"/>
                  </a:lnTo>
                  <a:lnTo>
                    <a:pt x="9925" y="17930"/>
                  </a:lnTo>
                  <a:lnTo>
                    <a:pt x="9275" y="18239"/>
                  </a:lnTo>
                  <a:lnTo>
                    <a:pt x="8595" y="18547"/>
                  </a:lnTo>
                  <a:lnTo>
                    <a:pt x="7913" y="18741"/>
                  </a:lnTo>
                  <a:lnTo>
                    <a:pt x="7233" y="18895"/>
                  </a:lnTo>
                  <a:lnTo>
                    <a:pt x="6551" y="18973"/>
                  </a:lnTo>
                  <a:lnTo>
                    <a:pt x="6195" y="18973"/>
                  </a:lnTo>
                  <a:lnTo>
                    <a:pt x="5546" y="18895"/>
                  </a:lnTo>
                  <a:lnTo>
                    <a:pt x="5221" y="18819"/>
                  </a:lnTo>
                  <a:lnTo>
                    <a:pt x="4897" y="18741"/>
                  </a:lnTo>
                  <a:lnTo>
                    <a:pt x="4605" y="18586"/>
                  </a:lnTo>
                  <a:lnTo>
                    <a:pt x="4282" y="18432"/>
                  </a:lnTo>
                  <a:lnTo>
                    <a:pt x="3990" y="18239"/>
                  </a:lnTo>
                  <a:lnTo>
                    <a:pt x="3730" y="18006"/>
                  </a:lnTo>
                  <a:lnTo>
                    <a:pt x="3438" y="17737"/>
                  </a:lnTo>
                  <a:lnTo>
                    <a:pt x="3179" y="17428"/>
                  </a:lnTo>
                  <a:lnTo>
                    <a:pt x="2920" y="17117"/>
                  </a:lnTo>
                  <a:lnTo>
                    <a:pt x="2692" y="16733"/>
                  </a:lnTo>
                  <a:lnTo>
                    <a:pt x="2466" y="16307"/>
                  </a:lnTo>
                  <a:lnTo>
                    <a:pt x="2270" y="15844"/>
                  </a:lnTo>
                  <a:lnTo>
                    <a:pt x="2075" y="15340"/>
                  </a:lnTo>
                  <a:lnTo>
                    <a:pt x="1882" y="14762"/>
                  </a:lnTo>
                  <a:lnTo>
                    <a:pt x="1720" y="14182"/>
                  </a:lnTo>
                  <a:lnTo>
                    <a:pt x="1590" y="13526"/>
                  </a:lnTo>
                  <a:lnTo>
                    <a:pt x="1459" y="12828"/>
                  </a:lnTo>
                  <a:lnTo>
                    <a:pt x="1362" y="12057"/>
                  </a:lnTo>
                  <a:lnTo>
                    <a:pt x="1266" y="11244"/>
                  </a:lnTo>
                  <a:lnTo>
                    <a:pt x="1200" y="10395"/>
                  </a:lnTo>
                  <a:lnTo>
                    <a:pt x="1167" y="9506"/>
                  </a:lnTo>
                  <a:lnTo>
                    <a:pt x="1167" y="7496"/>
                  </a:lnTo>
                  <a:lnTo>
                    <a:pt x="1200" y="6377"/>
                  </a:lnTo>
                  <a:lnTo>
                    <a:pt x="1266" y="5256"/>
                  </a:lnTo>
                  <a:lnTo>
                    <a:pt x="1330" y="4020"/>
                  </a:lnTo>
                  <a:lnTo>
                    <a:pt x="1459" y="2744"/>
                  </a:lnTo>
                  <a:lnTo>
                    <a:pt x="1590" y="1391"/>
                  </a:lnTo>
                  <a:lnTo>
                    <a:pt x="1751" y="0"/>
                  </a:lnTo>
                  <a:close/>
                </a:path>
              </a:pathLst>
            </a:custGeom>
            <a:solidFill>
              <a:schemeClr val="accent3"/>
            </a:solidFill>
            <a:ln w="12700" cap="flat">
              <a:noFill/>
              <a:miter lim="400000"/>
            </a:ln>
            <a:effectLst/>
          </p:spPr>
          <p:txBody>
            <a:bodyPr anchor="ctr" bIns="0" lIns="0" numCol="1" rIns="0" tIns="0" wrap="square">
              <a:noAutofit/>
            </a:bodyPr>
            <a:p>
              <a:pPr>
                <a:defRPr>
                  <a:solidFill>
                    <a:srgbClr val="000000"/>
                  </a:solidFill>
                </a:defRPr>
              </a:pPr>
            </a:p>
          </p:txBody>
        </p:sp>
        <p:sp>
          <p:nvSpPr>
            <p:cNvPr id="1049507" name="Google Shape;3331;p61"/>
            <p:cNvSpPr/>
            <p:nvPr/>
          </p:nvSpPr>
          <p:spPr>
            <a:xfrm>
              <a:off x="981636" y="852284"/>
              <a:ext cx="19312" cy="132760"/>
            </a:xfrm>
            <a:custGeom>
              <a:avLst/>
              <a:ahLst/>
              <a:cxnLst>
                <a:cxn ang="0">
                  <a:pos x="wd2" y="hd2"/>
                </a:cxn>
                <a:cxn ang="5400000">
                  <a:pos x="wd2" y="hd2"/>
                </a:cxn>
                <a:cxn ang="10800000">
                  <a:pos x="wd2" y="hd2"/>
                </a:cxn>
                <a:cxn ang="16200000">
                  <a:pos x="wd2" y="hd2"/>
                </a:cxn>
              </a:cxnLst>
              <a:rect l="0" t="0" r="r" b="b"/>
              <a:pathLst>
                <a:path w="21600" h="21600" extrusionOk="0">
                  <a:moveTo>
                    <a:pt x="6549" y="0"/>
                  </a:moveTo>
                  <a:lnTo>
                    <a:pt x="3275" y="188"/>
                  </a:lnTo>
                  <a:lnTo>
                    <a:pt x="662" y="380"/>
                  </a:lnTo>
                  <a:lnTo>
                    <a:pt x="0" y="471"/>
                  </a:lnTo>
                  <a:lnTo>
                    <a:pt x="2613" y="856"/>
                  </a:lnTo>
                  <a:lnTo>
                    <a:pt x="4565" y="1236"/>
                  </a:lnTo>
                  <a:lnTo>
                    <a:pt x="7211" y="1996"/>
                  </a:lnTo>
                  <a:lnTo>
                    <a:pt x="9824" y="2949"/>
                  </a:lnTo>
                  <a:lnTo>
                    <a:pt x="11114" y="3901"/>
                  </a:lnTo>
                  <a:lnTo>
                    <a:pt x="11776" y="4945"/>
                  </a:lnTo>
                  <a:lnTo>
                    <a:pt x="12437" y="5898"/>
                  </a:lnTo>
                  <a:lnTo>
                    <a:pt x="12437" y="11324"/>
                  </a:lnTo>
                  <a:lnTo>
                    <a:pt x="11776" y="13037"/>
                  </a:lnTo>
                  <a:lnTo>
                    <a:pt x="10453" y="14750"/>
                  </a:lnTo>
                  <a:lnTo>
                    <a:pt x="9163" y="16462"/>
                  </a:lnTo>
                  <a:lnTo>
                    <a:pt x="7211" y="18079"/>
                  </a:lnTo>
                  <a:lnTo>
                    <a:pt x="4565" y="19796"/>
                  </a:lnTo>
                  <a:lnTo>
                    <a:pt x="1952" y="21509"/>
                  </a:lnTo>
                  <a:lnTo>
                    <a:pt x="1952" y="21600"/>
                  </a:lnTo>
                  <a:lnTo>
                    <a:pt x="5888" y="21600"/>
                  </a:lnTo>
                  <a:lnTo>
                    <a:pt x="9163" y="21509"/>
                  </a:lnTo>
                  <a:lnTo>
                    <a:pt x="9824" y="21412"/>
                  </a:lnTo>
                  <a:lnTo>
                    <a:pt x="10453" y="21316"/>
                  </a:lnTo>
                  <a:lnTo>
                    <a:pt x="15712" y="17987"/>
                  </a:lnTo>
                  <a:lnTo>
                    <a:pt x="18987" y="14750"/>
                  </a:lnTo>
                  <a:lnTo>
                    <a:pt x="20277" y="13133"/>
                  </a:lnTo>
                  <a:lnTo>
                    <a:pt x="20938" y="11421"/>
                  </a:lnTo>
                  <a:lnTo>
                    <a:pt x="21600" y="9799"/>
                  </a:lnTo>
                  <a:lnTo>
                    <a:pt x="21600" y="5994"/>
                  </a:lnTo>
                  <a:lnTo>
                    <a:pt x="20938" y="4945"/>
                  </a:lnTo>
                  <a:lnTo>
                    <a:pt x="20277" y="3805"/>
                  </a:lnTo>
                  <a:lnTo>
                    <a:pt x="18987" y="2757"/>
                  </a:lnTo>
                  <a:lnTo>
                    <a:pt x="16341" y="1713"/>
                  </a:lnTo>
                  <a:lnTo>
                    <a:pt x="13099" y="856"/>
                  </a:lnTo>
                  <a:lnTo>
                    <a:pt x="11114" y="471"/>
                  </a:lnTo>
                  <a:lnTo>
                    <a:pt x="8501" y="91"/>
                  </a:lnTo>
                  <a:lnTo>
                    <a:pt x="784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508" name="Google Shape;3332;p61"/>
            <p:cNvSpPr/>
            <p:nvPr/>
          </p:nvSpPr>
          <p:spPr>
            <a:xfrm>
              <a:off x="929564" y="848174"/>
              <a:ext cx="42139" cy="26317"/>
            </a:xfrm>
            <a:custGeom>
              <a:avLst/>
              <a:ahLst/>
              <a:cxnLst>
                <a:cxn ang="0">
                  <a:pos x="wd2" y="hd2"/>
                </a:cxn>
                <a:cxn ang="5400000">
                  <a:pos x="wd2" y="hd2"/>
                </a:cxn>
                <a:cxn ang="10800000">
                  <a:pos x="wd2" y="hd2"/>
                </a:cxn>
                <a:cxn ang="16200000">
                  <a:pos x="wd2" y="hd2"/>
                </a:cxn>
              </a:cxnLst>
              <a:rect l="0" t="0" r="r" b="b"/>
              <a:pathLst>
                <a:path w="21600" h="21600" extrusionOk="0">
                  <a:moveTo>
                    <a:pt x="19493" y="0"/>
                  </a:moveTo>
                  <a:lnTo>
                    <a:pt x="14097" y="3373"/>
                  </a:lnTo>
                  <a:lnTo>
                    <a:pt x="9292" y="7208"/>
                  </a:lnTo>
                  <a:lnTo>
                    <a:pt x="6897" y="9611"/>
                  </a:lnTo>
                  <a:lnTo>
                    <a:pt x="4502" y="12013"/>
                  </a:lnTo>
                  <a:lnTo>
                    <a:pt x="2395" y="15363"/>
                  </a:lnTo>
                  <a:lnTo>
                    <a:pt x="606" y="18251"/>
                  </a:lnTo>
                  <a:lnTo>
                    <a:pt x="0" y="19683"/>
                  </a:lnTo>
                  <a:lnTo>
                    <a:pt x="303" y="20168"/>
                  </a:lnTo>
                  <a:lnTo>
                    <a:pt x="606" y="21139"/>
                  </a:lnTo>
                  <a:lnTo>
                    <a:pt x="1197" y="21600"/>
                  </a:lnTo>
                  <a:lnTo>
                    <a:pt x="2698" y="21600"/>
                  </a:lnTo>
                  <a:lnTo>
                    <a:pt x="3304" y="21139"/>
                  </a:lnTo>
                  <a:lnTo>
                    <a:pt x="3896" y="20168"/>
                  </a:lnTo>
                  <a:lnTo>
                    <a:pt x="5699" y="17280"/>
                  </a:lnTo>
                  <a:lnTo>
                    <a:pt x="7503" y="14877"/>
                  </a:lnTo>
                  <a:lnTo>
                    <a:pt x="9292" y="12475"/>
                  </a:lnTo>
                  <a:lnTo>
                    <a:pt x="11399" y="10557"/>
                  </a:lnTo>
                  <a:lnTo>
                    <a:pt x="15597" y="7208"/>
                  </a:lnTo>
                  <a:lnTo>
                    <a:pt x="20099" y="4320"/>
                  </a:lnTo>
                  <a:lnTo>
                    <a:pt x="20994" y="3835"/>
                  </a:lnTo>
                  <a:lnTo>
                    <a:pt x="21297" y="2888"/>
                  </a:lnTo>
                  <a:lnTo>
                    <a:pt x="21600" y="1917"/>
                  </a:lnTo>
                  <a:lnTo>
                    <a:pt x="21600" y="1432"/>
                  </a:lnTo>
                  <a:lnTo>
                    <a:pt x="21297" y="485"/>
                  </a:lnTo>
                  <a:lnTo>
                    <a:pt x="20994"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509" name="Google Shape;3333;p61"/>
            <p:cNvSpPr/>
            <p:nvPr/>
          </p:nvSpPr>
          <p:spPr>
            <a:xfrm>
              <a:off x="992755" y="853437"/>
              <a:ext cx="40956" cy="28653"/>
            </a:xfrm>
            <a:custGeom>
              <a:avLst/>
              <a:ahLst/>
              <a:cxnLst>
                <a:cxn ang="0">
                  <a:pos x="wd2" y="hd2"/>
                </a:cxn>
                <a:cxn ang="5400000">
                  <a:pos x="wd2" y="hd2"/>
                </a:cxn>
                <a:cxn ang="10800000">
                  <a:pos x="wd2" y="hd2"/>
                </a:cxn>
                <a:cxn ang="16200000">
                  <a:pos x="wd2" y="hd2"/>
                </a:cxn>
              </a:cxnLst>
              <a:rect l="0" t="0" r="r" b="b"/>
              <a:pathLst>
                <a:path w="21600" h="21600" extrusionOk="0">
                  <a:moveTo>
                    <a:pt x="19432" y="0"/>
                  </a:moveTo>
                  <a:lnTo>
                    <a:pt x="18200" y="446"/>
                  </a:lnTo>
                  <a:lnTo>
                    <a:pt x="12336" y="4414"/>
                  </a:lnTo>
                  <a:lnTo>
                    <a:pt x="7096" y="9697"/>
                  </a:lnTo>
                  <a:lnTo>
                    <a:pt x="4928" y="11458"/>
                  </a:lnTo>
                  <a:lnTo>
                    <a:pt x="2464" y="14556"/>
                  </a:lnTo>
                  <a:lnTo>
                    <a:pt x="1232" y="15871"/>
                  </a:lnTo>
                  <a:lnTo>
                    <a:pt x="312" y="17632"/>
                  </a:lnTo>
                  <a:lnTo>
                    <a:pt x="0" y="19415"/>
                  </a:lnTo>
                  <a:lnTo>
                    <a:pt x="312" y="21176"/>
                  </a:lnTo>
                  <a:lnTo>
                    <a:pt x="608" y="21600"/>
                  </a:lnTo>
                  <a:lnTo>
                    <a:pt x="1232" y="21600"/>
                  </a:lnTo>
                  <a:lnTo>
                    <a:pt x="2776" y="21176"/>
                  </a:lnTo>
                  <a:lnTo>
                    <a:pt x="4008" y="20285"/>
                  </a:lnTo>
                  <a:lnTo>
                    <a:pt x="4320" y="19839"/>
                  </a:lnTo>
                  <a:lnTo>
                    <a:pt x="4632" y="19415"/>
                  </a:lnTo>
                  <a:lnTo>
                    <a:pt x="4320" y="18078"/>
                  </a:lnTo>
                  <a:lnTo>
                    <a:pt x="4632" y="16763"/>
                  </a:lnTo>
                  <a:lnTo>
                    <a:pt x="5552" y="15002"/>
                  </a:lnTo>
                  <a:lnTo>
                    <a:pt x="6784" y="13664"/>
                  </a:lnTo>
                  <a:lnTo>
                    <a:pt x="8952" y="11034"/>
                  </a:lnTo>
                  <a:lnTo>
                    <a:pt x="10792" y="9273"/>
                  </a:lnTo>
                  <a:lnTo>
                    <a:pt x="15736" y="4859"/>
                  </a:lnTo>
                  <a:lnTo>
                    <a:pt x="20664" y="1315"/>
                  </a:lnTo>
                  <a:lnTo>
                    <a:pt x="21288" y="446"/>
                  </a:lnTo>
                  <a:lnTo>
                    <a:pt x="21600"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510" name="Google Shape;3334;p61"/>
            <p:cNvSpPr/>
            <p:nvPr/>
          </p:nvSpPr>
          <p:spPr>
            <a:xfrm>
              <a:off x="993908" y="897907"/>
              <a:ext cx="43884" cy="22207"/>
            </a:xfrm>
            <a:custGeom>
              <a:avLst/>
              <a:ahLst/>
              <a:cxnLst>
                <a:cxn ang="0">
                  <a:pos x="wd2" y="hd2"/>
                </a:cxn>
                <a:cxn ang="5400000">
                  <a:pos x="wd2" y="hd2"/>
                </a:cxn>
                <a:cxn ang="10800000">
                  <a:pos x="wd2" y="hd2"/>
                </a:cxn>
                <a:cxn ang="16200000">
                  <a:pos x="wd2" y="hd2"/>
                </a:cxn>
              </a:cxnLst>
              <a:rect l="0" t="0" r="r" b="b"/>
              <a:pathLst>
                <a:path w="21600" h="21600" extrusionOk="0">
                  <a:moveTo>
                    <a:pt x="21309" y="0"/>
                  </a:moveTo>
                  <a:lnTo>
                    <a:pt x="19868" y="546"/>
                  </a:lnTo>
                  <a:lnTo>
                    <a:pt x="14686" y="3969"/>
                  </a:lnTo>
                  <a:lnTo>
                    <a:pt x="9796" y="8513"/>
                  </a:lnTo>
                  <a:lnTo>
                    <a:pt x="5473" y="13633"/>
                  </a:lnTo>
                  <a:lnTo>
                    <a:pt x="2314" y="17631"/>
                  </a:lnTo>
                  <a:lnTo>
                    <a:pt x="1732" y="18206"/>
                  </a:lnTo>
                  <a:lnTo>
                    <a:pt x="1441" y="18781"/>
                  </a:lnTo>
                  <a:lnTo>
                    <a:pt x="1732" y="18781"/>
                  </a:lnTo>
                  <a:lnTo>
                    <a:pt x="291" y="19903"/>
                  </a:lnTo>
                  <a:lnTo>
                    <a:pt x="0" y="20478"/>
                  </a:lnTo>
                  <a:lnTo>
                    <a:pt x="0" y="21054"/>
                  </a:lnTo>
                  <a:lnTo>
                    <a:pt x="291" y="21054"/>
                  </a:lnTo>
                  <a:lnTo>
                    <a:pt x="582" y="21600"/>
                  </a:lnTo>
                  <a:lnTo>
                    <a:pt x="2023" y="21054"/>
                  </a:lnTo>
                  <a:lnTo>
                    <a:pt x="3755" y="19903"/>
                  </a:lnTo>
                  <a:lnTo>
                    <a:pt x="5182" y="18206"/>
                  </a:lnTo>
                  <a:lnTo>
                    <a:pt x="8355" y="13633"/>
                  </a:lnTo>
                  <a:lnTo>
                    <a:pt x="11237" y="10239"/>
                  </a:lnTo>
                  <a:lnTo>
                    <a:pt x="14119" y="7392"/>
                  </a:lnTo>
                  <a:lnTo>
                    <a:pt x="17001" y="4544"/>
                  </a:lnTo>
                  <a:lnTo>
                    <a:pt x="20159" y="2847"/>
                  </a:lnTo>
                  <a:lnTo>
                    <a:pt x="21309" y="1697"/>
                  </a:lnTo>
                  <a:lnTo>
                    <a:pt x="21600" y="1122"/>
                  </a:lnTo>
                  <a:lnTo>
                    <a:pt x="21600" y="546"/>
                  </a:lnTo>
                  <a:lnTo>
                    <a:pt x="21309"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sp>
          <p:nvSpPr>
            <p:cNvPr id="1049511" name="Google Shape;3335;p61"/>
            <p:cNvSpPr/>
            <p:nvPr/>
          </p:nvSpPr>
          <p:spPr>
            <a:xfrm>
              <a:off x="990419" y="946818"/>
              <a:ext cx="35663" cy="12702"/>
            </a:xfrm>
            <a:custGeom>
              <a:avLst/>
              <a:ahLst/>
              <a:cxnLst>
                <a:cxn ang="0">
                  <a:pos x="wd2" y="hd2"/>
                </a:cxn>
                <a:cxn ang="5400000">
                  <a:pos x="wd2" y="hd2"/>
                </a:cxn>
                <a:cxn ang="10800000">
                  <a:pos x="wd2" y="hd2"/>
                </a:cxn>
                <a:cxn ang="16200000">
                  <a:pos x="wd2" y="hd2"/>
                </a:cxn>
              </a:cxnLst>
              <a:rect l="0" t="0" r="r" b="b"/>
              <a:pathLst>
                <a:path w="21600" h="21600" extrusionOk="0">
                  <a:moveTo>
                    <a:pt x="14884" y="0"/>
                  </a:moveTo>
                  <a:lnTo>
                    <a:pt x="10263" y="2298"/>
                  </a:lnTo>
                  <a:lnTo>
                    <a:pt x="5660" y="5687"/>
                  </a:lnTo>
                  <a:lnTo>
                    <a:pt x="1415" y="11374"/>
                  </a:lnTo>
                  <a:lnTo>
                    <a:pt x="699" y="12523"/>
                  </a:lnTo>
                  <a:lnTo>
                    <a:pt x="340" y="14764"/>
                  </a:lnTo>
                  <a:lnTo>
                    <a:pt x="0" y="17062"/>
                  </a:lnTo>
                  <a:lnTo>
                    <a:pt x="340" y="19360"/>
                  </a:lnTo>
                  <a:lnTo>
                    <a:pt x="1057" y="20451"/>
                  </a:lnTo>
                  <a:lnTo>
                    <a:pt x="1773" y="21600"/>
                  </a:lnTo>
                  <a:lnTo>
                    <a:pt x="3528" y="20451"/>
                  </a:lnTo>
                  <a:lnTo>
                    <a:pt x="7433" y="15913"/>
                  </a:lnTo>
                  <a:lnTo>
                    <a:pt x="11337" y="13672"/>
                  </a:lnTo>
                  <a:lnTo>
                    <a:pt x="15224" y="11374"/>
                  </a:lnTo>
                  <a:lnTo>
                    <a:pt x="19128" y="11374"/>
                  </a:lnTo>
                  <a:lnTo>
                    <a:pt x="20185" y="10226"/>
                  </a:lnTo>
                  <a:lnTo>
                    <a:pt x="20901" y="9134"/>
                  </a:lnTo>
                  <a:lnTo>
                    <a:pt x="21260" y="6836"/>
                  </a:lnTo>
                  <a:lnTo>
                    <a:pt x="21600" y="5687"/>
                  </a:lnTo>
                  <a:lnTo>
                    <a:pt x="21600" y="3447"/>
                  </a:lnTo>
                  <a:lnTo>
                    <a:pt x="21260" y="1149"/>
                  </a:lnTo>
                  <a:lnTo>
                    <a:pt x="20543" y="0"/>
                  </a:lnTo>
                  <a:close/>
                </a:path>
              </a:pathLst>
            </a:custGeom>
            <a:solidFill>
              <a:srgbClr val="FFC62F"/>
            </a:solidFill>
            <a:ln w="12700" cap="flat">
              <a:noFill/>
              <a:miter lim="400000"/>
            </a:ln>
            <a:effectLst/>
          </p:spPr>
          <p:txBody>
            <a:bodyPr anchor="ctr" bIns="0" lIns="0" numCol="1" rIns="0" tIns="0" wrap="square">
              <a:noAutofit/>
            </a:bodyPr>
            <a:p>
              <a:pPr>
                <a:defRPr>
                  <a:solidFill>
                    <a:srgbClr val="000000"/>
                  </a:solidFill>
                </a:defRPr>
              </a:pPr>
            </a:p>
          </p:txBody>
        </p:sp>
      </p:grpSp>
    </p:spTree>
  </p:cSld>
  <p:clrMapOvr>
    <a:masterClrMapping/>
  </p:clrMapOvr>
  <p:transition spd="med"/>
</p:sld>
</file>

<file path=ppt/theme/theme1.xml><?xml version="1.0" encoding="utf-8"?>
<a:theme xmlns:a="http://schemas.openxmlformats.org/drawingml/2006/main" name="Tea &amp; Coffee Brand MK Plan by Slidesgo">
  <a:themeElements>
    <a:clrScheme name="Tea &amp; Coffee Brand MK Plan by Slidesgo">
      <a:dk1>
        <a:srgbClr val="363636"/>
      </a:dk1>
      <a:lt1>
        <a:srgbClr val="E7C9A5"/>
      </a:lt1>
      <a:dk2>
        <a:srgbClr val="A7A7A7"/>
      </a:dk2>
      <a:lt2>
        <a:srgbClr val="535353"/>
      </a:lt2>
      <a:accent1>
        <a:srgbClr val="E0B785"/>
      </a:accent1>
      <a:accent2>
        <a:srgbClr val="E7C9A5"/>
      </a:accent2>
      <a:accent3>
        <a:srgbClr val="875E4F"/>
      </a:accent3>
      <a:accent4>
        <a:srgbClr val="ED9B6D"/>
      </a:accent4>
      <a:accent5>
        <a:srgbClr val="C9F9FF"/>
      </a:accent5>
      <a:accent6>
        <a:srgbClr val="7C5C42"/>
      </a:accent6>
      <a:hlink>
        <a:srgbClr val="0000FF"/>
      </a:hlink>
      <a:folHlink>
        <a:srgbClr val="FF00FF"/>
      </a:folHlink>
    </a:clrScheme>
    <a:fontScheme name="Tea &amp; Coffee Brand MK Plan by Slidesgo">
      <a:majorFont>
        <a:latin typeface="Helvetica"/>
        <a:ea typeface="Helvetica"/>
        <a:cs typeface="Helvetica"/>
      </a:majorFont>
      <a:minorFont>
        <a:latin typeface="Arial"/>
        <a:ea typeface="Arial"/>
        <a:cs typeface="Arial"/>
      </a:minorFont>
    </a:fontScheme>
    <a:fmtScheme name="Tea &amp; Coffee Brand MK Plan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round/>
        </a:ln>
        <a:effectLst/>
        <a:sp3d/>
      </a:spPr>
      <a:bodyPr anchor="t" bIns="0" horzOverflow="overflow" lIns="0" numCol="1" rIns="0" rot="0" rtlCol="0" spcCol="38100" spcFirstLastPara="1" tIns="0" vert="horz" vertOverflow="overflow" wrap="square">
        <a:spAutoFit/>
      </a:bodyPr>
      <a:lstStyle>
        <a:def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spDef>
    <a:lnDef>
      <a:spPr>
        <a:noFill/>
        <a:ln w="25400" cap="flat">
          <a:solidFill>
            <a:schemeClr val="accent1"/>
          </a:solidFill>
          <a:prstDash val="solid"/>
          <a:round/>
        </a:ln>
        <a:effectLst/>
        <a:sp3d/>
      </a:spPr>
      <a:bodyPr anchor="t" bIns="45719" horzOverflow="overflow" lIns="91439" numCol="1" rIns="91439" rot="0" rtlCol="0" spcCol="38100" spcFirstLastPara="1" tIns="45719" vert="horz" vertOverflow="overflow" wrap="square">
        <a:noAutofit/>
      </a:bodyPr>
      <a:ls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lnDef>
    <a:txDef>
      <a:spPr>
        <a:noFill/>
        <a:ln w="12700" cap="flat">
          <a:noFill/>
          <a:miter lim="400000"/>
        </a:ln>
        <a:effectLst/>
        <a:sp3d/>
      </a:spPr>
      <a:bodyPr anchor="t" bIns="0" horzOverflow="overflow" lIns="0" numCol="1" rIns="0" rot="0" rtlCol="0" spcCol="38100" spcFirstLastPara="1" tIns="0" vert="horz" vertOverflow="overflow" wrap="square">
        <a:spAutoFit/>
      </a:bodyPr>
      <a:lstStyle>
        <a:def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txDef>
  </a:objectDefaults>
</a:theme>
</file>

<file path=ppt/theme/theme2.xml><?xml version="1.0" encoding="utf-8"?>
<a:theme xmlns:a="http://schemas.openxmlformats.org/drawingml/2006/main" name="Tea &amp; Coffee Brand MK Plan by Slidesgo">
  <a:themeElements>
    <a:clrScheme name="Tea &amp; Coffee Brand MK Plan by Slidesgo">
      <a:dk1>
        <a:srgbClr val="363636"/>
      </a:dk1>
      <a:lt1>
        <a:srgbClr val="E7C9A5"/>
      </a:lt1>
      <a:dk2>
        <a:srgbClr val="A7A7A7"/>
      </a:dk2>
      <a:lt2>
        <a:srgbClr val="535353"/>
      </a:lt2>
      <a:accent1>
        <a:srgbClr val="E0B785"/>
      </a:accent1>
      <a:accent2>
        <a:srgbClr val="E7C9A5"/>
      </a:accent2>
      <a:accent3>
        <a:srgbClr val="875E4F"/>
      </a:accent3>
      <a:accent4>
        <a:srgbClr val="ED9B6D"/>
      </a:accent4>
      <a:accent5>
        <a:srgbClr val="C9F9FF"/>
      </a:accent5>
      <a:accent6>
        <a:srgbClr val="7C5C42"/>
      </a:accent6>
      <a:hlink>
        <a:srgbClr val="0000FF"/>
      </a:hlink>
      <a:folHlink>
        <a:srgbClr val="FF00FF"/>
      </a:folHlink>
    </a:clrScheme>
    <a:fontScheme name="Tea &amp; Coffee Brand MK Plan by Slidesgo">
      <a:majorFont>
        <a:latin typeface="Helvetica"/>
        <a:ea typeface="Helvetica"/>
        <a:cs typeface="Helvetica"/>
      </a:majorFont>
      <a:minorFont>
        <a:latin typeface="Arial"/>
        <a:ea typeface="Arial"/>
        <a:cs typeface="Arial"/>
      </a:minorFont>
    </a:fontScheme>
    <a:fmtScheme name="Tea &amp; Coffee Brand MK Plan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round/>
        </a:ln>
        <a:effectLst/>
        <a:sp3d/>
      </a:spPr>
      <a:bodyPr anchor="t" bIns="0" horzOverflow="overflow" lIns="0" numCol="1" rIns="0" rot="0" rtlCol="0" spcCol="38100" spcFirstLastPara="1" tIns="0" vert="horz" vertOverflow="overflow" wrap="square">
        <a:spAutoFit/>
      </a:bodyPr>
      <a:lstStyle>
        <a:def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spDef>
    <a:lnDef>
      <a:spPr>
        <a:noFill/>
        <a:ln w="25400" cap="flat">
          <a:solidFill>
            <a:schemeClr val="accent1"/>
          </a:solidFill>
          <a:prstDash val="solid"/>
          <a:round/>
        </a:ln>
        <a:effectLst/>
        <a:sp3d/>
      </a:spPr>
      <a:bodyPr anchor="t" bIns="45719" horzOverflow="overflow" lIns="91439" numCol="1" rIns="91439" rot="0" rtlCol="0" spcCol="38100" spcFirstLastPara="1" tIns="45719" vert="horz" vertOverflow="overflow" wrap="square">
        <a:noAutofit/>
      </a:bodyPr>
      <a:ls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lnDef>
    <a:txDef>
      <a:spPr>
        <a:noFill/>
        <a:ln w="12700" cap="flat">
          <a:noFill/>
          <a:miter lim="400000"/>
        </a:ln>
        <a:effectLst/>
        <a:sp3d/>
      </a:spPr>
      <a:bodyPr anchor="t" bIns="0" horzOverflow="overflow" lIns="0" numCol="1" rIns="0" rot="0" rtlCol="0" spcCol="38100" spcFirstLastPara="1" tIns="0" vert="horz" vertOverflow="overflow" wrap="square">
        <a:spAutoFit/>
      </a:bodyPr>
      <a:lstStyle>
        <a:def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txDef>
  </a:objectDefaults>
</a:theme>
</file>

<file path=ppt/theme/theme3.xml><?xml version="1.0" encoding="utf-8"?>
<a:theme xmlns:a="http://schemas.openxmlformats.org/drawingml/2006/main" name="Tea &amp; Coffee Brand MK Plan by Slidesgo">
  <a:themeElements>
    <a:clrScheme name="Tea &amp; Coffee Brand MK Plan by Slidesgo">
      <a:dk1>
        <a:srgbClr val="000000"/>
      </a:dk1>
      <a:lt1>
        <a:srgbClr val="FFFFFF"/>
      </a:lt1>
      <a:dk2>
        <a:srgbClr val="A7A7A7"/>
      </a:dk2>
      <a:lt2>
        <a:srgbClr val="535353"/>
      </a:lt2>
      <a:accent1>
        <a:srgbClr val="E0B785"/>
      </a:accent1>
      <a:accent2>
        <a:srgbClr val="E7C9A5"/>
      </a:accent2>
      <a:accent3>
        <a:srgbClr val="875E4F"/>
      </a:accent3>
      <a:accent4>
        <a:srgbClr val="ED9B6D"/>
      </a:accent4>
      <a:accent5>
        <a:srgbClr val="C9F9FF"/>
      </a:accent5>
      <a:accent6>
        <a:srgbClr val="7C5C42"/>
      </a:accent6>
      <a:hlink>
        <a:srgbClr val="0000FF"/>
      </a:hlink>
      <a:folHlink>
        <a:srgbClr val="FF00FF"/>
      </a:folHlink>
    </a:clrScheme>
    <a:fontScheme name="Tea &amp; Coffee Brand MK Plan by Slidesgo">
      <a:majorFont>
        <a:latin typeface="Helvetica"/>
        <a:ea typeface="Helvetica"/>
        <a:cs typeface="Helvetica"/>
      </a:majorFont>
      <a:minorFont>
        <a:latin typeface="Arial"/>
        <a:ea typeface="Arial"/>
        <a:cs typeface="Arial"/>
      </a:minorFont>
    </a:fontScheme>
    <a:fmtScheme name="Tea &amp; Coffee Brand MK Plan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round/>
        </a:ln>
        <a:effectLst/>
        <a:sp3d/>
      </a:spPr>
      <a:bodyPr anchor="t" bIns="0" horzOverflow="overflow" lIns="0" numCol="1" rIns="0" rot="0" rtlCol="0" spcCol="38100" spcFirstLastPara="1" tIns="0" vert="horz" vertOverflow="overflow" wrap="square">
        <a:spAutoFit/>
      </a:bodyPr>
      <a:lstStyle>
        <a:def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spDef>
    <a:lnDef>
      <a:spPr>
        <a:noFill/>
        <a:ln w="25400" cap="flat">
          <a:solidFill>
            <a:schemeClr val="accent1"/>
          </a:solidFill>
          <a:prstDash val="solid"/>
          <a:round/>
        </a:ln>
        <a:effectLst/>
        <a:sp3d/>
      </a:spPr>
      <a:bodyPr anchor="t" bIns="45719" horzOverflow="overflow" lIns="91439" numCol="1" rIns="91439" rot="0" rtlCol="0" spcCol="38100" spcFirstLastPara="1" tIns="45719" vert="horz" vertOverflow="overflow" wrap="square">
        <a:noAutofit/>
      </a:bodyPr>
      <a:ls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lnDef>
    <a:txDef>
      <a:spPr>
        <a:noFill/>
        <a:ln w="12700" cap="flat">
          <a:noFill/>
          <a:miter lim="400000"/>
        </a:ln>
        <a:effectLst/>
        <a:sp3d/>
      </a:spPr>
      <a:bodyPr anchor="t" bIns="0" horzOverflow="overflow" lIns="0" numCol="1" rIns="0" rot="0" rtlCol="0" spcCol="38100" spcFirstLastPara="1" tIns="0" vert="horz" vertOverflow="overflow" wrap="square">
        <a:spAutoFit/>
      </a:bodyPr>
      <a:lstStyle>
        <a:defPPr algn="l" defTabSz="914400" fontAlgn="auto" hangingPunct="0" indent="0" latinLnBrk="0" marL="0" marR="0" rtl="0">
          <a:lnSpc>
            <a:spcPct val="100000"/>
          </a:lnSpc>
          <a:spcBef>
            <a:spcPts val="0"/>
          </a:spcBef>
          <a:spcAft>
            <a:spcPts val="0"/>
          </a:spcAft>
          <a:buClrTx/>
          <a:buSzTx/>
          <a:buFontTx/>
          <a:buNone/>
          <a:defRPr baseline="0" b="0" cap="none" sz="1400" i="0" kumimoji="0" normalizeH="0" spc="0" strike="noStrike" u="none">
            <a:ln>
              <a:noFill/>
            </a:ln>
            <a:solidFill>
              <a:srgbClr val="363636"/>
            </a:solidFill>
            <a:effectLst/>
            <a:latin typeface="+mn-lt"/>
            <a:ea typeface="+mn-ea"/>
            <a:cs typeface="+mn-cs"/>
            <a:sym typeface="Arial"/>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crgbClr r="0" g="0" b="0"/>
        </a:lnRef>
        <a:fillRef idx="0">
          <a:scrgbClr r="0" g="0" b="0"/>
        </a:fillRef>
        <a:effectRef idx="0">
          <a:scrgbClr r="0" g="0" b="0"/>
        </a:effectRef>
        <a:fontRef idx="none">
          <a:srgbClr val="000000"/>
        </a:fontRef>
      </a:style>
    </a:txDef>
  </a:objectDefaul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Coffee Sales Insights A Data-Driven Exploration</dc:title>
  <dc:creator>Toshipa</dc:creator>
  <cp:lastModifiedBy>Toshipa</cp:lastModifiedBy>
  <dcterms:created xsi:type="dcterms:W3CDTF">٢٠٢٤-١٢-٠٢T٠٣:٢٥:٣٣Z</dcterms:created>
  <dcterms:modified xsi:type="dcterms:W3CDTF">٢٠٢٤-١٢-٠٣T١٣:١٥:٠٩Z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98b9e2c540104c70b4807cf70ee19374</vt:lpwstr>
  </property>
</Properties>
</file>